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3"/>
  </p:notesMasterIdLst>
  <p:handoutMasterIdLst>
    <p:handoutMasterId r:id="rId84"/>
  </p:handoutMasterIdLst>
  <p:sldIdLst>
    <p:sldId id="652" r:id="rId2"/>
    <p:sldId id="696" r:id="rId3"/>
    <p:sldId id="863" r:id="rId4"/>
    <p:sldId id="914" r:id="rId5"/>
    <p:sldId id="907" r:id="rId6"/>
    <p:sldId id="860" r:id="rId7"/>
    <p:sldId id="915" r:id="rId8"/>
    <p:sldId id="864" r:id="rId9"/>
    <p:sldId id="661" r:id="rId10"/>
    <p:sldId id="897" r:id="rId11"/>
    <p:sldId id="895" r:id="rId12"/>
    <p:sldId id="872" r:id="rId13"/>
    <p:sldId id="861" r:id="rId14"/>
    <p:sldId id="828" r:id="rId15"/>
    <p:sldId id="765" r:id="rId16"/>
    <p:sldId id="706" r:id="rId17"/>
    <p:sldId id="832" r:id="rId18"/>
    <p:sldId id="910" r:id="rId19"/>
    <p:sldId id="767" r:id="rId20"/>
    <p:sldId id="768" r:id="rId21"/>
    <p:sldId id="835" r:id="rId22"/>
    <p:sldId id="902" r:id="rId23"/>
    <p:sldId id="903" r:id="rId24"/>
    <p:sldId id="904" r:id="rId25"/>
    <p:sldId id="776" r:id="rId26"/>
    <p:sldId id="777" r:id="rId27"/>
    <p:sldId id="834" r:id="rId28"/>
    <p:sldId id="838" r:id="rId29"/>
    <p:sldId id="867" r:id="rId30"/>
    <p:sldId id="695" r:id="rId31"/>
    <p:sldId id="870" r:id="rId32"/>
    <p:sldId id="908" r:id="rId33"/>
    <p:sldId id="829" r:id="rId34"/>
    <p:sldId id="741" r:id="rId35"/>
    <p:sldId id="830" r:id="rId36"/>
    <p:sldId id="576" r:id="rId37"/>
    <p:sldId id="833" r:id="rId38"/>
    <p:sldId id="843" r:id="rId39"/>
    <p:sldId id="705" r:id="rId40"/>
    <p:sldId id="849" r:id="rId41"/>
    <p:sldId id="866" r:id="rId42"/>
    <p:sldId id="922" r:id="rId43"/>
    <p:sldId id="901" r:id="rId44"/>
    <p:sldId id="899" r:id="rId45"/>
    <p:sldId id="894" r:id="rId46"/>
    <p:sldId id="853" r:id="rId47"/>
    <p:sldId id="855" r:id="rId48"/>
    <p:sldId id="923" r:id="rId49"/>
    <p:sldId id="875" r:id="rId50"/>
    <p:sldId id="757" r:id="rId51"/>
    <p:sldId id="877" r:id="rId52"/>
    <p:sldId id="942" r:id="rId53"/>
    <p:sldId id="879" r:id="rId54"/>
    <p:sldId id="880" r:id="rId55"/>
    <p:sldId id="1042" r:id="rId56"/>
    <p:sldId id="1044" r:id="rId57"/>
    <p:sldId id="1045" r:id="rId58"/>
    <p:sldId id="928" r:id="rId59"/>
    <p:sldId id="929" r:id="rId60"/>
    <p:sldId id="886" r:id="rId61"/>
    <p:sldId id="943" r:id="rId62"/>
    <p:sldId id="885" r:id="rId63"/>
    <p:sldId id="1046" r:id="rId64"/>
    <p:sldId id="878" r:id="rId65"/>
    <p:sldId id="927" r:id="rId66"/>
    <p:sldId id="924" r:id="rId67"/>
    <p:sldId id="1048" r:id="rId68"/>
    <p:sldId id="1049" r:id="rId69"/>
    <p:sldId id="932" r:id="rId70"/>
    <p:sldId id="930" r:id="rId71"/>
    <p:sldId id="911" r:id="rId72"/>
    <p:sldId id="1050" r:id="rId73"/>
    <p:sldId id="1051" r:id="rId74"/>
    <p:sldId id="1053" r:id="rId75"/>
    <p:sldId id="916" r:id="rId76"/>
    <p:sldId id="917" r:id="rId77"/>
    <p:sldId id="1054" r:id="rId78"/>
    <p:sldId id="749" r:id="rId79"/>
    <p:sldId id="947" r:id="rId80"/>
    <p:sldId id="948" r:id="rId81"/>
    <p:sldId id="949" r:id="rId82"/>
  </p:sldIdLst>
  <p:sldSz cx="10287000" cy="6858000" type="35mm"/>
  <p:notesSz cx="9144000" cy="6858000"/>
  <p:defaultTextStyle>
    <a:defPPr>
      <a:defRPr lang="pt-BR"/>
    </a:defPPr>
    <a:lvl1pPr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rgbClr val="FFFFFF"/>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rgbClr val="FFFFFF"/>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572">
          <p15:clr>
            <a:srgbClr val="A4A3A4"/>
          </p15:clr>
        </p15:guide>
        <p15:guide id="2" pos="32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590"/>
  </p:normalViewPr>
  <p:slideViewPr>
    <p:cSldViewPr snapToGrid="0">
      <p:cViewPr varScale="1">
        <p:scale>
          <a:sx n="69" d="100"/>
          <a:sy n="69" d="100"/>
        </p:scale>
        <p:origin x="174" y="72"/>
      </p:cViewPr>
      <p:guideLst>
        <p:guide orient="horz" pos="3572"/>
        <p:guide pos="3234"/>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276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20.xml"/><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664AC232-8ECD-924A-9D6C-E328D2700773}"/>
              </a:ext>
            </a:extLst>
          </p:cNvPr>
          <p:cNvSpPr>
            <a:spLocks noGrp="1" noChangeArrowheads="1"/>
          </p:cNvSpPr>
          <p:nvPr>
            <p:ph type="hdr" sz="quarter"/>
          </p:nvPr>
        </p:nvSpPr>
        <p:spPr bwMode="auto">
          <a:xfrm>
            <a:off x="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solidFill>
                  <a:schemeClr val="tx1"/>
                </a:solidFill>
                <a:latin typeface="Arial" charset="0"/>
                <a:ea typeface="+mn-ea"/>
                <a:cs typeface="+mn-cs"/>
              </a:defRPr>
            </a:lvl1pPr>
          </a:lstStyle>
          <a:p>
            <a:pPr>
              <a:defRPr/>
            </a:pPr>
            <a:endParaRPr lang="pt-BR"/>
          </a:p>
        </p:txBody>
      </p:sp>
      <p:sp>
        <p:nvSpPr>
          <p:cNvPr id="3075" name="Rectangle 3">
            <a:extLst>
              <a:ext uri="{FF2B5EF4-FFF2-40B4-BE49-F238E27FC236}">
                <a16:creationId xmlns:a16="http://schemas.microsoft.com/office/drawing/2014/main" xmlns="" id="{D9F45BE3-305A-1648-92B6-D14AB224E482}"/>
              </a:ext>
            </a:extLst>
          </p:cNvPr>
          <p:cNvSpPr>
            <a:spLocks noGrp="1" noChangeArrowheads="1"/>
          </p:cNvSpPr>
          <p:nvPr>
            <p:ph type="dt" sz="quarter" idx="1"/>
          </p:nvPr>
        </p:nvSpPr>
        <p:spPr bwMode="auto">
          <a:xfrm>
            <a:off x="518160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i="1">
                <a:solidFill>
                  <a:schemeClr val="tx1"/>
                </a:solidFill>
                <a:latin typeface="Arial" charset="0"/>
                <a:ea typeface="+mn-ea"/>
                <a:cs typeface="+mn-cs"/>
              </a:defRPr>
            </a:lvl1pPr>
          </a:lstStyle>
          <a:p>
            <a:pPr>
              <a:defRPr/>
            </a:pPr>
            <a:endParaRPr lang="pt-BR"/>
          </a:p>
        </p:txBody>
      </p:sp>
      <p:sp>
        <p:nvSpPr>
          <p:cNvPr id="3076" name="Rectangle 4">
            <a:extLst>
              <a:ext uri="{FF2B5EF4-FFF2-40B4-BE49-F238E27FC236}">
                <a16:creationId xmlns:a16="http://schemas.microsoft.com/office/drawing/2014/main" xmlns="" id="{90ADB448-E3A5-5642-A6F7-5240DF92D31A}"/>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solidFill>
                  <a:schemeClr val="tx1"/>
                </a:solidFill>
                <a:latin typeface="Arial" charset="0"/>
                <a:ea typeface="+mn-ea"/>
                <a:cs typeface="+mn-cs"/>
              </a:defRPr>
            </a:lvl1pPr>
          </a:lstStyle>
          <a:p>
            <a:pPr>
              <a:defRPr/>
            </a:pPr>
            <a:endParaRPr lang="pt-BR"/>
          </a:p>
        </p:txBody>
      </p:sp>
      <p:sp>
        <p:nvSpPr>
          <p:cNvPr id="3077" name="Rectangle 5">
            <a:extLst>
              <a:ext uri="{FF2B5EF4-FFF2-40B4-BE49-F238E27FC236}">
                <a16:creationId xmlns:a16="http://schemas.microsoft.com/office/drawing/2014/main" xmlns="" id="{31ABB4C1-3C4A-9946-A34C-C5F231B6EA38}"/>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solidFill>
                  <a:schemeClr val="tx1"/>
                </a:solidFill>
              </a:defRPr>
            </a:lvl1pPr>
          </a:lstStyle>
          <a:p>
            <a:fld id="{E0189ADE-6BF1-6B49-8ABC-39077B7DD537}" type="slidenum">
              <a:rPr lang="pt-BR" altLang="pt-BR"/>
              <a:pPr/>
              <a:t>‹nº›</a:t>
            </a:fld>
            <a:endParaRPr lang="pt-BR" alt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5E21C10E-72A7-FB4E-A8BC-76965E1C244C}"/>
              </a:ext>
            </a:extLst>
          </p:cNvPr>
          <p:cNvSpPr>
            <a:spLocks noGrp="1" noChangeArrowheads="1"/>
          </p:cNvSpPr>
          <p:nvPr>
            <p:ph type="hdr" sz="quarter"/>
          </p:nvPr>
        </p:nvSpPr>
        <p:spPr bwMode="auto">
          <a:xfrm>
            <a:off x="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1" name="Rectangle 3">
            <a:extLst>
              <a:ext uri="{FF2B5EF4-FFF2-40B4-BE49-F238E27FC236}">
                <a16:creationId xmlns:a16="http://schemas.microsoft.com/office/drawing/2014/main" xmlns="" id="{5E240D68-9181-4849-B367-3DA7F8C7A946}"/>
              </a:ext>
            </a:extLst>
          </p:cNvPr>
          <p:cNvSpPr>
            <a:spLocks noGrp="1" noChangeArrowheads="1"/>
          </p:cNvSpPr>
          <p:nvPr>
            <p:ph type="dt" idx="1"/>
          </p:nvPr>
        </p:nvSpPr>
        <p:spPr bwMode="auto">
          <a:xfrm>
            <a:off x="518160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2" name="Rectangle 4">
            <a:extLst>
              <a:ext uri="{FF2B5EF4-FFF2-40B4-BE49-F238E27FC236}">
                <a16:creationId xmlns:a16="http://schemas.microsoft.com/office/drawing/2014/main" xmlns="" id="{7136B3FE-8103-5F4B-96D4-18F440312F1F}"/>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3" name="Rectangle 5">
            <a:extLst>
              <a:ext uri="{FF2B5EF4-FFF2-40B4-BE49-F238E27FC236}">
                <a16:creationId xmlns:a16="http://schemas.microsoft.com/office/drawing/2014/main" xmlns="" id="{7CA5F803-3B13-E74F-9B00-9EDA2E66E891}"/>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a:defRPr sz="1000" i="1">
                <a:solidFill>
                  <a:schemeClr val="tx1"/>
                </a:solidFill>
                <a:latin typeface="Times New Roman" panose="02020603050405020304" pitchFamily="18" charset="0"/>
              </a:defRPr>
            </a:lvl1pPr>
          </a:lstStyle>
          <a:p>
            <a:fld id="{19B92DBD-BD81-004A-AA30-1C0105D28B61}" type="slidenum">
              <a:rPr lang="pt-BR" altLang="pt-BR"/>
              <a:pPr/>
              <a:t>‹nº›</a:t>
            </a:fld>
            <a:endParaRPr lang="pt-BR" altLang="pt-BR"/>
          </a:p>
        </p:txBody>
      </p:sp>
      <p:sp>
        <p:nvSpPr>
          <p:cNvPr id="2054" name="Rectangle 6">
            <a:extLst>
              <a:ext uri="{FF2B5EF4-FFF2-40B4-BE49-F238E27FC236}">
                <a16:creationId xmlns:a16="http://schemas.microsoft.com/office/drawing/2014/main" xmlns="" id="{9C6D0B03-E395-E04E-A537-2B01EFD5102D}"/>
              </a:ext>
            </a:extLst>
          </p:cNvPr>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a:t>Click to edit Master notes styles</a:t>
            </a:r>
          </a:p>
          <a:p>
            <a:pPr lvl="1"/>
            <a:r>
              <a:rPr lang="pt-BR" noProof="0"/>
              <a:t>Second Level</a:t>
            </a:r>
          </a:p>
          <a:p>
            <a:pPr lvl="2"/>
            <a:r>
              <a:rPr lang="pt-BR" noProof="0"/>
              <a:t>Third Level</a:t>
            </a:r>
          </a:p>
          <a:p>
            <a:pPr lvl="3"/>
            <a:r>
              <a:rPr lang="pt-BR" noProof="0"/>
              <a:t>Fourth Level</a:t>
            </a:r>
          </a:p>
          <a:p>
            <a:pPr lvl="4"/>
            <a:r>
              <a:rPr lang="pt-BR" noProof="0"/>
              <a:t>Fifth Level</a:t>
            </a:r>
          </a:p>
        </p:txBody>
      </p:sp>
      <p:sp>
        <p:nvSpPr>
          <p:cNvPr id="16391" name="Rectangle 7">
            <a:extLst>
              <a:ext uri="{FF2B5EF4-FFF2-40B4-BE49-F238E27FC236}">
                <a16:creationId xmlns:a16="http://schemas.microsoft.com/office/drawing/2014/main" xmlns="" id="{9D58656F-A012-8247-8F43-6AA9C5E432C8}"/>
              </a:ext>
            </a:extLst>
          </p:cNvPr>
          <p:cNvSpPr>
            <a:spLocks noGrp="1" noRot="1" noChangeAspect="1" noChangeArrowheads="1" noTextEdit="1"/>
          </p:cNvSpPr>
          <p:nvPr>
            <p:ph type="sldImg" idx="2"/>
          </p:nvPr>
        </p:nvSpPr>
        <p:spPr bwMode="auto">
          <a:xfrm>
            <a:off x="2644775" y="515938"/>
            <a:ext cx="3854450" cy="2568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437412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image" Target="../media/image93.emf"/></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xmlns="" id="{2989A914-EDBA-A34C-895E-E4E1BC8A4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6BE82C45-E1E6-B042-ABDF-49372BB1CDE0}" type="slidenum">
              <a:rPr lang="en-US" altLang="pt-BR" sz="1200">
                <a:solidFill>
                  <a:schemeClr val="tx1"/>
                </a:solidFill>
              </a:rPr>
              <a:pPr/>
              <a:t>5</a:t>
            </a:fld>
            <a:endParaRPr lang="en-US" altLang="pt-BR" sz="1200">
              <a:solidFill>
                <a:schemeClr val="tx1"/>
              </a:solidFill>
            </a:endParaRPr>
          </a:p>
        </p:txBody>
      </p:sp>
      <p:sp>
        <p:nvSpPr>
          <p:cNvPr id="70659" name="Rectangle 2">
            <a:extLst>
              <a:ext uri="{FF2B5EF4-FFF2-40B4-BE49-F238E27FC236}">
                <a16:creationId xmlns:a16="http://schemas.microsoft.com/office/drawing/2014/main" xmlns="" id="{F50CC842-FCCA-A44E-82D5-0A7852B3B3FD}"/>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xmlns="" id="{EA3EB32A-6341-8142-B16B-82C5E0B6DC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Arial" panose="020B0604020202020204" pitchFamily="34" charset="0"/>
            </a:endParaRPr>
          </a:p>
        </p:txBody>
      </p:sp>
    </p:spTree>
    <p:extLst>
      <p:ext uri="{BB962C8B-B14F-4D97-AF65-F5344CB8AC3E}">
        <p14:creationId xmlns:p14="http://schemas.microsoft.com/office/powerpoint/2010/main" val="226046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xmlns="" id="{FE2C3AFA-67CC-A643-A028-C805DBABFD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B5C0211B-901A-7646-96D7-13F49B25EAE7}" type="slidenum">
              <a:rPr lang="en-US" altLang="pt-BR" sz="1200" i="0">
                <a:solidFill>
                  <a:schemeClr val="tx1"/>
                </a:solidFill>
                <a:latin typeface="Times New Roman" panose="02020603050405020304" pitchFamily="18" charset="0"/>
              </a:rPr>
              <a:pPr/>
              <a:t>20</a:t>
            </a:fld>
            <a:endParaRPr lang="en-US" altLang="pt-BR" sz="1200" i="0">
              <a:solidFill>
                <a:schemeClr val="tx1"/>
              </a:solidFill>
              <a:latin typeface="Times New Roman" panose="02020603050405020304" pitchFamily="18" charset="0"/>
            </a:endParaRPr>
          </a:p>
        </p:txBody>
      </p:sp>
      <p:sp>
        <p:nvSpPr>
          <p:cNvPr id="106499" name="Rectangle 2">
            <a:extLst>
              <a:ext uri="{FF2B5EF4-FFF2-40B4-BE49-F238E27FC236}">
                <a16:creationId xmlns:a16="http://schemas.microsoft.com/office/drawing/2014/main" xmlns="" id="{20A1C1E9-173F-B842-85CC-D595548E34A9}"/>
              </a:ext>
            </a:extLst>
          </p:cNvPr>
          <p:cNvSpPr>
            <a:spLocks noGrp="1" noRot="1" noChangeAspect="1" noChangeArrowheads="1" noTextEdit="1"/>
          </p:cNvSpPr>
          <p:nvPr>
            <p:ph type="sldImg"/>
          </p:nvPr>
        </p:nvSpPr>
        <p:spPr>
          <a:xfrm>
            <a:off x="2646363" y="515938"/>
            <a:ext cx="3851275" cy="2568575"/>
          </a:xfrm>
          <a:ln/>
        </p:spPr>
      </p:sp>
      <p:sp>
        <p:nvSpPr>
          <p:cNvPr id="106500" name="Rectangle 3">
            <a:extLst>
              <a:ext uri="{FF2B5EF4-FFF2-40B4-BE49-F238E27FC236}">
                <a16:creationId xmlns:a16="http://schemas.microsoft.com/office/drawing/2014/main" xmlns="" id="{64EF3EE8-ADAE-9948-81BA-A87A49A159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a:latin typeface="Arial" panose="020B0604020202020204" pitchFamily="34" charset="0"/>
              </a:rPr>
              <a:t>Consistentes evidências a respeito dos malefícios dos níveis </a:t>
            </a:r>
            <a:r>
              <a:rPr lang="pt-BR" altLang="pt-BR" b="1">
                <a:latin typeface="Arial" panose="020B0604020202020204" pitchFamily="34" charset="0"/>
                <a:sym typeface="Symbol" pitchFamily="2" charset="2"/>
              </a:rPr>
              <a:t></a:t>
            </a:r>
            <a:r>
              <a:rPr lang="pt-BR" altLang="pt-BR" b="1">
                <a:latin typeface="Arial" panose="020B0604020202020204" pitchFamily="34" charset="0"/>
              </a:rPr>
              <a:t> de colesterol no sangue</a:t>
            </a:r>
            <a:r>
              <a:rPr lang="pt-BR" altLang="pt-BR">
                <a:latin typeface="Arial" panose="020B0604020202020204" pitchFamily="34" charset="0"/>
              </a:rPr>
              <a:t> datam de 1961, época em que não se reconhecia ainda a importância das </a:t>
            </a:r>
            <a:r>
              <a:rPr lang="pt-BR" altLang="pt-BR" b="1">
                <a:latin typeface="Arial" panose="020B0604020202020204" pitchFamily="34" charset="0"/>
              </a:rPr>
              <a:t>subfrações do colesterol</a:t>
            </a:r>
            <a:r>
              <a:rPr lang="pt-BR" altLang="pt-BR">
                <a:latin typeface="Arial" panose="020B0604020202020204" pitchFamily="34" charset="0"/>
              </a:rPr>
              <a:t> p/ o risco de coronariopatia. </a:t>
            </a:r>
          </a:p>
          <a:p>
            <a:r>
              <a:rPr lang="pt-BR" altLang="pt-BR" b="1">
                <a:latin typeface="Arial" panose="020B0604020202020204" pitchFamily="34" charset="0"/>
              </a:rPr>
              <a:t>O Multiple Risk Factor Intervention Trial</a:t>
            </a:r>
            <a:r>
              <a:rPr lang="pt-BR" altLang="pt-BR">
                <a:latin typeface="Arial" panose="020B0604020202020204" pitchFamily="34" charset="0"/>
              </a:rPr>
              <a:t> (MRFIT), que relata o acompanhamento de &gt;350.000 homens, acrescentou que </a:t>
            </a:r>
            <a:r>
              <a:rPr lang="pt-BR" altLang="pt-BR" b="1">
                <a:latin typeface="Arial" panose="020B0604020202020204" pitchFamily="34" charset="0"/>
              </a:rPr>
              <a:t>o território que mais sofre com a hipercolesterolemia é o coronariano</a:t>
            </a:r>
            <a:r>
              <a:rPr lang="pt-BR" altLang="pt-BR">
                <a:latin typeface="Arial" panose="020B0604020202020204" pitchFamily="34" charset="0"/>
              </a:rPr>
              <a:t>, embora também aumente significantemente a mortalidade por AVC.</a:t>
            </a:r>
          </a:p>
        </p:txBody>
      </p:sp>
    </p:spTree>
    <p:extLst>
      <p:ext uri="{BB962C8B-B14F-4D97-AF65-F5344CB8AC3E}">
        <p14:creationId xmlns:p14="http://schemas.microsoft.com/office/powerpoint/2010/main" val="1453725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xmlns="" id="{048B505E-FEA6-9246-AAF5-3EC7F2D12B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E078C575-BC16-A34C-A3A4-C493EEC34598}" type="slidenum">
              <a:rPr lang="en-US" altLang="pt-BR" sz="1200">
                <a:solidFill>
                  <a:schemeClr val="tx1"/>
                </a:solidFill>
              </a:rPr>
              <a:pPr/>
              <a:t>21</a:t>
            </a:fld>
            <a:endParaRPr lang="en-US" altLang="pt-BR" sz="1200">
              <a:solidFill>
                <a:schemeClr val="tx1"/>
              </a:solidFill>
            </a:endParaRPr>
          </a:p>
        </p:txBody>
      </p:sp>
      <p:sp>
        <p:nvSpPr>
          <p:cNvPr id="108547" name="Rectangle 2">
            <a:extLst>
              <a:ext uri="{FF2B5EF4-FFF2-40B4-BE49-F238E27FC236}">
                <a16:creationId xmlns:a16="http://schemas.microsoft.com/office/drawing/2014/main" xmlns="" id="{FA87C8A2-7B89-7645-A678-5A492848834E}"/>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xmlns="" id="{29221FE6-3823-7044-9B30-2657CAD3C8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pt-BR">
                <a:latin typeface="Arial" panose="020B0604020202020204" pitchFamily="34" charset="0"/>
              </a:rPr>
              <a:t>Hoje sabemos que particularmente as concentrações elevadas das LDLs é que estão implicadas causalmente no processo aterosclerótico, que são as partículas pequenas e densas são mais sujeitas à oxidação e que o estresse oxidativo (estimulado por diversas condições patológicas: DM, HA) desencadeia a resposta inflamatória que marca o início da aterogênese.</a:t>
            </a:r>
          </a:p>
        </p:txBody>
      </p:sp>
    </p:spTree>
    <p:extLst>
      <p:ext uri="{BB962C8B-B14F-4D97-AF65-F5344CB8AC3E}">
        <p14:creationId xmlns:p14="http://schemas.microsoft.com/office/powerpoint/2010/main" val="205206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xmlns="" id="{A313965F-932F-BD44-B075-132970B32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eaLnBrk="1" hangingPunct="1"/>
            <a:fld id="{1475F88D-FD69-844B-A027-F9CBA73123E6}" type="slidenum">
              <a:rPr lang="pt-BR" altLang="pt-BR" sz="1200">
                <a:solidFill>
                  <a:schemeClr val="tx1"/>
                </a:solidFill>
              </a:rPr>
              <a:pPr eaLnBrk="1" hangingPunct="1"/>
              <a:t>22</a:t>
            </a:fld>
            <a:endParaRPr lang="pt-BR" altLang="pt-BR" sz="1200">
              <a:solidFill>
                <a:schemeClr val="tx1"/>
              </a:solidFill>
            </a:endParaRPr>
          </a:p>
        </p:txBody>
      </p:sp>
      <p:sp>
        <p:nvSpPr>
          <p:cNvPr id="113667" name="Rectangle 2">
            <a:extLst>
              <a:ext uri="{FF2B5EF4-FFF2-40B4-BE49-F238E27FC236}">
                <a16:creationId xmlns:a16="http://schemas.microsoft.com/office/drawing/2014/main" xmlns="" id="{A52EFE7E-94AE-5648-BED9-7D50CC12E29E}"/>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xmlns="" id="{C025D460-1AC8-2647-B159-4038F70E19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000" b="1">
                <a:latin typeface="Arial" panose="020B0604020202020204" pitchFamily="34" charset="0"/>
              </a:rPr>
              <a:t>Risk of CHD Death According to SBP and DBP in MRFIT</a:t>
            </a:r>
          </a:p>
          <a:p>
            <a:pPr eaLnBrk="1" hangingPunct="1"/>
            <a:r>
              <a:rPr lang="en-US" altLang="pt-BR" sz="1000">
                <a:latin typeface="Arial" panose="020B0604020202020204" pitchFamily="34" charset="0"/>
              </a:rPr>
              <a:t>With some 350,000 men screened from 1973 to 1975 and followed for major fatal outcomes, the Multiple Risk Factor Intervention Trial (MRFIT) has an enormously powerful database and permits a close look at the relationship of systolic blood pressure (SBP) and diastolic blood pressure (DBP), independently, to coronary heart disease (CHD) mortality risk. During 11.6 years of follow-up, there were 7,150 deaths due to CHD. Compared with subjects in the bottom decile of blood pressure (SBP &lt;112; DBP &lt;71), those at the top decile of the blood pressure distribution (SBP </a:t>
            </a:r>
            <a:r>
              <a:rPr lang="en-US" altLang="pt-BR" sz="1000">
                <a:latin typeface="Arial" panose="020B0604020202020204" pitchFamily="34" charset="0"/>
                <a:sym typeface="Symbol" pitchFamily="2" charset="2"/>
              </a:rPr>
              <a:t></a:t>
            </a:r>
            <a:r>
              <a:rPr lang="en-US" altLang="pt-BR" sz="1000">
                <a:latin typeface="Arial" panose="020B0604020202020204" pitchFamily="34" charset="0"/>
              </a:rPr>
              <a:t>151; DBP </a:t>
            </a:r>
            <a:r>
              <a:rPr lang="en-US" altLang="pt-BR" sz="1000">
                <a:latin typeface="Arial" panose="020B0604020202020204" pitchFamily="34" charset="0"/>
                <a:sym typeface="Symbol" pitchFamily="2" charset="2"/>
              </a:rPr>
              <a:t></a:t>
            </a:r>
            <a:r>
              <a:rPr lang="en-US" altLang="pt-BR" sz="1000">
                <a:latin typeface="Arial" panose="020B0604020202020204" pitchFamily="34" charset="0"/>
              </a:rPr>
              <a:t>98) were at markedly increased risk for death from CHD. The relationship of rising blood pressure to risk was continuous and graded, and was steeper for SBP compared with DBP. The average blood pressure levels of the MRFIT cohort were SBP 130 mmHg and DBP 84 mmHg. Optimal SBP, the level with the lowest death rate, was &lt;120 mmHg.</a:t>
            </a:r>
          </a:p>
          <a:p>
            <a:pPr eaLnBrk="1" hangingPunct="1"/>
            <a:endParaRPr lang="en-US" altLang="pt-BR" sz="1000">
              <a:latin typeface="Arial" panose="020B0604020202020204" pitchFamily="34" charset="0"/>
            </a:endParaRPr>
          </a:p>
          <a:p>
            <a:pPr eaLnBrk="1" hangingPunct="1"/>
            <a:r>
              <a:rPr lang="en-US" altLang="pt-BR" sz="1000">
                <a:latin typeface="Arial" panose="020B0604020202020204" pitchFamily="34" charset="0"/>
              </a:rPr>
              <a:t>Statistical significance between SBP and CHD, and DBP and CHD.</a:t>
            </a:r>
          </a:p>
          <a:p>
            <a:pPr eaLnBrk="1" hangingPunct="1"/>
            <a:r>
              <a:rPr lang="en-US" altLang="pt-BR" sz="1000">
                <a:latin typeface="Arial" panose="020B0604020202020204" pitchFamily="34" charset="0"/>
              </a:rPr>
              <a:t>SBP: 3</a:t>
            </a:r>
            <a:r>
              <a:rPr lang="en-US" altLang="pt-BR" sz="1000" baseline="30000">
                <a:latin typeface="Arial" panose="020B0604020202020204" pitchFamily="34" charset="0"/>
              </a:rPr>
              <a:t>rd</a:t>
            </a:r>
            <a:r>
              <a:rPr lang="en-US" altLang="pt-BR" sz="1000">
                <a:latin typeface="Arial" panose="020B0604020202020204" pitchFamily="34" charset="0"/>
              </a:rPr>
              <a:t> decile, P&lt;0.05; 4</a:t>
            </a:r>
            <a:r>
              <a:rPr lang="en-US" altLang="pt-BR" sz="1000" baseline="30000">
                <a:latin typeface="Arial" panose="020B0604020202020204" pitchFamily="34" charset="0"/>
              </a:rPr>
              <a:t>th</a:t>
            </a:r>
            <a:r>
              <a:rPr lang="en-US" altLang="pt-BR" sz="1000">
                <a:latin typeface="Arial" panose="020B0604020202020204" pitchFamily="34" charset="0"/>
              </a:rPr>
              <a:t> through 10</a:t>
            </a:r>
            <a:r>
              <a:rPr lang="en-US" altLang="pt-BR" sz="1000" baseline="30000">
                <a:latin typeface="Arial" panose="020B0604020202020204" pitchFamily="34" charset="0"/>
              </a:rPr>
              <a:t>th</a:t>
            </a:r>
            <a:r>
              <a:rPr lang="en-US" altLang="pt-BR" sz="1000">
                <a:latin typeface="Arial" panose="020B0604020202020204" pitchFamily="34" charset="0"/>
              </a:rPr>
              <a:t> deciles, P&lt;0.001.</a:t>
            </a:r>
          </a:p>
          <a:p>
            <a:pPr eaLnBrk="1" hangingPunct="1"/>
            <a:r>
              <a:rPr lang="en-US" altLang="pt-BR" sz="1000">
                <a:latin typeface="Arial" panose="020B0604020202020204" pitchFamily="34" charset="0"/>
              </a:rPr>
              <a:t>DBP: 4</a:t>
            </a:r>
            <a:r>
              <a:rPr lang="en-US" altLang="pt-BR" sz="1000" baseline="30000">
                <a:latin typeface="Arial" panose="020B0604020202020204" pitchFamily="34" charset="0"/>
              </a:rPr>
              <a:t>th</a:t>
            </a:r>
            <a:r>
              <a:rPr lang="en-US" altLang="pt-BR" sz="1000">
                <a:latin typeface="Arial" panose="020B0604020202020204" pitchFamily="34" charset="0"/>
              </a:rPr>
              <a:t> decile, P&lt;0.01; 5</a:t>
            </a:r>
            <a:r>
              <a:rPr lang="en-US" altLang="pt-BR" sz="1000" baseline="30000">
                <a:latin typeface="Arial" panose="020B0604020202020204" pitchFamily="34" charset="0"/>
              </a:rPr>
              <a:t>th</a:t>
            </a:r>
            <a:r>
              <a:rPr lang="en-US" altLang="pt-BR" sz="1000">
                <a:latin typeface="Arial" panose="020B0604020202020204" pitchFamily="34" charset="0"/>
              </a:rPr>
              <a:t> through 10</a:t>
            </a:r>
            <a:r>
              <a:rPr lang="en-US" altLang="pt-BR" sz="1000" baseline="30000">
                <a:latin typeface="Arial" panose="020B0604020202020204" pitchFamily="34" charset="0"/>
              </a:rPr>
              <a:t>th</a:t>
            </a:r>
            <a:r>
              <a:rPr lang="en-US" altLang="pt-BR" sz="1000">
                <a:latin typeface="Arial" panose="020B0604020202020204" pitchFamily="34" charset="0"/>
              </a:rPr>
              <a:t> deciles, P&lt;0.001.</a:t>
            </a:r>
          </a:p>
          <a:p>
            <a:pPr eaLnBrk="1" hangingPunct="1"/>
            <a:endParaRPr lang="en-US" altLang="pt-BR" sz="1000" b="1">
              <a:latin typeface="Arial" panose="020B0604020202020204" pitchFamily="34" charset="0"/>
            </a:endParaRPr>
          </a:p>
          <a:p>
            <a:pPr eaLnBrk="1" hangingPunct="1"/>
            <a:r>
              <a:rPr lang="en-US" altLang="pt-BR" sz="1000" b="1">
                <a:latin typeface="Arial" panose="020B0604020202020204" pitchFamily="34" charset="0"/>
              </a:rPr>
              <a:t>Reference:</a:t>
            </a:r>
          </a:p>
          <a:p>
            <a:pPr eaLnBrk="1" hangingPunct="1"/>
            <a:r>
              <a:rPr lang="en-US" altLang="pt-BR" sz="1000">
                <a:latin typeface="Arial" panose="020B0604020202020204" pitchFamily="34" charset="0"/>
              </a:rPr>
              <a:t>He J, Whelton PK. Elevated systolic blood pressure and risk of cardiovascular and renal disease: overview of evidence from observational epidemiologic studies and randomized controlled trials. Am Heart J 1999; 138 (3 Pt 2):211-9.</a:t>
            </a:r>
          </a:p>
          <a:p>
            <a:pPr eaLnBrk="1" hangingPunct="1"/>
            <a:r>
              <a:rPr lang="en-US" altLang="pt-BR" sz="1000">
                <a:latin typeface="Arial" panose="020B0604020202020204" pitchFamily="34" charset="0"/>
              </a:rPr>
              <a:t>Stamler J, Stamler R, Neaton JD. Blood pressure, systolic and diastolic, and cardiovascular risks. US population data. Arch Intern Med 1993; 153 (5):598-615.</a:t>
            </a:r>
          </a:p>
          <a:p>
            <a:pPr eaLnBrk="1" hangingPunct="1"/>
            <a:endParaRPr lang="en-US" altLang="pt-BR" sz="1000">
              <a:latin typeface="Arial" panose="020B0604020202020204" pitchFamily="34" charset="0"/>
            </a:endParaRPr>
          </a:p>
        </p:txBody>
      </p:sp>
    </p:spTree>
    <p:extLst>
      <p:ext uri="{BB962C8B-B14F-4D97-AF65-F5344CB8AC3E}">
        <p14:creationId xmlns:p14="http://schemas.microsoft.com/office/powerpoint/2010/main" val="112857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xmlns="" id="{D727A509-1287-B847-81B3-6DCC66344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eaLnBrk="1" hangingPunct="1"/>
            <a:fld id="{D088F7C3-CB5B-0C4F-92C3-4AE97174AF07}" type="slidenum">
              <a:rPr lang="pt-BR" altLang="pt-BR" sz="1200">
                <a:solidFill>
                  <a:schemeClr val="tx1"/>
                </a:solidFill>
              </a:rPr>
              <a:pPr eaLnBrk="1" hangingPunct="1"/>
              <a:t>23</a:t>
            </a:fld>
            <a:endParaRPr lang="pt-BR" altLang="pt-BR" sz="1200">
              <a:solidFill>
                <a:schemeClr val="tx1"/>
              </a:solidFill>
            </a:endParaRPr>
          </a:p>
        </p:txBody>
      </p:sp>
      <p:sp>
        <p:nvSpPr>
          <p:cNvPr id="115715" name="Rectangle 2">
            <a:extLst>
              <a:ext uri="{FF2B5EF4-FFF2-40B4-BE49-F238E27FC236}">
                <a16:creationId xmlns:a16="http://schemas.microsoft.com/office/drawing/2014/main" xmlns="" id="{A9A9D4A0-3E4F-DE44-A261-59D8E9127DB0}"/>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xmlns="" id="{583B3882-433E-1245-8F5E-136B6B50A4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000" b="1">
                <a:latin typeface="Arial" panose="020B0604020202020204" pitchFamily="34" charset="0"/>
              </a:rPr>
              <a:t>Risk of Stroke Death According to SBP and DBP in MRFIT</a:t>
            </a:r>
          </a:p>
          <a:p>
            <a:pPr eaLnBrk="1" hangingPunct="1"/>
            <a:r>
              <a:rPr lang="en-US" altLang="pt-BR" sz="1000">
                <a:latin typeface="Arial" panose="020B0604020202020204" pitchFamily="34" charset="0"/>
              </a:rPr>
              <a:t>With some 350,000 men screened from 1973 to 1975 and followed for major fatal outcomes, the Multiple Risk Factor Intervention Trial (MRFIT) has an enormously powerful database and permits a close look at the relationship of blood pressure to stroke mortality. During 11.6 years of follow-up, there were 733 stroke deaths. There was an 8-fold gradient of risk across systolic blood pressure deciles and a 4-fold risk for diastolic blood pressure.</a:t>
            </a:r>
          </a:p>
          <a:p>
            <a:pPr eaLnBrk="1" hangingPunct="1"/>
            <a:r>
              <a:rPr lang="en-US" altLang="pt-BR" sz="1000">
                <a:latin typeface="Arial" panose="020B0604020202020204" pitchFamily="34" charset="0"/>
              </a:rPr>
              <a:t>Statistical significance between SBP and stroke, and DBP and stroke.</a:t>
            </a:r>
          </a:p>
          <a:p>
            <a:pPr eaLnBrk="1" hangingPunct="1"/>
            <a:r>
              <a:rPr lang="en-US" altLang="pt-BR" sz="1000">
                <a:latin typeface="Arial" panose="020B0604020202020204" pitchFamily="34" charset="0"/>
              </a:rPr>
              <a:t>SBP: 4</a:t>
            </a:r>
            <a:r>
              <a:rPr lang="en-US" altLang="pt-BR" sz="1000" baseline="30000">
                <a:latin typeface="Arial" panose="020B0604020202020204" pitchFamily="34" charset="0"/>
              </a:rPr>
              <a:t>th</a:t>
            </a:r>
            <a:r>
              <a:rPr lang="en-US" altLang="pt-BR" sz="1000">
                <a:latin typeface="Arial" panose="020B0604020202020204" pitchFamily="34" charset="0"/>
              </a:rPr>
              <a:t> and 6</a:t>
            </a:r>
            <a:r>
              <a:rPr lang="en-US" altLang="pt-BR" sz="1000" baseline="30000">
                <a:latin typeface="Arial" panose="020B0604020202020204" pitchFamily="34" charset="0"/>
              </a:rPr>
              <a:t>th</a:t>
            </a:r>
            <a:r>
              <a:rPr lang="en-US" altLang="pt-BR" sz="1000">
                <a:latin typeface="Arial" panose="020B0604020202020204" pitchFamily="34" charset="0"/>
              </a:rPr>
              <a:t> deciles, P&lt;0.01; 7</a:t>
            </a:r>
            <a:r>
              <a:rPr lang="en-US" altLang="pt-BR" sz="1000" baseline="30000">
                <a:latin typeface="Arial" panose="020B0604020202020204" pitchFamily="34" charset="0"/>
              </a:rPr>
              <a:t>th</a:t>
            </a:r>
            <a:r>
              <a:rPr lang="en-US" altLang="pt-BR" sz="1000">
                <a:latin typeface="Arial" panose="020B0604020202020204" pitchFamily="34" charset="0"/>
              </a:rPr>
              <a:t> through 10</a:t>
            </a:r>
            <a:r>
              <a:rPr lang="en-US" altLang="pt-BR" sz="1000" baseline="30000">
                <a:latin typeface="Arial" panose="020B0604020202020204" pitchFamily="34" charset="0"/>
              </a:rPr>
              <a:t>th</a:t>
            </a:r>
            <a:r>
              <a:rPr lang="en-US" altLang="pt-BR" sz="1000">
                <a:latin typeface="Arial" panose="020B0604020202020204" pitchFamily="34" charset="0"/>
              </a:rPr>
              <a:t> deciles, P&lt;0.001.</a:t>
            </a:r>
          </a:p>
          <a:p>
            <a:pPr eaLnBrk="1" hangingPunct="1"/>
            <a:r>
              <a:rPr lang="en-US" altLang="pt-BR" sz="1000">
                <a:latin typeface="Arial" panose="020B0604020202020204" pitchFamily="34" charset="0"/>
              </a:rPr>
              <a:t>DBP: 7</a:t>
            </a:r>
            <a:r>
              <a:rPr lang="en-US" altLang="pt-BR" sz="1000" baseline="30000">
                <a:latin typeface="Arial" panose="020B0604020202020204" pitchFamily="34" charset="0"/>
              </a:rPr>
              <a:t>th</a:t>
            </a:r>
            <a:r>
              <a:rPr lang="en-US" altLang="pt-BR" sz="1000">
                <a:latin typeface="Arial" panose="020B0604020202020204" pitchFamily="34" charset="0"/>
              </a:rPr>
              <a:t> through 9</a:t>
            </a:r>
            <a:r>
              <a:rPr lang="en-US" altLang="pt-BR" sz="1000" baseline="30000">
                <a:latin typeface="Arial" panose="020B0604020202020204" pitchFamily="34" charset="0"/>
              </a:rPr>
              <a:t>th</a:t>
            </a:r>
            <a:r>
              <a:rPr lang="en-US" altLang="pt-BR" sz="1000">
                <a:latin typeface="Arial" panose="020B0604020202020204" pitchFamily="34" charset="0"/>
              </a:rPr>
              <a:t> deciles P&lt;0.001; 10</a:t>
            </a:r>
            <a:r>
              <a:rPr lang="en-US" altLang="pt-BR" sz="1000" baseline="30000">
                <a:latin typeface="Arial" panose="020B0604020202020204" pitchFamily="34" charset="0"/>
              </a:rPr>
              <a:t>th</a:t>
            </a:r>
            <a:r>
              <a:rPr lang="en-US" altLang="pt-BR" sz="1000">
                <a:latin typeface="Arial" panose="020B0604020202020204" pitchFamily="34" charset="0"/>
              </a:rPr>
              <a:t> decile P&lt;0.001.</a:t>
            </a:r>
          </a:p>
          <a:p>
            <a:pPr eaLnBrk="1" hangingPunct="1"/>
            <a:endParaRPr lang="en-US" altLang="pt-BR" sz="1000">
              <a:latin typeface="Arial" panose="020B0604020202020204" pitchFamily="34" charset="0"/>
            </a:endParaRPr>
          </a:p>
          <a:p>
            <a:pPr eaLnBrk="1" hangingPunct="1"/>
            <a:r>
              <a:rPr lang="en-US" altLang="pt-BR" sz="1000" b="1">
                <a:latin typeface="Arial" panose="020B0604020202020204" pitchFamily="34" charset="0"/>
              </a:rPr>
              <a:t>Reference:</a:t>
            </a:r>
          </a:p>
          <a:p>
            <a:pPr eaLnBrk="1" hangingPunct="1"/>
            <a:r>
              <a:rPr lang="en-US" altLang="pt-BR" sz="1000">
                <a:latin typeface="Arial" panose="020B0604020202020204" pitchFamily="34" charset="0"/>
              </a:rPr>
              <a:t>He J, Whelton PK. Elevated systolic blood pressure and risk of cardiovascular and renal disease: overview of evidence from observational epidemiologic studies and randomized controlled trials. Am Heart J 1999; 138 (3 Pt 2):211-9.</a:t>
            </a:r>
          </a:p>
          <a:p>
            <a:pPr eaLnBrk="1" hangingPunct="1"/>
            <a:endParaRPr lang="en-US" altLang="pt-BR" sz="1000">
              <a:latin typeface="Arial" panose="020B0604020202020204" pitchFamily="34" charset="0"/>
            </a:endParaRPr>
          </a:p>
          <a:p>
            <a:pPr eaLnBrk="1" hangingPunct="1"/>
            <a:r>
              <a:rPr lang="en-US" altLang="pt-BR" sz="1000">
                <a:latin typeface="Arial" panose="020B0604020202020204" pitchFamily="34" charset="0"/>
              </a:rPr>
              <a:t>Stamler J, Stamler R, Neaton JD. Blood pressure, systolic and diastolic, and cardiovascular risks. US population data. Arch Intern Med 1993; 153 (5):598-615.</a:t>
            </a:r>
          </a:p>
          <a:p>
            <a:pPr eaLnBrk="1" hangingPunct="1"/>
            <a:endParaRPr lang="en-US" altLang="pt-BR" sz="1000">
              <a:latin typeface="Arial" panose="020B0604020202020204" pitchFamily="34" charset="0"/>
            </a:endParaRPr>
          </a:p>
        </p:txBody>
      </p:sp>
    </p:spTree>
    <p:extLst>
      <p:ext uri="{BB962C8B-B14F-4D97-AF65-F5344CB8AC3E}">
        <p14:creationId xmlns:p14="http://schemas.microsoft.com/office/powerpoint/2010/main" val="3585142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xmlns="" id="{7BC413C4-6BD7-0B4A-8AEE-6DB5D2607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08A800D2-85F1-FE42-B741-6F6B83031742}" type="slidenum">
              <a:rPr lang="en-US" altLang="pt-BR" sz="1200" i="0">
                <a:solidFill>
                  <a:schemeClr val="tx1"/>
                </a:solidFill>
                <a:latin typeface="Times New Roman" panose="02020603050405020304" pitchFamily="18" charset="0"/>
              </a:rPr>
              <a:pPr/>
              <a:t>25</a:t>
            </a:fld>
            <a:endParaRPr lang="en-US" altLang="pt-BR" sz="1200" i="0">
              <a:solidFill>
                <a:schemeClr val="tx1"/>
              </a:solidFill>
              <a:latin typeface="Times New Roman" panose="02020603050405020304" pitchFamily="18" charset="0"/>
            </a:endParaRPr>
          </a:p>
        </p:txBody>
      </p:sp>
      <p:sp>
        <p:nvSpPr>
          <p:cNvPr id="118787" name="Rectangle 2">
            <a:extLst>
              <a:ext uri="{FF2B5EF4-FFF2-40B4-BE49-F238E27FC236}">
                <a16:creationId xmlns:a16="http://schemas.microsoft.com/office/drawing/2014/main" xmlns="" id="{69EA79C8-33F5-354C-83BD-22C20B82AB68}"/>
              </a:ext>
            </a:extLst>
          </p:cNvPr>
          <p:cNvSpPr>
            <a:spLocks noGrp="1" noRot="1" noChangeAspect="1" noChangeArrowheads="1" noTextEdit="1"/>
          </p:cNvSpPr>
          <p:nvPr>
            <p:ph type="sldImg"/>
          </p:nvPr>
        </p:nvSpPr>
        <p:spPr>
          <a:xfrm>
            <a:off x="2646363" y="515938"/>
            <a:ext cx="3851275" cy="2568575"/>
          </a:xfrm>
          <a:ln/>
        </p:spPr>
      </p:sp>
      <p:sp>
        <p:nvSpPr>
          <p:cNvPr id="118788" name="Rectangle 3">
            <a:extLst>
              <a:ext uri="{FF2B5EF4-FFF2-40B4-BE49-F238E27FC236}">
                <a16:creationId xmlns:a16="http://schemas.microsoft.com/office/drawing/2014/main" xmlns="" id="{A4538F94-7983-D943-ABA6-CBFB8D979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a:latin typeface="Arial" panose="020B0604020202020204" pitchFamily="34" charset="0"/>
              </a:rPr>
              <a:t>Uma análise conjunta de vários estudos epidemiológicos</a:t>
            </a:r>
            <a:r>
              <a:rPr lang="pt-BR" altLang="pt-BR">
                <a:latin typeface="Arial" panose="020B0604020202020204" pitchFamily="34" charset="0"/>
              </a:rPr>
              <a:t>, envolvendo milhares de pessoas acompanhadas por períodos de tempo variáveis, mostrou o risco de coronariopatia (à E) e de AVC (à D) atribuído aos níveis pressóricos, no caso diastólicos.</a:t>
            </a:r>
          </a:p>
        </p:txBody>
      </p:sp>
    </p:spTree>
    <p:extLst>
      <p:ext uri="{BB962C8B-B14F-4D97-AF65-F5344CB8AC3E}">
        <p14:creationId xmlns:p14="http://schemas.microsoft.com/office/powerpoint/2010/main" val="648488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xmlns="" id="{8E401D21-36AB-0742-A770-BBFA8CAF3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DA793C1E-5F81-364B-A960-70302C76905B}" type="slidenum">
              <a:rPr lang="en-US" altLang="pt-BR" sz="1200" i="0">
                <a:solidFill>
                  <a:schemeClr val="tx1"/>
                </a:solidFill>
                <a:latin typeface="Times New Roman" panose="02020603050405020304" pitchFamily="18" charset="0"/>
              </a:rPr>
              <a:pPr/>
              <a:t>26</a:t>
            </a:fld>
            <a:endParaRPr lang="en-US" altLang="pt-BR" sz="1200" i="0">
              <a:solidFill>
                <a:schemeClr val="tx1"/>
              </a:solidFill>
              <a:latin typeface="Times New Roman" panose="02020603050405020304" pitchFamily="18" charset="0"/>
            </a:endParaRPr>
          </a:p>
        </p:txBody>
      </p:sp>
      <p:sp>
        <p:nvSpPr>
          <p:cNvPr id="120835" name="Rectangle 2">
            <a:extLst>
              <a:ext uri="{FF2B5EF4-FFF2-40B4-BE49-F238E27FC236}">
                <a16:creationId xmlns:a16="http://schemas.microsoft.com/office/drawing/2014/main" xmlns="" id="{E5AF765C-F045-344A-A845-2BB49DD2A3CF}"/>
              </a:ext>
            </a:extLst>
          </p:cNvPr>
          <p:cNvSpPr>
            <a:spLocks noGrp="1" noRot="1" noChangeAspect="1" noChangeArrowheads="1" noTextEdit="1"/>
          </p:cNvSpPr>
          <p:nvPr>
            <p:ph type="sldImg"/>
          </p:nvPr>
        </p:nvSpPr>
        <p:spPr>
          <a:xfrm>
            <a:off x="2646363" y="515938"/>
            <a:ext cx="3851275" cy="2568575"/>
          </a:xfrm>
          <a:ln/>
        </p:spPr>
      </p:sp>
      <p:sp>
        <p:nvSpPr>
          <p:cNvPr id="120836" name="Rectangle 3">
            <a:extLst>
              <a:ext uri="{FF2B5EF4-FFF2-40B4-BE49-F238E27FC236}">
                <a16:creationId xmlns:a16="http://schemas.microsoft.com/office/drawing/2014/main" xmlns="" id="{53103B19-BE90-2448-8F08-87E2B0AF9DB2}"/>
              </a:ext>
            </a:extLst>
          </p:cNvPr>
          <p:cNvSpPr>
            <a:spLocks noGrp="1" noChangeArrowheads="1"/>
          </p:cNvSpPr>
          <p:nvPr>
            <p:ph type="body" idx="1"/>
          </p:nvPr>
        </p:nvSpPr>
        <p:spPr>
          <a:xfrm>
            <a:off x="912813" y="3257550"/>
            <a:ext cx="7318375"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According to the Framingham Heart Study, hypertension increases substantially major cardiovascular events, for men and women.</a:t>
            </a:r>
            <a:endParaRPr lang="en-US" altLang="pt-BR">
              <a:latin typeface="Arial" panose="020B0604020202020204" pitchFamily="34" charset="0"/>
            </a:endParaRPr>
          </a:p>
        </p:txBody>
      </p:sp>
    </p:spTree>
    <p:extLst>
      <p:ext uri="{BB962C8B-B14F-4D97-AF65-F5344CB8AC3E}">
        <p14:creationId xmlns:p14="http://schemas.microsoft.com/office/powerpoint/2010/main" val="421498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xmlns="" id="{F99D4E11-CC7C-F74F-A9CF-7410128A3A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0F53A79B-667E-FA43-ADC2-5D1FC0A1E22B}" type="slidenum">
              <a:rPr lang="en-US" altLang="pt-BR" sz="1200">
                <a:solidFill>
                  <a:schemeClr val="tx1"/>
                </a:solidFill>
              </a:rPr>
              <a:pPr/>
              <a:t>27</a:t>
            </a:fld>
            <a:endParaRPr lang="en-US" altLang="pt-BR" sz="1200">
              <a:solidFill>
                <a:schemeClr val="tx1"/>
              </a:solidFill>
            </a:endParaRPr>
          </a:p>
        </p:txBody>
      </p:sp>
      <p:sp>
        <p:nvSpPr>
          <p:cNvPr id="122883" name="Rectangle 2">
            <a:extLst>
              <a:ext uri="{FF2B5EF4-FFF2-40B4-BE49-F238E27FC236}">
                <a16:creationId xmlns:a16="http://schemas.microsoft.com/office/drawing/2014/main" xmlns="" id="{665CF2DB-8501-5640-841C-CF0213ECD6D4}"/>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xmlns="" id="{555B3A78-9261-F84F-8B27-69A4B84E67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pt-BR">
                <a:latin typeface="Arial" panose="020B0604020202020204" pitchFamily="34" charset="0"/>
              </a:rPr>
              <a:t>Como seria de se esperar, para os diferentes níveis de PAS, a elevação da colesterolemia aumentou a incidência de coronariopatia na coorte de Framingham.</a:t>
            </a:r>
          </a:p>
        </p:txBody>
      </p:sp>
    </p:spTree>
    <p:extLst>
      <p:ext uri="{BB962C8B-B14F-4D97-AF65-F5344CB8AC3E}">
        <p14:creationId xmlns:p14="http://schemas.microsoft.com/office/powerpoint/2010/main" val="216379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xmlns="" id="{15F34488-1186-1041-9024-3271E4053C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0F6446D6-45C0-0440-966A-69B1EFA93F64}" type="slidenum">
              <a:rPr lang="en-US" altLang="pt-BR" sz="1200">
                <a:solidFill>
                  <a:schemeClr val="tx1"/>
                </a:solidFill>
              </a:rPr>
              <a:pPr/>
              <a:t>28</a:t>
            </a:fld>
            <a:endParaRPr lang="en-US" altLang="pt-BR" sz="1200">
              <a:solidFill>
                <a:schemeClr val="tx1"/>
              </a:solidFill>
            </a:endParaRPr>
          </a:p>
        </p:txBody>
      </p:sp>
      <p:sp>
        <p:nvSpPr>
          <p:cNvPr id="124931" name="Rectangle 2">
            <a:extLst>
              <a:ext uri="{FF2B5EF4-FFF2-40B4-BE49-F238E27FC236}">
                <a16:creationId xmlns:a16="http://schemas.microsoft.com/office/drawing/2014/main" xmlns="" id="{E89BF8A3-5D8F-0842-A8A8-DCD23CD57C07}"/>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xmlns="" id="{125AE6B1-12BF-F94A-97AC-21D3082600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pt-BR">
                <a:latin typeface="Arial" panose="020B0604020202020204" pitchFamily="34" charset="0"/>
              </a:rPr>
              <a:t>Acrescentando-se mais uma variável, o fumo, percebe-se claramente o impacto independente de cada um dos clássicos FRCV sobre a mortalidade por coronariopatia.</a:t>
            </a:r>
          </a:p>
        </p:txBody>
      </p:sp>
    </p:spTree>
    <p:extLst>
      <p:ext uri="{BB962C8B-B14F-4D97-AF65-F5344CB8AC3E}">
        <p14:creationId xmlns:p14="http://schemas.microsoft.com/office/powerpoint/2010/main" val="260364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xmlns="" id="{ACBFB11F-4BAE-5C45-AF0A-2E498E152E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81929E40-85E2-1049-B98C-D4F80B7511B5}" type="slidenum">
              <a:rPr lang="en-US" altLang="pt-BR" sz="1200" i="0">
                <a:solidFill>
                  <a:schemeClr val="tx1"/>
                </a:solidFill>
                <a:latin typeface="Times New Roman" panose="02020603050405020304" pitchFamily="18" charset="0"/>
              </a:rPr>
              <a:pPr/>
              <a:t>29</a:t>
            </a:fld>
            <a:endParaRPr lang="en-US" altLang="pt-BR" sz="1200" i="0">
              <a:solidFill>
                <a:schemeClr val="tx1"/>
              </a:solidFill>
              <a:latin typeface="Times New Roman" panose="02020603050405020304" pitchFamily="18" charset="0"/>
            </a:endParaRPr>
          </a:p>
        </p:txBody>
      </p:sp>
      <p:sp>
        <p:nvSpPr>
          <p:cNvPr id="126979" name="Rectangle 2">
            <a:extLst>
              <a:ext uri="{FF2B5EF4-FFF2-40B4-BE49-F238E27FC236}">
                <a16:creationId xmlns:a16="http://schemas.microsoft.com/office/drawing/2014/main" xmlns="" id="{90E3F94E-CAB0-7747-92E4-33D43F88D51D}"/>
              </a:ext>
            </a:extLst>
          </p:cNvPr>
          <p:cNvSpPr>
            <a:spLocks noGrp="1" noRot="1" noChangeAspect="1" noChangeArrowheads="1" noTextEdit="1"/>
          </p:cNvSpPr>
          <p:nvPr>
            <p:ph type="sldImg"/>
          </p:nvPr>
        </p:nvSpPr>
        <p:spPr>
          <a:xfrm>
            <a:off x="2646363" y="515938"/>
            <a:ext cx="3851275" cy="2568575"/>
          </a:xfrm>
          <a:ln/>
        </p:spPr>
      </p:sp>
      <p:sp>
        <p:nvSpPr>
          <p:cNvPr id="126980" name="Rectangle 3">
            <a:extLst>
              <a:ext uri="{FF2B5EF4-FFF2-40B4-BE49-F238E27FC236}">
                <a16:creationId xmlns:a16="http://schemas.microsoft.com/office/drawing/2014/main" xmlns="" id="{EE92BF79-7EFF-D24B-955F-4695706324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 Nesta figura à E vemos o efeito da </a:t>
            </a:r>
            <a:r>
              <a:rPr lang="pt-BR" altLang="pt-BR">
                <a:latin typeface="Arial" panose="020B0604020202020204" pitchFamily="34" charset="0"/>
                <a:sym typeface="Symbol" pitchFamily="2" charset="2"/>
              </a:rPr>
              <a:t> dos níveis pressóricos, e à D o efeito da </a:t>
            </a:r>
            <a:r>
              <a:rPr lang="pt-BR" altLang="pt-BR">
                <a:latin typeface="Arial" panose="020B0604020202020204" pitchFamily="34" charset="0"/>
              </a:rPr>
              <a:t> colesterolemia </a:t>
            </a:r>
            <a:r>
              <a:rPr lang="pt-BR" altLang="pt-BR">
                <a:latin typeface="Arial" panose="020B0604020202020204" pitchFamily="34" charset="0"/>
                <a:sym typeface="Symbol" pitchFamily="2" charset="2"/>
              </a:rPr>
              <a:t>sobre a mortalidade em indivíduos sem e com (azul) DM.</a:t>
            </a:r>
            <a:r>
              <a:rPr lang="pt-BR" altLang="pt-BR">
                <a:latin typeface="Arial" panose="020B0604020202020204" pitchFamily="34" charset="0"/>
              </a:rPr>
              <a:t> </a:t>
            </a:r>
            <a:r>
              <a:rPr lang="pt-BR" altLang="pt-BR" b="1">
                <a:latin typeface="Arial" panose="020B0604020202020204" pitchFamily="34" charset="0"/>
              </a:rPr>
              <a:t>Fica muito nítido nestes estudos prospectivos americanos o impacto desfavorável</a:t>
            </a:r>
            <a:r>
              <a:rPr lang="pt-BR" altLang="pt-BR">
                <a:latin typeface="Arial" panose="020B0604020202020204" pitchFamily="34" charset="0"/>
              </a:rPr>
              <a:t> da presença de DM. </a:t>
            </a:r>
          </a:p>
        </p:txBody>
      </p:sp>
    </p:spTree>
    <p:extLst>
      <p:ext uri="{BB962C8B-B14F-4D97-AF65-F5344CB8AC3E}">
        <p14:creationId xmlns:p14="http://schemas.microsoft.com/office/powerpoint/2010/main" val="2087223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ço Reservado para Imagem de Slide 1">
            <a:extLst>
              <a:ext uri="{FF2B5EF4-FFF2-40B4-BE49-F238E27FC236}">
                <a16:creationId xmlns:a16="http://schemas.microsoft.com/office/drawing/2014/main" xmlns="" id="{9C49A781-D6A6-9646-91B6-A8F6CA8680F4}"/>
              </a:ext>
            </a:extLst>
          </p:cNvPr>
          <p:cNvSpPr>
            <a:spLocks noGrp="1" noRot="1" noChangeAspect="1" noChangeArrowheads="1" noTextEdit="1"/>
          </p:cNvSpPr>
          <p:nvPr>
            <p:ph type="sldImg"/>
          </p:nvPr>
        </p:nvSpPr>
        <p:spPr>
          <a:xfrm>
            <a:off x="2643188" y="514350"/>
            <a:ext cx="3857625" cy="2571750"/>
          </a:xfrm>
          <a:ln/>
        </p:spPr>
      </p:sp>
      <p:sp>
        <p:nvSpPr>
          <p:cNvPr id="134147" name="Espaço Reservado para Anotações 2">
            <a:extLst>
              <a:ext uri="{FF2B5EF4-FFF2-40B4-BE49-F238E27FC236}">
                <a16:creationId xmlns:a16="http://schemas.microsoft.com/office/drawing/2014/main" xmlns="" id="{2F037153-F57C-9349-BA80-E639CB34D4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a:latin typeface="Arial" panose="020B0604020202020204" pitchFamily="34" charset="0"/>
              </a:rPr>
              <a:t>Alguns momentos importantes do FHS</a:t>
            </a:r>
            <a:r>
              <a:rPr lang="pt-BR" altLang="pt-BR">
                <a:latin typeface="Arial" panose="020B0604020202020204" pitchFamily="34" charset="0"/>
              </a:rPr>
              <a:t> ocorreram na déc.60 quando documentou-se que o fumo, col., sedentarismo e obesidade aumentavam o risco de coronariopatia e a HA o de AVC. </a:t>
            </a:r>
            <a:r>
              <a:rPr lang="pt-BR" altLang="pt-BR" b="1">
                <a:latin typeface="Arial" panose="020B0604020202020204" pitchFamily="34" charset="0"/>
              </a:rPr>
              <a:t>Os descendentes</a:t>
            </a:r>
            <a:r>
              <a:rPr lang="pt-BR" altLang="pt-BR">
                <a:latin typeface="Arial" panose="020B0604020202020204" pitchFamily="34" charset="0"/>
              </a:rPr>
              <a:t> de Framingham continuam a ser seguidos e nos 70s o papel do DM foi apontado e, a partir de então, o fibrinogênio, homocisteína, HVE, lipo(a) foram sugeridos como possíveis FRCV. No final do século foram propostas fórmulas... assim como investiga-se genes de susceptibilidade às DCV. </a:t>
            </a:r>
            <a:endParaRPr lang="en-US" altLang="pt-BR">
              <a:latin typeface="Arial" panose="020B0604020202020204" pitchFamily="34" charset="0"/>
            </a:endParaRPr>
          </a:p>
          <a:p>
            <a:endParaRPr lang="pt-BR" altLang="pt-BR">
              <a:latin typeface="Arial" panose="020B0604020202020204" pitchFamily="34" charset="0"/>
            </a:endParaRPr>
          </a:p>
        </p:txBody>
      </p:sp>
      <p:sp>
        <p:nvSpPr>
          <p:cNvPr id="134148" name="Espaço Reservado para Número de Slide 3">
            <a:extLst>
              <a:ext uri="{FF2B5EF4-FFF2-40B4-BE49-F238E27FC236}">
                <a16:creationId xmlns:a16="http://schemas.microsoft.com/office/drawing/2014/main" xmlns="" id="{F933CFCF-D485-5948-952B-057426B29A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3D511406-7717-D34D-BF2B-2122C8B722E4}" type="slidenum">
              <a:rPr lang="pt-BR" altLang="pt-BR">
                <a:solidFill>
                  <a:srgbClr val="000000"/>
                </a:solidFill>
                <a:latin typeface="Times New Roman" panose="02020603050405020304" pitchFamily="18" charset="0"/>
              </a:rPr>
              <a:pPr/>
              <a:t>34</a:t>
            </a:fld>
            <a:endParaRPr lang="pt-BR" altLang="pt-BR">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5218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xmlns="" id="{9E2E9665-3BAE-3641-8DB4-E49987FC6F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B6F13836-524D-A64E-ABBD-83A837079245}" type="slidenum">
              <a:rPr lang="en-US" altLang="pt-BR" sz="1200">
                <a:solidFill>
                  <a:schemeClr val="tx1"/>
                </a:solidFill>
              </a:rPr>
              <a:pPr/>
              <a:t>6</a:t>
            </a:fld>
            <a:endParaRPr lang="en-US" altLang="pt-BR" sz="1200">
              <a:solidFill>
                <a:schemeClr val="tx1"/>
              </a:solidFill>
            </a:endParaRPr>
          </a:p>
        </p:txBody>
      </p:sp>
      <p:sp>
        <p:nvSpPr>
          <p:cNvPr id="72707" name="Rectangle 2">
            <a:extLst>
              <a:ext uri="{FF2B5EF4-FFF2-40B4-BE49-F238E27FC236}">
                <a16:creationId xmlns:a16="http://schemas.microsoft.com/office/drawing/2014/main" xmlns="" id="{C4B92864-BF8A-3F4D-AB75-6CA97B7D70BF}"/>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xmlns="" id="{64FC6267-9198-DA47-B5D4-AEE14C057B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721239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xmlns="" id="{87EAF766-EDB7-FC41-9A81-403F10999070}"/>
              </a:ext>
            </a:extLst>
          </p:cNvPr>
          <p:cNvSpPr txBox="1">
            <a:spLocks noGrp="1" noChangeArrowheads="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FFFFFF"/>
                </a:solidFill>
                <a:latin typeface="Arial" panose="020B0604020202020204" pitchFamily="34" charset="0"/>
                <a:ea typeface="ＭＳ Ｐゴシック" panose="020B0600070205080204" pitchFamily="34" charset="-128"/>
              </a:defRPr>
            </a:lvl1pPr>
            <a:lvl2pPr marL="742950" indent="-285750">
              <a:defRPr>
                <a:solidFill>
                  <a:srgbClr val="FFFFFF"/>
                </a:solidFill>
                <a:latin typeface="Arial" panose="020B0604020202020204" pitchFamily="34" charset="0"/>
                <a:ea typeface="ＭＳ Ｐゴシック" panose="020B0600070205080204" pitchFamily="34" charset="-128"/>
              </a:defRPr>
            </a:lvl2pPr>
            <a:lvl3pPr marL="1143000" indent="-228600">
              <a:defRPr>
                <a:solidFill>
                  <a:srgbClr val="FFFFFF"/>
                </a:solidFill>
                <a:latin typeface="Arial" panose="020B0604020202020204" pitchFamily="34" charset="0"/>
                <a:ea typeface="ＭＳ Ｐゴシック" panose="020B0600070205080204" pitchFamily="34" charset="-128"/>
              </a:defRPr>
            </a:lvl3pPr>
            <a:lvl4pPr marL="1600200" indent="-228600">
              <a:defRPr>
                <a:solidFill>
                  <a:srgbClr val="FFFFFF"/>
                </a:solidFill>
                <a:latin typeface="Arial" panose="020B0604020202020204" pitchFamily="34" charset="0"/>
                <a:ea typeface="ＭＳ Ｐゴシック" panose="020B0600070205080204" pitchFamily="34" charset="-128"/>
              </a:defRPr>
            </a:lvl4pPr>
            <a:lvl5pPr marL="2057400" indent="-228600">
              <a:defRPr>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algn="r" eaLnBrk="1" hangingPunct="1"/>
            <a:fld id="{AFF0EA1C-ECEC-4F4D-B780-BF0C87E7782A}" type="slidenum">
              <a:rPr lang="pt-BR" altLang="pt-BR" sz="1200">
                <a:solidFill>
                  <a:schemeClr val="tx1"/>
                </a:solidFill>
                <a:latin typeface="Times New Roman" panose="02020603050405020304" pitchFamily="18" charset="0"/>
              </a:rPr>
              <a:pPr algn="r" eaLnBrk="1" hangingPunct="1"/>
              <a:t>35</a:t>
            </a:fld>
            <a:endParaRPr lang="pt-BR" altLang="pt-BR" sz="1200">
              <a:solidFill>
                <a:schemeClr val="tx1"/>
              </a:solidFill>
              <a:latin typeface="Times New Roman" panose="02020603050405020304" pitchFamily="18" charset="0"/>
            </a:endParaRPr>
          </a:p>
        </p:txBody>
      </p:sp>
      <p:sp>
        <p:nvSpPr>
          <p:cNvPr id="136195" name="Rectangle 2">
            <a:extLst>
              <a:ext uri="{FF2B5EF4-FFF2-40B4-BE49-F238E27FC236}">
                <a16:creationId xmlns:a16="http://schemas.microsoft.com/office/drawing/2014/main" xmlns="" id="{772A4AE1-2348-9941-9A91-B6B1D58D0E14}"/>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xmlns="" id="{8AC9BE23-9A76-424E-9DAE-4B42B2F87CB3}"/>
              </a:ext>
            </a:extLst>
          </p:cNvPr>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extLst>
      <p:ext uri="{BB962C8B-B14F-4D97-AF65-F5344CB8AC3E}">
        <p14:creationId xmlns:p14="http://schemas.microsoft.com/office/powerpoint/2010/main" val="163969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xmlns="" id="{F5D69E23-74A0-B24E-8B35-8892CFE5F2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FFC344AE-C225-DF42-9711-66F69DB5AE35}" type="slidenum">
              <a:rPr lang="pt-BR" altLang="pt-BR" sz="1200">
                <a:solidFill>
                  <a:schemeClr val="tx1"/>
                </a:solidFill>
              </a:rPr>
              <a:pPr/>
              <a:t>37</a:t>
            </a:fld>
            <a:endParaRPr lang="pt-BR" altLang="pt-BR" sz="1200">
              <a:solidFill>
                <a:schemeClr val="tx1"/>
              </a:solidFill>
            </a:endParaRPr>
          </a:p>
        </p:txBody>
      </p:sp>
      <p:sp>
        <p:nvSpPr>
          <p:cNvPr id="141315" name="Rectangle 2">
            <a:extLst>
              <a:ext uri="{FF2B5EF4-FFF2-40B4-BE49-F238E27FC236}">
                <a16:creationId xmlns:a16="http://schemas.microsoft.com/office/drawing/2014/main" xmlns="" id="{C9AAEE00-6A12-4D4F-AE85-E97A95D14FE0}"/>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xmlns="" id="{70ADE358-0D0E-B946-9A0A-CA74E2B51A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Ja foi a epoca em que o tec. adiposo era visto como local de estocagem de energia ou protetor contra traumas. Hoje sabemos que e</a:t>
            </a:r>
            <a:r>
              <a:rPr lang="pt-BR" altLang="en-US">
                <a:latin typeface="Arial" panose="020B0604020202020204" pitchFamily="34" charset="0"/>
              </a:rPr>
              <a:t>’</a:t>
            </a:r>
            <a:r>
              <a:rPr lang="pt-BR" altLang="pt-BR">
                <a:latin typeface="Arial" panose="020B0604020202020204" pitchFamily="34" charset="0"/>
              </a:rPr>
              <a:t> o maior orgao endocrino do organismo produtor de hormonios e citocinas, algumas aqui mencionadas.</a:t>
            </a:r>
            <a:endParaRPr lang="en-US" altLang="pt-BR">
              <a:latin typeface="Arial" panose="020B0604020202020204" pitchFamily="34" charset="0"/>
            </a:endParaRPr>
          </a:p>
        </p:txBody>
      </p:sp>
    </p:spTree>
    <p:extLst>
      <p:ext uri="{BB962C8B-B14F-4D97-AF65-F5344CB8AC3E}">
        <p14:creationId xmlns:p14="http://schemas.microsoft.com/office/powerpoint/2010/main" val="397729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xmlns="" id="{198FF0E6-D0B9-0E42-8D5D-54A378403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eaLnBrk="1" hangingPunct="1"/>
            <a:fld id="{7CB1D8CA-9D85-FA48-9F1C-E099E03B241E}" type="slidenum">
              <a:rPr lang="pt-BR" altLang="pt-BR" sz="1200">
                <a:solidFill>
                  <a:schemeClr val="tx1"/>
                </a:solidFill>
              </a:rPr>
              <a:pPr eaLnBrk="1" hangingPunct="1"/>
              <a:t>39</a:t>
            </a:fld>
            <a:endParaRPr lang="pt-BR" altLang="pt-BR" sz="1200">
              <a:solidFill>
                <a:schemeClr val="tx1"/>
              </a:solidFill>
            </a:endParaRPr>
          </a:p>
        </p:txBody>
      </p:sp>
      <p:sp>
        <p:nvSpPr>
          <p:cNvPr id="144387" name="Rectangle 2">
            <a:extLst>
              <a:ext uri="{FF2B5EF4-FFF2-40B4-BE49-F238E27FC236}">
                <a16:creationId xmlns:a16="http://schemas.microsoft.com/office/drawing/2014/main" xmlns="" id="{14E902B1-8D58-234A-9176-D64D37F8B5E6}"/>
              </a:ext>
            </a:extLst>
          </p:cNvPr>
          <p:cNvSpPr>
            <a:spLocks noGrp="1" noRot="1" noChangeAspect="1" noChangeArrowheads="1" noTextEdit="1"/>
          </p:cNvSpPr>
          <p:nvPr>
            <p:ph type="sldImg"/>
          </p:nvPr>
        </p:nvSpPr>
        <p:spPr>
          <a:xfrm>
            <a:off x="2646363" y="515938"/>
            <a:ext cx="3851275" cy="2568575"/>
          </a:xfrm>
          <a:ln/>
        </p:spPr>
      </p:sp>
      <p:sp>
        <p:nvSpPr>
          <p:cNvPr id="144388" name="Rectangle 3">
            <a:extLst>
              <a:ext uri="{FF2B5EF4-FFF2-40B4-BE49-F238E27FC236}">
                <a16:creationId xmlns:a16="http://schemas.microsoft.com/office/drawing/2014/main" xmlns="" id="{E5C7D07E-8F80-BA4B-B120-F36B16E3BB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extLst>
      <p:ext uri="{BB962C8B-B14F-4D97-AF65-F5344CB8AC3E}">
        <p14:creationId xmlns:p14="http://schemas.microsoft.com/office/powerpoint/2010/main" val="1423866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D06A4FE2-EF4F-6541-865A-EE1786F931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EF0923F8-0C6A-1840-B7F1-B9203F318F52}" type="slidenum">
              <a:rPr lang="en-US" altLang="pt-BR" sz="1200">
                <a:solidFill>
                  <a:schemeClr val="tx1"/>
                </a:solidFill>
                <a:latin typeface="Times New Roman" panose="02020603050405020304" pitchFamily="18" charset="0"/>
              </a:rPr>
              <a:pPr/>
              <a:t>43</a:t>
            </a:fld>
            <a:endParaRPr lang="en-US" altLang="pt-BR" sz="1200">
              <a:solidFill>
                <a:schemeClr val="tx1"/>
              </a:solidFill>
              <a:latin typeface="Times New Roman" panose="02020603050405020304" pitchFamily="18" charset="0"/>
            </a:endParaRPr>
          </a:p>
        </p:txBody>
      </p:sp>
      <p:sp>
        <p:nvSpPr>
          <p:cNvPr id="29699" name="Rectangle 2">
            <a:extLst>
              <a:ext uri="{FF2B5EF4-FFF2-40B4-BE49-F238E27FC236}">
                <a16:creationId xmlns:a16="http://schemas.microsoft.com/office/drawing/2014/main" xmlns="" id="{D59F0A23-2DC9-8344-97D2-4C4535A9755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xmlns="" id="{B51EC864-EA76-1342-8766-94A7BB575A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Entre as medidas de prevenção amplamente recomendadas as MEV aparecem em 1º lugar e entre estas a AF. </a:t>
            </a:r>
          </a:p>
        </p:txBody>
      </p:sp>
    </p:spTree>
    <p:extLst>
      <p:ext uri="{BB962C8B-B14F-4D97-AF65-F5344CB8AC3E}">
        <p14:creationId xmlns:p14="http://schemas.microsoft.com/office/powerpoint/2010/main" val="69152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xmlns="" id="{630D904E-E8E9-4342-BD4C-430891D1C5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C8043C5D-27E5-4C49-A454-6E63276A2872}" type="slidenum">
              <a:rPr lang="pt-BR" altLang="pt-BR">
                <a:solidFill>
                  <a:schemeClr val="tx1"/>
                </a:solidFill>
                <a:latin typeface="Times New Roman" panose="02020603050405020304" pitchFamily="18" charset="0"/>
              </a:rPr>
              <a:pPr/>
              <a:t>44</a:t>
            </a:fld>
            <a:endParaRPr lang="pt-BR" altLang="pt-BR">
              <a:solidFill>
                <a:schemeClr val="tx1"/>
              </a:solidFill>
              <a:latin typeface="Times New Roman" panose="02020603050405020304" pitchFamily="18" charset="0"/>
            </a:endParaRPr>
          </a:p>
        </p:txBody>
      </p:sp>
      <p:sp>
        <p:nvSpPr>
          <p:cNvPr id="31747" name="Rectangle 2">
            <a:extLst>
              <a:ext uri="{FF2B5EF4-FFF2-40B4-BE49-F238E27FC236}">
                <a16:creationId xmlns:a16="http://schemas.microsoft.com/office/drawing/2014/main" xmlns="" id="{05B34268-BFFC-6A41-92DC-49A91CD0F0D1}"/>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xmlns="" id="{E605F2A3-DD7D-FD4E-ABB1-0310DA242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extLst>
      <p:ext uri="{BB962C8B-B14F-4D97-AF65-F5344CB8AC3E}">
        <p14:creationId xmlns:p14="http://schemas.microsoft.com/office/powerpoint/2010/main" val="2885007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xmlns="" id="{6187B032-0F2B-1344-8EE9-7BAD2CE30E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B7A31C37-DC2B-3D41-8FD3-067A707510E8}" type="slidenum">
              <a:rPr lang="en-US" altLang="pt-BR" sz="1200">
                <a:solidFill>
                  <a:schemeClr val="tx1"/>
                </a:solidFill>
              </a:rPr>
              <a:pPr/>
              <a:t>45</a:t>
            </a:fld>
            <a:endParaRPr lang="en-US" altLang="pt-BR" sz="1200">
              <a:solidFill>
                <a:schemeClr val="tx1"/>
              </a:solidFill>
            </a:endParaRPr>
          </a:p>
        </p:txBody>
      </p:sp>
      <p:sp>
        <p:nvSpPr>
          <p:cNvPr id="33795" name="Rectangle 2">
            <a:extLst>
              <a:ext uri="{FF2B5EF4-FFF2-40B4-BE49-F238E27FC236}">
                <a16:creationId xmlns:a16="http://schemas.microsoft.com/office/drawing/2014/main" xmlns="" id="{AF1D4247-5661-614D-BC88-CC862DE89F39}"/>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xmlns="" id="{F0C11758-69F4-7F42-B5BB-0218C98F07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pt-BR">
                <a:latin typeface="Arial" panose="020B0604020202020204" pitchFamily="34" charset="0"/>
              </a:rPr>
              <a:t>A lista dos FR reconhecidos nos anos 70 (LER) sofreu consideráveis acréscimos, os quais têm sido denominados por alguns de FR não-clássicos. Pela limitação de tempo, teceremos comentários sobre os clássicos e brevemente sobre alguns dos não-clássicos. </a:t>
            </a:r>
          </a:p>
        </p:txBody>
      </p:sp>
    </p:spTree>
    <p:extLst>
      <p:ext uri="{BB962C8B-B14F-4D97-AF65-F5344CB8AC3E}">
        <p14:creationId xmlns:p14="http://schemas.microsoft.com/office/powerpoint/2010/main" val="3344290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xmlns="" id="{E36F0934-5111-4E4D-94E6-ED8939B6C5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D764F205-F424-E94E-BF10-70B58F5DE631}" type="slidenum">
              <a:rPr lang="en-US" altLang="pt-BR" sz="1200">
                <a:solidFill>
                  <a:schemeClr val="tx1"/>
                </a:solidFill>
              </a:rPr>
              <a:pPr/>
              <a:t>46</a:t>
            </a:fld>
            <a:endParaRPr lang="en-US" altLang="pt-BR" sz="1200">
              <a:solidFill>
                <a:schemeClr val="tx1"/>
              </a:solidFill>
            </a:endParaRPr>
          </a:p>
        </p:txBody>
      </p:sp>
      <p:sp>
        <p:nvSpPr>
          <p:cNvPr id="35843" name="Rectangle 2">
            <a:extLst>
              <a:ext uri="{FF2B5EF4-FFF2-40B4-BE49-F238E27FC236}">
                <a16:creationId xmlns:a16="http://schemas.microsoft.com/office/drawing/2014/main" xmlns="" id="{3B60BA0A-D7C1-2D41-8341-7D1676FBE45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xmlns="" id="{A57C7695-71AD-EC40-90A4-2ED75F256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Cereais integrais, oleaginosas e folato, MUFA </a:t>
            </a:r>
            <a:r>
              <a:rPr lang="pt-BR" altLang="pt-BR">
                <a:latin typeface="Arial" panose="020B0604020202020204" pitchFamily="34" charset="0"/>
                <a:sym typeface="Wingdings" pitchFamily="2" charset="2"/>
              </a:rPr>
              <a:t> proteção provável </a:t>
            </a:r>
          </a:p>
          <a:p>
            <a:r>
              <a:rPr lang="pt-BR" altLang="pt-BR">
                <a:latin typeface="Arial" panose="020B0604020202020204" pitchFamily="34" charset="0"/>
              </a:rPr>
              <a:t>colesterol dietético e de café não coado </a:t>
            </a:r>
            <a:r>
              <a:rPr lang="pt-BR" altLang="pt-BR">
                <a:latin typeface="Arial" panose="020B0604020202020204" pitchFamily="34" charset="0"/>
                <a:sym typeface="Wingdings" pitchFamily="2" charset="2"/>
              </a:rPr>
              <a:t> risco provável</a:t>
            </a:r>
          </a:p>
          <a:p>
            <a:endParaRPr lang="pt-BR" altLang="pt-BR">
              <a:latin typeface="Arial" panose="020B0604020202020204" pitchFamily="34" charset="0"/>
            </a:endParaRPr>
          </a:p>
          <a:p>
            <a:r>
              <a:rPr lang="pt-BR" altLang="pt-BR">
                <a:latin typeface="Arial" panose="020B0604020202020204" pitchFamily="34" charset="0"/>
              </a:rPr>
              <a:t>Associações convincentes para o risco reduzido de DCV incluem o consumo de frutas, hortaliças, peixes e óleos de peixes (ácido eicosapentaenóico (EPA) e ácido docosahexaenóico (DHA)), alimentos ricos em ácido linoléico e potássio, assim como a atividade física e baixa/moderada ingestão de álcool. A vitamina E parece não ter relação com o risco de DCV. Já, os ácidos mirístico, palmítico e trans, consumo elevado de sódio e de álcool, o excesso de peso contribuem a um aumento no risco de DCV (World Health Organization, 2003).</a:t>
            </a:r>
          </a:p>
          <a:p>
            <a:r>
              <a:rPr lang="pt-BR" altLang="pt-BR">
                <a:latin typeface="Arial" panose="020B0604020202020204" pitchFamily="34" charset="0"/>
              </a:rPr>
              <a:t>Um nível provável de evidência demonstra um risco reduzido para o ácido linolênico e oléico, polissacarídeos não-amido, cereais integrais, oleaginosas sem adição de sal e folato. Há um aumento provável no risco com elevado consumo de colesterol dietético e de café não coado. As associações possíveis para o risco reduzido incluem o consumo de flavonóides e o consumo de produtos a base de soja e para o risco aumentado incluem os alimentos ricos em ácido láurico, nos suplementos de ß-caroteno e na má nutrição fetal (World Health Organization, 2003). </a:t>
            </a:r>
          </a:p>
        </p:txBody>
      </p:sp>
    </p:spTree>
    <p:extLst>
      <p:ext uri="{BB962C8B-B14F-4D97-AF65-F5344CB8AC3E}">
        <p14:creationId xmlns:p14="http://schemas.microsoft.com/office/powerpoint/2010/main" val="788144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xmlns="" id="{4B85F8E4-81F6-7E4B-A1BA-E0D21C4917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224B4FA6-DEDE-AF4E-8B71-0049DDD10D3D}" type="slidenum">
              <a:rPr lang="en-US" altLang="pt-BR" sz="1200">
                <a:solidFill>
                  <a:schemeClr val="tx1"/>
                </a:solidFill>
              </a:rPr>
              <a:pPr/>
              <a:t>47</a:t>
            </a:fld>
            <a:endParaRPr lang="en-US" altLang="pt-BR" sz="1200">
              <a:solidFill>
                <a:schemeClr val="tx1"/>
              </a:solidFill>
            </a:endParaRPr>
          </a:p>
        </p:txBody>
      </p:sp>
      <p:sp>
        <p:nvSpPr>
          <p:cNvPr id="39939" name="Rectangle 2">
            <a:extLst>
              <a:ext uri="{FF2B5EF4-FFF2-40B4-BE49-F238E27FC236}">
                <a16:creationId xmlns:a16="http://schemas.microsoft.com/office/drawing/2014/main" xmlns="" id="{566E8C74-83A0-CB45-A5A2-B26D475851E5}"/>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xmlns="" id="{9E353D79-8A59-ED40-BCA5-FF3FA43CD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4057792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xmlns="" id="{CB600755-E80D-6048-815E-8B44466BE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0E56C74E-2CA6-954D-A274-A58E3CE3BD3A}" type="slidenum">
              <a:rPr lang="en-US" altLang="pt-BR" sz="1200">
                <a:solidFill>
                  <a:schemeClr val="tx1"/>
                </a:solidFill>
              </a:rPr>
              <a:pPr/>
              <a:t>49</a:t>
            </a:fld>
            <a:endParaRPr lang="en-US" altLang="pt-BR" sz="1200">
              <a:solidFill>
                <a:schemeClr val="tx1"/>
              </a:solidFill>
            </a:endParaRPr>
          </a:p>
        </p:txBody>
      </p:sp>
      <p:sp>
        <p:nvSpPr>
          <p:cNvPr id="43011" name="Rectangle 2">
            <a:extLst>
              <a:ext uri="{FF2B5EF4-FFF2-40B4-BE49-F238E27FC236}">
                <a16:creationId xmlns:a16="http://schemas.microsoft.com/office/drawing/2014/main" xmlns="" id="{A411BC80-C805-9F40-95E6-DD4F0544C18A}"/>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xmlns="" id="{779B89D2-3857-4043-8A50-1B5940C20A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37858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xmlns="" id="{362359DA-6026-7843-8C4C-20A807C7E5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eaLnBrk="1" hangingPunct="1"/>
            <a:fld id="{B64B9A31-F45B-5445-80A9-0972F9790E42}" type="slidenum">
              <a:rPr lang="en-US" altLang="pt-BR" sz="1200">
                <a:solidFill>
                  <a:schemeClr val="tx1"/>
                </a:solidFill>
              </a:rPr>
              <a:pPr eaLnBrk="1" hangingPunct="1"/>
              <a:t>50</a:t>
            </a:fld>
            <a:endParaRPr lang="en-US" altLang="pt-BR" sz="1200">
              <a:solidFill>
                <a:schemeClr val="tx1"/>
              </a:solidFill>
            </a:endParaRPr>
          </a:p>
        </p:txBody>
      </p:sp>
      <p:sp>
        <p:nvSpPr>
          <p:cNvPr id="45059" name="Rectangle 2">
            <a:extLst>
              <a:ext uri="{FF2B5EF4-FFF2-40B4-BE49-F238E27FC236}">
                <a16:creationId xmlns:a16="http://schemas.microsoft.com/office/drawing/2014/main" xmlns="" id="{8CE03002-BBC7-BC40-A8B2-F1E24656B315}"/>
              </a:ext>
            </a:extLst>
          </p:cNvPr>
          <p:cNvSpPr>
            <a:spLocks noGrp="1" noRot="1" noChangeAspect="1" noChangeArrowheads="1" noTextEdit="1"/>
          </p:cNvSpPr>
          <p:nvPr>
            <p:ph type="sldImg"/>
          </p:nvPr>
        </p:nvSpPr>
        <p:spPr>
          <a:xfrm>
            <a:off x="2646363" y="515938"/>
            <a:ext cx="3851275" cy="2568575"/>
          </a:xfrm>
          <a:ln/>
        </p:spPr>
      </p:sp>
      <p:sp>
        <p:nvSpPr>
          <p:cNvPr id="45060" name="Rectangle 3">
            <a:extLst>
              <a:ext uri="{FF2B5EF4-FFF2-40B4-BE49-F238E27FC236}">
                <a16:creationId xmlns:a16="http://schemas.microsoft.com/office/drawing/2014/main" xmlns="" id="{39664DBD-09CA-5B41-BF1C-5B80064524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043957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390CF919-14B5-ED42-A677-3B625CE796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872ECBBE-0A0B-B544-AB2C-91D4D3BCBB31}" type="slidenum">
              <a:rPr lang="en-US" altLang="pt-BR" sz="1200">
                <a:solidFill>
                  <a:schemeClr val="tx1"/>
                </a:solidFill>
              </a:rPr>
              <a:pPr/>
              <a:t>10</a:t>
            </a:fld>
            <a:endParaRPr lang="en-US" altLang="pt-BR" sz="1200">
              <a:solidFill>
                <a:schemeClr val="tx1"/>
              </a:solidFill>
            </a:endParaRPr>
          </a:p>
        </p:txBody>
      </p:sp>
      <p:sp>
        <p:nvSpPr>
          <p:cNvPr id="77827" name="Rectangle 2">
            <a:extLst>
              <a:ext uri="{FF2B5EF4-FFF2-40B4-BE49-F238E27FC236}">
                <a16:creationId xmlns:a16="http://schemas.microsoft.com/office/drawing/2014/main" xmlns="" id="{C8A8C435-312F-0A4D-BAB3-6038B710C5BE}"/>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xmlns="" id="{95293639-05C8-D246-AA5D-1CD8C45A70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A mortalidade cardiovascular no Brasil vem diminuindo nos últimos 20 anos, como mostram estes 2 gráficos da evolução das taxas de mortalidade por DIC e DCV em 3 dos maiores estados brasileiros. No entanto, nesta tabela que mostra a % de óbitos por grupo de causas no ano de 2003, as doenças do aparelho circulatório ainda eram a principal causa, correspondendo a mais que 30% do total.</a:t>
            </a:r>
          </a:p>
        </p:txBody>
      </p:sp>
    </p:spTree>
    <p:extLst>
      <p:ext uri="{BB962C8B-B14F-4D97-AF65-F5344CB8AC3E}">
        <p14:creationId xmlns:p14="http://schemas.microsoft.com/office/powerpoint/2010/main" val="20944944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xmlns="" id="{DAC18C32-FEF6-614F-922A-AFF123B0EF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2052A7A9-5A91-E144-9A37-A1521A6207AC}" type="slidenum">
              <a:rPr lang="en-US" altLang="pt-BR" sz="1200">
                <a:solidFill>
                  <a:schemeClr val="tx1"/>
                </a:solidFill>
              </a:rPr>
              <a:pPr/>
              <a:t>51</a:t>
            </a:fld>
            <a:endParaRPr lang="en-US" altLang="pt-BR" sz="1200">
              <a:solidFill>
                <a:schemeClr val="tx1"/>
              </a:solidFill>
            </a:endParaRPr>
          </a:p>
        </p:txBody>
      </p:sp>
      <p:sp>
        <p:nvSpPr>
          <p:cNvPr id="47107" name="Rectangle 2">
            <a:extLst>
              <a:ext uri="{FF2B5EF4-FFF2-40B4-BE49-F238E27FC236}">
                <a16:creationId xmlns:a16="http://schemas.microsoft.com/office/drawing/2014/main" xmlns="" id="{934C0D60-9052-F149-8C6E-8B399040584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xmlns="" id="{FA277FB4-D3D8-924F-B181-447A56992D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49422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a:extLst>
              <a:ext uri="{FF2B5EF4-FFF2-40B4-BE49-F238E27FC236}">
                <a16:creationId xmlns:a16="http://schemas.microsoft.com/office/drawing/2014/main" xmlns="" id="{C2FB5E35-BDD3-8B43-AF14-5F89DC7BDC84}"/>
              </a:ext>
            </a:extLst>
          </p:cNvPr>
          <p:cNvSpPr>
            <a:spLocks noGrp="1" noRot="1" noChangeAspect="1" noChangeArrowheads="1" noTextEdit="1"/>
          </p:cNvSpPr>
          <p:nvPr>
            <p:ph type="sldImg"/>
          </p:nvPr>
        </p:nvSpPr>
        <p:spPr>
          <a:ln/>
        </p:spPr>
      </p:sp>
      <p:sp>
        <p:nvSpPr>
          <p:cNvPr id="49155" name="Espaço Reservado para Anotações 2">
            <a:extLst>
              <a:ext uri="{FF2B5EF4-FFF2-40B4-BE49-F238E27FC236}">
                <a16:creationId xmlns:a16="http://schemas.microsoft.com/office/drawing/2014/main" xmlns="" id="{ADA18C59-7D58-FE40-BF7C-1DBE3E88AE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pt-BR" altLang="pt-BR" sz="1400">
                <a:latin typeface="Arial" panose="020B0604020202020204" pitchFamily="34" charset="0"/>
              </a:rPr>
              <a:t>Esta gordura animal exacerba a translocação de LPS para a circulação devido a uma alteração na permeabilidade intestinal (afrouxando as tights junctions e diminuindo o muco protetor) levando a uma endotoxemia metabólica que desencadeia a inflamação e resistência à insulina, um evento-chave no desenvolvimento de várias doenças crônicas não-transmissíveis.</a:t>
            </a:r>
            <a:endParaRPr lang="en-US" altLang="pt-BR" sz="1400">
              <a:latin typeface="Arial" panose="020B0604020202020204" pitchFamily="34" charset="0"/>
            </a:endParaRPr>
          </a:p>
        </p:txBody>
      </p:sp>
      <p:sp>
        <p:nvSpPr>
          <p:cNvPr id="49156" name="Espaço Reservado para Número de Slide 3">
            <a:extLst>
              <a:ext uri="{FF2B5EF4-FFF2-40B4-BE49-F238E27FC236}">
                <a16:creationId xmlns:a16="http://schemas.microsoft.com/office/drawing/2014/main" xmlns="" id="{6DC09D9A-D3E7-974D-9B24-42F17EB5F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2349BF77-DBF6-7846-94C9-291D19EEDBB4}" type="slidenum">
              <a:rPr lang="pt-BR" altLang="pt-BR">
                <a:solidFill>
                  <a:schemeClr val="tx1"/>
                </a:solidFill>
                <a:latin typeface="Times New Roman" panose="02020603050405020304" pitchFamily="18" charset="0"/>
              </a:rPr>
              <a:pPr/>
              <a:t>52</a:t>
            </a:fld>
            <a:endParaRPr lang="pt-BR" altLang="pt-BR">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86548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xmlns="" id="{4EA594F2-1563-C049-92EB-E059BFE98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D01F35D9-65B5-884E-A4F1-A3F50E6854A3}" type="slidenum">
              <a:rPr lang="en-US" altLang="pt-BR" sz="1200">
                <a:solidFill>
                  <a:schemeClr val="tx1"/>
                </a:solidFill>
              </a:rPr>
              <a:pPr/>
              <a:t>53</a:t>
            </a:fld>
            <a:endParaRPr lang="en-US" altLang="pt-BR" sz="1200">
              <a:solidFill>
                <a:schemeClr val="tx1"/>
              </a:solidFill>
            </a:endParaRPr>
          </a:p>
        </p:txBody>
      </p:sp>
      <p:sp>
        <p:nvSpPr>
          <p:cNvPr id="51203" name="Rectangle 2">
            <a:extLst>
              <a:ext uri="{FF2B5EF4-FFF2-40B4-BE49-F238E27FC236}">
                <a16:creationId xmlns:a16="http://schemas.microsoft.com/office/drawing/2014/main" xmlns="" id="{952F0897-077D-454A-B8F4-C4A63833CC9F}"/>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xmlns="" id="{FFC572BD-3477-AD40-87A7-CCEB15D642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380380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xmlns="" id="{97190C09-4567-7B42-AC96-D21716A88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E445E362-F297-7146-8BD0-55941201CE20}" type="slidenum">
              <a:rPr lang="en-US" altLang="pt-BR" sz="1200">
                <a:solidFill>
                  <a:schemeClr val="tx1"/>
                </a:solidFill>
              </a:rPr>
              <a:pPr/>
              <a:t>54</a:t>
            </a:fld>
            <a:endParaRPr lang="en-US" altLang="pt-BR" sz="1200">
              <a:solidFill>
                <a:schemeClr val="tx1"/>
              </a:solidFill>
            </a:endParaRPr>
          </a:p>
        </p:txBody>
      </p:sp>
      <p:sp>
        <p:nvSpPr>
          <p:cNvPr id="53251" name="Rectangle 2">
            <a:extLst>
              <a:ext uri="{FF2B5EF4-FFF2-40B4-BE49-F238E27FC236}">
                <a16:creationId xmlns:a16="http://schemas.microsoft.com/office/drawing/2014/main" xmlns="" id="{FF1371C8-E45C-0C40-B355-9B1AE6BCBF0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xmlns="" id="{01BF514C-6830-3C45-B71B-83C518BC1C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620675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xmlns="" id="{ECDBE7C9-E539-E84A-88E3-524D61D599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CEBA49CF-0C9B-6C4B-801F-FE6008F26047}" type="slidenum">
              <a:rPr lang="pt-BR" altLang="pt-BR" sz="1200">
                <a:solidFill>
                  <a:schemeClr val="tx1"/>
                </a:solidFill>
              </a:rPr>
              <a:pPr/>
              <a:t>60</a:t>
            </a:fld>
            <a:endParaRPr lang="pt-BR" altLang="pt-BR" sz="1200">
              <a:solidFill>
                <a:schemeClr val="tx1"/>
              </a:solidFill>
            </a:endParaRPr>
          </a:p>
        </p:txBody>
      </p:sp>
      <p:sp>
        <p:nvSpPr>
          <p:cNvPr id="63491" name="Rectangle 2">
            <a:extLst>
              <a:ext uri="{FF2B5EF4-FFF2-40B4-BE49-F238E27FC236}">
                <a16:creationId xmlns:a16="http://schemas.microsoft.com/office/drawing/2014/main" xmlns="" id="{1C9A8683-682C-5E45-BE50-10620196B21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xmlns="" id="{EA65D633-EBC3-5B4F-B435-3E1B0AD61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en-US" altLang="pt-BR" sz="1000">
                <a:solidFill>
                  <a:srgbClr val="000000"/>
                </a:solidFill>
                <a:latin typeface="Arial" panose="020B0604020202020204" pitchFamily="34" charset="0"/>
              </a:rPr>
              <a:t>Figure 1 . Projected Annual Reductions in Cardiovascular Events Given a Dietary Salt Reduction of 3 g per Day in Black Men, Black Women, Nonblack Men, and Nonblack Women, According to Age Group.Panel A shows changes in the incidence of coronary heart disease, Panel B changes in the rates of new and recurrent myocardial infarctions, Panel C changes in the incidence of stroke, and Panel D changes in the rate of death from any cause. The projections are based on a reduction in dietary salt of 3 g per day and on the high estimate for the effect of salt reduction on systolic blood pressure. Total myocardial infarction includes new and recurrent myocardial infarctions. I bars indicate standard errors of the Monte Carlo simulation.</a:t>
            </a:r>
          </a:p>
          <a:p>
            <a:pPr>
              <a:lnSpc>
                <a:spcPct val="90000"/>
              </a:lnSpc>
              <a:spcBef>
                <a:spcPct val="0"/>
              </a:spcBef>
            </a:pPr>
            <a:r>
              <a:rPr lang="en-US" altLang="pt-BR" sz="1000">
                <a:solidFill>
                  <a:srgbClr val="000000"/>
                </a:solidFill>
                <a:latin typeface="Arial" panose="020B0604020202020204" pitchFamily="34" charset="0"/>
              </a:rPr>
              <a:t>Figure 1 . Projected Annual Reductions in Cardiovascular Events Given a Dietary Salt Reduction of 3 g per Day in Black Men, Black Women, Nonblack Men, and Nonblack Women, According to Age Group.Panel A shows changes in the incidence of coronary heart disease, Panel B changes in the rates of new and recurrent myocardial infarctions, Panel C changes in the incidence of stroke, and Panel D changes in the rate of death from any cause. The projections are based on a reduction in dietary salt of 3 g per day and on the high estimate for the effect of salt reduction on systolic blood pressure. Total myocardial infarction includes new and recurrent myocardial infarctions. I bars indicate standard errors of the Monte Carlo simulation.</a:t>
            </a:r>
          </a:p>
          <a:p>
            <a:pPr>
              <a:lnSpc>
                <a:spcPct val="90000"/>
              </a:lnSpc>
              <a:spcBef>
                <a:spcPct val="0"/>
              </a:spcBef>
            </a:pPr>
            <a:r>
              <a:rPr lang="en-US" altLang="pt-BR" sz="1000">
                <a:solidFill>
                  <a:srgbClr val="000000"/>
                </a:solidFill>
                <a:latin typeface="Arial" panose="020B0604020202020204" pitchFamily="34" charset="0"/>
              </a:rPr>
              <a:t>Figure 1 . Projected Annual Reductions in Cardiovascular Events Given a Dietary Salt Reduction of 3 g per Day in Black Men, Black Women, Nonblack Men, and Nonblack Women, According to Age Group.Panel A shows changes in the incidence of coronary heart disease, Panel B changes in the rates of new and recurrent myocardial infarctions, Panel C changes in the incidence of stroke, and Panel D changes in the rate of death from any cause. The projections are based on a reduction in dietary salt of 3 g per day and on the high estimate for the effect of salt reduction on systolic blood pressure. Total myocardial infarction includes new and recurrent myocardial infarctions. I bars indicate standard errors of the Monte Carlo simulation.</a:t>
            </a:r>
          </a:p>
          <a:p>
            <a:pPr>
              <a:lnSpc>
                <a:spcPct val="90000"/>
              </a:lnSpc>
            </a:pPr>
            <a:endParaRPr lang="pt-BR" altLang="pt-BR" sz="1000">
              <a:latin typeface="Arial" panose="020B0604020202020204" pitchFamily="34" charset="0"/>
            </a:endParaRPr>
          </a:p>
        </p:txBody>
      </p:sp>
    </p:spTree>
    <p:extLst>
      <p:ext uri="{BB962C8B-B14F-4D97-AF65-F5344CB8AC3E}">
        <p14:creationId xmlns:p14="http://schemas.microsoft.com/office/powerpoint/2010/main" val="2509447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xmlns="" id="{C4DDB0FF-F88C-1743-B197-1DE57D2CC6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0E7EF474-18C9-C946-83D1-CA5D0F0C1C78}" type="slidenum">
              <a:rPr lang="en-US" altLang="pt-BR" sz="1200">
                <a:solidFill>
                  <a:schemeClr val="tx1"/>
                </a:solidFill>
              </a:rPr>
              <a:pPr/>
              <a:t>62</a:t>
            </a:fld>
            <a:endParaRPr lang="en-US" altLang="pt-BR" sz="1200">
              <a:solidFill>
                <a:schemeClr val="tx1"/>
              </a:solidFill>
            </a:endParaRPr>
          </a:p>
        </p:txBody>
      </p:sp>
      <p:sp>
        <p:nvSpPr>
          <p:cNvPr id="66563" name="Rectangle 2">
            <a:extLst>
              <a:ext uri="{FF2B5EF4-FFF2-40B4-BE49-F238E27FC236}">
                <a16:creationId xmlns:a16="http://schemas.microsoft.com/office/drawing/2014/main" xmlns="" id="{CD5F5C5B-F730-BF4D-8E71-7AA4CCCEC4ED}"/>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xmlns="" id="{70FE0295-595B-C849-AFC1-012AD53A24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877009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xmlns="" id="{41332C69-2BDB-D34C-8508-80FA21D7D8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F3644846-F687-0344-9368-076056BB7A70}" type="slidenum">
              <a:rPr lang="en-US" altLang="pt-BR" sz="1200">
                <a:solidFill>
                  <a:schemeClr val="tx1"/>
                </a:solidFill>
              </a:rPr>
              <a:pPr/>
              <a:t>63</a:t>
            </a:fld>
            <a:endParaRPr lang="en-US" altLang="pt-BR" sz="1200">
              <a:solidFill>
                <a:schemeClr val="tx1"/>
              </a:solidFill>
            </a:endParaRPr>
          </a:p>
        </p:txBody>
      </p:sp>
      <p:sp>
        <p:nvSpPr>
          <p:cNvPr id="68611" name="Rectangle 2">
            <a:extLst>
              <a:ext uri="{FF2B5EF4-FFF2-40B4-BE49-F238E27FC236}">
                <a16:creationId xmlns:a16="http://schemas.microsoft.com/office/drawing/2014/main" xmlns="" id="{EADBE8E4-ED9F-2E43-B185-61695B6B0882}"/>
              </a:ext>
            </a:extLst>
          </p:cNvPr>
          <p:cNvSpPr>
            <a:spLocks noGrp="1" noRot="1" noChangeAspect="1" noChangeArrowheads="1" noTextEdit="1"/>
          </p:cNvSpPr>
          <p:nvPr>
            <p:ph type="sldImg"/>
          </p:nvPr>
        </p:nvSpPr>
        <p:spPr>
          <a:xfrm>
            <a:off x="2644775" y="515938"/>
            <a:ext cx="3854450" cy="2570162"/>
          </a:xfrm>
          <a:ln/>
        </p:spPr>
      </p:sp>
      <p:sp>
        <p:nvSpPr>
          <p:cNvPr id="68612" name="Rectangle 3">
            <a:extLst>
              <a:ext uri="{FF2B5EF4-FFF2-40B4-BE49-F238E27FC236}">
                <a16:creationId xmlns:a16="http://schemas.microsoft.com/office/drawing/2014/main" xmlns="" id="{4CA86D58-6AF3-9C4B-8315-44CBFA00AD41}"/>
              </a:ext>
            </a:extLst>
          </p:cNvPr>
          <p:cNvSpPr>
            <a:spLocks noGrp="1" noChangeArrowheads="1"/>
          </p:cNvSpPr>
          <p:nvPr>
            <p:ph type="body" idx="1"/>
          </p:nvPr>
        </p:nvSpPr>
        <p:spPr>
          <a:xfrm>
            <a:off x="1162050" y="3348038"/>
            <a:ext cx="721995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100">
                <a:latin typeface="Arial" panose="020B0604020202020204" pitchFamily="34" charset="0"/>
              </a:rPr>
              <a:t>Por que os médicos parecem não fazer uso mais eficiente dos tratamentos comprovados para seus pacientes de alto risco? O processo envolve muitas etapas?  Os programas de intervenção são muito complexos? O slide relaciona algumas intervenções que devem ser consideradas para o tratamento do paciente de alto risco.</a:t>
            </a:r>
            <a:r>
              <a:rPr lang="en-US" altLang="pt-BR" sz="1100" baseline="30000">
                <a:latin typeface="Arial" panose="020B0604020202020204" pitchFamily="34" charset="0"/>
              </a:rPr>
              <a:t>1-3</a:t>
            </a:r>
          </a:p>
          <a:p>
            <a:pPr eaLnBrk="1" hangingPunct="1"/>
            <a:endParaRPr lang="en-US" altLang="pt-BR" sz="1100" baseline="30000">
              <a:latin typeface="Arial" panose="020B0604020202020204" pitchFamily="34" charset="0"/>
            </a:endParaRPr>
          </a:p>
          <a:p>
            <a:pPr eaLnBrk="1" hangingPunct="1"/>
            <a:endParaRPr lang="en-US" altLang="pt-BR" sz="1100" baseline="30000">
              <a:latin typeface="Arial" panose="020B0604020202020204" pitchFamily="34" charset="0"/>
            </a:endParaRPr>
          </a:p>
          <a:p>
            <a:pPr eaLnBrk="1" hangingPunct="1"/>
            <a:r>
              <a:rPr lang="en-US" altLang="pt-BR" sz="1100" b="1">
                <a:latin typeface="Arial" panose="020B0604020202020204" pitchFamily="34" charset="0"/>
              </a:rPr>
              <a:t>Referências bibliográficas:</a:t>
            </a:r>
          </a:p>
          <a:p>
            <a:pPr eaLnBrk="1" hangingPunct="1"/>
            <a:r>
              <a:rPr lang="en-US" altLang="pt-BR" sz="1100">
                <a:latin typeface="Arial" panose="020B0604020202020204" pitchFamily="34" charset="0"/>
              </a:rPr>
              <a:t>1. British Cardiac Society, British Hyperlipidaemia Association, British Hypertension Society.  Joint British recommendations on prevention of coronary heart disease in clinical practice.  </a:t>
            </a:r>
            <a:r>
              <a:rPr lang="en-US" altLang="pt-BR" sz="1100" i="1">
                <a:latin typeface="Arial" panose="020B0604020202020204" pitchFamily="34" charset="0"/>
              </a:rPr>
              <a:t>Heart</a:t>
            </a:r>
            <a:r>
              <a:rPr lang="en-US" altLang="pt-BR" sz="1100">
                <a:latin typeface="Arial" panose="020B0604020202020204" pitchFamily="34" charset="0"/>
              </a:rPr>
              <a:t> 1998;80(suppl 2):S1–S29.</a:t>
            </a:r>
          </a:p>
          <a:p>
            <a:pPr eaLnBrk="1" hangingPunct="1"/>
            <a:r>
              <a:rPr lang="en-US" altLang="pt-BR" sz="1100">
                <a:latin typeface="Arial" panose="020B0604020202020204" pitchFamily="34" charset="0"/>
              </a:rPr>
              <a:t>2. De Backer G, Ambrosioni E, Borch-Johnsen K et al.  European guidelines on cardiovascular disease prevention in clinical practice.  Third Joint Task Force of European and Other Societies on Cardiovascular Disease Prevention in Clinical Practice.  </a:t>
            </a:r>
            <a:r>
              <a:rPr lang="en-US" altLang="pt-BR" sz="1100" i="1">
                <a:latin typeface="Arial" panose="020B0604020202020204" pitchFamily="34" charset="0"/>
              </a:rPr>
              <a:t>Eur Heart J </a:t>
            </a:r>
            <a:r>
              <a:rPr lang="en-US" altLang="pt-BR" sz="1100">
                <a:latin typeface="Arial" panose="020B0604020202020204" pitchFamily="34" charset="0"/>
              </a:rPr>
              <a:t>2003;24:1601–1610.</a:t>
            </a:r>
          </a:p>
          <a:p>
            <a:pPr eaLnBrk="1" hangingPunct="1"/>
            <a:r>
              <a:rPr lang="en-US" altLang="pt-BR" sz="1100">
                <a:latin typeface="Arial" panose="020B0604020202020204" pitchFamily="34" charset="0"/>
              </a:rPr>
              <a:t>3. Grundy SM.  Primary prevention of coronary heart disease.  </a:t>
            </a:r>
            <a:r>
              <a:rPr lang="en-US" altLang="pt-BR" sz="1100" i="1">
                <a:latin typeface="Arial" panose="020B0604020202020204" pitchFamily="34" charset="0"/>
              </a:rPr>
              <a:t>Circulation</a:t>
            </a:r>
            <a:r>
              <a:rPr lang="en-US" altLang="pt-BR" sz="1100">
                <a:latin typeface="Arial" panose="020B0604020202020204" pitchFamily="34" charset="0"/>
              </a:rPr>
              <a:t> 1999;100:</a:t>
            </a:r>
            <a:br>
              <a:rPr lang="en-US" altLang="pt-BR" sz="1100">
                <a:latin typeface="Arial" panose="020B0604020202020204" pitchFamily="34" charset="0"/>
              </a:rPr>
            </a:br>
            <a:r>
              <a:rPr lang="en-US" altLang="pt-BR" sz="1100">
                <a:latin typeface="Arial" panose="020B0604020202020204" pitchFamily="34" charset="0"/>
              </a:rPr>
              <a:t>988-998.</a:t>
            </a:r>
          </a:p>
          <a:p>
            <a:pPr eaLnBrk="1" hangingPunct="1"/>
            <a:endParaRPr lang="en-US" altLang="pt-BR" sz="1100" baseline="30000">
              <a:latin typeface="Arial" panose="020B0604020202020204" pitchFamily="34" charset="0"/>
            </a:endParaRPr>
          </a:p>
        </p:txBody>
      </p:sp>
    </p:spTree>
    <p:extLst>
      <p:ext uri="{BB962C8B-B14F-4D97-AF65-F5344CB8AC3E}">
        <p14:creationId xmlns:p14="http://schemas.microsoft.com/office/powerpoint/2010/main" val="3074562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xmlns="" id="{E0FCA87C-E026-5843-89EC-DF4143155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eaLnBrk="1" hangingPunct="1"/>
            <a:fld id="{905FFE73-DE7F-854E-9262-33DA725FAD4D}" type="slidenum">
              <a:rPr lang="pt-BR" altLang="pt-BR">
                <a:solidFill>
                  <a:schemeClr val="tx1"/>
                </a:solidFill>
              </a:rPr>
              <a:pPr eaLnBrk="1" hangingPunct="1"/>
              <a:t>69</a:t>
            </a:fld>
            <a:endParaRPr lang="pt-BR" altLang="pt-BR">
              <a:solidFill>
                <a:schemeClr val="tx1"/>
              </a:solidFill>
            </a:endParaRPr>
          </a:p>
        </p:txBody>
      </p:sp>
      <p:sp>
        <p:nvSpPr>
          <p:cNvPr id="79875" name="Rectangle 2">
            <a:extLst>
              <a:ext uri="{FF2B5EF4-FFF2-40B4-BE49-F238E27FC236}">
                <a16:creationId xmlns:a16="http://schemas.microsoft.com/office/drawing/2014/main" xmlns="" id="{2C87F07D-2E4E-C448-BDB8-6B86DE27133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xmlns="" id="{926495EC-69C3-E244-BE88-D3664B660F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b="1">
                <a:latin typeface="Arial" panose="020B0604020202020204" pitchFamily="34" charset="0"/>
              </a:rPr>
              <a:t>Key Message:</a:t>
            </a:r>
          </a:p>
        </p:txBody>
      </p:sp>
    </p:spTree>
    <p:extLst>
      <p:ext uri="{BB962C8B-B14F-4D97-AF65-F5344CB8AC3E}">
        <p14:creationId xmlns:p14="http://schemas.microsoft.com/office/powerpoint/2010/main" val="3981188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xmlns="" id="{0B5EAC03-D904-2F43-9AB0-5191581458AB}"/>
              </a:ext>
            </a:extLst>
          </p:cNvPr>
          <p:cNvSpPr>
            <a:spLocks noGrp="1" noRot="1" noChangeAspect="1" noChangeArrowheads="1" noTextEdit="1"/>
          </p:cNvSpPr>
          <p:nvPr>
            <p:ph type="sldImg"/>
          </p:nvPr>
        </p:nvSpPr>
        <p:spPr>
          <a:xfrm>
            <a:off x="2808288" y="685800"/>
            <a:ext cx="3527425" cy="2351088"/>
          </a:xfrm>
          <a:solidFill>
            <a:srgbClr val="FFFFFF"/>
          </a:solidFill>
          <a:ln/>
        </p:spPr>
      </p:sp>
      <p:sp>
        <p:nvSpPr>
          <p:cNvPr id="86019" name="Text Box 3">
            <a:extLst>
              <a:ext uri="{FF2B5EF4-FFF2-40B4-BE49-F238E27FC236}">
                <a16:creationId xmlns:a16="http://schemas.microsoft.com/office/drawing/2014/main" xmlns="" id="{2260F912-1E55-1F47-ABF6-8ECC842B65AE}"/>
              </a:ext>
            </a:extLst>
          </p:cNvPr>
          <p:cNvSpPr>
            <a:spLocks noGrp="1" noChangeArrowheads="1"/>
          </p:cNvSpPr>
          <p:nvPr>
            <p:ph type="body" idx="1"/>
          </p:nvPr>
        </p:nvSpPr>
        <p:spPr>
          <a:xfrm>
            <a:off x="1395413" y="3265488"/>
            <a:ext cx="6359525" cy="2149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defTabSz="4572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pt-BR" sz="1600">
                <a:latin typeface="Arial" panose="020B0604020202020204" pitchFamily="34" charset="0"/>
              </a:rPr>
              <a:t>Figure 4. Event Rates Plotted against LDL Cholesterol Levels during Statin Therapy in Secondary-Prevention Studies. HPS denotes Heart Protection Study,1 CARE Cholesterol and Recurrent Events Trial,10 LIPID Long-term Intervention with Pravastatin in Ischaemic Disease,11 and 4S Scandinavian Simvastatin Survival Study.12 Event rates for HPS, CARE, and LIPID are for death from CHD and nonfatal myocardial infarction. Event rates for 4S and the TNT Study also include resuscitation after cardiac arrest. To convert values for LDL cholesterol to millimoles per liter, multiply by 0.02586.</a:t>
            </a:r>
          </a:p>
        </p:txBody>
      </p:sp>
    </p:spTree>
    <p:extLst>
      <p:ext uri="{BB962C8B-B14F-4D97-AF65-F5344CB8AC3E}">
        <p14:creationId xmlns:p14="http://schemas.microsoft.com/office/powerpoint/2010/main" val="1713497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xmlns="" id="{68DDFBC2-8834-9E4D-821B-DFF1BFD6AE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504886BF-DACD-A749-9C13-F545746B9C00}" type="slidenum">
              <a:rPr lang="en-US" altLang="pt-BR">
                <a:solidFill>
                  <a:schemeClr val="tx1"/>
                </a:solidFill>
                <a:latin typeface="Times New Roman" panose="02020603050405020304" pitchFamily="18" charset="0"/>
              </a:rPr>
              <a:pPr/>
              <a:t>74</a:t>
            </a:fld>
            <a:endParaRPr lang="en-US" altLang="pt-BR">
              <a:solidFill>
                <a:schemeClr val="tx1"/>
              </a:solidFill>
              <a:latin typeface="Times New Roman" panose="02020603050405020304" pitchFamily="18" charset="0"/>
            </a:endParaRPr>
          </a:p>
        </p:txBody>
      </p:sp>
      <p:sp>
        <p:nvSpPr>
          <p:cNvPr id="93187" name="Rectangle 2">
            <a:extLst>
              <a:ext uri="{FF2B5EF4-FFF2-40B4-BE49-F238E27FC236}">
                <a16:creationId xmlns:a16="http://schemas.microsoft.com/office/drawing/2014/main" xmlns="" id="{A2677F50-4284-7548-89F8-FCC2A7B9276D}"/>
              </a:ext>
            </a:extLst>
          </p:cNvPr>
          <p:cNvSpPr>
            <a:spLocks noGrp="1" noRot="1" noChangeAspect="1" noChangeArrowheads="1" noTextEdit="1"/>
          </p:cNvSpPr>
          <p:nvPr>
            <p:ph type="sldImg"/>
          </p:nvPr>
        </p:nvSpPr>
        <p:spPr>
          <a:xfrm>
            <a:off x="2516188" y="217488"/>
            <a:ext cx="4114800" cy="2743200"/>
          </a:xfrm>
          <a:ln/>
        </p:spPr>
      </p:sp>
      <p:pic>
        <p:nvPicPr>
          <p:cNvPr id="93188" name="Picture 3">
            <a:extLst>
              <a:ext uri="{FF2B5EF4-FFF2-40B4-BE49-F238E27FC236}">
                <a16:creationId xmlns:a16="http://schemas.microsoft.com/office/drawing/2014/main" xmlns="" id="{BABABC33-A433-634F-A138-76ECADF4C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3203575"/>
            <a:ext cx="544671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3189" name="Picture 4">
            <a:extLst>
              <a:ext uri="{FF2B5EF4-FFF2-40B4-BE49-F238E27FC236}">
                <a16:creationId xmlns:a16="http://schemas.microsoft.com/office/drawing/2014/main" xmlns="" id="{082D8E70-99A5-F043-B321-7F08F81F1424}"/>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093788" y="4778375"/>
            <a:ext cx="5522912" cy="169703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196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xmlns="" id="{85B33F34-844E-FF43-AE0A-D03D9B6F1B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0CD729D0-7780-A449-B0E3-892144A8F3E6}" type="slidenum">
              <a:rPr lang="en-US" altLang="pt-BR">
                <a:solidFill>
                  <a:schemeClr val="tx1"/>
                </a:solidFill>
                <a:latin typeface="Times New Roman" panose="02020603050405020304" pitchFamily="18" charset="0"/>
              </a:rPr>
              <a:pPr/>
              <a:t>12</a:t>
            </a:fld>
            <a:endParaRPr lang="en-US" altLang="pt-BR">
              <a:solidFill>
                <a:schemeClr val="tx1"/>
              </a:solidFill>
              <a:latin typeface="Times New Roman" panose="02020603050405020304" pitchFamily="18" charset="0"/>
            </a:endParaRPr>
          </a:p>
        </p:txBody>
      </p:sp>
      <p:sp>
        <p:nvSpPr>
          <p:cNvPr id="81923" name="Rectangle 2">
            <a:extLst>
              <a:ext uri="{FF2B5EF4-FFF2-40B4-BE49-F238E27FC236}">
                <a16:creationId xmlns:a16="http://schemas.microsoft.com/office/drawing/2014/main" xmlns="" id="{3D60C4F7-9183-7046-80C2-069B4707E8F8}"/>
              </a:ext>
            </a:extLst>
          </p:cNvPr>
          <p:cNvSpPr>
            <a:spLocks noGrp="1" noRot="1" noChangeAspect="1" noChangeArrowheads="1" noTextEdit="1"/>
          </p:cNvSpPr>
          <p:nvPr>
            <p:ph type="sldImg"/>
          </p:nvPr>
        </p:nvSpPr>
        <p:spPr>
          <a:xfrm>
            <a:off x="2643188" y="514350"/>
            <a:ext cx="3857625" cy="2573338"/>
          </a:xfrm>
          <a:ln/>
        </p:spPr>
      </p:sp>
      <p:sp>
        <p:nvSpPr>
          <p:cNvPr id="81924" name="Rectangle 3">
            <a:extLst>
              <a:ext uri="{FF2B5EF4-FFF2-40B4-BE49-F238E27FC236}">
                <a16:creationId xmlns:a16="http://schemas.microsoft.com/office/drawing/2014/main" xmlns="" id="{51F118DA-6D03-CF43-88AB-F1E7408CF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a:latin typeface="Arial" panose="020B0604020202020204" pitchFamily="34" charset="0"/>
              </a:rPr>
              <a:t>LER... Na população americana, em ambos os sexos, em brancos e negros, nota-se que a mortali// vem caindo nos últ. 30 anos. </a:t>
            </a:r>
          </a:p>
        </p:txBody>
      </p:sp>
    </p:spTree>
    <p:extLst>
      <p:ext uri="{BB962C8B-B14F-4D97-AF65-F5344CB8AC3E}">
        <p14:creationId xmlns:p14="http://schemas.microsoft.com/office/powerpoint/2010/main" val="1448484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xmlns="" id="{3DC68858-73EE-F647-86E5-7D62501CD4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D306107C-EF78-E447-B50B-042855A77105}" type="slidenum">
              <a:rPr lang="en-US" altLang="pt-BR">
                <a:solidFill>
                  <a:schemeClr val="tx1"/>
                </a:solidFill>
                <a:latin typeface="Times New Roman" panose="02020603050405020304" pitchFamily="18" charset="0"/>
              </a:rPr>
              <a:pPr/>
              <a:t>75</a:t>
            </a:fld>
            <a:endParaRPr lang="en-US" altLang="pt-BR">
              <a:solidFill>
                <a:schemeClr val="tx1"/>
              </a:solidFill>
              <a:latin typeface="Times New Roman" panose="02020603050405020304" pitchFamily="18" charset="0"/>
            </a:endParaRPr>
          </a:p>
        </p:txBody>
      </p:sp>
      <p:sp>
        <p:nvSpPr>
          <p:cNvPr id="95235" name="Rectangle 2">
            <a:extLst>
              <a:ext uri="{FF2B5EF4-FFF2-40B4-BE49-F238E27FC236}">
                <a16:creationId xmlns:a16="http://schemas.microsoft.com/office/drawing/2014/main" xmlns="" id="{B13E95AA-C034-244F-8E47-8ECDDB3A6781}"/>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xmlns="" id="{7F5CBFB6-7BB9-5943-BCB3-B9BC2EAA5C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extLst>
      <p:ext uri="{BB962C8B-B14F-4D97-AF65-F5344CB8AC3E}">
        <p14:creationId xmlns:p14="http://schemas.microsoft.com/office/powerpoint/2010/main" val="432679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xmlns="" id="{BB88C5BD-678A-3C42-BF77-955C55E296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2719C00A-75F9-6543-A153-00077FBF6399}" type="slidenum">
              <a:rPr lang="en-US" altLang="pt-BR">
                <a:solidFill>
                  <a:schemeClr val="tx1"/>
                </a:solidFill>
                <a:latin typeface="Times New Roman" panose="02020603050405020304" pitchFamily="18" charset="0"/>
              </a:rPr>
              <a:pPr/>
              <a:t>76</a:t>
            </a:fld>
            <a:endParaRPr lang="en-US" altLang="pt-BR">
              <a:solidFill>
                <a:schemeClr val="tx1"/>
              </a:solidFill>
              <a:latin typeface="Times New Roman" panose="02020603050405020304" pitchFamily="18" charset="0"/>
            </a:endParaRPr>
          </a:p>
        </p:txBody>
      </p:sp>
      <p:sp>
        <p:nvSpPr>
          <p:cNvPr id="97283" name="Rectangle 2">
            <a:extLst>
              <a:ext uri="{FF2B5EF4-FFF2-40B4-BE49-F238E27FC236}">
                <a16:creationId xmlns:a16="http://schemas.microsoft.com/office/drawing/2014/main" xmlns="" id="{9AF1B3B5-606C-A442-9410-C9CC2D03FE6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xmlns="" id="{989E0244-9EC1-834D-9DCA-108AF4151D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extLst>
      <p:ext uri="{BB962C8B-B14F-4D97-AF65-F5344CB8AC3E}">
        <p14:creationId xmlns:p14="http://schemas.microsoft.com/office/powerpoint/2010/main" val="2136143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xmlns="" id="{A9F5FAAE-4BA3-474E-A3DD-E040C0E14FBD}"/>
              </a:ext>
            </a:extLst>
          </p:cNvPr>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FFFFFF"/>
                </a:solidFill>
                <a:latin typeface="Arial" panose="020B0604020202020204" pitchFamily="34" charset="0"/>
                <a:ea typeface="ＭＳ Ｐゴシック" panose="020B0600070205080204" pitchFamily="34" charset="-128"/>
              </a:defRPr>
            </a:lvl1pPr>
            <a:lvl2pPr marL="742950" indent="-285750">
              <a:defRPr>
                <a:solidFill>
                  <a:srgbClr val="FFFFFF"/>
                </a:solidFill>
                <a:latin typeface="Arial" panose="020B0604020202020204" pitchFamily="34" charset="0"/>
                <a:ea typeface="ＭＳ Ｐゴシック" panose="020B0600070205080204" pitchFamily="34" charset="-128"/>
              </a:defRPr>
            </a:lvl2pPr>
            <a:lvl3pPr marL="1143000" indent="-228600">
              <a:defRPr>
                <a:solidFill>
                  <a:srgbClr val="FFFFFF"/>
                </a:solidFill>
                <a:latin typeface="Arial" panose="020B0604020202020204" pitchFamily="34" charset="0"/>
                <a:ea typeface="ＭＳ Ｐゴシック" panose="020B0600070205080204" pitchFamily="34" charset="-128"/>
              </a:defRPr>
            </a:lvl3pPr>
            <a:lvl4pPr marL="1600200" indent="-228600">
              <a:defRPr>
                <a:solidFill>
                  <a:srgbClr val="FFFFFF"/>
                </a:solidFill>
                <a:latin typeface="Arial" panose="020B0604020202020204" pitchFamily="34" charset="0"/>
                <a:ea typeface="ＭＳ Ｐゴシック" panose="020B0600070205080204" pitchFamily="34" charset="-128"/>
              </a:defRPr>
            </a:lvl4pPr>
            <a:lvl5pPr marL="2057400" indent="-228600">
              <a:defRPr>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pPr algn="r"/>
            <a:fld id="{4CF007F1-1AB7-3E43-88A2-6DC74F85404A}" type="slidenum">
              <a:rPr lang="en-US" altLang="pt-BR" sz="1200">
                <a:solidFill>
                  <a:schemeClr val="tx1"/>
                </a:solidFill>
                <a:latin typeface="Times New Roman" panose="02020603050405020304" pitchFamily="18" charset="0"/>
              </a:rPr>
              <a:pPr algn="r"/>
              <a:t>78</a:t>
            </a:fld>
            <a:endParaRPr lang="en-US" altLang="pt-BR" sz="1200">
              <a:solidFill>
                <a:schemeClr val="tx1"/>
              </a:solidFill>
              <a:latin typeface="Times New Roman" panose="02020603050405020304" pitchFamily="18" charset="0"/>
            </a:endParaRPr>
          </a:p>
        </p:txBody>
      </p:sp>
      <p:sp>
        <p:nvSpPr>
          <p:cNvPr id="105475" name="Rectangle 2">
            <a:extLst>
              <a:ext uri="{FF2B5EF4-FFF2-40B4-BE49-F238E27FC236}">
                <a16:creationId xmlns:a16="http://schemas.microsoft.com/office/drawing/2014/main" xmlns="" id="{775C8EC2-ED8A-ED4D-9B21-63D3C052F93D}"/>
              </a:ext>
            </a:extLst>
          </p:cNvPr>
          <p:cNvSpPr>
            <a:spLocks noGrp="1" noRot="1" noChangeAspect="1" noChangeArrowheads="1" noTextEdit="1"/>
          </p:cNvSpPr>
          <p:nvPr>
            <p:ph type="sldImg"/>
          </p:nvPr>
        </p:nvSpPr>
        <p:spPr>
          <a:xfrm>
            <a:off x="2641600" y="514350"/>
            <a:ext cx="3860800" cy="2574925"/>
          </a:xfrm>
          <a:ln/>
        </p:spPr>
      </p:sp>
      <p:sp>
        <p:nvSpPr>
          <p:cNvPr id="105476" name="Rectangle 3">
            <a:extLst>
              <a:ext uri="{FF2B5EF4-FFF2-40B4-BE49-F238E27FC236}">
                <a16:creationId xmlns:a16="http://schemas.microsoft.com/office/drawing/2014/main" xmlns="" id="{6FD2FDD4-F482-0D48-B19E-8AB02476A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1398731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Imagem de Slide 1">
            <a:extLst>
              <a:ext uri="{FF2B5EF4-FFF2-40B4-BE49-F238E27FC236}">
                <a16:creationId xmlns:a16="http://schemas.microsoft.com/office/drawing/2014/main" xmlns="" id="{FC740E32-5AF3-8246-A318-16ACC8ECD5E9}"/>
              </a:ext>
            </a:extLst>
          </p:cNvPr>
          <p:cNvSpPr>
            <a:spLocks noGrp="1" noRot="1" noChangeAspect="1" noChangeArrowheads="1" noTextEdit="1"/>
          </p:cNvSpPr>
          <p:nvPr>
            <p:ph type="sldImg"/>
          </p:nvPr>
        </p:nvSpPr>
        <p:spPr>
          <a:ln/>
        </p:spPr>
      </p:sp>
      <p:sp>
        <p:nvSpPr>
          <p:cNvPr id="3" name="Espaço Reservado para Anotações 2">
            <a:extLst>
              <a:ext uri="{FF2B5EF4-FFF2-40B4-BE49-F238E27FC236}">
                <a16:creationId xmlns:a16="http://schemas.microsoft.com/office/drawing/2014/main" xmlns="" id="{F4C3926E-1022-9849-9121-55519D88442E}"/>
              </a:ext>
            </a:extLst>
          </p:cNvPr>
          <p:cNvSpPr>
            <a:spLocks noGrp="1"/>
          </p:cNvSpPr>
          <p:nvPr>
            <p:ph type="body" idx="1"/>
          </p:nvPr>
        </p:nvSpPr>
        <p:spPr/>
        <p:txBody>
          <a:bodyPr>
            <a:normAutofit/>
          </a:bodyPr>
          <a:lstStyle/>
          <a:p>
            <a:pPr eaLnBrk="1" fontAlgn="auto" hangingPunct="1">
              <a:spcBef>
                <a:spcPts val="0"/>
              </a:spcBef>
              <a:spcAft>
                <a:spcPts val="0"/>
              </a:spcAft>
              <a:defRPr/>
            </a:pPr>
            <a:r>
              <a:rPr lang="pt-BR" dirty="0">
                <a:latin typeface="+mn-lt"/>
                <a:ea typeface="+mn-ea"/>
                <a:cs typeface="+mn-cs"/>
              </a:rPr>
              <a:t>mecanismos das associações  entre AM e desfechos a longo prazo não foram completamente elucidados. Entre as explicações para o risco aumentado de doenças </a:t>
            </a:r>
            <a:r>
              <a:rPr lang="pt-BR" dirty="0" err="1">
                <a:latin typeface="+mn-lt"/>
                <a:ea typeface="+mn-ea"/>
                <a:cs typeface="+mn-cs"/>
              </a:rPr>
              <a:t>cardiometabólicas</a:t>
            </a:r>
            <a:r>
              <a:rPr lang="pt-BR" dirty="0">
                <a:latin typeface="+mn-lt"/>
                <a:ea typeface="+mn-ea"/>
                <a:cs typeface="+mn-cs"/>
              </a:rPr>
              <a:t> no adulto, destaca-se a “hipótese do crescimento acelerado” na infância, especialmente se combinada com um baixo peso ao nascer.</a:t>
            </a:r>
            <a:endParaRPr lang="en-US" dirty="0">
              <a:ea typeface="MS PGothic" panose="020B0600070205080204" pitchFamily="34" charset="-128"/>
            </a:endParaRPr>
          </a:p>
        </p:txBody>
      </p:sp>
      <p:sp>
        <p:nvSpPr>
          <p:cNvPr id="107524" name="Espaço Reservado para Número de Slide 3">
            <a:extLst>
              <a:ext uri="{FF2B5EF4-FFF2-40B4-BE49-F238E27FC236}">
                <a16:creationId xmlns:a16="http://schemas.microsoft.com/office/drawing/2014/main" xmlns="" id="{24127111-7315-DE4A-855E-E9CAB9AAE8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F89984FF-BF87-014F-BAB7-3879176825BE}" type="slidenum">
              <a:rPr lang="en-US" altLang="pt-BR">
                <a:solidFill>
                  <a:schemeClr val="tx1"/>
                </a:solidFill>
                <a:latin typeface="Times New Roman" panose="02020603050405020304" pitchFamily="18" charset="0"/>
              </a:rPr>
              <a:pPr/>
              <a:t>79</a:t>
            </a:fld>
            <a:endParaRPr lang="en-US" altLang="pt-BR">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25380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Imagem de Slide 1">
            <a:extLst>
              <a:ext uri="{FF2B5EF4-FFF2-40B4-BE49-F238E27FC236}">
                <a16:creationId xmlns:a16="http://schemas.microsoft.com/office/drawing/2014/main" xmlns="" id="{E364236A-EDEC-E544-A84D-E479AAA020B2}"/>
              </a:ext>
            </a:extLst>
          </p:cNvPr>
          <p:cNvSpPr>
            <a:spLocks noGrp="1" noRot="1" noChangeAspect="1" noChangeArrowheads="1" noTextEdit="1"/>
          </p:cNvSpPr>
          <p:nvPr>
            <p:ph type="sldImg"/>
          </p:nvPr>
        </p:nvSpPr>
        <p:spPr>
          <a:ln/>
        </p:spPr>
      </p:sp>
      <p:sp>
        <p:nvSpPr>
          <p:cNvPr id="94211" name="Espaço Reservado para Anotações 2">
            <a:extLst>
              <a:ext uri="{FF2B5EF4-FFF2-40B4-BE49-F238E27FC236}">
                <a16:creationId xmlns:a16="http://schemas.microsoft.com/office/drawing/2014/main" xmlns="" id="{4C0810F5-F67C-2E42-BAF5-9A5306B260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a:latin typeface="Arial" panose="020B0604020202020204" pitchFamily="34" charset="0"/>
              </a:rPr>
              <a:t>Alguns momentos importantes do FHS</a:t>
            </a:r>
            <a:r>
              <a:rPr lang="pt-BR" altLang="pt-BR">
                <a:latin typeface="Arial" panose="020B0604020202020204" pitchFamily="34" charset="0"/>
              </a:rPr>
              <a:t> ocorreram na déc.60 quando documentou-se que o fumo, col., sedentarismo e obesidade aumentavam o risco de coronariopatia e a HA o de AVC. </a:t>
            </a:r>
            <a:r>
              <a:rPr lang="pt-BR" altLang="pt-BR" b="1">
                <a:latin typeface="Arial" panose="020B0604020202020204" pitchFamily="34" charset="0"/>
              </a:rPr>
              <a:t>Os descendentes</a:t>
            </a:r>
            <a:r>
              <a:rPr lang="pt-BR" altLang="pt-BR">
                <a:latin typeface="Arial" panose="020B0604020202020204" pitchFamily="34" charset="0"/>
              </a:rPr>
              <a:t> de Framingham continuam a ser seguidos e nos 70s o papel do DM foi apontado e, a partir de então, o fibrinogênio, homocisteína, HVE, lipo(a) foram sugeridos como possíveis FRCV. No final do século foram propostas fórmulas... assim como investiga-se genes de susceptibilidade às DCV. </a:t>
            </a:r>
            <a:endParaRPr lang="en-US" altLang="pt-BR">
              <a:latin typeface="Arial" panose="020B0604020202020204" pitchFamily="34" charset="0"/>
            </a:endParaRPr>
          </a:p>
          <a:p>
            <a:endParaRPr lang="pt-BR" altLang="pt-BR">
              <a:latin typeface="Arial" panose="020B0604020202020204" pitchFamily="34" charset="0"/>
            </a:endParaRPr>
          </a:p>
        </p:txBody>
      </p:sp>
      <p:sp>
        <p:nvSpPr>
          <p:cNvPr id="94212" name="Espaço Reservado para Número de Slide 3">
            <a:extLst>
              <a:ext uri="{FF2B5EF4-FFF2-40B4-BE49-F238E27FC236}">
                <a16:creationId xmlns:a16="http://schemas.microsoft.com/office/drawing/2014/main" xmlns="" id="{D36D4C36-03D8-4344-8281-C9615BB8F2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65D53A1A-80DA-EE48-8446-5F96E571F656}" type="slidenum">
              <a:rPr lang="pt-BR" altLang="pt-BR" sz="1200">
                <a:solidFill>
                  <a:schemeClr val="tx1"/>
                </a:solidFill>
                <a:latin typeface="Times New Roman" panose="02020603050405020304" pitchFamily="18" charset="0"/>
              </a:rPr>
              <a:pPr/>
              <a:t>14</a:t>
            </a:fld>
            <a:endParaRPr lang="pt-BR" altLang="pt-BR"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07560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xmlns="" id="{9A4B2603-38F2-9546-BF31-0E9BC0A876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56230715-7FED-6D4B-B6BE-E4D5AD94B50F}" type="slidenum">
              <a:rPr lang="en-US" altLang="pt-BR" sz="1200" i="0">
                <a:solidFill>
                  <a:schemeClr val="tx1"/>
                </a:solidFill>
                <a:latin typeface="Times New Roman" panose="02020603050405020304" pitchFamily="18" charset="0"/>
              </a:rPr>
              <a:pPr/>
              <a:t>15</a:t>
            </a:fld>
            <a:endParaRPr lang="en-US" altLang="pt-BR" sz="1200" i="0">
              <a:solidFill>
                <a:schemeClr val="tx1"/>
              </a:solidFill>
              <a:latin typeface="Times New Roman" panose="02020603050405020304" pitchFamily="18" charset="0"/>
            </a:endParaRPr>
          </a:p>
        </p:txBody>
      </p:sp>
      <p:sp>
        <p:nvSpPr>
          <p:cNvPr id="96259" name="Rectangle 2">
            <a:extLst>
              <a:ext uri="{FF2B5EF4-FFF2-40B4-BE49-F238E27FC236}">
                <a16:creationId xmlns:a16="http://schemas.microsoft.com/office/drawing/2014/main" xmlns="" id="{677E79D5-D1DA-7F48-B4E1-DFA33CA711BE}"/>
              </a:ext>
            </a:extLst>
          </p:cNvPr>
          <p:cNvSpPr>
            <a:spLocks noGrp="1" noRot="1" noChangeAspect="1" noChangeArrowheads="1" noTextEdit="1"/>
          </p:cNvSpPr>
          <p:nvPr>
            <p:ph type="sldImg"/>
          </p:nvPr>
        </p:nvSpPr>
        <p:spPr>
          <a:xfrm>
            <a:off x="2646363" y="515938"/>
            <a:ext cx="3851275" cy="2568575"/>
          </a:xfrm>
          <a:ln/>
        </p:spPr>
      </p:sp>
      <p:sp>
        <p:nvSpPr>
          <p:cNvPr id="96260" name="Rectangle 3">
            <a:extLst>
              <a:ext uri="{FF2B5EF4-FFF2-40B4-BE49-F238E27FC236}">
                <a16:creationId xmlns:a16="http://schemas.microsoft.com/office/drawing/2014/main" xmlns="" id="{216D25E6-3D5E-F541-9534-52E2979066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a:latin typeface="Arial" panose="020B0604020202020204" pitchFamily="34" charset="0"/>
              </a:rPr>
              <a:t>A lista dos FR reconhecidos</a:t>
            </a:r>
            <a:r>
              <a:rPr lang="pt-BR" altLang="pt-BR">
                <a:latin typeface="Arial" panose="020B0604020202020204" pitchFamily="34" charset="0"/>
              </a:rPr>
              <a:t> nos anos 70 (LER) sofreu consideráveis acréscimos, os quais têm sido </a:t>
            </a:r>
            <a:r>
              <a:rPr lang="pt-BR" altLang="pt-BR" b="1">
                <a:latin typeface="Arial" panose="020B0604020202020204" pitchFamily="34" charset="0"/>
              </a:rPr>
              <a:t>denominados por alguns</a:t>
            </a:r>
            <a:r>
              <a:rPr lang="pt-BR" altLang="pt-BR">
                <a:latin typeface="Arial" panose="020B0604020202020204" pitchFamily="34" charset="0"/>
              </a:rPr>
              <a:t> de FR não-clássicos. </a:t>
            </a:r>
            <a:r>
              <a:rPr lang="pt-BR" altLang="pt-BR" b="1">
                <a:latin typeface="Arial" panose="020B0604020202020204" pitchFamily="34" charset="0"/>
              </a:rPr>
              <a:t>Pela limitação de tempo, teceremos comentários</a:t>
            </a:r>
            <a:r>
              <a:rPr lang="pt-BR" altLang="pt-BR">
                <a:latin typeface="Arial" panose="020B0604020202020204" pitchFamily="34" charset="0"/>
              </a:rPr>
              <a:t> sobre os clássicos e brevemente sobre alguns dos não-clássicos. </a:t>
            </a:r>
          </a:p>
        </p:txBody>
      </p:sp>
    </p:spTree>
    <p:extLst>
      <p:ext uri="{BB962C8B-B14F-4D97-AF65-F5344CB8AC3E}">
        <p14:creationId xmlns:p14="http://schemas.microsoft.com/office/powerpoint/2010/main" val="168571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xmlns="" id="{7E46D563-37AF-254A-8F64-03E379F9E6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C08404D4-8F89-6C4B-91B2-A7FC47080A2A}" type="slidenum">
              <a:rPr lang="en-US" altLang="pt-BR" sz="1200">
                <a:solidFill>
                  <a:schemeClr val="tx1"/>
                </a:solidFill>
                <a:latin typeface="Times New Roman" panose="02020603050405020304" pitchFamily="18" charset="0"/>
              </a:rPr>
              <a:pPr/>
              <a:t>17</a:t>
            </a:fld>
            <a:endParaRPr lang="en-US" altLang="pt-BR" sz="1200">
              <a:solidFill>
                <a:schemeClr val="tx1"/>
              </a:solidFill>
              <a:latin typeface="Times New Roman" panose="02020603050405020304" pitchFamily="18" charset="0"/>
            </a:endParaRPr>
          </a:p>
        </p:txBody>
      </p:sp>
      <p:sp>
        <p:nvSpPr>
          <p:cNvPr id="99331" name="Rectangle 2">
            <a:extLst>
              <a:ext uri="{FF2B5EF4-FFF2-40B4-BE49-F238E27FC236}">
                <a16:creationId xmlns:a16="http://schemas.microsoft.com/office/drawing/2014/main" xmlns="" id="{9EC9C737-FBA1-614F-BD97-FEB9CB9710B7}"/>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xmlns="" id="{24D49726-480F-504E-A2F9-2EC45A097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extLst>
      <p:ext uri="{BB962C8B-B14F-4D97-AF65-F5344CB8AC3E}">
        <p14:creationId xmlns:p14="http://schemas.microsoft.com/office/powerpoint/2010/main" val="365930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xmlns="" id="{C4736B6D-79A8-954D-B0C0-3833FF3CF9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6E4500D7-B0BF-4147-868B-AAB9CC103C58}" type="slidenum">
              <a:rPr lang="en-US" altLang="pt-BR" sz="1200">
                <a:solidFill>
                  <a:schemeClr val="tx1"/>
                </a:solidFill>
                <a:latin typeface="Times New Roman" panose="02020603050405020304" pitchFamily="18" charset="0"/>
              </a:rPr>
              <a:pPr/>
              <a:t>18</a:t>
            </a:fld>
            <a:endParaRPr lang="en-US" altLang="pt-BR" sz="1200">
              <a:solidFill>
                <a:schemeClr val="tx1"/>
              </a:solidFill>
              <a:latin typeface="Times New Roman" panose="02020603050405020304" pitchFamily="18" charset="0"/>
            </a:endParaRPr>
          </a:p>
        </p:txBody>
      </p:sp>
      <p:sp>
        <p:nvSpPr>
          <p:cNvPr id="101379" name="Rectangle 2">
            <a:extLst>
              <a:ext uri="{FF2B5EF4-FFF2-40B4-BE49-F238E27FC236}">
                <a16:creationId xmlns:a16="http://schemas.microsoft.com/office/drawing/2014/main" xmlns="" id="{5BA023DE-4899-694E-B93A-9E5FC8011E4B}"/>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xmlns="" id="{05EA8CBF-A46F-1341-B537-F1B85A116079}"/>
              </a:ext>
            </a:extLst>
          </p:cNvPr>
          <p:cNvSpPr>
            <a:spLocks noGrp="1" noChangeArrowheads="1"/>
          </p:cNvSpPr>
          <p:nvPr>
            <p:ph type="body" idx="1"/>
          </p:nvPr>
        </p:nvSpPr>
        <p:spPr>
          <a:xfrm>
            <a:off x="685800" y="4595813"/>
            <a:ext cx="5486400" cy="4352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latin typeface="Arial" panose="020B0604020202020204" pitchFamily="34" charset="0"/>
            </a:endParaRPr>
          </a:p>
        </p:txBody>
      </p:sp>
    </p:spTree>
    <p:extLst>
      <p:ext uri="{BB962C8B-B14F-4D97-AF65-F5344CB8AC3E}">
        <p14:creationId xmlns:p14="http://schemas.microsoft.com/office/powerpoint/2010/main" val="100232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xmlns="" id="{3531CC79-EF84-204E-9B61-6D177B6EA3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ＭＳ Ｐゴシック" panose="020B0600070205080204" pitchFamily="34" charset="-128"/>
              </a:defRPr>
            </a:lvl1pPr>
            <a:lvl2pPr marL="742950" indent="-285750" defTabSz="762000">
              <a:defRPr>
                <a:solidFill>
                  <a:srgbClr val="FFFFFF"/>
                </a:solidFill>
                <a:latin typeface="Arial" panose="020B0604020202020204" pitchFamily="34" charset="0"/>
                <a:ea typeface="ＭＳ Ｐゴシック" panose="020B0600070205080204" pitchFamily="34" charset="-128"/>
              </a:defRPr>
            </a:lvl2pPr>
            <a:lvl3pPr marL="1143000" indent="-228600" defTabSz="762000">
              <a:defRPr>
                <a:solidFill>
                  <a:srgbClr val="FFFFFF"/>
                </a:solidFill>
                <a:latin typeface="Arial" panose="020B0604020202020204" pitchFamily="34" charset="0"/>
                <a:ea typeface="ＭＳ Ｐゴシック" panose="020B0600070205080204" pitchFamily="34" charset="-128"/>
              </a:defRPr>
            </a:lvl3pPr>
            <a:lvl4pPr marL="1600200" indent="-228600" defTabSz="762000">
              <a:defRPr>
                <a:solidFill>
                  <a:srgbClr val="FFFFFF"/>
                </a:solidFill>
                <a:latin typeface="Arial" panose="020B0604020202020204" pitchFamily="34" charset="0"/>
                <a:ea typeface="ＭＳ Ｐゴシック" panose="020B0600070205080204" pitchFamily="34" charset="-128"/>
              </a:defRPr>
            </a:lvl4pPr>
            <a:lvl5pPr marL="2057400" indent="-228600" defTabSz="762000">
              <a:defRPr>
                <a:solidFill>
                  <a:srgbClr val="FFFFFF"/>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ＭＳ Ｐゴシック" panose="020B0600070205080204" pitchFamily="34" charset="-128"/>
              </a:defRPr>
            </a:lvl9pPr>
          </a:lstStyle>
          <a:p>
            <a:fld id="{53A7D966-CFC3-7349-B722-F5ACE6EDD032}" type="slidenum">
              <a:rPr lang="en-US" altLang="pt-BR" sz="1200" i="0">
                <a:solidFill>
                  <a:schemeClr val="tx1"/>
                </a:solidFill>
                <a:latin typeface="Times New Roman" panose="02020603050405020304" pitchFamily="18" charset="0"/>
              </a:rPr>
              <a:pPr/>
              <a:t>19</a:t>
            </a:fld>
            <a:endParaRPr lang="en-US" altLang="pt-BR" sz="1200" i="0">
              <a:solidFill>
                <a:schemeClr val="tx1"/>
              </a:solidFill>
              <a:latin typeface="Times New Roman" panose="02020603050405020304" pitchFamily="18" charset="0"/>
            </a:endParaRPr>
          </a:p>
        </p:txBody>
      </p:sp>
      <p:sp>
        <p:nvSpPr>
          <p:cNvPr id="104451" name="Rectangle 2">
            <a:extLst>
              <a:ext uri="{FF2B5EF4-FFF2-40B4-BE49-F238E27FC236}">
                <a16:creationId xmlns:a16="http://schemas.microsoft.com/office/drawing/2014/main" xmlns="" id="{E9B28225-8D0B-B745-B5B8-9113F68DD578}"/>
              </a:ext>
            </a:extLst>
          </p:cNvPr>
          <p:cNvSpPr>
            <a:spLocks noGrp="1" noRot="1" noChangeAspect="1" noChangeArrowheads="1" noTextEdit="1"/>
          </p:cNvSpPr>
          <p:nvPr>
            <p:ph type="sldImg"/>
          </p:nvPr>
        </p:nvSpPr>
        <p:spPr>
          <a:xfrm>
            <a:off x="2646363" y="515938"/>
            <a:ext cx="3851275" cy="2568575"/>
          </a:xfrm>
          <a:ln/>
        </p:spPr>
      </p:sp>
      <p:sp>
        <p:nvSpPr>
          <p:cNvPr id="104452" name="Rectangle 3">
            <a:extLst>
              <a:ext uri="{FF2B5EF4-FFF2-40B4-BE49-F238E27FC236}">
                <a16:creationId xmlns:a16="http://schemas.microsoft.com/office/drawing/2014/main" xmlns="" id="{685A6FF0-9A1F-574E-B263-42C586AA0E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a:latin typeface="Arial" panose="020B0604020202020204" pitchFamily="34" charset="0"/>
              </a:rPr>
              <a:t>Dados da população americana</a:t>
            </a:r>
            <a:r>
              <a:rPr lang="pt-BR" altLang="pt-BR">
                <a:latin typeface="Arial" panose="020B0604020202020204" pitchFamily="34" charset="0"/>
              </a:rPr>
              <a:t> revelam o impacto do tabagismo sobre o risco de coronariopatia, </a:t>
            </a:r>
            <a:r>
              <a:rPr lang="pt-BR" altLang="pt-BR" b="1">
                <a:latin typeface="Arial" panose="020B0604020202020204" pitchFamily="34" charset="0"/>
              </a:rPr>
              <a:t>reconhecido há &gt;20 anos</a:t>
            </a:r>
            <a:r>
              <a:rPr lang="pt-BR" altLang="pt-BR">
                <a:latin typeface="Arial" panose="020B0604020202020204" pitchFamily="34" charset="0"/>
              </a:rPr>
              <a:t>, que, se somado a outros fatores potencializam o efeito deletério. </a:t>
            </a:r>
            <a:r>
              <a:rPr lang="pt-BR" altLang="pt-BR" b="1">
                <a:latin typeface="Arial" panose="020B0604020202020204" pitchFamily="34" charset="0"/>
              </a:rPr>
              <a:t>Olhado sob o ângulo da mortalidade</a:t>
            </a:r>
            <a:r>
              <a:rPr lang="pt-BR" altLang="pt-BR">
                <a:latin typeface="Arial" panose="020B0604020202020204" pitchFamily="34" charset="0"/>
              </a:rPr>
              <a:t>, confirma-se a relação direta entre aumento do n</a:t>
            </a:r>
            <a:r>
              <a:rPr lang="pt-BR" altLang="pt-BR" baseline="30000">
                <a:latin typeface="Arial" panose="020B0604020202020204" pitchFamily="34" charset="0"/>
              </a:rPr>
              <a:t>o</a:t>
            </a:r>
            <a:r>
              <a:rPr lang="pt-BR" altLang="pt-BR">
                <a:latin typeface="Arial" panose="020B0604020202020204" pitchFamily="34" charset="0"/>
              </a:rPr>
              <a:t>. de cigarros fumados e mortalidade por AVC em mulheres de diferentes faixas etárias.</a:t>
            </a:r>
          </a:p>
        </p:txBody>
      </p:sp>
    </p:spTree>
    <p:extLst>
      <p:ext uri="{BB962C8B-B14F-4D97-AF65-F5344CB8AC3E}">
        <p14:creationId xmlns:p14="http://schemas.microsoft.com/office/powerpoint/2010/main" val="304000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endParaRPr lang="pt-B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pt-BR"/>
          </a:p>
        </p:txBody>
      </p:sp>
      <p:sp>
        <p:nvSpPr>
          <p:cNvPr id="4" name="Rectangle 2">
            <a:extLst>
              <a:ext uri="{FF2B5EF4-FFF2-40B4-BE49-F238E27FC236}">
                <a16:creationId xmlns:a16="http://schemas.microsoft.com/office/drawing/2014/main" xmlns="" id="{55F2DC16-4FF6-AA48-9A46-6AB0DF24B125}"/>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xmlns="" id="{15928460-1E7E-6941-A122-7D78B66FE5CE}"/>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xmlns="" id="{A08F98DD-4B97-B243-9C99-8A8F0DFF7A19}"/>
              </a:ext>
            </a:extLst>
          </p:cNvPr>
          <p:cNvSpPr>
            <a:spLocks noGrp="1" noChangeArrowheads="1"/>
          </p:cNvSpPr>
          <p:nvPr>
            <p:ph type="sldNum" sz="quarter" idx="12"/>
          </p:nvPr>
        </p:nvSpPr>
        <p:spPr/>
        <p:txBody>
          <a:bodyPr/>
          <a:lstStyle>
            <a:lvl1pPr>
              <a:defRPr/>
            </a:lvl1pPr>
          </a:lstStyle>
          <a:p>
            <a:fld id="{F1AFE645-4E1F-D445-B9B5-AEB03F9C9F21}" type="slidenum">
              <a:rPr lang="pt-BR" altLang="pt-BR"/>
              <a:pPr/>
              <a:t>‹nº›</a:t>
            </a:fld>
            <a:endParaRPr lang="pt-BR" altLang="pt-BR"/>
          </a:p>
        </p:txBody>
      </p:sp>
    </p:spTree>
    <p:extLst>
      <p:ext uri="{BB962C8B-B14F-4D97-AF65-F5344CB8AC3E}">
        <p14:creationId xmlns:p14="http://schemas.microsoft.com/office/powerpoint/2010/main" val="419642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xmlns="" id="{E8C552AB-4BA0-124A-BCD8-181F06CF7C0C}"/>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xmlns="" id="{E6B0158A-0681-ED43-8B07-FF3E4A06DDB1}"/>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xmlns="" id="{E18A2365-E958-3D42-9207-7DC05F62BABD}"/>
              </a:ext>
            </a:extLst>
          </p:cNvPr>
          <p:cNvSpPr>
            <a:spLocks noGrp="1" noChangeArrowheads="1"/>
          </p:cNvSpPr>
          <p:nvPr>
            <p:ph type="sldNum" sz="quarter" idx="12"/>
          </p:nvPr>
        </p:nvSpPr>
        <p:spPr/>
        <p:txBody>
          <a:bodyPr/>
          <a:lstStyle>
            <a:lvl1pPr>
              <a:defRPr/>
            </a:lvl1pPr>
          </a:lstStyle>
          <a:p>
            <a:fld id="{0BCCFE6B-AE64-F046-8443-8B39C9F54BDA}" type="slidenum">
              <a:rPr lang="pt-BR" altLang="pt-BR"/>
              <a:pPr/>
              <a:t>‹nº›</a:t>
            </a:fld>
            <a:endParaRPr lang="pt-BR" altLang="pt-BR"/>
          </a:p>
        </p:txBody>
      </p:sp>
    </p:spTree>
    <p:extLst>
      <p:ext uri="{BB962C8B-B14F-4D97-AF65-F5344CB8AC3E}">
        <p14:creationId xmlns:p14="http://schemas.microsoft.com/office/powerpoint/2010/main" val="216713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xmlns="" id="{75CAF82F-DC08-424D-A9A2-53A1EF465A54}"/>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xmlns="" id="{37BE9949-0953-504B-A5D5-58D176E106F8}"/>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xmlns="" id="{1C25EBFD-4272-8246-8662-FB26D5F1723C}"/>
              </a:ext>
            </a:extLst>
          </p:cNvPr>
          <p:cNvSpPr>
            <a:spLocks noGrp="1" noChangeArrowheads="1"/>
          </p:cNvSpPr>
          <p:nvPr>
            <p:ph type="sldNum" sz="quarter" idx="12"/>
          </p:nvPr>
        </p:nvSpPr>
        <p:spPr/>
        <p:txBody>
          <a:bodyPr/>
          <a:lstStyle>
            <a:lvl1pPr>
              <a:defRPr/>
            </a:lvl1pPr>
          </a:lstStyle>
          <a:p>
            <a:fld id="{771EFF9B-8EC3-E54B-99D4-C4828BFCF337}" type="slidenum">
              <a:rPr lang="pt-BR" altLang="pt-BR"/>
              <a:pPr/>
              <a:t>‹nº›</a:t>
            </a:fld>
            <a:endParaRPr lang="pt-BR" altLang="pt-BR"/>
          </a:p>
        </p:txBody>
      </p:sp>
    </p:spTree>
    <p:extLst>
      <p:ext uri="{BB962C8B-B14F-4D97-AF65-F5344CB8AC3E}">
        <p14:creationId xmlns:p14="http://schemas.microsoft.com/office/powerpoint/2010/main" val="74089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12573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52197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2">
            <a:extLst>
              <a:ext uri="{FF2B5EF4-FFF2-40B4-BE49-F238E27FC236}">
                <a16:creationId xmlns:a16="http://schemas.microsoft.com/office/drawing/2014/main" xmlns="" id="{D73E0A63-6C8C-B841-AC8A-425C9C5FB92A}"/>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xmlns="" id="{AF3AAD6A-6596-2B43-98B5-7EAC9DCC251F}"/>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xmlns="" id="{A2EF96CA-8C7C-E348-B236-7A0B42B4F647}"/>
              </a:ext>
            </a:extLst>
          </p:cNvPr>
          <p:cNvSpPr>
            <a:spLocks noGrp="1" noChangeArrowheads="1"/>
          </p:cNvSpPr>
          <p:nvPr>
            <p:ph type="sldNum" sz="quarter" idx="12"/>
          </p:nvPr>
        </p:nvSpPr>
        <p:spPr/>
        <p:txBody>
          <a:bodyPr/>
          <a:lstStyle>
            <a:lvl1pPr>
              <a:defRPr/>
            </a:lvl1pPr>
          </a:lstStyle>
          <a:p>
            <a:fld id="{6E600424-F7CC-5A4C-92D0-270BAC3EA0F2}" type="slidenum">
              <a:rPr lang="pt-BR" altLang="pt-BR"/>
              <a:pPr/>
              <a:t>‹nº›</a:t>
            </a:fld>
            <a:endParaRPr lang="pt-BR" altLang="pt-BR"/>
          </a:p>
        </p:txBody>
      </p:sp>
    </p:spTree>
    <p:extLst>
      <p:ext uri="{BB962C8B-B14F-4D97-AF65-F5344CB8AC3E}">
        <p14:creationId xmlns:p14="http://schemas.microsoft.com/office/powerpoint/2010/main" val="353391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a:t>Click to edit Master title style</a:t>
            </a:r>
            <a:endParaRPr lang="pt-BR"/>
          </a:p>
        </p:txBody>
      </p:sp>
      <p:sp>
        <p:nvSpPr>
          <p:cNvPr id="3" name="Chart Placeholder 2"/>
          <p:cNvSpPr>
            <a:spLocks noGrp="1"/>
          </p:cNvSpPr>
          <p:nvPr>
            <p:ph type="chart" idx="1"/>
          </p:nvPr>
        </p:nvSpPr>
        <p:spPr>
          <a:xfrm>
            <a:off x="1257300" y="1981200"/>
            <a:ext cx="7772400" cy="4114800"/>
          </a:xfrm>
        </p:spPr>
        <p:txBody>
          <a:bodyPr/>
          <a:lstStyle/>
          <a:p>
            <a:pPr lvl="0"/>
            <a:endParaRPr lang="pt-BR" noProof="0"/>
          </a:p>
        </p:txBody>
      </p:sp>
      <p:sp>
        <p:nvSpPr>
          <p:cNvPr id="4" name="Rectangle 2">
            <a:extLst>
              <a:ext uri="{FF2B5EF4-FFF2-40B4-BE49-F238E27FC236}">
                <a16:creationId xmlns:a16="http://schemas.microsoft.com/office/drawing/2014/main" xmlns="" id="{EC07D89A-5DF9-D44C-8B49-221FAAAC2E0F}"/>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xmlns="" id="{2BC276F5-840B-034F-8EBA-087E576BD6ED}"/>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xmlns="" id="{BD80AB6E-23DF-3144-A1AF-56D683B812EF}"/>
              </a:ext>
            </a:extLst>
          </p:cNvPr>
          <p:cNvSpPr>
            <a:spLocks noGrp="1" noChangeArrowheads="1"/>
          </p:cNvSpPr>
          <p:nvPr>
            <p:ph type="sldNum" sz="quarter" idx="12"/>
          </p:nvPr>
        </p:nvSpPr>
        <p:spPr/>
        <p:txBody>
          <a:bodyPr/>
          <a:lstStyle>
            <a:lvl1pPr>
              <a:defRPr/>
            </a:lvl1pPr>
          </a:lstStyle>
          <a:p>
            <a:fld id="{8ABF6FC7-9EFE-464A-8D7F-B60E7B396A88}" type="slidenum">
              <a:rPr lang="pt-BR" altLang="pt-BR"/>
              <a:pPr/>
              <a:t>‹nº›</a:t>
            </a:fld>
            <a:endParaRPr lang="pt-BR" altLang="pt-BR"/>
          </a:p>
        </p:txBody>
      </p:sp>
    </p:spTree>
    <p:extLst>
      <p:ext uri="{BB962C8B-B14F-4D97-AF65-F5344CB8AC3E}">
        <p14:creationId xmlns:p14="http://schemas.microsoft.com/office/powerpoint/2010/main" val="1804728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12573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quarter" idx="2"/>
          </p:nvPr>
        </p:nvSpPr>
        <p:spPr>
          <a:xfrm>
            <a:off x="52197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Content Placeholder 4"/>
          <p:cNvSpPr>
            <a:spLocks noGrp="1"/>
          </p:cNvSpPr>
          <p:nvPr>
            <p:ph sz="quarter" idx="3"/>
          </p:nvPr>
        </p:nvSpPr>
        <p:spPr>
          <a:xfrm>
            <a:off x="52197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Rectangle 2">
            <a:extLst>
              <a:ext uri="{FF2B5EF4-FFF2-40B4-BE49-F238E27FC236}">
                <a16:creationId xmlns:a16="http://schemas.microsoft.com/office/drawing/2014/main" xmlns="" id="{CD6116B2-4945-134C-ACEC-3769CD286403}"/>
              </a:ext>
            </a:extLst>
          </p:cNvPr>
          <p:cNvSpPr>
            <a:spLocks noGrp="1" noChangeArrowheads="1"/>
          </p:cNvSpPr>
          <p:nvPr>
            <p:ph type="dt" sz="half" idx="10"/>
          </p:nvPr>
        </p:nvSpPr>
        <p:spPr/>
        <p:txBody>
          <a:bodyPr/>
          <a:lstStyle>
            <a:lvl1pPr>
              <a:defRPr/>
            </a:lvl1pPr>
          </a:lstStyle>
          <a:p>
            <a:pPr>
              <a:defRPr/>
            </a:pPr>
            <a:endParaRPr lang="pt-BR"/>
          </a:p>
        </p:txBody>
      </p:sp>
      <p:sp>
        <p:nvSpPr>
          <p:cNvPr id="7" name="Rectangle 3">
            <a:extLst>
              <a:ext uri="{FF2B5EF4-FFF2-40B4-BE49-F238E27FC236}">
                <a16:creationId xmlns:a16="http://schemas.microsoft.com/office/drawing/2014/main" xmlns="" id="{D3398602-01A8-CA4E-967E-230D863C23B2}"/>
              </a:ext>
            </a:extLst>
          </p:cNvPr>
          <p:cNvSpPr>
            <a:spLocks noGrp="1" noChangeArrowheads="1"/>
          </p:cNvSpPr>
          <p:nvPr>
            <p:ph type="ftr" sz="quarter" idx="11"/>
          </p:nvPr>
        </p:nvSpPr>
        <p:spPr/>
        <p:txBody>
          <a:bodyPr/>
          <a:lstStyle>
            <a:lvl1pPr>
              <a:defRPr/>
            </a:lvl1pPr>
          </a:lstStyle>
          <a:p>
            <a:pPr>
              <a:defRPr/>
            </a:pPr>
            <a:endParaRPr lang="pt-BR"/>
          </a:p>
        </p:txBody>
      </p:sp>
      <p:sp>
        <p:nvSpPr>
          <p:cNvPr id="8" name="Rectangle 4">
            <a:extLst>
              <a:ext uri="{FF2B5EF4-FFF2-40B4-BE49-F238E27FC236}">
                <a16:creationId xmlns:a16="http://schemas.microsoft.com/office/drawing/2014/main" xmlns="" id="{5A1B5744-FB17-AF4F-AB58-0D75A2206387}"/>
              </a:ext>
            </a:extLst>
          </p:cNvPr>
          <p:cNvSpPr>
            <a:spLocks noGrp="1" noChangeArrowheads="1"/>
          </p:cNvSpPr>
          <p:nvPr>
            <p:ph type="sldNum" sz="quarter" idx="12"/>
          </p:nvPr>
        </p:nvSpPr>
        <p:spPr/>
        <p:txBody>
          <a:bodyPr/>
          <a:lstStyle>
            <a:lvl1pPr>
              <a:defRPr/>
            </a:lvl1pPr>
          </a:lstStyle>
          <a:p>
            <a:fld id="{C24B0CC8-3568-7449-86D6-0E36FD10145A}" type="slidenum">
              <a:rPr lang="pt-BR" altLang="pt-BR"/>
              <a:pPr/>
              <a:t>‹nº›</a:t>
            </a:fld>
            <a:endParaRPr lang="pt-BR" altLang="pt-BR"/>
          </a:p>
        </p:txBody>
      </p:sp>
    </p:spTree>
    <p:extLst>
      <p:ext uri="{BB962C8B-B14F-4D97-AF65-F5344CB8AC3E}">
        <p14:creationId xmlns:p14="http://schemas.microsoft.com/office/powerpoint/2010/main" val="376924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xmlns="" id="{F8DFEDD4-168E-8142-84B6-D3514369DC0E}"/>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xmlns="" id="{29BCB508-D846-BB42-B0C4-DDC714775EC6}"/>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xmlns="" id="{657EBFD9-E9E3-2049-89DC-0364B12BBE97}"/>
              </a:ext>
            </a:extLst>
          </p:cNvPr>
          <p:cNvSpPr>
            <a:spLocks noGrp="1" noChangeArrowheads="1"/>
          </p:cNvSpPr>
          <p:nvPr>
            <p:ph type="sldNum" sz="quarter" idx="12"/>
          </p:nvPr>
        </p:nvSpPr>
        <p:spPr/>
        <p:txBody>
          <a:bodyPr/>
          <a:lstStyle>
            <a:lvl1pPr>
              <a:defRPr/>
            </a:lvl1pPr>
          </a:lstStyle>
          <a:p>
            <a:fld id="{777F8DE4-F128-2446-A62D-284CDAEE2E21}" type="slidenum">
              <a:rPr lang="pt-BR" altLang="pt-BR"/>
              <a:pPr/>
              <a:t>‹nº›</a:t>
            </a:fld>
            <a:endParaRPr lang="pt-BR" altLang="pt-BR"/>
          </a:p>
        </p:txBody>
      </p:sp>
    </p:spTree>
    <p:extLst>
      <p:ext uri="{BB962C8B-B14F-4D97-AF65-F5344CB8AC3E}">
        <p14:creationId xmlns:p14="http://schemas.microsoft.com/office/powerpoint/2010/main" val="290101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pt-B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xmlns="" id="{F6EAB3FC-42E6-1D42-979F-3971EBC0B2DC}"/>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xmlns="" id="{5B5E45EF-C6F3-8B41-B716-404BD85F49CD}"/>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xmlns="" id="{081DE0EF-8C3B-C24B-ADDB-52BFAA6EA3D4}"/>
              </a:ext>
            </a:extLst>
          </p:cNvPr>
          <p:cNvSpPr>
            <a:spLocks noGrp="1" noChangeArrowheads="1"/>
          </p:cNvSpPr>
          <p:nvPr>
            <p:ph type="sldNum" sz="quarter" idx="12"/>
          </p:nvPr>
        </p:nvSpPr>
        <p:spPr/>
        <p:txBody>
          <a:bodyPr/>
          <a:lstStyle>
            <a:lvl1pPr>
              <a:defRPr/>
            </a:lvl1pPr>
          </a:lstStyle>
          <a:p>
            <a:fld id="{A1582451-3306-1E4B-A54F-47E865B47B61}" type="slidenum">
              <a:rPr lang="pt-BR" altLang="pt-BR"/>
              <a:pPr/>
              <a:t>‹nº›</a:t>
            </a:fld>
            <a:endParaRPr lang="pt-BR" altLang="pt-BR"/>
          </a:p>
        </p:txBody>
      </p:sp>
    </p:spTree>
    <p:extLst>
      <p:ext uri="{BB962C8B-B14F-4D97-AF65-F5344CB8AC3E}">
        <p14:creationId xmlns:p14="http://schemas.microsoft.com/office/powerpoint/2010/main" val="217285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2">
            <a:extLst>
              <a:ext uri="{FF2B5EF4-FFF2-40B4-BE49-F238E27FC236}">
                <a16:creationId xmlns:a16="http://schemas.microsoft.com/office/drawing/2014/main" xmlns="" id="{84E39E5A-3E7D-6042-AA57-B64603AB6B08}"/>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xmlns="" id="{B7F72C48-3B55-F149-9568-B005D3610D6B}"/>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xmlns="" id="{554D066E-0B63-9441-8F79-276EB332218E}"/>
              </a:ext>
            </a:extLst>
          </p:cNvPr>
          <p:cNvSpPr>
            <a:spLocks noGrp="1" noChangeArrowheads="1"/>
          </p:cNvSpPr>
          <p:nvPr>
            <p:ph type="sldNum" sz="quarter" idx="12"/>
          </p:nvPr>
        </p:nvSpPr>
        <p:spPr/>
        <p:txBody>
          <a:bodyPr/>
          <a:lstStyle>
            <a:lvl1pPr>
              <a:defRPr/>
            </a:lvl1pPr>
          </a:lstStyle>
          <a:p>
            <a:fld id="{916CF362-1690-ED49-89B2-0C513C5261C8}" type="slidenum">
              <a:rPr lang="pt-BR" altLang="pt-BR"/>
              <a:pPr/>
              <a:t>‹nº›</a:t>
            </a:fld>
            <a:endParaRPr lang="pt-BR" altLang="pt-BR"/>
          </a:p>
        </p:txBody>
      </p:sp>
    </p:spTree>
    <p:extLst>
      <p:ext uri="{BB962C8B-B14F-4D97-AF65-F5344CB8AC3E}">
        <p14:creationId xmlns:p14="http://schemas.microsoft.com/office/powerpoint/2010/main" val="188983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Rectangle 2">
            <a:extLst>
              <a:ext uri="{FF2B5EF4-FFF2-40B4-BE49-F238E27FC236}">
                <a16:creationId xmlns:a16="http://schemas.microsoft.com/office/drawing/2014/main" xmlns="" id="{AB47A99F-4326-A243-A449-3D8A376803E9}"/>
              </a:ext>
            </a:extLst>
          </p:cNvPr>
          <p:cNvSpPr>
            <a:spLocks noGrp="1" noChangeArrowheads="1"/>
          </p:cNvSpPr>
          <p:nvPr>
            <p:ph type="dt" sz="half" idx="10"/>
          </p:nvPr>
        </p:nvSpPr>
        <p:spPr/>
        <p:txBody>
          <a:bodyPr/>
          <a:lstStyle>
            <a:lvl1pPr>
              <a:defRPr/>
            </a:lvl1pPr>
          </a:lstStyle>
          <a:p>
            <a:pPr>
              <a:defRPr/>
            </a:pPr>
            <a:endParaRPr lang="pt-BR"/>
          </a:p>
        </p:txBody>
      </p:sp>
      <p:sp>
        <p:nvSpPr>
          <p:cNvPr id="8" name="Rectangle 3">
            <a:extLst>
              <a:ext uri="{FF2B5EF4-FFF2-40B4-BE49-F238E27FC236}">
                <a16:creationId xmlns:a16="http://schemas.microsoft.com/office/drawing/2014/main" xmlns="" id="{72471DFD-FFB3-E14D-B2E4-ECB8F2CF6905}"/>
              </a:ext>
            </a:extLst>
          </p:cNvPr>
          <p:cNvSpPr>
            <a:spLocks noGrp="1" noChangeArrowheads="1"/>
          </p:cNvSpPr>
          <p:nvPr>
            <p:ph type="ftr" sz="quarter" idx="11"/>
          </p:nvPr>
        </p:nvSpPr>
        <p:spPr/>
        <p:txBody>
          <a:bodyPr/>
          <a:lstStyle>
            <a:lvl1pPr>
              <a:defRPr/>
            </a:lvl1pPr>
          </a:lstStyle>
          <a:p>
            <a:pPr>
              <a:defRPr/>
            </a:pPr>
            <a:endParaRPr lang="pt-BR"/>
          </a:p>
        </p:txBody>
      </p:sp>
      <p:sp>
        <p:nvSpPr>
          <p:cNvPr id="9" name="Rectangle 4">
            <a:extLst>
              <a:ext uri="{FF2B5EF4-FFF2-40B4-BE49-F238E27FC236}">
                <a16:creationId xmlns:a16="http://schemas.microsoft.com/office/drawing/2014/main" xmlns="" id="{C9F70D2D-45F1-2240-9F4A-36CECBF9D095}"/>
              </a:ext>
            </a:extLst>
          </p:cNvPr>
          <p:cNvSpPr>
            <a:spLocks noGrp="1" noChangeArrowheads="1"/>
          </p:cNvSpPr>
          <p:nvPr>
            <p:ph type="sldNum" sz="quarter" idx="12"/>
          </p:nvPr>
        </p:nvSpPr>
        <p:spPr/>
        <p:txBody>
          <a:bodyPr/>
          <a:lstStyle>
            <a:lvl1pPr>
              <a:defRPr/>
            </a:lvl1pPr>
          </a:lstStyle>
          <a:p>
            <a:fld id="{CE068AB4-AC07-624D-A4E8-968C5DAB1348}" type="slidenum">
              <a:rPr lang="pt-BR" altLang="pt-BR"/>
              <a:pPr/>
              <a:t>‹nº›</a:t>
            </a:fld>
            <a:endParaRPr lang="pt-BR" altLang="pt-BR"/>
          </a:p>
        </p:txBody>
      </p:sp>
    </p:spTree>
    <p:extLst>
      <p:ext uri="{BB962C8B-B14F-4D97-AF65-F5344CB8AC3E}">
        <p14:creationId xmlns:p14="http://schemas.microsoft.com/office/powerpoint/2010/main" val="233233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xmlns="" id="{F2D6B47D-799B-EA42-AC28-DBBB915CD48A}"/>
              </a:ext>
            </a:extLst>
          </p:cNvPr>
          <p:cNvSpPr>
            <a:spLocks noGrp="1" noChangeArrowheads="1"/>
          </p:cNvSpPr>
          <p:nvPr>
            <p:ph type="dt" sz="half" idx="10"/>
          </p:nvPr>
        </p:nvSpPr>
        <p:spPr/>
        <p:txBody>
          <a:bodyPr/>
          <a:lstStyle>
            <a:lvl1pPr>
              <a:defRPr/>
            </a:lvl1pPr>
          </a:lstStyle>
          <a:p>
            <a:pPr>
              <a:defRPr/>
            </a:pPr>
            <a:endParaRPr lang="pt-BR"/>
          </a:p>
        </p:txBody>
      </p:sp>
      <p:sp>
        <p:nvSpPr>
          <p:cNvPr id="4" name="Footer Placeholder 3">
            <a:extLst>
              <a:ext uri="{FF2B5EF4-FFF2-40B4-BE49-F238E27FC236}">
                <a16:creationId xmlns:a16="http://schemas.microsoft.com/office/drawing/2014/main" xmlns="" id="{9DAAB993-3904-CF46-B8B2-AA5A7F5E80A1}"/>
              </a:ext>
            </a:extLst>
          </p:cNvPr>
          <p:cNvSpPr>
            <a:spLocks noGrp="1" noChangeArrowheads="1"/>
          </p:cNvSpPr>
          <p:nvPr>
            <p:ph type="ftr" sz="quarter" idx="11"/>
          </p:nvPr>
        </p:nvSpPr>
        <p:spPr/>
        <p:txBody>
          <a:bodyPr/>
          <a:lstStyle>
            <a:lvl1pPr>
              <a:defRPr/>
            </a:lvl1pPr>
          </a:lstStyle>
          <a:p>
            <a:pPr>
              <a:defRPr/>
            </a:pPr>
            <a:endParaRPr lang="pt-BR"/>
          </a:p>
        </p:txBody>
      </p:sp>
      <p:sp>
        <p:nvSpPr>
          <p:cNvPr id="5" name="Slide Number Placeholder 4">
            <a:extLst>
              <a:ext uri="{FF2B5EF4-FFF2-40B4-BE49-F238E27FC236}">
                <a16:creationId xmlns:a16="http://schemas.microsoft.com/office/drawing/2014/main" xmlns="" id="{6323E7C7-C8F9-2049-A232-DA38AA5CC405}"/>
              </a:ext>
            </a:extLst>
          </p:cNvPr>
          <p:cNvSpPr>
            <a:spLocks noGrp="1" noChangeArrowheads="1"/>
          </p:cNvSpPr>
          <p:nvPr>
            <p:ph type="sldNum" sz="quarter" idx="12"/>
          </p:nvPr>
        </p:nvSpPr>
        <p:spPr/>
        <p:txBody>
          <a:bodyPr/>
          <a:lstStyle>
            <a:lvl1pPr>
              <a:defRPr/>
            </a:lvl1pPr>
          </a:lstStyle>
          <a:p>
            <a:fld id="{75EA5560-9320-CB42-AC1A-0C4FAD46017A}" type="slidenum">
              <a:rPr lang="pt-BR" altLang="pt-BR"/>
              <a:pPr/>
              <a:t>‹nº›</a:t>
            </a:fld>
            <a:endParaRPr lang="pt-BR" altLang="pt-BR"/>
          </a:p>
        </p:txBody>
      </p:sp>
    </p:spTree>
    <p:extLst>
      <p:ext uri="{BB962C8B-B14F-4D97-AF65-F5344CB8AC3E}">
        <p14:creationId xmlns:p14="http://schemas.microsoft.com/office/powerpoint/2010/main" val="232498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ABBFCD76-00C9-6047-9A85-B80E389333BA}"/>
              </a:ext>
            </a:extLst>
          </p:cNvPr>
          <p:cNvSpPr>
            <a:spLocks noGrp="1" noChangeArrowheads="1"/>
          </p:cNvSpPr>
          <p:nvPr>
            <p:ph type="dt" sz="half" idx="10"/>
          </p:nvPr>
        </p:nvSpPr>
        <p:spPr/>
        <p:txBody>
          <a:bodyPr/>
          <a:lstStyle>
            <a:lvl1pPr>
              <a:defRPr/>
            </a:lvl1pPr>
          </a:lstStyle>
          <a:p>
            <a:pPr>
              <a:defRPr/>
            </a:pPr>
            <a:endParaRPr lang="pt-BR"/>
          </a:p>
        </p:txBody>
      </p:sp>
      <p:sp>
        <p:nvSpPr>
          <p:cNvPr id="3" name="Rectangle 3">
            <a:extLst>
              <a:ext uri="{FF2B5EF4-FFF2-40B4-BE49-F238E27FC236}">
                <a16:creationId xmlns:a16="http://schemas.microsoft.com/office/drawing/2014/main" xmlns="" id="{529CF836-A1D9-7C4D-9EEA-E7747693F482}"/>
              </a:ext>
            </a:extLst>
          </p:cNvPr>
          <p:cNvSpPr>
            <a:spLocks noGrp="1" noChangeArrowheads="1"/>
          </p:cNvSpPr>
          <p:nvPr>
            <p:ph type="ftr" sz="quarter" idx="11"/>
          </p:nvPr>
        </p:nvSpPr>
        <p:spPr/>
        <p:txBody>
          <a:bodyPr/>
          <a:lstStyle>
            <a:lvl1pPr>
              <a:defRPr/>
            </a:lvl1pPr>
          </a:lstStyle>
          <a:p>
            <a:pPr>
              <a:defRPr/>
            </a:pPr>
            <a:endParaRPr lang="pt-BR"/>
          </a:p>
        </p:txBody>
      </p:sp>
      <p:sp>
        <p:nvSpPr>
          <p:cNvPr id="4" name="Rectangle 4">
            <a:extLst>
              <a:ext uri="{FF2B5EF4-FFF2-40B4-BE49-F238E27FC236}">
                <a16:creationId xmlns:a16="http://schemas.microsoft.com/office/drawing/2014/main" xmlns="" id="{6E399E04-6AB4-A147-87E2-2EB4DA1E7CFF}"/>
              </a:ext>
            </a:extLst>
          </p:cNvPr>
          <p:cNvSpPr>
            <a:spLocks noGrp="1" noChangeArrowheads="1"/>
          </p:cNvSpPr>
          <p:nvPr>
            <p:ph type="sldNum" sz="quarter" idx="12"/>
          </p:nvPr>
        </p:nvSpPr>
        <p:spPr/>
        <p:txBody>
          <a:bodyPr/>
          <a:lstStyle>
            <a:lvl1pPr>
              <a:defRPr/>
            </a:lvl1pPr>
          </a:lstStyle>
          <a:p>
            <a:fld id="{ACDA8CCC-61DA-A649-B073-513E3913D770}" type="slidenum">
              <a:rPr lang="pt-BR" altLang="pt-BR"/>
              <a:pPr/>
              <a:t>‹nº›</a:t>
            </a:fld>
            <a:endParaRPr lang="pt-BR" altLang="pt-BR"/>
          </a:p>
        </p:txBody>
      </p:sp>
    </p:spTree>
    <p:extLst>
      <p:ext uri="{BB962C8B-B14F-4D97-AF65-F5344CB8AC3E}">
        <p14:creationId xmlns:p14="http://schemas.microsoft.com/office/powerpoint/2010/main" val="7876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xmlns="" id="{9CDE88CB-2A5E-5D48-AA87-F4399D5FA8B1}"/>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xmlns="" id="{6BB2E964-C081-484A-B24A-8BC83657E9F7}"/>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xmlns="" id="{DEAA9883-66F8-404A-97B2-1FEE4A86ABCA}"/>
              </a:ext>
            </a:extLst>
          </p:cNvPr>
          <p:cNvSpPr>
            <a:spLocks noGrp="1" noChangeArrowheads="1"/>
          </p:cNvSpPr>
          <p:nvPr>
            <p:ph type="sldNum" sz="quarter" idx="12"/>
          </p:nvPr>
        </p:nvSpPr>
        <p:spPr/>
        <p:txBody>
          <a:bodyPr/>
          <a:lstStyle>
            <a:lvl1pPr>
              <a:defRPr/>
            </a:lvl1pPr>
          </a:lstStyle>
          <a:p>
            <a:fld id="{2B3CFF8E-5DDB-B241-B962-8DFBF9B1EF22}" type="slidenum">
              <a:rPr lang="pt-BR" altLang="pt-BR"/>
              <a:pPr/>
              <a:t>‹nº›</a:t>
            </a:fld>
            <a:endParaRPr lang="pt-BR" altLang="pt-BR"/>
          </a:p>
        </p:txBody>
      </p:sp>
    </p:spTree>
    <p:extLst>
      <p:ext uri="{BB962C8B-B14F-4D97-AF65-F5344CB8AC3E}">
        <p14:creationId xmlns:p14="http://schemas.microsoft.com/office/powerpoint/2010/main" val="402301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xmlns="" id="{1DE7671C-58D2-F84E-BB47-DC9B26427DC0}"/>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xmlns="" id="{99539BDD-2DF3-814E-8C5F-F6F4F98ABE7E}"/>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xmlns="" id="{96EEB373-D102-F447-96C8-147BA046B1C8}"/>
              </a:ext>
            </a:extLst>
          </p:cNvPr>
          <p:cNvSpPr>
            <a:spLocks noGrp="1" noChangeArrowheads="1"/>
          </p:cNvSpPr>
          <p:nvPr>
            <p:ph type="sldNum" sz="quarter" idx="12"/>
          </p:nvPr>
        </p:nvSpPr>
        <p:spPr/>
        <p:txBody>
          <a:bodyPr/>
          <a:lstStyle>
            <a:lvl1pPr>
              <a:defRPr/>
            </a:lvl1pPr>
          </a:lstStyle>
          <a:p>
            <a:fld id="{2B9BB2DF-6362-0143-8553-88F6BE4FDC49}" type="slidenum">
              <a:rPr lang="pt-BR" altLang="pt-BR"/>
              <a:pPr/>
              <a:t>‹nº›</a:t>
            </a:fld>
            <a:endParaRPr lang="pt-BR" altLang="pt-BR"/>
          </a:p>
        </p:txBody>
      </p:sp>
    </p:spTree>
    <p:extLst>
      <p:ext uri="{BB962C8B-B14F-4D97-AF65-F5344CB8AC3E}">
        <p14:creationId xmlns:p14="http://schemas.microsoft.com/office/powerpoint/2010/main" val="364803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2254A"/>
            </a:gs>
            <a:gs pos="50000">
              <a:srgbClr val="12254A"/>
            </a:gs>
            <a:gs pos="100000">
              <a:srgbClr val="00279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4462594-0F12-4045-B957-76F7CB175ACF}"/>
              </a:ext>
            </a:extLst>
          </p:cNvPr>
          <p:cNvSpPr>
            <a:spLocks noGrp="1" noChangeArrowheads="1"/>
          </p:cNvSpPr>
          <p:nvPr>
            <p:ph type="dt" sz="half" idx="2"/>
          </p:nvPr>
        </p:nvSpPr>
        <p:spPr bwMode="auto">
          <a:xfrm>
            <a:off x="800100" y="6248400"/>
            <a:ext cx="2133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chemeClr val="tx1"/>
                </a:solidFill>
                <a:latin typeface="Times New Roman" pitchFamily="18" charset="0"/>
                <a:ea typeface="+mn-ea"/>
                <a:cs typeface="+mn-cs"/>
              </a:defRPr>
            </a:lvl1pPr>
          </a:lstStyle>
          <a:p>
            <a:pPr>
              <a:defRPr/>
            </a:pPr>
            <a:endParaRPr lang="pt-BR"/>
          </a:p>
        </p:txBody>
      </p:sp>
      <p:sp>
        <p:nvSpPr>
          <p:cNvPr id="1027" name="Rectangle 3">
            <a:extLst>
              <a:ext uri="{FF2B5EF4-FFF2-40B4-BE49-F238E27FC236}">
                <a16:creationId xmlns:a16="http://schemas.microsoft.com/office/drawing/2014/main" xmlns="" id="{1E0ACE75-1BF8-0F46-B39F-BE1EF20E1ED1}"/>
              </a:ext>
            </a:extLst>
          </p:cNvPr>
          <p:cNvSpPr>
            <a:spLocks noGrp="1" noChangeArrowheads="1"/>
          </p:cNvSpPr>
          <p:nvPr>
            <p:ph type="ftr" sz="quarter" idx="3"/>
          </p:nvPr>
        </p:nvSpPr>
        <p:spPr bwMode="auto">
          <a:xfrm>
            <a:off x="3543300" y="6248400"/>
            <a:ext cx="3200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chemeClr val="tx1"/>
                </a:solidFill>
                <a:latin typeface="Times New Roman" pitchFamily="18" charset="0"/>
                <a:ea typeface="+mn-ea"/>
                <a:cs typeface="+mn-cs"/>
              </a:defRPr>
            </a:lvl1pPr>
          </a:lstStyle>
          <a:p>
            <a:pPr>
              <a:defRPr/>
            </a:pPr>
            <a:endParaRPr lang="pt-BR"/>
          </a:p>
        </p:txBody>
      </p:sp>
      <p:sp>
        <p:nvSpPr>
          <p:cNvPr id="1028" name="Rectangle 4">
            <a:extLst>
              <a:ext uri="{FF2B5EF4-FFF2-40B4-BE49-F238E27FC236}">
                <a16:creationId xmlns:a16="http://schemas.microsoft.com/office/drawing/2014/main" xmlns="" id="{075CD73C-6EC2-9940-9FAA-CB4629EC010F}"/>
              </a:ext>
            </a:extLst>
          </p:cNvPr>
          <p:cNvSpPr>
            <a:spLocks noGrp="1" noChangeArrowheads="1"/>
          </p:cNvSpPr>
          <p:nvPr>
            <p:ph type="sldNum" sz="quarter" idx="4"/>
          </p:nvPr>
        </p:nvSpPr>
        <p:spPr bwMode="auto">
          <a:xfrm>
            <a:off x="7353300" y="6248400"/>
            <a:ext cx="2133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1"/>
                </a:solidFill>
                <a:latin typeface="Times New Roman" panose="02020603050405020304" pitchFamily="18" charset="0"/>
              </a:defRPr>
            </a:lvl1pPr>
          </a:lstStyle>
          <a:p>
            <a:fld id="{62378F3F-0BA7-0A45-9A5D-A356FE32FD93}" type="slidenum">
              <a:rPr lang="pt-BR" altLang="pt-BR"/>
              <a:pPr/>
              <a:t>‹nº›</a:t>
            </a:fld>
            <a:endParaRPr lang="pt-BR" altLang="pt-BR"/>
          </a:p>
        </p:txBody>
      </p:sp>
      <p:grpSp>
        <p:nvGrpSpPr>
          <p:cNvPr id="1029" name="Group 9">
            <a:extLst>
              <a:ext uri="{FF2B5EF4-FFF2-40B4-BE49-F238E27FC236}">
                <a16:creationId xmlns:a16="http://schemas.microsoft.com/office/drawing/2014/main" xmlns="" id="{B4819BB3-49CE-8942-B8A6-8643D36A225E}"/>
              </a:ext>
            </a:extLst>
          </p:cNvPr>
          <p:cNvGrpSpPr>
            <a:grpSpLocks/>
          </p:cNvGrpSpPr>
          <p:nvPr/>
        </p:nvGrpSpPr>
        <p:grpSpPr bwMode="auto">
          <a:xfrm>
            <a:off x="120650" y="107950"/>
            <a:ext cx="10045700" cy="6642100"/>
            <a:chOff x="76" y="68"/>
            <a:chExt cx="6328" cy="4184"/>
          </a:xfrm>
        </p:grpSpPr>
        <p:sp>
          <p:nvSpPr>
            <p:cNvPr id="1032" name="Rectangle 5">
              <a:extLst>
                <a:ext uri="{FF2B5EF4-FFF2-40B4-BE49-F238E27FC236}">
                  <a16:creationId xmlns:a16="http://schemas.microsoft.com/office/drawing/2014/main" xmlns="" id="{6B55A54A-524B-374F-BD36-50E81E192E07}"/>
                </a:ext>
              </a:extLst>
            </p:cNvPr>
            <p:cNvSpPr>
              <a:spLocks noChangeArrowheads="1"/>
            </p:cNvSpPr>
            <p:nvPr/>
          </p:nvSpPr>
          <p:spPr bwMode="auto">
            <a:xfrm>
              <a:off x="76" y="68"/>
              <a:ext cx="6328" cy="4184"/>
            </a:xfrm>
            <a:prstGeom prst="rect">
              <a:avLst/>
            </a:prstGeom>
            <a:gradFill rotWithShape="0">
              <a:gsLst>
                <a:gs pos="0">
                  <a:srgbClr val="3352B2"/>
                </a:gs>
                <a:gs pos="50000">
                  <a:srgbClr val="00279F"/>
                </a:gs>
                <a:gs pos="100000">
                  <a:srgbClr val="3352B2"/>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3" name="Rectangle 6">
              <a:extLst>
                <a:ext uri="{FF2B5EF4-FFF2-40B4-BE49-F238E27FC236}">
                  <a16:creationId xmlns:a16="http://schemas.microsoft.com/office/drawing/2014/main" xmlns="" id="{D89261C6-BC43-744A-81BA-258460A1E500}"/>
                </a:ext>
              </a:extLst>
            </p:cNvPr>
            <p:cNvSpPr>
              <a:spLocks noChangeArrowheads="1"/>
            </p:cNvSpPr>
            <p:nvPr/>
          </p:nvSpPr>
          <p:spPr bwMode="auto">
            <a:xfrm>
              <a:off x="169" y="140"/>
              <a:ext cx="6154" cy="4036"/>
            </a:xfrm>
            <a:prstGeom prst="rect">
              <a:avLst/>
            </a:prstGeom>
            <a:gradFill rotWithShape="0">
              <a:gsLst>
                <a:gs pos="0">
                  <a:srgbClr val="00279F"/>
                </a:gs>
                <a:gs pos="50000">
                  <a:srgbClr val="4C67BC"/>
                </a:gs>
                <a:gs pos="100000">
                  <a:srgbClr val="00279F"/>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4" name="Rectangle 7">
              <a:extLst>
                <a:ext uri="{FF2B5EF4-FFF2-40B4-BE49-F238E27FC236}">
                  <a16:creationId xmlns:a16="http://schemas.microsoft.com/office/drawing/2014/main" xmlns="" id="{0BBCE26A-2EA0-B64E-8CB5-1E9249157DC0}"/>
                </a:ext>
              </a:extLst>
            </p:cNvPr>
            <p:cNvSpPr>
              <a:spLocks noChangeArrowheads="1"/>
            </p:cNvSpPr>
            <p:nvPr/>
          </p:nvSpPr>
          <p:spPr bwMode="auto">
            <a:xfrm>
              <a:off x="214" y="188"/>
              <a:ext cx="6051" cy="3944"/>
            </a:xfrm>
            <a:prstGeom prst="rect">
              <a:avLst/>
            </a:prstGeom>
            <a:gradFill rotWithShape="0">
              <a:gsLst>
                <a:gs pos="0">
                  <a:srgbClr val="4C67BC"/>
                </a:gs>
                <a:gs pos="50000">
                  <a:srgbClr val="00279F"/>
                </a:gs>
                <a:gs pos="100000">
                  <a:srgbClr val="4C67BC"/>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5" name="Rectangle 8">
              <a:extLst>
                <a:ext uri="{FF2B5EF4-FFF2-40B4-BE49-F238E27FC236}">
                  <a16:creationId xmlns:a16="http://schemas.microsoft.com/office/drawing/2014/main" xmlns="" id="{57C4C8D5-E761-964B-8616-75EB4B142442}"/>
                </a:ext>
              </a:extLst>
            </p:cNvPr>
            <p:cNvSpPr>
              <a:spLocks noChangeArrowheads="1"/>
            </p:cNvSpPr>
            <p:nvPr/>
          </p:nvSpPr>
          <p:spPr bwMode="auto">
            <a:xfrm>
              <a:off x="306" y="272"/>
              <a:ext cx="5869" cy="3776"/>
            </a:xfrm>
            <a:prstGeom prst="rect">
              <a:avLst/>
            </a:prstGeom>
            <a:gradFill rotWithShape="0">
              <a:gsLst>
                <a:gs pos="0">
                  <a:srgbClr val="000C2F"/>
                </a:gs>
                <a:gs pos="100000">
                  <a:srgbClr val="00279F"/>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grpSp>
      <p:sp>
        <p:nvSpPr>
          <p:cNvPr id="1030" name="Rectangle 10">
            <a:extLst>
              <a:ext uri="{FF2B5EF4-FFF2-40B4-BE49-F238E27FC236}">
                <a16:creationId xmlns:a16="http://schemas.microsoft.com/office/drawing/2014/main" xmlns="" id="{BF550E37-FE9B-F64B-AC58-6DCA7B8EF2DC}"/>
              </a:ext>
            </a:extLst>
          </p:cNvPr>
          <p:cNvSpPr>
            <a:spLocks noGrp="1" noChangeArrowheads="1"/>
          </p:cNvSpPr>
          <p:nvPr>
            <p:ph type="title"/>
          </p:nvPr>
        </p:nvSpPr>
        <p:spPr bwMode="auto">
          <a:xfrm>
            <a:off x="12573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pt-BR" altLang="pt-BR"/>
              <a:t>Click to edit Master title style</a:t>
            </a:r>
          </a:p>
        </p:txBody>
      </p:sp>
      <p:sp>
        <p:nvSpPr>
          <p:cNvPr id="1031" name="Rectangle 11">
            <a:extLst>
              <a:ext uri="{FF2B5EF4-FFF2-40B4-BE49-F238E27FC236}">
                <a16:creationId xmlns:a16="http://schemas.microsoft.com/office/drawing/2014/main" xmlns="" id="{D83B1739-7346-534F-888A-32DADD9CF0BD}"/>
              </a:ext>
            </a:extLst>
          </p:cNvPr>
          <p:cNvSpPr>
            <a:spLocks noGrp="1" noChangeArrowheads="1"/>
          </p:cNvSpPr>
          <p:nvPr>
            <p:ph type="body" idx="1"/>
          </p:nvPr>
        </p:nvSpPr>
        <p:spPr bwMode="auto">
          <a:xfrm>
            <a:off x="12573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pt-BR" altLang="pt-BR"/>
              <a:t>Click to edit Master text styles</a:t>
            </a:r>
          </a:p>
          <a:p>
            <a:pPr lvl="1"/>
            <a:r>
              <a:rPr lang="pt-BR" altLang="pt-BR"/>
              <a:t>Second Level</a:t>
            </a:r>
          </a:p>
          <a:p>
            <a:pPr lvl="2"/>
            <a:r>
              <a:rPr lang="pt-BR" altLang="pt-BR"/>
              <a:t>Third Level</a:t>
            </a:r>
          </a:p>
          <a:p>
            <a:pPr lvl="3"/>
            <a:r>
              <a:rPr lang="pt-BR" altLang="pt-BR"/>
              <a:t>Fourth Level</a:t>
            </a:r>
          </a:p>
          <a:p>
            <a:pPr lvl="4"/>
            <a:r>
              <a:rPr lang="pt-BR" altLang="pt-BR"/>
              <a:t>Fifth Level</a:t>
            </a:r>
          </a:p>
        </p:txBody>
      </p:sp>
    </p:spTree>
  </p:cSld>
  <p:clrMap bg1="dk2" tx1="lt1" bg2="dk1" tx2="lt2" accent1="accent1" accent2="accent2" accent3="accent3" accent4="accent4" accent5="accent5" accent6="accent6" hlink="hlink" folHlink="folHlink"/>
  <p:sldLayoutIdLst>
    <p:sldLayoutId id="2147485267" r:id="rId1"/>
    <p:sldLayoutId id="2147485268" r:id="rId2"/>
    <p:sldLayoutId id="2147485269" r:id="rId3"/>
    <p:sldLayoutId id="2147485270" r:id="rId4"/>
    <p:sldLayoutId id="2147485271" r:id="rId5"/>
    <p:sldLayoutId id="2147485272" r:id="rId6"/>
    <p:sldLayoutId id="2147485273" r:id="rId7"/>
    <p:sldLayoutId id="2147485274" r:id="rId8"/>
    <p:sldLayoutId id="2147485275" r:id="rId9"/>
    <p:sldLayoutId id="2147485276" r:id="rId10"/>
    <p:sldLayoutId id="2147485277" r:id="rId11"/>
    <p:sldLayoutId id="2147485278" r:id="rId12"/>
    <p:sldLayoutId id="2147485279" r:id="rId13"/>
    <p:sldLayoutId id="2147485280" r:id="rId14"/>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 charset="2"/>
        <a:buChar char="l"/>
        <a:defRPr sz="3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lr>
          <a:schemeClr val="accent1"/>
        </a:buClr>
        <a:buSzPct val="100000"/>
        <a:buChar char="–"/>
        <a:defRPr sz="2800">
          <a:solidFill>
            <a:schemeClr val="tx1"/>
          </a:solidFill>
          <a:latin typeface="+mn-lt"/>
          <a:ea typeface="ＭＳ Ｐゴシック" panose="020B0600070205080204" pitchFamily="34" charset="-128"/>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ea typeface="ＭＳ Ｐゴシック" panose="020B0600070205080204" pitchFamily="34" charset="-128"/>
        </a:defRPr>
      </a:lvl3pPr>
      <a:lvl4pPr marL="1600200" indent="-228600" algn="l" rtl="0" eaLnBrk="0" fontAlgn="base" hangingPunct="0">
        <a:spcBef>
          <a:spcPct val="20000"/>
        </a:spcBef>
        <a:spcAft>
          <a:spcPct val="0"/>
        </a:spcAft>
        <a:buClr>
          <a:schemeClr val="accent2"/>
        </a:buClr>
        <a:buSzPct val="100000"/>
        <a:buChar char="–"/>
        <a:defRPr sz="2000">
          <a:solidFill>
            <a:schemeClr val="tx1"/>
          </a:solidFill>
          <a:latin typeface="+mn-lt"/>
          <a:ea typeface="ＭＳ Ｐゴシック" panose="020B0600070205080204" pitchFamily="34" charset="-128"/>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ea typeface="ＭＳ Ｐゴシック" panose="020B0600070205080204" pitchFamily="34" charset="-128"/>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34.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1.jpeg"/><Relationship Id="rId5" Type="http://schemas.openxmlformats.org/officeDocument/2006/relationships/image" Target="../media/image36.e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1.jpeg"/><Relationship Id="rId5" Type="http://schemas.openxmlformats.org/officeDocument/2006/relationships/image" Target="../media/image37.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file://C/Documents%20and%20Settings/Martin%20Arvisais/Desktop/1194_READY_EDIT_FB/Slide16.jp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62.emf"/><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91.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6.png"/><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8734A5D-560D-A74B-A93E-A68F0224E3FD}"/>
              </a:ext>
            </a:extLst>
          </p:cNvPr>
          <p:cNvSpPr>
            <a:spLocks noGrp="1"/>
          </p:cNvSpPr>
          <p:nvPr>
            <p:ph type="title"/>
          </p:nvPr>
        </p:nvSpPr>
        <p:spPr>
          <a:xfrm>
            <a:off x="877888" y="900113"/>
            <a:ext cx="8777287" cy="876300"/>
          </a:xfrm>
        </p:spPr>
        <p:txBody>
          <a:bodyPr/>
          <a:lstStyle/>
          <a:p>
            <a:pPr>
              <a:defRPr/>
            </a:pPr>
            <a:r>
              <a:rPr lang="pt-BR" altLang="pt-BR" sz="3200" b="1" dirty="0">
                <a:solidFill>
                  <a:srgbClr val="FEFF98"/>
                </a:solidFill>
                <a:effectLst>
                  <a:outerShdw blurRad="38100" dist="38100" dir="2700000" algn="tl">
                    <a:srgbClr val="000000"/>
                  </a:outerShdw>
                </a:effectLst>
                <a:ea typeface="MS PGothic" panose="020B0600070205080204" pitchFamily="34" charset="-128"/>
              </a:rPr>
              <a:t>Doença Cardiovascular</a:t>
            </a:r>
            <a:endParaRPr lang="pt-BR" altLang="pt-BR" sz="3200" dirty="0">
              <a:ea typeface="MS PGothic" panose="020B0600070205080204" pitchFamily="34" charset="-128"/>
            </a:endParaRPr>
          </a:p>
        </p:txBody>
      </p:sp>
      <p:sp>
        <p:nvSpPr>
          <p:cNvPr id="64516" name="Espaço Reservado para Conteúdo 3">
            <a:extLst>
              <a:ext uri="{FF2B5EF4-FFF2-40B4-BE49-F238E27FC236}">
                <a16:creationId xmlns:a16="http://schemas.microsoft.com/office/drawing/2014/main" xmlns="" id="{E9043327-96F3-A045-8CA5-812FF9C7AAA0}"/>
              </a:ext>
            </a:extLst>
          </p:cNvPr>
          <p:cNvSpPr>
            <a:spLocks noGrp="1" noChangeArrowheads="1"/>
          </p:cNvSpPr>
          <p:nvPr>
            <p:ph sz="half" idx="2"/>
          </p:nvPr>
        </p:nvSpPr>
        <p:spPr>
          <a:xfrm>
            <a:off x="655982" y="2468486"/>
            <a:ext cx="4800600" cy="3187142"/>
          </a:xfrm>
        </p:spPr>
        <p:txBody>
          <a:bodyPr/>
          <a:lstStyle/>
          <a:p>
            <a:pPr marL="265113" indent="-265113">
              <a:spcBef>
                <a:spcPts val="1800"/>
              </a:spcBef>
              <a:buFont typeface="Arial" panose="020B0604020202020204" pitchFamily="34" charset="0"/>
              <a:buAutoNum type="arabicPeriod"/>
            </a:pPr>
            <a:r>
              <a:rPr lang="pt-BR" altLang="pt-BR" sz="2400" b="1" dirty="0"/>
              <a:t>O que é DCV aterosclerótica?</a:t>
            </a:r>
          </a:p>
          <a:p>
            <a:pPr marL="265113" indent="-265113">
              <a:spcBef>
                <a:spcPts val="1800"/>
              </a:spcBef>
              <a:buFont typeface="Arial" panose="020B0604020202020204" pitchFamily="34" charset="0"/>
              <a:buAutoNum type="arabicPeriod"/>
            </a:pPr>
            <a:r>
              <a:rPr lang="pt-BR" altLang="pt-BR" sz="2400" b="1" dirty="0"/>
              <a:t>Por que estudar DCV?</a:t>
            </a:r>
          </a:p>
          <a:p>
            <a:pPr marL="265113" indent="-265113">
              <a:spcBef>
                <a:spcPts val="1800"/>
              </a:spcBef>
              <a:buFont typeface="Arial" panose="020B0604020202020204" pitchFamily="34" charset="0"/>
              <a:buAutoNum type="arabicPeriod"/>
            </a:pPr>
            <a:r>
              <a:rPr lang="pt-BR" altLang="pt-BR" sz="2400" b="1" dirty="0"/>
              <a:t>Resultados de estudos epidemiológicos e de intervenções </a:t>
            </a:r>
          </a:p>
        </p:txBody>
      </p:sp>
      <p:sp>
        <p:nvSpPr>
          <p:cNvPr id="9" name="Espaço Reservado para Conteúdo 2">
            <a:extLst>
              <a:ext uri="{FF2B5EF4-FFF2-40B4-BE49-F238E27FC236}">
                <a16:creationId xmlns:a16="http://schemas.microsoft.com/office/drawing/2014/main" xmlns="" id="{E29A51AA-6B77-6F40-BA75-299ABAAED3DA}"/>
              </a:ext>
            </a:extLst>
          </p:cNvPr>
          <p:cNvSpPr txBox="1">
            <a:spLocks/>
          </p:cNvSpPr>
          <p:nvPr/>
        </p:nvSpPr>
        <p:spPr bwMode="auto">
          <a:xfrm>
            <a:off x="5456582" y="2297830"/>
            <a:ext cx="4344988" cy="3528454"/>
          </a:xfrm>
          <a:prstGeom prst="rect">
            <a:avLst/>
          </a:prstGeom>
          <a:solidFill>
            <a:schemeClr val="tx1"/>
          </a:solidFill>
          <a:ln w="28575">
            <a:solidFill>
              <a:schemeClr val="accent1"/>
            </a:solidFill>
            <a:miter lim="800000"/>
            <a:headEnd/>
            <a:tailEnd/>
          </a:ln>
        </p:spPr>
        <p:txBody>
          <a:bodyPr lIns="92075" tIns="46038" rIns="92075" bIns="46038"/>
          <a:lstStyle>
            <a:lvl1pPr marL="265113" indent="-265113">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ts val="1200"/>
              </a:spcBef>
              <a:buFont typeface="Wingdings" pitchFamily="2" charset="2"/>
              <a:buChar char="Ø"/>
            </a:pPr>
            <a:r>
              <a:rPr lang="pt-BR" altLang="pt-BR" sz="2400" b="1" dirty="0">
                <a:solidFill>
                  <a:schemeClr val="bg2"/>
                </a:solidFill>
              </a:rPr>
              <a:t>Conceito e </a:t>
            </a:r>
            <a:r>
              <a:rPr lang="pt-BR" altLang="pt-BR" sz="2400" b="1" dirty="0" err="1">
                <a:solidFill>
                  <a:schemeClr val="bg2"/>
                </a:solidFill>
              </a:rPr>
              <a:t>órgaos</a:t>
            </a:r>
            <a:r>
              <a:rPr lang="pt-BR" altLang="pt-BR" sz="2400" b="1" dirty="0">
                <a:solidFill>
                  <a:schemeClr val="bg2"/>
                </a:solidFill>
              </a:rPr>
              <a:t>-alvo da aterosclerose</a:t>
            </a:r>
          </a:p>
          <a:p>
            <a:pPr>
              <a:spcBef>
                <a:spcPts val="1200"/>
              </a:spcBef>
              <a:buFont typeface="Wingdings" pitchFamily="2" charset="2"/>
              <a:buChar char="Ø"/>
            </a:pPr>
            <a:r>
              <a:rPr lang="pt-BR" altLang="pt-BR" sz="2400" b="1" dirty="0">
                <a:solidFill>
                  <a:schemeClr val="bg2"/>
                </a:solidFill>
              </a:rPr>
              <a:t>Epidemiologia</a:t>
            </a:r>
          </a:p>
          <a:p>
            <a:pPr>
              <a:spcBef>
                <a:spcPts val="1200"/>
              </a:spcBef>
              <a:buFont typeface="Wingdings" pitchFamily="2" charset="2"/>
              <a:buChar char="Ø"/>
            </a:pPr>
            <a:r>
              <a:rPr lang="pt-BR" altLang="pt-BR" sz="2400" b="1" dirty="0">
                <a:solidFill>
                  <a:schemeClr val="bg2"/>
                </a:solidFill>
              </a:rPr>
              <a:t>Fatores de risco e etiológicos; marcadores</a:t>
            </a:r>
          </a:p>
          <a:p>
            <a:pPr>
              <a:spcBef>
                <a:spcPts val="1200"/>
              </a:spcBef>
              <a:buFont typeface="Wingdings" pitchFamily="2" charset="2"/>
              <a:buChar char="Ø"/>
            </a:pPr>
            <a:r>
              <a:rPr lang="pt-BR" altLang="pt-BR" sz="2400" b="1" dirty="0">
                <a:solidFill>
                  <a:schemeClr val="bg2"/>
                </a:solidFill>
              </a:rPr>
              <a:t>Medidas de prevenção </a:t>
            </a:r>
          </a:p>
          <a:p>
            <a:pPr>
              <a:spcBef>
                <a:spcPts val="1200"/>
              </a:spcBef>
              <a:buFont typeface="Wingdings" pitchFamily="2" charset="2"/>
              <a:buChar char="Ø"/>
            </a:pPr>
            <a:r>
              <a:rPr lang="pt-BR" altLang="pt-BR" sz="2400" b="1" dirty="0">
                <a:solidFill>
                  <a:schemeClr val="bg2"/>
                </a:solidFill>
              </a:rPr>
              <a:t>Controle e tratamento</a:t>
            </a:r>
          </a:p>
        </p:txBody>
      </p:sp>
      <p:pic>
        <p:nvPicPr>
          <p:cNvPr id="8" name="Picture 64" descr="CorDiab">
            <a:extLst>
              <a:ext uri="{FF2B5EF4-FFF2-40B4-BE49-F238E27FC236}">
                <a16:creationId xmlns:a16="http://schemas.microsoft.com/office/drawing/2014/main" xmlns="" id="{456726C7-33BF-F144-A61F-F1A99EC01DE3}"/>
              </a:ext>
            </a:extLst>
          </p:cNvPr>
          <p:cNvPicPr>
            <a:picLocks noChangeAspect="1" noChangeArrowheads="1"/>
          </p:cNvPicPr>
          <p:nvPr/>
        </p:nvPicPr>
        <p:blipFill>
          <a:blip r:embed="rId2"/>
          <a:srcRect/>
          <a:stretch>
            <a:fillRect/>
          </a:stretch>
        </p:blipFill>
        <p:spPr bwMode="auto">
          <a:xfrm>
            <a:off x="41124" y="56437"/>
            <a:ext cx="1403707" cy="994333"/>
          </a:xfrm>
          <a:prstGeom prst="rect">
            <a:avLst/>
          </a:prstGeom>
          <a:noFill/>
          <a:ln w="9525">
            <a:noFill/>
            <a:miter lim="800000"/>
            <a:headEnd/>
            <a:tailEnd/>
          </a:ln>
          <a:effectLst>
            <a:softEdge rad="508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a:extLst>
              <a:ext uri="{FF2B5EF4-FFF2-40B4-BE49-F238E27FC236}">
                <a16:creationId xmlns:a16="http://schemas.microsoft.com/office/drawing/2014/main" xmlns="" id="{0521E91A-C1F0-A848-BCAB-2467828F60FC}"/>
              </a:ext>
            </a:extLst>
          </p:cNvPr>
          <p:cNvSpPr>
            <a:spLocks noChangeArrowheads="1"/>
          </p:cNvSpPr>
          <p:nvPr/>
        </p:nvSpPr>
        <p:spPr bwMode="auto">
          <a:xfrm>
            <a:off x="711200" y="931069"/>
            <a:ext cx="8859837" cy="719137"/>
          </a:xfrm>
          <a:prstGeom prst="rect">
            <a:avLst/>
          </a:prstGeom>
          <a:noFill/>
          <a:ln>
            <a:noFill/>
          </a:ln>
          <a:effectLst>
            <a:prstShdw prst="shdw17" dist="17961" dir="2700000">
              <a:srgbClr val="999999"/>
            </a:prstShdw>
          </a:effectLst>
        </p:spPr>
        <p:txBody>
          <a:bodyPr anchor="ctr"/>
          <a:lstStyle/>
          <a:p>
            <a:pPr algn="ctr" eaLnBrk="1" hangingPunct="1">
              <a:lnSpc>
                <a:spcPct val="90000"/>
              </a:lnSpc>
              <a:defRPr/>
            </a:pPr>
            <a:r>
              <a:rPr lang="pt-BR" sz="3200" b="1" dirty="0">
                <a:solidFill>
                  <a:srgbClr val="FFFF66"/>
                </a:solidFill>
                <a:effectLst>
                  <a:outerShdw blurRad="38100" dist="38100" dir="2700000" algn="tl">
                    <a:srgbClr val="000000">
                      <a:alpha val="43137"/>
                    </a:srgbClr>
                  </a:outerShdw>
                </a:effectLst>
                <a:ea typeface="Tahoma" pitchFamily="34" charset="0"/>
                <a:cs typeface="Arial" panose="020B0604020202020204" pitchFamily="34" charset="0"/>
              </a:rPr>
              <a:t>DCV: líder entre as causas de óbito no Brasil</a:t>
            </a:r>
            <a:endParaRPr lang="en-US" sz="3200" b="1" dirty="0">
              <a:solidFill>
                <a:srgbClr val="FFFF66"/>
              </a:solidFill>
              <a:effectLst>
                <a:outerShdw blurRad="38100" dist="38100" dir="2700000" algn="tl">
                  <a:srgbClr val="000000">
                    <a:alpha val="43137"/>
                  </a:srgbClr>
                </a:outerShdw>
              </a:effectLst>
              <a:ea typeface="Tahoma" pitchFamily="34" charset="0"/>
              <a:cs typeface="Arial" panose="020B0604020202020204" pitchFamily="34" charset="0"/>
            </a:endParaRPr>
          </a:p>
        </p:txBody>
      </p:sp>
      <p:pic>
        <p:nvPicPr>
          <p:cNvPr id="76803" name="Picture 5">
            <a:extLst>
              <a:ext uri="{FF2B5EF4-FFF2-40B4-BE49-F238E27FC236}">
                <a16:creationId xmlns:a16="http://schemas.microsoft.com/office/drawing/2014/main" xmlns="" id="{5B13A93F-2FF9-304A-A829-39678A8566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4775" y="2151063"/>
            <a:ext cx="10072688" cy="3286125"/>
          </a:xfrm>
          <a:noFill/>
          <a:ln w="28575" cap="flat">
            <a:solidFill>
              <a:srgbClr val="000000"/>
            </a:solidFill>
            <a:miter lim="800000"/>
            <a:headEnd/>
            <a:tailEnd/>
          </a:ln>
        </p:spPr>
      </p:pic>
      <p:sp>
        <p:nvSpPr>
          <p:cNvPr id="219143" name="Text Box 7">
            <a:extLst>
              <a:ext uri="{FF2B5EF4-FFF2-40B4-BE49-F238E27FC236}">
                <a16:creationId xmlns:a16="http://schemas.microsoft.com/office/drawing/2014/main" xmlns="" id="{275FE6C6-747E-8A4A-9CB6-17BAAD6796A3}"/>
              </a:ext>
            </a:extLst>
          </p:cNvPr>
          <p:cNvSpPr txBox="1">
            <a:spLocks noChangeArrowheads="1"/>
          </p:cNvSpPr>
          <p:nvPr/>
        </p:nvSpPr>
        <p:spPr bwMode="auto">
          <a:xfrm>
            <a:off x="9415463" y="3319463"/>
            <a:ext cx="655637" cy="369887"/>
          </a:xfrm>
          <a:prstGeom prst="rect">
            <a:avLst/>
          </a:prstGeom>
          <a:solidFill>
            <a:srgbClr val="8E0000"/>
          </a:solidFill>
          <a:ln w="9525" algn="ctr">
            <a:solidFill>
              <a:srgbClr val="000000"/>
            </a:solidFill>
            <a:miter lim="800000"/>
            <a:headEnd/>
            <a:tailEnd/>
          </a:ln>
          <a:effectLst/>
        </p:spPr>
        <p:txBody>
          <a:bodyPr>
            <a:spAutoFit/>
          </a:bodyPr>
          <a:lstStyle/>
          <a:p>
            <a:pPr algn="ctr" eaLnBrk="1" hangingPunct="1">
              <a:spcBef>
                <a:spcPct val="50000"/>
              </a:spcBef>
              <a:defRPr/>
            </a:pPr>
            <a:r>
              <a:rPr lang="pt-BR" b="1" dirty="0">
                <a:solidFill>
                  <a:schemeClr val="tx1"/>
                </a:solidFill>
                <a:effectLst>
                  <a:outerShdw blurRad="38100" dist="38100" dir="2700000" algn="tl">
                    <a:srgbClr val="000000"/>
                  </a:outerShdw>
                </a:effectLst>
                <a:latin typeface="Arial Narrow" pitchFamily="34" charset="0"/>
                <a:ea typeface="+mn-ea"/>
                <a:cs typeface="Arial" pitchFamily="34" charset="0"/>
              </a:rPr>
              <a:t>32%</a:t>
            </a:r>
            <a:endParaRPr lang="en-US" b="1" dirty="0">
              <a:solidFill>
                <a:schemeClr val="tx1"/>
              </a:solidFill>
              <a:effectLst>
                <a:outerShdw blurRad="38100" dist="38100" dir="2700000" algn="tl">
                  <a:srgbClr val="000000"/>
                </a:outerShdw>
              </a:effectLst>
              <a:latin typeface="Arial Narrow" pitchFamily="34" charset="0"/>
              <a:ea typeface="+mn-ea"/>
              <a:cs typeface="Arial" pitchFamily="34" charset="0"/>
            </a:endParaRPr>
          </a:p>
        </p:txBody>
      </p:sp>
      <p:sp>
        <p:nvSpPr>
          <p:cNvPr id="219147" name="Rectangle 11">
            <a:extLst>
              <a:ext uri="{FF2B5EF4-FFF2-40B4-BE49-F238E27FC236}">
                <a16:creationId xmlns:a16="http://schemas.microsoft.com/office/drawing/2014/main" xmlns="" id="{AFDE48B4-27B2-E747-9EF2-6BCDA56EF27B}"/>
              </a:ext>
            </a:extLst>
          </p:cNvPr>
          <p:cNvSpPr>
            <a:spLocks noChangeArrowheads="1"/>
          </p:cNvSpPr>
          <p:nvPr/>
        </p:nvSpPr>
        <p:spPr bwMode="auto">
          <a:xfrm>
            <a:off x="7056438" y="6297613"/>
            <a:ext cx="2943225" cy="338137"/>
          </a:xfrm>
          <a:prstGeom prst="rect">
            <a:avLst/>
          </a:prstGeom>
          <a:noFill/>
          <a:ln w="9525" algn="ctr">
            <a:noFill/>
            <a:miter lim="800000"/>
            <a:headEnd/>
            <a:tailEnd/>
          </a:ln>
          <a:effectLst/>
        </p:spPr>
        <p:txBody>
          <a:bodyPr>
            <a:spAutoFit/>
          </a:bodyPr>
          <a:lstStyle/>
          <a:p>
            <a:pPr eaLnBrk="1" hangingPunct="1">
              <a:defRPr/>
            </a:pPr>
            <a:r>
              <a:rPr lang="en-US" sz="1600" b="1" i="1" dirty="0">
                <a:solidFill>
                  <a:srgbClr val="97DCFF"/>
                </a:solidFill>
                <a:effectLst>
                  <a:outerShdw blurRad="38100" dist="38100" dir="2700000" algn="tl">
                    <a:srgbClr val="000000"/>
                  </a:outerShdw>
                </a:effectLst>
                <a:latin typeface="Arial Narrow" pitchFamily="34" charset="0"/>
                <a:ea typeface="+mn-ea"/>
                <a:cs typeface="Arial" pitchFamily="34" charset="0"/>
              </a:rPr>
              <a:t>Oliveira G. </a:t>
            </a:r>
            <a:r>
              <a:rPr lang="en-US" sz="1600" b="1" i="1" dirty="0" err="1">
                <a:solidFill>
                  <a:srgbClr val="97DCFF"/>
                </a:solidFill>
                <a:effectLst>
                  <a:outerShdw blurRad="38100" dist="38100" dir="2700000" algn="tl">
                    <a:srgbClr val="000000"/>
                  </a:outerShdw>
                </a:effectLst>
                <a:latin typeface="Arial Narrow" pitchFamily="34" charset="0"/>
                <a:ea typeface="+mn-ea"/>
                <a:cs typeface="Arial" pitchFamily="34" charset="0"/>
              </a:rPr>
              <a:t>Arq</a:t>
            </a:r>
            <a:r>
              <a:rPr lang="en-US" sz="1600" b="1" i="1" dirty="0">
                <a:solidFill>
                  <a:srgbClr val="97DCFF"/>
                </a:solidFill>
                <a:effectLst>
                  <a:outerShdw blurRad="38100" dist="38100" dir="2700000" algn="tl">
                    <a:srgbClr val="000000"/>
                  </a:outerShdw>
                </a:effectLst>
                <a:latin typeface="Arial Narrow" pitchFamily="34" charset="0"/>
                <a:ea typeface="+mn-ea"/>
                <a:cs typeface="Arial" pitchFamily="34" charset="0"/>
              </a:rPr>
              <a:t> Bras </a:t>
            </a:r>
            <a:r>
              <a:rPr lang="en-US" sz="1600" b="1" i="1" dirty="0" err="1">
                <a:solidFill>
                  <a:srgbClr val="97DCFF"/>
                </a:solidFill>
                <a:effectLst>
                  <a:outerShdw blurRad="38100" dist="38100" dir="2700000" algn="tl">
                    <a:srgbClr val="000000"/>
                  </a:outerShdw>
                </a:effectLst>
                <a:latin typeface="Arial Narrow" pitchFamily="34" charset="0"/>
                <a:ea typeface="+mn-ea"/>
                <a:cs typeface="Arial" pitchFamily="34" charset="0"/>
              </a:rPr>
              <a:t>Cardiol</a:t>
            </a:r>
            <a:r>
              <a:rPr lang="en-US" sz="1600" b="1" i="1" dirty="0">
                <a:solidFill>
                  <a:srgbClr val="97DCFF"/>
                </a:solidFill>
                <a:effectLst>
                  <a:outerShdw blurRad="38100" dist="38100" dir="2700000" algn="tl">
                    <a:srgbClr val="000000"/>
                  </a:outerShdw>
                </a:effectLst>
                <a:latin typeface="Arial Narrow" pitchFamily="34" charset="0"/>
                <a:ea typeface="+mn-ea"/>
                <a:cs typeface="Arial" pitchFamily="34" charset="0"/>
              </a:rPr>
              <a:t> 2005</a:t>
            </a:r>
            <a:endParaRPr lang="en-US" sz="1600" b="1" dirty="0">
              <a:solidFill>
                <a:srgbClr val="97DCFF"/>
              </a:solidFill>
              <a:effectLst>
                <a:outerShdw blurRad="38100" dist="38100" dir="2700000" algn="tl">
                  <a:srgbClr val="000000"/>
                </a:outerShdw>
              </a:effectLst>
              <a:latin typeface="Arial Narrow" pitchFamily="34" charset="0"/>
              <a:ea typeface="+mn-ea"/>
              <a:cs typeface="Arial" pitchFamily="34" charset="0"/>
            </a:endParaRPr>
          </a:p>
        </p:txBody>
      </p:sp>
      <p:pic>
        <p:nvPicPr>
          <p:cNvPr id="76806" name="Picture 4" descr="MPj04008280000[1]">
            <a:extLst>
              <a:ext uri="{FF2B5EF4-FFF2-40B4-BE49-F238E27FC236}">
                <a16:creationId xmlns:a16="http://schemas.microsoft.com/office/drawing/2014/main" xmlns="" id="{9DE5FC3F-4085-8B4A-B81A-CD29644DF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54000"/>
            <a:ext cx="947737" cy="674688"/>
          </a:xfrm>
          <a:prstGeom prst="rect">
            <a:avLst/>
          </a:prstGeom>
          <a:noFill/>
          <a:ln w="38100">
            <a:solidFill>
              <a:srgbClr val="003200"/>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xmlns="" id="{A5D286A6-EE7B-B04C-8539-642DE2E88FFF}"/>
              </a:ext>
            </a:extLst>
          </p:cNvPr>
          <p:cNvCxnSpPr>
            <a:cxnSpLocks noChangeShapeType="1"/>
          </p:cNvCxnSpPr>
          <p:nvPr/>
        </p:nvCxnSpPr>
        <p:spPr bwMode="auto">
          <a:xfrm>
            <a:off x="36513" y="3683000"/>
            <a:ext cx="2660650" cy="1588"/>
          </a:xfrm>
          <a:prstGeom prst="line">
            <a:avLst/>
          </a:prstGeom>
          <a:noFill/>
          <a:ln w="38100">
            <a:solidFill>
              <a:srgbClr val="68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0" presetClass="entr" presetSubtype="0" fill="hold" grpId="0" nodeType="afterEffect">
                                  <p:stCondLst>
                                    <p:cond delay="500"/>
                                  </p:stCondLst>
                                  <p:childTnLst>
                                    <p:set>
                                      <p:cBhvr>
                                        <p:cTn id="11" dur="1" fill="hold">
                                          <p:stCondLst>
                                            <p:cond delay="0"/>
                                          </p:stCondLst>
                                        </p:cTn>
                                        <p:tgtEl>
                                          <p:spTgt spid="219143"/>
                                        </p:tgtEl>
                                        <p:attrNameLst>
                                          <p:attrName>style.visibility</p:attrName>
                                        </p:attrNameLst>
                                      </p:cBhvr>
                                      <p:to>
                                        <p:strVal val="visible"/>
                                      </p:to>
                                    </p:set>
                                    <p:animEffect transition="in" filter="wedge">
                                      <p:cBhvr>
                                        <p:cTn id="12" dur="1000"/>
                                        <p:tgtEl>
                                          <p:spTgt spid="219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94E9E318-576E-F746-8678-BEFBD1E51CD7}"/>
              </a:ext>
            </a:extLst>
          </p:cNvPr>
          <p:cNvSpPr txBox="1">
            <a:spLocks noChangeArrowheads="1"/>
          </p:cNvSpPr>
          <p:nvPr/>
        </p:nvSpPr>
        <p:spPr bwMode="auto">
          <a:xfrm>
            <a:off x="514350" y="1129029"/>
            <a:ext cx="9258300" cy="520700"/>
          </a:xfrm>
          <a:prstGeom prst="rect">
            <a:avLst/>
          </a:prstGeom>
          <a:noFill/>
          <a:ln>
            <a:noFill/>
          </a:ln>
          <a:effectLst>
            <a:prstShdw prst="shdw17" dist="17961" dir="2700000">
              <a:srgbClr val="999999"/>
            </a:prst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defRPr/>
            </a:pPr>
            <a:r>
              <a:rPr lang="pt-BR" sz="2600" b="1" kern="0" dirty="0">
                <a:solidFill>
                  <a:srgbClr val="FFFF66"/>
                </a:solidFill>
                <a:effectLst>
                  <a:outerShdw blurRad="38100" dist="38100" dir="2700000" algn="tl">
                    <a:srgbClr val="000000">
                      <a:alpha val="43137"/>
                    </a:srgbClr>
                  </a:outerShdw>
                </a:effectLst>
                <a:ea typeface="Tahoma" pitchFamily="34" charset="0"/>
                <a:cs typeface="Arial"/>
              </a:rPr>
              <a:t>Comparativo de mortalidade por DAC segundo sexo</a:t>
            </a:r>
          </a:p>
          <a:p>
            <a:pPr>
              <a:defRPr/>
            </a:pPr>
            <a:endParaRPr lang="en-US" sz="2600" b="1" kern="0" dirty="0">
              <a:solidFill>
                <a:srgbClr val="FFFF66"/>
              </a:solidFill>
              <a:effectLst>
                <a:outerShdw blurRad="38100" dist="38100" dir="2700000" algn="tl">
                  <a:srgbClr val="000000">
                    <a:alpha val="43137"/>
                  </a:srgbClr>
                </a:outerShdw>
              </a:effectLst>
              <a:ea typeface="Tahoma" pitchFamily="34" charset="0"/>
              <a:cs typeface="Arial"/>
            </a:endParaRPr>
          </a:p>
        </p:txBody>
      </p:sp>
      <p:pic>
        <p:nvPicPr>
          <p:cNvPr id="86019" name="Picture 10">
            <a:extLst>
              <a:ext uri="{FF2B5EF4-FFF2-40B4-BE49-F238E27FC236}">
                <a16:creationId xmlns:a16="http://schemas.microsoft.com/office/drawing/2014/main" xmlns="" id="{66F8C77D-51B9-7B40-A5E7-3981319DA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703388"/>
            <a:ext cx="4762500" cy="462915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86020" name="Picture 12">
            <a:extLst>
              <a:ext uri="{FF2B5EF4-FFF2-40B4-BE49-F238E27FC236}">
                <a16:creationId xmlns:a16="http://schemas.microsoft.com/office/drawing/2014/main" xmlns="" id="{8700931A-7152-6A42-918E-12880101F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1703388"/>
            <a:ext cx="4903788" cy="4629150"/>
          </a:xfrm>
          <a:prstGeom prst="rect">
            <a:avLst/>
          </a:prstGeom>
          <a:noFill/>
          <a:ln w="381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86021" name="Picture 5" descr="MCj03504330000[1]">
            <a:extLst>
              <a:ext uri="{FF2B5EF4-FFF2-40B4-BE49-F238E27FC236}">
                <a16:creationId xmlns:a16="http://schemas.microsoft.com/office/drawing/2014/main" xmlns="" id="{A3122E43-7A90-B94E-8D50-861C158007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75" y="5929629"/>
            <a:ext cx="1162049" cy="80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a:extLst>
              <a:ext uri="{FF2B5EF4-FFF2-40B4-BE49-F238E27FC236}">
                <a16:creationId xmlns:a16="http://schemas.microsoft.com/office/drawing/2014/main" xmlns="" id="{D753343D-C053-5749-8039-E38FF414DB43}"/>
              </a:ext>
            </a:extLst>
          </p:cNvPr>
          <p:cNvSpPr>
            <a:spLocks noChangeArrowheads="1"/>
          </p:cNvSpPr>
          <p:nvPr/>
        </p:nvSpPr>
        <p:spPr bwMode="auto">
          <a:xfrm>
            <a:off x="7099300" y="6446838"/>
            <a:ext cx="2971800" cy="336550"/>
          </a:xfrm>
          <a:prstGeom prst="rect">
            <a:avLst/>
          </a:prstGeom>
          <a:noFill/>
          <a:ln w="9525" algn="ctr">
            <a:noFill/>
            <a:miter lim="800000"/>
            <a:headEnd/>
            <a:tailEnd/>
          </a:ln>
          <a:effectLst/>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b="1" i="1" dirty="0" err="1">
                <a:solidFill>
                  <a:srgbClr val="B9CAFF"/>
                </a:solidFill>
                <a:effectLst>
                  <a:outerShdw blurRad="38100" dist="38100" dir="2700000" algn="tl">
                    <a:srgbClr val="000000"/>
                  </a:outerShdw>
                </a:effectLst>
                <a:latin typeface="Arial Narrow" panose="020B0606020202030204" pitchFamily="34" charset="0"/>
              </a:rPr>
              <a:t>Lotufo</a:t>
            </a:r>
            <a:r>
              <a:rPr lang="en-US" altLang="pt-BR" sz="1600" b="1" i="1" dirty="0">
                <a:solidFill>
                  <a:srgbClr val="B9CAFF"/>
                </a:solidFill>
                <a:effectLst>
                  <a:outerShdw blurRad="38100" dist="38100" dir="2700000" algn="tl">
                    <a:srgbClr val="000000"/>
                  </a:outerShdw>
                </a:effectLst>
                <a:latin typeface="Arial Narrow" panose="020B0606020202030204" pitchFamily="34" charset="0"/>
              </a:rPr>
              <a:t> PA. </a:t>
            </a:r>
            <a:r>
              <a:rPr lang="en-US" altLang="pt-BR" sz="1600" b="1" i="1" dirty="0" err="1">
                <a:solidFill>
                  <a:srgbClr val="B9CAFF"/>
                </a:solidFill>
                <a:effectLst>
                  <a:outerShdw blurRad="38100" dist="38100" dir="2700000" algn="tl">
                    <a:srgbClr val="000000"/>
                  </a:outerShdw>
                </a:effectLst>
                <a:latin typeface="Arial Narrow" panose="020B0606020202030204" pitchFamily="34" charset="0"/>
              </a:rPr>
              <a:t>Arq</a:t>
            </a:r>
            <a:r>
              <a:rPr lang="en-US" altLang="pt-BR" sz="1600" b="1" i="1" dirty="0">
                <a:solidFill>
                  <a:srgbClr val="B9CAFF"/>
                </a:solidFill>
                <a:effectLst>
                  <a:outerShdw blurRad="38100" dist="38100" dir="2700000" algn="tl">
                    <a:srgbClr val="000000"/>
                  </a:outerShdw>
                </a:effectLst>
                <a:latin typeface="Arial Narrow" panose="020B0606020202030204" pitchFamily="34" charset="0"/>
              </a:rPr>
              <a:t> Bras </a:t>
            </a:r>
            <a:r>
              <a:rPr lang="en-US" altLang="pt-BR" sz="1600" b="1" i="1" dirty="0" err="1">
                <a:solidFill>
                  <a:srgbClr val="B9CAFF"/>
                </a:solidFill>
                <a:effectLst>
                  <a:outerShdw blurRad="38100" dist="38100" dir="2700000" algn="tl">
                    <a:srgbClr val="000000"/>
                  </a:outerShdw>
                </a:effectLst>
                <a:latin typeface="Arial Narrow" panose="020B0606020202030204" pitchFamily="34" charset="0"/>
              </a:rPr>
              <a:t>Cardiol</a:t>
            </a:r>
            <a:r>
              <a:rPr lang="en-US" altLang="pt-BR" sz="1600" b="1" i="1" dirty="0">
                <a:solidFill>
                  <a:srgbClr val="B9CAFF"/>
                </a:solidFill>
                <a:effectLst>
                  <a:outerShdw blurRad="38100" dist="38100" dir="2700000" algn="tl">
                    <a:srgbClr val="000000"/>
                  </a:outerShdw>
                </a:effectLst>
                <a:latin typeface="Arial Narrow" panose="020B0606020202030204" pitchFamily="34" charset="0"/>
              </a:rPr>
              <a:t> 1998</a:t>
            </a:r>
          </a:p>
        </p:txBody>
      </p:sp>
      <p:sp>
        <p:nvSpPr>
          <p:cNvPr id="3" name="Título 1">
            <a:extLst>
              <a:ext uri="{FF2B5EF4-FFF2-40B4-BE49-F238E27FC236}">
                <a16:creationId xmlns:a16="http://schemas.microsoft.com/office/drawing/2014/main" xmlns="" id="{6B8F37AD-8139-0F9C-2063-1DBC998237E5}"/>
              </a:ext>
            </a:extLst>
          </p:cNvPr>
          <p:cNvSpPr txBox="1">
            <a:spLocks noChangeArrowheads="1"/>
          </p:cNvSpPr>
          <p:nvPr/>
        </p:nvSpPr>
        <p:spPr>
          <a:xfrm>
            <a:off x="139700" y="326070"/>
            <a:ext cx="5710238"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pt-BR" altLang="pt-BR" sz="3000" b="1" kern="0">
                <a:solidFill>
                  <a:schemeClr val="tx1"/>
                </a:solidFill>
              </a:rPr>
              <a:t>Que sexo morre mais de DCV</a:t>
            </a:r>
            <a:endParaRPr lang="pt-BR" altLang="pt-BR" sz="3000" b="1" kern="0" dirty="0">
              <a:solidFill>
                <a:schemeClr val="tx1"/>
              </a:solidFill>
            </a:endParaRPr>
          </a:p>
        </p:txBody>
      </p:sp>
      <p:pic>
        <p:nvPicPr>
          <p:cNvPr id="4" name="Picture 3" descr="C:\Users\Sandra\AppData\Local\Microsoft\Windows\Temporary Internet Files\Content.IE5\CYWT7RQI\MC900434859[1].png">
            <a:extLst>
              <a:ext uri="{FF2B5EF4-FFF2-40B4-BE49-F238E27FC236}">
                <a16:creationId xmlns:a16="http://schemas.microsoft.com/office/drawing/2014/main" xmlns="" id="{2677AD72-3892-1785-10CB-C3605B1EC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800" y="110170"/>
            <a:ext cx="947738"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xmlns="" id="{4F98C675-10A5-4B46-A20E-66BE2BD97484}"/>
              </a:ext>
            </a:extLst>
          </p:cNvPr>
          <p:cNvSpPr>
            <a:spLocks noGrp="1" noRot="1" noChangeArrowheads="1"/>
          </p:cNvSpPr>
          <p:nvPr>
            <p:ph type="title"/>
          </p:nvPr>
        </p:nvSpPr>
        <p:spPr>
          <a:xfrm>
            <a:off x="576857" y="321469"/>
            <a:ext cx="9240441" cy="1229605"/>
          </a:xfrm>
          <a:solidFill>
            <a:srgbClr val="520000"/>
          </a:solidFill>
        </p:spPr>
        <p:txBody>
          <a:bodyPr/>
          <a:lstStyle/>
          <a:p>
            <a:r>
              <a:rPr lang="pt-BR" altLang="pt-BR" sz="2800" b="1" dirty="0">
                <a:solidFill>
                  <a:srgbClr val="FFFF66"/>
                </a:solidFill>
                <a:cs typeface="Arial" panose="020B0604020202020204" pitchFamily="34" charset="0"/>
              </a:rPr>
              <a:t>Tem havido </a:t>
            </a:r>
            <a:r>
              <a:rPr lang="pt-BR" altLang="pt-BR" sz="2800" b="1" dirty="0">
                <a:solidFill>
                  <a:srgbClr val="FFFF66"/>
                </a:solidFill>
                <a:cs typeface="Arial" panose="020B0604020202020204" pitchFamily="34" charset="0"/>
                <a:sym typeface="Symbol" pitchFamily="2" charset="2"/>
              </a:rPr>
              <a:t> </a:t>
            </a:r>
            <a:r>
              <a:rPr lang="pt-BR" altLang="pt-BR" sz="2800" b="1" dirty="0">
                <a:solidFill>
                  <a:srgbClr val="FFFF66"/>
                </a:solidFill>
                <a:cs typeface="Arial" panose="020B0604020202020204" pitchFamily="34" charset="0"/>
              </a:rPr>
              <a:t>mortalidade cardiovascular em várias populações devido ao controle de fatores de risco</a:t>
            </a:r>
          </a:p>
        </p:txBody>
      </p:sp>
      <p:grpSp>
        <p:nvGrpSpPr>
          <p:cNvPr id="8" name="Group 7">
            <a:extLst>
              <a:ext uri="{FF2B5EF4-FFF2-40B4-BE49-F238E27FC236}">
                <a16:creationId xmlns:a16="http://schemas.microsoft.com/office/drawing/2014/main" xmlns="" id="{ED4746B0-0287-857C-474F-7EC8E3F6A9A1}"/>
              </a:ext>
            </a:extLst>
          </p:cNvPr>
          <p:cNvGrpSpPr/>
          <p:nvPr/>
        </p:nvGrpSpPr>
        <p:grpSpPr>
          <a:xfrm>
            <a:off x="85725" y="2233613"/>
            <a:ext cx="10201275" cy="4522787"/>
            <a:chOff x="85725" y="2259013"/>
            <a:chExt cx="10201275" cy="4522787"/>
          </a:xfrm>
        </p:grpSpPr>
        <p:sp>
          <p:nvSpPr>
            <p:cNvPr id="81075" name="Freeform 199">
              <a:extLst>
                <a:ext uri="{FF2B5EF4-FFF2-40B4-BE49-F238E27FC236}">
                  <a16:creationId xmlns:a16="http://schemas.microsoft.com/office/drawing/2014/main" xmlns="" id="{D71282BC-8ED9-5A44-B246-BFFD7BAB5F9D}"/>
                </a:ext>
              </a:extLst>
            </p:cNvPr>
            <p:cNvSpPr>
              <a:spLocks/>
            </p:cNvSpPr>
            <p:nvPr/>
          </p:nvSpPr>
          <p:spPr bwMode="auto">
            <a:xfrm>
              <a:off x="5552480" y="6070600"/>
              <a:ext cx="4418409" cy="25400"/>
            </a:xfrm>
            <a:custGeom>
              <a:avLst/>
              <a:gdLst>
                <a:gd name="T0" fmla="*/ 0 w 18514"/>
                <a:gd name="T1" fmla="*/ 0 h 80"/>
                <a:gd name="T2" fmla="*/ 0 w 18514"/>
                <a:gd name="T3" fmla="*/ 0 h 80"/>
                <a:gd name="T4" fmla="*/ 0 w 18514"/>
                <a:gd name="T5" fmla="*/ 0 h 80"/>
                <a:gd name="T6" fmla="*/ 0 w 18514"/>
                <a:gd name="T7" fmla="*/ 0 h 80"/>
                <a:gd name="T8" fmla="*/ 0 w 18514"/>
                <a:gd name="T9" fmla="*/ 0 h 80"/>
                <a:gd name="T10" fmla="*/ 0 w 18514"/>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14" h="80">
                  <a:moveTo>
                    <a:pt x="18514" y="39"/>
                  </a:moveTo>
                  <a:lnTo>
                    <a:pt x="18514" y="0"/>
                  </a:lnTo>
                  <a:lnTo>
                    <a:pt x="0" y="0"/>
                  </a:lnTo>
                  <a:lnTo>
                    <a:pt x="0" y="80"/>
                  </a:lnTo>
                  <a:lnTo>
                    <a:pt x="18514" y="80"/>
                  </a:lnTo>
                  <a:lnTo>
                    <a:pt x="18514" y="39"/>
                  </a:lnTo>
                  <a:close/>
                </a:path>
              </a:pathLst>
            </a:custGeom>
            <a:solidFill>
              <a:srgbClr val="FFFFFF"/>
            </a:solidFill>
            <a:ln w="1270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095684" name="Rectangle 4">
              <a:extLst>
                <a:ext uri="{FF2B5EF4-FFF2-40B4-BE49-F238E27FC236}">
                  <a16:creationId xmlns:a16="http://schemas.microsoft.com/office/drawing/2014/main" xmlns="" id="{CDFF62BB-5843-9D4F-AD1F-5A6A9707CC2D}"/>
                </a:ext>
              </a:extLst>
            </p:cNvPr>
            <p:cNvSpPr>
              <a:spLocks noChangeArrowheads="1"/>
            </p:cNvSpPr>
            <p:nvPr/>
          </p:nvSpPr>
          <p:spPr bwMode="auto">
            <a:xfrm>
              <a:off x="342900" y="2259013"/>
              <a:ext cx="9690497" cy="533400"/>
            </a:xfrm>
            <a:prstGeom prst="rect">
              <a:avLst/>
            </a:prstGeom>
            <a:noFill/>
            <a:ln>
              <a:noFill/>
            </a:ln>
            <a:effectLst/>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b="1" dirty="0">
                  <a:solidFill>
                    <a:schemeClr val="tx1"/>
                  </a:solidFill>
                  <a:effectLst>
                    <a:outerShdw blurRad="38100" dist="38100" dir="2700000" algn="tl">
                      <a:srgbClr val="000000"/>
                    </a:outerShdw>
                  </a:effectLst>
                  <a:latin typeface="+mj-lt"/>
                </a:rPr>
                <a:t>Declínio na mortalidade nos EUA segundo sexo e raça</a:t>
              </a:r>
            </a:p>
          </p:txBody>
        </p:sp>
        <p:sp>
          <p:nvSpPr>
            <p:cNvPr id="1095685" name="Text Box 5">
              <a:extLst>
                <a:ext uri="{FF2B5EF4-FFF2-40B4-BE49-F238E27FC236}">
                  <a16:creationId xmlns:a16="http://schemas.microsoft.com/office/drawing/2014/main" xmlns="" id="{C3049A1A-EFEC-984B-8AD6-6E772133ED61}"/>
                </a:ext>
              </a:extLst>
            </p:cNvPr>
            <p:cNvSpPr txBox="1">
              <a:spLocks noChangeArrowheads="1"/>
            </p:cNvSpPr>
            <p:nvPr/>
          </p:nvSpPr>
          <p:spPr bwMode="auto">
            <a:xfrm>
              <a:off x="6940153" y="6415088"/>
              <a:ext cx="3177183" cy="366712"/>
            </a:xfrm>
            <a:prstGeom prst="rect">
              <a:avLst/>
            </a:prstGeom>
            <a:noFill/>
            <a:ln>
              <a:noFill/>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120000"/>
                </a:lnSpc>
                <a:defRPr/>
              </a:pPr>
              <a:r>
                <a:rPr lang="pt-BR" altLang="pt-BR" sz="1500" b="1" i="1">
                  <a:solidFill>
                    <a:srgbClr val="99CCFF"/>
                  </a:solidFill>
                  <a:effectLst>
                    <a:outerShdw blurRad="38100" dist="38100" dir="2700000" algn="tl">
                      <a:srgbClr val="000000"/>
                    </a:outerShdw>
                  </a:effectLst>
                  <a:latin typeface="Arial Narrow" panose="020B0606020202030204" pitchFamily="34" charset="0"/>
                </a:rPr>
                <a:t>VI Joint National Committee 1997</a:t>
              </a:r>
            </a:p>
          </p:txBody>
        </p:sp>
        <p:sp>
          <p:nvSpPr>
            <p:cNvPr id="1095686" name="Text Box 6">
              <a:extLst>
                <a:ext uri="{FF2B5EF4-FFF2-40B4-BE49-F238E27FC236}">
                  <a16:creationId xmlns:a16="http://schemas.microsoft.com/office/drawing/2014/main" xmlns="" id="{B1C6D329-C4F4-9F44-9975-32D27228C48A}"/>
                </a:ext>
              </a:extLst>
            </p:cNvPr>
            <p:cNvSpPr txBox="1">
              <a:spLocks noChangeArrowheads="1"/>
            </p:cNvSpPr>
            <p:nvPr/>
          </p:nvSpPr>
          <p:spPr bwMode="auto">
            <a:xfrm>
              <a:off x="789384" y="2855913"/>
              <a:ext cx="757238" cy="430212"/>
            </a:xfrm>
            <a:prstGeom prst="rect">
              <a:avLst/>
            </a:prstGeom>
            <a:noFill/>
            <a:ln>
              <a:noFill/>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200" b="1" dirty="0">
                  <a:effectLst>
                    <a:outerShdw blurRad="38100" dist="38100" dir="2700000" algn="tl">
                      <a:srgbClr val="000000"/>
                    </a:outerShdw>
                  </a:effectLst>
                  <a:latin typeface="+mj-lt"/>
                </a:rPr>
                <a:t>AVC</a:t>
              </a:r>
            </a:p>
          </p:txBody>
        </p:sp>
        <p:grpSp>
          <p:nvGrpSpPr>
            <p:cNvPr id="80903" name="Group 7">
              <a:extLst>
                <a:ext uri="{FF2B5EF4-FFF2-40B4-BE49-F238E27FC236}">
                  <a16:creationId xmlns:a16="http://schemas.microsoft.com/office/drawing/2014/main" xmlns="" id="{414A20BB-D434-5540-A5A0-6CAEC196D4A0}"/>
                </a:ext>
              </a:extLst>
            </p:cNvPr>
            <p:cNvGrpSpPr>
              <a:grpSpLocks/>
            </p:cNvGrpSpPr>
            <p:nvPr/>
          </p:nvGrpSpPr>
          <p:grpSpPr bwMode="auto">
            <a:xfrm>
              <a:off x="85725" y="3657600"/>
              <a:ext cx="632222" cy="2438400"/>
              <a:chOff x="96" y="1632"/>
              <a:chExt cx="363" cy="1536"/>
            </a:xfrm>
          </p:grpSpPr>
          <p:sp>
            <p:nvSpPr>
              <p:cNvPr id="81114" name="Text Box 8">
                <a:extLst>
                  <a:ext uri="{FF2B5EF4-FFF2-40B4-BE49-F238E27FC236}">
                    <a16:creationId xmlns:a16="http://schemas.microsoft.com/office/drawing/2014/main" xmlns="" id="{4657DEA0-2898-484A-BCF6-08E209793403}"/>
                  </a:ext>
                </a:extLst>
              </p:cNvPr>
              <p:cNvSpPr txBox="1">
                <a:spLocks noChangeArrowheads="1"/>
              </p:cNvSpPr>
              <p:nvPr/>
            </p:nvSpPr>
            <p:spPr bwMode="auto">
              <a:xfrm>
                <a:off x="96" y="1632"/>
                <a:ext cx="31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-10</a:t>
                </a:r>
                <a:endParaRPr lang="pt-BR" altLang="pt-BR" sz="1000">
                  <a:solidFill>
                    <a:srgbClr val="FFFFFF"/>
                  </a:solidFill>
                  <a:cs typeface="Arial" panose="020B0604020202020204" pitchFamily="34" charset="0"/>
                </a:endParaRPr>
              </a:p>
            </p:txBody>
          </p:sp>
          <p:sp>
            <p:nvSpPr>
              <p:cNvPr id="81115" name="Text Box 9">
                <a:extLst>
                  <a:ext uri="{FF2B5EF4-FFF2-40B4-BE49-F238E27FC236}">
                    <a16:creationId xmlns:a16="http://schemas.microsoft.com/office/drawing/2014/main" xmlns="" id="{14002C52-C5E8-6345-9804-6D1ED848ACAB}"/>
                  </a:ext>
                </a:extLst>
              </p:cNvPr>
              <p:cNvSpPr txBox="1">
                <a:spLocks noChangeArrowheads="1"/>
              </p:cNvSpPr>
              <p:nvPr/>
            </p:nvSpPr>
            <p:spPr bwMode="auto">
              <a:xfrm>
                <a:off x="96" y="1872"/>
                <a:ext cx="35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-20</a:t>
                </a:r>
                <a:endParaRPr lang="pt-BR" altLang="pt-BR" sz="1000">
                  <a:solidFill>
                    <a:srgbClr val="FFFFFF"/>
                  </a:solidFill>
                  <a:cs typeface="Arial" panose="020B0604020202020204" pitchFamily="34" charset="0"/>
                </a:endParaRPr>
              </a:p>
            </p:txBody>
          </p:sp>
          <p:sp>
            <p:nvSpPr>
              <p:cNvPr id="81116" name="Text Box 10">
                <a:extLst>
                  <a:ext uri="{FF2B5EF4-FFF2-40B4-BE49-F238E27FC236}">
                    <a16:creationId xmlns:a16="http://schemas.microsoft.com/office/drawing/2014/main" xmlns="" id="{2330F32B-30A2-C94B-A409-88CF88AF0386}"/>
                  </a:ext>
                </a:extLst>
              </p:cNvPr>
              <p:cNvSpPr txBox="1">
                <a:spLocks noChangeArrowheads="1"/>
              </p:cNvSpPr>
              <p:nvPr/>
            </p:nvSpPr>
            <p:spPr bwMode="auto">
              <a:xfrm>
                <a:off x="96" y="2112"/>
                <a:ext cx="3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-30</a:t>
                </a:r>
                <a:endParaRPr lang="pt-BR" altLang="pt-BR" sz="1000">
                  <a:solidFill>
                    <a:srgbClr val="FFFFFF"/>
                  </a:solidFill>
                  <a:cs typeface="Arial" panose="020B0604020202020204" pitchFamily="34" charset="0"/>
                </a:endParaRPr>
              </a:p>
            </p:txBody>
          </p:sp>
          <p:sp>
            <p:nvSpPr>
              <p:cNvPr id="81117" name="Text Box 11">
                <a:extLst>
                  <a:ext uri="{FF2B5EF4-FFF2-40B4-BE49-F238E27FC236}">
                    <a16:creationId xmlns:a16="http://schemas.microsoft.com/office/drawing/2014/main" xmlns="" id="{0A5316A6-7AEE-0842-AFA0-B2B56C3610F9}"/>
                  </a:ext>
                </a:extLst>
              </p:cNvPr>
              <p:cNvSpPr txBox="1">
                <a:spLocks noChangeArrowheads="1"/>
              </p:cNvSpPr>
              <p:nvPr/>
            </p:nvSpPr>
            <p:spPr bwMode="auto">
              <a:xfrm>
                <a:off x="96" y="2304"/>
                <a:ext cx="35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-40</a:t>
                </a:r>
                <a:endParaRPr lang="pt-BR" altLang="pt-BR" sz="1000">
                  <a:solidFill>
                    <a:srgbClr val="FFFFFF"/>
                  </a:solidFill>
                  <a:cs typeface="Arial" panose="020B0604020202020204" pitchFamily="34" charset="0"/>
                </a:endParaRPr>
              </a:p>
            </p:txBody>
          </p:sp>
          <p:sp>
            <p:nvSpPr>
              <p:cNvPr id="81118" name="Text Box 12">
                <a:extLst>
                  <a:ext uri="{FF2B5EF4-FFF2-40B4-BE49-F238E27FC236}">
                    <a16:creationId xmlns:a16="http://schemas.microsoft.com/office/drawing/2014/main" xmlns="" id="{8F31B29F-6308-A648-9808-CE21731A104A}"/>
                  </a:ext>
                </a:extLst>
              </p:cNvPr>
              <p:cNvSpPr txBox="1">
                <a:spLocks noChangeArrowheads="1"/>
              </p:cNvSpPr>
              <p:nvPr/>
            </p:nvSpPr>
            <p:spPr bwMode="auto">
              <a:xfrm>
                <a:off x="96" y="2544"/>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-50</a:t>
                </a:r>
                <a:endParaRPr lang="pt-BR" altLang="pt-BR" sz="1000">
                  <a:solidFill>
                    <a:srgbClr val="FFFFFF"/>
                  </a:solidFill>
                  <a:cs typeface="Arial" panose="020B0604020202020204" pitchFamily="34" charset="0"/>
                </a:endParaRPr>
              </a:p>
            </p:txBody>
          </p:sp>
          <p:sp>
            <p:nvSpPr>
              <p:cNvPr id="81119" name="Text Box 13">
                <a:extLst>
                  <a:ext uri="{FF2B5EF4-FFF2-40B4-BE49-F238E27FC236}">
                    <a16:creationId xmlns:a16="http://schemas.microsoft.com/office/drawing/2014/main" xmlns="" id="{C1DBFCF6-DCEA-674C-956D-ACD930D08C9E}"/>
                  </a:ext>
                </a:extLst>
              </p:cNvPr>
              <p:cNvSpPr txBox="1">
                <a:spLocks noChangeArrowheads="1"/>
              </p:cNvSpPr>
              <p:nvPr/>
            </p:nvSpPr>
            <p:spPr bwMode="auto">
              <a:xfrm>
                <a:off x="96" y="2784"/>
                <a:ext cx="3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-60</a:t>
                </a:r>
                <a:endParaRPr lang="pt-BR" altLang="pt-BR" sz="1000">
                  <a:solidFill>
                    <a:srgbClr val="FFFFFF"/>
                  </a:solidFill>
                  <a:cs typeface="Arial" panose="020B0604020202020204" pitchFamily="34" charset="0"/>
                </a:endParaRPr>
              </a:p>
            </p:txBody>
          </p:sp>
          <p:sp>
            <p:nvSpPr>
              <p:cNvPr id="81120" name="Text Box 14">
                <a:extLst>
                  <a:ext uri="{FF2B5EF4-FFF2-40B4-BE49-F238E27FC236}">
                    <a16:creationId xmlns:a16="http://schemas.microsoft.com/office/drawing/2014/main" xmlns="" id="{13057BCF-FCF2-E445-A41A-F3D99890238D}"/>
                  </a:ext>
                </a:extLst>
              </p:cNvPr>
              <p:cNvSpPr txBox="1">
                <a:spLocks noChangeArrowheads="1"/>
              </p:cNvSpPr>
              <p:nvPr/>
            </p:nvSpPr>
            <p:spPr bwMode="auto">
              <a:xfrm>
                <a:off x="96" y="2976"/>
                <a:ext cx="3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-70</a:t>
                </a:r>
                <a:endParaRPr lang="pt-BR" altLang="pt-BR" sz="1000">
                  <a:solidFill>
                    <a:srgbClr val="FFFFFF"/>
                  </a:solidFill>
                  <a:cs typeface="Arial" panose="020B0604020202020204" pitchFamily="34" charset="0"/>
                </a:endParaRPr>
              </a:p>
            </p:txBody>
          </p:sp>
        </p:grpSp>
        <p:sp>
          <p:nvSpPr>
            <p:cNvPr id="80904" name="Freeform 15">
              <a:extLst>
                <a:ext uri="{FF2B5EF4-FFF2-40B4-BE49-F238E27FC236}">
                  <a16:creationId xmlns:a16="http://schemas.microsoft.com/office/drawing/2014/main" xmlns="" id="{E147EDA4-0F71-784F-85B3-03ED29FC9402}"/>
                </a:ext>
              </a:extLst>
            </p:cNvPr>
            <p:cNvSpPr>
              <a:spLocks/>
            </p:cNvSpPr>
            <p:nvPr/>
          </p:nvSpPr>
          <p:spPr bwMode="auto">
            <a:xfrm>
              <a:off x="2373511" y="6013450"/>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a:solidFill>
                <a:srgbClr val="FFFF8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05" name="Freeform 16">
              <a:extLst>
                <a:ext uri="{FF2B5EF4-FFF2-40B4-BE49-F238E27FC236}">
                  <a16:creationId xmlns:a16="http://schemas.microsoft.com/office/drawing/2014/main" xmlns="" id="{57945F3F-8D0F-F44A-984F-1B04A77C7B7F}"/>
                </a:ext>
              </a:extLst>
            </p:cNvPr>
            <p:cNvSpPr>
              <a:spLocks/>
            </p:cNvSpPr>
            <p:nvPr/>
          </p:nvSpPr>
          <p:spPr bwMode="auto">
            <a:xfrm>
              <a:off x="923330" y="3454400"/>
              <a:ext cx="203597" cy="133350"/>
            </a:xfrm>
            <a:custGeom>
              <a:avLst/>
              <a:gdLst>
                <a:gd name="T0" fmla="*/ 0 w 895"/>
                <a:gd name="T1" fmla="*/ 0 h 417"/>
                <a:gd name="T2" fmla="*/ 0 w 895"/>
                <a:gd name="T3" fmla="*/ 0 h 417"/>
                <a:gd name="T4" fmla="*/ 0 w 895"/>
                <a:gd name="T5" fmla="*/ 0 h 417"/>
                <a:gd name="T6" fmla="*/ 0 w 895"/>
                <a:gd name="T7" fmla="*/ 0 h 417"/>
                <a:gd name="T8" fmla="*/ 0 w 895"/>
                <a:gd name="T9" fmla="*/ 0 h 417"/>
                <a:gd name="T10" fmla="*/ 0 w 895"/>
                <a:gd name="T11" fmla="*/ 0 h 417"/>
                <a:gd name="T12" fmla="*/ 0 w 895"/>
                <a:gd name="T13" fmla="*/ 0 h 417"/>
                <a:gd name="T14" fmla="*/ 0 w 895"/>
                <a:gd name="T15" fmla="*/ 0 h 417"/>
                <a:gd name="T16" fmla="*/ 0 w 895"/>
                <a:gd name="T17" fmla="*/ 0 h 417"/>
                <a:gd name="T18" fmla="*/ 0 w 895"/>
                <a:gd name="T19" fmla="*/ 0 h 4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5" h="417">
                  <a:moveTo>
                    <a:pt x="895" y="356"/>
                  </a:moveTo>
                  <a:lnTo>
                    <a:pt x="878" y="343"/>
                  </a:lnTo>
                  <a:lnTo>
                    <a:pt x="30" y="0"/>
                  </a:lnTo>
                  <a:lnTo>
                    <a:pt x="0" y="74"/>
                  </a:lnTo>
                  <a:lnTo>
                    <a:pt x="848" y="417"/>
                  </a:lnTo>
                  <a:lnTo>
                    <a:pt x="830" y="404"/>
                  </a:lnTo>
                  <a:lnTo>
                    <a:pt x="895" y="356"/>
                  </a:lnTo>
                  <a:lnTo>
                    <a:pt x="888" y="347"/>
                  </a:lnTo>
                  <a:lnTo>
                    <a:pt x="878" y="343"/>
                  </a:lnTo>
                  <a:lnTo>
                    <a:pt x="895" y="356"/>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06" name="Freeform 17">
              <a:extLst>
                <a:ext uri="{FF2B5EF4-FFF2-40B4-BE49-F238E27FC236}">
                  <a16:creationId xmlns:a16="http://schemas.microsoft.com/office/drawing/2014/main" xmlns="" id="{DADAD9EC-3DDC-9842-A194-C9AB2C99F7DA}"/>
                </a:ext>
              </a:extLst>
            </p:cNvPr>
            <p:cNvSpPr>
              <a:spLocks/>
            </p:cNvSpPr>
            <p:nvPr/>
          </p:nvSpPr>
          <p:spPr bwMode="auto">
            <a:xfrm>
              <a:off x="1110853" y="3568700"/>
              <a:ext cx="367903" cy="685800"/>
            </a:xfrm>
            <a:custGeom>
              <a:avLst/>
              <a:gdLst>
                <a:gd name="T0" fmla="*/ 0 w 1622"/>
                <a:gd name="T1" fmla="*/ 0 h 2161"/>
                <a:gd name="T2" fmla="*/ 0 w 1622"/>
                <a:gd name="T3" fmla="*/ 0 h 2161"/>
                <a:gd name="T4" fmla="*/ 0 w 1622"/>
                <a:gd name="T5" fmla="*/ 0 h 2161"/>
                <a:gd name="T6" fmla="*/ 0 w 1622"/>
                <a:gd name="T7" fmla="*/ 0 h 2161"/>
                <a:gd name="T8" fmla="*/ 0 w 1622"/>
                <a:gd name="T9" fmla="*/ 0 h 2161"/>
                <a:gd name="T10" fmla="*/ 0 w 1622"/>
                <a:gd name="T11" fmla="*/ 0 h 2161"/>
                <a:gd name="T12" fmla="*/ 0 w 1622"/>
                <a:gd name="T13" fmla="*/ 0 h 2161"/>
                <a:gd name="T14" fmla="*/ 0 w 1622"/>
                <a:gd name="T15" fmla="*/ 0 h 2161"/>
                <a:gd name="T16" fmla="*/ 0 w 1622"/>
                <a:gd name="T17" fmla="*/ 0 h 2161"/>
                <a:gd name="T18" fmla="*/ 0 w 1622"/>
                <a:gd name="T19" fmla="*/ 0 h 2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22" h="2161">
                  <a:moveTo>
                    <a:pt x="1611" y="2094"/>
                  </a:moveTo>
                  <a:lnTo>
                    <a:pt x="1622" y="2103"/>
                  </a:lnTo>
                  <a:lnTo>
                    <a:pt x="65" y="0"/>
                  </a:lnTo>
                  <a:lnTo>
                    <a:pt x="0" y="48"/>
                  </a:lnTo>
                  <a:lnTo>
                    <a:pt x="1557" y="2151"/>
                  </a:lnTo>
                  <a:lnTo>
                    <a:pt x="1568" y="2161"/>
                  </a:lnTo>
                  <a:lnTo>
                    <a:pt x="1557" y="2151"/>
                  </a:lnTo>
                  <a:lnTo>
                    <a:pt x="1562" y="2157"/>
                  </a:lnTo>
                  <a:lnTo>
                    <a:pt x="1568" y="2161"/>
                  </a:lnTo>
                  <a:lnTo>
                    <a:pt x="1611" y="2094"/>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07" name="Freeform 18">
              <a:extLst>
                <a:ext uri="{FF2B5EF4-FFF2-40B4-BE49-F238E27FC236}">
                  <a16:creationId xmlns:a16="http://schemas.microsoft.com/office/drawing/2014/main" xmlns="" id="{EF57E827-8B4A-C042-9DE3-9153518F99B4}"/>
                </a:ext>
              </a:extLst>
            </p:cNvPr>
            <p:cNvSpPr>
              <a:spLocks/>
            </p:cNvSpPr>
            <p:nvPr/>
          </p:nvSpPr>
          <p:spPr bwMode="auto">
            <a:xfrm>
              <a:off x="1468041" y="4232275"/>
              <a:ext cx="730448" cy="666750"/>
            </a:xfrm>
            <a:custGeom>
              <a:avLst/>
              <a:gdLst>
                <a:gd name="T0" fmla="*/ 0 w 3236"/>
                <a:gd name="T1" fmla="*/ 0 h 2100"/>
                <a:gd name="T2" fmla="*/ 0 w 3236"/>
                <a:gd name="T3" fmla="*/ 0 h 2100"/>
                <a:gd name="T4" fmla="*/ 0 w 3236"/>
                <a:gd name="T5" fmla="*/ 0 h 2100"/>
                <a:gd name="T6" fmla="*/ 0 w 3236"/>
                <a:gd name="T7" fmla="*/ 0 h 2100"/>
                <a:gd name="T8" fmla="*/ 0 w 3236"/>
                <a:gd name="T9" fmla="*/ 0 h 2100"/>
                <a:gd name="T10" fmla="*/ 0 w 3236"/>
                <a:gd name="T11" fmla="*/ 0 h 2100"/>
                <a:gd name="T12" fmla="*/ 0 w 3236"/>
                <a:gd name="T13" fmla="*/ 0 h 2100"/>
                <a:gd name="T14" fmla="*/ 0 w 3236"/>
                <a:gd name="T15" fmla="*/ 0 h 2100"/>
                <a:gd name="T16" fmla="*/ 0 w 3236"/>
                <a:gd name="T17" fmla="*/ 0 h 2100"/>
                <a:gd name="T18" fmla="*/ 0 w 3236"/>
                <a:gd name="T19" fmla="*/ 0 h 2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36" h="2100">
                  <a:moveTo>
                    <a:pt x="3211" y="2020"/>
                  </a:moveTo>
                  <a:lnTo>
                    <a:pt x="3236" y="2026"/>
                  </a:lnTo>
                  <a:lnTo>
                    <a:pt x="43" y="0"/>
                  </a:lnTo>
                  <a:lnTo>
                    <a:pt x="0" y="67"/>
                  </a:lnTo>
                  <a:lnTo>
                    <a:pt x="3193" y="2093"/>
                  </a:lnTo>
                  <a:lnTo>
                    <a:pt x="3217" y="2100"/>
                  </a:lnTo>
                  <a:lnTo>
                    <a:pt x="3193" y="2093"/>
                  </a:lnTo>
                  <a:lnTo>
                    <a:pt x="3204" y="2100"/>
                  </a:lnTo>
                  <a:lnTo>
                    <a:pt x="3217" y="2100"/>
                  </a:lnTo>
                  <a:lnTo>
                    <a:pt x="3211" y="202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08" name="Freeform 19">
              <a:extLst>
                <a:ext uri="{FF2B5EF4-FFF2-40B4-BE49-F238E27FC236}">
                  <a16:creationId xmlns:a16="http://schemas.microsoft.com/office/drawing/2014/main" xmlns="" id="{1EA3FCB9-737E-7448-BA6B-35909D356C81}"/>
                </a:ext>
              </a:extLst>
            </p:cNvPr>
            <p:cNvSpPr>
              <a:spLocks/>
            </p:cNvSpPr>
            <p:nvPr/>
          </p:nvSpPr>
          <p:spPr bwMode="auto">
            <a:xfrm>
              <a:off x="2193131" y="4856163"/>
              <a:ext cx="194667" cy="42862"/>
            </a:xfrm>
            <a:custGeom>
              <a:avLst/>
              <a:gdLst>
                <a:gd name="T0" fmla="*/ 0 w 858"/>
                <a:gd name="T1" fmla="*/ 0 h 136"/>
                <a:gd name="T2" fmla="*/ 0 w 858"/>
                <a:gd name="T3" fmla="*/ 0 h 136"/>
                <a:gd name="T4" fmla="*/ 0 w 858"/>
                <a:gd name="T5" fmla="*/ 0 h 136"/>
                <a:gd name="T6" fmla="*/ 0 w 858"/>
                <a:gd name="T7" fmla="*/ 0 h 136"/>
                <a:gd name="T8" fmla="*/ 0 w 858"/>
                <a:gd name="T9" fmla="*/ 0 h 136"/>
                <a:gd name="T10" fmla="*/ 0 w 858"/>
                <a:gd name="T11" fmla="*/ 0 h 136"/>
                <a:gd name="T12" fmla="*/ 0 w 858"/>
                <a:gd name="T13" fmla="*/ 0 h 136"/>
                <a:gd name="T14" fmla="*/ 0 w 858"/>
                <a:gd name="T15" fmla="*/ 0 h 136"/>
                <a:gd name="T16" fmla="*/ 0 w 858"/>
                <a:gd name="T17" fmla="*/ 0 h 136"/>
                <a:gd name="T18" fmla="*/ 0 w 858"/>
                <a:gd name="T19" fmla="*/ 0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8" h="136">
                  <a:moveTo>
                    <a:pt x="858" y="4"/>
                  </a:moveTo>
                  <a:lnTo>
                    <a:pt x="838" y="0"/>
                  </a:lnTo>
                  <a:lnTo>
                    <a:pt x="0" y="56"/>
                  </a:lnTo>
                  <a:lnTo>
                    <a:pt x="6" y="136"/>
                  </a:lnTo>
                  <a:lnTo>
                    <a:pt x="844" y="80"/>
                  </a:lnTo>
                  <a:lnTo>
                    <a:pt x="823" y="77"/>
                  </a:lnTo>
                  <a:lnTo>
                    <a:pt x="858" y="4"/>
                  </a:lnTo>
                  <a:lnTo>
                    <a:pt x="848" y="0"/>
                  </a:lnTo>
                  <a:lnTo>
                    <a:pt x="838" y="0"/>
                  </a:lnTo>
                  <a:lnTo>
                    <a:pt x="858" y="4"/>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09" name="Freeform 20">
              <a:extLst>
                <a:ext uri="{FF2B5EF4-FFF2-40B4-BE49-F238E27FC236}">
                  <a16:creationId xmlns:a16="http://schemas.microsoft.com/office/drawing/2014/main" xmlns="" id="{1261FB52-C902-8542-9D9C-0F1698C62933}"/>
                </a:ext>
              </a:extLst>
            </p:cNvPr>
            <p:cNvSpPr>
              <a:spLocks/>
            </p:cNvSpPr>
            <p:nvPr/>
          </p:nvSpPr>
          <p:spPr bwMode="auto">
            <a:xfrm>
              <a:off x="2378869" y="4857750"/>
              <a:ext cx="376833" cy="277812"/>
            </a:xfrm>
            <a:custGeom>
              <a:avLst/>
              <a:gdLst>
                <a:gd name="T0" fmla="*/ 0 w 1672"/>
                <a:gd name="T1" fmla="*/ 0 h 874"/>
                <a:gd name="T2" fmla="*/ 0 w 1672"/>
                <a:gd name="T3" fmla="*/ 0 h 874"/>
                <a:gd name="T4" fmla="*/ 0 w 1672"/>
                <a:gd name="T5" fmla="*/ 0 h 874"/>
                <a:gd name="T6" fmla="*/ 0 w 1672"/>
                <a:gd name="T7" fmla="*/ 0 h 874"/>
                <a:gd name="T8" fmla="*/ 0 w 1672"/>
                <a:gd name="T9" fmla="*/ 0 h 874"/>
                <a:gd name="T10" fmla="*/ 0 w 1672"/>
                <a:gd name="T11" fmla="*/ 0 h 874"/>
                <a:gd name="T12" fmla="*/ 0 w 1672"/>
                <a:gd name="T13" fmla="*/ 0 h 874"/>
                <a:gd name="T14" fmla="*/ 0 w 1672"/>
                <a:gd name="T15" fmla="*/ 0 h 874"/>
                <a:gd name="T16" fmla="*/ 0 w 1672"/>
                <a:gd name="T17" fmla="*/ 0 h 874"/>
                <a:gd name="T18" fmla="*/ 0 w 1672"/>
                <a:gd name="T19" fmla="*/ 0 h 8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72" h="874">
                  <a:moveTo>
                    <a:pt x="1657" y="794"/>
                  </a:moveTo>
                  <a:lnTo>
                    <a:pt x="1672" y="799"/>
                  </a:lnTo>
                  <a:lnTo>
                    <a:pt x="35" y="0"/>
                  </a:lnTo>
                  <a:lnTo>
                    <a:pt x="0" y="73"/>
                  </a:lnTo>
                  <a:lnTo>
                    <a:pt x="1637" y="870"/>
                  </a:lnTo>
                  <a:lnTo>
                    <a:pt x="1653" y="874"/>
                  </a:lnTo>
                  <a:lnTo>
                    <a:pt x="1637" y="870"/>
                  </a:lnTo>
                  <a:lnTo>
                    <a:pt x="1644" y="874"/>
                  </a:lnTo>
                  <a:lnTo>
                    <a:pt x="1653" y="874"/>
                  </a:lnTo>
                  <a:lnTo>
                    <a:pt x="1657" y="794"/>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0" name="Freeform 21">
              <a:extLst>
                <a:ext uri="{FF2B5EF4-FFF2-40B4-BE49-F238E27FC236}">
                  <a16:creationId xmlns:a16="http://schemas.microsoft.com/office/drawing/2014/main" xmlns="" id="{F8465876-89C8-F844-8F44-C60CC01C44D1}"/>
                </a:ext>
              </a:extLst>
            </p:cNvPr>
            <p:cNvSpPr>
              <a:spLocks/>
            </p:cNvSpPr>
            <p:nvPr/>
          </p:nvSpPr>
          <p:spPr bwMode="auto">
            <a:xfrm>
              <a:off x="2752130" y="5110163"/>
              <a:ext cx="155377" cy="38100"/>
            </a:xfrm>
            <a:custGeom>
              <a:avLst/>
              <a:gdLst>
                <a:gd name="T0" fmla="*/ 0 w 680"/>
                <a:gd name="T1" fmla="*/ 0 h 119"/>
                <a:gd name="T2" fmla="*/ 0 w 680"/>
                <a:gd name="T3" fmla="*/ 0 h 119"/>
                <a:gd name="T4" fmla="*/ 0 w 680"/>
                <a:gd name="T5" fmla="*/ 0 h 119"/>
                <a:gd name="T6" fmla="*/ 0 w 680"/>
                <a:gd name="T7" fmla="*/ 0 h 119"/>
                <a:gd name="T8" fmla="*/ 0 w 680"/>
                <a:gd name="T9" fmla="*/ 0 h 119"/>
                <a:gd name="T10" fmla="*/ 0 w 680"/>
                <a:gd name="T11" fmla="*/ 0 h 119"/>
                <a:gd name="T12" fmla="*/ 0 w 680"/>
                <a:gd name="T13" fmla="*/ 0 h 119"/>
                <a:gd name="T14" fmla="*/ 0 w 680"/>
                <a:gd name="T15" fmla="*/ 0 h 119"/>
                <a:gd name="T16" fmla="*/ 0 w 680"/>
                <a:gd name="T17" fmla="*/ 0 h 119"/>
                <a:gd name="T18" fmla="*/ 0 w 680"/>
                <a:gd name="T19" fmla="*/ 0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0" h="119">
                  <a:moveTo>
                    <a:pt x="680" y="41"/>
                  </a:moveTo>
                  <a:lnTo>
                    <a:pt x="671" y="39"/>
                  </a:lnTo>
                  <a:lnTo>
                    <a:pt x="4" y="0"/>
                  </a:lnTo>
                  <a:lnTo>
                    <a:pt x="0" y="80"/>
                  </a:lnTo>
                  <a:lnTo>
                    <a:pt x="666" y="119"/>
                  </a:lnTo>
                  <a:lnTo>
                    <a:pt x="657" y="117"/>
                  </a:lnTo>
                  <a:lnTo>
                    <a:pt x="680" y="41"/>
                  </a:lnTo>
                  <a:lnTo>
                    <a:pt x="676" y="39"/>
                  </a:lnTo>
                  <a:lnTo>
                    <a:pt x="671" y="39"/>
                  </a:lnTo>
                  <a:lnTo>
                    <a:pt x="680" y="41"/>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1" name="Freeform 22">
              <a:extLst>
                <a:ext uri="{FF2B5EF4-FFF2-40B4-BE49-F238E27FC236}">
                  <a16:creationId xmlns:a16="http://schemas.microsoft.com/office/drawing/2014/main" xmlns="" id="{EC75B229-4B16-4B4E-9F67-24F369E37724}"/>
                </a:ext>
              </a:extLst>
            </p:cNvPr>
            <p:cNvSpPr>
              <a:spLocks/>
            </p:cNvSpPr>
            <p:nvPr/>
          </p:nvSpPr>
          <p:spPr bwMode="auto">
            <a:xfrm>
              <a:off x="2902148" y="5122863"/>
              <a:ext cx="280392" cy="144462"/>
            </a:xfrm>
            <a:custGeom>
              <a:avLst/>
              <a:gdLst>
                <a:gd name="T0" fmla="*/ 0 w 1240"/>
                <a:gd name="T1" fmla="*/ 0 h 456"/>
                <a:gd name="T2" fmla="*/ 0 w 1240"/>
                <a:gd name="T3" fmla="*/ 0 h 456"/>
                <a:gd name="T4" fmla="*/ 0 w 1240"/>
                <a:gd name="T5" fmla="*/ 0 h 456"/>
                <a:gd name="T6" fmla="*/ 0 w 1240"/>
                <a:gd name="T7" fmla="*/ 0 h 456"/>
                <a:gd name="T8" fmla="*/ 0 w 1240"/>
                <a:gd name="T9" fmla="*/ 0 h 456"/>
                <a:gd name="T10" fmla="*/ 0 w 1240"/>
                <a:gd name="T11" fmla="*/ 0 h 456"/>
                <a:gd name="T12" fmla="*/ 0 w 1240"/>
                <a:gd name="T13" fmla="*/ 0 h 456"/>
                <a:gd name="T14" fmla="*/ 0 w 1240"/>
                <a:gd name="T15" fmla="*/ 0 h 456"/>
                <a:gd name="T16" fmla="*/ 0 w 1240"/>
                <a:gd name="T17" fmla="*/ 0 h 456"/>
                <a:gd name="T18" fmla="*/ 0 w 1240"/>
                <a:gd name="T19" fmla="*/ 0 h 4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40" h="456">
                  <a:moveTo>
                    <a:pt x="1233" y="376"/>
                  </a:moveTo>
                  <a:lnTo>
                    <a:pt x="1240" y="378"/>
                  </a:lnTo>
                  <a:lnTo>
                    <a:pt x="23" y="0"/>
                  </a:lnTo>
                  <a:lnTo>
                    <a:pt x="0" y="76"/>
                  </a:lnTo>
                  <a:lnTo>
                    <a:pt x="1217" y="455"/>
                  </a:lnTo>
                  <a:lnTo>
                    <a:pt x="1224" y="456"/>
                  </a:lnTo>
                  <a:lnTo>
                    <a:pt x="1217" y="455"/>
                  </a:lnTo>
                  <a:lnTo>
                    <a:pt x="1221" y="456"/>
                  </a:lnTo>
                  <a:lnTo>
                    <a:pt x="1224" y="456"/>
                  </a:lnTo>
                  <a:lnTo>
                    <a:pt x="1233" y="376"/>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2" name="Freeform 23">
              <a:extLst>
                <a:ext uri="{FF2B5EF4-FFF2-40B4-BE49-F238E27FC236}">
                  <a16:creationId xmlns:a16="http://schemas.microsoft.com/office/drawing/2014/main" xmlns="" id="{BADF0787-A6B6-644D-9B27-4D250D01DADE}"/>
                </a:ext>
              </a:extLst>
            </p:cNvPr>
            <p:cNvSpPr>
              <a:spLocks/>
            </p:cNvSpPr>
            <p:nvPr/>
          </p:nvSpPr>
          <p:spPr bwMode="auto">
            <a:xfrm>
              <a:off x="3178969" y="5241925"/>
              <a:ext cx="96441" cy="38100"/>
            </a:xfrm>
            <a:custGeom>
              <a:avLst/>
              <a:gdLst>
                <a:gd name="T0" fmla="*/ 0 w 431"/>
                <a:gd name="T1" fmla="*/ 0 h 119"/>
                <a:gd name="T2" fmla="*/ 0 w 431"/>
                <a:gd name="T3" fmla="*/ 0 h 119"/>
                <a:gd name="T4" fmla="*/ 0 w 431"/>
                <a:gd name="T5" fmla="*/ 0 h 119"/>
                <a:gd name="T6" fmla="*/ 0 w 431"/>
                <a:gd name="T7" fmla="*/ 0 h 119"/>
                <a:gd name="T8" fmla="*/ 0 w 431"/>
                <a:gd name="T9" fmla="*/ 0 h 119"/>
                <a:gd name="T10" fmla="*/ 0 w 431"/>
                <a:gd name="T11" fmla="*/ 0 h 119"/>
                <a:gd name="T12" fmla="*/ 0 w 431"/>
                <a:gd name="T13" fmla="*/ 0 h 119"/>
                <a:gd name="T14" fmla="*/ 0 w 431"/>
                <a:gd name="T15" fmla="*/ 0 h 119"/>
                <a:gd name="T16" fmla="*/ 0 w 431"/>
                <a:gd name="T17" fmla="*/ 0 h 119"/>
                <a:gd name="T18" fmla="*/ 0 w 431"/>
                <a:gd name="T19" fmla="*/ 0 h 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31" h="119">
                  <a:moveTo>
                    <a:pt x="431" y="43"/>
                  </a:moveTo>
                  <a:lnTo>
                    <a:pt x="421" y="40"/>
                  </a:lnTo>
                  <a:lnTo>
                    <a:pt x="9" y="0"/>
                  </a:lnTo>
                  <a:lnTo>
                    <a:pt x="0" y="80"/>
                  </a:lnTo>
                  <a:lnTo>
                    <a:pt x="414" y="119"/>
                  </a:lnTo>
                  <a:lnTo>
                    <a:pt x="403" y="117"/>
                  </a:lnTo>
                  <a:lnTo>
                    <a:pt x="431" y="43"/>
                  </a:lnTo>
                  <a:lnTo>
                    <a:pt x="427" y="40"/>
                  </a:lnTo>
                  <a:lnTo>
                    <a:pt x="421" y="40"/>
                  </a:lnTo>
                  <a:lnTo>
                    <a:pt x="431" y="43"/>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3" name="Freeform 24">
              <a:extLst>
                <a:ext uri="{FF2B5EF4-FFF2-40B4-BE49-F238E27FC236}">
                  <a16:creationId xmlns:a16="http://schemas.microsoft.com/office/drawing/2014/main" xmlns="" id="{CD806F6B-703E-3E42-8942-3551CFA05B1B}"/>
                </a:ext>
              </a:extLst>
            </p:cNvPr>
            <p:cNvSpPr>
              <a:spLocks/>
            </p:cNvSpPr>
            <p:nvPr/>
          </p:nvSpPr>
          <p:spPr bwMode="auto">
            <a:xfrm>
              <a:off x="3270052" y="5256213"/>
              <a:ext cx="228600" cy="142875"/>
            </a:xfrm>
            <a:custGeom>
              <a:avLst/>
              <a:gdLst>
                <a:gd name="T0" fmla="*/ 0 w 1013"/>
                <a:gd name="T1" fmla="*/ 0 h 451"/>
                <a:gd name="T2" fmla="*/ 0 w 1013"/>
                <a:gd name="T3" fmla="*/ 0 h 451"/>
                <a:gd name="T4" fmla="*/ 0 w 1013"/>
                <a:gd name="T5" fmla="*/ 0 h 451"/>
                <a:gd name="T6" fmla="*/ 0 w 1013"/>
                <a:gd name="T7" fmla="*/ 0 h 451"/>
                <a:gd name="T8" fmla="*/ 0 w 1013"/>
                <a:gd name="T9" fmla="*/ 0 h 451"/>
                <a:gd name="T10" fmla="*/ 0 w 1013"/>
                <a:gd name="T11" fmla="*/ 0 h 451"/>
                <a:gd name="T12" fmla="*/ 0 w 1013"/>
                <a:gd name="T13" fmla="*/ 0 h 4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51">
                  <a:moveTo>
                    <a:pt x="1002" y="372"/>
                  </a:moveTo>
                  <a:lnTo>
                    <a:pt x="1013" y="375"/>
                  </a:lnTo>
                  <a:lnTo>
                    <a:pt x="28" y="0"/>
                  </a:lnTo>
                  <a:lnTo>
                    <a:pt x="0" y="74"/>
                  </a:lnTo>
                  <a:lnTo>
                    <a:pt x="984" y="449"/>
                  </a:lnTo>
                  <a:lnTo>
                    <a:pt x="995" y="451"/>
                  </a:lnTo>
                  <a:lnTo>
                    <a:pt x="1002" y="372"/>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4" name="Freeform 25">
              <a:extLst>
                <a:ext uri="{FF2B5EF4-FFF2-40B4-BE49-F238E27FC236}">
                  <a16:creationId xmlns:a16="http://schemas.microsoft.com/office/drawing/2014/main" xmlns="" id="{D264F15E-A599-824A-B874-63D068FDFC4F}"/>
                </a:ext>
              </a:extLst>
            </p:cNvPr>
            <p:cNvSpPr>
              <a:spLocks/>
            </p:cNvSpPr>
            <p:nvPr/>
          </p:nvSpPr>
          <p:spPr bwMode="auto">
            <a:xfrm>
              <a:off x="3495080" y="5373688"/>
              <a:ext cx="166092" cy="47625"/>
            </a:xfrm>
            <a:custGeom>
              <a:avLst/>
              <a:gdLst>
                <a:gd name="T0" fmla="*/ 0 w 735"/>
                <a:gd name="T1" fmla="*/ 0 h 150"/>
                <a:gd name="T2" fmla="*/ 0 w 735"/>
                <a:gd name="T3" fmla="*/ 0 h 150"/>
                <a:gd name="T4" fmla="*/ 0 w 735"/>
                <a:gd name="T5" fmla="*/ 0 h 150"/>
                <a:gd name="T6" fmla="*/ 0 w 735"/>
                <a:gd name="T7" fmla="*/ 0 h 150"/>
                <a:gd name="T8" fmla="*/ 0 w 735"/>
                <a:gd name="T9" fmla="*/ 0 h 150"/>
                <a:gd name="T10" fmla="*/ 0 w 735"/>
                <a:gd name="T11" fmla="*/ 0 h 150"/>
                <a:gd name="T12" fmla="*/ 0 w 735"/>
                <a:gd name="T13" fmla="*/ 0 h 150"/>
                <a:gd name="T14" fmla="*/ 0 w 735"/>
                <a:gd name="T15" fmla="*/ 0 h 150"/>
                <a:gd name="T16" fmla="*/ 0 w 735"/>
                <a:gd name="T17" fmla="*/ 0 h 150"/>
                <a:gd name="T18" fmla="*/ 0 w 735"/>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5" h="150">
                  <a:moveTo>
                    <a:pt x="731" y="70"/>
                  </a:moveTo>
                  <a:lnTo>
                    <a:pt x="735" y="70"/>
                  </a:lnTo>
                  <a:lnTo>
                    <a:pt x="7" y="0"/>
                  </a:lnTo>
                  <a:lnTo>
                    <a:pt x="0" y="79"/>
                  </a:lnTo>
                  <a:lnTo>
                    <a:pt x="726" y="150"/>
                  </a:lnTo>
                  <a:lnTo>
                    <a:pt x="730" y="150"/>
                  </a:lnTo>
                  <a:lnTo>
                    <a:pt x="726" y="150"/>
                  </a:lnTo>
                  <a:lnTo>
                    <a:pt x="729" y="150"/>
                  </a:lnTo>
                  <a:lnTo>
                    <a:pt x="730" y="150"/>
                  </a:lnTo>
                  <a:lnTo>
                    <a:pt x="731" y="7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5" name="Freeform 26">
              <a:extLst>
                <a:ext uri="{FF2B5EF4-FFF2-40B4-BE49-F238E27FC236}">
                  <a16:creationId xmlns:a16="http://schemas.microsoft.com/office/drawing/2014/main" xmlns="" id="{EAC4A125-2B96-BD4D-89EE-36F472D51480}"/>
                </a:ext>
              </a:extLst>
            </p:cNvPr>
            <p:cNvSpPr>
              <a:spLocks/>
            </p:cNvSpPr>
            <p:nvPr/>
          </p:nvSpPr>
          <p:spPr bwMode="auto">
            <a:xfrm>
              <a:off x="3659386" y="5395913"/>
              <a:ext cx="187523" cy="30162"/>
            </a:xfrm>
            <a:custGeom>
              <a:avLst/>
              <a:gdLst>
                <a:gd name="T0" fmla="*/ 0 w 830"/>
                <a:gd name="T1" fmla="*/ 0 h 94"/>
                <a:gd name="T2" fmla="*/ 0 w 830"/>
                <a:gd name="T3" fmla="*/ 0 h 94"/>
                <a:gd name="T4" fmla="*/ 0 w 830"/>
                <a:gd name="T5" fmla="*/ 0 h 94"/>
                <a:gd name="T6" fmla="*/ 0 w 830"/>
                <a:gd name="T7" fmla="*/ 0 h 94"/>
                <a:gd name="T8" fmla="*/ 0 w 830"/>
                <a:gd name="T9" fmla="*/ 0 h 94"/>
                <a:gd name="T10" fmla="*/ 0 w 830"/>
                <a:gd name="T11" fmla="*/ 0 h 94"/>
                <a:gd name="T12" fmla="*/ 0 w 830"/>
                <a:gd name="T13" fmla="*/ 0 h 94"/>
                <a:gd name="T14" fmla="*/ 0 w 830"/>
                <a:gd name="T15" fmla="*/ 0 h 94"/>
                <a:gd name="T16" fmla="*/ 0 w 830"/>
                <a:gd name="T17" fmla="*/ 0 h 94"/>
                <a:gd name="T18" fmla="*/ 0 w 830"/>
                <a:gd name="T19" fmla="*/ 0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0" h="94">
                  <a:moveTo>
                    <a:pt x="830" y="15"/>
                  </a:moveTo>
                  <a:lnTo>
                    <a:pt x="822" y="14"/>
                  </a:lnTo>
                  <a:lnTo>
                    <a:pt x="1" y="0"/>
                  </a:lnTo>
                  <a:lnTo>
                    <a:pt x="0" y="80"/>
                  </a:lnTo>
                  <a:lnTo>
                    <a:pt x="821" y="94"/>
                  </a:lnTo>
                  <a:lnTo>
                    <a:pt x="811" y="93"/>
                  </a:lnTo>
                  <a:lnTo>
                    <a:pt x="830" y="15"/>
                  </a:lnTo>
                  <a:lnTo>
                    <a:pt x="827" y="15"/>
                  </a:lnTo>
                  <a:lnTo>
                    <a:pt x="822" y="15"/>
                  </a:lnTo>
                  <a:lnTo>
                    <a:pt x="830" y="15"/>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6" name="Freeform 27">
              <a:extLst>
                <a:ext uri="{FF2B5EF4-FFF2-40B4-BE49-F238E27FC236}">
                  <a16:creationId xmlns:a16="http://schemas.microsoft.com/office/drawing/2014/main" xmlns="" id="{743C2ABD-564A-E34B-88A0-B634E1FBFB82}"/>
                </a:ext>
              </a:extLst>
            </p:cNvPr>
            <p:cNvSpPr>
              <a:spLocks/>
            </p:cNvSpPr>
            <p:nvPr/>
          </p:nvSpPr>
          <p:spPr bwMode="auto">
            <a:xfrm>
              <a:off x="3843338" y="5400675"/>
              <a:ext cx="183952" cy="88900"/>
            </a:xfrm>
            <a:custGeom>
              <a:avLst/>
              <a:gdLst>
                <a:gd name="T0" fmla="*/ 0 w 817"/>
                <a:gd name="T1" fmla="*/ 0 h 278"/>
                <a:gd name="T2" fmla="*/ 0 w 817"/>
                <a:gd name="T3" fmla="*/ 0 h 278"/>
                <a:gd name="T4" fmla="*/ 0 w 817"/>
                <a:gd name="T5" fmla="*/ 0 h 278"/>
                <a:gd name="T6" fmla="*/ 0 w 817"/>
                <a:gd name="T7" fmla="*/ 0 h 278"/>
                <a:gd name="T8" fmla="*/ 0 w 817"/>
                <a:gd name="T9" fmla="*/ 0 h 278"/>
                <a:gd name="T10" fmla="*/ 0 w 817"/>
                <a:gd name="T11" fmla="*/ 0 h 278"/>
                <a:gd name="T12" fmla="*/ 0 w 817"/>
                <a:gd name="T13" fmla="*/ 0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7" h="278">
                  <a:moveTo>
                    <a:pt x="817" y="203"/>
                  </a:moveTo>
                  <a:lnTo>
                    <a:pt x="811" y="201"/>
                  </a:lnTo>
                  <a:lnTo>
                    <a:pt x="19" y="0"/>
                  </a:lnTo>
                  <a:lnTo>
                    <a:pt x="0" y="78"/>
                  </a:lnTo>
                  <a:lnTo>
                    <a:pt x="791" y="278"/>
                  </a:lnTo>
                  <a:lnTo>
                    <a:pt x="785" y="276"/>
                  </a:lnTo>
                  <a:lnTo>
                    <a:pt x="817" y="203"/>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7" name="Freeform 28">
              <a:extLst>
                <a:ext uri="{FF2B5EF4-FFF2-40B4-BE49-F238E27FC236}">
                  <a16:creationId xmlns:a16="http://schemas.microsoft.com/office/drawing/2014/main" xmlns="" id="{4454ABA3-37A4-DD44-9DD8-B1404FF40BE3}"/>
                </a:ext>
              </a:extLst>
            </p:cNvPr>
            <p:cNvSpPr>
              <a:spLocks/>
            </p:cNvSpPr>
            <p:nvPr/>
          </p:nvSpPr>
          <p:spPr bwMode="auto">
            <a:xfrm>
              <a:off x="4020145" y="5465763"/>
              <a:ext cx="191095" cy="133350"/>
            </a:xfrm>
            <a:custGeom>
              <a:avLst/>
              <a:gdLst>
                <a:gd name="T0" fmla="*/ 0 w 842"/>
                <a:gd name="T1" fmla="*/ 0 h 423"/>
                <a:gd name="T2" fmla="*/ 0 w 842"/>
                <a:gd name="T3" fmla="*/ 0 h 423"/>
                <a:gd name="T4" fmla="*/ 0 w 842"/>
                <a:gd name="T5" fmla="*/ 0 h 423"/>
                <a:gd name="T6" fmla="*/ 0 w 842"/>
                <a:gd name="T7" fmla="*/ 0 h 423"/>
                <a:gd name="T8" fmla="*/ 0 w 842"/>
                <a:gd name="T9" fmla="*/ 0 h 423"/>
                <a:gd name="T10" fmla="*/ 0 w 842"/>
                <a:gd name="T11" fmla="*/ 0 h 423"/>
                <a:gd name="T12" fmla="*/ 0 w 842"/>
                <a:gd name="T13" fmla="*/ 0 h 423"/>
                <a:gd name="T14" fmla="*/ 0 w 842"/>
                <a:gd name="T15" fmla="*/ 0 h 423"/>
                <a:gd name="T16" fmla="*/ 0 w 842"/>
                <a:gd name="T17" fmla="*/ 0 h 423"/>
                <a:gd name="T18" fmla="*/ 0 w 842"/>
                <a:gd name="T19" fmla="*/ 0 h 4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2" h="423">
                  <a:moveTo>
                    <a:pt x="834" y="344"/>
                  </a:moveTo>
                  <a:lnTo>
                    <a:pt x="842" y="347"/>
                  </a:lnTo>
                  <a:lnTo>
                    <a:pt x="32" y="0"/>
                  </a:lnTo>
                  <a:lnTo>
                    <a:pt x="0" y="73"/>
                  </a:lnTo>
                  <a:lnTo>
                    <a:pt x="810" y="419"/>
                  </a:lnTo>
                  <a:lnTo>
                    <a:pt x="818" y="423"/>
                  </a:lnTo>
                  <a:lnTo>
                    <a:pt x="810" y="419"/>
                  </a:lnTo>
                  <a:lnTo>
                    <a:pt x="815" y="422"/>
                  </a:lnTo>
                  <a:lnTo>
                    <a:pt x="818" y="423"/>
                  </a:lnTo>
                  <a:lnTo>
                    <a:pt x="834" y="344"/>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8" name="Freeform 29">
              <a:extLst>
                <a:ext uri="{FF2B5EF4-FFF2-40B4-BE49-F238E27FC236}">
                  <a16:creationId xmlns:a16="http://schemas.microsoft.com/office/drawing/2014/main" xmlns="" id="{658FC323-FFBA-624F-85A1-9F34EFC8AD48}"/>
                </a:ext>
              </a:extLst>
            </p:cNvPr>
            <p:cNvSpPr>
              <a:spLocks/>
            </p:cNvSpPr>
            <p:nvPr/>
          </p:nvSpPr>
          <p:spPr bwMode="auto">
            <a:xfrm>
              <a:off x="4205883" y="5575300"/>
              <a:ext cx="383977" cy="127000"/>
            </a:xfrm>
            <a:custGeom>
              <a:avLst/>
              <a:gdLst>
                <a:gd name="T0" fmla="*/ 0 w 1684"/>
                <a:gd name="T1" fmla="*/ 0 h 401"/>
                <a:gd name="T2" fmla="*/ 0 w 1684"/>
                <a:gd name="T3" fmla="*/ 0 h 401"/>
                <a:gd name="T4" fmla="*/ 0 w 1684"/>
                <a:gd name="T5" fmla="*/ 0 h 401"/>
                <a:gd name="T6" fmla="*/ 0 w 1684"/>
                <a:gd name="T7" fmla="*/ 0 h 401"/>
                <a:gd name="T8" fmla="*/ 0 w 1684"/>
                <a:gd name="T9" fmla="*/ 0 h 401"/>
                <a:gd name="T10" fmla="*/ 0 w 1684"/>
                <a:gd name="T11" fmla="*/ 0 h 401"/>
                <a:gd name="T12" fmla="*/ 0 w 1684"/>
                <a:gd name="T13" fmla="*/ 0 h 401"/>
                <a:gd name="T14" fmla="*/ 0 w 1684"/>
                <a:gd name="T15" fmla="*/ 0 h 401"/>
                <a:gd name="T16" fmla="*/ 0 w 1684"/>
                <a:gd name="T17" fmla="*/ 0 h 401"/>
                <a:gd name="T18" fmla="*/ 0 w 1684"/>
                <a:gd name="T19" fmla="*/ 0 h 4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4" h="401">
                  <a:moveTo>
                    <a:pt x="1669" y="321"/>
                  </a:moveTo>
                  <a:lnTo>
                    <a:pt x="1684" y="321"/>
                  </a:lnTo>
                  <a:lnTo>
                    <a:pt x="16" y="0"/>
                  </a:lnTo>
                  <a:lnTo>
                    <a:pt x="0" y="79"/>
                  </a:lnTo>
                  <a:lnTo>
                    <a:pt x="1669" y="400"/>
                  </a:lnTo>
                  <a:lnTo>
                    <a:pt x="1684" y="400"/>
                  </a:lnTo>
                  <a:lnTo>
                    <a:pt x="1669" y="400"/>
                  </a:lnTo>
                  <a:lnTo>
                    <a:pt x="1677" y="401"/>
                  </a:lnTo>
                  <a:lnTo>
                    <a:pt x="1684" y="400"/>
                  </a:lnTo>
                  <a:lnTo>
                    <a:pt x="1669" y="321"/>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19" name="Freeform 30">
              <a:extLst>
                <a:ext uri="{FF2B5EF4-FFF2-40B4-BE49-F238E27FC236}">
                  <a16:creationId xmlns:a16="http://schemas.microsoft.com/office/drawing/2014/main" xmlns="" id="{9313348B-F3D7-F94F-90BE-09B58FFA25F9}"/>
                </a:ext>
              </a:extLst>
            </p:cNvPr>
            <p:cNvSpPr>
              <a:spLocks/>
            </p:cNvSpPr>
            <p:nvPr/>
          </p:nvSpPr>
          <p:spPr bwMode="auto">
            <a:xfrm>
              <a:off x="4584502" y="5588000"/>
              <a:ext cx="348258" cy="114300"/>
            </a:xfrm>
            <a:custGeom>
              <a:avLst/>
              <a:gdLst>
                <a:gd name="T0" fmla="*/ 0 w 1541"/>
                <a:gd name="T1" fmla="*/ 0 h 360"/>
                <a:gd name="T2" fmla="*/ 0 w 1541"/>
                <a:gd name="T3" fmla="*/ 0 h 360"/>
                <a:gd name="T4" fmla="*/ 0 w 1541"/>
                <a:gd name="T5" fmla="*/ 0 h 360"/>
                <a:gd name="T6" fmla="*/ 0 w 1541"/>
                <a:gd name="T7" fmla="*/ 0 h 360"/>
                <a:gd name="T8" fmla="*/ 0 w 1541"/>
                <a:gd name="T9" fmla="*/ 0 h 360"/>
                <a:gd name="T10" fmla="*/ 0 w 1541"/>
                <a:gd name="T11" fmla="*/ 0 h 3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41" h="360">
                  <a:moveTo>
                    <a:pt x="1534" y="39"/>
                  </a:moveTo>
                  <a:lnTo>
                    <a:pt x="1527" y="0"/>
                  </a:lnTo>
                  <a:lnTo>
                    <a:pt x="0" y="281"/>
                  </a:lnTo>
                  <a:lnTo>
                    <a:pt x="15" y="360"/>
                  </a:lnTo>
                  <a:lnTo>
                    <a:pt x="1541" y="78"/>
                  </a:lnTo>
                  <a:lnTo>
                    <a:pt x="1534" y="39"/>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0" name="Freeform 31">
              <a:extLst>
                <a:ext uri="{FF2B5EF4-FFF2-40B4-BE49-F238E27FC236}">
                  <a16:creationId xmlns:a16="http://schemas.microsoft.com/office/drawing/2014/main" xmlns="" id="{32A0405C-21EB-044C-B907-369EE59CCFEE}"/>
                </a:ext>
              </a:extLst>
            </p:cNvPr>
            <p:cNvSpPr>
              <a:spLocks/>
            </p:cNvSpPr>
            <p:nvPr/>
          </p:nvSpPr>
          <p:spPr bwMode="auto">
            <a:xfrm>
              <a:off x="925116" y="3454400"/>
              <a:ext cx="200025" cy="66675"/>
            </a:xfrm>
            <a:custGeom>
              <a:avLst/>
              <a:gdLst>
                <a:gd name="T0" fmla="*/ 0 w 879"/>
                <a:gd name="T1" fmla="*/ 0 h 209"/>
                <a:gd name="T2" fmla="*/ 0 w 879"/>
                <a:gd name="T3" fmla="*/ 0 h 209"/>
                <a:gd name="T4" fmla="*/ 0 w 879"/>
                <a:gd name="T5" fmla="*/ 0 h 209"/>
                <a:gd name="T6" fmla="*/ 0 w 879"/>
                <a:gd name="T7" fmla="*/ 0 h 209"/>
                <a:gd name="T8" fmla="*/ 0 w 879"/>
                <a:gd name="T9" fmla="*/ 0 h 209"/>
                <a:gd name="T10" fmla="*/ 0 w 879"/>
                <a:gd name="T11" fmla="*/ 0 h 209"/>
                <a:gd name="T12" fmla="*/ 0 w 879"/>
                <a:gd name="T13" fmla="*/ 0 h 209"/>
                <a:gd name="T14" fmla="*/ 0 w 879"/>
                <a:gd name="T15" fmla="*/ 0 h 209"/>
                <a:gd name="T16" fmla="*/ 0 w 879"/>
                <a:gd name="T17" fmla="*/ 0 h 209"/>
                <a:gd name="T18" fmla="*/ 0 w 879"/>
                <a:gd name="T19" fmla="*/ 0 h 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9" h="209">
                  <a:moveTo>
                    <a:pt x="879" y="143"/>
                  </a:moveTo>
                  <a:lnTo>
                    <a:pt x="855" y="129"/>
                  </a:lnTo>
                  <a:lnTo>
                    <a:pt x="12" y="0"/>
                  </a:lnTo>
                  <a:lnTo>
                    <a:pt x="0" y="80"/>
                  </a:lnTo>
                  <a:lnTo>
                    <a:pt x="843" y="209"/>
                  </a:lnTo>
                  <a:lnTo>
                    <a:pt x="819" y="195"/>
                  </a:lnTo>
                  <a:lnTo>
                    <a:pt x="879" y="143"/>
                  </a:lnTo>
                  <a:lnTo>
                    <a:pt x="869" y="131"/>
                  </a:lnTo>
                  <a:lnTo>
                    <a:pt x="855" y="129"/>
                  </a:lnTo>
                  <a:lnTo>
                    <a:pt x="879" y="143"/>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1" name="Freeform 32">
              <a:extLst>
                <a:ext uri="{FF2B5EF4-FFF2-40B4-BE49-F238E27FC236}">
                  <a16:creationId xmlns:a16="http://schemas.microsoft.com/office/drawing/2014/main" xmlns="" id="{10401DAA-0C10-214E-9B9D-80D1DAFE2D77}"/>
                </a:ext>
              </a:extLst>
            </p:cNvPr>
            <p:cNvSpPr>
              <a:spLocks/>
            </p:cNvSpPr>
            <p:nvPr/>
          </p:nvSpPr>
          <p:spPr bwMode="auto">
            <a:xfrm>
              <a:off x="1110853" y="3500438"/>
              <a:ext cx="192881" cy="306387"/>
            </a:xfrm>
            <a:custGeom>
              <a:avLst/>
              <a:gdLst>
                <a:gd name="T0" fmla="*/ 0 w 846"/>
                <a:gd name="T1" fmla="*/ 0 h 965"/>
                <a:gd name="T2" fmla="*/ 0 w 846"/>
                <a:gd name="T3" fmla="*/ 0 h 965"/>
                <a:gd name="T4" fmla="*/ 0 w 846"/>
                <a:gd name="T5" fmla="*/ 0 h 965"/>
                <a:gd name="T6" fmla="*/ 0 w 846"/>
                <a:gd name="T7" fmla="*/ 0 h 965"/>
                <a:gd name="T8" fmla="*/ 0 w 846"/>
                <a:gd name="T9" fmla="*/ 0 h 965"/>
                <a:gd name="T10" fmla="*/ 0 w 846"/>
                <a:gd name="T11" fmla="*/ 0 h 965"/>
                <a:gd name="T12" fmla="*/ 0 w 846"/>
                <a:gd name="T13" fmla="*/ 0 h 965"/>
                <a:gd name="T14" fmla="*/ 0 w 846"/>
                <a:gd name="T15" fmla="*/ 0 h 9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6" h="965">
                  <a:moveTo>
                    <a:pt x="846" y="914"/>
                  </a:moveTo>
                  <a:lnTo>
                    <a:pt x="845" y="914"/>
                  </a:lnTo>
                  <a:lnTo>
                    <a:pt x="60" y="0"/>
                  </a:lnTo>
                  <a:lnTo>
                    <a:pt x="0" y="52"/>
                  </a:lnTo>
                  <a:lnTo>
                    <a:pt x="784" y="965"/>
                  </a:lnTo>
                  <a:lnTo>
                    <a:pt x="784" y="964"/>
                  </a:lnTo>
                  <a:lnTo>
                    <a:pt x="845" y="914"/>
                  </a:lnTo>
                  <a:lnTo>
                    <a:pt x="846" y="914"/>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2" name="Freeform 33">
              <a:extLst>
                <a:ext uri="{FF2B5EF4-FFF2-40B4-BE49-F238E27FC236}">
                  <a16:creationId xmlns:a16="http://schemas.microsoft.com/office/drawing/2014/main" xmlns="" id="{F0DB3A3B-5C9D-DA44-B0A5-7086793D6CD3}"/>
                </a:ext>
              </a:extLst>
            </p:cNvPr>
            <p:cNvSpPr>
              <a:spLocks/>
            </p:cNvSpPr>
            <p:nvPr/>
          </p:nvSpPr>
          <p:spPr bwMode="auto">
            <a:xfrm>
              <a:off x="1289447" y="3789363"/>
              <a:ext cx="187523" cy="319087"/>
            </a:xfrm>
            <a:custGeom>
              <a:avLst/>
              <a:gdLst>
                <a:gd name="T0" fmla="*/ 0 w 837"/>
                <a:gd name="T1" fmla="*/ 0 h 1005"/>
                <a:gd name="T2" fmla="*/ 0 w 837"/>
                <a:gd name="T3" fmla="*/ 0 h 1005"/>
                <a:gd name="T4" fmla="*/ 0 w 837"/>
                <a:gd name="T5" fmla="*/ 0 h 1005"/>
                <a:gd name="T6" fmla="*/ 0 w 837"/>
                <a:gd name="T7" fmla="*/ 0 h 1005"/>
                <a:gd name="T8" fmla="*/ 0 w 837"/>
                <a:gd name="T9" fmla="*/ 0 h 1005"/>
                <a:gd name="T10" fmla="*/ 0 w 837"/>
                <a:gd name="T11" fmla="*/ 0 h 1005"/>
                <a:gd name="T12" fmla="*/ 0 w 837"/>
                <a:gd name="T13" fmla="*/ 0 h 1005"/>
                <a:gd name="T14" fmla="*/ 0 w 837"/>
                <a:gd name="T15" fmla="*/ 0 h 1005"/>
                <a:gd name="T16" fmla="*/ 0 w 837"/>
                <a:gd name="T17" fmla="*/ 0 h 1005"/>
                <a:gd name="T18" fmla="*/ 0 w 837"/>
                <a:gd name="T19" fmla="*/ 0 h 10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7" h="1005">
                  <a:moveTo>
                    <a:pt x="825" y="935"/>
                  </a:moveTo>
                  <a:lnTo>
                    <a:pt x="837" y="946"/>
                  </a:lnTo>
                  <a:lnTo>
                    <a:pt x="62" y="0"/>
                  </a:lnTo>
                  <a:lnTo>
                    <a:pt x="0" y="50"/>
                  </a:lnTo>
                  <a:lnTo>
                    <a:pt x="775" y="996"/>
                  </a:lnTo>
                  <a:lnTo>
                    <a:pt x="787" y="1005"/>
                  </a:lnTo>
                  <a:lnTo>
                    <a:pt x="775" y="996"/>
                  </a:lnTo>
                  <a:lnTo>
                    <a:pt x="780" y="1002"/>
                  </a:lnTo>
                  <a:lnTo>
                    <a:pt x="787" y="1005"/>
                  </a:lnTo>
                  <a:lnTo>
                    <a:pt x="825" y="935"/>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3" name="Freeform 34">
              <a:extLst>
                <a:ext uri="{FF2B5EF4-FFF2-40B4-BE49-F238E27FC236}">
                  <a16:creationId xmlns:a16="http://schemas.microsoft.com/office/drawing/2014/main" xmlns="" id="{5315F260-6101-9742-9878-060C0C0A1B2E}"/>
                </a:ext>
              </a:extLst>
            </p:cNvPr>
            <p:cNvSpPr>
              <a:spLocks/>
            </p:cNvSpPr>
            <p:nvPr/>
          </p:nvSpPr>
          <p:spPr bwMode="auto">
            <a:xfrm>
              <a:off x="1468041" y="4086225"/>
              <a:ext cx="260747" cy="217487"/>
            </a:xfrm>
            <a:custGeom>
              <a:avLst/>
              <a:gdLst>
                <a:gd name="T0" fmla="*/ 0 w 1160"/>
                <a:gd name="T1" fmla="*/ 0 h 683"/>
                <a:gd name="T2" fmla="*/ 0 w 1160"/>
                <a:gd name="T3" fmla="*/ 0 h 683"/>
                <a:gd name="T4" fmla="*/ 0 w 1160"/>
                <a:gd name="T5" fmla="*/ 0 h 683"/>
                <a:gd name="T6" fmla="*/ 0 w 1160"/>
                <a:gd name="T7" fmla="*/ 0 h 683"/>
                <a:gd name="T8" fmla="*/ 0 w 1160"/>
                <a:gd name="T9" fmla="*/ 0 h 683"/>
                <a:gd name="T10" fmla="*/ 0 w 1160"/>
                <a:gd name="T11" fmla="*/ 0 h 683"/>
                <a:gd name="T12" fmla="*/ 0 w 1160"/>
                <a:gd name="T13" fmla="*/ 0 h 683"/>
                <a:gd name="T14" fmla="*/ 0 w 1160"/>
                <a:gd name="T15" fmla="*/ 0 h 683"/>
                <a:gd name="T16" fmla="*/ 0 w 1160"/>
                <a:gd name="T17" fmla="*/ 0 h 683"/>
                <a:gd name="T18" fmla="*/ 0 w 1160"/>
                <a:gd name="T19" fmla="*/ 0 h 6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0" h="683">
                  <a:moveTo>
                    <a:pt x="1160" y="614"/>
                  </a:moveTo>
                  <a:lnTo>
                    <a:pt x="1158" y="613"/>
                  </a:lnTo>
                  <a:lnTo>
                    <a:pt x="38" y="0"/>
                  </a:lnTo>
                  <a:lnTo>
                    <a:pt x="0" y="70"/>
                  </a:lnTo>
                  <a:lnTo>
                    <a:pt x="1121" y="683"/>
                  </a:lnTo>
                  <a:lnTo>
                    <a:pt x="1118" y="682"/>
                  </a:lnTo>
                  <a:lnTo>
                    <a:pt x="1160" y="614"/>
                  </a:lnTo>
                  <a:lnTo>
                    <a:pt x="1159" y="614"/>
                  </a:lnTo>
                  <a:lnTo>
                    <a:pt x="1158" y="613"/>
                  </a:lnTo>
                  <a:lnTo>
                    <a:pt x="1160" y="614"/>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4" name="Freeform 35">
              <a:extLst>
                <a:ext uri="{FF2B5EF4-FFF2-40B4-BE49-F238E27FC236}">
                  <a16:creationId xmlns:a16="http://schemas.microsoft.com/office/drawing/2014/main" xmlns="" id="{05B62963-C75D-E84F-B9E2-EB4C810F15E5}"/>
                </a:ext>
              </a:extLst>
            </p:cNvPr>
            <p:cNvSpPr>
              <a:spLocks/>
            </p:cNvSpPr>
            <p:nvPr/>
          </p:nvSpPr>
          <p:spPr bwMode="auto">
            <a:xfrm>
              <a:off x="1719858" y="4281488"/>
              <a:ext cx="523280" cy="469900"/>
            </a:xfrm>
            <a:custGeom>
              <a:avLst/>
              <a:gdLst>
                <a:gd name="T0" fmla="*/ 0 w 2306"/>
                <a:gd name="T1" fmla="*/ 0 h 1481"/>
                <a:gd name="T2" fmla="*/ 0 w 2306"/>
                <a:gd name="T3" fmla="*/ 0 h 1481"/>
                <a:gd name="T4" fmla="*/ 0 w 2306"/>
                <a:gd name="T5" fmla="*/ 0 h 1481"/>
                <a:gd name="T6" fmla="*/ 0 w 2306"/>
                <a:gd name="T7" fmla="*/ 0 h 1481"/>
                <a:gd name="T8" fmla="*/ 0 w 2306"/>
                <a:gd name="T9" fmla="*/ 0 h 1481"/>
                <a:gd name="T10" fmla="*/ 0 w 2306"/>
                <a:gd name="T11" fmla="*/ 0 h 1481"/>
                <a:gd name="T12" fmla="*/ 0 w 2306"/>
                <a:gd name="T13" fmla="*/ 0 h 1481"/>
                <a:gd name="T14" fmla="*/ 0 w 2306"/>
                <a:gd name="T15" fmla="*/ 0 h 1481"/>
                <a:gd name="T16" fmla="*/ 0 w 2306"/>
                <a:gd name="T17" fmla="*/ 0 h 1481"/>
                <a:gd name="T18" fmla="*/ 0 w 2306"/>
                <a:gd name="T19" fmla="*/ 0 h 14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06" h="1481">
                  <a:moveTo>
                    <a:pt x="2289" y="1401"/>
                  </a:moveTo>
                  <a:lnTo>
                    <a:pt x="2306" y="1407"/>
                  </a:lnTo>
                  <a:lnTo>
                    <a:pt x="42" y="0"/>
                  </a:lnTo>
                  <a:lnTo>
                    <a:pt x="0" y="68"/>
                  </a:lnTo>
                  <a:lnTo>
                    <a:pt x="2263" y="1475"/>
                  </a:lnTo>
                  <a:lnTo>
                    <a:pt x="2280" y="1481"/>
                  </a:lnTo>
                  <a:lnTo>
                    <a:pt x="2263" y="1475"/>
                  </a:lnTo>
                  <a:lnTo>
                    <a:pt x="2272" y="1479"/>
                  </a:lnTo>
                  <a:lnTo>
                    <a:pt x="2280" y="1481"/>
                  </a:lnTo>
                  <a:lnTo>
                    <a:pt x="2289" y="1401"/>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5" name="Freeform 36">
              <a:extLst>
                <a:ext uri="{FF2B5EF4-FFF2-40B4-BE49-F238E27FC236}">
                  <a16:creationId xmlns:a16="http://schemas.microsoft.com/office/drawing/2014/main" xmlns="" id="{57D26D1C-C4C2-CA41-8991-29B7AA4E9950}"/>
                </a:ext>
              </a:extLst>
            </p:cNvPr>
            <p:cNvSpPr>
              <a:spLocks/>
            </p:cNvSpPr>
            <p:nvPr/>
          </p:nvSpPr>
          <p:spPr bwMode="auto">
            <a:xfrm>
              <a:off x="2237780" y="4725988"/>
              <a:ext cx="150019" cy="49212"/>
            </a:xfrm>
            <a:custGeom>
              <a:avLst/>
              <a:gdLst>
                <a:gd name="T0" fmla="*/ 0 w 669"/>
                <a:gd name="T1" fmla="*/ 0 h 151"/>
                <a:gd name="T2" fmla="*/ 0 w 669"/>
                <a:gd name="T3" fmla="*/ 0 h 151"/>
                <a:gd name="T4" fmla="*/ 0 w 669"/>
                <a:gd name="T5" fmla="*/ 0 h 151"/>
                <a:gd name="T6" fmla="*/ 0 w 669"/>
                <a:gd name="T7" fmla="*/ 0 h 151"/>
                <a:gd name="T8" fmla="*/ 0 w 669"/>
                <a:gd name="T9" fmla="*/ 0 h 151"/>
                <a:gd name="T10" fmla="*/ 0 w 669"/>
                <a:gd name="T11" fmla="*/ 0 h 151"/>
                <a:gd name="T12" fmla="*/ 0 w 669"/>
                <a:gd name="T13" fmla="*/ 0 h 151"/>
                <a:gd name="T14" fmla="*/ 0 w 669"/>
                <a:gd name="T15" fmla="*/ 0 h 151"/>
                <a:gd name="T16" fmla="*/ 0 w 669"/>
                <a:gd name="T17" fmla="*/ 0 h 151"/>
                <a:gd name="T18" fmla="*/ 0 w 669"/>
                <a:gd name="T19" fmla="*/ 0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9" h="151">
                  <a:moveTo>
                    <a:pt x="669" y="76"/>
                  </a:moveTo>
                  <a:lnTo>
                    <a:pt x="656" y="71"/>
                  </a:lnTo>
                  <a:lnTo>
                    <a:pt x="9" y="0"/>
                  </a:lnTo>
                  <a:lnTo>
                    <a:pt x="0" y="80"/>
                  </a:lnTo>
                  <a:lnTo>
                    <a:pt x="647" y="151"/>
                  </a:lnTo>
                  <a:lnTo>
                    <a:pt x="634" y="148"/>
                  </a:lnTo>
                  <a:lnTo>
                    <a:pt x="669" y="76"/>
                  </a:lnTo>
                  <a:lnTo>
                    <a:pt x="663" y="73"/>
                  </a:lnTo>
                  <a:lnTo>
                    <a:pt x="656" y="71"/>
                  </a:lnTo>
                  <a:lnTo>
                    <a:pt x="669" y="76"/>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6" name="Freeform 37">
              <a:extLst>
                <a:ext uri="{FF2B5EF4-FFF2-40B4-BE49-F238E27FC236}">
                  <a16:creationId xmlns:a16="http://schemas.microsoft.com/office/drawing/2014/main" xmlns="" id="{17A2AF8D-B3B1-4847-B5E9-0C5D3030ACAA}"/>
                </a:ext>
              </a:extLst>
            </p:cNvPr>
            <p:cNvSpPr>
              <a:spLocks/>
            </p:cNvSpPr>
            <p:nvPr/>
          </p:nvSpPr>
          <p:spPr bwMode="auto">
            <a:xfrm>
              <a:off x="2378869" y="4751388"/>
              <a:ext cx="508992" cy="374650"/>
            </a:xfrm>
            <a:custGeom>
              <a:avLst/>
              <a:gdLst>
                <a:gd name="T0" fmla="*/ 0 w 2243"/>
                <a:gd name="T1" fmla="*/ 0 h 1184"/>
                <a:gd name="T2" fmla="*/ 0 w 2243"/>
                <a:gd name="T3" fmla="*/ 0 h 1184"/>
                <a:gd name="T4" fmla="*/ 0 w 2243"/>
                <a:gd name="T5" fmla="*/ 0 h 1184"/>
                <a:gd name="T6" fmla="*/ 0 w 2243"/>
                <a:gd name="T7" fmla="*/ 0 h 1184"/>
                <a:gd name="T8" fmla="*/ 0 w 2243"/>
                <a:gd name="T9" fmla="*/ 0 h 1184"/>
                <a:gd name="T10" fmla="*/ 0 w 2243"/>
                <a:gd name="T11" fmla="*/ 0 h 1184"/>
                <a:gd name="T12" fmla="*/ 0 w 2243"/>
                <a:gd name="T13" fmla="*/ 0 h 1184"/>
                <a:gd name="T14" fmla="*/ 0 w 2243"/>
                <a:gd name="T15" fmla="*/ 0 h 1184"/>
                <a:gd name="T16" fmla="*/ 0 w 2243"/>
                <a:gd name="T17" fmla="*/ 0 h 1184"/>
                <a:gd name="T18" fmla="*/ 0 w 2243"/>
                <a:gd name="T19" fmla="*/ 0 h 1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43" h="1184">
                  <a:moveTo>
                    <a:pt x="2234" y="1106"/>
                  </a:moveTo>
                  <a:lnTo>
                    <a:pt x="2243" y="1108"/>
                  </a:lnTo>
                  <a:lnTo>
                    <a:pt x="35" y="0"/>
                  </a:lnTo>
                  <a:lnTo>
                    <a:pt x="0" y="72"/>
                  </a:lnTo>
                  <a:lnTo>
                    <a:pt x="2208" y="1180"/>
                  </a:lnTo>
                  <a:lnTo>
                    <a:pt x="2215" y="1184"/>
                  </a:lnTo>
                  <a:lnTo>
                    <a:pt x="2208" y="1180"/>
                  </a:lnTo>
                  <a:lnTo>
                    <a:pt x="2212" y="1182"/>
                  </a:lnTo>
                  <a:lnTo>
                    <a:pt x="2215" y="1184"/>
                  </a:lnTo>
                  <a:lnTo>
                    <a:pt x="2234" y="1106"/>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7" name="Freeform 38">
              <a:extLst>
                <a:ext uri="{FF2B5EF4-FFF2-40B4-BE49-F238E27FC236}">
                  <a16:creationId xmlns:a16="http://schemas.microsoft.com/office/drawing/2014/main" xmlns="" id="{1403DE89-FEBC-344B-9663-1B6ADFA81C11}"/>
                </a:ext>
              </a:extLst>
            </p:cNvPr>
            <p:cNvSpPr>
              <a:spLocks/>
            </p:cNvSpPr>
            <p:nvPr/>
          </p:nvSpPr>
          <p:spPr bwMode="auto">
            <a:xfrm>
              <a:off x="2880717" y="5102225"/>
              <a:ext cx="287536" cy="122237"/>
            </a:xfrm>
            <a:custGeom>
              <a:avLst/>
              <a:gdLst>
                <a:gd name="T0" fmla="*/ 0 w 1267"/>
                <a:gd name="T1" fmla="*/ 0 h 387"/>
                <a:gd name="T2" fmla="*/ 0 w 1267"/>
                <a:gd name="T3" fmla="*/ 0 h 387"/>
                <a:gd name="T4" fmla="*/ 0 w 1267"/>
                <a:gd name="T5" fmla="*/ 0 h 387"/>
                <a:gd name="T6" fmla="*/ 0 w 1267"/>
                <a:gd name="T7" fmla="*/ 0 h 387"/>
                <a:gd name="T8" fmla="*/ 0 w 1267"/>
                <a:gd name="T9" fmla="*/ 0 h 387"/>
                <a:gd name="T10" fmla="*/ 0 w 1267"/>
                <a:gd name="T11" fmla="*/ 0 h 387"/>
                <a:gd name="T12" fmla="*/ 0 w 1267"/>
                <a:gd name="T13" fmla="*/ 0 h 387"/>
                <a:gd name="T14" fmla="*/ 0 w 1267"/>
                <a:gd name="T15" fmla="*/ 0 h 387"/>
                <a:gd name="T16" fmla="*/ 0 w 1267"/>
                <a:gd name="T17" fmla="*/ 0 h 387"/>
                <a:gd name="T18" fmla="*/ 0 w 1267"/>
                <a:gd name="T19" fmla="*/ 0 h 3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67" h="387">
                  <a:moveTo>
                    <a:pt x="1265" y="309"/>
                  </a:moveTo>
                  <a:lnTo>
                    <a:pt x="1267" y="309"/>
                  </a:lnTo>
                  <a:lnTo>
                    <a:pt x="19" y="0"/>
                  </a:lnTo>
                  <a:lnTo>
                    <a:pt x="0" y="78"/>
                  </a:lnTo>
                  <a:lnTo>
                    <a:pt x="1247" y="387"/>
                  </a:lnTo>
                  <a:lnTo>
                    <a:pt x="1250" y="387"/>
                  </a:lnTo>
                  <a:lnTo>
                    <a:pt x="1247" y="387"/>
                  </a:lnTo>
                  <a:lnTo>
                    <a:pt x="1249" y="387"/>
                  </a:lnTo>
                  <a:lnTo>
                    <a:pt x="1250" y="387"/>
                  </a:lnTo>
                  <a:lnTo>
                    <a:pt x="1265" y="309"/>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8" name="Freeform 39">
              <a:extLst>
                <a:ext uri="{FF2B5EF4-FFF2-40B4-BE49-F238E27FC236}">
                  <a16:creationId xmlns:a16="http://schemas.microsoft.com/office/drawing/2014/main" xmlns="" id="{BE947000-C767-2B4F-87ED-A8B5D129C53C}"/>
                </a:ext>
              </a:extLst>
            </p:cNvPr>
            <p:cNvSpPr>
              <a:spLocks/>
            </p:cNvSpPr>
            <p:nvPr/>
          </p:nvSpPr>
          <p:spPr bwMode="auto">
            <a:xfrm>
              <a:off x="3162895" y="5200650"/>
              <a:ext cx="137517" cy="61912"/>
            </a:xfrm>
            <a:custGeom>
              <a:avLst/>
              <a:gdLst>
                <a:gd name="T0" fmla="*/ 0 w 607"/>
                <a:gd name="T1" fmla="*/ 0 h 197"/>
                <a:gd name="T2" fmla="*/ 0 w 607"/>
                <a:gd name="T3" fmla="*/ 0 h 197"/>
                <a:gd name="T4" fmla="*/ 0 w 607"/>
                <a:gd name="T5" fmla="*/ 0 h 197"/>
                <a:gd name="T6" fmla="*/ 0 w 607"/>
                <a:gd name="T7" fmla="*/ 0 h 197"/>
                <a:gd name="T8" fmla="*/ 0 w 607"/>
                <a:gd name="T9" fmla="*/ 0 h 197"/>
                <a:gd name="T10" fmla="*/ 0 w 607"/>
                <a:gd name="T11" fmla="*/ 0 h 197"/>
                <a:gd name="T12" fmla="*/ 0 w 607"/>
                <a:gd name="T13" fmla="*/ 0 h 197"/>
                <a:gd name="T14" fmla="*/ 0 w 607"/>
                <a:gd name="T15" fmla="*/ 0 h 197"/>
                <a:gd name="T16" fmla="*/ 0 w 607"/>
                <a:gd name="T17" fmla="*/ 0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7" h="197">
                  <a:moveTo>
                    <a:pt x="607" y="119"/>
                  </a:moveTo>
                  <a:lnTo>
                    <a:pt x="606" y="119"/>
                  </a:lnTo>
                  <a:lnTo>
                    <a:pt x="15" y="0"/>
                  </a:lnTo>
                  <a:lnTo>
                    <a:pt x="0" y="78"/>
                  </a:lnTo>
                  <a:lnTo>
                    <a:pt x="590" y="197"/>
                  </a:lnTo>
                  <a:lnTo>
                    <a:pt x="589" y="197"/>
                  </a:lnTo>
                  <a:lnTo>
                    <a:pt x="607" y="119"/>
                  </a:lnTo>
                  <a:lnTo>
                    <a:pt x="606" y="119"/>
                  </a:lnTo>
                  <a:lnTo>
                    <a:pt x="607" y="119"/>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29" name="Freeform 40">
              <a:extLst>
                <a:ext uri="{FF2B5EF4-FFF2-40B4-BE49-F238E27FC236}">
                  <a16:creationId xmlns:a16="http://schemas.microsoft.com/office/drawing/2014/main" xmlns="" id="{CDF26D38-8A9E-6940-AEF0-26ECCBE9086F}"/>
                </a:ext>
              </a:extLst>
            </p:cNvPr>
            <p:cNvSpPr>
              <a:spLocks/>
            </p:cNvSpPr>
            <p:nvPr/>
          </p:nvSpPr>
          <p:spPr bwMode="auto">
            <a:xfrm>
              <a:off x="3296841" y="5237163"/>
              <a:ext cx="153591" cy="74612"/>
            </a:xfrm>
            <a:custGeom>
              <a:avLst/>
              <a:gdLst>
                <a:gd name="T0" fmla="*/ 0 w 687"/>
                <a:gd name="T1" fmla="*/ 0 h 235"/>
                <a:gd name="T2" fmla="*/ 0 w 687"/>
                <a:gd name="T3" fmla="*/ 0 h 235"/>
                <a:gd name="T4" fmla="*/ 0 w 687"/>
                <a:gd name="T5" fmla="*/ 0 h 235"/>
                <a:gd name="T6" fmla="*/ 0 w 687"/>
                <a:gd name="T7" fmla="*/ 0 h 235"/>
                <a:gd name="T8" fmla="*/ 0 w 687"/>
                <a:gd name="T9" fmla="*/ 0 h 235"/>
                <a:gd name="T10" fmla="*/ 0 w 687"/>
                <a:gd name="T11" fmla="*/ 0 h 2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7" h="235">
                  <a:moveTo>
                    <a:pt x="687" y="157"/>
                  </a:moveTo>
                  <a:lnTo>
                    <a:pt x="18" y="0"/>
                  </a:lnTo>
                  <a:lnTo>
                    <a:pt x="0" y="78"/>
                  </a:lnTo>
                  <a:lnTo>
                    <a:pt x="668" y="235"/>
                  </a:lnTo>
                  <a:lnTo>
                    <a:pt x="668" y="234"/>
                  </a:lnTo>
                  <a:lnTo>
                    <a:pt x="687" y="157"/>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0" name="Freeform 41">
              <a:extLst>
                <a:ext uri="{FF2B5EF4-FFF2-40B4-BE49-F238E27FC236}">
                  <a16:creationId xmlns:a16="http://schemas.microsoft.com/office/drawing/2014/main" xmlns="" id="{EB3192C7-F893-434E-94C8-642598F7CA6A}"/>
                </a:ext>
              </a:extLst>
            </p:cNvPr>
            <p:cNvSpPr>
              <a:spLocks/>
            </p:cNvSpPr>
            <p:nvPr/>
          </p:nvSpPr>
          <p:spPr bwMode="auto">
            <a:xfrm>
              <a:off x="3446859" y="5287963"/>
              <a:ext cx="225028" cy="104775"/>
            </a:xfrm>
            <a:custGeom>
              <a:avLst/>
              <a:gdLst>
                <a:gd name="T0" fmla="*/ 0 w 998"/>
                <a:gd name="T1" fmla="*/ 0 h 332"/>
                <a:gd name="T2" fmla="*/ 0 w 998"/>
                <a:gd name="T3" fmla="*/ 0 h 332"/>
                <a:gd name="T4" fmla="*/ 0 w 998"/>
                <a:gd name="T5" fmla="*/ 0 h 332"/>
                <a:gd name="T6" fmla="*/ 0 w 998"/>
                <a:gd name="T7" fmla="*/ 0 h 332"/>
                <a:gd name="T8" fmla="*/ 0 w 998"/>
                <a:gd name="T9" fmla="*/ 0 h 3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332">
                  <a:moveTo>
                    <a:pt x="998" y="256"/>
                  </a:moveTo>
                  <a:lnTo>
                    <a:pt x="19" y="0"/>
                  </a:lnTo>
                  <a:lnTo>
                    <a:pt x="0" y="77"/>
                  </a:lnTo>
                  <a:lnTo>
                    <a:pt x="978" y="332"/>
                  </a:lnTo>
                  <a:lnTo>
                    <a:pt x="998" y="256"/>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1" name="Freeform 42">
              <a:extLst>
                <a:ext uri="{FF2B5EF4-FFF2-40B4-BE49-F238E27FC236}">
                  <a16:creationId xmlns:a16="http://schemas.microsoft.com/office/drawing/2014/main" xmlns="" id="{8478924C-D0B7-4B44-BCAF-D1FA84E48070}"/>
                </a:ext>
              </a:extLst>
            </p:cNvPr>
            <p:cNvSpPr>
              <a:spLocks/>
            </p:cNvSpPr>
            <p:nvPr/>
          </p:nvSpPr>
          <p:spPr bwMode="auto">
            <a:xfrm>
              <a:off x="3668316" y="5368925"/>
              <a:ext cx="350044" cy="155575"/>
            </a:xfrm>
            <a:custGeom>
              <a:avLst/>
              <a:gdLst>
                <a:gd name="T0" fmla="*/ 0 w 1542"/>
                <a:gd name="T1" fmla="*/ 0 h 492"/>
                <a:gd name="T2" fmla="*/ 0 w 1542"/>
                <a:gd name="T3" fmla="*/ 0 h 492"/>
                <a:gd name="T4" fmla="*/ 0 w 1542"/>
                <a:gd name="T5" fmla="*/ 0 h 492"/>
                <a:gd name="T6" fmla="*/ 0 w 1542"/>
                <a:gd name="T7" fmla="*/ 0 h 492"/>
                <a:gd name="T8" fmla="*/ 0 w 1542"/>
                <a:gd name="T9" fmla="*/ 0 h 492"/>
                <a:gd name="T10" fmla="*/ 0 w 1542"/>
                <a:gd name="T11" fmla="*/ 0 h 492"/>
                <a:gd name="T12" fmla="*/ 0 w 1542"/>
                <a:gd name="T13" fmla="*/ 0 h 492"/>
                <a:gd name="T14" fmla="*/ 0 w 1542"/>
                <a:gd name="T15" fmla="*/ 0 h 492"/>
                <a:gd name="T16" fmla="*/ 0 w 1542"/>
                <a:gd name="T17" fmla="*/ 0 h 492"/>
                <a:gd name="T18" fmla="*/ 0 w 1542"/>
                <a:gd name="T19" fmla="*/ 0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42" h="492">
                  <a:moveTo>
                    <a:pt x="1535" y="413"/>
                  </a:moveTo>
                  <a:lnTo>
                    <a:pt x="1542" y="414"/>
                  </a:lnTo>
                  <a:lnTo>
                    <a:pt x="20" y="0"/>
                  </a:lnTo>
                  <a:lnTo>
                    <a:pt x="0" y="76"/>
                  </a:lnTo>
                  <a:lnTo>
                    <a:pt x="1521" y="491"/>
                  </a:lnTo>
                  <a:lnTo>
                    <a:pt x="1528" y="492"/>
                  </a:lnTo>
                  <a:lnTo>
                    <a:pt x="1521" y="491"/>
                  </a:lnTo>
                  <a:lnTo>
                    <a:pt x="1525" y="492"/>
                  </a:lnTo>
                  <a:lnTo>
                    <a:pt x="1528" y="492"/>
                  </a:lnTo>
                  <a:lnTo>
                    <a:pt x="1535" y="413"/>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2" name="Freeform 43">
              <a:extLst>
                <a:ext uri="{FF2B5EF4-FFF2-40B4-BE49-F238E27FC236}">
                  <a16:creationId xmlns:a16="http://schemas.microsoft.com/office/drawing/2014/main" xmlns="" id="{4C28AEE0-A559-BD46-9DCD-3FEAE96BF1C3}"/>
                </a:ext>
              </a:extLst>
            </p:cNvPr>
            <p:cNvSpPr>
              <a:spLocks/>
            </p:cNvSpPr>
            <p:nvPr/>
          </p:nvSpPr>
          <p:spPr bwMode="auto">
            <a:xfrm>
              <a:off x="4014788" y="5500688"/>
              <a:ext cx="196453" cy="52387"/>
            </a:xfrm>
            <a:custGeom>
              <a:avLst/>
              <a:gdLst>
                <a:gd name="T0" fmla="*/ 0 w 867"/>
                <a:gd name="T1" fmla="*/ 0 h 166"/>
                <a:gd name="T2" fmla="*/ 0 w 867"/>
                <a:gd name="T3" fmla="*/ 0 h 166"/>
                <a:gd name="T4" fmla="*/ 0 w 867"/>
                <a:gd name="T5" fmla="*/ 0 h 166"/>
                <a:gd name="T6" fmla="*/ 0 w 867"/>
                <a:gd name="T7" fmla="*/ 0 h 166"/>
                <a:gd name="T8" fmla="*/ 0 w 867"/>
                <a:gd name="T9" fmla="*/ 0 h 166"/>
                <a:gd name="T10" fmla="*/ 0 w 867"/>
                <a:gd name="T11" fmla="*/ 0 h 166"/>
                <a:gd name="T12" fmla="*/ 0 w 867"/>
                <a:gd name="T13" fmla="*/ 0 h 166"/>
                <a:gd name="T14" fmla="*/ 0 w 867"/>
                <a:gd name="T15" fmla="*/ 0 h 166"/>
                <a:gd name="T16" fmla="*/ 0 w 867"/>
                <a:gd name="T17" fmla="*/ 0 h 166"/>
                <a:gd name="T18" fmla="*/ 0 w 867"/>
                <a:gd name="T19" fmla="*/ 0 h 1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7" h="166">
                  <a:moveTo>
                    <a:pt x="867" y="87"/>
                  </a:moveTo>
                  <a:lnTo>
                    <a:pt x="860" y="86"/>
                  </a:lnTo>
                  <a:lnTo>
                    <a:pt x="7" y="0"/>
                  </a:lnTo>
                  <a:lnTo>
                    <a:pt x="0" y="79"/>
                  </a:lnTo>
                  <a:lnTo>
                    <a:pt x="852" y="166"/>
                  </a:lnTo>
                  <a:lnTo>
                    <a:pt x="845" y="165"/>
                  </a:lnTo>
                  <a:lnTo>
                    <a:pt x="867" y="87"/>
                  </a:lnTo>
                  <a:lnTo>
                    <a:pt x="864" y="87"/>
                  </a:lnTo>
                  <a:lnTo>
                    <a:pt x="860" y="86"/>
                  </a:lnTo>
                  <a:lnTo>
                    <a:pt x="867" y="87"/>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3" name="Freeform 44">
              <a:extLst>
                <a:ext uri="{FF2B5EF4-FFF2-40B4-BE49-F238E27FC236}">
                  <a16:creationId xmlns:a16="http://schemas.microsoft.com/office/drawing/2014/main" xmlns="" id="{2D4735D8-96F4-C64B-BD1F-6A78AA124F22}"/>
                </a:ext>
              </a:extLst>
            </p:cNvPr>
            <p:cNvSpPr>
              <a:spLocks/>
            </p:cNvSpPr>
            <p:nvPr/>
          </p:nvSpPr>
          <p:spPr bwMode="auto">
            <a:xfrm>
              <a:off x="4205883" y="5527675"/>
              <a:ext cx="148233" cy="82550"/>
            </a:xfrm>
            <a:custGeom>
              <a:avLst/>
              <a:gdLst>
                <a:gd name="T0" fmla="*/ 0 w 656"/>
                <a:gd name="T1" fmla="*/ 0 h 259"/>
                <a:gd name="T2" fmla="*/ 0 w 656"/>
                <a:gd name="T3" fmla="*/ 0 h 259"/>
                <a:gd name="T4" fmla="*/ 0 w 656"/>
                <a:gd name="T5" fmla="*/ 0 h 259"/>
                <a:gd name="T6" fmla="*/ 0 w 656"/>
                <a:gd name="T7" fmla="*/ 0 h 259"/>
                <a:gd name="T8" fmla="*/ 0 w 656"/>
                <a:gd name="T9" fmla="*/ 0 h 259"/>
                <a:gd name="T10" fmla="*/ 0 w 656"/>
                <a:gd name="T11" fmla="*/ 0 h 259"/>
                <a:gd name="T12" fmla="*/ 0 w 656"/>
                <a:gd name="T13" fmla="*/ 0 h 259"/>
                <a:gd name="T14" fmla="*/ 0 w 656"/>
                <a:gd name="T15" fmla="*/ 0 h 259"/>
                <a:gd name="T16" fmla="*/ 0 w 656"/>
                <a:gd name="T17" fmla="*/ 0 h 259"/>
                <a:gd name="T18" fmla="*/ 0 w 656"/>
                <a:gd name="T19" fmla="*/ 0 h 2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56" h="259">
                  <a:moveTo>
                    <a:pt x="647" y="180"/>
                  </a:moveTo>
                  <a:lnTo>
                    <a:pt x="656" y="182"/>
                  </a:lnTo>
                  <a:lnTo>
                    <a:pt x="22" y="0"/>
                  </a:lnTo>
                  <a:lnTo>
                    <a:pt x="0" y="78"/>
                  </a:lnTo>
                  <a:lnTo>
                    <a:pt x="634" y="258"/>
                  </a:lnTo>
                  <a:lnTo>
                    <a:pt x="643" y="259"/>
                  </a:lnTo>
                  <a:lnTo>
                    <a:pt x="634" y="258"/>
                  </a:lnTo>
                  <a:lnTo>
                    <a:pt x="638" y="259"/>
                  </a:lnTo>
                  <a:lnTo>
                    <a:pt x="643" y="259"/>
                  </a:lnTo>
                  <a:lnTo>
                    <a:pt x="647" y="180"/>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4" name="Freeform 45">
              <a:extLst>
                <a:ext uri="{FF2B5EF4-FFF2-40B4-BE49-F238E27FC236}">
                  <a16:creationId xmlns:a16="http://schemas.microsoft.com/office/drawing/2014/main" xmlns="" id="{9E9E8E39-AFCD-8C4B-B526-6E04234C705A}"/>
                </a:ext>
              </a:extLst>
            </p:cNvPr>
            <p:cNvSpPr>
              <a:spLocks/>
            </p:cNvSpPr>
            <p:nvPr/>
          </p:nvSpPr>
          <p:spPr bwMode="auto">
            <a:xfrm>
              <a:off x="4352330" y="5584825"/>
              <a:ext cx="250031" cy="50800"/>
            </a:xfrm>
            <a:custGeom>
              <a:avLst/>
              <a:gdLst>
                <a:gd name="T0" fmla="*/ 0 w 1106"/>
                <a:gd name="T1" fmla="*/ 0 h 158"/>
                <a:gd name="T2" fmla="*/ 0 w 1106"/>
                <a:gd name="T3" fmla="*/ 0 h 158"/>
                <a:gd name="T4" fmla="*/ 0 w 1106"/>
                <a:gd name="T5" fmla="*/ 0 h 158"/>
                <a:gd name="T6" fmla="*/ 0 w 1106"/>
                <a:gd name="T7" fmla="*/ 0 h 158"/>
                <a:gd name="T8" fmla="*/ 0 w 1106"/>
                <a:gd name="T9" fmla="*/ 0 h 158"/>
                <a:gd name="T10" fmla="*/ 0 w 1106"/>
                <a:gd name="T11" fmla="*/ 0 h 158"/>
                <a:gd name="T12" fmla="*/ 0 w 1106"/>
                <a:gd name="T13" fmla="*/ 0 h 158"/>
                <a:gd name="T14" fmla="*/ 0 w 1106"/>
                <a:gd name="T15" fmla="*/ 0 h 158"/>
                <a:gd name="T16" fmla="*/ 0 w 1106"/>
                <a:gd name="T17" fmla="*/ 0 h 1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06" h="158">
                  <a:moveTo>
                    <a:pt x="1106" y="78"/>
                  </a:moveTo>
                  <a:lnTo>
                    <a:pt x="1105" y="78"/>
                  </a:lnTo>
                  <a:lnTo>
                    <a:pt x="4" y="0"/>
                  </a:lnTo>
                  <a:lnTo>
                    <a:pt x="0" y="79"/>
                  </a:lnTo>
                  <a:lnTo>
                    <a:pt x="1099" y="158"/>
                  </a:lnTo>
                  <a:lnTo>
                    <a:pt x="1097" y="158"/>
                  </a:lnTo>
                  <a:lnTo>
                    <a:pt x="1106" y="78"/>
                  </a:lnTo>
                  <a:lnTo>
                    <a:pt x="1105" y="78"/>
                  </a:lnTo>
                  <a:lnTo>
                    <a:pt x="1106" y="78"/>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5" name="Freeform 46">
              <a:extLst>
                <a:ext uri="{FF2B5EF4-FFF2-40B4-BE49-F238E27FC236}">
                  <a16:creationId xmlns:a16="http://schemas.microsoft.com/office/drawing/2014/main" xmlns="" id="{1EFF256C-66DE-B549-8164-DCE035A3211A}"/>
                </a:ext>
              </a:extLst>
            </p:cNvPr>
            <p:cNvSpPr>
              <a:spLocks/>
            </p:cNvSpPr>
            <p:nvPr/>
          </p:nvSpPr>
          <p:spPr bwMode="auto">
            <a:xfrm>
              <a:off x="4598789" y="5610225"/>
              <a:ext cx="332184" cy="71437"/>
            </a:xfrm>
            <a:custGeom>
              <a:avLst/>
              <a:gdLst>
                <a:gd name="T0" fmla="*/ 0 w 1470"/>
                <a:gd name="T1" fmla="*/ 0 h 228"/>
                <a:gd name="T2" fmla="*/ 0 w 1470"/>
                <a:gd name="T3" fmla="*/ 0 h 228"/>
                <a:gd name="T4" fmla="*/ 0 w 1470"/>
                <a:gd name="T5" fmla="*/ 0 h 228"/>
                <a:gd name="T6" fmla="*/ 0 w 1470"/>
                <a:gd name="T7" fmla="*/ 0 h 228"/>
                <a:gd name="T8" fmla="*/ 0 w 1470"/>
                <a:gd name="T9" fmla="*/ 0 h 228"/>
                <a:gd name="T10" fmla="*/ 0 w 1470"/>
                <a:gd name="T11" fmla="*/ 0 h 2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70" h="228">
                  <a:moveTo>
                    <a:pt x="1466" y="189"/>
                  </a:moveTo>
                  <a:lnTo>
                    <a:pt x="1470" y="149"/>
                  </a:lnTo>
                  <a:lnTo>
                    <a:pt x="9" y="0"/>
                  </a:lnTo>
                  <a:lnTo>
                    <a:pt x="0" y="80"/>
                  </a:lnTo>
                  <a:lnTo>
                    <a:pt x="1462" y="228"/>
                  </a:lnTo>
                  <a:lnTo>
                    <a:pt x="1466" y="189"/>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6" name="Freeform 47">
              <a:extLst>
                <a:ext uri="{FF2B5EF4-FFF2-40B4-BE49-F238E27FC236}">
                  <a16:creationId xmlns:a16="http://schemas.microsoft.com/office/drawing/2014/main" xmlns="" id="{EF8F6799-63F3-0D44-8C64-BA61F485F943}"/>
                </a:ext>
              </a:extLst>
            </p:cNvPr>
            <p:cNvSpPr>
              <a:spLocks/>
            </p:cNvSpPr>
            <p:nvPr/>
          </p:nvSpPr>
          <p:spPr bwMode="auto">
            <a:xfrm>
              <a:off x="925116" y="3454400"/>
              <a:ext cx="246459" cy="117475"/>
            </a:xfrm>
            <a:custGeom>
              <a:avLst/>
              <a:gdLst>
                <a:gd name="T0" fmla="*/ 0 w 1083"/>
                <a:gd name="T1" fmla="*/ 0 h 369"/>
                <a:gd name="T2" fmla="*/ 0 w 1083"/>
                <a:gd name="T3" fmla="*/ 0 h 369"/>
                <a:gd name="T4" fmla="*/ 0 w 1083"/>
                <a:gd name="T5" fmla="*/ 0 h 369"/>
                <a:gd name="T6" fmla="*/ 0 w 1083"/>
                <a:gd name="T7" fmla="*/ 0 h 369"/>
                <a:gd name="T8" fmla="*/ 0 w 1083"/>
                <a:gd name="T9" fmla="*/ 0 h 369"/>
                <a:gd name="T10" fmla="*/ 0 w 1083"/>
                <a:gd name="T11" fmla="*/ 0 h 369"/>
                <a:gd name="T12" fmla="*/ 0 w 1083"/>
                <a:gd name="T13" fmla="*/ 0 h 369"/>
                <a:gd name="T14" fmla="*/ 0 w 1083"/>
                <a:gd name="T15" fmla="*/ 0 h 369"/>
                <a:gd name="T16" fmla="*/ 0 w 1083"/>
                <a:gd name="T17" fmla="*/ 0 h 369"/>
                <a:gd name="T18" fmla="*/ 0 w 1083"/>
                <a:gd name="T19" fmla="*/ 0 h 3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3" h="369">
                  <a:moveTo>
                    <a:pt x="1083" y="300"/>
                  </a:moveTo>
                  <a:lnTo>
                    <a:pt x="1068" y="292"/>
                  </a:lnTo>
                  <a:lnTo>
                    <a:pt x="21" y="0"/>
                  </a:lnTo>
                  <a:lnTo>
                    <a:pt x="0" y="78"/>
                  </a:lnTo>
                  <a:lnTo>
                    <a:pt x="1046" y="369"/>
                  </a:lnTo>
                  <a:lnTo>
                    <a:pt x="1031" y="361"/>
                  </a:lnTo>
                  <a:lnTo>
                    <a:pt x="1083" y="300"/>
                  </a:lnTo>
                  <a:lnTo>
                    <a:pt x="1076" y="294"/>
                  </a:lnTo>
                  <a:lnTo>
                    <a:pt x="1068" y="292"/>
                  </a:lnTo>
                  <a:lnTo>
                    <a:pt x="1083" y="300"/>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7" name="Freeform 48">
              <a:extLst>
                <a:ext uri="{FF2B5EF4-FFF2-40B4-BE49-F238E27FC236}">
                  <a16:creationId xmlns:a16="http://schemas.microsoft.com/office/drawing/2014/main" xmlns="" id="{EB3B741F-C17F-2448-A647-611B2B5341C2}"/>
                </a:ext>
              </a:extLst>
            </p:cNvPr>
            <p:cNvSpPr>
              <a:spLocks/>
            </p:cNvSpPr>
            <p:nvPr/>
          </p:nvSpPr>
          <p:spPr bwMode="auto">
            <a:xfrm>
              <a:off x="1159073" y="3549650"/>
              <a:ext cx="160734" cy="200025"/>
            </a:xfrm>
            <a:custGeom>
              <a:avLst/>
              <a:gdLst>
                <a:gd name="T0" fmla="*/ 0 w 719"/>
                <a:gd name="T1" fmla="*/ 0 h 629"/>
                <a:gd name="T2" fmla="*/ 0 w 719"/>
                <a:gd name="T3" fmla="*/ 0 h 629"/>
                <a:gd name="T4" fmla="*/ 0 w 719"/>
                <a:gd name="T5" fmla="*/ 0 h 629"/>
                <a:gd name="T6" fmla="*/ 0 w 719"/>
                <a:gd name="T7" fmla="*/ 0 h 629"/>
                <a:gd name="T8" fmla="*/ 0 w 719"/>
                <a:gd name="T9" fmla="*/ 0 h 629"/>
                <a:gd name="T10" fmla="*/ 0 w 719"/>
                <a:gd name="T11" fmla="*/ 0 h 629"/>
                <a:gd name="T12" fmla="*/ 0 w 719"/>
                <a:gd name="T13" fmla="*/ 0 h 629"/>
                <a:gd name="T14" fmla="*/ 0 w 719"/>
                <a:gd name="T15" fmla="*/ 0 h 629"/>
                <a:gd name="T16" fmla="*/ 0 w 719"/>
                <a:gd name="T17" fmla="*/ 0 h 629"/>
                <a:gd name="T18" fmla="*/ 0 w 719"/>
                <a:gd name="T19" fmla="*/ 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9" h="629">
                  <a:moveTo>
                    <a:pt x="719" y="573"/>
                  </a:moveTo>
                  <a:lnTo>
                    <a:pt x="714" y="568"/>
                  </a:lnTo>
                  <a:lnTo>
                    <a:pt x="52" y="0"/>
                  </a:lnTo>
                  <a:lnTo>
                    <a:pt x="0" y="61"/>
                  </a:lnTo>
                  <a:lnTo>
                    <a:pt x="663" y="629"/>
                  </a:lnTo>
                  <a:lnTo>
                    <a:pt x="658" y="625"/>
                  </a:lnTo>
                  <a:lnTo>
                    <a:pt x="719" y="573"/>
                  </a:lnTo>
                  <a:lnTo>
                    <a:pt x="718" y="571"/>
                  </a:lnTo>
                  <a:lnTo>
                    <a:pt x="714" y="568"/>
                  </a:lnTo>
                  <a:lnTo>
                    <a:pt x="719" y="573"/>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8" name="Freeform 49">
              <a:extLst>
                <a:ext uri="{FF2B5EF4-FFF2-40B4-BE49-F238E27FC236}">
                  <a16:creationId xmlns:a16="http://schemas.microsoft.com/office/drawing/2014/main" xmlns="" id="{C3A67568-B542-C54C-9E17-5ACE6A63D924}"/>
                </a:ext>
              </a:extLst>
            </p:cNvPr>
            <p:cNvSpPr>
              <a:spLocks/>
            </p:cNvSpPr>
            <p:nvPr/>
          </p:nvSpPr>
          <p:spPr bwMode="auto">
            <a:xfrm>
              <a:off x="1307306" y="3732213"/>
              <a:ext cx="169664" cy="285750"/>
            </a:xfrm>
            <a:custGeom>
              <a:avLst/>
              <a:gdLst>
                <a:gd name="T0" fmla="*/ 0 w 756"/>
                <a:gd name="T1" fmla="*/ 0 h 899"/>
                <a:gd name="T2" fmla="*/ 0 w 756"/>
                <a:gd name="T3" fmla="*/ 0 h 899"/>
                <a:gd name="T4" fmla="*/ 0 w 756"/>
                <a:gd name="T5" fmla="*/ 0 h 899"/>
                <a:gd name="T6" fmla="*/ 0 w 756"/>
                <a:gd name="T7" fmla="*/ 0 h 899"/>
                <a:gd name="T8" fmla="*/ 0 w 756"/>
                <a:gd name="T9" fmla="*/ 0 h 899"/>
                <a:gd name="T10" fmla="*/ 0 w 756"/>
                <a:gd name="T11" fmla="*/ 0 h 899"/>
                <a:gd name="T12" fmla="*/ 0 w 756"/>
                <a:gd name="T13" fmla="*/ 0 h 899"/>
                <a:gd name="T14" fmla="*/ 0 w 756"/>
                <a:gd name="T15" fmla="*/ 0 h 899"/>
                <a:gd name="T16" fmla="*/ 0 w 756"/>
                <a:gd name="T17" fmla="*/ 0 h 899"/>
                <a:gd name="T18" fmla="*/ 0 w 756"/>
                <a:gd name="T19" fmla="*/ 0 h 8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6" h="899">
                  <a:moveTo>
                    <a:pt x="750" y="836"/>
                  </a:moveTo>
                  <a:lnTo>
                    <a:pt x="756" y="842"/>
                  </a:lnTo>
                  <a:lnTo>
                    <a:pt x="61" y="0"/>
                  </a:lnTo>
                  <a:lnTo>
                    <a:pt x="0" y="52"/>
                  </a:lnTo>
                  <a:lnTo>
                    <a:pt x="694" y="892"/>
                  </a:lnTo>
                  <a:lnTo>
                    <a:pt x="701" y="899"/>
                  </a:lnTo>
                  <a:lnTo>
                    <a:pt x="694" y="892"/>
                  </a:lnTo>
                  <a:lnTo>
                    <a:pt x="698" y="896"/>
                  </a:lnTo>
                  <a:lnTo>
                    <a:pt x="701" y="899"/>
                  </a:lnTo>
                  <a:lnTo>
                    <a:pt x="750" y="83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39" name="Freeform 50">
              <a:extLst>
                <a:ext uri="{FF2B5EF4-FFF2-40B4-BE49-F238E27FC236}">
                  <a16:creationId xmlns:a16="http://schemas.microsoft.com/office/drawing/2014/main" xmlns="" id="{90A7474E-D588-534C-8D33-745F4A7A9083}"/>
                </a:ext>
              </a:extLst>
            </p:cNvPr>
            <p:cNvSpPr>
              <a:spLocks/>
            </p:cNvSpPr>
            <p:nvPr/>
          </p:nvSpPr>
          <p:spPr bwMode="auto">
            <a:xfrm>
              <a:off x="1466255" y="3997325"/>
              <a:ext cx="266105" cy="295275"/>
            </a:xfrm>
            <a:custGeom>
              <a:avLst/>
              <a:gdLst>
                <a:gd name="T0" fmla="*/ 0 w 1175"/>
                <a:gd name="T1" fmla="*/ 0 h 932"/>
                <a:gd name="T2" fmla="*/ 0 w 1175"/>
                <a:gd name="T3" fmla="*/ 0 h 932"/>
                <a:gd name="T4" fmla="*/ 0 w 1175"/>
                <a:gd name="T5" fmla="*/ 0 h 932"/>
                <a:gd name="T6" fmla="*/ 0 w 1175"/>
                <a:gd name="T7" fmla="*/ 0 h 932"/>
                <a:gd name="T8" fmla="*/ 0 w 1175"/>
                <a:gd name="T9" fmla="*/ 0 h 932"/>
                <a:gd name="T10" fmla="*/ 0 w 1175"/>
                <a:gd name="T11" fmla="*/ 0 h 932"/>
                <a:gd name="T12" fmla="*/ 0 w 1175"/>
                <a:gd name="T13" fmla="*/ 0 h 932"/>
                <a:gd name="T14" fmla="*/ 0 w 1175"/>
                <a:gd name="T15" fmla="*/ 0 h 932"/>
                <a:gd name="T16" fmla="*/ 0 w 1175"/>
                <a:gd name="T17" fmla="*/ 0 h 932"/>
                <a:gd name="T18" fmla="*/ 0 w 1175"/>
                <a:gd name="T19" fmla="*/ 0 h 9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5" h="932">
                  <a:moveTo>
                    <a:pt x="1169" y="862"/>
                  </a:moveTo>
                  <a:lnTo>
                    <a:pt x="1175" y="866"/>
                  </a:lnTo>
                  <a:lnTo>
                    <a:pt x="49" y="0"/>
                  </a:lnTo>
                  <a:lnTo>
                    <a:pt x="0" y="63"/>
                  </a:lnTo>
                  <a:lnTo>
                    <a:pt x="1126" y="928"/>
                  </a:lnTo>
                  <a:lnTo>
                    <a:pt x="1131" y="932"/>
                  </a:lnTo>
                  <a:lnTo>
                    <a:pt x="1126" y="928"/>
                  </a:lnTo>
                  <a:lnTo>
                    <a:pt x="1128" y="930"/>
                  </a:lnTo>
                  <a:lnTo>
                    <a:pt x="1131" y="932"/>
                  </a:lnTo>
                  <a:lnTo>
                    <a:pt x="1169" y="862"/>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0" name="Freeform 51">
              <a:extLst>
                <a:ext uri="{FF2B5EF4-FFF2-40B4-BE49-F238E27FC236}">
                  <a16:creationId xmlns:a16="http://schemas.microsoft.com/office/drawing/2014/main" xmlns="" id="{515B2FE2-6508-4B48-A8F8-068380E8E39D}"/>
                </a:ext>
              </a:extLst>
            </p:cNvPr>
            <p:cNvSpPr>
              <a:spLocks/>
            </p:cNvSpPr>
            <p:nvPr/>
          </p:nvSpPr>
          <p:spPr bwMode="auto">
            <a:xfrm>
              <a:off x="1723430" y="4270375"/>
              <a:ext cx="485775" cy="392112"/>
            </a:xfrm>
            <a:custGeom>
              <a:avLst/>
              <a:gdLst>
                <a:gd name="T0" fmla="*/ 0 w 2151"/>
                <a:gd name="T1" fmla="*/ 0 h 1234"/>
                <a:gd name="T2" fmla="*/ 0 w 2151"/>
                <a:gd name="T3" fmla="*/ 0 h 1234"/>
                <a:gd name="T4" fmla="*/ 0 w 2151"/>
                <a:gd name="T5" fmla="*/ 0 h 1234"/>
                <a:gd name="T6" fmla="*/ 0 w 2151"/>
                <a:gd name="T7" fmla="*/ 0 h 1234"/>
                <a:gd name="T8" fmla="*/ 0 w 2151"/>
                <a:gd name="T9" fmla="*/ 0 h 1234"/>
                <a:gd name="T10" fmla="*/ 0 w 2151"/>
                <a:gd name="T11" fmla="*/ 0 h 1234"/>
                <a:gd name="T12" fmla="*/ 0 w 2151"/>
                <a:gd name="T13" fmla="*/ 0 h 1234"/>
                <a:gd name="T14" fmla="*/ 0 w 2151"/>
                <a:gd name="T15" fmla="*/ 0 h 1234"/>
                <a:gd name="T16" fmla="*/ 0 w 2151"/>
                <a:gd name="T17" fmla="*/ 0 h 1234"/>
                <a:gd name="T18" fmla="*/ 0 w 2151"/>
                <a:gd name="T19" fmla="*/ 0 h 1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51" h="1234">
                  <a:moveTo>
                    <a:pt x="2135" y="1154"/>
                  </a:moveTo>
                  <a:lnTo>
                    <a:pt x="2151" y="1159"/>
                  </a:lnTo>
                  <a:lnTo>
                    <a:pt x="38" y="0"/>
                  </a:lnTo>
                  <a:lnTo>
                    <a:pt x="0" y="70"/>
                  </a:lnTo>
                  <a:lnTo>
                    <a:pt x="2113" y="1229"/>
                  </a:lnTo>
                  <a:lnTo>
                    <a:pt x="2130" y="1234"/>
                  </a:lnTo>
                  <a:lnTo>
                    <a:pt x="2113" y="1229"/>
                  </a:lnTo>
                  <a:lnTo>
                    <a:pt x="2121" y="1233"/>
                  </a:lnTo>
                  <a:lnTo>
                    <a:pt x="2130" y="1234"/>
                  </a:lnTo>
                  <a:lnTo>
                    <a:pt x="2135" y="1154"/>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1" name="Freeform 52">
              <a:extLst>
                <a:ext uri="{FF2B5EF4-FFF2-40B4-BE49-F238E27FC236}">
                  <a16:creationId xmlns:a16="http://schemas.microsoft.com/office/drawing/2014/main" xmlns="" id="{0C2538F3-75A2-9748-BBB7-EBACD5364EB6}"/>
                </a:ext>
              </a:extLst>
            </p:cNvPr>
            <p:cNvSpPr>
              <a:spLocks/>
            </p:cNvSpPr>
            <p:nvPr/>
          </p:nvSpPr>
          <p:spPr bwMode="auto">
            <a:xfrm>
              <a:off x="2203847" y="4637088"/>
              <a:ext cx="183952" cy="42862"/>
            </a:xfrm>
            <a:custGeom>
              <a:avLst/>
              <a:gdLst>
                <a:gd name="T0" fmla="*/ 0 w 811"/>
                <a:gd name="T1" fmla="*/ 0 h 135"/>
                <a:gd name="T2" fmla="*/ 0 w 811"/>
                <a:gd name="T3" fmla="*/ 0 h 135"/>
                <a:gd name="T4" fmla="*/ 0 w 811"/>
                <a:gd name="T5" fmla="*/ 0 h 135"/>
                <a:gd name="T6" fmla="*/ 0 w 811"/>
                <a:gd name="T7" fmla="*/ 0 h 135"/>
                <a:gd name="T8" fmla="*/ 0 w 811"/>
                <a:gd name="T9" fmla="*/ 0 h 135"/>
                <a:gd name="T10" fmla="*/ 0 w 811"/>
                <a:gd name="T11" fmla="*/ 0 h 135"/>
                <a:gd name="T12" fmla="*/ 0 w 811"/>
                <a:gd name="T13" fmla="*/ 0 h 135"/>
                <a:gd name="T14" fmla="*/ 0 w 811"/>
                <a:gd name="T15" fmla="*/ 0 h 135"/>
                <a:gd name="T16" fmla="*/ 0 w 811"/>
                <a:gd name="T17" fmla="*/ 0 h 135"/>
                <a:gd name="T18" fmla="*/ 0 w 811"/>
                <a:gd name="T19" fmla="*/ 0 h 1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1" h="135">
                  <a:moveTo>
                    <a:pt x="811" y="60"/>
                  </a:moveTo>
                  <a:lnTo>
                    <a:pt x="797" y="56"/>
                  </a:lnTo>
                  <a:lnTo>
                    <a:pt x="5" y="0"/>
                  </a:lnTo>
                  <a:lnTo>
                    <a:pt x="0" y="80"/>
                  </a:lnTo>
                  <a:lnTo>
                    <a:pt x="791" y="135"/>
                  </a:lnTo>
                  <a:lnTo>
                    <a:pt x="776" y="131"/>
                  </a:lnTo>
                  <a:lnTo>
                    <a:pt x="811" y="60"/>
                  </a:lnTo>
                  <a:lnTo>
                    <a:pt x="804" y="56"/>
                  </a:lnTo>
                  <a:lnTo>
                    <a:pt x="797" y="56"/>
                  </a:lnTo>
                  <a:lnTo>
                    <a:pt x="811" y="60"/>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2" name="Freeform 53">
              <a:extLst>
                <a:ext uri="{FF2B5EF4-FFF2-40B4-BE49-F238E27FC236}">
                  <a16:creationId xmlns:a16="http://schemas.microsoft.com/office/drawing/2014/main" xmlns="" id="{F06D3FA5-8633-F144-952C-C2A994B019DB}"/>
                </a:ext>
              </a:extLst>
            </p:cNvPr>
            <p:cNvSpPr>
              <a:spLocks/>
            </p:cNvSpPr>
            <p:nvPr/>
          </p:nvSpPr>
          <p:spPr bwMode="auto">
            <a:xfrm>
              <a:off x="2378869" y="4656138"/>
              <a:ext cx="557213" cy="406400"/>
            </a:xfrm>
            <a:custGeom>
              <a:avLst/>
              <a:gdLst>
                <a:gd name="T0" fmla="*/ 0 w 2457"/>
                <a:gd name="T1" fmla="*/ 0 h 1280"/>
                <a:gd name="T2" fmla="*/ 0 w 2457"/>
                <a:gd name="T3" fmla="*/ 0 h 1280"/>
                <a:gd name="T4" fmla="*/ 0 w 2457"/>
                <a:gd name="T5" fmla="*/ 0 h 1280"/>
                <a:gd name="T6" fmla="*/ 0 w 2457"/>
                <a:gd name="T7" fmla="*/ 0 h 1280"/>
                <a:gd name="T8" fmla="*/ 0 w 2457"/>
                <a:gd name="T9" fmla="*/ 0 h 1280"/>
                <a:gd name="T10" fmla="*/ 0 w 2457"/>
                <a:gd name="T11" fmla="*/ 0 h 1280"/>
                <a:gd name="T12" fmla="*/ 0 w 2457"/>
                <a:gd name="T13" fmla="*/ 0 h 1280"/>
                <a:gd name="T14" fmla="*/ 0 w 2457"/>
                <a:gd name="T15" fmla="*/ 0 h 1280"/>
                <a:gd name="T16" fmla="*/ 0 w 2457"/>
                <a:gd name="T17" fmla="*/ 0 h 1280"/>
                <a:gd name="T18" fmla="*/ 0 w 2457"/>
                <a:gd name="T19" fmla="*/ 0 h 1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57" h="1280">
                  <a:moveTo>
                    <a:pt x="2443" y="1201"/>
                  </a:moveTo>
                  <a:lnTo>
                    <a:pt x="2457" y="1205"/>
                  </a:lnTo>
                  <a:lnTo>
                    <a:pt x="35" y="0"/>
                  </a:lnTo>
                  <a:lnTo>
                    <a:pt x="0" y="71"/>
                  </a:lnTo>
                  <a:lnTo>
                    <a:pt x="2421" y="1276"/>
                  </a:lnTo>
                  <a:lnTo>
                    <a:pt x="2433" y="1280"/>
                  </a:lnTo>
                  <a:lnTo>
                    <a:pt x="2421" y="1276"/>
                  </a:lnTo>
                  <a:lnTo>
                    <a:pt x="2427" y="1279"/>
                  </a:lnTo>
                  <a:lnTo>
                    <a:pt x="2433" y="1280"/>
                  </a:lnTo>
                  <a:lnTo>
                    <a:pt x="2443" y="1201"/>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3" name="Freeform 54">
              <a:extLst>
                <a:ext uri="{FF2B5EF4-FFF2-40B4-BE49-F238E27FC236}">
                  <a16:creationId xmlns:a16="http://schemas.microsoft.com/office/drawing/2014/main" xmlns="" id="{AE4AF8C0-8414-974F-A37E-2239F7BB1087}"/>
                </a:ext>
              </a:extLst>
            </p:cNvPr>
            <p:cNvSpPr>
              <a:spLocks/>
            </p:cNvSpPr>
            <p:nvPr/>
          </p:nvSpPr>
          <p:spPr bwMode="auto">
            <a:xfrm>
              <a:off x="2928938" y="5037138"/>
              <a:ext cx="303609" cy="85725"/>
            </a:xfrm>
            <a:custGeom>
              <a:avLst/>
              <a:gdLst>
                <a:gd name="T0" fmla="*/ 0 w 1348"/>
                <a:gd name="T1" fmla="*/ 0 h 268"/>
                <a:gd name="T2" fmla="*/ 0 w 1348"/>
                <a:gd name="T3" fmla="*/ 0 h 268"/>
                <a:gd name="T4" fmla="*/ 0 w 1348"/>
                <a:gd name="T5" fmla="*/ 0 h 268"/>
                <a:gd name="T6" fmla="*/ 0 w 1348"/>
                <a:gd name="T7" fmla="*/ 0 h 268"/>
                <a:gd name="T8" fmla="*/ 0 w 1348"/>
                <a:gd name="T9" fmla="*/ 0 h 268"/>
                <a:gd name="T10" fmla="*/ 0 w 1348"/>
                <a:gd name="T11" fmla="*/ 0 h 268"/>
                <a:gd name="T12" fmla="*/ 0 w 1348"/>
                <a:gd name="T13" fmla="*/ 0 h 268"/>
                <a:gd name="T14" fmla="*/ 0 w 1348"/>
                <a:gd name="T15" fmla="*/ 0 h 268"/>
                <a:gd name="T16" fmla="*/ 0 w 1348"/>
                <a:gd name="T17" fmla="*/ 0 h 268"/>
                <a:gd name="T18" fmla="*/ 0 w 1348"/>
                <a:gd name="T19" fmla="*/ 0 h 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8" h="268">
                  <a:moveTo>
                    <a:pt x="1348" y="191"/>
                  </a:moveTo>
                  <a:lnTo>
                    <a:pt x="1339" y="189"/>
                  </a:lnTo>
                  <a:lnTo>
                    <a:pt x="10" y="0"/>
                  </a:lnTo>
                  <a:lnTo>
                    <a:pt x="0" y="79"/>
                  </a:lnTo>
                  <a:lnTo>
                    <a:pt x="1328" y="268"/>
                  </a:lnTo>
                  <a:lnTo>
                    <a:pt x="1317" y="265"/>
                  </a:lnTo>
                  <a:lnTo>
                    <a:pt x="1348" y="191"/>
                  </a:lnTo>
                  <a:lnTo>
                    <a:pt x="1344" y="189"/>
                  </a:lnTo>
                  <a:lnTo>
                    <a:pt x="1339" y="189"/>
                  </a:lnTo>
                  <a:lnTo>
                    <a:pt x="1348" y="191"/>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4" name="Freeform 55">
              <a:extLst>
                <a:ext uri="{FF2B5EF4-FFF2-40B4-BE49-F238E27FC236}">
                  <a16:creationId xmlns:a16="http://schemas.microsoft.com/office/drawing/2014/main" xmlns="" id="{450CDC60-22C2-6A4C-9A76-484ED7FE01DC}"/>
                </a:ext>
              </a:extLst>
            </p:cNvPr>
            <p:cNvSpPr>
              <a:spLocks/>
            </p:cNvSpPr>
            <p:nvPr/>
          </p:nvSpPr>
          <p:spPr bwMode="auto">
            <a:xfrm>
              <a:off x="3227189" y="5099050"/>
              <a:ext cx="75009" cy="63500"/>
            </a:xfrm>
            <a:custGeom>
              <a:avLst/>
              <a:gdLst>
                <a:gd name="T0" fmla="*/ 0 w 328"/>
                <a:gd name="T1" fmla="*/ 0 h 200"/>
                <a:gd name="T2" fmla="*/ 0 w 328"/>
                <a:gd name="T3" fmla="*/ 0 h 200"/>
                <a:gd name="T4" fmla="*/ 0 w 328"/>
                <a:gd name="T5" fmla="*/ 0 h 200"/>
                <a:gd name="T6" fmla="*/ 0 w 328"/>
                <a:gd name="T7" fmla="*/ 0 h 200"/>
                <a:gd name="T8" fmla="*/ 0 w 328"/>
                <a:gd name="T9" fmla="*/ 0 h 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00">
                  <a:moveTo>
                    <a:pt x="328" y="126"/>
                  </a:moveTo>
                  <a:lnTo>
                    <a:pt x="31" y="0"/>
                  </a:lnTo>
                  <a:lnTo>
                    <a:pt x="0" y="74"/>
                  </a:lnTo>
                  <a:lnTo>
                    <a:pt x="297" y="200"/>
                  </a:lnTo>
                  <a:lnTo>
                    <a:pt x="328" y="12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5" name="Freeform 56">
              <a:extLst>
                <a:ext uri="{FF2B5EF4-FFF2-40B4-BE49-F238E27FC236}">
                  <a16:creationId xmlns:a16="http://schemas.microsoft.com/office/drawing/2014/main" xmlns="" id="{885CD917-03D7-D146-BFF4-B9E633A35F80}"/>
                </a:ext>
              </a:extLst>
            </p:cNvPr>
            <p:cNvSpPr>
              <a:spLocks/>
            </p:cNvSpPr>
            <p:nvPr/>
          </p:nvSpPr>
          <p:spPr bwMode="auto">
            <a:xfrm>
              <a:off x="3295055" y="5138738"/>
              <a:ext cx="183952" cy="130175"/>
            </a:xfrm>
            <a:custGeom>
              <a:avLst/>
              <a:gdLst>
                <a:gd name="T0" fmla="*/ 0 w 819"/>
                <a:gd name="T1" fmla="*/ 0 h 409"/>
                <a:gd name="T2" fmla="*/ 0 w 819"/>
                <a:gd name="T3" fmla="*/ 0 h 409"/>
                <a:gd name="T4" fmla="*/ 0 w 819"/>
                <a:gd name="T5" fmla="*/ 0 h 409"/>
                <a:gd name="T6" fmla="*/ 0 w 819"/>
                <a:gd name="T7" fmla="*/ 0 h 409"/>
                <a:gd name="T8" fmla="*/ 0 w 819"/>
                <a:gd name="T9" fmla="*/ 0 h 409"/>
                <a:gd name="T10" fmla="*/ 0 w 819"/>
                <a:gd name="T11" fmla="*/ 0 h 409"/>
                <a:gd name="T12" fmla="*/ 0 w 819"/>
                <a:gd name="T13" fmla="*/ 0 h 409"/>
                <a:gd name="T14" fmla="*/ 0 w 819"/>
                <a:gd name="T15" fmla="*/ 0 h 409"/>
                <a:gd name="T16" fmla="*/ 0 w 819"/>
                <a:gd name="T17" fmla="*/ 0 h 409"/>
                <a:gd name="T18" fmla="*/ 0 w 819"/>
                <a:gd name="T19" fmla="*/ 0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9" h="409">
                  <a:moveTo>
                    <a:pt x="799" y="329"/>
                  </a:moveTo>
                  <a:lnTo>
                    <a:pt x="819" y="332"/>
                  </a:lnTo>
                  <a:lnTo>
                    <a:pt x="31" y="0"/>
                  </a:lnTo>
                  <a:lnTo>
                    <a:pt x="0" y="74"/>
                  </a:lnTo>
                  <a:lnTo>
                    <a:pt x="788" y="406"/>
                  </a:lnTo>
                  <a:lnTo>
                    <a:pt x="807" y="408"/>
                  </a:lnTo>
                  <a:lnTo>
                    <a:pt x="788" y="406"/>
                  </a:lnTo>
                  <a:lnTo>
                    <a:pt x="798" y="409"/>
                  </a:lnTo>
                  <a:lnTo>
                    <a:pt x="807" y="408"/>
                  </a:lnTo>
                  <a:lnTo>
                    <a:pt x="799" y="329"/>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6" name="Freeform 57">
              <a:extLst>
                <a:ext uri="{FF2B5EF4-FFF2-40B4-BE49-F238E27FC236}">
                  <a16:creationId xmlns:a16="http://schemas.microsoft.com/office/drawing/2014/main" xmlns="" id="{DCA12555-984D-BB43-BC87-70EB1A4EE16E}"/>
                </a:ext>
              </a:extLst>
            </p:cNvPr>
            <p:cNvSpPr>
              <a:spLocks/>
            </p:cNvSpPr>
            <p:nvPr/>
          </p:nvSpPr>
          <p:spPr bwMode="auto">
            <a:xfrm>
              <a:off x="3475434" y="5192713"/>
              <a:ext cx="362545" cy="74612"/>
            </a:xfrm>
            <a:custGeom>
              <a:avLst/>
              <a:gdLst>
                <a:gd name="T0" fmla="*/ 0 w 1602"/>
                <a:gd name="T1" fmla="*/ 0 h 239"/>
                <a:gd name="T2" fmla="*/ 0 w 1602"/>
                <a:gd name="T3" fmla="*/ 0 h 239"/>
                <a:gd name="T4" fmla="*/ 0 w 1602"/>
                <a:gd name="T5" fmla="*/ 0 h 239"/>
                <a:gd name="T6" fmla="*/ 0 w 1602"/>
                <a:gd name="T7" fmla="*/ 0 h 239"/>
                <a:gd name="T8" fmla="*/ 0 w 1602"/>
                <a:gd name="T9" fmla="*/ 0 h 239"/>
                <a:gd name="T10" fmla="*/ 0 w 1602"/>
                <a:gd name="T11" fmla="*/ 0 h 239"/>
                <a:gd name="T12" fmla="*/ 0 w 1602"/>
                <a:gd name="T13" fmla="*/ 0 h 239"/>
                <a:gd name="T14" fmla="*/ 0 w 1602"/>
                <a:gd name="T15" fmla="*/ 0 h 239"/>
                <a:gd name="T16" fmla="*/ 0 w 1602"/>
                <a:gd name="T17" fmla="*/ 0 h 239"/>
                <a:gd name="T18" fmla="*/ 0 w 1602"/>
                <a:gd name="T19" fmla="*/ 0 h 2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2" h="239">
                  <a:moveTo>
                    <a:pt x="1602" y="5"/>
                  </a:moveTo>
                  <a:lnTo>
                    <a:pt x="1583" y="1"/>
                  </a:lnTo>
                  <a:lnTo>
                    <a:pt x="0" y="160"/>
                  </a:lnTo>
                  <a:lnTo>
                    <a:pt x="8" y="239"/>
                  </a:lnTo>
                  <a:lnTo>
                    <a:pt x="1590" y="81"/>
                  </a:lnTo>
                  <a:lnTo>
                    <a:pt x="1571" y="78"/>
                  </a:lnTo>
                  <a:lnTo>
                    <a:pt x="1602" y="5"/>
                  </a:lnTo>
                  <a:lnTo>
                    <a:pt x="1592" y="0"/>
                  </a:lnTo>
                  <a:lnTo>
                    <a:pt x="1583" y="1"/>
                  </a:lnTo>
                  <a:lnTo>
                    <a:pt x="1602" y="5"/>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7" name="Freeform 58">
              <a:extLst>
                <a:ext uri="{FF2B5EF4-FFF2-40B4-BE49-F238E27FC236}">
                  <a16:creationId xmlns:a16="http://schemas.microsoft.com/office/drawing/2014/main" xmlns="" id="{31597217-F332-084E-9D93-9C7293158C6E}"/>
                </a:ext>
              </a:extLst>
            </p:cNvPr>
            <p:cNvSpPr>
              <a:spLocks/>
            </p:cNvSpPr>
            <p:nvPr/>
          </p:nvSpPr>
          <p:spPr bwMode="auto">
            <a:xfrm>
              <a:off x="3830836" y="5194300"/>
              <a:ext cx="205383" cy="141287"/>
            </a:xfrm>
            <a:custGeom>
              <a:avLst/>
              <a:gdLst>
                <a:gd name="T0" fmla="*/ 0 w 908"/>
                <a:gd name="T1" fmla="*/ 0 h 447"/>
                <a:gd name="T2" fmla="*/ 0 w 908"/>
                <a:gd name="T3" fmla="*/ 0 h 447"/>
                <a:gd name="T4" fmla="*/ 0 w 908"/>
                <a:gd name="T5" fmla="*/ 0 h 447"/>
                <a:gd name="T6" fmla="*/ 0 w 908"/>
                <a:gd name="T7" fmla="*/ 0 h 447"/>
                <a:gd name="T8" fmla="*/ 0 w 908"/>
                <a:gd name="T9" fmla="*/ 0 h 447"/>
                <a:gd name="T10" fmla="*/ 0 w 908"/>
                <a:gd name="T11" fmla="*/ 0 h 447"/>
                <a:gd name="T12" fmla="*/ 0 w 908"/>
                <a:gd name="T13" fmla="*/ 0 h 447"/>
                <a:gd name="T14" fmla="*/ 0 w 908"/>
                <a:gd name="T15" fmla="*/ 0 h 447"/>
                <a:gd name="T16" fmla="*/ 0 w 908"/>
                <a:gd name="T17" fmla="*/ 0 h 447"/>
                <a:gd name="T18" fmla="*/ 0 w 908"/>
                <a:gd name="T19" fmla="*/ 0 h 4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8" h="447">
                  <a:moveTo>
                    <a:pt x="898" y="368"/>
                  </a:moveTo>
                  <a:lnTo>
                    <a:pt x="908" y="371"/>
                  </a:lnTo>
                  <a:lnTo>
                    <a:pt x="31" y="0"/>
                  </a:lnTo>
                  <a:lnTo>
                    <a:pt x="0" y="73"/>
                  </a:lnTo>
                  <a:lnTo>
                    <a:pt x="877" y="444"/>
                  </a:lnTo>
                  <a:lnTo>
                    <a:pt x="888" y="447"/>
                  </a:lnTo>
                  <a:lnTo>
                    <a:pt x="877" y="444"/>
                  </a:lnTo>
                  <a:lnTo>
                    <a:pt x="882" y="447"/>
                  </a:lnTo>
                  <a:lnTo>
                    <a:pt x="888" y="447"/>
                  </a:lnTo>
                  <a:lnTo>
                    <a:pt x="898" y="368"/>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8" name="Freeform 59">
              <a:extLst>
                <a:ext uri="{FF2B5EF4-FFF2-40B4-BE49-F238E27FC236}">
                  <a16:creationId xmlns:a16="http://schemas.microsoft.com/office/drawing/2014/main" xmlns="" id="{A28F6FC8-F9C8-884A-A7F4-D0D0CAB93036}"/>
                </a:ext>
              </a:extLst>
            </p:cNvPr>
            <p:cNvSpPr>
              <a:spLocks/>
            </p:cNvSpPr>
            <p:nvPr/>
          </p:nvSpPr>
          <p:spPr bwMode="auto">
            <a:xfrm>
              <a:off x="4030861" y="5310188"/>
              <a:ext cx="335756" cy="88900"/>
            </a:xfrm>
            <a:custGeom>
              <a:avLst/>
              <a:gdLst>
                <a:gd name="T0" fmla="*/ 0 w 1477"/>
                <a:gd name="T1" fmla="*/ 0 h 279"/>
                <a:gd name="T2" fmla="*/ 0 w 1477"/>
                <a:gd name="T3" fmla="*/ 0 h 279"/>
                <a:gd name="T4" fmla="*/ 0 w 1477"/>
                <a:gd name="T5" fmla="*/ 0 h 279"/>
                <a:gd name="T6" fmla="*/ 0 w 1477"/>
                <a:gd name="T7" fmla="*/ 0 h 279"/>
                <a:gd name="T8" fmla="*/ 0 w 1477"/>
                <a:gd name="T9" fmla="*/ 0 h 279"/>
                <a:gd name="T10" fmla="*/ 0 w 1477"/>
                <a:gd name="T11" fmla="*/ 0 h 279"/>
                <a:gd name="T12" fmla="*/ 0 w 1477"/>
                <a:gd name="T13" fmla="*/ 0 h 279"/>
                <a:gd name="T14" fmla="*/ 0 w 1477"/>
                <a:gd name="T15" fmla="*/ 0 h 279"/>
                <a:gd name="T16" fmla="*/ 0 w 1477"/>
                <a:gd name="T17" fmla="*/ 0 h 279"/>
                <a:gd name="T18" fmla="*/ 0 w 1477"/>
                <a:gd name="T19" fmla="*/ 0 h 27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77" h="279">
                  <a:moveTo>
                    <a:pt x="1477" y="202"/>
                  </a:moveTo>
                  <a:lnTo>
                    <a:pt x="1471" y="200"/>
                  </a:lnTo>
                  <a:lnTo>
                    <a:pt x="10" y="0"/>
                  </a:lnTo>
                  <a:lnTo>
                    <a:pt x="0" y="79"/>
                  </a:lnTo>
                  <a:lnTo>
                    <a:pt x="1461" y="279"/>
                  </a:lnTo>
                  <a:lnTo>
                    <a:pt x="1454" y="278"/>
                  </a:lnTo>
                  <a:lnTo>
                    <a:pt x="1477" y="202"/>
                  </a:lnTo>
                  <a:lnTo>
                    <a:pt x="1475" y="200"/>
                  </a:lnTo>
                  <a:lnTo>
                    <a:pt x="1471" y="200"/>
                  </a:lnTo>
                  <a:lnTo>
                    <a:pt x="1477" y="202"/>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49" name="Freeform 60">
              <a:extLst>
                <a:ext uri="{FF2B5EF4-FFF2-40B4-BE49-F238E27FC236}">
                  <a16:creationId xmlns:a16="http://schemas.microsoft.com/office/drawing/2014/main" xmlns="" id="{F4241D98-8A17-5642-90E0-D0CFAD9962FA}"/>
                </a:ext>
              </a:extLst>
            </p:cNvPr>
            <p:cNvSpPr>
              <a:spLocks/>
            </p:cNvSpPr>
            <p:nvPr/>
          </p:nvSpPr>
          <p:spPr bwMode="auto">
            <a:xfrm>
              <a:off x="4363045" y="5375275"/>
              <a:ext cx="203597" cy="115887"/>
            </a:xfrm>
            <a:custGeom>
              <a:avLst/>
              <a:gdLst>
                <a:gd name="T0" fmla="*/ 0 w 905"/>
                <a:gd name="T1" fmla="*/ 0 h 367"/>
                <a:gd name="T2" fmla="*/ 0 w 905"/>
                <a:gd name="T3" fmla="*/ 0 h 367"/>
                <a:gd name="T4" fmla="*/ 0 w 905"/>
                <a:gd name="T5" fmla="*/ 0 h 367"/>
                <a:gd name="T6" fmla="*/ 0 w 905"/>
                <a:gd name="T7" fmla="*/ 0 h 367"/>
                <a:gd name="T8" fmla="*/ 0 w 905"/>
                <a:gd name="T9" fmla="*/ 0 h 367"/>
                <a:gd name="T10" fmla="*/ 0 w 905"/>
                <a:gd name="T11" fmla="*/ 0 h 367"/>
                <a:gd name="T12" fmla="*/ 0 w 905"/>
                <a:gd name="T13" fmla="*/ 0 h 367"/>
                <a:gd name="T14" fmla="*/ 0 w 905"/>
                <a:gd name="T15" fmla="*/ 0 h 367"/>
                <a:gd name="T16" fmla="*/ 0 w 905"/>
                <a:gd name="T17" fmla="*/ 0 h 367"/>
                <a:gd name="T18" fmla="*/ 0 w 905"/>
                <a:gd name="T19" fmla="*/ 0 h 3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5" h="367">
                  <a:moveTo>
                    <a:pt x="890" y="287"/>
                  </a:moveTo>
                  <a:lnTo>
                    <a:pt x="905" y="290"/>
                  </a:lnTo>
                  <a:lnTo>
                    <a:pt x="23" y="0"/>
                  </a:lnTo>
                  <a:lnTo>
                    <a:pt x="0" y="76"/>
                  </a:lnTo>
                  <a:lnTo>
                    <a:pt x="881" y="365"/>
                  </a:lnTo>
                  <a:lnTo>
                    <a:pt x="896" y="367"/>
                  </a:lnTo>
                  <a:lnTo>
                    <a:pt x="881" y="365"/>
                  </a:lnTo>
                  <a:lnTo>
                    <a:pt x="888" y="367"/>
                  </a:lnTo>
                  <a:lnTo>
                    <a:pt x="896" y="367"/>
                  </a:lnTo>
                  <a:lnTo>
                    <a:pt x="890" y="287"/>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0" name="Freeform 61">
              <a:extLst>
                <a:ext uri="{FF2B5EF4-FFF2-40B4-BE49-F238E27FC236}">
                  <a16:creationId xmlns:a16="http://schemas.microsoft.com/office/drawing/2014/main" xmlns="" id="{3D5EA11C-C3D1-0A4F-A690-5BBB08EA905A}"/>
                </a:ext>
              </a:extLst>
            </p:cNvPr>
            <p:cNvSpPr>
              <a:spLocks/>
            </p:cNvSpPr>
            <p:nvPr/>
          </p:nvSpPr>
          <p:spPr bwMode="auto">
            <a:xfrm>
              <a:off x="4563070" y="5445125"/>
              <a:ext cx="176808" cy="46037"/>
            </a:xfrm>
            <a:custGeom>
              <a:avLst/>
              <a:gdLst>
                <a:gd name="T0" fmla="*/ 0 w 790"/>
                <a:gd name="T1" fmla="*/ 0 h 143"/>
                <a:gd name="T2" fmla="*/ 0 w 790"/>
                <a:gd name="T3" fmla="*/ 0 h 143"/>
                <a:gd name="T4" fmla="*/ 0 w 790"/>
                <a:gd name="T5" fmla="*/ 0 h 143"/>
                <a:gd name="T6" fmla="*/ 0 w 790"/>
                <a:gd name="T7" fmla="*/ 0 h 143"/>
                <a:gd name="T8" fmla="*/ 0 w 790"/>
                <a:gd name="T9" fmla="*/ 0 h 143"/>
                <a:gd name="T10" fmla="*/ 0 w 790"/>
                <a:gd name="T11" fmla="*/ 0 h 143"/>
                <a:gd name="T12" fmla="*/ 0 w 790"/>
                <a:gd name="T13" fmla="*/ 0 h 143"/>
                <a:gd name="T14" fmla="*/ 0 w 790"/>
                <a:gd name="T15" fmla="*/ 0 h 143"/>
                <a:gd name="T16" fmla="*/ 0 w 790"/>
                <a:gd name="T17" fmla="*/ 0 h 143"/>
                <a:gd name="T18" fmla="*/ 0 w 790"/>
                <a:gd name="T19" fmla="*/ 0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0" h="143">
                  <a:moveTo>
                    <a:pt x="789" y="0"/>
                  </a:moveTo>
                  <a:lnTo>
                    <a:pt x="784" y="0"/>
                  </a:lnTo>
                  <a:lnTo>
                    <a:pt x="0" y="63"/>
                  </a:lnTo>
                  <a:lnTo>
                    <a:pt x="6" y="143"/>
                  </a:lnTo>
                  <a:lnTo>
                    <a:pt x="790" y="80"/>
                  </a:lnTo>
                  <a:lnTo>
                    <a:pt x="786" y="80"/>
                  </a:lnTo>
                  <a:lnTo>
                    <a:pt x="789" y="0"/>
                  </a:lnTo>
                  <a:lnTo>
                    <a:pt x="787" y="0"/>
                  </a:lnTo>
                  <a:lnTo>
                    <a:pt x="784" y="0"/>
                  </a:lnTo>
                  <a:lnTo>
                    <a:pt x="789" y="0"/>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1" name="Freeform 62">
              <a:extLst>
                <a:ext uri="{FF2B5EF4-FFF2-40B4-BE49-F238E27FC236}">
                  <a16:creationId xmlns:a16="http://schemas.microsoft.com/office/drawing/2014/main" xmlns="" id="{3D809C5C-A013-BC45-A2FC-C9A42947A117}"/>
                </a:ext>
              </a:extLst>
            </p:cNvPr>
            <p:cNvSpPr>
              <a:spLocks/>
            </p:cNvSpPr>
            <p:nvPr/>
          </p:nvSpPr>
          <p:spPr bwMode="auto">
            <a:xfrm>
              <a:off x="4739878" y="5445125"/>
              <a:ext cx="191095" cy="41275"/>
            </a:xfrm>
            <a:custGeom>
              <a:avLst/>
              <a:gdLst>
                <a:gd name="T0" fmla="*/ 0 w 846"/>
                <a:gd name="T1" fmla="*/ 0 h 126"/>
                <a:gd name="T2" fmla="*/ 0 w 846"/>
                <a:gd name="T3" fmla="*/ 0 h 126"/>
                <a:gd name="T4" fmla="*/ 0 w 846"/>
                <a:gd name="T5" fmla="*/ 0 h 126"/>
                <a:gd name="T6" fmla="*/ 0 w 846"/>
                <a:gd name="T7" fmla="*/ 0 h 126"/>
                <a:gd name="T8" fmla="*/ 0 w 846"/>
                <a:gd name="T9" fmla="*/ 0 h 126"/>
                <a:gd name="T10" fmla="*/ 0 w 846"/>
                <a:gd name="T11" fmla="*/ 0 h 1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6" h="126">
                  <a:moveTo>
                    <a:pt x="844" y="86"/>
                  </a:moveTo>
                  <a:lnTo>
                    <a:pt x="846" y="46"/>
                  </a:lnTo>
                  <a:lnTo>
                    <a:pt x="3" y="0"/>
                  </a:lnTo>
                  <a:lnTo>
                    <a:pt x="0" y="80"/>
                  </a:lnTo>
                  <a:lnTo>
                    <a:pt x="842" y="126"/>
                  </a:lnTo>
                  <a:lnTo>
                    <a:pt x="844" y="8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2" name="Freeform 63">
              <a:extLst>
                <a:ext uri="{FF2B5EF4-FFF2-40B4-BE49-F238E27FC236}">
                  <a16:creationId xmlns:a16="http://schemas.microsoft.com/office/drawing/2014/main" xmlns="" id="{BA818DF8-21BC-4D40-ACA8-C53BB80787CB}"/>
                </a:ext>
              </a:extLst>
            </p:cNvPr>
            <p:cNvSpPr>
              <a:spLocks/>
            </p:cNvSpPr>
            <p:nvPr/>
          </p:nvSpPr>
          <p:spPr bwMode="auto">
            <a:xfrm>
              <a:off x="923330" y="3455988"/>
              <a:ext cx="328613" cy="279400"/>
            </a:xfrm>
            <a:custGeom>
              <a:avLst/>
              <a:gdLst>
                <a:gd name="T0" fmla="*/ 0 w 1455"/>
                <a:gd name="T1" fmla="*/ 0 h 878"/>
                <a:gd name="T2" fmla="*/ 0 w 1455"/>
                <a:gd name="T3" fmla="*/ 0 h 878"/>
                <a:gd name="T4" fmla="*/ 0 w 1455"/>
                <a:gd name="T5" fmla="*/ 0 h 878"/>
                <a:gd name="T6" fmla="*/ 0 w 1455"/>
                <a:gd name="T7" fmla="*/ 0 h 878"/>
                <a:gd name="T8" fmla="*/ 0 w 1455"/>
                <a:gd name="T9" fmla="*/ 0 h 878"/>
                <a:gd name="T10" fmla="*/ 0 w 1455"/>
                <a:gd name="T11" fmla="*/ 0 h 878"/>
                <a:gd name="T12" fmla="*/ 0 w 1455"/>
                <a:gd name="T13" fmla="*/ 0 h 878"/>
                <a:gd name="T14" fmla="*/ 0 w 1455"/>
                <a:gd name="T15" fmla="*/ 0 h 878"/>
                <a:gd name="T16" fmla="*/ 0 w 1455"/>
                <a:gd name="T17" fmla="*/ 0 h 878"/>
                <a:gd name="T18" fmla="*/ 0 w 1455"/>
                <a:gd name="T19" fmla="*/ 0 h 8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55" h="878">
                  <a:moveTo>
                    <a:pt x="1455" y="817"/>
                  </a:moveTo>
                  <a:lnTo>
                    <a:pt x="1445" y="808"/>
                  </a:lnTo>
                  <a:lnTo>
                    <a:pt x="40" y="0"/>
                  </a:lnTo>
                  <a:lnTo>
                    <a:pt x="0" y="68"/>
                  </a:lnTo>
                  <a:lnTo>
                    <a:pt x="1405" y="878"/>
                  </a:lnTo>
                  <a:lnTo>
                    <a:pt x="1394" y="868"/>
                  </a:lnTo>
                  <a:lnTo>
                    <a:pt x="1455" y="817"/>
                  </a:lnTo>
                  <a:lnTo>
                    <a:pt x="1451" y="812"/>
                  </a:lnTo>
                  <a:lnTo>
                    <a:pt x="1445" y="808"/>
                  </a:lnTo>
                  <a:lnTo>
                    <a:pt x="1455" y="817"/>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3" name="Freeform 64">
              <a:extLst>
                <a:ext uri="{FF2B5EF4-FFF2-40B4-BE49-F238E27FC236}">
                  <a16:creationId xmlns:a16="http://schemas.microsoft.com/office/drawing/2014/main" xmlns="" id="{D0B53BAF-3785-FE48-BA24-603BBBADA3C5}"/>
                </a:ext>
              </a:extLst>
            </p:cNvPr>
            <p:cNvSpPr>
              <a:spLocks/>
            </p:cNvSpPr>
            <p:nvPr/>
          </p:nvSpPr>
          <p:spPr bwMode="auto">
            <a:xfrm>
              <a:off x="1239441" y="3716338"/>
              <a:ext cx="237530" cy="398462"/>
            </a:xfrm>
            <a:custGeom>
              <a:avLst/>
              <a:gdLst>
                <a:gd name="T0" fmla="*/ 0 w 1061"/>
                <a:gd name="T1" fmla="*/ 0 h 1257"/>
                <a:gd name="T2" fmla="*/ 0 w 1061"/>
                <a:gd name="T3" fmla="*/ 0 h 1257"/>
                <a:gd name="T4" fmla="*/ 0 w 1061"/>
                <a:gd name="T5" fmla="*/ 0 h 1257"/>
                <a:gd name="T6" fmla="*/ 0 w 1061"/>
                <a:gd name="T7" fmla="*/ 0 h 1257"/>
                <a:gd name="T8" fmla="*/ 0 w 1061"/>
                <a:gd name="T9" fmla="*/ 0 h 1257"/>
                <a:gd name="T10" fmla="*/ 0 w 1061"/>
                <a:gd name="T11" fmla="*/ 0 h 1257"/>
                <a:gd name="T12" fmla="*/ 0 w 1061"/>
                <a:gd name="T13" fmla="*/ 0 h 1257"/>
                <a:gd name="T14" fmla="*/ 0 w 1061"/>
                <a:gd name="T15" fmla="*/ 0 h 1257"/>
                <a:gd name="T16" fmla="*/ 0 w 1061"/>
                <a:gd name="T17" fmla="*/ 0 h 1257"/>
                <a:gd name="T18" fmla="*/ 0 w 1061"/>
                <a:gd name="T19" fmla="*/ 0 h 1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1" h="1257">
                  <a:moveTo>
                    <a:pt x="1053" y="1192"/>
                  </a:moveTo>
                  <a:lnTo>
                    <a:pt x="1061" y="1200"/>
                  </a:lnTo>
                  <a:lnTo>
                    <a:pt x="61" y="0"/>
                  </a:lnTo>
                  <a:lnTo>
                    <a:pt x="0" y="51"/>
                  </a:lnTo>
                  <a:lnTo>
                    <a:pt x="1000" y="1250"/>
                  </a:lnTo>
                  <a:lnTo>
                    <a:pt x="1008" y="1257"/>
                  </a:lnTo>
                  <a:lnTo>
                    <a:pt x="1000" y="1250"/>
                  </a:lnTo>
                  <a:lnTo>
                    <a:pt x="1003" y="1255"/>
                  </a:lnTo>
                  <a:lnTo>
                    <a:pt x="1008" y="1257"/>
                  </a:lnTo>
                  <a:lnTo>
                    <a:pt x="1053" y="1192"/>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4" name="Freeform 65">
              <a:extLst>
                <a:ext uri="{FF2B5EF4-FFF2-40B4-BE49-F238E27FC236}">
                  <a16:creationId xmlns:a16="http://schemas.microsoft.com/office/drawing/2014/main" xmlns="" id="{6F4079A6-B50A-4641-8196-31B0CA8F369C}"/>
                </a:ext>
              </a:extLst>
            </p:cNvPr>
            <p:cNvSpPr>
              <a:spLocks/>
            </p:cNvSpPr>
            <p:nvPr/>
          </p:nvSpPr>
          <p:spPr bwMode="auto">
            <a:xfrm>
              <a:off x="1468041" y="4094163"/>
              <a:ext cx="767953" cy="760412"/>
            </a:xfrm>
            <a:custGeom>
              <a:avLst/>
              <a:gdLst>
                <a:gd name="T0" fmla="*/ 0 w 3395"/>
                <a:gd name="T1" fmla="*/ 0 h 2394"/>
                <a:gd name="T2" fmla="*/ 0 w 3395"/>
                <a:gd name="T3" fmla="*/ 0 h 2394"/>
                <a:gd name="T4" fmla="*/ 0 w 3395"/>
                <a:gd name="T5" fmla="*/ 0 h 2394"/>
                <a:gd name="T6" fmla="*/ 0 w 3395"/>
                <a:gd name="T7" fmla="*/ 0 h 2394"/>
                <a:gd name="T8" fmla="*/ 0 w 3395"/>
                <a:gd name="T9" fmla="*/ 0 h 2394"/>
                <a:gd name="T10" fmla="*/ 0 w 3395"/>
                <a:gd name="T11" fmla="*/ 0 h 2394"/>
                <a:gd name="T12" fmla="*/ 0 w 3395"/>
                <a:gd name="T13" fmla="*/ 0 h 2394"/>
                <a:gd name="T14" fmla="*/ 0 w 3395"/>
                <a:gd name="T15" fmla="*/ 0 h 2394"/>
                <a:gd name="T16" fmla="*/ 0 w 3395"/>
                <a:gd name="T17" fmla="*/ 0 h 2394"/>
                <a:gd name="T18" fmla="*/ 0 w 3395"/>
                <a:gd name="T19" fmla="*/ 0 h 23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95" h="2394">
                  <a:moveTo>
                    <a:pt x="3381" y="2317"/>
                  </a:moveTo>
                  <a:lnTo>
                    <a:pt x="3395" y="2322"/>
                  </a:lnTo>
                  <a:lnTo>
                    <a:pt x="45" y="0"/>
                  </a:lnTo>
                  <a:lnTo>
                    <a:pt x="0" y="65"/>
                  </a:lnTo>
                  <a:lnTo>
                    <a:pt x="3350" y="2388"/>
                  </a:lnTo>
                  <a:lnTo>
                    <a:pt x="3364" y="2394"/>
                  </a:lnTo>
                  <a:lnTo>
                    <a:pt x="3350" y="2388"/>
                  </a:lnTo>
                  <a:lnTo>
                    <a:pt x="3355" y="2393"/>
                  </a:lnTo>
                  <a:lnTo>
                    <a:pt x="3364" y="2394"/>
                  </a:lnTo>
                  <a:lnTo>
                    <a:pt x="3381" y="2317"/>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5" name="Freeform 66">
              <a:extLst>
                <a:ext uri="{FF2B5EF4-FFF2-40B4-BE49-F238E27FC236}">
                  <a16:creationId xmlns:a16="http://schemas.microsoft.com/office/drawing/2014/main" xmlns="" id="{E25BBEB2-A45D-D346-B350-20BEF07071F6}"/>
                </a:ext>
              </a:extLst>
            </p:cNvPr>
            <p:cNvSpPr>
              <a:spLocks/>
            </p:cNvSpPr>
            <p:nvPr/>
          </p:nvSpPr>
          <p:spPr bwMode="auto">
            <a:xfrm>
              <a:off x="2228850" y="4829175"/>
              <a:ext cx="158948" cy="71437"/>
            </a:xfrm>
            <a:custGeom>
              <a:avLst/>
              <a:gdLst>
                <a:gd name="T0" fmla="*/ 0 w 707"/>
                <a:gd name="T1" fmla="*/ 0 h 224"/>
                <a:gd name="T2" fmla="*/ 0 w 707"/>
                <a:gd name="T3" fmla="*/ 0 h 224"/>
                <a:gd name="T4" fmla="*/ 0 w 707"/>
                <a:gd name="T5" fmla="*/ 0 h 224"/>
                <a:gd name="T6" fmla="*/ 0 w 707"/>
                <a:gd name="T7" fmla="*/ 0 h 224"/>
                <a:gd name="T8" fmla="*/ 0 w 707"/>
                <a:gd name="T9" fmla="*/ 0 h 224"/>
                <a:gd name="T10" fmla="*/ 0 w 707"/>
                <a:gd name="T11" fmla="*/ 0 h 224"/>
                <a:gd name="T12" fmla="*/ 0 w 707"/>
                <a:gd name="T13" fmla="*/ 0 h 224"/>
                <a:gd name="T14" fmla="*/ 0 w 707"/>
                <a:gd name="T15" fmla="*/ 0 h 224"/>
                <a:gd name="T16" fmla="*/ 0 w 707"/>
                <a:gd name="T17" fmla="*/ 0 h 224"/>
                <a:gd name="T18" fmla="*/ 0 w 707"/>
                <a:gd name="T19" fmla="*/ 0 h 2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7" h="224">
                  <a:moveTo>
                    <a:pt x="707" y="150"/>
                  </a:moveTo>
                  <a:lnTo>
                    <a:pt x="696" y="146"/>
                  </a:lnTo>
                  <a:lnTo>
                    <a:pt x="17" y="0"/>
                  </a:lnTo>
                  <a:lnTo>
                    <a:pt x="0" y="77"/>
                  </a:lnTo>
                  <a:lnTo>
                    <a:pt x="681" y="224"/>
                  </a:lnTo>
                  <a:lnTo>
                    <a:pt x="670" y="220"/>
                  </a:lnTo>
                  <a:lnTo>
                    <a:pt x="707" y="150"/>
                  </a:lnTo>
                  <a:lnTo>
                    <a:pt x="702" y="148"/>
                  </a:lnTo>
                  <a:lnTo>
                    <a:pt x="696" y="146"/>
                  </a:lnTo>
                  <a:lnTo>
                    <a:pt x="707" y="150"/>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6" name="Freeform 67">
              <a:extLst>
                <a:ext uri="{FF2B5EF4-FFF2-40B4-BE49-F238E27FC236}">
                  <a16:creationId xmlns:a16="http://schemas.microsoft.com/office/drawing/2014/main" xmlns="" id="{1446973B-2AC5-0C4C-967A-68544B9C399F}"/>
                </a:ext>
              </a:extLst>
            </p:cNvPr>
            <p:cNvSpPr>
              <a:spLocks/>
            </p:cNvSpPr>
            <p:nvPr/>
          </p:nvSpPr>
          <p:spPr bwMode="auto">
            <a:xfrm>
              <a:off x="2378869" y="4876800"/>
              <a:ext cx="394692" cy="312737"/>
            </a:xfrm>
            <a:custGeom>
              <a:avLst/>
              <a:gdLst>
                <a:gd name="T0" fmla="*/ 0 w 1744"/>
                <a:gd name="T1" fmla="*/ 0 h 982"/>
                <a:gd name="T2" fmla="*/ 0 w 1744"/>
                <a:gd name="T3" fmla="*/ 0 h 982"/>
                <a:gd name="T4" fmla="*/ 0 w 1744"/>
                <a:gd name="T5" fmla="*/ 0 h 982"/>
                <a:gd name="T6" fmla="*/ 0 w 1744"/>
                <a:gd name="T7" fmla="*/ 0 h 982"/>
                <a:gd name="T8" fmla="*/ 0 w 1744"/>
                <a:gd name="T9" fmla="*/ 0 h 982"/>
                <a:gd name="T10" fmla="*/ 0 w 1744"/>
                <a:gd name="T11" fmla="*/ 0 h 982"/>
                <a:gd name="T12" fmla="*/ 0 w 1744"/>
                <a:gd name="T13" fmla="*/ 0 h 982"/>
                <a:gd name="T14" fmla="*/ 0 w 1744"/>
                <a:gd name="T15" fmla="*/ 0 h 982"/>
                <a:gd name="T16" fmla="*/ 0 w 1744"/>
                <a:gd name="T17" fmla="*/ 0 h 982"/>
                <a:gd name="T18" fmla="*/ 0 w 1744"/>
                <a:gd name="T19" fmla="*/ 0 h 9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44" h="982">
                  <a:moveTo>
                    <a:pt x="1736" y="904"/>
                  </a:moveTo>
                  <a:lnTo>
                    <a:pt x="1744" y="908"/>
                  </a:lnTo>
                  <a:lnTo>
                    <a:pt x="37" y="0"/>
                  </a:lnTo>
                  <a:lnTo>
                    <a:pt x="0" y="70"/>
                  </a:lnTo>
                  <a:lnTo>
                    <a:pt x="1707" y="978"/>
                  </a:lnTo>
                  <a:lnTo>
                    <a:pt x="1716" y="982"/>
                  </a:lnTo>
                  <a:lnTo>
                    <a:pt x="1707" y="978"/>
                  </a:lnTo>
                  <a:lnTo>
                    <a:pt x="1711" y="980"/>
                  </a:lnTo>
                  <a:lnTo>
                    <a:pt x="1716" y="982"/>
                  </a:lnTo>
                  <a:lnTo>
                    <a:pt x="1736" y="904"/>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7" name="Freeform 68">
              <a:extLst>
                <a:ext uri="{FF2B5EF4-FFF2-40B4-BE49-F238E27FC236}">
                  <a16:creationId xmlns:a16="http://schemas.microsoft.com/office/drawing/2014/main" xmlns="" id="{C21CD70F-F481-E843-8889-0F6E0C126040}"/>
                </a:ext>
              </a:extLst>
            </p:cNvPr>
            <p:cNvSpPr>
              <a:spLocks/>
            </p:cNvSpPr>
            <p:nvPr/>
          </p:nvSpPr>
          <p:spPr bwMode="auto">
            <a:xfrm>
              <a:off x="2766417" y="5164138"/>
              <a:ext cx="535781" cy="227012"/>
            </a:xfrm>
            <a:custGeom>
              <a:avLst/>
              <a:gdLst>
                <a:gd name="T0" fmla="*/ 0 w 2360"/>
                <a:gd name="T1" fmla="*/ 0 h 713"/>
                <a:gd name="T2" fmla="*/ 0 w 2360"/>
                <a:gd name="T3" fmla="*/ 0 h 713"/>
                <a:gd name="T4" fmla="*/ 0 w 2360"/>
                <a:gd name="T5" fmla="*/ 0 h 713"/>
                <a:gd name="T6" fmla="*/ 0 w 2360"/>
                <a:gd name="T7" fmla="*/ 0 h 713"/>
                <a:gd name="T8" fmla="*/ 0 w 2360"/>
                <a:gd name="T9" fmla="*/ 0 h 713"/>
                <a:gd name="T10" fmla="*/ 0 w 2360"/>
                <a:gd name="T11" fmla="*/ 0 h 713"/>
                <a:gd name="T12" fmla="*/ 0 w 2360"/>
                <a:gd name="T13" fmla="*/ 0 h 713"/>
                <a:gd name="T14" fmla="*/ 0 w 2360"/>
                <a:gd name="T15" fmla="*/ 0 h 713"/>
                <a:gd name="T16" fmla="*/ 0 w 2360"/>
                <a:gd name="T17" fmla="*/ 0 h 713"/>
                <a:gd name="T18" fmla="*/ 0 w 2360"/>
                <a:gd name="T19" fmla="*/ 0 h 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0" h="713">
                  <a:moveTo>
                    <a:pt x="2360" y="637"/>
                  </a:moveTo>
                  <a:lnTo>
                    <a:pt x="2358" y="635"/>
                  </a:lnTo>
                  <a:lnTo>
                    <a:pt x="20" y="0"/>
                  </a:lnTo>
                  <a:lnTo>
                    <a:pt x="0" y="78"/>
                  </a:lnTo>
                  <a:lnTo>
                    <a:pt x="2338" y="713"/>
                  </a:lnTo>
                  <a:lnTo>
                    <a:pt x="2334" y="712"/>
                  </a:lnTo>
                  <a:lnTo>
                    <a:pt x="2360" y="637"/>
                  </a:lnTo>
                  <a:lnTo>
                    <a:pt x="2359" y="635"/>
                  </a:lnTo>
                  <a:lnTo>
                    <a:pt x="2358" y="635"/>
                  </a:lnTo>
                  <a:lnTo>
                    <a:pt x="2360" y="637"/>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8" name="Freeform 69">
              <a:extLst>
                <a:ext uri="{FF2B5EF4-FFF2-40B4-BE49-F238E27FC236}">
                  <a16:creationId xmlns:a16="http://schemas.microsoft.com/office/drawing/2014/main" xmlns="" id="{7AEC2A9E-1424-BC45-94EA-C2FFC35620FA}"/>
                </a:ext>
              </a:extLst>
            </p:cNvPr>
            <p:cNvSpPr>
              <a:spLocks/>
            </p:cNvSpPr>
            <p:nvPr/>
          </p:nvSpPr>
          <p:spPr bwMode="auto">
            <a:xfrm>
              <a:off x="3295055" y="5367338"/>
              <a:ext cx="207169" cy="123825"/>
            </a:xfrm>
            <a:custGeom>
              <a:avLst/>
              <a:gdLst>
                <a:gd name="T0" fmla="*/ 0 w 910"/>
                <a:gd name="T1" fmla="*/ 0 h 390"/>
                <a:gd name="T2" fmla="*/ 0 w 910"/>
                <a:gd name="T3" fmla="*/ 0 h 390"/>
                <a:gd name="T4" fmla="*/ 0 w 910"/>
                <a:gd name="T5" fmla="*/ 0 h 390"/>
                <a:gd name="T6" fmla="*/ 0 w 910"/>
                <a:gd name="T7" fmla="*/ 0 h 390"/>
                <a:gd name="T8" fmla="*/ 0 w 910"/>
                <a:gd name="T9" fmla="*/ 0 h 390"/>
                <a:gd name="T10" fmla="*/ 0 w 910"/>
                <a:gd name="T11" fmla="*/ 0 h 390"/>
                <a:gd name="T12" fmla="*/ 0 w 910"/>
                <a:gd name="T13" fmla="*/ 0 h 3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0" h="390">
                  <a:moveTo>
                    <a:pt x="900" y="311"/>
                  </a:moveTo>
                  <a:lnTo>
                    <a:pt x="910" y="314"/>
                  </a:lnTo>
                  <a:lnTo>
                    <a:pt x="26" y="0"/>
                  </a:lnTo>
                  <a:lnTo>
                    <a:pt x="0" y="75"/>
                  </a:lnTo>
                  <a:lnTo>
                    <a:pt x="884" y="389"/>
                  </a:lnTo>
                  <a:lnTo>
                    <a:pt x="894" y="390"/>
                  </a:lnTo>
                  <a:lnTo>
                    <a:pt x="900" y="31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59" name="Freeform 70">
              <a:extLst>
                <a:ext uri="{FF2B5EF4-FFF2-40B4-BE49-F238E27FC236}">
                  <a16:creationId xmlns:a16="http://schemas.microsoft.com/office/drawing/2014/main" xmlns="" id="{E27A611C-A6C1-C54B-A30E-36001A21EB05}"/>
                </a:ext>
              </a:extLst>
            </p:cNvPr>
            <p:cNvSpPr>
              <a:spLocks/>
            </p:cNvSpPr>
            <p:nvPr/>
          </p:nvSpPr>
          <p:spPr bwMode="auto">
            <a:xfrm>
              <a:off x="3498652" y="5465763"/>
              <a:ext cx="355402" cy="66675"/>
            </a:xfrm>
            <a:custGeom>
              <a:avLst/>
              <a:gdLst>
                <a:gd name="T0" fmla="*/ 0 w 1572"/>
                <a:gd name="T1" fmla="*/ 0 h 213"/>
                <a:gd name="T2" fmla="*/ 0 w 1572"/>
                <a:gd name="T3" fmla="*/ 0 h 213"/>
                <a:gd name="T4" fmla="*/ 0 w 1572"/>
                <a:gd name="T5" fmla="*/ 0 h 213"/>
                <a:gd name="T6" fmla="*/ 0 w 1572"/>
                <a:gd name="T7" fmla="*/ 0 h 213"/>
                <a:gd name="T8" fmla="*/ 0 w 1572"/>
                <a:gd name="T9" fmla="*/ 0 h 213"/>
                <a:gd name="T10" fmla="*/ 0 w 1572"/>
                <a:gd name="T11" fmla="*/ 0 h 213"/>
                <a:gd name="T12" fmla="*/ 0 w 1572"/>
                <a:gd name="T13" fmla="*/ 0 h 213"/>
                <a:gd name="T14" fmla="*/ 0 w 1572"/>
                <a:gd name="T15" fmla="*/ 0 h 213"/>
                <a:gd name="T16" fmla="*/ 0 w 1572"/>
                <a:gd name="T17" fmla="*/ 0 h 213"/>
                <a:gd name="T18" fmla="*/ 0 w 1572"/>
                <a:gd name="T19" fmla="*/ 0 h 2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72" h="213">
                  <a:moveTo>
                    <a:pt x="1572" y="135"/>
                  </a:moveTo>
                  <a:lnTo>
                    <a:pt x="1561" y="133"/>
                  </a:lnTo>
                  <a:lnTo>
                    <a:pt x="6" y="0"/>
                  </a:lnTo>
                  <a:lnTo>
                    <a:pt x="0" y="79"/>
                  </a:lnTo>
                  <a:lnTo>
                    <a:pt x="1555" y="213"/>
                  </a:lnTo>
                  <a:lnTo>
                    <a:pt x="1544" y="209"/>
                  </a:lnTo>
                  <a:lnTo>
                    <a:pt x="1572" y="135"/>
                  </a:lnTo>
                  <a:lnTo>
                    <a:pt x="1567" y="133"/>
                  </a:lnTo>
                  <a:lnTo>
                    <a:pt x="1561" y="133"/>
                  </a:lnTo>
                  <a:lnTo>
                    <a:pt x="1572" y="135"/>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60" name="Freeform 71">
              <a:extLst>
                <a:ext uri="{FF2B5EF4-FFF2-40B4-BE49-F238E27FC236}">
                  <a16:creationId xmlns:a16="http://schemas.microsoft.com/office/drawing/2014/main" xmlns="" id="{9488F82E-91D4-7943-A3E1-67B57F2021C6}"/>
                </a:ext>
              </a:extLst>
            </p:cNvPr>
            <p:cNvSpPr>
              <a:spLocks/>
            </p:cNvSpPr>
            <p:nvPr/>
          </p:nvSpPr>
          <p:spPr bwMode="auto">
            <a:xfrm>
              <a:off x="3846909" y="5508625"/>
              <a:ext cx="194667" cy="125412"/>
            </a:xfrm>
            <a:custGeom>
              <a:avLst/>
              <a:gdLst>
                <a:gd name="T0" fmla="*/ 0 w 865"/>
                <a:gd name="T1" fmla="*/ 0 h 395"/>
                <a:gd name="T2" fmla="*/ 0 w 865"/>
                <a:gd name="T3" fmla="*/ 0 h 395"/>
                <a:gd name="T4" fmla="*/ 0 w 865"/>
                <a:gd name="T5" fmla="*/ 0 h 395"/>
                <a:gd name="T6" fmla="*/ 0 w 865"/>
                <a:gd name="T7" fmla="*/ 0 h 395"/>
                <a:gd name="T8" fmla="*/ 0 w 865"/>
                <a:gd name="T9" fmla="*/ 0 h 395"/>
                <a:gd name="T10" fmla="*/ 0 w 865"/>
                <a:gd name="T11" fmla="*/ 0 h 395"/>
                <a:gd name="T12" fmla="*/ 0 w 865"/>
                <a:gd name="T13" fmla="*/ 0 h 3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5" h="395">
                  <a:moveTo>
                    <a:pt x="856" y="317"/>
                  </a:moveTo>
                  <a:lnTo>
                    <a:pt x="865" y="318"/>
                  </a:lnTo>
                  <a:lnTo>
                    <a:pt x="28" y="0"/>
                  </a:lnTo>
                  <a:lnTo>
                    <a:pt x="0" y="74"/>
                  </a:lnTo>
                  <a:lnTo>
                    <a:pt x="837" y="393"/>
                  </a:lnTo>
                  <a:lnTo>
                    <a:pt x="845" y="395"/>
                  </a:lnTo>
                  <a:lnTo>
                    <a:pt x="856" y="317"/>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61" name="Freeform 72">
              <a:extLst>
                <a:ext uri="{FF2B5EF4-FFF2-40B4-BE49-F238E27FC236}">
                  <a16:creationId xmlns:a16="http://schemas.microsoft.com/office/drawing/2014/main" xmlns="" id="{86103187-D763-9345-902D-75ECD5ECF42D}"/>
                </a:ext>
              </a:extLst>
            </p:cNvPr>
            <p:cNvSpPr>
              <a:spLocks/>
            </p:cNvSpPr>
            <p:nvPr/>
          </p:nvSpPr>
          <p:spPr bwMode="auto">
            <a:xfrm>
              <a:off x="4038005" y="5608638"/>
              <a:ext cx="173236" cy="57150"/>
            </a:xfrm>
            <a:custGeom>
              <a:avLst/>
              <a:gdLst>
                <a:gd name="T0" fmla="*/ 0 w 759"/>
                <a:gd name="T1" fmla="*/ 0 h 180"/>
                <a:gd name="T2" fmla="*/ 0 w 759"/>
                <a:gd name="T3" fmla="*/ 0 h 180"/>
                <a:gd name="T4" fmla="*/ 0 w 759"/>
                <a:gd name="T5" fmla="*/ 0 h 180"/>
                <a:gd name="T6" fmla="*/ 0 w 759"/>
                <a:gd name="T7" fmla="*/ 0 h 180"/>
                <a:gd name="T8" fmla="*/ 0 w 759"/>
                <a:gd name="T9" fmla="*/ 0 h 180"/>
                <a:gd name="T10" fmla="*/ 0 w 759"/>
                <a:gd name="T11" fmla="*/ 0 h 180"/>
                <a:gd name="T12" fmla="*/ 0 w 759"/>
                <a:gd name="T13" fmla="*/ 0 h 180"/>
                <a:gd name="T14" fmla="*/ 0 w 759"/>
                <a:gd name="T15" fmla="*/ 0 h 180"/>
                <a:gd name="T16" fmla="*/ 0 w 759"/>
                <a:gd name="T17" fmla="*/ 0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80">
                  <a:moveTo>
                    <a:pt x="759" y="101"/>
                  </a:moveTo>
                  <a:lnTo>
                    <a:pt x="758" y="100"/>
                  </a:lnTo>
                  <a:lnTo>
                    <a:pt x="11" y="0"/>
                  </a:lnTo>
                  <a:lnTo>
                    <a:pt x="0" y="78"/>
                  </a:lnTo>
                  <a:lnTo>
                    <a:pt x="747" y="180"/>
                  </a:lnTo>
                  <a:lnTo>
                    <a:pt x="746" y="180"/>
                  </a:lnTo>
                  <a:lnTo>
                    <a:pt x="759" y="101"/>
                  </a:lnTo>
                  <a:lnTo>
                    <a:pt x="758" y="100"/>
                  </a:lnTo>
                  <a:lnTo>
                    <a:pt x="759" y="10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62" name="Freeform 73">
              <a:extLst>
                <a:ext uri="{FF2B5EF4-FFF2-40B4-BE49-F238E27FC236}">
                  <a16:creationId xmlns:a16="http://schemas.microsoft.com/office/drawing/2014/main" xmlns="" id="{6182AD83-551E-5B49-9901-57E0F7222A86}"/>
                </a:ext>
              </a:extLst>
            </p:cNvPr>
            <p:cNvSpPr>
              <a:spLocks/>
            </p:cNvSpPr>
            <p:nvPr/>
          </p:nvSpPr>
          <p:spPr bwMode="auto">
            <a:xfrm>
              <a:off x="4205883" y="5640388"/>
              <a:ext cx="333970" cy="100012"/>
            </a:xfrm>
            <a:custGeom>
              <a:avLst/>
              <a:gdLst>
                <a:gd name="T0" fmla="*/ 0 w 1471"/>
                <a:gd name="T1" fmla="*/ 0 h 311"/>
                <a:gd name="T2" fmla="*/ 0 w 1471"/>
                <a:gd name="T3" fmla="*/ 0 h 311"/>
                <a:gd name="T4" fmla="*/ 0 w 1471"/>
                <a:gd name="T5" fmla="*/ 0 h 311"/>
                <a:gd name="T6" fmla="*/ 0 w 1471"/>
                <a:gd name="T7" fmla="*/ 0 h 311"/>
                <a:gd name="T8" fmla="*/ 0 w 1471"/>
                <a:gd name="T9" fmla="*/ 0 h 311"/>
                <a:gd name="T10" fmla="*/ 0 w 1471"/>
                <a:gd name="T11" fmla="*/ 0 h 311"/>
                <a:gd name="T12" fmla="*/ 0 w 1471"/>
                <a:gd name="T13" fmla="*/ 0 h 311"/>
                <a:gd name="T14" fmla="*/ 0 w 1471"/>
                <a:gd name="T15" fmla="*/ 0 h 311"/>
                <a:gd name="T16" fmla="*/ 0 w 1471"/>
                <a:gd name="T17" fmla="*/ 0 h 311"/>
                <a:gd name="T18" fmla="*/ 0 w 1471"/>
                <a:gd name="T19" fmla="*/ 0 h 3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71" h="311">
                  <a:moveTo>
                    <a:pt x="1464" y="231"/>
                  </a:moveTo>
                  <a:lnTo>
                    <a:pt x="1471" y="231"/>
                  </a:lnTo>
                  <a:lnTo>
                    <a:pt x="13" y="0"/>
                  </a:lnTo>
                  <a:lnTo>
                    <a:pt x="0" y="79"/>
                  </a:lnTo>
                  <a:lnTo>
                    <a:pt x="1459" y="309"/>
                  </a:lnTo>
                  <a:lnTo>
                    <a:pt x="1467" y="311"/>
                  </a:lnTo>
                  <a:lnTo>
                    <a:pt x="1459" y="309"/>
                  </a:lnTo>
                  <a:lnTo>
                    <a:pt x="1463" y="311"/>
                  </a:lnTo>
                  <a:lnTo>
                    <a:pt x="1467" y="309"/>
                  </a:lnTo>
                  <a:lnTo>
                    <a:pt x="1464" y="23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63" name="Freeform 74">
              <a:extLst>
                <a:ext uri="{FF2B5EF4-FFF2-40B4-BE49-F238E27FC236}">
                  <a16:creationId xmlns:a16="http://schemas.microsoft.com/office/drawing/2014/main" xmlns="" id="{52D5EDA6-0AED-C541-A6F3-8630A72489CD}"/>
                </a:ext>
              </a:extLst>
            </p:cNvPr>
            <p:cNvSpPr>
              <a:spLocks/>
            </p:cNvSpPr>
            <p:nvPr/>
          </p:nvSpPr>
          <p:spPr bwMode="auto">
            <a:xfrm>
              <a:off x="4536281" y="5702300"/>
              <a:ext cx="394692" cy="38100"/>
            </a:xfrm>
            <a:custGeom>
              <a:avLst/>
              <a:gdLst>
                <a:gd name="T0" fmla="*/ 0 w 1737"/>
                <a:gd name="T1" fmla="*/ 0 h 119"/>
                <a:gd name="T2" fmla="*/ 0 w 1737"/>
                <a:gd name="T3" fmla="*/ 0 h 119"/>
                <a:gd name="T4" fmla="*/ 0 w 1737"/>
                <a:gd name="T5" fmla="*/ 0 h 119"/>
                <a:gd name="T6" fmla="*/ 0 w 1737"/>
                <a:gd name="T7" fmla="*/ 0 h 119"/>
                <a:gd name="T8" fmla="*/ 0 w 1737"/>
                <a:gd name="T9" fmla="*/ 0 h 119"/>
                <a:gd name="T10" fmla="*/ 0 w 1737"/>
                <a:gd name="T11" fmla="*/ 0 h 1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37" h="119">
                  <a:moveTo>
                    <a:pt x="1737" y="41"/>
                  </a:moveTo>
                  <a:lnTo>
                    <a:pt x="1736" y="0"/>
                  </a:lnTo>
                  <a:lnTo>
                    <a:pt x="0" y="39"/>
                  </a:lnTo>
                  <a:lnTo>
                    <a:pt x="3" y="119"/>
                  </a:lnTo>
                  <a:lnTo>
                    <a:pt x="1737" y="80"/>
                  </a:lnTo>
                  <a:lnTo>
                    <a:pt x="1737" y="4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64" name="Freeform 75">
              <a:extLst>
                <a:ext uri="{FF2B5EF4-FFF2-40B4-BE49-F238E27FC236}">
                  <a16:creationId xmlns:a16="http://schemas.microsoft.com/office/drawing/2014/main" xmlns="" id="{9FD12690-2783-1441-BA45-2C547F4AFB4D}"/>
                </a:ext>
              </a:extLst>
            </p:cNvPr>
            <p:cNvSpPr>
              <a:spLocks/>
            </p:cNvSpPr>
            <p:nvPr/>
          </p:nvSpPr>
          <p:spPr bwMode="auto">
            <a:xfrm>
              <a:off x="742950" y="6070600"/>
              <a:ext cx="4188023" cy="25400"/>
            </a:xfrm>
            <a:custGeom>
              <a:avLst/>
              <a:gdLst>
                <a:gd name="T0" fmla="*/ 0 w 18514"/>
                <a:gd name="T1" fmla="*/ 0 h 80"/>
                <a:gd name="T2" fmla="*/ 0 w 18514"/>
                <a:gd name="T3" fmla="*/ 0 h 80"/>
                <a:gd name="T4" fmla="*/ 0 w 18514"/>
                <a:gd name="T5" fmla="*/ 0 h 80"/>
                <a:gd name="T6" fmla="*/ 0 w 18514"/>
                <a:gd name="T7" fmla="*/ 0 h 80"/>
                <a:gd name="T8" fmla="*/ 0 w 18514"/>
                <a:gd name="T9" fmla="*/ 0 h 80"/>
                <a:gd name="T10" fmla="*/ 0 w 18514"/>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514" h="80">
                  <a:moveTo>
                    <a:pt x="18514" y="39"/>
                  </a:moveTo>
                  <a:lnTo>
                    <a:pt x="18514" y="0"/>
                  </a:lnTo>
                  <a:lnTo>
                    <a:pt x="0" y="0"/>
                  </a:lnTo>
                  <a:lnTo>
                    <a:pt x="0" y="80"/>
                  </a:lnTo>
                  <a:lnTo>
                    <a:pt x="18514" y="80"/>
                  </a:lnTo>
                  <a:lnTo>
                    <a:pt x="18514" y="39"/>
                  </a:lnTo>
                  <a:close/>
                </a:path>
              </a:pathLst>
            </a:custGeom>
            <a:solidFill>
              <a:srgbClr val="FFFFFF"/>
            </a:solidFill>
            <a:ln w="12700" cap="flat"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65" name="Text Box 76">
              <a:extLst>
                <a:ext uri="{FF2B5EF4-FFF2-40B4-BE49-F238E27FC236}">
                  <a16:creationId xmlns:a16="http://schemas.microsoft.com/office/drawing/2014/main" xmlns="" id="{EFC1D713-FDB4-C340-94EB-F4F3F1D8655F}"/>
                </a:ext>
              </a:extLst>
            </p:cNvPr>
            <p:cNvSpPr txBox="1">
              <a:spLocks noChangeArrowheads="1"/>
            </p:cNvSpPr>
            <p:nvPr/>
          </p:nvSpPr>
          <p:spPr bwMode="auto">
            <a:xfrm>
              <a:off x="394692" y="3314700"/>
              <a:ext cx="3214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0</a:t>
              </a:r>
              <a:endParaRPr lang="pt-BR" altLang="pt-BR" sz="1000">
                <a:solidFill>
                  <a:srgbClr val="FFFFFF"/>
                </a:solidFill>
                <a:cs typeface="Arial" panose="020B0604020202020204" pitchFamily="34" charset="0"/>
              </a:endParaRPr>
            </a:p>
          </p:txBody>
        </p:sp>
        <p:sp>
          <p:nvSpPr>
            <p:cNvPr id="80966" name="Text Box 77">
              <a:extLst>
                <a:ext uri="{FF2B5EF4-FFF2-40B4-BE49-F238E27FC236}">
                  <a16:creationId xmlns:a16="http://schemas.microsoft.com/office/drawing/2014/main" xmlns="" id="{77E794E6-2D3E-E349-9B16-8D1A3C05BF9E}"/>
                </a:ext>
              </a:extLst>
            </p:cNvPr>
            <p:cNvSpPr txBox="1">
              <a:spLocks noChangeArrowheads="1"/>
            </p:cNvSpPr>
            <p:nvPr/>
          </p:nvSpPr>
          <p:spPr bwMode="auto">
            <a:xfrm>
              <a:off x="2330648" y="3649663"/>
              <a:ext cx="260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rPr>
                <a:t>Homens, raça negra</a:t>
              </a:r>
              <a:endParaRPr lang="pt-BR" altLang="pt-BR" sz="1800">
                <a:solidFill>
                  <a:srgbClr val="FFFFFF"/>
                </a:solidFill>
              </a:endParaRPr>
            </a:p>
          </p:txBody>
        </p:sp>
        <p:sp>
          <p:nvSpPr>
            <p:cNvPr id="80967" name="Text Box 78">
              <a:extLst>
                <a:ext uri="{FF2B5EF4-FFF2-40B4-BE49-F238E27FC236}">
                  <a16:creationId xmlns:a16="http://schemas.microsoft.com/office/drawing/2014/main" xmlns="" id="{1A20CB29-3D25-8647-B198-E67C2C5B0793}"/>
                </a:ext>
              </a:extLst>
            </p:cNvPr>
            <p:cNvSpPr txBox="1">
              <a:spLocks noChangeArrowheads="1"/>
            </p:cNvSpPr>
            <p:nvPr/>
          </p:nvSpPr>
          <p:spPr bwMode="auto">
            <a:xfrm>
              <a:off x="2289572" y="3905250"/>
              <a:ext cx="2600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rPr>
                <a:t>Mulheres, raça negra</a:t>
              </a:r>
              <a:endParaRPr lang="pt-BR" altLang="pt-BR" sz="1800">
                <a:solidFill>
                  <a:srgbClr val="FFFFFF"/>
                </a:solidFill>
              </a:endParaRPr>
            </a:p>
          </p:txBody>
        </p:sp>
        <p:sp>
          <p:nvSpPr>
            <p:cNvPr id="80968" name="Line 79">
              <a:extLst>
                <a:ext uri="{FF2B5EF4-FFF2-40B4-BE49-F238E27FC236}">
                  <a16:creationId xmlns:a16="http://schemas.microsoft.com/office/drawing/2014/main" xmlns="" id="{B199529C-254E-6F4F-8C48-A23B925CEB94}"/>
                </a:ext>
              </a:extLst>
            </p:cNvPr>
            <p:cNvSpPr>
              <a:spLocks noChangeShapeType="1"/>
            </p:cNvSpPr>
            <p:nvPr/>
          </p:nvSpPr>
          <p:spPr bwMode="auto">
            <a:xfrm>
              <a:off x="1971675" y="4035425"/>
              <a:ext cx="325041" cy="0"/>
            </a:xfrm>
            <a:prstGeom prst="line">
              <a:avLst/>
            </a:prstGeom>
            <a:noFill/>
            <a:ln w="38100">
              <a:solidFill>
                <a:srgbClr val="FFFF66"/>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69" name="Line 80">
              <a:extLst>
                <a:ext uri="{FF2B5EF4-FFF2-40B4-BE49-F238E27FC236}">
                  <a16:creationId xmlns:a16="http://schemas.microsoft.com/office/drawing/2014/main" xmlns="" id="{BA9038D5-21CD-A54A-80B8-BF86FC93B779}"/>
                </a:ext>
              </a:extLst>
            </p:cNvPr>
            <p:cNvSpPr>
              <a:spLocks noChangeShapeType="1"/>
            </p:cNvSpPr>
            <p:nvPr/>
          </p:nvSpPr>
          <p:spPr bwMode="auto">
            <a:xfrm>
              <a:off x="1971675" y="3762375"/>
              <a:ext cx="325041" cy="0"/>
            </a:xfrm>
            <a:prstGeom prst="line">
              <a:avLst/>
            </a:prstGeom>
            <a:noFill/>
            <a:ln w="38100">
              <a:solidFill>
                <a:srgbClr val="3399FF"/>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grpSp>
          <p:nvGrpSpPr>
            <p:cNvPr id="80970" name="Group 81">
              <a:extLst>
                <a:ext uri="{FF2B5EF4-FFF2-40B4-BE49-F238E27FC236}">
                  <a16:creationId xmlns:a16="http://schemas.microsoft.com/office/drawing/2014/main" xmlns="" id="{4D481081-6008-7A45-9B91-D95A44245A94}"/>
                </a:ext>
              </a:extLst>
            </p:cNvPr>
            <p:cNvGrpSpPr>
              <a:grpSpLocks/>
            </p:cNvGrpSpPr>
            <p:nvPr/>
          </p:nvGrpSpPr>
          <p:grpSpPr bwMode="auto">
            <a:xfrm>
              <a:off x="1971675" y="3048000"/>
              <a:ext cx="2927152" cy="568325"/>
              <a:chOff x="912" y="1455"/>
              <a:chExt cx="1680" cy="382"/>
            </a:xfrm>
          </p:grpSpPr>
          <p:sp>
            <p:nvSpPr>
              <p:cNvPr id="81110" name="Text Box 82">
                <a:extLst>
                  <a:ext uri="{FF2B5EF4-FFF2-40B4-BE49-F238E27FC236}">
                    <a16:creationId xmlns:a16="http://schemas.microsoft.com/office/drawing/2014/main" xmlns="" id="{231461FC-9318-F441-8AC7-5E2CAC7FE4F5}"/>
                  </a:ext>
                </a:extLst>
              </p:cNvPr>
              <p:cNvSpPr txBox="1">
                <a:spLocks noChangeArrowheads="1"/>
              </p:cNvSpPr>
              <p:nvPr/>
            </p:nvSpPr>
            <p:spPr bwMode="auto">
              <a:xfrm>
                <a:off x="1098" y="1455"/>
                <a:ext cx="1494"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rPr>
                  <a:t>Homens, raça branca     </a:t>
                </a:r>
                <a:endParaRPr lang="pt-BR" altLang="pt-BR" sz="1800">
                  <a:solidFill>
                    <a:srgbClr val="FFFFFF"/>
                  </a:solidFill>
                </a:endParaRPr>
              </a:p>
            </p:txBody>
          </p:sp>
          <p:sp>
            <p:nvSpPr>
              <p:cNvPr id="81111" name="Text Box 83">
                <a:extLst>
                  <a:ext uri="{FF2B5EF4-FFF2-40B4-BE49-F238E27FC236}">
                    <a16:creationId xmlns:a16="http://schemas.microsoft.com/office/drawing/2014/main" xmlns="" id="{7A89E5D0-1589-FF4F-A606-63E9A58B28E1}"/>
                  </a:ext>
                </a:extLst>
              </p:cNvPr>
              <p:cNvSpPr txBox="1">
                <a:spLocks noChangeArrowheads="1"/>
              </p:cNvSpPr>
              <p:nvPr/>
            </p:nvSpPr>
            <p:spPr bwMode="auto">
              <a:xfrm>
                <a:off x="1094" y="1632"/>
                <a:ext cx="1493"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rPr>
                  <a:t>Mulheres, raça branca</a:t>
                </a:r>
                <a:endParaRPr lang="pt-BR" altLang="pt-BR" sz="1800">
                  <a:solidFill>
                    <a:srgbClr val="FFFFFF"/>
                  </a:solidFill>
                </a:endParaRPr>
              </a:p>
            </p:txBody>
          </p:sp>
          <p:sp>
            <p:nvSpPr>
              <p:cNvPr id="81112" name="Line 84">
                <a:extLst>
                  <a:ext uri="{FF2B5EF4-FFF2-40B4-BE49-F238E27FC236}">
                    <a16:creationId xmlns:a16="http://schemas.microsoft.com/office/drawing/2014/main" xmlns="" id="{818E7AE0-6EE2-FC4B-97BC-6759F50F4F89}"/>
                  </a:ext>
                </a:extLst>
              </p:cNvPr>
              <p:cNvSpPr>
                <a:spLocks noChangeShapeType="1"/>
              </p:cNvSpPr>
              <p:nvPr/>
            </p:nvSpPr>
            <p:spPr bwMode="auto">
              <a:xfrm>
                <a:off x="914" y="1728"/>
                <a:ext cx="187" cy="0"/>
              </a:xfrm>
              <a:prstGeom prst="line">
                <a:avLst/>
              </a:prstGeom>
              <a:noFill/>
              <a:ln w="38100">
                <a:solidFill>
                  <a:srgbClr val="66FF33"/>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1113" name="Line 85">
                <a:extLst>
                  <a:ext uri="{FF2B5EF4-FFF2-40B4-BE49-F238E27FC236}">
                    <a16:creationId xmlns:a16="http://schemas.microsoft.com/office/drawing/2014/main" xmlns="" id="{45A239D4-DF87-8344-86C8-C8F4FBA21189}"/>
                  </a:ext>
                </a:extLst>
              </p:cNvPr>
              <p:cNvSpPr>
                <a:spLocks noChangeShapeType="1"/>
              </p:cNvSpPr>
              <p:nvPr/>
            </p:nvSpPr>
            <p:spPr bwMode="auto">
              <a:xfrm>
                <a:off x="912" y="1536"/>
                <a:ext cx="187" cy="0"/>
              </a:xfrm>
              <a:prstGeom prst="line">
                <a:avLst/>
              </a:prstGeom>
              <a:noFill/>
              <a:ln w="38100">
                <a:solidFill>
                  <a:srgbClr val="FF3300"/>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grpSp>
        <p:sp>
          <p:nvSpPr>
            <p:cNvPr id="80971" name="Line 86">
              <a:extLst>
                <a:ext uri="{FF2B5EF4-FFF2-40B4-BE49-F238E27FC236}">
                  <a16:creationId xmlns:a16="http://schemas.microsoft.com/office/drawing/2014/main" xmlns="" id="{D1510B3C-92C6-3F4C-92AF-C75E09C738EE}"/>
                </a:ext>
              </a:extLst>
            </p:cNvPr>
            <p:cNvSpPr>
              <a:spLocks noChangeShapeType="1"/>
            </p:cNvSpPr>
            <p:nvPr/>
          </p:nvSpPr>
          <p:spPr bwMode="auto">
            <a:xfrm>
              <a:off x="923330" y="5997575"/>
              <a:ext cx="0" cy="144462"/>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2" name="Line 87">
              <a:extLst>
                <a:ext uri="{FF2B5EF4-FFF2-40B4-BE49-F238E27FC236}">
                  <a16:creationId xmlns:a16="http://schemas.microsoft.com/office/drawing/2014/main" xmlns="" id="{5EE83218-F1CE-A34B-858F-0DDC421D6441}"/>
                </a:ext>
              </a:extLst>
            </p:cNvPr>
            <p:cNvSpPr>
              <a:spLocks noChangeShapeType="1"/>
            </p:cNvSpPr>
            <p:nvPr/>
          </p:nvSpPr>
          <p:spPr bwMode="auto">
            <a:xfrm>
              <a:off x="1287661"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3" name="Line 88">
              <a:extLst>
                <a:ext uri="{FF2B5EF4-FFF2-40B4-BE49-F238E27FC236}">
                  <a16:creationId xmlns:a16="http://schemas.microsoft.com/office/drawing/2014/main" xmlns="" id="{294B466E-85B1-8945-8863-E80DD3C247B8}"/>
                </a:ext>
              </a:extLst>
            </p:cNvPr>
            <p:cNvSpPr>
              <a:spLocks noChangeShapeType="1"/>
            </p:cNvSpPr>
            <p:nvPr/>
          </p:nvSpPr>
          <p:spPr bwMode="auto">
            <a:xfrm>
              <a:off x="1651992"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4" name="Line 89">
              <a:extLst>
                <a:ext uri="{FF2B5EF4-FFF2-40B4-BE49-F238E27FC236}">
                  <a16:creationId xmlns:a16="http://schemas.microsoft.com/office/drawing/2014/main" xmlns="" id="{BDE149CD-5E8F-7840-8B7F-738964DDA350}"/>
                </a:ext>
              </a:extLst>
            </p:cNvPr>
            <p:cNvSpPr>
              <a:spLocks noChangeShapeType="1"/>
            </p:cNvSpPr>
            <p:nvPr/>
          </p:nvSpPr>
          <p:spPr bwMode="auto">
            <a:xfrm>
              <a:off x="2018109"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5" name="Line 90">
              <a:extLst>
                <a:ext uri="{FF2B5EF4-FFF2-40B4-BE49-F238E27FC236}">
                  <a16:creationId xmlns:a16="http://schemas.microsoft.com/office/drawing/2014/main" xmlns="" id="{24C78333-0BB0-CE4D-AE96-E854B234C71E}"/>
                </a:ext>
              </a:extLst>
            </p:cNvPr>
            <p:cNvSpPr>
              <a:spLocks noChangeShapeType="1"/>
            </p:cNvSpPr>
            <p:nvPr/>
          </p:nvSpPr>
          <p:spPr bwMode="auto">
            <a:xfrm>
              <a:off x="2744986"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6" name="Line 91">
              <a:extLst>
                <a:ext uri="{FF2B5EF4-FFF2-40B4-BE49-F238E27FC236}">
                  <a16:creationId xmlns:a16="http://schemas.microsoft.com/office/drawing/2014/main" xmlns="" id="{667FAB00-E295-DE4A-A0F7-348715BE1CFF}"/>
                </a:ext>
              </a:extLst>
            </p:cNvPr>
            <p:cNvSpPr>
              <a:spLocks noChangeShapeType="1"/>
            </p:cNvSpPr>
            <p:nvPr/>
          </p:nvSpPr>
          <p:spPr bwMode="auto">
            <a:xfrm>
              <a:off x="3112889"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7" name="Line 92">
              <a:extLst>
                <a:ext uri="{FF2B5EF4-FFF2-40B4-BE49-F238E27FC236}">
                  <a16:creationId xmlns:a16="http://schemas.microsoft.com/office/drawing/2014/main" xmlns="" id="{8E77DCD1-1D51-C94F-932F-30390607BC2F}"/>
                </a:ext>
              </a:extLst>
            </p:cNvPr>
            <p:cNvSpPr>
              <a:spLocks noChangeShapeType="1"/>
            </p:cNvSpPr>
            <p:nvPr/>
          </p:nvSpPr>
          <p:spPr bwMode="auto">
            <a:xfrm>
              <a:off x="3477220"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8" name="Line 93">
              <a:extLst>
                <a:ext uri="{FF2B5EF4-FFF2-40B4-BE49-F238E27FC236}">
                  <a16:creationId xmlns:a16="http://schemas.microsoft.com/office/drawing/2014/main" xmlns="" id="{0AB90D67-5596-DD47-9F9A-F70B77C2DEBD}"/>
                </a:ext>
              </a:extLst>
            </p:cNvPr>
            <p:cNvSpPr>
              <a:spLocks noChangeShapeType="1"/>
            </p:cNvSpPr>
            <p:nvPr/>
          </p:nvSpPr>
          <p:spPr bwMode="auto">
            <a:xfrm>
              <a:off x="3843338"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79" name="Line 94">
              <a:extLst>
                <a:ext uri="{FF2B5EF4-FFF2-40B4-BE49-F238E27FC236}">
                  <a16:creationId xmlns:a16="http://schemas.microsoft.com/office/drawing/2014/main" xmlns="" id="{C7C5F7D7-CA85-6949-8462-DBC90CDA4955}"/>
                </a:ext>
              </a:extLst>
            </p:cNvPr>
            <p:cNvSpPr>
              <a:spLocks noChangeShapeType="1"/>
            </p:cNvSpPr>
            <p:nvPr/>
          </p:nvSpPr>
          <p:spPr bwMode="auto">
            <a:xfrm>
              <a:off x="4207669"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80" name="Line 95">
              <a:extLst>
                <a:ext uri="{FF2B5EF4-FFF2-40B4-BE49-F238E27FC236}">
                  <a16:creationId xmlns:a16="http://schemas.microsoft.com/office/drawing/2014/main" xmlns="" id="{AEA751C1-2644-364E-8801-0100C0A7B20A}"/>
                </a:ext>
              </a:extLst>
            </p:cNvPr>
            <p:cNvSpPr>
              <a:spLocks noChangeShapeType="1"/>
            </p:cNvSpPr>
            <p:nvPr/>
          </p:nvSpPr>
          <p:spPr bwMode="auto">
            <a:xfrm>
              <a:off x="4570214" y="6015038"/>
              <a:ext cx="0" cy="127000"/>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81" name="Line 96">
              <a:extLst>
                <a:ext uri="{FF2B5EF4-FFF2-40B4-BE49-F238E27FC236}">
                  <a16:creationId xmlns:a16="http://schemas.microsoft.com/office/drawing/2014/main" xmlns="" id="{24C4D410-588D-224D-89B1-7B0FC6080075}"/>
                </a:ext>
              </a:extLst>
            </p:cNvPr>
            <p:cNvSpPr>
              <a:spLocks noChangeShapeType="1"/>
            </p:cNvSpPr>
            <p:nvPr/>
          </p:nvSpPr>
          <p:spPr bwMode="auto">
            <a:xfrm flipH="1">
              <a:off x="4970264" y="5994400"/>
              <a:ext cx="1786" cy="147637"/>
            </a:xfrm>
            <a:prstGeom prst="line">
              <a:avLst/>
            </a:prstGeom>
            <a:noFill/>
            <a:ln w="28575">
              <a:solidFill>
                <a:srgbClr val="FFFF81"/>
              </a:solidFill>
              <a:miter lim="800000"/>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80982" name="Text Box 97">
              <a:extLst>
                <a:ext uri="{FF2B5EF4-FFF2-40B4-BE49-F238E27FC236}">
                  <a16:creationId xmlns:a16="http://schemas.microsoft.com/office/drawing/2014/main" xmlns="" id="{1AA673B0-6D17-D240-B9E3-AFA446EC7316}"/>
                </a:ext>
              </a:extLst>
            </p:cNvPr>
            <p:cNvSpPr txBox="1">
              <a:spLocks noChangeArrowheads="1"/>
            </p:cNvSpPr>
            <p:nvPr/>
          </p:nvSpPr>
          <p:spPr bwMode="auto">
            <a:xfrm>
              <a:off x="505420" y="6172200"/>
              <a:ext cx="75009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1971</a:t>
              </a:r>
            </a:p>
          </p:txBody>
        </p:sp>
        <p:sp>
          <p:nvSpPr>
            <p:cNvPr id="80983" name="Text Box 98">
              <a:extLst>
                <a:ext uri="{FF2B5EF4-FFF2-40B4-BE49-F238E27FC236}">
                  <a16:creationId xmlns:a16="http://schemas.microsoft.com/office/drawing/2014/main" xmlns="" id="{14B8EBA5-2A9B-6040-8FFA-A4DB388CDBC7}"/>
                </a:ext>
              </a:extLst>
            </p:cNvPr>
            <p:cNvSpPr txBox="1">
              <a:spLocks noChangeArrowheads="1"/>
            </p:cNvSpPr>
            <p:nvPr/>
          </p:nvSpPr>
          <p:spPr bwMode="auto">
            <a:xfrm>
              <a:off x="1255514" y="6172200"/>
              <a:ext cx="75902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1975</a:t>
              </a:r>
            </a:p>
          </p:txBody>
        </p:sp>
        <p:sp>
          <p:nvSpPr>
            <p:cNvPr id="80984" name="Text Box 99">
              <a:extLst>
                <a:ext uri="{FF2B5EF4-FFF2-40B4-BE49-F238E27FC236}">
                  <a16:creationId xmlns:a16="http://schemas.microsoft.com/office/drawing/2014/main" xmlns="" id="{49E89F03-8B34-3D4E-8839-097DFF2C92CA}"/>
                </a:ext>
              </a:extLst>
            </p:cNvPr>
            <p:cNvSpPr txBox="1">
              <a:spLocks noChangeArrowheads="1"/>
            </p:cNvSpPr>
            <p:nvPr/>
          </p:nvSpPr>
          <p:spPr bwMode="auto">
            <a:xfrm>
              <a:off x="2093119" y="6172200"/>
              <a:ext cx="81974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1980</a:t>
              </a:r>
            </a:p>
          </p:txBody>
        </p:sp>
        <p:sp>
          <p:nvSpPr>
            <p:cNvPr id="80985" name="Text Box 100">
              <a:extLst>
                <a:ext uri="{FF2B5EF4-FFF2-40B4-BE49-F238E27FC236}">
                  <a16:creationId xmlns:a16="http://schemas.microsoft.com/office/drawing/2014/main" xmlns="" id="{15093038-B660-9A41-B162-DFC5820C0491}"/>
                </a:ext>
              </a:extLst>
            </p:cNvPr>
            <p:cNvSpPr txBox="1">
              <a:spLocks noChangeArrowheads="1"/>
            </p:cNvSpPr>
            <p:nvPr/>
          </p:nvSpPr>
          <p:spPr bwMode="auto">
            <a:xfrm>
              <a:off x="2844998" y="6172200"/>
              <a:ext cx="86439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1985</a:t>
              </a:r>
            </a:p>
          </p:txBody>
        </p:sp>
        <p:sp>
          <p:nvSpPr>
            <p:cNvPr id="80986" name="Text Box 101">
              <a:extLst>
                <a:ext uri="{FF2B5EF4-FFF2-40B4-BE49-F238E27FC236}">
                  <a16:creationId xmlns:a16="http://schemas.microsoft.com/office/drawing/2014/main" xmlns="" id="{6E0D68CF-556D-A442-9F43-292D782B3B02}"/>
                </a:ext>
              </a:extLst>
            </p:cNvPr>
            <p:cNvSpPr txBox="1">
              <a:spLocks noChangeArrowheads="1"/>
            </p:cNvSpPr>
            <p:nvPr/>
          </p:nvSpPr>
          <p:spPr bwMode="auto">
            <a:xfrm>
              <a:off x="3680817" y="6172200"/>
              <a:ext cx="81974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1990</a:t>
              </a:r>
            </a:p>
          </p:txBody>
        </p:sp>
        <p:sp>
          <p:nvSpPr>
            <p:cNvPr id="80987" name="Text Box 102">
              <a:extLst>
                <a:ext uri="{FF2B5EF4-FFF2-40B4-BE49-F238E27FC236}">
                  <a16:creationId xmlns:a16="http://schemas.microsoft.com/office/drawing/2014/main" xmlns="" id="{4B37AB39-7D47-B54E-875C-9853C5E15527}"/>
                </a:ext>
              </a:extLst>
            </p:cNvPr>
            <p:cNvSpPr txBox="1">
              <a:spLocks noChangeArrowheads="1"/>
            </p:cNvSpPr>
            <p:nvPr/>
          </p:nvSpPr>
          <p:spPr bwMode="auto">
            <a:xfrm>
              <a:off x="4434483" y="6172200"/>
              <a:ext cx="75188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1994</a:t>
              </a:r>
            </a:p>
          </p:txBody>
        </p:sp>
        <p:grpSp>
          <p:nvGrpSpPr>
            <p:cNvPr id="80988" name="Group 103">
              <a:extLst>
                <a:ext uri="{FF2B5EF4-FFF2-40B4-BE49-F238E27FC236}">
                  <a16:creationId xmlns:a16="http://schemas.microsoft.com/office/drawing/2014/main" xmlns="" id="{AF261070-A68B-D346-B6A8-C15B912709ED}"/>
                </a:ext>
              </a:extLst>
            </p:cNvPr>
            <p:cNvGrpSpPr>
              <a:grpSpLocks/>
            </p:cNvGrpSpPr>
            <p:nvPr/>
          </p:nvGrpSpPr>
          <p:grpSpPr bwMode="auto">
            <a:xfrm>
              <a:off x="626864" y="3429000"/>
              <a:ext cx="139303" cy="2571750"/>
              <a:chOff x="3112" y="1602"/>
              <a:chExt cx="79" cy="1620"/>
            </a:xfrm>
          </p:grpSpPr>
          <p:sp>
            <p:nvSpPr>
              <p:cNvPr id="81101" name="Freeform 104">
                <a:extLst>
                  <a:ext uri="{FF2B5EF4-FFF2-40B4-BE49-F238E27FC236}">
                    <a16:creationId xmlns:a16="http://schemas.microsoft.com/office/drawing/2014/main" xmlns="" id="{3E46781D-AA21-2A4C-AE60-A24AFCDF6F94}"/>
                  </a:ext>
                </a:extLst>
              </p:cNvPr>
              <p:cNvSpPr>
                <a:spLocks/>
              </p:cNvSpPr>
              <p:nvPr/>
            </p:nvSpPr>
            <p:spPr bwMode="auto">
              <a:xfrm>
                <a:off x="3112" y="1602"/>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9" h="80">
                    <a:moveTo>
                      <a:pt x="529" y="39"/>
                    </a:moveTo>
                    <a:lnTo>
                      <a:pt x="529" y="0"/>
                    </a:lnTo>
                    <a:lnTo>
                      <a:pt x="0" y="0"/>
                    </a:lnTo>
                    <a:lnTo>
                      <a:pt x="0" y="80"/>
                    </a:lnTo>
                    <a:lnTo>
                      <a:pt x="529" y="80"/>
                    </a:lnTo>
                    <a:lnTo>
                      <a:pt x="529" y="39"/>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2" name="Freeform 105">
                <a:extLst>
                  <a:ext uri="{FF2B5EF4-FFF2-40B4-BE49-F238E27FC236}">
                    <a16:creationId xmlns:a16="http://schemas.microsoft.com/office/drawing/2014/main" xmlns="" id="{8C19C697-0D5E-9945-8648-96E42259CAAF}"/>
                  </a:ext>
                </a:extLst>
              </p:cNvPr>
              <p:cNvSpPr>
                <a:spLocks/>
              </p:cNvSpPr>
              <p:nvPr/>
            </p:nvSpPr>
            <p:spPr bwMode="auto">
              <a:xfrm>
                <a:off x="3112" y="1831"/>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3" name="Freeform 106">
                <a:extLst>
                  <a:ext uri="{FF2B5EF4-FFF2-40B4-BE49-F238E27FC236}">
                    <a16:creationId xmlns:a16="http://schemas.microsoft.com/office/drawing/2014/main" xmlns="" id="{61F99B3D-E769-1F4C-88D6-8BECF8E46A1A}"/>
                  </a:ext>
                </a:extLst>
              </p:cNvPr>
              <p:cNvSpPr>
                <a:spLocks/>
              </p:cNvSpPr>
              <p:nvPr/>
            </p:nvSpPr>
            <p:spPr bwMode="auto">
              <a:xfrm>
                <a:off x="3112" y="2060"/>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4" name="Freeform 107">
                <a:extLst>
                  <a:ext uri="{FF2B5EF4-FFF2-40B4-BE49-F238E27FC236}">
                    <a16:creationId xmlns:a16="http://schemas.microsoft.com/office/drawing/2014/main" xmlns="" id="{3AB46B48-E51A-2743-8476-E75ACC7275DF}"/>
                  </a:ext>
                </a:extLst>
              </p:cNvPr>
              <p:cNvSpPr>
                <a:spLocks/>
              </p:cNvSpPr>
              <p:nvPr/>
            </p:nvSpPr>
            <p:spPr bwMode="auto">
              <a:xfrm>
                <a:off x="3112" y="2289"/>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5" name="Freeform 108">
                <a:extLst>
                  <a:ext uri="{FF2B5EF4-FFF2-40B4-BE49-F238E27FC236}">
                    <a16:creationId xmlns:a16="http://schemas.microsoft.com/office/drawing/2014/main" xmlns="" id="{C4CE8AE4-3A5C-FF42-B348-0274CA24F9F9}"/>
                  </a:ext>
                </a:extLst>
              </p:cNvPr>
              <p:cNvSpPr>
                <a:spLocks/>
              </p:cNvSpPr>
              <p:nvPr/>
            </p:nvSpPr>
            <p:spPr bwMode="auto">
              <a:xfrm>
                <a:off x="3112" y="2519"/>
                <a:ext cx="74" cy="16"/>
              </a:xfrm>
              <a:custGeom>
                <a:avLst/>
                <a:gdLst>
                  <a:gd name="T0" fmla="*/ 0 w 529"/>
                  <a:gd name="T1" fmla="*/ 0 h 81"/>
                  <a:gd name="T2" fmla="*/ 0 w 529"/>
                  <a:gd name="T3" fmla="*/ 0 h 81"/>
                  <a:gd name="T4" fmla="*/ 0 w 529"/>
                  <a:gd name="T5" fmla="*/ 0 h 81"/>
                  <a:gd name="T6" fmla="*/ 0 w 529"/>
                  <a:gd name="T7" fmla="*/ 0 h 81"/>
                  <a:gd name="T8" fmla="*/ 0 w 529"/>
                  <a:gd name="T9" fmla="*/ 0 h 81"/>
                  <a:gd name="T10" fmla="*/ 0 w 529"/>
                  <a:gd name="T11" fmla="*/ 0 h 81"/>
                  <a:gd name="T12" fmla="*/ 0 w 529"/>
                  <a:gd name="T13" fmla="*/ 0 h 81"/>
                  <a:gd name="T14" fmla="*/ 0 w 529"/>
                  <a:gd name="T15" fmla="*/ 0 h 81"/>
                  <a:gd name="T16" fmla="*/ 0 w 529"/>
                  <a:gd name="T17" fmla="*/ 0 h 81"/>
                  <a:gd name="T18" fmla="*/ 0 w 529"/>
                  <a:gd name="T19" fmla="*/ 0 h 81"/>
                  <a:gd name="T20" fmla="*/ 0 w 529"/>
                  <a:gd name="T21" fmla="*/ 0 h 81"/>
                  <a:gd name="T22" fmla="*/ 0 w 529"/>
                  <a:gd name="T23" fmla="*/ 0 h 81"/>
                  <a:gd name="T24" fmla="*/ 0 w 529"/>
                  <a:gd name="T25" fmla="*/ 0 h 81"/>
                  <a:gd name="T26" fmla="*/ 0 w 529"/>
                  <a:gd name="T27" fmla="*/ 0 h 81"/>
                  <a:gd name="T28" fmla="*/ 0 w 529"/>
                  <a:gd name="T29" fmla="*/ 0 h 81"/>
                  <a:gd name="T30" fmla="*/ 0 w 529"/>
                  <a:gd name="T31" fmla="*/ 0 h 81"/>
                  <a:gd name="T32" fmla="*/ 0 w 529"/>
                  <a:gd name="T33" fmla="*/ 0 h 81"/>
                  <a:gd name="T34" fmla="*/ 0 w 529"/>
                  <a:gd name="T35" fmla="*/ 0 h 81"/>
                  <a:gd name="T36" fmla="*/ 0 w 529"/>
                  <a:gd name="T37" fmla="*/ 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1">
                    <a:moveTo>
                      <a:pt x="529" y="0"/>
                    </a:moveTo>
                    <a:lnTo>
                      <a:pt x="462" y="0"/>
                    </a:lnTo>
                    <a:lnTo>
                      <a:pt x="397" y="0"/>
                    </a:lnTo>
                    <a:lnTo>
                      <a:pt x="331" y="0"/>
                    </a:lnTo>
                    <a:lnTo>
                      <a:pt x="264" y="0"/>
                    </a:lnTo>
                    <a:lnTo>
                      <a:pt x="198" y="0"/>
                    </a:lnTo>
                    <a:lnTo>
                      <a:pt x="133" y="0"/>
                    </a:lnTo>
                    <a:lnTo>
                      <a:pt x="66" y="0"/>
                    </a:lnTo>
                    <a:lnTo>
                      <a:pt x="0" y="0"/>
                    </a:lnTo>
                    <a:lnTo>
                      <a:pt x="0" y="81"/>
                    </a:lnTo>
                    <a:lnTo>
                      <a:pt x="66" y="81"/>
                    </a:lnTo>
                    <a:lnTo>
                      <a:pt x="133" y="81"/>
                    </a:lnTo>
                    <a:lnTo>
                      <a:pt x="198" y="81"/>
                    </a:lnTo>
                    <a:lnTo>
                      <a:pt x="264" y="81"/>
                    </a:lnTo>
                    <a:lnTo>
                      <a:pt x="331" y="81"/>
                    </a:lnTo>
                    <a:lnTo>
                      <a:pt x="397" y="81"/>
                    </a:lnTo>
                    <a:lnTo>
                      <a:pt x="462" y="81"/>
                    </a:lnTo>
                    <a:lnTo>
                      <a:pt x="529" y="81"/>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6" name="Freeform 109">
                <a:extLst>
                  <a:ext uri="{FF2B5EF4-FFF2-40B4-BE49-F238E27FC236}">
                    <a16:creationId xmlns:a16="http://schemas.microsoft.com/office/drawing/2014/main" xmlns="" id="{570AF098-E780-0C40-9851-9DDBB66FB0E5}"/>
                  </a:ext>
                </a:extLst>
              </p:cNvPr>
              <p:cNvSpPr>
                <a:spLocks/>
              </p:cNvSpPr>
              <p:nvPr/>
            </p:nvSpPr>
            <p:spPr bwMode="auto">
              <a:xfrm>
                <a:off x="3112" y="2748"/>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7" name="Freeform 110">
                <a:extLst>
                  <a:ext uri="{FF2B5EF4-FFF2-40B4-BE49-F238E27FC236}">
                    <a16:creationId xmlns:a16="http://schemas.microsoft.com/office/drawing/2014/main" xmlns="" id="{E4F66260-68A6-774E-B2D7-529C88EBD18B}"/>
                  </a:ext>
                </a:extLst>
              </p:cNvPr>
              <p:cNvSpPr>
                <a:spLocks/>
              </p:cNvSpPr>
              <p:nvPr/>
            </p:nvSpPr>
            <p:spPr bwMode="auto">
              <a:xfrm>
                <a:off x="3112" y="2977"/>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8" name="Freeform 111">
                <a:extLst>
                  <a:ext uri="{FF2B5EF4-FFF2-40B4-BE49-F238E27FC236}">
                    <a16:creationId xmlns:a16="http://schemas.microsoft.com/office/drawing/2014/main" xmlns="" id="{19E2D57F-AD55-B04B-AF5C-B44EDD426DD7}"/>
                  </a:ext>
                </a:extLst>
              </p:cNvPr>
              <p:cNvSpPr>
                <a:spLocks/>
              </p:cNvSpPr>
              <p:nvPr/>
            </p:nvSpPr>
            <p:spPr bwMode="auto">
              <a:xfrm>
                <a:off x="3112" y="3206"/>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9" h="80">
                    <a:moveTo>
                      <a:pt x="529" y="39"/>
                    </a:moveTo>
                    <a:lnTo>
                      <a:pt x="529" y="0"/>
                    </a:lnTo>
                    <a:lnTo>
                      <a:pt x="0" y="0"/>
                    </a:lnTo>
                    <a:lnTo>
                      <a:pt x="0" y="80"/>
                    </a:lnTo>
                    <a:lnTo>
                      <a:pt x="529" y="80"/>
                    </a:lnTo>
                    <a:lnTo>
                      <a:pt x="529" y="39"/>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9" name="Freeform 112">
                <a:extLst>
                  <a:ext uri="{FF2B5EF4-FFF2-40B4-BE49-F238E27FC236}">
                    <a16:creationId xmlns:a16="http://schemas.microsoft.com/office/drawing/2014/main" xmlns="" id="{DEDA92E1-2863-5842-99C1-A1C410C57D90}"/>
                  </a:ext>
                </a:extLst>
              </p:cNvPr>
              <p:cNvSpPr>
                <a:spLocks/>
              </p:cNvSpPr>
              <p:nvPr/>
            </p:nvSpPr>
            <p:spPr bwMode="auto">
              <a:xfrm>
                <a:off x="3180" y="1610"/>
                <a:ext cx="11" cy="1612"/>
              </a:xfrm>
              <a:custGeom>
                <a:avLst/>
                <a:gdLst>
                  <a:gd name="T0" fmla="*/ 0 w 80"/>
                  <a:gd name="T1" fmla="*/ 0 h 8062"/>
                  <a:gd name="T2" fmla="*/ 0 w 80"/>
                  <a:gd name="T3" fmla="*/ 0 h 8062"/>
                  <a:gd name="T4" fmla="*/ 0 w 80"/>
                  <a:gd name="T5" fmla="*/ 0 h 8062"/>
                  <a:gd name="T6" fmla="*/ 0 w 80"/>
                  <a:gd name="T7" fmla="*/ 0 h 8062"/>
                  <a:gd name="T8" fmla="*/ 0 w 80"/>
                  <a:gd name="T9" fmla="*/ 0 h 8062"/>
                  <a:gd name="T10" fmla="*/ 0 w 80"/>
                  <a:gd name="T11" fmla="*/ 0 h 8062"/>
                  <a:gd name="T12" fmla="*/ 0 w 80"/>
                  <a:gd name="T13" fmla="*/ 0 h 8062"/>
                  <a:gd name="T14" fmla="*/ 0 w 80"/>
                  <a:gd name="T15" fmla="*/ 0 h 8062"/>
                  <a:gd name="T16" fmla="*/ 0 w 80"/>
                  <a:gd name="T17" fmla="*/ 0 h 8062"/>
                  <a:gd name="T18" fmla="*/ 0 w 80"/>
                  <a:gd name="T19" fmla="*/ 0 h 80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62">
                    <a:moveTo>
                      <a:pt x="40" y="7982"/>
                    </a:moveTo>
                    <a:lnTo>
                      <a:pt x="80" y="8021"/>
                    </a:lnTo>
                    <a:lnTo>
                      <a:pt x="80" y="0"/>
                    </a:lnTo>
                    <a:lnTo>
                      <a:pt x="0" y="0"/>
                    </a:lnTo>
                    <a:lnTo>
                      <a:pt x="0" y="8021"/>
                    </a:lnTo>
                    <a:lnTo>
                      <a:pt x="40" y="8062"/>
                    </a:lnTo>
                    <a:lnTo>
                      <a:pt x="0" y="8021"/>
                    </a:lnTo>
                    <a:lnTo>
                      <a:pt x="0" y="8062"/>
                    </a:lnTo>
                    <a:lnTo>
                      <a:pt x="40" y="8062"/>
                    </a:lnTo>
                    <a:lnTo>
                      <a:pt x="40" y="7982"/>
                    </a:lnTo>
                    <a:close/>
                  </a:path>
                </a:pathLst>
              </a:custGeom>
              <a:solidFill>
                <a:srgbClr val="FFFF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grpSp>
        <p:sp>
          <p:nvSpPr>
            <p:cNvPr id="1095793" name="Text Box 113">
              <a:extLst>
                <a:ext uri="{FF2B5EF4-FFF2-40B4-BE49-F238E27FC236}">
                  <a16:creationId xmlns:a16="http://schemas.microsoft.com/office/drawing/2014/main" xmlns="" id="{99D39D07-9EBD-6B4F-A0F1-02019E310168}"/>
                </a:ext>
              </a:extLst>
            </p:cNvPr>
            <p:cNvSpPr txBox="1">
              <a:spLocks noChangeArrowheads="1"/>
            </p:cNvSpPr>
            <p:nvPr/>
          </p:nvSpPr>
          <p:spPr bwMode="auto">
            <a:xfrm>
              <a:off x="187523" y="3086100"/>
              <a:ext cx="389334" cy="369887"/>
            </a:xfrm>
            <a:prstGeom prst="rect">
              <a:avLst/>
            </a:prstGeom>
            <a:noFill/>
            <a:ln>
              <a:noFill/>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a:effectLst>
                    <a:outerShdw blurRad="38100" dist="38100" dir="2700000" algn="tl">
                      <a:srgbClr val="000000"/>
                    </a:outerShdw>
                  </a:effectLst>
                </a:rPr>
                <a:t>%</a:t>
              </a:r>
            </a:p>
          </p:txBody>
        </p:sp>
        <p:sp>
          <p:nvSpPr>
            <p:cNvPr id="1095794" name="Text Box 114">
              <a:extLst>
                <a:ext uri="{FF2B5EF4-FFF2-40B4-BE49-F238E27FC236}">
                  <a16:creationId xmlns:a16="http://schemas.microsoft.com/office/drawing/2014/main" xmlns="" id="{0B939867-F18B-E141-A351-06CD39A3DA8B}"/>
                </a:ext>
              </a:extLst>
            </p:cNvPr>
            <p:cNvSpPr txBox="1">
              <a:spLocks noChangeArrowheads="1"/>
            </p:cNvSpPr>
            <p:nvPr/>
          </p:nvSpPr>
          <p:spPr bwMode="auto">
            <a:xfrm>
              <a:off x="6107906" y="2843213"/>
              <a:ext cx="2194917" cy="430212"/>
            </a:xfrm>
            <a:prstGeom prst="rect">
              <a:avLst/>
            </a:prstGeom>
            <a:noFill/>
            <a:ln>
              <a:noFill/>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200" b="1" dirty="0" err="1">
                  <a:effectLst>
                    <a:outerShdw blurRad="38100" dist="38100" dir="2700000" algn="tl">
                      <a:srgbClr val="000000"/>
                    </a:outerShdw>
                  </a:effectLst>
                  <a:latin typeface="+mj-lt"/>
                </a:rPr>
                <a:t>Coronariopatia</a:t>
              </a:r>
              <a:endParaRPr lang="pt-BR" altLang="pt-BR" sz="2200" b="1" dirty="0">
                <a:effectLst>
                  <a:outerShdw blurRad="38100" dist="38100" dir="2700000" algn="tl">
                    <a:srgbClr val="000000"/>
                  </a:outerShdw>
                </a:effectLst>
                <a:latin typeface="+mj-lt"/>
              </a:endParaRPr>
            </a:p>
          </p:txBody>
        </p:sp>
        <p:sp>
          <p:nvSpPr>
            <p:cNvPr id="80991" name="Freeform 115">
              <a:extLst>
                <a:ext uri="{FF2B5EF4-FFF2-40B4-BE49-F238E27FC236}">
                  <a16:creationId xmlns:a16="http://schemas.microsoft.com/office/drawing/2014/main" xmlns="" id="{EAF985AF-2A05-AD47-8717-D916AD756E3E}"/>
                </a:ext>
              </a:extLst>
            </p:cNvPr>
            <p:cNvSpPr>
              <a:spLocks/>
            </p:cNvSpPr>
            <p:nvPr/>
          </p:nvSpPr>
          <p:spPr bwMode="auto">
            <a:xfrm>
              <a:off x="5877520" y="3460750"/>
              <a:ext cx="196453" cy="244475"/>
            </a:xfrm>
            <a:custGeom>
              <a:avLst/>
              <a:gdLst>
                <a:gd name="T0" fmla="*/ 0 w 824"/>
                <a:gd name="T1" fmla="*/ 0 h 768"/>
                <a:gd name="T2" fmla="*/ 0 w 824"/>
                <a:gd name="T3" fmla="*/ 0 h 768"/>
                <a:gd name="T4" fmla="*/ 0 w 824"/>
                <a:gd name="T5" fmla="*/ 0 h 768"/>
                <a:gd name="T6" fmla="*/ 0 w 824"/>
                <a:gd name="T7" fmla="*/ 0 h 768"/>
                <a:gd name="T8" fmla="*/ 0 w 824"/>
                <a:gd name="T9" fmla="*/ 0 h 768"/>
                <a:gd name="T10" fmla="*/ 0 w 824"/>
                <a:gd name="T11" fmla="*/ 0 h 768"/>
                <a:gd name="T12" fmla="*/ 0 w 824"/>
                <a:gd name="T13" fmla="*/ 0 h 768"/>
                <a:gd name="T14" fmla="*/ 0 w 824"/>
                <a:gd name="T15" fmla="*/ 0 h 768"/>
                <a:gd name="T16" fmla="*/ 0 w 824"/>
                <a:gd name="T17" fmla="*/ 0 h 768"/>
                <a:gd name="T18" fmla="*/ 0 w 824"/>
                <a:gd name="T19" fmla="*/ 0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4" h="768">
                  <a:moveTo>
                    <a:pt x="824" y="710"/>
                  </a:moveTo>
                  <a:lnTo>
                    <a:pt x="823" y="709"/>
                  </a:lnTo>
                  <a:lnTo>
                    <a:pt x="54" y="0"/>
                  </a:lnTo>
                  <a:lnTo>
                    <a:pt x="0" y="58"/>
                  </a:lnTo>
                  <a:lnTo>
                    <a:pt x="770" y="768"/>
                  </a:lnTo>
                  <a:lnTo>
                    <a:pt x="768" y="766"/>
                  </a:lnTo>
                  <a:lnTo>
                    <a:pt x="824" y="710"/>
                  </a:lnTo>
                  <a:lnTo>
                    <a:pt x="824" y="709"/>
                  </a:lnTo>
                  <a:lnTo>
                    <a:pt x="823" y="709"/>
                  </a:lnTo>
                  <a:lnTo>
                    <a:pt x="824" y="71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2" name="Freeform 116">
              <a:extLst>
                <a:ext uri="{FF2B5EF4-FFF2-40B4-BE49-F238E27FC236}">
                  <a16:creationId xmlns:a16="http://schemas.microsoft.com/office/drawing/2014/main" xmlns="" id="{FE6A36F7-824C-D048-A89C-F8E1D8433EFA}"/>
                </a:ext>
              </a:extLst>
            </p:cNvPr>
            <p:cNvSpPr>
              <a:spLocks/>
            </p:cNvSpPr>
            <p:nvPr/>
          </p:nvSpPr>
          <p:spPr bwMode="auto">
            <a:xfrm>
              <a:off x="6061472" y="3686175"/>
              <a:ext cx="266105" cy="357187"/>
            </a:xfrm>
            <a:custGeom>
              <a:avLst/>
              <a:gdLst>
                <a:gd name="T0" fmla="*/ 0 w 1115"/>
                <a:gd name="T1" fmla="*/ 0 h 1126"/>
                <a:gd name="T2" fmla="*/ 0 w 1115"/>
                <a:gd name="T3" fmla="*/ 0 h 1126"/>
                <a:gd name="T4" fmla="*/ 0 w 1115"/>
                <a:gd name="T5" fmla="*/ 0 h 1126"/>
                <a:gd name="T6" fmla="*/ 0 w 1115"/>
                <a:gd name="T7" fmla="*/ 0 h 1126"/>
                <a:gd name="T8" fmla="*/ 0 w 1115"/>
                <a:gd name="T9" fmla="*/ 0 h 1126"/>
                <a:gd name="T10" fmla="*/ 0 w 1115"/>
                <a:gd name="T11" fmla="*/ 0 h 1126"/>
                <a:gd name="T12" fmla="*/ 0 w 1115"/>
                <a:gd name="T13" fmla="*/ 0 h 1126"/>
                <a:gd name="T14" fmla="*/ 0 w 1115"/>
                <a:gd name="T15" fmla="*/ 0 h 1126"/>
                <a:gd name="T16" fmla="*/ 0 w 1115"/>
                <a:gd name="T17" fmla="*/ 0 h 1126"/>
                <a:gd name="T18" fmla="*/ 0 w 1115"/>
                <a:gd name="T19" fmla="*/ 0 h 1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15" h="1126">
                  <a:moveTo>
                    <a:pt x="1103" y="1054"/>
                  </a:moveTo>
                  <a:lnTo>
                    <a:pt x="1115" y="1062"/>
                  </a:lnTo>
                  <a:lnTo>
                    <a:pt x="56" y="0"/>
                  </a:lnTo>
                  <a:lnTo>
                    <a:pt x="0" y="56"/>
                  </a:lnTo>
                  <a:lnTo>
                    <a:pt x="1059" y="1118"/>
                  </a:lnTo>
                  <a:lnTo>
                    <a:pt x="1070" y="1126"/>
                  </a:lnTo>
                  <a:lnTo>
                    <a:pt x="1059" y="1118"/>
                  </a:lnTo>
                  <a:lnTo>
                    <a:pt x="1064" y="1123"/>
                  </a:lnTo>
                  <a:lnTo>
                    <a:pt x="1070" y="1126"/>
                  </a:lnTo>
                  <a:lnTo>
                    <a:pt x="1103" y="1054"/>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3" name="Freeform 117">
              <a:extLst>
                <a:ext uri="{FF2B5EF4-FFF2-40B4-BE49-F238E27FC236}">
                  <a16:creationId xmlns:a16="http://schemas.microsoft.com/office/drawing/2014/main" xmlns="" id="{C374E484-DF38-894E-B2F9-CD3AC1B55959}"/>
                </a:ext>
              </a:extLst>
            </p:cNvPr>
            <p:cNvSpPr>
              <a:spLocks/>
            </p:cNvSpPr>
            <p:nvPr/>
          </p:nvSpPr>
          <p:spPr bwMode="auto">
            <a:xfrm>
              <a:off x="6316861" y="4021138"/>
              <a:ext cx="241102" cy="168275"/>
            </a:xfrm>
            <a:custGeom>
              <a:avLst/>
              <a:gdLst>
                <a:gd name="T0" fmla="*/ 0 w 1006"/>
                <a:gd name="T1" fmla="*/ 0 h 530"/>
                <a:gd name="T2" fmla="*/ 0 w 1006"/>
                <a:gd name="T3" fmla="*/ 0 h 530"/>
                <a:gd name="T4" fmla="*/ 0 w 1006"/>
                <a:gd name="T5" fmla="*/ 0 h 530"/>
                <a:gd name="T6" fmla="*/ 0 w 1006"/>
                <a:gd name="T7" fmla="*/ 0 h 530"/>
                <a:gd name="T8" fmla="*/ 0 w 1006"/>
                <a:gd name="T9" fmla="*/ 0 h 530"/>
                <a:gd name="T10" fmla="*/ 0 w 1006"/>
                <a:gd name="T11" fmla="*/ 0 h 530"/>
                <a:gd name="T12" fmla="*/ 0 w 1006"/>
                <a:gd name="T13" fmla="*/ 0 h 530"/>
                <a:gd name="T14" fmla="*/ 0 w 1006"/>
                <a:gd name="T15" fmla="*/ 0 h 530"/>
                <a:gd name="T16" fmla="*/ 0 w 1006"/>
                <a:gd name="T17" fmla="*/ 0 h 530"/>
                <a:gd name="T18" fmla="*/ 0 w 1006"/>
                <a:gd name="T19" fmla="*/ 0 h 5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6" h="530">
                  <a:moveTo>
                    <a:pt x="990" y="450"/>
                  </a:moveTo>
                  <a:lnTo>
                    <a:pt x="1006" y="453"/>
                  </a:lnTo>
                  <a:lnTo>
                    <a:pt x="33" y="0"/>
                  </a:lnTo>
                  <a:lnTo>
                    <a:pt x="0" y="72"/>
                  </a:lnTo>
                  <a:lnTo>
                    <a:pt x="972" y="526"/>
                  </a:lnTo>
                  <a:lnTo>
                    <a:pt x="988" y="530"/>
                  </a:lnTo>
                  <a:lnTo>
                    <a:pt x="972" y="526"/>
                  </a:lnTo>
                  <a:lnTo>
                    <a:pt x="979" y="530"/>
                  </a:lnTo>
                  <a:lnTo>
                    <a:pt x="988" y="530"/>
                  </a:lnTo>
                  <a:lnTo>
                    <a:pt x="990" y="45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4" name="Freeform 118">
              <a:extLst>
                <a:ext uri="{FF2B5EF4-FFF2-40B4-BE49-F238E27FC236}">
                  <a16:creationId xmlns:a16="http://schemas.microsoft.com/office/drawing/2014/main" xmlns="" id="{9B13D4AE-C7E9-6747-9F83-B34C9E164B3B}"/>
                </a:ext>
              </a:extLst>
            </p:cNvPr>
            <p:cNvSpPr>
              <a:spLocks/>
            </p:cNvSpPr>
            <p:nvPr/>
          </p:nvSpPr>
          <p:spPr bwMode="auto">
            <a:xfrm>
              <a:off x="6554391" y="4164013"/>
              <a:ext cx="175022" cy="33337"/>
            </a:xfrm>
            <a:custGeom>
              <a:avLst/>
              <a:gdLst>
                <a:gd name="T0" fmla="*/ 0 w 739"/>
                <a:gd name="T1" fmla="*/ 0 h 105"/>
                <a:gd name="T2" fmla="*/ 0 w 739"/>
                <a:gd name="T3" fmla="*/ 0 h 105"/>
                <a:gd name="T4" fmla="*/ 0 w 739"/>
                <a:gd name="T5" fmla="*/ 0 h 105"/>
                <a:gd name="T6" fmla="*/ 0 w 739"/>
                <a:gd name="T7" fmla="*/ 0 h 105"/>
                <a:gd name="T8" fmla="*/ 0 w 739"/>
                <a:gd name="T9" fmla="*/ 0 h 105"/>
                <a:gd name="T10" fmla="*/ 0 w 739"/>
                <a:gd name="T11" fmla="*/ 0 h 105"/>
                <a:gd name="T12" fmla="*/ 0 w 739"/>
                <a:gd name="T13" fmla="*/ 0 h 105"/>
                <a:gd name="T14" fmla="*/ 0 w 739"/>
                <a:gd name="T15" fmla="*/ 0 h 105"/>
                <a:gd name="T16" fmla="*/ 0 w 739"/>
                <a:gd name="T17" fmla="*/ 0 h 105"/>
                <a:gd name="T18" fmla="*/ 0 w 739"/>
                <a:gd name="T19" fmla="*/ 0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9" h="105">
                  <a:moveTo>
                    <a:pt x="739" y="30"/>
                  </a:moveTo>
                  <a:lnTo>
                    <a:pt x="722" y="25"/>
                  </a:lnTo>
                  <a:lnTo>
                    <a:pt x="2" y="0"/>
                  </a:lnTo>
                  <a:lnTo>
                    <a:pt x="0" y="80"/>
                  </a:lnTo>
                  <a:lnTo>
                    <a:pt x="720" y="105"/>
                  </a:lnTo>
                  <a:lnTo>
                    <a:pt x="703" y="100"/>
                  </a:lnTo>
                  <a:lnTo>
                    <a:pt x="739" y="30"/>
                  </a:lnTo>
                  <a:lnTo>
                    <a:pt x="732" y="26"/>
                  </a:lnTo>
                  <a:lnTo>
                    <a:pt x="722" y="25"/>
                  </a:lnTo>
                  <a:lnTo>
                    <a:pt x="739" y="3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5" name="Freeform 119">
              <a:extLst>
                <a:ext uri="{FF2B5EF4-FFF2-40B4-BE49-F238E27FC236}">
                  <a16:creationId xmlns:a16="http://schemas.microsoft.com/office/drawing/2014/main" xmlns="" id="{D5F796DA-7EF6-B340-A505-22872435A8C0}"/>
                </a:ext>
              </a:extLst>
            </p:cNvPr>
            <p:cNvSpPr>
              <a:spLocks/>
            </p:cNvSpPr>
            <p:nvPr/>
          </p:nvSpPr>
          <p:spPr bwMode="auto">
            <a:xfrm>
              <a:off x="6720483" y="4173538"/>
              <a:ext cx="191095" cy="149225"/>
            </a:xfrm>
            <a:custGeom>
              <a:avLst/>
              <a:gdLst>
                <a:gd name="T0" fmla="*/ 0 w 797"/>
                <a:gd name="T1" fmla="*/ 0 h 469"/>
                <a:gd name="T2" fmla="*/ 0 w 797"/>
                <a:gd name="T3" fmla="*/ 0 h 469"/>
                <a:gd name="T4" fmla="*/ 0 w 797"/>
                <a:gd name="T5" fmla="*/ 0 h 469"/>
                <a:gd name="T6" fmla="*/ 0 w 797"/>
                <a:gd name="T7" fmla="*/ 0 h 469"/>
                <a:gd name="T8" fmla="*/ 0 w 797"/>
                <a:gd name="T9" fmla="*/ 0 h 469"/>
                <a:gd name="T10" fmla="*/ 0 w 797"/>
                <a:gd name="T11" fmla="*/ 0 h 469"/>
                <a:gd name="T12" fmla="*/ 0 w 797"/>
                <a:gd name="T13" fmla="*/ 0 h 469"/>
                <a:gd name="T14" fmla="*/ 0 w 797"/>
                <a:gd name="T15" fmla="*/ 0 h 469"/>
                <a:gd name="T16" fmla="*/ 0 w 797"/>
                <a:gd name="T17" fmla="*/ 0 h 469"/>
                <a:gd name="T18" fmla="*/ 0 w 797"/>
                <a:gd name="T19" fmla="*/ 0 h 4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7" h="469">
                  <a:moveTo>
                    <a:pt x="778" y="389"/>
                  </a:moveTo>
                  <a:lnTo>
                    <a:pt x="797" y="394"/>
                  </a:lnTo>
                  <a:lnTo>
                    <a:pt x="36" y="0"/>
                  </a:lnTo>
                  <a:lnTo>
                    <a:pt x="0" y="70"/>
                  </a:lnTo>
                  <a:lnTo>
                    <a:pt x="761" y="464"/>
                  </a:lnTo>
                  <a:lnTo>
                    <a:pt x="780" y="469"/>
                  </a:lnTo>
                  <a:lnTo>
                    <a:pt x="761" y="464"/>
                  </a:lnTo>
                  <a:lnTo>
                    <a:pt x="770" y="469"/>
                  </a:lnTo>
                  <a:lnTo>
                    <a:pt x="780" y="469"/>
                  </a:lnTo>
                  <a:lnTo>
                    <a:pt x="778" y="389"/>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6" name="Freeform 120">
              <a:extLst>
                <a:ext uri="{FF2B5EF4-FFF2-40B4-BE49-F238E27FC236}">
                  <a16:creationId xmlns:a16="http://schemas.microsoft.com/office/drawing/2014/main" xmlns="" id="{9D602FEC-6077-EF4F-BD4D-5A4859FF589D}"/>
                </a:ext>
              </a:extLst>
            </p:cNvPr>
            <p:cNvSpPr>
              <a:spLocks/>
            </p:cNvSpPr>
            <p:nvPr/>
          </p:nvSpPr>
          <p:spPr bwMode="auto">
            <a:xfrm>
              <a:off x="6906220" y="4287838"/>
              <a:ext cx="203597" cy="34925"/>
            </a:xfrm>
            <a:custGeom>
              <a:avLst/>
              <a:gdLst>
                <a:gd name="T0" fmla="*/ 0 w 847"/>
                <a:gd name="T1" fmla="*/ 0 h 110"/>
                <a:gd name="T2" fmla="*/ 0 w 847"/>
                <a:gd name="T3" fmla="*/ 0 h 110"/>
                <a:gd name="T4" fmla="*/ 0 w 847"/>
                <a:gd name="T5" fmla="*/ 0 h 110"/>
                <a:gd name="T6" fmla="*/ 0 w 847"/>
                <a:gd name="T7" fmla="*/ 0 h 110"/>
                <a:gd name="T8" fmla="*/ 0 w 847"/>
                <a:gd name="T9" fmla="*/ 0 h 110"/>
                <a:gd name="T10" fmla="*/ 0 w 847"/>
                <a:gd name="T11" fmla="*/ 0 h 110"/>
                <a:gd name="T12" fmla="*/ 0 w 847"/>
                <a:gd name="T13" fmla="*/ 0 h 110"/>
                <a:gd name="T14" fmla="*/ 0 w 847"/>
                <a:gd name="T15" fmla="*/ 0 h 110"/>
                <a:gd name="T16" fmla="*/ 0 w 847"/>
                <a:gd name="T17" fmla="*/ 0 h 110"/>
                <a:gd name="T18" fmla="*/ 0 w 84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7" h="110">
                  <a:moveTo>
                    <a:pt x="812" y="5"/>
                  </a:moveTo>
                  <a:lnTo>
                    <a:pt x="828" y="0"/>
                  </a:lnTo>
                  <a:lnTo>
                    <a:pt x="0" y="30"/>
                  </a:lnTo>
                  <a:lnTo>
                    <a:pt x="2" y="110"/>
                  </a:lnTo>
                  <a:lnTo>
                    <a:pt x="832" y="80"/>
                  </a:lnTo>
                  <a:lnTo>
                    <a:pt x="847" y="75"/>
                  </a:lnTo>
                  <a:lnTo>
                    <a:pt x="832" y="80"/>
                  </a:lnTo>
                  <a:lnTo>
                    <a:pt x="840" y="80"/>
                  </a:lnTo>
                  <a:lnTo>
                    <a:pt x="847" y="75"/>
                  </a:lnTo>
                  <a:lnTo>
                    <a:pt x="812" y="5"/>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7" name="Freeform 121">
              <a:extLst>
                <a:ext uri="{FF2B5EF4-FFF2-40B4-BE49-F238E27FC236}">
                  <a16:creationId xmlns:a16="http://schemas.microsoft.com/office/drawing/2014/main" xmlns="" id="{DAC22C63-3082-284D-82EF-37F3B9BB8080}"/>
                </a:ext>
              </a:extLst>
            </p:cNvPr>
            <p:cNvSpPr>
              <a:spLocks/>
            </p:cNvSpPr>
            <p:nvPr/>
          </p:nvSpPr>
          <p:spPr bwMode="auto">
            <a:xfrm>
              <a:off x="7100888" y="4170363"/>
              <a:ext cx="185738" cy="141287"/>
            </a:xfrm>
            <a:custGeom>
              <a:avLst/>
              <a:gdLst>
                <a:gd name="T0" fmla="*/ 0 w 783"/>
                <a:gd name="T1" fmla="*/ 0 h 445"/>
                <a:gd name="T2" fmla="*/ 0 w 783"/>
                <a:gd name="T3" fmla="*/ 0 h 445"/>
                <a:gd name="T4" fmla="*/ 0 w 783"/>
                <a:gd name="T5" fmla="*/ 0 h 445"/>
                <a:gd name="T6" fmla="*/ 0 w 783"/>
                <a:gd name="T7" fmla="*/ 0 h 445"/>
                <a:gd name="T8" fmla="*/ 0 w 783"/>
                <a:gd name="T9" fmla="*/ 0 h 445"/>
                <a:gd name="T10" fmla="*/ 0 w 783"/>
                <a:gd name="T11" fmla="*/ 0 h 445"/>
                <a:gd name="T12" fmla="*/ 0 w 783"/>
                <a:gd name="T13" fmla="*/ 0 h 445"/>
                <a:gd name="T14" fmla="*/ 0 w 783"/>
                <a:gd name="T15" fmla="*/ 0 h 445"/>
                <a:gd name="T16" fmla="*/ 0 w 783"/>
                <a:gd name="T17" fmla="*/ 0 h 445"/>
                <a:gd name="T18" fmla="*/ 0 w 783"/>
                <a:gd name="T19" fmla="*/ 0 h 4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3" h="445">
                  <a:moveTo>
                    <a:pt x="781" y="7"/>
                  </a:moveTo>
                  <a:lnTo>
                    <a:pt x="748" y="8"/>
                  </a:lnTo>
                  <a:lnTo>
                    <a:pt x="0" y="375"/>
                  </a:lnTo>
                  <a:lnTo>
                    <a:pt x="35" y="445"/>
                  </a:lnTo>
                  <a:lnTo>
                    <a:pt x="783" y="80"/>
                  </a:lnTo>
                  <a:lnTo>
                    <a:pt x="751" y="81"/>
                  </a:lnTo>
                  <a:lnTo>
                    <a:pt x="781" y="7"/>
                  </a:lnTo>
                  <a:lnTo>
                    <a:pt x="765" y="0"/>
                  </a:lnTo>
                  <a:lnTo>
                    <a:pt x="748" y="8"/>
                  </a:lnTo>
                  <a:lnTo>
                    <a:pt x="781" y="7"/>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8" name="Freeform 122">
              <a:extLst>
                <a:ext uri="{FF2B5EF4-FFF2-40B4-BE49-F238E27FC236}">
                  <a16:creationId xmlns:a16="http://schemas.microsoft.com/office/drawing/2014/main" xmlns="" id="{F88FA5EE-5FED-F74B-AC4D-8292310D6292}"/>
                </a:ext>
              </a:extLst>
            </p:cNvPr>
            <p:cNvSpPr>
              <a:spLocks/>
            </p:cNvSpPr>
            <p:nvPr/>
          </p:nvSpPr>
          <p:spPr bwMode="auto">
            <a:xfrm>
              <a:off x="7279481" y="4171950"/>
              <a:ext cx="400050" cy="244475"/>
            </a:xfrm>
            <a:custGeom>
              <a:avLst/>
              <a:gdLst>
                <a:gd name="T0" fmla="*/ 0 w 1684"/>
                <a:gd name="T1" fmla="*/ 0 h 770"/>
                <a:gd name="T2" fmla="*/ 0 w 1684"/>
                <a:gd name="T3" fmla="*/ 0 h 770"/>
                <a:gd name="T4" fmla="*/ 0 w 1684"/>
                <a:gd name="T5" fmla="*/ 0 h 770"/>
                <a:gd name="T6" fmla="*/ 0 w 1684"/>
                <a:gd name="T7" fmla="*/ 0 h 770"/>
                <a:gd name="T8" fmla="*/ 0 w 1684"/>
                <a:gd name="T9" fmla="*/ 0 h 770"/>
                <a:gd name="T10" fmla="*/ 0 w 1684"/>
                <a:gd name="T11" fmla="*/ 0 h 770"/>
                <a:gd name="T12" fmla="*/ 0 w 1684"/>
                <a:gd name="T13" fmla="*/ 0 h 770"/>
                <a:gd name="T14" fmla="*/ 0 w 1684"/>
                <a:gd name="T15" fmla="*/ 0 h 770"/>
                <a:gd name="T16" fmla="*/ 0 w 1684"/>
                <a:gd name="T17" fmla="*/ 0 h 770"/>
                <a:gd name="T18" fmla="*/ 0 w 1684"/>
                <a:gd name="T19" fmla="*/ 0 h 7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84" h="770">
                  <a:moveTo>
                    <a:pt x="1664" y="690"/>
                  </a:moveTo>
                  <a:lnTo>
                    <a:pt x="1684" y="693"/>
                  </a:lnTo>
                  <a:lnTo>
                    <a:pt x="30" y="0"/>
                  </a:lnTo>
                  <a:lnTo>
                    <a:pt x="0" y="74"/>
                  </a:lnTo>
                  <a:lnTo>
                    <a:pt x="1653" y="767"/>
                  </a:lnTo>
                  <a:lnTo>
                    <a:pt x="1672" y="770"/>
                  </a:lnTo>
                  <a:lnTo>
                    <a:pt x="1653" y="767"/>
                  </a:lnTo>
                  <a:lnTo>
                    <a:pt x="1663" y="770"/>
                  </a:lnTo>
                  <a:lnTo>
                    <a:pt x="1672" y="770"/>
                  </a:lnTo>
                  <a:lnTo>
                    <a:pt x="1664" y="69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0999" name="Freeform 123">
              <a:extLst>
                <a:ext uri="{FF2B5EF4-FFF2-40B4-BE49-F238E27FC236}">
                  <a16:creationId xmlns:a16="http://schemas.microsoft.com/office/drawing/2014/main" xmlns="" id="{3B756FDA-3ABF-9C43-8BA0-D41DFBA8446D}"/>
                </a:ext>
              </a:extLst>
            </p:cNvPr>
            <p:cNvSpPr>
              <a:spLocks/>
            </p:cNvSpPr>
            <p:nvPr/>
          </p:nvSpPr>
          <p:spPr bwMode="auto">
            <a:xfrm>
              <a:off x="7675959" y="4365625"/>
              <a:ext cx="173236" cy="50800"/>
            </a:xfrm>
            <a:custGeom>
              <a:avLst/>
              <a:gdLst>
                <a:gd name="T0" fmla="*/ 0 w 718"/>
                <a:gd name="T1" fmla="*/ 0 h 162"/>
                <a:gd name="T2" fmla="*/ 0 w 718"/>
                <a:gd name="T3" fmla="*/ 0 h 162"/>
                <a:gd name="T4" fmla="*/ 0 w 718"/>
                <a:gd name="T5" fmla="*/ 0 h 162"/>
                <a:gd name="T6" fmla="*/ 0 w 718"/>
                <a:gd name="T7" fmla="*/ 0 h 162"/>
                <a:gd name="T8" fmla="*/ 0 w 718"/>
                <a:gd name="T9" fmla="*/ 0 h 162"/>
                <a:gd name="T10" fmla="*/ 0 w 718"/>
                <a:gd name="T11" fmla="*/ 0 h 162"/>
                <a:gd name="T12" fmla="*/ 0 w 718"/>
                <a:gd name="T13" fmla="*/ 0 h 162"/>
                <a:gd name="T14" fmla="*/ 0 w 718"/>
                <a:gd name="T15" fmla="*/ 0 h 162"/>
                <a:gd name="T16" fmla="*/ 0 w 718"/>
                <a:gd name="T17" fmla="*/ 0 h 162"/>
                <a:gd name="T18" fmla="*/ 0 w 718"/>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8" h="162">
                  <a:moveTo>
                    <a:pt x="718" y="6"/>
                  </a:moveTo>
                  <a:lnTo>
                    <a:pt x="695" y="1"/>
                  </a:lnTo>
                  <a:lnTo>
                    <a:pt x="0" y="82"/>
                  </a:lnTo>
                  <a:lnTo>
                    <a:pt x="8" y="162"/>
                  </a:lnTo>
                  <a:lnTo>
                    <a:pt x="705" y="81"/>
                  </a:lnTo>
                  <a:lnTo>
                    <a:pt x="681" y="76"/>
                  </a:lnTo>
                  <a:lnTo>
                    <a:pt x="718" y="6"/>
                  </a:lnTo>
                  <a:lnTo>
                    <a:pt x="707" y="0"/>
                  </a:lnTo>
                  <a:lnTo>
                    <a:pt x="695" y="1"/>
                  </a:lnTo>
                  <a:lnTo>
                    <a:pt x="718" y="6"/>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0" name="Freeform 124">
              <a:extLst>
                <a:ext uri="{FF2B5EF4-FFF2-40B4-BE49-F238E27FC236}">
                  <a16:creationId xmlns:a16="http://schemas.microsoft.com/office/drawing/2014/main" xmlns="" id="{64382A08-3BF3-3449-9B91-411CE46CE528}"/>
                </a:ext>
              </a:extLst>
            </p:cNvPr>
            <p:cNvSpPr>
              <a:spLocks/>
            </p:cNvSpPr>
            <p:nvPr/>
          </p:nvSpPr>
          <p:spPr bwMode="auto">
            <a:xfrm>
              <a:off x="7840266" y="4367213"/>
              <a:ext cx="192881" cy="150812"/>
            </a:xfrm>
            <a:custGeom>
              <a:avLst/>
              <a:gdLst>
                <a:gd name="T0" fmla="*/ 0 w 806"/>
                <a:gd name="T1" fmla="*/ 0 h 474"/>
                <a:gd name="T2" fmla="*/ 0 w 806"/>
                <a:gd name="T3" fmla="*/ 0 h 474"/>
                <a:gd name="T4" fmla="*/ 0 w 806"/>
                <a:gd name="T5" fmla="*/ 0 h 474"/>
                <a:gd name="T6" fmla="*/ 0 w 806"/>
                <a:gd name="T7" fmla="*/ 0 h 474"/>
                <a:gd name="T8" fmla="*/ 0 w 806"/>
                <a:gd name="T9" fmla="*/ 0 h 474"/>
                <a:gd name="T10" fmla="*/ 0 w 806"/>
                <a:gd name="T11" fmla="*/ 0 h 474"/>
                <a:gd name="T12" fmla="*/ 0 w 806"/>
                <a:gd name="T13" fmla="*/ 0 h 474"/>
                <a:gd name="T14" fmla="*/ 0 w 806"/>
                <a:gd name="T15" fmla="*/ 0 h 474"/>
                <a:gd name="T16" fmla="*/ 0 w 806"/>
                <a:gd name="T17" fmla="*/ 0 h 474"/>
                <a:gd name="T18" fmla="*/ 0 w 806"/>
                <a:gd name="T19" fmla="*/ 0 h 4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6" h="474">
                  <a:moveTo>
                    <a:pt x="791" y="395"/>
                  </a:moveTo>
                  <a:lnTo>
                    <a:pt x="806" y="399"/>
                  </a:lnTo>
                  <a:lnTo>
                    <a:pt x="37" y="0"/>
                  </a:lnTo>
                  <a:lnTo>
                    <a:pt x="0" y="70"/>
                  </a:lnTo>
                  <a:lnTo>
                    <a:pt x="769" y="469"/>
                  </a:lnTo>
                  <a:lnTo>
                    <a:pt x="784" y="474"/>
                  </a:lnTo>
                  <a:lnTo>
                    <a:pt x="769" y="469"/>
                  </a:lnTo>
                  <a:lnTo>
                    <a:pt x="776" y="473"/>
                  </a:lnTo>
                  <a:lnTo>
                    <a:pt x="784" y="474"/>
                  </a:lnTo>
                  <a:lnTo>
                    <a:pt x="791" y="395"/>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1" name="Freeform 125">
              <a:extLst>
                <a:ext uri="{FF2B5EF4-FFF2-40B4-BE49-F238E27FC236}">
                  <a16:creationId xmlns:a16="http://schemas.microsoft.com/office/drawing/2014/main" xmlns="" id="{7E4CDE14-2F7D-234F-802C-3E0F99F26AEF}"/>
                </a:ext>
              </a:extLst>
            </p:cNvPr>
            <p:cNvSpPr>
              <a:spLocks/>
            </p:cNvSpPr>
            <p:nvPr/>
          </p:nvSpPr>
          <p:spPr bwMode="auto">
            <a:xfrm>
              <a:off x="8026003" y="4492625"/>
              <a:ext cx="169664" cy="46037"/>
            </a:xfrm>
            <a:custGeom>
              <a:avLst/>
              <a:gdLst>
                <a:gd name="T0" fmla="*/ 0 w 707"/>
                <a:gd name="T1" fmla="*/ 0 h 146"/>
                <a:gd name="T2" fmla="*/ 0 w 707"/>
                <a:gd name="T3" fmla="*/ 0 h 146"/>
                <a:gd name="T4" fmla="*/ 0 w 707"/>
                <a:gd name="T5" fmla="*/ 0 h 146"/>
                <a:gd name="T6" fmla="*/ 0 w 707"/>
                <a:gd name="T7" fmla="*/ 0 h 146"/>
                <a:gd name="T8" fmla="*/ 0 w 707"/>
                <a:gd name="T9" fmla="*/ 0 h 146"/>
                <a:gd name="T10" fmla="*/ 0 w 707"/>
                <a:gd name="T11" fmla="*/ 0 h 146"/>
                <a:gd name="T12" fmla="*/ 0 w 707"/>
                <a:gd name="T13" fmla="*/ 0 h 146"/>
                <a:gd name="T14" fmla="*/ 0 w 707"/>
                <a:gd name="T15" fmla="*/ 0 h 146"/>
                <a:gd name="T16" fmla="*/ 0 w 707"/>
                <a:gd name="T17" fmla="*/ 0 h 146"/>
                <a:gd name="T18" fmla="*/ 0 w 707"/>
                <a:gd name="T19" fmla="*/ 0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7" h="146">
                  <a:moveTo>
                    <a:pt x="707" y="70"/>
                  </a:moveTo>
                  <a:lnTo>
                    <a:pt x="698" y="67"/>
                  </a:lnTo>
                  <a:lnTo>
                    <a:pt x="7" y="0"/>
                  </a:lnTo>
                  <a:lnTo>
                    <a:pt x="0" y="79"/>
                  </a:lnTo>
                  <a:lnTo>
                    <a:pt x="690" y="146"/>
                  </a:lnTo>
                  <a:lnTo>
                    <a:pt x="682" y="145"/>
                  </a:lnTo>
                  <a:lnTo>
                    <a:pt x="707" y="70"/>
                  </a:lnTo>
                  <a:lnTo>
                    <a:pt x="702" y="67"/>
                  </a:lnTo>
                  <a:lnTo>
                    <a:pt x="698" y="67"/>
                  </a:lnTo>
                  <a:lnTo>
                    <a:pt x="707" y="7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2" name="Freeform 126">
              <a:extLst>
                <a:ext uri="{FF2B5EF4-FFF2-40B4-BE49-F238E27FC236}">
                  <a16:creationId xmlns:a16="http://schemas.microsoft.com/office/drawing/2014/main" xmlns="" id="{A1EE502E-48C2-364F-B67E-1B6CB4F69AB5}"/>
                </a:ext>
              </a:extLst>
            </p:cNvPr>
            <p:cNvSpPr>
              <a:spLocks/>
            </p:cNvSpPr>
            <p:nvPr/>
          </p:nvSpPr>
          <p:spPr bwMode="auto">
            <a:xfrm>
              <a:off x="8188523" y="4514850"/>
              <a:ext cx="423267" cy="212725"/>
            </a:xfrm>
            <a:custGeom>
              <a:avLst/>
              <a:gdLst>
                <a:gd name="T0" fmla="*/ 0 w 1774"/>
                <a:gd name="T1" fmla="*/ 0 h 671"/>
                <a:gd name="T2" fmla="*/ 0 w 1774"/>
                <a:gd name="T3" fmla="*/ 0 h 671"/>
                <a:gd name="T4" fmla="*/ 0 w 1774"/>
                <a:gd name="T5" fmla="*/ 0 h 671"/>
                <a:gd name="T6" fmla="*/ 0 w 1774"/>
                <a:gd name="T7" fmla="*/ 0 h 671"/>
                <a:gd name="T8" fmla="*/ 0 w 1774"/>
                <a:gd name="T9" fmla="*/ 0 h 671"/>
                <a:gd name="T10" fmla="*/ 0 w 1774"/>
                <a:gd name="T11" fmla="*/ 0 h 671"/>
                <a:gd name="T12" fmla="*/ 0 w 1774"/>
                <a:gd name="T13" fmla="*/ 0 h 6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4" h="671">
                  <a:moveTo>
                    <a:pt x="1762" y="591"/>
                  </a:moveTo>
                  <a:lnTo>
                    <a:pt x="1774" y="593"/>
                  </a:lnTo>
                  <a:lnTo>
                    <a:pt x="25" y="0"/>
                  </a:lnTo>
                  <a:lnTo>
                    <a:pt x="0" y="75"/>
                  </a:lnTo>
                  <a:lnTo>
                    <a:pt x="1748" y="670"/>
                  </a:lnTo>
                  <a:lnTo>
                    <a:pt x="1759" y="671"/>
                  </a:lnTo>
                  <a:lnTo>
                    <a:pt x="1762" y="591"/>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3" name="Freeform 127">
              <a:extLst>
                <a:ext uri="{FF2B5EF4-FFF2-40B4-BE49-F238E27FC236}">
                  <a16:creationId xmlns:a16="http://schemas.microsoft.com/office/drawing/2014/main" xmlns="" id="{C5C82081-3C12-5E44-AFBE-1E808C0A2A02}"/>
                </a:ext>
              </a:extLst>
            </p:cNvPr>
            <p:cNvSpPr>
              <a:spLocks/>
            </p:cNvSpPr>
            <p:nvPr/>
          </p:nvSpPr>
          <p:spPr bwMode="auto">
            <a:xfrm>
              <a:off x="8610005" y="4702175"/>
              <a:ext cx="210741" cy="34925"/>
            </a:xfrm>
            <a:custGeom>
              <a:avLst/>
              <a:gdLst>
                <a:gd name="T0" fmla="*/ 0 w 885"/>
                <a:gd name="T1" fmla="*/ 0 h 111"/>
                <a:gd name="T2" fmla="*/ 0 w 885"/>
                <a:gd name="T3" fmla="*/ 0 h 111"/>
                <a:gd name="T4" fmla="*/ 0 w 885"/>
                <a:gd name="T5" fmla="*/ 0 h 111"/>
                <a:gd name="T6" fmla="*/ 0 w 885"/>
                <a:gd name="T7" fmla="*/ 0 h 111"/>
                <a:gd name="T8" fmla="*/ 0 w 885"/>
                <a:gd name="T9" fmla="*/ 0 h 111"/>
                <a:gd name="T10" fmla="*/ 0 w 885"/>
                <a:gd name="T11" fmla="*/ 0 h 111"/>
                <a:gd name="T12" fmla="*/ 0 w 885"/>
                <a:gd name="T13" fmla="*/ 0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5" h="111">
                  <a:moveTo>
                    <a:pt x="885" y="32"/>
                  </a:moveTo>
                  <a:lnTo>
                    <a:pt x="876" y="31"/>
                  </a:lnTo>
                  <a:lnTo>
                    <a:pt x="3" y="0"/>
                  </a:lnTo>
                  <a:lnTo>
                    <a:pt x="0" y="80"/>
                  </a:lnTo>
                  <a:lnTo>
                    <a:pt x="874" y="111"/>
                  </a:lnTo>
                  <a:lnTo>
                    <a:pt x="865" y="110"/>
                  </a:lnTo>
                  <a:lnTo>
                    <a:pt x="885" y="32"/>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4" name="Freeform 128">
              <a:extLst>
                <a:ext uri="{FF2B5EF4-FFF2-40B4-BE49-F238E27FC236}">
                  <a16:creationId xmlns:a16="http://schemas.microsoft.com/office/drawing/2014/main" xmlns="" id="{A8264754-DEFA-E749-93EC-3CE09AB08762}"/>
                </a:ext>
              </a:extLst>
            </p:cNvPr>
            <p:cNvSpPr>
              <a:spLocks/>
            </p:cNvSpPr>
            <p:nvPr/>
          </p:nvSpPr>
          <p:spPr bwMode="auto">
            <a:xfrm>
              <a:off x="8817173" y="4713288"/>
              <a:ext cx="205383" cy="87312"/>
            </a:xfrm>
            <a:custGeom>
              <a:avLst/>
              <a:gdLst>
                <a:gd name="T0" fmla="*/ 0 w 862"/>
                <a:gd name="T1" fmla="*/ 0 h 277"/>
                <a:gd name="T2" fmla="*/ 0 w 862"/>
                <a:gd name="T3" fmla="*/ 0 h 277"/>
                <a:gd name="T4" fmla="*/ 0 w 862"/>
                <a:gd name="T5" fmla="*/ 0 h 277"/>
                <a:gd name="T6" fmla="*/ 0 w 862"/>
                <a:gd name="T7" fmla="*/ 0 h 277"/>
                <a:gd name="T8" fmla="*/ 0 w 862"/>
                <a:gd name="T9" fmla="*/ 0 h 277"/>
                <a:gd name="T10" fmla="*/ 0 w 862"/>
                <a:gd name="T11" fmla="*/ 0 h 277"/>
                <a:gd name="T12" fmla="*/ 0 w 862"/>
                <a:gd name="T13" fmla="*/ 0 h 277"/>
                <a:gd name="T14" fmla="*/ 0 w 862"/>
                <a:gd name="T15" fmla="*/ 0 h 277"/>
                <a:gd name="T16" fmla="*/ 0 w 862"/>
                <a:gd name="T17" fmla="*/ 0 h 277"/>
                <a:gd name="T18" fmla="*/ 0 w 862"/>
                <a:gd name="T19" fmla="*/ 0 h 2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2" h="277">
                  <a:moveTo>
                    <a:pt x="862" y="202"/>
                  </a:moveTo>
                  <a:lnTo>
                    <a:pt x="858" y="199"/>
                  </a:lnTo>
                  <a:lnTo>
                    <a:pt x="20" y="0"/>
                  </a:lnTo>
                  <a:lnTo>
                    <a:pt x="0" y="78"/>
                  </a:lnTo>
                  <a:lnTo>
                    <a:pt x="839" y="277"/>
                  </a:lnTo>
                  <a:lnTo>
                    <a:pt x="836" y="276"/>
                  </a:lnTo>
                  <a:lnTo>
                    <a:pt x="862" y="202"/>
                  </a:lnTo>
                  <a:lnTo>
                    <a:pt x="861" y="201"/>
                  </a:lnTo>
                  <a:lnTo>
                    <a:pt x="858" y="199"/>
                  </a:lnTo>
                  <a:lnTo>
                    <a:pt x="862" y="202"/>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5" name="Freeform 129">
              <a:extLst>
                <a:ext uri="{FF2B5EF4-FFF2-40B4-BE49-F238E27FC236}">
                  <a16:creationId xmlns:a16="http://schemas.microsoft.com/office/drawing/2014/main" xmlns="" id="{17AA85DF-2C9E-2E46-A19B-A8C606026339}"/>
                </a:ext>
              </a:extLst>
            </p:cNvPr>
            <p:cNvSpPr>
              <a:spLocks/>
            </p:cNvSpPr>
            <p:nvPr/>
          </p:nvSpPr>
          <p:spPr bwMode="auto">
            <a:xfrm>
              <a:off x="9015413" y="4776788"/>
              <a:ext cx="196453" cy="115887"/>
            </a:xfrm>
            <a:custGeom>
              <a:avLst/>
              <a:gdLst>
                <a:gd name="T0" fmla="*/ 0 w 824"/>
                <a:gd name="T1" fmla="*/ 0 h 365"/>
                <a:gd name="T2" fmla="*/ 0 w 824"/>
                <a:gd name="T3" fmla="*/ 0 h 365"/>
                <a:gd name="T4" fmla="*/ 0 w 824"/>
                <a:gd name="T5" fmla="*/ 0 h 365"/>
                <a:gd name="T6" fmla="*/ 0 w 824"/>
                <a:gd name="T7" fmla="*/ 0 h 365"/>
                <a:gd name="T8" fmla="*/ 0 w 824"/>
                <a:gd name="T9" fmla="*/ 0 h 365"/>
                <a:gd name="T10" fmla="*/ 0 w 824"/>
                <a:gd name="T11" fmla="*/ 0 h 365"/>
                <a:gd name="T12" fmla="*/ 0 w 824"/>
                <a:gd name="T13" fmla="*/ 0 h 365"/>
                <a:gd name="T14" fmla="*/ 0 w 824"/>
                <a:gd name="T15" fmla="*/ 0 h 365"/>
                <a:gd name="T16" fmla="*/ 0 w 824"/>
                <a:gd name="T17" fmla="*/ 0 h 365"/>
                <a:gd name="T18" fmla="*/ 0 w 824"/>
                <a:gd name="T19" fmla="*/ 0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4" h="365">
                  <a:moveTo>
                    <a:pt x="810" y="285"/>
                  </a:moveTo>
                  <a:lnTo>
                    <a:pt x="824" y="288"/>
                  </a:lnTo>
                  <a:lnTo>
                    <a:pt x="26" y="0"/>
                  </a:lnTo>
                  <a:lnTo>
                    <a:pt x="0" y="74"/>
                  </a:lnTo>
                  <a:lnTo>
                    <a:pt x="796" y="363"/>
                  </a:lnTo>
                  <a:lnTo>
                    <a:pt x="811" y="365"/>
                  </a:lnTo>
                  <a:lnTo>
                    <a:pt x="796" y="363"/>
                  </a:lnTo>
                  <a:lnTo>
                    <a:pt x="804" y="365"/>
                  </a:lnTo>
                  <a:lnTo>
                    <a:pt x="811" y="365"/>
                  </a:lnTo>
                  <a:lnTo>
                    <a:pt x="810" y="285"/>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6" name="Freeform 130">
              <a:extLst>
                <a:ext uri="{FF2B5EF4-FFF2-40B4-BE49-F238E27FC236}">
                  <a16:creationId xmlns:a16="http://schemas.microsoft.com/office/drawing/2014/main" xmlns="" id="{03A3EDE9-DA32-B945-BA5B-1A587F442F36}"/>
                </a:ext>
              </a:extLst>
            </p:cNvPr>
            <p:cNvSpPr>
              <a:spLocks/>
            </p:cNvSpPr>
            <p:nvPr/>
          </p:nvSpPr>
          <p:spPr bwMode="auto">
            <a:xfrm>
              <a:off x="9208294" y="4862513"/>
              <a:ext cx="148233" cy="30162"/>
            </a:xfrm>
            <a:custGeom>
              <a:avLst/>
              <a:gdLst>
                <a:gd name="T0" fmla="*/ 0 w 617"/>
                <a:gd name="T1" fmla="*/ 0 h 97"/>
                <a:gd name="T2" fmla="*/ 0 w 617"/>
                <a:gd name="T3" fmla="*/ 0 h 97"/>
                <a:gd name="T4" fmla="*/ 0 w 617"/>
                <a:gd name="T5" fmla="*/ 0 h 97"/>
                <a:gd name="T6" fmla="*/ 0 w 617"/>
                <a:gd name="T7" fmla="*/ 0 h 97"/>
                <a:gd name="T8" fmla="*/ 0 w 617"/>
                <a:gd name="T9" fmla="*/ 0 h 97"/>
                <a:gd name="T10" fmla="*/ 0 w 617"/>
                <a:gd name="T11" fmla="*/ 0 h 97"/>
                <a:gd name="T12" fmla="*/ 0 w 617"/>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7" h="97">
                  <a:moveTo>
                    <a:pt x="617" y="3"/>
                  </a:moveTo>
                  <a:lnTo>
                    <a:pt x="604" y="0"/>
                  </a:lnTo>
                  <a:lnTo>
                    <a:pt x="0" y="17"/>
                  </a:lnTo>
                  <a:lnTo>
                    <a:pt x="1" y="97"/>
                  </a:lnTo>
                  <a:lnTo>
                    <a:pt x="606" y="80"/>
                  </a:lnTo>
                  <a:lnTo>
                    <a:pt x="593" y="78"/>
                  </a:lnTo>
                  <a:lnTo>
                    <a:pt x="617" y="3"/>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7" name="Freeform 131">
              <a:extLst>
                <a:ext uri="{FF2B5EF4-FFF2-40B4-BE49-F238E27FC236}">
                  <a16:creationId xmlns:a16="http://schemas.microsoft.com/office/drawing/2014/main" xmlns="" id="{0C497C4E-3898-E544-8238-58A129DD265B}"/>
                </a:ext>
              </a:extLst>
            </p:cNvPr>
            <p:cNvSpPr>
              <a:spLocks/>
            </p:cNvSpPr>
            <p:nvPr/>
          </p:nvSpPr>
          <p:spPr bwMode="auto">
            <a:xfrm>
              <a:off x="9349383" y="4862513"/>
              <a:ext cx="219670" cy="114300"/>
            </a:xfrm>
            <a:custGeom>
              <a:avLst/>
              <a:gdLst>
                <a:gd name="T0" fmla="*/ 0 w 912"/>
                <a:gd name="T1" fmla="*/ 0 h 361"/>
                <a:gd name="T2" fmla="*/ 0 w 912"/>
                <a:gd name="T3" fmla="*/ 0 h 361"/>
                <a:gd name="T4" fmla="*/ 0 w 912"/>
                <a:gd name="T5" fmla="*/ 0 h 361"/>
                <a:gd name="T6" fmla="*/ 0 w 912"/>
                <a:gd name="T7" fmla="*/ 0 h 361"/>
                <a:gd name="T8" fmla="*/ 0 w 912"/>
                <a:gd name="T9" fmla="*/ 0 h 361"/>
                <a:gd name="T10" fmla="*/ 0 w 912"/>
                <a:gd name="T11" fmla="*/ 0 h 361"/>
                <a:gd name="T12" fmla="*/ 0 w 912"/>
                <a:gd name="T13" fmla="*/ 0 h 361"/>
                <a:gd name="T14" fmla="*/ 0 w 912"/>
                <a:gd name="T15" fmla="*/ 0 h 361"/>
                <a:gd name="T16" fmla="*/ 0 w 912"/>
                <a:gd name="T17" fmla="*/ 0 h 361"/>
                <a:gd name="T18" fmla="*/ 0 w 912"/>
                <a:gd name="T19" fmla="*/ 0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2" h="361">
                  <a:moveTo>
                    <a:pt x="894" y="281"/>
                  </a:moveTo>
                  <a:lnTo>
                    <a:pt x="912" y="283"/>
                  </a:lnTo>
                  <a:lnTo>
                    <a:pt x="24" y="0"/>
                  </a:lnTo>
                  <a:lnTo>
                    <a:pt x="0" y="75"/>
                  </a:lnTo>
                  <a:lnTo>
                    <a:pt x="887" y="358"/>
                  </a:lnTo>
                  <a:lnTo>
                    <a:pt x="905" y="359"/>
                  </a:lnTo>
                  <a:lnTo>
                    <a:pt x="887" y="358"/>
                  </a:lnTo>
                  <a:lnTo>
                    <a:pt x="896" y="361"/>
                  </a:lnTo>
                  <a:lnTo>
                    <a:pt x="905" y="359"/>
                  </a:lnTo>
                  <a:lnTo>
                    <a:pt x="894" y="281"/>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8" name="Freeform 132">
              <a:extLst>
                <a:ext uri="{FF2B5EF4-FFF2-40B4-BE49-F238E27FC236}">
                  <a16:creationId xmlns:a16="http://schemas.microsoft.com/office/drawing/2014/main" xmlns="" id="{84AD0F48-4188-4745-85CC-3D5FCE6C7A40}"/>
                </a:ext>
              </a:extLst>
            </p:cNvPr>
            <p:cNvSpPr>
              <a:spLocks/>
            </p:cNvSpPr>
            <p:nvPr/>
          </p:nvSpPr>
          <p:spPr bwMode="auto">
            <a:xfrm>
              <a:off x="9563695" y="4916488"/>
              <a:ext cx="196453" cy="60325"/>
            </a:xfrm>
            <a:custGeom>
              <a:avLst/>
              <a:gdLst>
                <a:gd name="T0" fmla="*/ 0 w 825"/>
                <a:gd name="T1" fmla="*/ 0 h 192"/>
                <a:gd name="T2" fmla="*/ 0 w 825"/>
                <a:gd name="T3" fmla="*/ 0 h 192"/>
                <a:gd name="T4" fmla="*/ 0 w 825"/>
                <a:gd name="T5" fmla="*/ 0 h 192"/>
                <a:gd name="T6" fmla="*/ 0 w 825"/>
                <a:gd name="T7" fmla="*/ 0 h 192"/>
                <a:gd name="T8" fmla="*/ 0 w 825"/>
                <a:gd name="T9" fmla="*/ 0 h 192"/>
                <a:gd name="T10" fmla="*/ 0 w 825"/>
                <a:gd name="T11" fmla="*/ 0 h 192"/>
                <a:gd name="T12" fmla="*/ 0 w 825"/>
                <a:gd name="T13" fmla="*/ 0 h 192"/>
                <a:gd name="T14" fmla="*/ 0 w 825"/>
                <a:gd name="T15" fmla="*/ 0 h 192"/>
                <a:gd name="T16" fmla="*/ 0 w 825"/>
                <a:gd name="T17" fmla="*/ 0 h 192"/>
                <a:gd name="T18" fmla="*/ 0 w 825"/>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5" h="192">
                  <a:moveTo>
                    <a:pt x="825" y="5"/>
                  </a:moveTo>
                  <a:lnTo>
                    <a:pt x="805" y="2"/>
                  </a:lnTo>
                  <a:lnTo>
                    <a:pt x="0" y="114"/>
                  </a:lnTo>
                  <a:lnTo>
                    <a:pt x="11" y="192"/>
                  </a:lnTo>
                  <a:lnTo>
                    <a:pt x="816" y="81"/>
                  </a:lnTo>
                  <a:lnTo>
                    <a:pt x="794" y="78"/>
                  </a:lnTo>
                  <a:lnTo>
                    <a:pt x="825" y="5"/>
                  </a:lnTo>
                  <a:lnTo>
                    <a:pt x="816" y="0"/>
                  </a:lnTo>
                  <a:lnTo>
                    <a:pt x="805" y="2"/>
                  </a:lnTo>
                  <a:lnTo>
                    <a:pt x="825" y="5"/>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09" name="Freeform 133">
              <a:extLst>
                <a:ext uri="{FF2B5EF4-FFF2-40B4-BE49-F238E27FC236}">
                  <a16:creationId xmlns:a16="http://schemas.microsoft.com/office/drawing/2014/main" xmlns="" id="{72CAC465-E91C-464D-B28C-AC368DA10EFC}"/>
                </a:ext>
              </a:extLst>
            </p:cNvPr>
            <p:cNvSpPr>
              <a:spLocks/>
            </p:cNvSpPr>
            <p:nvPr/>
          </p:nvSpPr>
          <p:spPr bwMode="auto">
            <a:xfrm>
              <a:off x="9754791" y="4918075"/>
              <a:ext cx="221456" cy="144462"/>
            </a:xfrm>
            <a:custGeom>
              <a:avLst/>
              <a:gdLst>
                <a:gd name="T0" fmla="*/ 0 w 930"/>
                <a:gd name="T1" fmla="*/ 0 h 457"/>
                <a:gd name="T2" fmla="*/ 0 w 930"/>
                <a:gd name="T3" fmla="*/ 0 h 457"/>
                <a:gd name="T4" fmla="*/ 0 w 930"/>
                <a:gd name="T5" fmla="*/ 0 h 457"/>
                <a:gd name="T6" fmla="*/ 0 w 930"/>
                <a:gd name="T7" fmla="*/ 0 h 457"/>
                <a:gd name="T8" fmla="*/ 0 w 930"/>
                <a:gd name="T9" fmla="*/ 0 h 457"/>
                <a:gd name="T10" fmla="*/ 0 w 930"/>
                <a:gd name="T11" fmla="*/ 0 h 4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0" h="457">
                  <a:moveTo>
                    <a:pt x="914" y="420"/>
                  </a:moveTo>
                  <a:lnTo>
                    <a:pt x="930" y="383"/>
                  </a:lnTo>
                  <a:lnTo>
                    <a:pt x="31" y="0"/>
                  </a:lnTo>
                  <a:lnTo>
                    <a:pt x="0" y="73"/>
                  </a:lnTo>
                  <a:lnTo>
                    <a:pt x="898" y="457"/>
                  </a:lnTo>
                  <a:lnTo>
                    <a:pt x="914" y="420"/>
                  </a:lnTo>
                  <a:close/>
                </a:path>
              </a:pathLst>
            </a:custGeom>
            <a:solidFill>
              <a:srgbClr val="FF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0" name="Freeform 134">
              <a:extLst>
                <a:ext uri="{FF2B5EF4-FFF2-40B4-BE49-F238E27FC236}">
                  <a16:creationId xmlns:a16="http://schemas.microsoft.com/office/drawing/2014/main" xmlns="" id="{21F2B0EF-F178-A949-8756-E5B888593541}"/>
                </a:ext>
              </a:extLst>
            </p:cNvPr>
            <p:cNvSpPr>
              <a:spLocks/>
            </p:cNvSpPr>
            <p:nvPr/>
          </p:nvSpPr>
          <p:spPr bwMode="auto">
            <a:xfrm>
              <a:off x="5907881" y="3462338"/>
              <a:ext cx="85725" cy="123825"/>
            </a:xfrm>
            <a:custGeom>
              <a:avLst/>
              <a:gdLst>
                <a:gd name="T0" fmla="*/ 0 w 372"/>
                <a:gd name="T1" fmla="*/ 0 h 392"/>
                <a:gd name="T2" fmla="*/ 0 w 372"/>
                <a:gd name="T3" fmla="*/ 0 h 392"/>
                <a:gd name="T4" fmla="*/ 0 w 372"/>
                <a:gd name="T5" fmla="*/ 0 h 392"/>
                <a:gd name="T6" fmla="*/ 0 w 372"/>
                <a:gd name="T7" fmla="*/ 0 h 392"/>
                <a:gd name="T8" fmla="*/ 0 w 372"/>
                <a:gd name="T9" fmla="*/ 0 h 392"/>
                <a:gd name="T10" fmla="*/ 0 w 372"/>
                <a:gd name="T11" fmla="*/ 0 h 392"/>
                <a:gd name="T12" fmla="*/ 0 w 372"/>
                <a:gd name="T13" fmla="*/ 0 h 392"/>
                <a:gd name="T14" fmla="*/ 0 w 372"/>
                <a:gd name="T15" fmla="*/ 0 h 392"/>
                <a:gd name="T16" fmla="*/ 0 w 372"/>
                <a:gd name="T17" fmla="*/ 0 h 392"/>
                <a:gd name="T18" fmla="*/ 0 w 372"/>
                <a:gd name="T19" fmla="*/ 0 h 3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2" h="392">
                  <a:moveTo>
                    <a:pt x="366" y="329"/>
                  </a:moveTo>
                  <a:lnTo>
                    <a:pt x="372" y="333"/>
                  </a:lnTo>
                  <a:lnTo>
                    <a:pt x="59" y="0"/>
                  </a:lnTo>
                  <a:lnTo>
                    <a:pt x="0" y="54"/>
                  </a:lnTo>
                  <a:lnTo>
                    <a:pt x="313" y="388"/>
                  </a:lnTo>
                  <a:lnTo>
                    <a:pt x="318" y="392"/>
                  </a:lnTo>
                  <a:lnTo>
                    <a:pt x="313" y="388"/>
                  </a:lnTo>
                  <a:lnTo>
                    <a:pt x="316" y="391"/>
                  </a:lnTo>
                  <a:lnTo>
                    <a:pt x="318" y="392"/>
                  </a:lnTo>
                  <a:lnTo>
                    <a:pt x="366" y="329"/>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1" name="Freeform 135">
              <a:extLst>
                <a:ext uri="{FF2B5EF4-FFF2-40B4-BE49-F238E27FC236}">
                  <a16:creationId xmlns:a16="http://schemas.microsoft.com/office/drawing/2014/main" xmlns="" id="{0AF35617-C66F-374A-A881-F75C750B1E44}"/>
                </a:ext>
              </a:extLst>
            </p:cNvPr>
            <p:cNvSpPr>
              <a:spLocks/>
            </p:cNvSpPr>
            <p:nvPr/>
          </p:nvSpPr>
          <p:spPr bwMode="auto">
            <a:xfrm>
              <a:off x="5982891" y="3565525"/>
              <a:ext cx="176808" cy="187325"/>
            </a:xfrm>
            <a:custGeom>
              <a:avLst/>
              <a:gdLst>
                <a:gd name="T0" fmla="*/ 0 w 748"/>
                <a:gd name="T1" fmla="*/ 0 h 590"/>
                <a:gd name="T2" fmla="*/ 0 w 748"/>
                <a:gd name="T3" fmla="*/ 0 h 590"/>
                <a:gd name="T4" fmla="*/ 0 w 748"/>
                <a:gd name="T5" fmla="*/ 0 h 590"/>
                <a:gd name="T6" fmla="*/ 0 w 748"/>
                <a:gd name="T7" fmla="*/ 0 h 590"/>
                <a:gd name="T8" fmla="*/ 0 w 748"/>
                <a:gd name="T9" fmla="*/ 0 h 590"/>
                <a:gd name="T10" fmla="*/ 0 w 748"/>
                <a:gd name="T11" fmla="*/ 0 h 5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8" h="590">
                  <a:moveTo>
                    <a:pt x="747" y="525"/>
                  </a:moveTo>
                  <a:lnTo>
                    <a:pt x="748" y="526"/>
                  </a:lnTo>
                  <a:lnTo>
                    <a:pt x="48" y="0"/>
                  </a:lnTo>
                  <a:lnTo>
                    <a:pt x="0" y="63"/>
                  </a:lnTo>
                  <a:lnTo>
                    <a:pt x="700" y="590"/>
                  </a:lnTo>
                  <a:lnTo>
                    <a:pt x="747" y="525"/>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2" name="Freeform 136">
              <a:extLst>
                <a:ext uri="{FF2B5EF4-FFF2-40B4-BE49-F238E27FC236}">
                  <a16:creationId xmlns:a16="http://schemas.microsoft.com/office/drawing/2014/main" xmlns="" id="{2925C142-6A86-0248-9327-B3ECF6F673B0}"/>
                </a:ext>
              </a:extLst>
            </p:cNvPr>
            <p:cNvSpPr>
              <a:spLocks/>
            </p:cNvSpPr>
            <p:nvPr/>
          </p:nvSpPr>
          <p:spPr bwMode="auto">
            <a:xfrm>
              <a:off x="6150769" y="3732213"/>
              <a:ext cx="176808" cy="185737"/>
            </a:xfrm>
            <a:custGeom>
              <a:avLst/>
              <a:gdLst>
                <a:gd name="T0" fmla="*/ 0 w 742"/>
                <a:gd name="T1" fmla="*/ 0 h 584"/>
                <a:gd name="T2" fmla="*/ 0 w 742"/>
                <a:gd name="T3" fmla="*/ 0 h 584"/>
                <a:gd name="T4" fmla="*/ 0 w 742"/>
                <a:gd name="T5" fmla="*/ 0 h 584"/>
                <a:gd name="T6" fmla="*/ 0 w 742"/>
                <a:gd name="T7" fmla="*/ 0 h 584"/>
                <a:gd name="T8" fmla="*/ 0 w 742"/>
                <a:gd name="T9" fmla="*/ 0 h 584"/>
                <a:gd name="T10" fmla="*/ 0 w 742"/>
                <a:gd name="T11" fmla="*/ 0 h 584"/>
                <a:gd name="T12" fmla="*/ 0 w 742"/>
                <a:gd name="T13" fmla="*/ 0 h 584"/>
                <a:gd name="T14" fmla="*/ 0 w 742"/>
                <a:gd name="T15" fmla="*/ 0 h 584"/>
                <a:gd name="T16" fmla="*/ 0 w 742"/>
                <a:gd name="T17" fmla="*/ 0 h 584"/>
                <a:gd name="T18" fmla="*/ 0 w 742"/>
                <a:gd name="T19" fmla="*/ 0 h 5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2" h="584">
                  <a:moveTo>
                    <a:pt x="729" y="506"/>
                  </a:moveTo>
                  <a:lnTo>
                    <a:pt x="742" y="512"/>
                  </a:lnTo>
                  <a:lnTo>
                    <a:pt x="47" y="0"/>
                  </a:lnTo>
                  <a:lnTo>
                    <a:pt x="0" y="65"/>
                  </a:lnTo>
                  <a:lnTo>
                    <a:pt x="694" y="577"/>
                  </a:lnTo>
                  <a:lnTo>
                    <a:pt x="709" y="584"/>
                  </a:lnTo>
                  <a:lnTo>
                    <a:pt x="694" y="577"/>
                  </a:lnTo>
                  <a:lnTo>
                    <a:pt x="702" y="582"/>
                  </a:lnTo>
                  <a:lnTo>
                    <a:pt x="709" y="584"/>
                  </a:lnTo>
                  <a:lnTo>
                    <a:pt x="729" y="50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3" name="Freeform 137">
              <a:extLst>
                <a:ext uri="{FF2B5EF4-FFF2-40B4-BE49-F238E27FC236}">
                  <a16:creationId xmlns:a16="http://schemas.microsoft.com/office/drawing/2014/main" xmlns="" id="{F6B2F29A-7ADD-C040-9435-82B695F814C3}"/>
                </a:ext>
              </a:extLst>
            </p:cNvPr>
            <p:cNvSpPr>
              <a:spLocks/>
            </p:cNvSpPr>
            <p:nvPr/>
          </p:nvSpPr>
          <p:spPr bwMode="auto">
            <a:xfrm>
              <a:off x="6318647" y="3894138"/>
              <a:ext cx="594717" cy="233362"/>
            </a:xfrm>
            <a:custGeom>
              <a:avLst/>
              <a:gdLst>
                <a:gd name="T0" fmla="*/ 0 w 2492"/>
                <a:gd name="T1" fmla="*/ 0 h 736"/>
                <a:gd name="T2" fmla="*/ 0 w 2492"/>
                <a:gd name="T3" fmla="*/ 0 h 736"/>
                <a:gd name="T4" fmla="*/ 0 w 2492"/>
                <a:gd name="T5" fmla="*/ 0 h 736"/>
                <a:gd name="T6" fmla="*/ 0 w 2492"/>
                <a:gd name="T7" fmla="*/ 0 h 736"/>
                <a:gd name="T8" fmla="*/ 0 w 2492"/>
                <a:gd name="T9" fmla="*/ 0 h 736"/>
                <a:gd name="T10" fmla="*/ 0 w 2492"/>
                <a:gd name="T11" fmla="*/ 0 h 736"/>
                <a:gd name="T12" fmla="*/ 0 w 2492"/>
                <a:gd name="T13" fmla="*/ 0 h 736"/>
                <a:gd name="T14" fmla="*/ 0 w 2492"/>
                <a:gd name="T15" fmla="*/ 0 h 736"/>
                <a:gd name="T16" fmla="*/ 0 w 2492"/>
                <a:gd name="T17" fmla="*/ 0 h 736"/>
                <a:gd name="T18" fmla="*/ 0 w 2492"/>
                <a:gd name="T19" fmla="*/ 0 h 7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92" h="736">
                  <a:moveTo>
                    <a:pt x="2482" y="656"/>
                  </a:moveTo>
                  <a:lnTo>
                    <a:pt x="2492" y="658"/>
                  </a:lnTo>
                  <a:lnTo>
                    <a:pt x="20" y="0"/>
                  </a:lnTo>
                  <a:lnTo>
                    <a:pt x="0" y="78"/>
                  </a:lnTo>
                  <a:lnTo>
                    <a:pt x="2472" y="735"/>
                  </a:lnTo>
                  <a:lnTo>
                    <a:pt x="2482" y="736"/>
                  </a:lnTo>
                  <a:lnTo>
                    <a:pt x="2472" y="735"/>
                  </a:lnTo>
                  <a:lnTo>
                    <a:pt x="2478" y="736"/>
                  </a:lnTo>
                  <a:lnTo>
                    <a:pt x="2482" y="736"/>
                  </a:lnTo>
                  <a:lnTo>
                    <a:pt x="2482" y="65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4" name="Freeform 138">
              <a:extLst>
                <a:ext uri="{FF2B5EF4-FFF2-40B4-BE49-F238E27FC236}">
                  <a16:creationId xmlns:a16="http://schemas.microsoft.com/office/drawing/2014/main" xmlns="" id="{F3D7C989-78AC-F04D-AE37-D3D75FAF581C}"/>
                </a:ext>
              </a:extLst>
            </p:cNvPr>
            <p:cNvSpPr>
              <a:spLocks/>
            </p:cNvSpPr>
            <p:nvPr/>
          </p:nvSpPr>
          <p:spPr bwMode="auto">
            <a:xfrm>
              <a:off x="6911578" y="4098925"/>
              <a:ext cx="182166" cy="28575"/>
            </a:xfrm>
            <a:custGeom>
              <a:avLst/>
              <a:gdLst>
                <a:gd name="T0" fmla="*/ 0 w 767"/>
                <a:gd name="T1" fmla="*/ 0 h 87"/>
                <a:gd name="T2" fmla="*/ 0 w 767"/>
                <a:gd name="T3" fmla="*/ 0 h 87"/>
                <a:gd name="T4" fmla="*/ 0 w 767"/>
                <a:gd name="T5" fmla="*/ 0 h 87"/>
                <a:gd name="T6" fmla="*/ 0 w 767"/>
                <a:gd name="T7" fmla="*/ 0 h 87"/>
                <a:gd name="T8" fmla="*/ 0 w 767"/>
                <a:gd name="T9" fmla="*/ 0 h 87"/>
                <a:gd name="T10" fmla="*/ 0 w 767"/>
                <a:gd name="T11" fmla="*/ 0 h 87"/>
                <a:gd name="T12" fmla="*/ 0 w 767"/>
                <a:gd name="T13" fmla="*/ 0 h 87"/>
                <a:gd name="T14" fmla="*/ 0 w 767"/>
                <a:gd name="T15" fmla="*/ 0 h 87"/>
                <a:gd name="T16" fmla="*/ 0 w 767"/>
                <a:gd name="T17" fmla="*/ 0 h 87"/>
                <a:gd name="T18" fmla="*/ 0 w 767"/>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7" h="87">
                  <a:moveTo>
                    <a:pt x="741" y="2"/>
                  </a:moveTo>
                  <a:lnTo>
                    <a:pt x="753" y="0"/>
                  </a:lnTo>
                  <a:lnTo>
                    <a:pt x="0" y="7"/>
                  </a:lnTo>
                  <a:lnTo>
                    <a:pt x="0" y="87"/>
                  </a:lnTo>
                  <a:lnTo>
                    <a:pt x="754" y="80"/>
                  </a:lnTo>
                  <a:lnTo>
                    <a:pt x="767" y="77"/>
                  </a:lnTo>
                  <a:lnTo>
                    <a:pt x="754" y="79"/>
                  </a:lnTo>
                  <a:lnTo>
                    <a:pt x="760" y="79"/>
                  </a:lnTo>
                  <a:lnTo>
                    <a:pt x="767" y="77"/>
                  </a:lnTo>
                  <a:lnTo>
                    <a:pt x="741" y="2"/>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5" name="Freeform 139">
              <a:extLst>
                <a:ext uri="{FF2B5EF4-FFF2-40B4-BE49-F238E27FC236}">
                  <a16:creationId xmlns:a16="http://schemas.microsoft.com/office/drawing/2014/main" xmlns="" id="{4EB22A74-EB55-B84D-AF14-02F714B8B42F}"/>
                </a:ext>
              </a:extLst>
            </p:cNvPr>
            <p:cNvSpPr>
              <a:spLocks/>
            </p:cNvSpPr>
            <p:nvPr/>
          </p:nvSpPr>
          <p:spPr bwMode="auto">
            <a:xfrm>
              <a:off x="7088386" y="4006850"/>
              <a:ext cx="198239" cy="117475"/>
            </a:xfrm>
            <a:custGeom>
              <a:avLst/>
              <a:gdLst>
                <a:gd name="T0" fmla="*/ 0 w 834"/>
                <a:gd name="T1" fmla="*/ 0 h 367"/>
                <a:gd name="T2" fmla="*/ 0 w 834"/>
                <a:gd name="T3" fmla="*/ 0 h 367"/>
                <a:gd name="T4" fmla="*/ 0 w 834"/>
                <a:gd name="T5" fmla="*/ 0 h 367"/>
                <a:gd name="T6" fmla="*/ 0 w 834"/>
                <a:gd name="T7" fmla="*/ 0 h 367"/>
                <a:gd name="T8" fmla="*/ 0 w 834"/>
                <a:gd name="T9" fmla="*/ 0 h 367"/>
                <a:gd name="T10" fmla="*/ 0 w 834"/>
                <a:gd name="T11" fmla="*/ 0 h 367"/>
                <a:gd name="T12" fmla="*/ 0 w 834"/>
                <a:gd name="T13" fmla="*/ 0 h 367"/>
                <a:gd name="T14" fmla="*/ 0 w 834"/>
                <a:gd name="T15" fmla="*/ 0 h 367"/>
                <a:gd name="T16" fmla="*/ 0 w 834"/>
                <a:gd name="T17" fmla="*/ 0 h 367"/>
                <a:gd name="T18" fmla="*/ 0 w 834"/>
                <a:gd name="T19" fmla="*/ 0 h 3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4" h="367">
                  <a:moveTo>
                    <a:pt x="834" y="7"/>
                  </a:moveTo>
                  <a:lnTo>
                    <a:pt x="803" y="6"/>
                  </a:lnTo>
                  <a:lnTo>
                    <a:pt x="0" y="292"/>
                  </a:lnTo>
                  <a:lnTo>
                    <a:pt x="26" y="367"/>
                  </a:lnTo>
                  <a:lnTo>
                    <a:pt x="830" y="81"/>
                  </a:lnTo>
                  <a:lnTo>
                    <a:pt x="799" y="80"/>
                  </a:lnTo>
                  <a:lnTo>
                    <a:pt x="834" y="7"/>
                  </a:lnTo>
                  <a:lnTo>
                    <a:pt x="818" y="0"/>
                  </a:lnTo>
                  <a:lnTo>
                    <a:pt x="803" y="6"/>
                  </a:lnTo>
                  <a:lnTo>
                    <a:pt x="834" y="7"/>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6" name="Freeform 140">
              <a:extLst>
                <a:ext uri="{FF2B5EF4-FFF2-40B4-BE49-F238E27FC236}">
                  <a16:creationId xmlns:a16="http://schemas.microsoft.com/office/drawing/2014/main" xmlns="" id="{72072E27-AAD7-6541-801C-1DB4AB515BD5}"/>
                </a:ext>
              </a:extLst>
            </p:cNvPr>
            <p:cNvSpPr>
              <a:spLocks/>
            </p:cNvSpPr>
            <p:nvPr/>
          </p:nvSpPr>
          <p:spPr bwMode="auto">
            <a:xfrm>
              <a:off x="7279481" y="4010025"/>
              <a:ext cx="376833" cy="254000"/>
            </a:xfrm>
            <a:custGeom>
              <a:avLst/>
              <a:gdLst>
                <a:gd name="T0" fmla="*/ 0 w 1584"/>
                <a:gd name="T1" fmla="*/ 0 h 802"/>
                <a:gd name="T2" fmla="*/ 0 w 1584"/>
                <a:gd name="T3" fmla="*/ 0 h 802"/>
                <a:gd name="T4" fmla="*/ 0 w 1584"/>
                <a:gd name="T5" fmla="*/ 0 h 802"/>
                <a:gd name="T6" fmla="*/ 0 w 1584"/>
                <a:gd name="T7" fmla="*/ 0 h 802"/>
                <a:gd name="T8" fmla="*/ 0 w 1584"/>
                <a:gd name="T9" fmla="*/ 0 h 802"/>
                <a:gd name="T10" fmla="*/ 0 w 1584"/>
                <a:gd name="T11" fmla="*/ 0 h 802"/>
                <a:gd name="T12" fmla="*/ 0 w 1584"/>
                <a:gd name="T13" fmla="*/ 0 h 802"/>
                <a:gd name="T14" fmla="*/ 0 w 1584"/>
                <a:gd name="T15" fmla="*/ 0 h 802"/>
                <a:gd name="T16" fmla="*/ 0 w 1584"/>
                <a:gd name="T17" fmla="*/ 0 h 802"/>
                <a:gd name="T18" fmla="*/ 0 w 1584"/>
                <a:gd name="T19" fmla="*/ 0 h 8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4" h="802">
                  <a:moveTo>
                    <a:pt x="1571" y="724"/>
                  </a:moveTo>
                  <a:lnTo>
                    <a:pt x="1584" y="727"/>
                  </a:lnTo>
                  <a:lnTo>
                    <a:pt x="35" y="0"/>
                  </a:lnTo>
                  <a:lnTo>
                    <a:pt x="0" y="73"/>
                  </a:lnTo>
                  <a:lnTo>
                    <a:pt x="1550" y="799"/>
                  </a:lnTo>
                  <a:lnTo>
                    <a:pt x="1564" y="802"/>
                  </a:lnTo>
                  <a:lnTo>
                    <a:pt x="1550" y="799"/>
                  </a:lnTo>
                  <a:lnTo>
                    <a:pt x="1557" y="802"/>
                  </a:lnTo>
                  <a:lnTo>
                    <a:pt x="1564" y="802"/>
                  </a:lnTo>
                  <a:lnTo>
                    <a:pt x="1571" y="724"/>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7" name="Freeform 141">
              <a:extLst>
                <a:ext uri="{FF2B5EF4-FFF2-40B4-BE49-F238E27FC236}">
                  <a16:creationId xmlns:a16="http://schemas.microsoft.com/office/drawing/2014/main" xmlns="" id="{F3D49880-9A63-2046-B81B-49CB82111F26}"/>
                </a:ext>
              </a:extLst>
            </p:cNvPr>
            <p:cNvSpPr>
              <a:spLocks/>
            </p:cNvSpPr>
            <p:nvPr/>
          </p:nvSpPr>
          <p:spPr bwMode="auto">
            <a:xfrm>
              <a:off x="7652742" y="4240213"/>
              <a:ext cx="219670" cy="50800"/>
            </a:xfrm>
            <a:custGeom>
              <a:avLst/>
              <a:gdLst>
                <a:gd name="T0" fmla="*/ 0 w 922"/>
                <a:gd name="T1" fmla="*/ 0 h 162"/>
                <a:gd name="T2" fmla="*/ 0 w 922"/>
                <a:gd name="T3" fmla="*/ 0 h 162"/>
                <a:gd name="T4" fmla="*/ 0 w 922"/>
                <a:gd name="T5" fmla="*/ 0 h 162"/>
                <a:gd name="T6" fmla="*/ 0 w 922"/>
                <a:gd name="T7" fmla="*/ 0 h 162"/>
                <a:gd name="T8" fmla="*/ 0 w 922"/>
                <a:gd name="T9" fmla="*/ 0 h 162"/>
                <a:gd name="T10" fmla="*/ 0 w 922"/>
                <a:gd name="T11" fmla="*/ 0 h 162"/>
                <a:gd name="T12" fmla="*/ 0 w 922"/>
                <a:gd name="T13" fmla="*/ 0 h 162"/>
                <a:gd name="T14" fmla="*/ 0 w 922"/>
                <a:gd name="T15" fmla="*/ 0 h 162"/>
                <a:gd name="T16" fmla="*/ 0 w 922"/>
                <a:gd name="T17" fmla="*/ 0 h 162"/>
                <a:gd name="T18" fmla="*/ 0 w 922"/>
                <a:gd name="T19" fmla="*/ 0 h 1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2" h="162">
                  <a:moveTo>
                    <a:pt x="922" y="86"/>
                  </a:moveTo>
                  <a:lnTo>
                    <a:pt x="909" y="83"/>
                  </a:lnTo>
                  <a:lnTo>
                    <a:pt x="7" y="0"/>
                  </a:lnTo>
                  <a:lnTo>
                    <a:pt x="0" y="78"/>
                  </a:lnTo>
                  <a:lnTo>
                    <a:pt x="902" y="162"/>
                  </a:lnTo>
                  <a:lnTo>
                    <a:pt x="890" y="158"/>
                  </a:lnTo>
                  <a:lnTo>
                    <a:pt x="922" y="86"/>
                  </a:lnTo>
                  <a:lnTo>
                    <a:pt x="916" y="83"/>
                  </a:lnTo>
                  <a:lnTo>
                    <a:pt x="909" y="83"/>
                  </a:lnTo>
                  <a:lnTo>
                    <a:pt x="922" y="8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8" name="Freeform 142">
              <a:extLst>
                <a:ext uri="{FF2B5EF4-FFF2-40B4-BE49-F238E27FC236}">
                  <a16:creationId xmlns:a16="http://schemas.microsoft.com/office/drawing/2014/main" xmlns="" id="{6B501C79-D2C4-5A45-840F-BF9A0B7D4ECF}"/>
                </a:ext>
              </a:extLst>
            </p:cNvPr>
            <p:cNvSpPr>
              <a:spLocks/>
            </p:cNvSpPr>
            <p:nvPr/>
          </p:nvSpPr>
          <p:spPr bwMode="auto">
            <a:xfrm>
              <a:off x="7865269" y="4267200"/>
              <a:ext cx="191095" cy="130175"/>
            </a:xfrm>
            <a:custGeom>
              <a:avLst/>
              <a:gdLst>
                <a:gd name="T0" fmla="*/ 0 w 791"/>
                <a:gd name="T1" fmla="*/ 0 h 409"/>
                <a:gd name="T2" fmla="*/ 0 w 791"/>
                <a:gd name="T3" fmla="*/ 0 h 409"/>
                <a:gd name="T4" fmla="*/ 0 w 791"/>
                <a:gd name="T5" fmla="*/ 0 h 409"/>
                <a:gd name="T6" fmla="*/ 0 w 791"/>
                <a:gd name="T7" fmla="*/ 0 h 409"/>
                <a:gd name="T8" fmla="*/ 0 w 791"/>
                <a:gd name="T9" fmla="*/ 0 h 409"/>
                <a:gd name="T10" fmla="*/ 0 w 791"/>
                <a:gd name="T11" fmla="*/ 0 h 409"/>
                <a:gd name="T12" fmla="*/ 0 w 791"/>
                <a:gd name="T13" fmla="*/ 0 h 409"/>
                <a:gd name="T14" fmla="*/ 0 w 791"/>
                <a:gd name="T15" fmla="*/ 0 h 409"/>
                <a:gd name="T16" fmla="*/ 0 w 791"/>
                <a:gd name="T17" fmla="*/ 0 h 409"/>
                <a:gd name="T18" fmla="*/ 0 w 791"/>
                <a:gd name="T19" fmla="*/ 0 h 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1" h="409">
                  <a:moveTo>
                    <a:pt x="779" y="330"/>
                  </a:moveTo>
                  <a:lnTo>
                    <a:pt x="791" y="333"/>
                  </a:lnTo>
                  <a:lnTo>
                    <a:pt x="32" y="0"/>
                  </a:lnTo>
                  <a:lnTo>
                    <a:pt x="0" y="72"/>
                  </a:lnTo>
                  <a:lnTo>
                    <a:pt x="759" y="406"/>
                  </a:lnTo>
                  <a:lnTo>
                    <a:pt x="772" y="409"/>
                  </a:lnTo>
                  <a:lnTo>
                    <a:pt x="759" y="406"/>
                  </a:lnTo>
                  <a:lnTo>
                    <a:pt x="765" y="409"/>
                  </a:lnTo>
                  <a:lnTo>
                    <a:pt x="772" y="409"/>
                  </a:lnTo>
                  <a:lnTo>
                    <a:pt x="779" y="330"/>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19" name="Freeform 143">
              <a:extLst>
                <a:ext uri="{FF2B5EF4-FFF2-40B4-BE49-F238E27FC236}">
                  <a16:creationId xmlns:a16="http://schemas.microsoft.com/office/drawing/2014/main" xmlns="" id="{9C1D7BA7-7480-3D4B-AA34-6403B326924B}"/>
                </a:ext>
              </a:extLst>
            </p:cNvPr>
            <p:cNvSpPr>
              <a:spLocks/>
            </p:cNvSpPr>
            <p:nvPr/>
          </p:nvSpPr>
          <p:spPr bwMode="auto">
            <a:xfrm>
              <a:off x="8051006" y="4371975"/>
              <a:ext cx="183952" cy="47625"/>
            </a:xfrm>
            <a:custGeom>
              <a:avLst/>
              <a:gdLst>
                <a:gd name="T0" fmla="*/ 0 w 775"/>
                <a:gd name="T1" fmla="*/ 0 h 151"/>
                <a:gd name="T2" fmla="*/ 0 w 775"/>
                <a:gd name="T3" fmla="*/ 0 h 151"/>
                <a:gd name="T4" fmla="*/ 0 w 775"/>
                <a:gd name="T5" fmla="*/ 0 h 151"/>
                <a:gd name="T6" fmla="*/ 0 w 775"/>
                <a:gd name="T7" fmla="*/ 0 h 151"/>
                <a:gd name="T8" fmla="*/ 0 w 775"/>
                <a:gd name="T9" fmla="*/ 0 h 151"/>
                <a:gd name="T10" fmla="*/ 0 w 775"/>
                <a:gd name="T11" fmla="*/ 0 h 151"/>
                <a:gd name="T12" fmla="*/ 0 w 775"/>
                <a:gd name="T13" fmla="*/ 0 h 151"/>
                <a:gd name="T14" fmla="*/ 0 w 775"/>
                <a:gd name="T15" fmla="*/ 0 h 151"/>
                <a:gd name="T16" fmla="*/ 0 w 775"/>
                <a:gd name="T17" fmla="*/ 0 h 151"/>
                <a:gd name="T18" fmla="*/ 0 w 775"/>
                <a:gd name="T19" fmla="*/ 0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5" h="151">
                  <a:moveTo>
                    <a:pt x="775" y="77"/>
                  </a:moveTo>
                  <a:lnTo>
                    <a:pt x="757" y="71"/>
                  </a:lnTo>
                  <a:lnTo>
                    <a:pt x="7" y="0"/>
                  </a:lnTo>
                  <a:lnTo>
                    <a:pt x="0" y="79"/>
                  </a:lnTo>
                  <a:lnTo>
                    <a:pt x="749" y="151"/>
                  </a:lnTo>
                  <a:lnTo>
                    <a:pt x="731" y="144"/>
                  </a:lnTo>
                  <a:lnTo>
                    <a:pt x="775" y="77"/>
                  </a:lnTo>
                  <a:lnTo>
                    <a:pt x="767" y="72"/>
                  </a:lnTo>
                  <a:lnTo>
                    <a:pt x="757" y="71"/>
                  </a:lnTo>
                  <a:lnTo>
                    <a:pt x="775" y="77"/>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0" name="Freeform 144">
              <a:extLst>
                <a:ext uri="{FF2B5EF4-FFF2-40B4-BE49-F238E27FC236}">
                  <a16:creationId xmlns:a16="http://schemas.microsoft.com/office/drawing/2014/main" xmlns="" id="{771F55F7-C953-524B-BEE9-F4617640E044}"/>
                </a:ext>
              </a:extLst>
            </p:cNvPr>
            <p:cNvSpPr>
              <a:spLocks/>
            </p:cNvSpPr>
            <p:nvPr/>
          </p:nvSpPr>
          <p:spPr bwMode="auto">
            <a:xfrm>
              <a:off x="8224242" y="4395788"/>
              <a:ext cx="205383" cy="196850"/>
            </a:xfrm>
            <a:custGeom>
              <a:avLst/>
              <a:gdLst>
                <a:gd name="T0" fmla="*/ 0 w 861"/>
                <a:gd name="T1" fmla="*/ 0 h 618"/>
                <a:gd name="T2" fmla="*/ 0 w 861"/>
                <a:gd name="T3" fmla="*/ 0 h 618"/>
                <a:gd name="T4" fmla="*/ 0 w 861"/>
                <a:gd name="T5" fmla="*/ 0 h 618"/>
                <a:gd name="T6" fmla="*/ 0 w 861"/>
                <a:gd name="T7" fmla="*/ 0 h 618"/>
                <a:gd name="T8" fmla="*/ 0 w 861"/>
                <a:gd name="T9" fmla="*/ 0 h 618"/>
                <a:gd name="T10" fmla="*/ 0 w 861"/>
                <a:gd name="T11" fmla="*/ 0 h 618"/>
                <a:gd name="T12" fmla="*/ 0 w 861"/>
                <a:gd name="T13" fmla="*/ 0 h 618"/>
                <a:gd name="T14" fmla="*/ 0 w 861"/>
                <a:gd name="T15" fmla="*/ 0 h 618"/>
                <a:gd name="T16" fmla="*/ 0 w 861"/>
                <a:gd name="T17" fmla="*/ 0 h 618"/>
                <a:gd name="T18" fmla="*/ 0 w 861"/>
                <a:gd name="T19" fmla="*/ 0 h 6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1" h="618">
                  <a:moveTo>
                    <a:pt x="842" y="538"/>
                  </a:moveTo>
                  <a:lnTo>
                    <a:pt x="861" y="544"/>
                  </a:lnTo>
                  <a:lnTo>
                    <a:pt x="44" y="0"/>
                  </a:lnTo>
                  <a:lnTo>
                    <a:pt x="0" y="67"/>
                  </a:lnTo>
                  <a:lnTo>
                    <a:pt x="817" y="611"/>
                  </a:lnTo>
                  <a:lnTo>
                    <a:pt x="836" y="618"/>
                  </a:lnTo>
                  <a:lnTo>
                    <a:pt x="817" y="611"/>
                  </a:lnTo>
                  <a:lnTo>
                    <a:pt x="826" y="617"/>
                  </a:lnTo>
                  <a:lnTo>
                    <a:pt x="836" y="618"/>
                  </a:lnTo>
                  <a:lnTo>
                    <a:pt x="842" y="538"/>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1" name="Freeform 145">
              <a:extLst>
                <a:ext uri="{FF2B5EF4-FFF2-40B4-BE49-F238E27FC236}">
                  <a16:creationId xmlns:a16="http://schemas.microsoft.com/office/drawing/2014/main" xmlns="" id="{8C16C3BD-301D-0A4A-B063-1794ECA4E475}"/>
                </a:ext>
              </a:extLst>
            </p:cNvPr>
            <p:cNvSpPr>
              <a:spLocks/>
            </p:cNvSpPr>
            <p:nvPr/>
          </p:nvSpPr>
          <p:spPr bwMode="auto">
            <a:xfrm>
              <a:off x="8422481" y="4567238"/>
              <a:ext cx="175022" cy="42862"/>
            </a:xfrm>
            <a:custGeom>
              <a:avLst/>
              <a:gdLst>
                <a:gd name="T0" fmla="*/ 0 w 726"/>
                <a:gd name="T1" fmla="*/ 0 h 134"/>
                <a:gd name="T2" fmla="*/ 0 w 726"/>
                <a:gd name="T3" fmla="*/ 0 h 134"/>
                <a:gd name="T4" fmla="*/ 0 w 726"/>
                <a:gd name="T5" fmla="*/ 0 h 134"/>
                <a:gd name="T6" fmla="*/ 0 w 726"/>
                <a:gd name="T7" fmla="*/ 0 h 134"/>
                <a:gd name="T8" fmla="*/ 0 w 726"/>
                <a:gd name="T9" fmla="*/ 0 h 134"/>
                <a:gd name="T10" fmla="*/ 0 w 726"/>
                <a:gd name="T11" fmla="*/ 0 h 134"/>
                <a:gd name="T12" fmla="*/ 0 w 726"/>
                <a:gd name="T13" fmla="*/ 0 h 134"/>
                <a:gd name="T14" fmla="*/ 0 w 726"/>
                <a:gd name="T15" fmla="*/ 0 h 134"/>
                <a:gd name="T16" fmla="*/ 0 w 726"/>
                <a:gd name="T17" fmla="*/ 0 h 134"/>
                <a:gd name="T18" fmla="*/ 0 w 726"/>
                <a:gd name="T19" fmla="*/ 0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6" h="134">
                  <a:moveTo>
                    <a:pt x="726" y="55"/>
                  </a:moveTo>
                  <a:lnTo>
                    <a:pt x="720" y="55"/>
                  </a:lnTo>
                  <a:lnTo>
                    <a:pt x="6" y="0"/>
                  </a:lnTo>
                  <a:lnTo>
                    <a:pt x="0" y="80"/>
                  </a:lnTo>
                  <a:lnTo>
                    <a:pt x="714" y="134"/>
                  </a:lnTo>
                  <a:lnTo>
                    <a:pt x="709" y="134"/>
                  </a:lnTo>
                  <a:lnTo>
                    <a:pt x="726" y="55"/>
                  </a:lnTo>
                  <a:lnTo>
                    <a:pt x="723" y="55"/>
                  </a:lnTo>
                  <a:lnTo>
                    <a:pt x="720" y="55"/>
                  </a:lnTo>
                  <a:lnTo>
                    <a:pt x="726" y="55"/>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2" name="Freeform 146">
              <a:extLst>
                <a:ext uri="{FF2B5EF4-FFF2-40B4-BE49-F238E27FC236}">
                  <a16:creationId xmlns:a16="http://schemas.microsoft.com/office/drawing/2014/main" xmlns="" id="{C773863F-7294-E24C-A013-6C3AA5D1E522}"/>
                </a:ext>
              </a:extLst>
            </p:cNvPr>
            <p:cNvSpPr>
              <a:spLocks/>
            </p:cNvSpPr>
            <p:nvPr/>
          </p:nvSpPr>
          <p:spPr bwMode="auto">
            <a:xfrm>
              <a:off x="8593931" y="4584700"/>
              <a:ext cx="228600" cy="88900"/>
            </a:xfrm>
            <a:custGeom>
              <a:avLst/>
              <a:gdLst>
                <a:gd name="T0" fmla="*/ 0 w 962"/>
                <a:gd name="T1" fmla="*/ 0 h 281"/>
                <a:gd name="T2" fmla="*/ 0 w 962"/>
                <a:gd name="T3" fmla="*/ 0 h 281"/>
                <a:gd name="T4" fmla="*/ 0 w 962"/>
                <a:gd name="T5" fmla="*/ 0 h 281"/>
                <a:gd name="T6" fmla="*/ 0 w 962"/>
                <a:gd name="T7" fmla="*/ 0 h 281"/>
                <a:gd name="T8" fmla="*/ 0 w 962"/>
                <a:gd name="T9" fmla="*/ 0 h 281"/>
                <a:gd name="T10" fmla="*/ 0 w 962"/>
                <a:gd name="T11" fmla="*/ 0 h 281"/>
                <a:gd name="T12" fmla="*/ 0 w 962"/>
                <a:gd name="T13" fmla="*/ 0 h 281"/>
                <a:gd name="T14" fmla="*/ 0 w 962"/>
                <a:gd name="T15" fmla="*/ 0 h 281"/>
                <a:gd name="T16" fmla="*/ 0 w 962"/>
                <a:gd name="T17" fmla="*/ 0 h 281"/>
                <a:gd name="T18" fmla="*/ 0 w 962"/>
                <a:gd name="T19" fmla="*/ 0 h 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2" h="281">
                  <a:moveTo>
                    <a:pt x="959" y="202"/>
                  </a:moveTo>
                  <a:lnTo>
                    <a:pt x="962" y="202"/>
                  </a:lnTo>
                  <a:lnTo>
                    <a:pt x="17" y="0"/>
                  </a:lnTo>
                  <a:lnTo>
                    <a:pt x="0" y="79"/>
                  </a:lnTo>
                  <a:lnTo>
                    <a:pt x="945" y="280"/>
                  </a:lnTo>
                  <a:lnTo>
                    <a:pt x="947" y="281"/>
                  </a:lnTo>
                  <a:lnTo>
                    <a:pt x="945" y="280"/>
                  </a:lnTo>
                  <a:lnTo>
                    <a:pt x="946" y="281"/>
                  </a:lnTo>
                  <a:lnTo>
                    <a:pt x="947" y="281"/>
                  </a:lnTo>
                  <a:lnTo>
                    <a:pt x="959" y="202"/>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3" name="Freeform 147">
              <a:extLst>
                <a:ext uri="{FF2B5EF4-FFF2-40B4-BE49-F238E27FC236}">
                  <a16:creationId xmlns:a16="http://schemas.microsoft.com/office/drawing/2014/main" xmlns="" id="{17DE6711-7A3F-9A40-BD45-6AEFC8943E63}"/>
                </a:ext>
              </a:extLst>
            </p:cNvPr>
            <p:cNvSpPr>
              <a:spLocks/>
            </p:cNvSpPr>
            <p:nvPr/>
          </p:nvSpPr>
          <p:spPr bwMode="auto">
            <a:xfrm>
              <a:off x="8820745" y="4648200"/>
              <a:ext cx="173236" cy="58737"/>
            </a:xfrm>
            <a:custGeom>
              <a:avLst/>
              <a:gdLst>
                <a:gd name="T0" fmla="*/ 0 w 737"/>
                <a:gd name="T1" fmla="*/ 0 h 185"/>
                <a:gd name="T2" fmla="*/ 0 w 737"/>
                <a:gd name="T3" fmla="*/ 0 h 185"/>
                <a:gd name="T4" fmla="*/ 0 w 737"/>
                <a:gd name="T5" fmla="*/ 0 h 185"/>
                <a:gd name="T6" fmla="*/ 0 w 737"/>
                <a:gd name="T7" fmla="*/ 0 h 185"/>
                <a:gd name="T8" fmla="*/ 0 w 737"/>
                <a:gd name="T9" fmla="*/ 0 h 185"/>
                <a:gd name="T10" fmla="*/ 0 w 737"/>
                <a:gd name="T11" fmla="*/ 0 h 185"/>
                <a:gd name="T12" fmla="*/ 0 w 737"/>
                <a:gd name="T13" fmla="*/ 0 h 185"/>
                <a:gd name="T14" fmla="*/ 0 w 737"/>
                <a:gd name="T15" fmla="*/ 0 h 185"/>
                <a:gd name="T16" fmla="*/ 0 w 737"/>
                <a:gd name="T17" fmla="*/ 0 h 185"/>
                <a:gd name="T18" fmla="*/ 0 w 737"/>
                <a:gd name="T19" fmla="*/ 0 h 1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7" h="185">
                  <a:moveTo>
                    <a:pt x="737" y="109"/>
                  </a:moveTo>
                  <a:lnTo>
                    <a:pt x="729" y="106"/>
                  </a:lnTo>
                  <a:lnTo>
                    <a:pt x="12" y="0"/>
                  </a:lnTo>
                  <a:lnTo>
                    <a:pt x="0" y="79"/>
                  </a:lnTo>
                  <a:lnTo>
                    <a:pt x="717" y="185"/>
                  </a:lnTo>
                  <a:lnTo>
                    <a:pt x="709" y="183"/>
                  </a:lnTo>
                  <a:lnTo>
                    <a:pt x="737" y="109"/>
                  </a:lnTo>
                  <a:lnTo>
                    <a:pt x="733" y="106"/>
                  </a:lnTo>
                  <a:lnTo>
                    <a:pt x="729" y="106"/>
                  </a:lnTo>
                  <a:lnTo>
                    <a:pt x="737" y="109"/>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4" name="Freeform 148">
              <a:extLst>
                <a:ext uri="{FF2B5EF4-FFF2-40B4-BE49-F238E27FC236}">
                  <a16:creationId xmlns:a16="http://schemas.microsoft.com/office/drawing/2014/main" xmlns="" id="{5E1B1606-82DE-3A40-921E-F577B9C88F67}"/>
                </a:ext>
              </a:extLst>
            </p:cNvPr>
            <p:cNvSpPr>
              <a:spLocks/>
            </p:cNvSpPr>
            <p:nvPr/>
          </p:nvSpPr>
          <p:spPr bwMode="auto">
            <a:xfrm>
              <a:off x="8986838" y="4683125"/>
              <a:ext cx="226814" cy="138112"/>
            </a:xfrm>
            <a:custGeom>
              <a:avLst/>
              <a:gdLst>
                <a:gd name="T0" fmla="*/ 0 w 941"/>
                <a:gd name="T1" fmla="*/ 0 h 436"/>
                <a:gd name="T2" fmla="*/ 0 w 941"/>
                <a:gd name="T3" fmla="*/ 0 h 436"/>
                <a:gd name="T4" fmla="*/ 0 w 941"/>
                <a:gd name="T5" fmla="*/ 0 h 436"/>
                <a:gd name="T6" fmla="*/ 0 w 941"/>
                <a:gd name="T7" fmla="*/ 0 h 436"/>
                <a:gd name="T8" fmla="*/ 0 w 941"/>
                <a:gd name="T9" fmla="*/ 0 h 436"/>
                <a:gd name="T10" fmla="*/ 0 w 941"/>
                <a:gd name="T11" fmla="*/ 0 h 436"/>
                <a:gd name="T12" fmla="*/ 0 w 941"/>
                <a:gd name="T13" fmla="*/ 0 h 436"/>
                <a:gd name="T14" fmla="*/ 0 w 941"/>
                <a:gd name="T15" fmla="*/ 0 h 436"/>
                <a:gd name="T16" fmla="*/ 0 w 941"/>
                <a:gd name="T17" fmla="*/ 0 h 436"/>
                <a:gd name="T18" fmla="*/ 0 w 941"/>
                <a:gd name="T19" fmla="*/ 0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1" h="436">
                  <a:moveTo>
                    <a:pt x="927" y="356"/>
                  </a:moveTo>
                  <a:lnTo>
                    <a:pt x="941" y="358"/>
                  </a:lnTo>
                  <a:lnTo>
                    <a:pt x="28" y="0"/>
                  </a:lnTo>
                  <a:lnTo>
                    <a:pt x="0" y="74"/>
                  </a:lnTo>
                  <a:lnTo>
                    <a:pt x="911" y="432"/>
                  </a:lnTo>
                  <a:lnTo>
                    <a:pt x="927" y="436"/>
                  </a:lnTo>
                  <a:lnTo>
                    <a:pt x="911" y="432"/>
                  </a:lnTo>
                  <a:lnTo>
                    <a:pt x="918" y="436"/>
                  </a:lnTo>
                  <a:lnTo>
                    <a:pt x="927" y="436"/>
                  </a:lnTo>
                  <a:lnTo>
                    <a:pt x="927" y="356"/>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5" name="Freeform 149">
              <a:extLst>
                <a:ext uri="{FF2B5EF4-FFF2-40B4-BE49-F238E27FC236}">
                  <a16:creationId xmlns:a16="http://schemas.microsoft.com/office/drawing/2014/main" xmlns="" id="{B4E08356-26DD-8C4D-85FC-DA741555B0AB}"/>
                </a:ext>
              </a:extLst>
            </p:cNvPr>
            <p:cNvSpPr>
              <a:spLocks/>
            </p:cNvSpPr>
            <p:nvPr/>
          </p:nvSpPr>
          <p:spPr bwMode="auto">
            <a:xfrm>
              <a:off x="9208294" y="4795838"/>
              <a:ext cx="148233" cy="25400"/>
            </a:xfrm>
            <a:custGeom>
              <a:avLst/>
              <a:gdLst>
                <a:gd name="T0" fmla="*/ 0 w 623"/>
                <a:gd name="T1" fmla="*/ 0 h 81"/>
                <a:gd name="T2" fmla="*/ 0 w 623"/>
                <a:gd name="T3" fmla="*/ 0 h 81"/>
                <a:gd name="T4" fmla="*/ 0 w 623"/>
                <a:gd name="T5" fmla="*/ 0 h 81"/>
                <a:gd name="T6" fmla="*/ 0 w 623"/>
                <a:gd name="T7" fmla="*/ 0 h 81"/>
                <a:gd name="T8" fmla="*/ 0 w 623"/>
                <a:gd name="T9" fmla="*/ 0 h 81"/>
                <a:gd name="T10" fmla="*/ 0 w 623"/>
                <a:gd name="T11" fmla="*/ 0 h 81"/>
                <a:gd name="T12" fmla="*/ 0 w 623"/>
                <a:gd name="T13" fmla="*/ 0 h 81"/>
                <a:gd name="T14" fmla="*/ 0 w 623"/>
                <a:gd name="T15" fmla="*/ 0 h 81"/>
                <a:gd name="T16" fmla="*/ 0 w 623"/>
                <a:gd name="T17" fmla="*/ 0 h 81"/>
                <a:gd name="T18" fmla="*/ 0 w 623"/>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3" h="81">
                  <a:moveTo>
                    <a:pt x="623" y="3"/>
                  </a:moveTo>
                  <a:lnTo>
                    <a:pt x="608" y="1"/>
                  </a:lnTo>
                  <a:lnTo>
                    <a:pt x="0" y="0"/>
                  </a:lnTo>
                  <a:lnTo>
                    <a:pt x="0" y="80"/>
                  </a:lnTo>
                  <a:lnTo>
                    <a:pt x="608" y="81"/>
                  </a:lnTo>
                  <a:lnTo>
                    <a:pt x="592" y="77"/>
                  </a:lnTo>
                  <a:lnTo>
                    <a:pt x="623" y="3"/>
                  </a:lnTo>
                  <a:lnTo>
                    <a:pt x="616" y="1"/>
                  </a:lnTo>
                  <a:lnTo>
                    <a:pt x="608" y="1"/>
                  </a:lnTo>
                  <a:lnTo>
                    <a:pt x="623" y="3"/>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6" name="Freeform 150">
              <a:extLst>
                <a:ext uri="{FF2B5EF4-FFF2-40B4-BE49-F238E27FC236}">
                  <a16:creationId xmlns:a16="http://schemas.microsoft.com/office/drawing/2014/main" xmlns="" id="{71244057-850A-B94F-9136-46E39E6824E0}"/>
                </a:ext>
              </a:extLst>
            </p:cNvPr>
            <p:cNvSpPr>
              <a:spLocks/>
            </p:cNvSpPr>
            <p:nvPr/>
          </p:nvSpPr>
          <p:spPr bwMode="auto">
            <a:xfrm>
              <a:off x="9349383" y="4797425"/>
              <a:ext cx="194667" cy="127000"/>
            </a:xfrm>
            <a:custGeom>
              <a:avLst/>
              <a:gdLst>
                <a:gd name="T0" fmla="*/ 0 w 815"/>
                <a:gd name="T1" fmla="*/ 0 h 400"/>
                <a:gd name="T2" fmla="*/ 0 w 815"/>
                <a:gd name="T3" fmla="*/ 0 h 400"/>
                <a:gd name="T4" fmla="*/ 0 w 815"/>
                <a:gd name="T5" fmla="*/ 0 h 400"/>
                <a:gd name="T6" fmla="*/ 0 w 815"/>
                <a:gd name="T7" fmla="*/ 0 h 400"/>
                <a:gd name="T8" fmla="*/ 0 w 815"/>
                <a:gd name="T9" fmla="*/ 0 h 400"/>
                <a:gd name="T10" fmla="*/ 0 w 815"/>
                <a:gd name="T11" fmla="*/ 0 h 400"/>
                <a:gd name="T12" fmla="*/ 0 w 815"/>
                <a:gd name="T13" fmla="*/ 0 h 400"/>
                <a:gd name="T14" fmla="*/ 0 w 815"/>
                <a:gd name="T15" fmla="*/ 0 h 400"/>
                <a:gd name="T16" fmla="*/ 0 w 815"/>
                <a:gd name="T17" fmla="*/ 0 h 400"/>
                <a:gd name="T18" fmla="*/ 0 w 815"/>
                <a:gd name="T19" fmla="*/ 0 h 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5" h="400">
                  <a:moveTo>
                    <a:pt x="798" y="320"/>
                  </a:moveTo>
                  <a:lnTo>
                    <a:pt x="815" y="324"/>
                  </a:lnTo>
                  <a:lnTo>
                    <a:pt x="31" y="0"/>
                  </a:lnTo>
                  <a:lnTo>
                    <a:pt x="0" y="74"/>
                  </a:lnTo>
                  <a:lnTo>
                    <a:pt x="785" y="397"/>
                  </a:lnTo>
                  <a:lnTo>
                    <a:pt x="802" y="400"/>
                  </a:lnTo>
                  <a:lnTo>
                    <a:pt x="785" y="397"/>
                  </a:lnTo>
                  <a:lnTo>
                    <a:pt x="792" y="400"/>
                  </a:lnTo>
                  <a:lnTo>
                    <a:pt x="802" y="400"/>
                  </a:lnTo>
                  <a:lnTo>
                    <a:pt x="798" y="320"/>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7" name="Freeform 151">
              <a:extLst>
                <a:ext uri="{FF2B5EF4-FFF2-40B4-BE49-F238E27FC236}">
                  <a16:creationId xmlns:a16="http://schemas.microsoft.com/office/drawing/2014/main" xmlns="" id="{B4CF69E6-CB81-9A40-A848-6573FC429AC1}"/>
                </a:ext>
              </a:extLst>
            </p:cNvPr>
            <p:cNvSpPr>
              <a:spLocks/>
            </p:cNvSpPr>
            <p:nvPr/>
          </p:nvSpPr>
          <p:spPr bwMode="auto">
            <a:xfrm>
              <a:off x="9542264" y="4889500"/>
              <a:ext cx="191095" cy="34925"/>
            </a:xfrm>
            <a:custGeom>
              <a:avLst/>
              <a:gdLst>
                <a:gd name="T0" fmla="*/ 0 w 802"/>
                <a:gd name="T1" fmla="*/ 0 h 111"/>
                <a:gd name="T2" fmla="*/ 0 w 802"/>
                <a:gd name="T3" fmla="*/ 0 h 111"/>
                <a:gd name="T4" fmla="*/ 0 w 802"/>
                <a:gd name="T5" fmla="*/ 0 h 111"/>
                <a:gd name="T6" fmla="*/ 0 w 802"/>
                <a:gd name="T7" fmla="*/ 0 h 111"/>
                <a:gd name="T8" fmla="*/ 0 w 802"/>
                <a:gd name="T9" fmla="*/ 0 h 111"/>
                <a:gd name="T10" fmla="*/ 0 w 802"/>
                <a:gd name="T11" fmla="*/ 0 h 111"/>
                <a:gd name="T12" fmla="*/ 0 w 802"/>
                <a:gd name="T13" fmla="*/ 0 h 111"/>
                <a:gd name="T14" fmla="*/ 0 w 802"/>
                <a:gd name="T15" fmla="*/ 0 h 111"/>
                <a:gd name="T16" fmla="*/ 0 w 802"/>
                <a:gd name="T17" fmla="*/ 0 h 111"/>
                <a:gd name="T18" fmla="*/ 0 w 802"/>
                <a:gd name="T19" fmla="*/ 0 h 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2" h="111">
                  <a:moveTo>
                    <a:pt x="802" y="3"/>
                  </a:moveTo>
                  <a:lnTo>
                    <a:pt x="789" y="0"/>
                  </a:lnTo>
                  <a:lnTo>
                    <a:pt x="0" y="31"/>
                  </a:lnTo>
                  <a:lnTo>
                    <a:pt x="4" y="111"/>
                  </a:lnTo>
                  <a:lnTo>
                    <a:pt x="791" y="80"/>
                  </a:lnTo>
                  <a:lnTo>
                    <a:pt x="778" y="79"/>
                  </a:lnTo>
                  <a:lnTo>
                    <a:pt x="802" y="3"/>
                  </a:lnTo>
                  <a:lnTo>
                    <a:pt x="796" y="0"/>
                  </a:lnTo>
                  <a:lnTo>
                    <a:pt x="789" y="1"/>
                  </a:lnTo>
                  <a:lnTo>
                    <a:pt x="802" y="3"/>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8" name="Freeform 152">
              <a:extLst>
                <a:ext uri="{FF2B5EF4-FFF2-40B4-BE49-F238E27FC236}">
                  <a16:creationId xmlns:a16="http://schemas.microsoft.com/office/drawing/2014/main" xmlns="" id="{C033A963-558B-C344-9AD8-3AB98D6BC5BB}"/>
                </a:ext>
              </a:extLst>
            </p:cNvPr>
            <p:cNvSpPr>
              <a:spLocks/>
            </p:cNvSpPr>
            <p:nvPr/>
          </p:nvSpPr>
          <p:spPr bwMode="auto">
            <a:xfrm>
              <a:off x="9726216" y="4889500"/>
              <a:ext cx="248245" cy="130175"/>
            </a:xfrm>
            <a:custGeom>
              <a:avLst/>
              <a:gdLst>
                <a:gd name="T0" fmla="*/ 0 w 1038"/>
                <a:gd name="T1" fmla="*/ 0 h 408"/>
                <a:gd name="T2" fmla="*/ 0 w 1038"/>
                <a:gd name="T3" fmla="*/ 0 h 408"/>
                <a:gd name="T4" fmla="*/ 0 w 1038"/>
                <a:gd name="T5" fmla="*/ 0 h 408"/>
                <a:gd name="T6" fmla="*/ 0 w 1038"/>
                <a:gd name="T7" fmla="*/ 0 h 408"/>
                <a:gd name="T8" fmla="*/ 0 w 1038"/>
                <a:gd name="T9" fmla="*/ 0 h 408"/>
                <a:gd name="T10" fmla="*/ 0 w 1038"/>
                <a:gd name="T11" fmla="*/ 0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38" h="408">
                  <a:moveTo>
                    <a:pt x="1026" y="370"/>
                  </a:moveTo>
                  <a:lnTo>
                    <a:pt x="1038" y="333"/>
                  </a:lnTo>
                  <a:lnTo>
                    <a:pt x="24" y="0"/>
                  </a:lnTo>
                  <a:lnTo>
                    <a:pt x="0" y="76"/>
                  </a:lnTo>
                  <a:lnTo>
                    <a:pt x="1013" y="408"/>
                  </a:lnTo>
                  <a:lnTo>
                    <a:pt x="1026" y="370"/>
                  </a:lnTo>
                  <a:close/>
                </a:path>
              </a:pathLst>
            </a:custGeom>
            <a:solidFill>
              <a:srgbClr val="3399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29" name="Freeform 153">
              <a:extLst>
                <a:ext uri="{FF2B5EF4-FFF2-40B4-BE49-F238E27FC236}">
                  <a16:creationId xmlns:a16="http://schemas.microsoft.com/office/drawing/2014/main" xmlns="" id="{F01322D3-4E60-014B-AE7A-7CD176285AA9}"/>
                </a:ext>
              </a:extLst>
            </p:cNvPr>
            <p:cNvSpPr>
              <a:spLocks/>
            </p:cNvSpPr>
            <p:nvPr/>
          </p:nvSpPr>
          <p:spPr bwMode="auto">
            <a:xfrm>
              <a:off x="5722144" y="3459163"/>
              <a:ext cx="246459" cy="158750"/>
            </a:xfrm>
            <a:custGeom>
              <a:avLst/>
              <a:gdLst>
                <a:gd name="T0" fmla="*/ 0 w 1041"/>
                <a:gd name="T1" fmla="*/ 0 h 499"/>
                <a:gd name="T2" fmla="*/ 0 w 1041"/>
                <a:gd name="T3" fmla="*/ 0 h 499"/>
                <a:gd name="T4" fmla="*/ 0 w 1041"/>
                <a:gd name="T5" fmla="*/ 0 h 499"/>
                <a:gd name="T6" fmla="*/ 0 w 1041"/>
                <a:gd name="T7" fmla="*/ 0 h 499"/>
                <a:gd name="T8" fmla="*/ 0 w 1041"/>
                <a:gd name="T9" fmla="*/ 0 h 499"/>
                <a:gd name="T10" fmla="*/ 0 w 1041"/>
                <a:gd name="T11" fmla="*/ 0 h 499"/>
                <a:gd name="T12" fmla="*/ 0 w 1041"/>
                <a:gd name="T13" fmla="*/ 0 h 499"/>
                <a:gd name="T14" fmla="*/ 0 w 1041"/>
                <a:gd name="T15" fmla="*/ 0 h 499"/>
                <a:gd name="T16" fmla="*/ 0 w 1041"/>
                <a:gd name="T17" fmla="*/ 0 h 499"/>
                <a:gd name="T18" fmla="*/ 0 w 1041"/>
                <a:gd name="T19" fmla="*/ 0 h 4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1" h="499">
                  <a:moveTo>
                    <a:pt x="1041" y="433"/>
                  </a:moveTo>
                  <a:lnTo>
                    <a:pt x="1031" y="426"/>
                  </a:lnTo>
                  <a:lnTo>
                    <a:pt x="31" y="0"/>
                  </a:lnTo>
                  <a:lnTo>
                    <a:pt x="0" y="72"/>
                  </a:lnTo>
                  <a:lnTo>
                    <a:pt x="1000" y="499"/>
                  </a:lnTo>
                  <a:lnTo>
                    <a:pt x="989" y="493"/>
                  </a:lnTo>
                  <a:lnTo>
                    <a:pt x="1041" y="433"/>
                  </a:lnTo>
                  <a:lnTo>
                    <a:pt x="1037" y="428"/>
                  </a:lnTo>
                  <a:lnTo>
                    <a:pt x="1031" y="426"/>
                  </a:lnTo>
                  <a:lnTo>
                    <a:pt x="1041" y="433"/>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0" name="Freeform 154">
              <a:extLst>
                <a:ext uri="{FF2B5EF4-FFF2-40B4-BE49-F238E27FC236}">
                  <a16:creationId xmlns:a16="http://schemas.microsoft.com/office/drawing/2014/main" xmlns="" id="{A6EAA83A-85A6-C748-B331-34AEA55832BB}"/>
                </a:ext>
              </a:extLst>
            </p:cNvPr>
            <p:cNvSpPr>
              <a:spLocks/>
            </p:cNvSpPr>
            <p:nvPr/>
          </p:nvSpPr>
          <p:spPr bwMode="auto">
            <a:xfrm>
              <a:off x="5956102" y="3595688"/>
              <a:ext cx="187523" cy="220662"/>
            </a:xfrm>
            <a:custGeom>
              <a:avLst/>
              <a:gdLst>
                <a:gd name="T0" fmla="*/ 0 w 782"/>
                <a:gd name="T1" fmla="*/ 0 h 694"/>
                <a:gd name="T2" fmla="*/ 0 w 782"/>
                <a:gd name="T3" fmla="*/ 0 h 694"/>
                <a:gd name="T4" fmla="*/ 0 w 782"/>
                <a:gd name="T5" fmla="*/ 0 h 694"/>
                <a:gd name="T6" fmla="*/ 0 w 782"/>
                <a:gd name="T7" fmla="*/ 0 h 694"/>
                <a:gd name="T8" fmla="*/ 0 w 782"/>
                <a:gd name="T9" fmla="*/ 0 h 6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2" h="694">
                  <a:moveTo>
                    <a:pt x="782" y="633"/>
                  </a:moveTo>
                  <a:lnTo>
                    <a:pt x="52" y="0"/>
                  </a:lnTo>
                  <a:lnTo>
                    <a:pt x="0" y="60"/>
                  </a:lnTo>
                  <a:lnTo>
                    <a:pt x="730" y="694"/>
                  </a:lnTo>
                  <a:lnTo>
                    <a:pt x="782" y="633"/>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1" name="Freeform 155">
              <a:extLst>
                <a:ext uri="{FF2B5EF4-FFF2-40B4-BE49-F238E27FC236}">
                  <a16:creationId xmlns:a16="http://schemas.microsoft.com/office/drawing/2014/main" xmlns="" id="{4FFD5923-111E-FF41-A7EA-41FDD3289532}"/>
                </a:ext>
              </a:extLst>
            </p:cNvPr>
            <p:cNvSpPr>
              <a:spLocks/>
            </p:cNvSpPr>
            <p:nvPr/>
          </p:nvSpPr>
          <p:spPr bwMode="auto">
            <a:xfrm>
              <a:off x="6132909" y="3797300"/>
              <a:ext cx="194667" cy="231775"/>
            </a:xfrm>
            <a:custGeom>
              <a:avLst/>
              <a:gdLst>
                <a:gd name="T0" fmla="*/ 0 w 821"/>
                <a:gd name="T1" fmla="*/ 0 h 731"/>
                <a:gd name="T2" fmla="*/ 0 w 821"/>
                <a:gd name="T3" fmla="*/ 0 h 731"/>
                <a:gd name="T4" fmla="*/ 0 w 821"/>
                <a:gd name="T5" fmla="*/ 0 h 731"/>
                <a:gd name="T6" fmla="*/ 0 w 821"/>
                <a:gd name="T7" fmla="*/ 0 h 731"/>
                <a:gd name="T8" fmla="*/ 0 w 821"/>
                <a:gd name="T9" fmla="*/ 0 h 731"/>
                <a:gd name="T10" fmla="*/ 0 w 821"/>
                <a:gd name="T11" fmla="*/ 0 h 731"/>
                <a:gd name="T12" fmla="*/ 0 w 821"/>
                <a:gd name="T13" fmla="*/ 0 h 731"/>
                <a:gd name="T14" fmla="*/ 0 w 821"/>
                <a:gd name="T15" fmla="*/ 0 h 731"/>
                <a:gd name="T16" fmla="*/ 0 w 821"/>
                <a:gd name="T17" fmla="*/ 0 h 731"/>
                <a:gd name="T18" fmla="*/ 0 w 821"/>
                <a:gd name="T19" fmla="*/ 0 h 7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1" h="731">
                  <a:moveTo>
                    <a:pt x="804" y="653"/>
                  </a:moveTo>
                  <a:lnTo>
                    <a:pt x="821" y="662"/>
                  </a:lnTo>
                  <a:lnTo>
                    <a:pt x="52" y="0"/>
                  </a:lnTo>
                  <a:lnTo>
                    <a:pt x="0" y="61"/>
                  </a:lnTo>
                  <a:lnTo>
                    <a:pt x="768" y="723"/>
                  </a:lnTo>
                  <a:lnTo>
                    <a:pt x="785" y="731"/>
                  </a:lnTo>
                  <a:lnTo>
                    <a:pt x="768" y="723"/>
                  </a:lnTo>
                  <a:lnTo>
                    <a:pt x="775" y="729"/>
                  </a:lnTo>
                  <a:lnTo>
                    <a:pt x="785" y="731"/>
                  </a:lnTo>
                  <a:lnTo>
                    <a:pt x="804" y="653"/>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2" name="Freeform 156">
              <a:extLst>
                <a:ext uri="{FF2B5EF4-FFF2-40B4-BE49-F238E27FC236}">
                  <a16:creationId xmlns:a16="http://schemas.microsoft.com/office/drawing/2014/main" xmlns="" id="{6C335A83-23AF-134C-B88F-37464244FFBD}"/>
                </a:ext>
              </a:extLst>
            </p:cNvPr>
            <p:cNvSpPr>
              <a:spLocks/>
            </p:cNvSpPr>
            <p:nvPr/>
          </p:nvSpPr>
          <p:spPr bwMode="auto">
            <a:xfrm>
              <a:off x="6318647" y="4005263"/>
              <a:ext cx="196453" cy="88900"/>
            </a:xfrm>
            <a:custGeom>
              <a:avLst/>
              <a:gdLst>
                <a:gd name="T0" fmla="*/ 0 w 824"/>
                <a:gd name="T1" fmla="*/ 0 h 280"/>
                <a:gd name="T2" fmla="*/ 0 w 824"/>
                <a:gd name="T3" fmla="*/ 0 h 280"/>
                <a:gd name="T4" fmla="*/ 0 w 824"/>
                <a:gd name="T5" fmla="*/ 0 h 280"/>
                <a:gd name="T6" fmla="*/ 0 w 824"/>
                <a:gd name="T7" fmla="*/ 0 h 280"/>
                <a:gd name="T8" fmla="*/ 0 w 824"/>
                <a:gd name="T9" fmla="*/ 0 h 280"/>
                <a:gd name="T10" fmla="*/ 0 w 824"/>
                <a:gd name="T11" fmla="*/ 0 h 280"/>
                <a:gd name="T12" fmla="*/ 0 w 824"/>
                <a:gd name="T13" fmla="*/ 0 h 280"/>
                <a:gd name="T14" fmla="*/ 0 w 824"/>
                <a:gd name="T15" fmla="*/ 0 h 280"/>
                <a:gd name="T16" fmla="*/ 0 w 824"/>
                <a:gd name="T17" fmla="*/ 0 h 280"/>
                <a:gd name="T18" fmla="*/ 0 w 824"/>
                <a:gd name="T19" fmla="*/ 0 h 2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4" h="280">
                  <a:moveTo>
                    <a:pt x="824" y="203"/>
                  </a:moveTo>
                  <a:lnTo>
                    <a:pt x="819" y="202"/>
                  </a:lnTo>
                  <a:lnTo>
                    <a:pt x="19" y="0"/>
                  </a:lnTo>
                  <a:lnTo>
                    <a:pt x="0" y="78"/>
                  </a:lnTo>
                  <a:lnTo>
                    <a:pt x="800" y="280"/>
                  </a:lnTo>
                  <a:lnTo>
                    <a:pt x="794" y="277"/>
                  </a:lnTo>
                  <a:lnTo>
                    <a:pt x="824" y="203"/>
                  </a:lnTo>
                  <a:lnTo>
                    <a:pt x="822" y="202"/>
                  </a:lnTo>
                  <a:lnTo>
                    <a:pt x="819" y="202"/>
                  </a:lnTo>
                  <a:lnTo>
                    <a:pt x="824" y="203"/>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3" name="Freeform 157">
              <a:extLst>
                <a:ext uri="{FF2B5EF4-FFF2-40B4-BE49-F238E27FC236}">
                  <a16:creationId xmlns:a16="http://schemas.microsoft.com/office/drawing/2014/main" xmlns="" id="{167803B1-A5B9-B041-A6B8-1FAB4C0EB78C}"/>
                </a:ext>
              </a:extLst>
            </p:cNvPr>
            <p:cNvSpPr>
              <a:spLocks/>
            </p:cNvSpPr>
            <p:nvPr/>
          </p:nvSpPr>
          <p:spPr bwMode="auto">
            <a:xfrm>
              <a:off x="6507956" y="4068763"/>
              <a:ext cx="221456" cy="138112"/>
            </a:xfrm>
            <a:custGeom>
              <a:avLst/>
              <a:gdLst>
                <a:gd name="T0" fmla="*/ 0 w 924"/>
                <a:gd name="T1" fmla="*/ 0 h 436"/>
                <a:gd name="T2" fmla="*/ 0 w 924"/>
                <a:gd name="T3" fmla="*/ 0 h 436"/>
                <a:gd name="T4" fmla="*/ 0 w 924"/>
                <a:gd name="T5" fmla="*/ 0 h 436"/>
                <a:gd name="T6" fmla="*/ 0 w 924"/>
                <a:gd name="T7" fmla="*/ 0 h 436"/>
                <a:gd name="T8" fmla="*/ 0 w 924"/>
                <a:gd name="T9" fmla="*/ 0 h 436"/>
                <a:gd name="T10" fmla="*/ 0 w 924"/>
                <a:gd name="T11" fmla="*/ 0 h 436"/>
                <a:gd name="T12" fmla="*/ 0 w 924"/>
                <a:gd name="T13" fmla="*/ 0 h 436"/>
                <a:gd name="T14" fmla="*/ 0 w 924"/>
                <a:gd name="T15" fmla="*/ 0 h 436"/>
                <a:gd name="T16" fmla="*/ 0 w 924"/>
                <a:gd name="T17" fmla="*/ 0 h 436"/>
                <a:gd name="T18" fmla="*/ 0 w 924"/>
                <a:gd name="T19" fmla="*/ 0 h 4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4" h="436">
                  <a:moveTo>
                    <a:pt x="912" y="357"/>
                  </a:moveTo>
                  <a:lnTo>
                    <a:pt x="924" y="360"/>
                  </a:lnTo>
                  <a:lnTo>
                    <a:pt x="30" y="0"/>
                  </a:lnTo>
                  <a:lnTo>
                    <a:pt x="0" y="74"/>
                  </a:lnTo>
                  <a:lnTo>
                    <a:pt x="894" y="434"/>
                  </a:lnTo>
                  <a:lnTo>
                    <a:pt x="905" y="436"/>
                  </a:lnTo>
                  <a:lnTo>
                    <a:pt x="894" y="434"/>
                  </a:lnTo>
                  <a:lnTo>
                    <a:pt x="900" y="436"/>
                  </a:lnTo>
                  <a:lnTo>
                    <a:pt x="905" y="436"/>
                  </a:lnTo>
                  <a:lnTo>
                    <a:pt x="912" y="357"/>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4" name="Freeform 158">
              <a:extLst>
                <a:ext uri="{FF2B5EF4-FFF2-40B4-BE49-F238E27FC236}">
                  <a16:creationId xmlns:a16="http://schemas.microsoft.com/office/drawing/2014/main" xmlns="" id="{FF7EA938-B41E-B54A-93B3-53CDC53E63C0}"/>
                </a:ext>
              </a:extLst>
            </p:cNvPr>
            <p:cNvSpPr>
              <a:spLocks/>
            </p:cNvSpPr>
            <p:nvPr/>
          </p:nvSpPr>
          <p:spPr bwMode="auto">
            <a:xfrm>
              <a:off x="6724055" y="4183063"/>
              <a:ext cx="432197" cy="77787"/>
            </a:xfrm>
            <a:custGeom>
              <a:avLst/>
              <a:gdLst>
                <a:gd name="T0" fmla="*/ 0 w 1811"/>
                <a:gd name="T1" fmla="*/ 0 h 246"/>
                <a:gd name="T2" fmla="*/ 0 w 1811"/>
                <a:gd name="T3" fmla="*/ 0 h 246"/>
                <a:gd name="T4" fmla="*/ 0 w 1811"/>
                <a:gd name="T5" fmla="*/ 0 h 246"/>
                <a:gd name="T6" fmla="*/ 0 w 1811"/>
                <a:gd name="T7" fmla="*/ 0 h 246"/>
                <a:gd name="T8" fmla="*/ 0 w 1811"/>
                <a:gd name="T9" fmla="*/ 0 h 246"/>
                <a:gd name="T10" fmla="*/ 0 w 1811"/>
                <a:gd name="T11" fmla="*/ 0 h 246"/>
                <a:gd name="T12" fmla="*/ 0 w 1811"/>
                <a:gd name="T13" fmla="*/ 0 h 246"/>
                <a:gd name="T14" fmla="*/ 0 w 1811"/>
                <a:gd name="T15" fmla="*/ 0 h 246"/>
                <a:gd name="T16" fmla="*/ 0 w 1811"/>
                <a:gd name="T17" fmla="*/ 0 h 246"/>
                <a:gd name="T18" fmla="*/ 0 w 1811"/>
                <a:gd name="T19" fmla="*/ 0 h 2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11" h="246">
                  <a:moveTo>
                    <a:pt x="1790" y="168"/>
                  </a:moveTo>
                  <a:lnTo>
                    <a:pt x="1804" y="166"/>
                  </a:lnTo>
                  <a:lnTo>
                    <a:pt x="7" y="0"/>
                  </a:lnTo>
                  <a:lnTo>
                    <a:pt x="0" y="79"/>
                  </a:lnTo>
                  <a:lnTo>
                    <a:pt x="1796" y="246"/>
                  </a:lnTo>
                  <a:lnTo>
                    <a:pt x="1811" y="245"/>
                  </a:lnTo>
                  <a:lnTo>
                    <a:pt x="1796" y="246"/>
                  </a:lnTo>
                  <a:lnTo>
                    <a:pt x="1804" y="246"/>
                  </a:lnTo>
                  <a:lnTo>
                    <a:pt x="1811" y="245"/>
                  </a:lnTo>
                  <a:lnTo>
                    <a:pt x="1790" y="168"/>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5" name="Freeform 159">
              <a:extLst>
                <a:ext uri="{FF2B5EF4-FFF2-40B4-BE49-F238E27FC236}">
                  <a16:creationId xmlns:a16="http://schemas.microsoft.com/office/drawing/2014/main" xmlns="" id="{AEB0FBB7-9E41-814F-BCCB-BC8425B893AC}"/>
                </a:ext>
              </a:extLst>
            </p:cNvPr>
            <p:cNvSpPr>
              <a:spLocks/>
            </p:cNvSpPr>
            <p:nvPr/>
          </p:nvSpPr>
          <p:spPr bwMode="auto">
            <a:xfrm>
              <a:off x="7152680" y="4189413"/>
              <a:ext cx="133945" cy="71437"/>
            </a:xfrm>
            <a:custGeom>
              <a:avLst/>
              <a:gdLst>
                <a:gd name="T0" fmla="*/ 0 w 566"/>
                <a:gd name="T1" fmla="*/ 0 h 222"/>
                <a:gd name="T2" fmla="*/ 0 w 566"/>
                <a:gd name="T3" fmla="*/ 0 h 222"/>
                <a:gd name="T4" fmla="*/ 0 w 566"/>
                <a:gd name="T5" fmla="*/ 0 h 222"/>
                <a:gd name="T6" fmla="*/ 0 w 566"/>
                <a:gd name="T7" fmla="*/ 0 h 222"/>
                <a:gd name="T8" fmla="*/ 0 w 566"/>
                <a:gd name="T9" fmla="*/ 0 h 222"/>
                <a:gd name="T10" fmla="*/ 0 w 566"/>
                <a:gd name="T11" fmla="*/ 0 h 222"/>
                <a:gd name="T12" fmla="*/ 0 w 566"/>
                <a:gd name="T13" fmla="*/ 0 h 222"/>
                <a:gd name="T14" fmla="*/ 0 w 566"/>
                <a:gd name="T15" fmla="*/ 0 h 222"/>
                <a:gd name="T16" fmla="*/ 0 w 566"/>
                <a:gd name="T17" fmla="*/ 0 h 222"/>
                <a:gd name="T18" fmla="*/ 0 w 566"/>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6" h="222">
                  <a:moveTo>
                    <a:pt x="566" y="5"/>
                  </a:moveTo>
                  <a:lnTo>
                    <a:pt x="540" y="4"/>
                  </a:lnTo>
                  <a:lnTo>
                    <a:pt x="0" y="145"/>
                  </a:lnTo>
                  <a:lnTo>
                    <a:pt x="21" y="222"/>
                  </a:lnTo>
                  <a:lnTo>
                    <a:pt x="561" y="80"/>
                  </a:lnTo>
                  <a:lnTo>
                    <a:pt x="536" y="79"/>
                  </a:lnTo>
                  <a:lnTo>
                    <a:pt x="566" y="5"/>
                  </a:lnTo>
                  <a:lnTo>
                    <a:pt x="554" y="0"/>
                  </a:lnTo>
                  <a:lnTo>
                    <a:pt x="540" y="4"/>
                  </a:lnTo>
                  <a:lnTo>
                    <a:pt x="566" y="5"/>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6" name="Freeform 160">
              <a:extLst>
                <a:ext uri="{FF2B5EF4-FFF2-40B4-BE49-F238E27FC236}">
                  <a16:creationId xmlns:a16="http://schemas.microsoft.com/office/drawing/2014/main" xmlns="" id="{CE84F397-D0C1-C64C-B56D-DC5C682828A5}"/>
                </a:ext>
              </a:extLst>
            </p:cNvPr>
            <p:cNvSpPr>
              <a:spLocks/>
            </p:cNvSpPr>
            <p:nvPr/>
          </p:nvSpPr>
          <p:spPr bwMode="auto">
            <a:xfrm>
              <a:off x="7279481" y="4191000"/>
              <a:ext cx="400050" cy="241300"/>
            </a:xfrm>
            <a:custGeom>
              <a:avLst/>
              <a:gdLst>
                <a:gd name="T0" fmla="*/ 0 w 1675"/>
                <a:gd name="T1" fmla="*/ 0 h 761"/>
                <a:gd name="T2" fmla="*/ 0 w 1675"/>
                <a:gd name="T3" fmla="*/ 0 h 761"/>
                <a:gd name="T4" fmla="*/ 0 w 1675"/>
                <a:gd name="T5" fmla="*/ 0 h 761"/>
                <a:gd name="T6" fmla="*/ 0 w 1675"/>
                <a:gd name="T7" fmla="*/ 0 h 761"/>
                <a:gd name="T8" fmla="*/ 0 w 1675"/>
                <a:gd name="T9" fmla="*/ 0 h 761"/>
                <a:gd name="T10" fmla="*/ 0 w 1675"/>
                <a:gd name="T11" fmla="*/ 0 h 761"/>
                <a:gd name="T12" fmla="*/ 0 w 1675"/>
                <a:gd name="T13" fmla="*/ 0 h 761"/>
                <a:gd name="T14" fmla="*/ 0 w 1675"/>
                <a:gd name="T15" fmla="*/ 0 h 761"/>
                <a:gd name="T16" fmla="*/ 0 w 1675"/>
                <a:gd name="T17" fmla="*/ 0 h 761"/>
                <a:gd name="T18" fmla="*/ 0 w 1675"/>
                <a:gd name="T19" fmla="*/ 0 h 7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75" h="761">
                  <a:moveTo>
                    <a:pt x="1663" y="681"/>
                  </a:moveTo>
                  <a:lnTo>
                    <a:pt x="1675" y="683"/>
                  </a:lnTo>
                  <a:lnTo>
                    <a:pt x="30" y="0"/>
                  </a:lnTo>
                  <a:lnTo>
                    <a:pt x="0" y="74"/>
                  </a:lnTo>
                  <a:lnTo>
                    <a:pt x="1645" y="757"/>
                  </a:lnTo>
                  <a:lnTo>
                    <a:pt x="1656" y="761"/>
                  </a:lnTo>
                  <a:lnTo>
                    <a:pt x="1645" y="757"/>
                  </a:lnTo>
                  <a:lnTo>
                    <a:pt x="1650" y="759"/>
                  </a:lnTo>
                  <a:lnTo>
                    <a:pt x="1656" y="761"/>
                  </a:lnTo>
                  <a:lnTo>
                    <a:pt x="1663" y="681"/>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7" name="Freeform 161">
              <a:extLst>
                <a:ext uri="{FF2B5EF4-FFF2-40B4-BE49-F238E27FC236}">
                  <a16:creationId xmlns:a16="http://schemas.microsoft.com/office/drawing/2014/main" xmlns="" id="{0E0067DF-358C-0945-BB3D-C1A298BAB122}"/>
                </a:ext>
              </a:extLst>
            </p:cNvPr>
            <p:cNvSpPr>
              <a:spLocks/>
            </p:cNvSpPr>
            <p:nvPr/>
          </p:nvSpPr>
          <p:spPr bwMode="auto">
            <a:xfrm>
              <a:off x="7674173" y="4406900"/>
              <a:ext cx="203597" cy="49212"/>
            </a:xfrm>
            <a:custGeom>
              <a:avLst/>
              <a:gdLst>
                <a:gd name="T0" fmla="*/ 0 w 853"/>
                <a:gd name="T1" fmla="*/ 0 h 155"/>
                <a:gd name="T2" fmla="*/ 0 w 853"/>
                <a:gd name="T3" fmla="*/ 0 h 155"/>
                <a:gd name="T4" fmla="*/ 0 w 853"/>
                <a:gd name="T5" fmla="*/ 0 h 155"/>
                <a:gd name="T6" fmla="*/ 0 w 853"/>
                <a:gd name="T7" fmla="*/ 0 h 155"/>
                <a:gd name="T8" fmla="*/ 0 w 853"/>
                <a:gd name="T9" fmla="*/ 0 h 155"/>
                <a:gd name="T10" fmla="*/ 0 w 853"/>
                <a:gd name="T11" fmla="*/ 0 h 155"/>
                <a:gd name="T12" fmla="*/ 0 w 853"/>
                <a:gd name="T13" fmla="*/ 0 h 155"/>
                <a:gd name="T14" fmla="*/ 0 w 853"/>
                <a:gd name="T15" fmla="*/ 0 h 155"/>
                <a:gd name="T16" fmla="*/ 0 w 853"/>
                <a:gd name="T17" fmla="*/ 0 h 155"/>
                <a:gd name="T18" fmla="*/ 0 w 853"/>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3" h="155">
                  <a:moveTo>
                    <a:pt x="853" y="78"/>
                  </a:moveTo>
                  <a:lnTo>
                    <a:pt x="842" y="76"/>
                  </a:lnTo>
                  <a:lnTo>
                    <a:pt x="7" y="0"/>
                  </a:lnTo>
                  <a:lnTo>
                    <a:pt x="0" y="80"/>
                  </a:lnTo>
                  <a:lnTo>
                    <a:pt x="835" y="155"/>
                  </a:lnTo>
                  <a:lnTo>
                    <a:pt x="824" y="152"/>
                  </a:lnTo>
                  <a:lnTo>
                    <a:pt x="853" y="78"/>
                  </a:lnTo>
                  <a:lnTo>
                    <a:pt x="848" y="76"/>
                  </a:lnTo>
                  <a:lnTo>
                    <a:pt x="842" y="76"/>
                  </a:lnTo>
                  <a:lnTo>
                    <a:pt x="853" y="78"/>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8" name="Freeform 162">
              <a:extLst>
                <a:ext uri="{FF2B5EF4-FFF2-40B4-BE49-F238E27FC236}">
                  <a16:creationId xmlns:a16="http://schemas.microsoft.com/office/drawing/2014/main" xmlns="" id="{26CB8823-4903-9742-850D-326BB17FE655}"/>
                </a:ext>
              </a:extLst>
            </p:cNvPr>
            <p:cNvSpPr>
              <a:spLocks/>
            </p:cNvSpPr>
            <p:nvPr/>
          </p:nvSpPr>
          <p:spPr bwMode="auto">
            <a:xfrm>
              <a:off x="7870627" y="4432300"/>
              <a:ext cx="437555" cy="247650"/>
            </a:xfrm>
            <a:custGeom>
              <a:avLst/>
              <a:gdLst>
                <a:gd name="T0" fmla="*/ 0 w 1832"/>
                <a:gd name="T1" fmla="*/ 0 h 778"/>
                <a:gd name="T2" fmla="*/ 0 w 1832"/>
                <a:gd name="T3" fmla="*/ 0 h 778"/>
                <a:gd name="T4" fmla="*/ 0 w 1832"/>
                <a:gd name="T5" fmla="*/ 0 h 778"/>
                <a:gd name="T6" fmla="*/ 0 w 1832"/>
                <a:gd name="T7" fmla="*/ 0 h 778"/>
                <a:gd name="T8" fmla="*/ 0 w 1832"/>
                <a:gd name="T9" fmla="*/ 0 h 7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32" h="778">
                  <a:moveTo>
                    <a:pt x="1832" y="704"/>
                  </a:moveTo>
                  <a:lnTo>
                    <a:pt x="29" y="0"/>
                  </a:lnTo>
                  <a:lnTo>
                    <a:pt x="0" y="74"/>
                  </a:lnTo>
                  <a:lnTo>
                    <a:pt x="1804" y="778"/>
                  </a:lnTo>
                  <a:lnTo>
                    <a:pt x="1832" y="704"/>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39" name="Freeform 163">
              <a:extLst>
                <a:ext uri="{FF2B5EF4-FFF2-40B4-BE49-F238E27FC236}">
                  <a16:creationId xmlns:a16="http://schemas.microsoft.com/office/drawing/2014/main" xmlns="" id="{AAA21EAC-3326-2549-9E8B-369D5A8ED3FF}"/>
                </a:ext>
              </a:extLst>
            </p:cNvPr>
            <p:cNvSpPr>
              <a:spLocks/>
            </p:cNvSpPr>
            <p:nvPr/>
          </p:nvSpPr>
          <p:spPr bwMode="auto">
            <a:xfrm>
              <a:off x="8301038" y="4656138"/>
              <a:ext cx="269677" cy="160337"/>
            </a:xfrm>
            <a:custGeom>
              <a:avLst/>
              <a:gdLst>
                <a:gd name="T0" fmla="*/ 0 w 1123"/>
                <a:gd name="T1" fmla="*/ 0 h 507"/>
                <a:gd name="T2" fmla="*/ 0 w 1123"/>
                <a:gd name="T3" fmla="*/ 0 h 507"/>
                <a:gd name="T4" fmla="*/ 0 w 1123"/>
                <a:gd name="T5" fmla="*/ 0 h 507"/>
                <a:gd name="T6" fmla="*/ 0 w 1123"/>
                <a:gd name="T7" fmla="*/ 0 h 507"/>
                <a:gd name="T8" fmla="*/ 0 w 1123"/>
                <a:gd name="T9" fmla="*/ 0 h 507"/>
                <a:gd name="T10" fmla="*/ 0 w 1123"/>
                <a:gd name="T11" fmla="*/ 0 h 507"/>
                <a:gd name="T12" fmla="*/ 0 w 1123"/>
                <a:gd name="T13" fmla="*/ 0 h 507"/>
                <a:gd name="T14" fmla="*/ 0 w 1123"/>
                <a:gd name="T15" fmla="*/ 0 h 507"/>
                <a:gd name="T16" fmla="*/ 0 w 1123"/>
                <a:gd name="T17" fmla="*/ 0 h 507"/>
                <a:gd name="T18" fmla="*/ 0 w 1123"/>
                <a:gd name="T19" fmla="*/ 0 h 5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3" h="507">
                  <a:moveTo>
                    <a:pt x="1118" y="430"/>
                  </a:moveTo>
                  <a:lnTo>
                    <a:pt x="1123" y="431"/>
                  </a:lnTo>
                  <a:lnTo>
                    <a:pt x="28" y="0"/>
                  </a:lnTo>
                  <a:lnTo>
                    <a:pt x="0" y="74"/>
                  </a:lnTo>
                  <a:lnTo>
                    <a:pt x="1093" y="506"/>
                  </a:lnTo>
                  <a:lnTo>
                    <a:pt x="1098" y="507"/>
                  </a:lnTo>
                  <a:lnTo>
                    <a:pt x="1093" y="506"/>
                  </a:lnTo>
                  <a:lnTo>
                    <a:pt x="1095" y="506"/>
                  </a:lnTo>
                  <a:lnTo>
                    <a:pt x="1098" y="507"/>
                  </a:lnTo>
                  <a:lnTo>
                    <a:pt x="1118" y="430"/>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0" name="Freeform 164">
              <a:extLst>
                <a:ext uri="{FF2B5EF4-FFF2-40B4-BE49-F238E27FC236}">
                  <a16:creationId xmlns:a16="http://schemas.microsoft.com/office/drawing/2014/main" xmlns="" id="{36B17A7E-9FBD-9445-8BA3-B07187B53B74}"/>
                </a:ext>
              </a:extLst>
            </p:cNvPr>
            <p:cNvSpPr>
              <a:spLocks/>
            </p:cNvSpPr>
            <p:nvPr/>
          </p:nvSpPr>
          <p:spPr bwMode="auto">
            <a:xfrm>
              <a:off x="8563570" y="4792663"/>
              <a:ext cx="223242" cy="95250"/>
            </a:xfrm>
            <a:custGeom>
              <a:avLst/>
              <a:gdLst>
                <a:gd name="T0" fmla="*/ 0 w 924"/>
                <a:gd name="T1" fmla="*/ 0 h 302"/>
                <a:gd name="T2" fmla="*/ 0 w 924"/>
                <a:gd name="T3" fmla="*/ 0 h 302"/>
                <a:gd name="T4" fmla="*/ 0 w 924"/>
                <a:gd name="T5" fmla="*/ 0 h 302"/>
                <a:gd name="T6" fmla="*/ 0 w 924"/>
                <a:gd name="T7" fmla="*/ 0 h 302"/>
                <a:gd name="T8" fmla="*/ 0 w 924"/>
                <a:gd name="T9" fmla="*/ 0 h 302"/>
                <a:gd name="T10" fmla="*/ 0 w 924"/>
                <a:gd name="T11" fmla="*/ 0 h 302"/>
                <a:gd name="T12" fmla="*/ 0 w 924"/>
                <a:gd name="T13" fmla="*/ 0 h 302"/>
                <a:gd name="T14" fmla="*/ 0 w 924"/>
                <a:gd name="T15" fmla="*/ 0 h 302"/>
                <a:gd name="T16" fmla="*/ 0 w 924"/>
                <a:gd name="T17" fmla="*/ 0 h 302"/>
                <a:gd name="T18" fmla="*/ 0 w 924"/>
                <a:gd name="T19" fmla="*/ 0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4" h="302">
                  <a:moveTo>
                    <a:pt x="924" y="225"/>
                  </a:moveTo>
                  <a:lnTo>
                    <a:pt x="920" y="224"/>
                  </a:lnTo>
                  <a:lnTo>
                    <a:pt x="20" y="0"/>
                  </a:lnTo>
                  <a:lnTo>
                    <a:pt x="0" y="77"/>
                  </a:lnTo>
                  <a:lnTo>
                    <a:pt x="899" y="302"/>
                  </a:lnTo>
                  <a:lnTo>
                    <a:pt x="895" y="299"/>
                  </a:lnTo>
                  <a:lnTo>
                    <a:pt x="924" y="225"/>
                  </a:lnTo>
                  <a:lnTo>
                    <a:pt x="922" y="225"/>
                  </a:lnTo>
                  <a:lnTo>
                    <a:pt x="920" y="224"/>
                  </a:lnTo>
                  <a:lnTo>
                    <a:pt x="924" y="225"/>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1" name="Freeform 165">
              <a:extLst>
                <a:ext uri="{FF2B5EF4-FFF2-40B4-BE49-F238E27FC236}">
                  <a16:creationId xmlns:a16="http://schemas.microsoft.com/office/drawing/2014/main" xmlns="" id="{DB831F96-FFC4-8141-B95C-D7D80DBDBD5F}"/>
                </a:ext>
              </a:extLst>
            </p:cNvPr>
            <p:cNvSpPr>
              <a:spLocks/>
            </p:cNvSpPr>
            <p:nvPr/>
          </p:nvSpPr>
          <p:spPr bwMode="auto">
            <a:xfrm>
              <a:off x="8777883" y="4864100"/>
              <a:ext cx="300038" cy="177800"/>
            </a:xfrm>
            <a:custGeom>
              <a:avLst/>
              <a:gdLst>
                <a:gd name="T0" fmla="*/ 0 w 1253"/>
                <a:gd name="T1" fmla="*/ 0 h 563"/>
                <a:gd name="T2" fmla="*/ 0 w 1253"/>
                <a:gd name="T3" fmla="*/ 0 h 563"/>
                <a:gd name="T4" fmla="*/ 0 w 1253"/>
                <a:gd name="T5" fmla="*/ 0 h 563"/>
                <a:gd name="T6" fmla="*/ 0 w 1253"/>
                <a:gd name="T7" fmla="*/ 0 h 563"/>
                <a:gd name="T8" fmla="*/ 0 w 1253"/>
                <a:gd name="T9" fmla="*/ 0 h 563"/>
                <a:gd name="T10" fmla="*/ 0 w 1253"/>
                <a:gd name="T11" fmla="*/ 0 h 563"/>
                <a:gd name="T12" fmla="*/ 0 w 1253"/>
                <a:gd name="T13" fmla="*/ 0 h 563"/>
                <a:gd name="T14" fmla="*/ 0 w 1253"/>
                <a:gd name="T15" fmla="*/ 0 h 563"/>
                <a:gd name="T16" fmla="*/ 0 w 1253"/>
                <a:gd name="T17" fmla="*/ 0 h 563"/>
                <a:gd name="T18" fmla="*/ 0 w 1253"/>
                <a:gd name="T19" fmla="*/ 0 h 5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53" h="563">
                  <a:moveTo>
                    <a:pt x="1248" y="485"/>
                  </a:moveTo>
                  <a:lnTo>
                    <a:pt x="1253" y="488"/>
                  </a:lnTo>
                  <a:lnTo>
                    <a:pt x="29" y="0"/>
                  </a:lnTo>
                  <a:lnTo>
                    <a:pt x="0" y="74"/>
                  </a:lnTo>
                  <a:lnTo>
                    <a:pt x="1224" y="562"/>
                  </a:lnTo>
                  <a:lnTo>
                    <a:pt x="1229" y="563"/>
                  </a:lnTo>
                  <a:lnTo>
                    <a:pt x="1224" y="562"/>
                  </a:lnTo>
                  <a:lnTo>
                    <a:pt x="1226" y="563"/>
                  </a:lnTo>
                  <a:lnTo>
                    <a:pt x="1229" y="563"/>
                  </a:lnTo>
                  <a:lnTo>
                    <a:pt x="1248" y="485"/>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2" name="Freeform 166">
              <a:extLst>
                <a:ext uri="{FF2B5EF4-FFF2-40B4-BE49-F238E27FC236}">
                  <a16:creationId xmlns:a16="http://schemas.microsoft.com/office/drawing/2014/main" xmlns="" id="{57F59BB9-892D-7E42-8B2E-93641D30F4F6}"/>
                </a:ext>
              </a:extLst>
            </p:cNvPr>
            <p:cNvSpPr>
              <a:spLocks/>
            </p:cNvSpPr>
            <p:nvPr/>
          </p:nvSpPr>
          <p:spPr bwMode="auto">
            <a:xfrm>
              <a:off x="9072563" y="5018088"/>
              <a:ext cx="228600" cy="100012"/>
            </a:xfrm>
            <a:custGeom>
              <a:avLst/>
              <a:gdLst>
                <a:gd name="T0" fmla="*/ 0 w 957"/>
                <a:gd name="T1" fmla="*/ 0 h 316"/>
                <a:gd name="T2" fmla="*/ 0 w 957"/>
                <a:gd name="T3" fmla="*/ 0 h 316"/>
                <a:gd name="T4" fmla="*/ 0 w 957"/>
                <a:gd name="T5" fmla="*/ 0 h 316"/>
                <a:gd name="T6" fmla="*/ 0 w 957"/>
                <a:gd name="T7" fmla="*/ 0 h 316"/>
                <a:gd name="T8" fmla="*/ 0 w 957"/>
                <a:gd name="T9" fmla="*/ 0 h 316"/>
                <a:gd name="T10" fmla="*/ 0 w 957"/>
                <a:gd name="T11" fmla="*/ 0 h 316"/>
                <a:gd name="T12" fmla="*/ 0 w 957"/>
                <a:gd name="T13" fmla="*/ 0 h 316"/>
                <a:gd name="T14" fmla="*/ 0 w 957"/>
                <a:gd name="T15" fmla="*/ 0 h 316"/>
                <a:gd name="T16" fmla="*/ 0 w 957"/>
                <a:gd name="T17" fmla="*/ 0 h 3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7" h="316">
                  <a:moveTo>
                    <a:pt x="957" y="239"/>
                  </a:moveTo>
                  <a:lnTo>
                    <a:pt x="956" y="239"/>
                  </a:lnTo>
                  <a:lnTo>
                    <a:pt x="19" y="0"/>
                  </a:lnTo>
                  <a:lnTo>
                    <a:pt x="0" y="78"/>
                  </a:lnTo>
                  <a:lnTo>
                    <a:pt x="937" y="316"/>
                  </a:lnTo>
                  <a:lnTo>
                    <a:pt x="935" y="316"/>
                  </a:lnTo>
                  <a:lnTo>
                    <a:pt x="957" y="239"/>
                  </a:lnTo>
                  <a:lnTo>
                    <a:pt x="956" y="239"/>
                  </a:lnTo>
                  <a:lnTo>
                    <a:pt x="957" y="239"/>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3" name="Freeform 167">
              <a:extLst>
                <a:ext uri="{FF2B5EF4-FFF2-40B4-BE49-F238E27FC236}">
                  <a16:creationId xmlns:a16="http://schemas.microsoft.com/office/drawing/2014/main" xmlns="" id="{85EBD220-1CD3-554B-A64C-6D7ABB706106}"/>
                </a:ext>
              </a:extLst>
            </p:cNvPr>
            <p:cNvSpPr>
              <a:spLocks/>
            </p:cNvSpPr>
            <p:nvPr/>
          </p:nvSpPr>
          <p:spPr bwMode="auto">
            <a:xfrm>
              <a:off x="9295805" y="5094288"/>
              <a:ext cx="176808" cy="85725"/>
            </a:xfrm>
            <a:custGeom>
              <a:avLst/>
              <a:gdLst>
                <a:gd name="T0" fmla="*/ 0 w 740"/>
                <a:gd name="T1" fmla="*/ 0 h 272"/>
                <a:gd name="T2" fmla="*/ 0 w 740"/>
                <a:gd name="T3" fmla="*/ 0 h 272"/>
                <a:gd name="T4" fmla="*/ 0 w 740"/>
                <a:gd name="T5" fmla="*/ 0 h 272"/>
                <a:gd name="T6" fmla="*/ 0 w 740"/>
                <a:gd name="T7" fmla="*/ 0 h 272"/>
                <a:gd name="T8" fmla="*/ 0 w 740"/>
                <a:gd name="T9" fmla="*/ 0 h 272"/>
                <a:gd name="T10" fmla="*/ 0 w 740"/>
                <a:gd name="T11" fmla="*/ 0 h 272"/>
                <a:gd name="T12" fmla="*/ 0 w 740"/>
                <a:gd name="T13" fmla="*/ 0 h 272"/>
                <a:gd name="T14" fmla="*/ 0 w 740"/>
                <a:gd name="T15" fmla="*/ 0 h 272"/>
                <a:gd name="T16" fmla="*/ 0 w 740"/>
                <a:gd name="T17" fmla="*/ 0 h 2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0" h="272">
                  <a:moveTo>
                    <a:pt x="740" y="196"/>
                  </a:moveTo>
                  <a:lnTo>
                    <a:pt x="739" y="195"/>
                  </a:lnTo>
                  <a:lnTo>
                    <a:pt x="22" y="0"/>
                  </a:lnTo>
                  <a:lnTo>
                    <a:pt x="0" y="77"/>
                  </a:lnTo>
                  <a:lnTo>
                    <a:pt x="717" y="272"/>
                  </a:lnTo>
                  <a:lnTo>
                    <a:pt x="716" y="271"/>
                  </a:lnTo>
                  <a:lnTo>
                    <a:pt x="740" y="196"/>
                  </a:lnTo>
                  <a:lnTo>
                    <a:pt x="739" y="195"/>
                  </a:lnTo>
                  <a:lnTo>
                    <a:pt x="740" y="196"/>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4" name="Freeform 168">
              <a:extLst>
                <a:ext uri="{FF2B5EF4-FFF2-40B4-BE49-F238E27FC236}">
                  <a16:creationId xmlns:a16="http://schemas.microsoft.com/office/drawing/2014/main" xmlns="" id="{FA5DBE3D-F827-8041-8AD2-88B58F33398A}"/>
                </a:ext>
              </a:extLst>
            </p:cNvPr>
            <p:cNvSpPr>
              <a:spLocks/>
            </p:cNvSpPr>
            <p:nvPr/>
          </p:nvSpPr>
          <p:spPr bwMode="auto">
            <a:xfrm>
              <a:off x="9465469" y="5156200"/>
              <a:ext cx="89297" cy="60325"/>
            </a:xfrm>
            <a:custGeom>
              <a:avLst/>
              <a:gdLst>
                <a:gd name="T0" fmla="*/ 0 w 373"/>
                <a:gd name="T1" fmla="*/ 0 h 191"/>
                <a:gd name="T2" fmla="*/ 0 w 373"/>
                <a:gd name="T3" fmla="*/ 0 h 191"/>
                <a:gd name="T4" fmla="*/ 0 w 373"/>
                <a:gd name="T5" fmla="*/ 0 h 191"/>
                <a:gd name="T6" fmla="*/ 0 w 373"/>
                <a:gd name="T7" fmla="*/ 0 h 191"/>
                <a:gd name="T8" fmla="*/ 0 w 373"/>
                <a:gd name="T9" fmla="*/ 0 h 191"/>
                <a:gd name="T10" fmla="*/ 0 w 373"/>
                <a:gd name="T11" fmla="*/ 0 h 191"/>
                <a:gd name="T12" fmla="*/ 0 w 373"/>
                <a:gd name="T13" fmla="*/ 0 h 191"/>
                <a:gd name="T14" fmla="*/ 0 w 373"/>
                <a:gd name="T15" fmla="*/ 0 h 191"/>
                <a:gd name="T16" fmla="*/ 0 w 373"/>
                <a:gd name="T17" fmla="*/ 0 h 191"/>
                <a:gd name="T18" fmla="*/ 0 w 373"/>
                <a:gd name="T19" fmla="*/ 0 h 1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3" h="191">
                  <a:moveTo>
                    <a:pt x="357" y="111"/>
                  </a:moveTo>
                  <a:lnTo>
                    <a:pt x="373" y="112"/>
                  </a:lnTo>
                  <a:lnTo>
                    <a:pt x="24" y="0"/>
                  </a:lnTo>
                  <a:lnTo>
                    <a:pt x="0" y="75"/>
                  </a:lnTo>
                  <a:lnTo>
                    <a:pt x="348" y="189"/>
                  </a:lnTo>
                  <a:lnTo>
                    <a:pt x="362" y="191"/>
                  </a:lnTo>
                  <a:lnTo>
                    <a:pt x="348" y="189"/>
                  </a:lnTo>
                  <a:lnTo>
                    <a:pt x="355" y="191"/>
                  </a:lnTo>
                  <a:lnTo>
                    <a:pt x="362" y="190"/>
                  </a:lnTo>
                  <a:lnTo>
                    <a:pt x="357" y="111"/>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5" name="Freeform 169">
              <a:extLst>
                <a:ext uri="{FF2B5EF4-FFF2-40B4-BE49-F238E27FC236}">
                  <a16:creationId xmlns:a16="http://schemas.microsoft.com/office/drawing/2014/main" xmlns="" id="{65837C43-FF60-AD42-ADA0-AF366F6DDC42}"/>
                </a:ext>
              </a:extLst>
            </p:cNvPr>
            <p:cNvSpPr>
              <a:spLocks/>
            </p:cNvSpPr>
            <p:nvPr/>
          </p:nvSpPr>
          <p:spPr bwMode="auto">
            <a:xfrm>
              <a:off x="9549408" y="5176838"/>
              <a:ext cx="176808" cy="39687"/>
            </a:xfrm>
            <a:custGeom>
              <a:avLst/>
              <a:gdLst>
                <a:gd name="T0" fmla="*/ 0 w 734"/>
                <a:gd name="T1" fmla="*/ 0 h 125"/>
                <a:gd name="T2" fmla="*/ 0 w 734"/>
                <a:gd name="T3" fmla="*/ 0 h 125"/>
                <a:gd name="T4" fmla="*/ 0 w 734"/>
                <a:gd name="T5" fmla="*/ 0 h 125"/>
                <a:gd name="T6" fmla="*/ 0 w 734"/>
                <a:gd name="T7" fmla="*/ 0 h 125"/>
                <a:gd name="T8" fmla="*/ 0 w 734"/>
                <a:gd name="T9" fmla="*/ 0 h 125"/>
                <a:gd name="T10" fmla="*/ 0 w 734"/>
                <a:gd name="T11" fmla="*/ 0 h 125"/>
                <a:gd name="T12" fmla="*/ 0 w 734"/>
                <a:gd name="T13" fmla="*/ 0 h 125"/>
                <a:gd name="T14" fmla="*/ 0 w 734"/>
                <a:gd name="T15" fmla="*/ 0 h 125"/>
                <a:gd name="T16" fmla="*/ 0 w 734"/>
                <a:gd name="T17" fmla="*/ 0 h 125"/>
                <a:gd name="T18" fmla="*/ 0 w 734"/>
                <a:gd name="T19" fmla="*/ 0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34" h="125">
                  <a:moveTo>
                    <a:pt x="734" y="2"/>
                  </a:moveTo>
                  <a:lnTo>
                    <a:pt x="719" y="1"/>
                  </a:lnTo>
                  <a:lnTo>
                    <a:pt x="0" y="45"/>
                  </a:lnTo>
                  <a:lnTo>
                    <a:pt x="5" y="125"/>
                  </a:lnTo>
                  <a:lnTo>
                    <a:pt x="724" y="81"/>
                  </a:lnTo>
                  <a:lnTo>
                    <a:pt x="711" y="79"/>
                  </a:lnTo>
                  <a:lnTo>
                    <a:pt x="734" y="2"/>
                  </a:lnTo>
                  <a:lnTo>
                    <a:pt x="727" y="0"/>
                  </a:lnTo>
                  <a:lnTo>
                    <a:pt x="719" y="1"/>
                  </a:lnTo>
                  <a:lnTo>
                    <a:pt x="734" y="2"/>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6" name="Freeform 170">
              <a:extLst>
                <a:ext uri="{FF2B5EF4-FFF2-40B4-BE49-F238E27FC236}">
                  <a16:creationId xmlns:a16="http://schemas.microsoft.com/office/drawing/2014/main" xmlns="" id="{020F5EBB-DB47-DE45-B24E-B85007FF2D39}"/>
                </a:ext>
              </a:extLst>
            </p:cNvPr>
            <p:cNvSpPr>
              <a:spLocks/>
            </p:cNvSpPr>
            <p:nvPr/>
          </p:nvSpPr>
          <p:spPr bwMode="auto">
            <a:xfrm>
              <a:off x="9720858" y="5176838"/>
              <a:ext cx="253603" cy="123825"/>
            </a:xfrm>
            <a:custGeom>
              <a:avLst/>
              <a:gdLst>
                <a:gd name="T0" fmla="*/ 0 w 1062"/>
                <a:gd name="T1" fmla="*/ 0 h 388"/>
                <a:gd name="T2" fmla="*/ 0 w 1062"/>
                <a:gd name="T3" fmla="*/ 0 h 388"/>
                <a:gd name="T4" fmla="*/ 0 w 1062"/>
                <a:gd name="T5" fmla="*/ 0 h 388"/>
                <a:gd name="T6" fmla="*/ 0 w 1062"/>
                <a:gd name="T7" fmla="*/ 0 h 388"/>
                <a:gd name="T8" fmla="*/ 0 w 1062"/>
                <a:gd name="T9" fmla="*/ 0 h 388"/>
                <a:gd name="T10" fmla="*/ 0 w 1062"/>
                <a:gd name="T11" fmla="*/ 0 h 3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2" h="388">
                  <a:moveTo>
                    <a:pt x="1051" y="350"/>
                  </a:moveTo>
                  <a:lnTo>
                    <a:pt x="1062" y="312"/>
                  </a:lnTo>
                  <a:lnTo>
                    <a:pt x="23" y="0"/>
                  </a:lnTo>
                  <a:lnTo>
                    <a:pt x="0" y="77"/>
                  </a:lnTo>
                  <a:lnTo>
                    <a:pt x="1039" y="388"/>
                  </a:lnTo>
                  <a:lnTo>
                    <a:pt x="1051" y="350"/>
                  </a:lnTo>
                  <a:close/>
                </a:path>
              </a:pathLst>
            </a:custGeom>
            <a:solidFill>
              <a:srgbClr val="00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7" name="Freeform 171">
              <a:extLst>
                <a:ext uri="{FF2B5EF4-FFF2-40B4-BE49-F238E27FC236}">
                  <a16:creationId xmlns:a16="http://schemas.microsoft.com/office/drawing/2014/main" xmlns="" id="{9F18AF0E-26F5-214F-AED7-E4ED0BD419DD}"/>
                </a:ext>
              </a:extLst>
            </p:cNvPr>
            <p:cNvSpPr>
              <a:spLocks/>
            </p:cNvSpPr>
            <p:nvPr/>
          </p:nvSpPr>
          <p:spPr bwMode="auto">
            <a:xfrm>
              <a:off x="5768578" y="3459163"/>
              <a:ext cx="239316" cy="158750"/>
            </a:xfrm>
            <a:custGeom>
              <a:avLst/>
              <a:gdLst>
                <a:gd name="T0" fmla="*/ 0 w 994"/>
                <a:gd name="T1" fmla="*/ 0 h 502"/>
                <a:gd name="T2" fmla="*/ 0 w 994"/>
                <a:gd name="T3" fmla="*/ 0 h 502"/>
                <a:gd name="T4" fmla="*/ 0 w 994"/>
                <a:gd name="T5" fmla="*/ 0 h 502"/>
                <a:gd name="T6" fmla="*/ 0 w 994"/>
                <a:gd name="T7" fmla="*/ 0 h 502"/>
                <a:gd name="T8" fmla="*/ 0 w 994"/>
                <a:gd name="T9" fmla="*/ 0 h 502"/>
                <a:gd name="T10" fmla="*/ 0 w 994"/>
                <a:gd name="T11" fmla="*/ 0 h 502"/>
                <a:gd name="T12" fmla="*/ 0 w 994"/>
                <a:gd name="T13" fmla="*/ 0 h 502"/>
                <a:gd name="T14" fmla="*/ 0 w 994"/>
                <a:gd name="T15" fmla="*/ 0 h 502"/>
                <a:gd name="T16" fmla="*/ 0 w 994"/>
                <a:gd name="T17" fmla="*/ 0 h 502"/>
                <a:gd name="T18" fmla="*/ 0 w 994"/>
                <a:gd name="T19" fmla="*/ 0 h 5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4" h="502">
                  <a:moveTo>
                    <a:pt x="994" y="433"/>
                  </a:moveTo>
                  <a:lnTo>
                    <a:pt x="987" y="430"/>
                  </a:lnTo>
                  <a:lnTo>
                    <a:pt x="33" y="0"/>
                  </a:lnTo>
                  <a:lnTo>
                    <a:pt x="0" y="72"/>
                  </a:lnTo>
                  <a:lnTo>
                    <a:pt x="955" y="502"/>
                  </a:lnTo>
                  <a:lnTo>
                    <a:pt x="948" y="499"/>
                  </a:lnTo>
                  <a:lnTo>
                    <a:pt x="994" y="433"/>
                  </a:lnTo>
                  <a:lnTo>
                    <a:pt x="991" y="431"/>
                  </a:lnTo>
                  <a:lnTo>
                    <a:pt x="987" y="430"/>
                  </a:lnTo>
                  <a:lnTo>
                    <a:pt x="994" y="433"/>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8" name="Freeform 172">
              <a:extLst>
                <a:ext uri="{FF2B5EF4-FFF2-40B4-BE49-F238E27FC236}">
                  <a16:creationId xmlns:a16="http://schemas.microsoft.com/office/drawing/2014/main" xmlns="" id="{A658C1CB-A531-3345-A099-B6103EDF700F}"/>
                </a:ext>
              </a:extLst>
            </p:cNvPr>
            <p:cNvSpPr>
              <a:spLocks/>
            </p:cNvSpPr>
            <p:nvPr/>
          </p:nvSpPr>
          <p:spPr bwMode="auto">
            <a:xfrm>
              <a:off x="5995392" y="3595688"/>
              <a:ext cx="342900" cy="338137"/>
            </a:xfrm>
            <a:custGeom>
              <a:avLst/>
              <a:gdLst>
                <a:gd name="T0" fmla="*/ 0 w 1430"/>
                <a:gd name="T1" fmla="*/ 0 h 1064"/>
                <a:gd name="T2" fmla="*/ 0 w 1430"/>
                <a:gd name="T3" fmla="*/ 0 h 1064"/>
                <a:gd name="T4" fmla="*/ 0 w 1430"/>
                <a:gd name="T5" fmla="*/ 0 h 1064"/>
                <a:gd name="T6" fmla="*/ 0 w 1430"/>
                <a:gd name="T7" fmla="*/ 0 h 1064"/>
                <a:gd name="T8" fmla="*/ 0 w 1430"/>
                <a:gd name="T9" fmla="*/ 0 h 1064"/>
                <a:gd name="T10" fmla="*/ 0 w 1430"/>
                <a:gd name="T11" fmla="*/ 0 h 1064"/>
                <a:gd name="T12" fmla="*/ 0 w 1430"/>
                <a:gd name="T13" fmla="*/ 0 h 1064"/>
                <a:gd name="T14" fmla="*/ 0 w 1430"/>
                <a:gd name="T15" fmla="*/ 0 h 1064"/>
                <a:gd name="T16" fmla="*/ 0 w 1430"/>
                <a:gd name="T17" fmla="*/ 0 h 1064"/>
                <a:gd name="T18" fmla="*/ 0 w 1430"/>
                <a:gd name="T19" fmla="*/ 0 h 10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0" h="1064">
                  <a:moveTo>
                    <a:pt x="1418" y="987"/>
                  </a:moveTo>
                  <a:lnTo>
                    <a:pt x="1430" y="993"/>
                  </a:lnTo>
                  <a:lnTo>
                    <a:pt x="46" y="0"/>
                  </a:lnTo>
                  <a:lnTo>
                    <a:pt x="0" y="66"/>
                  </a:lnTo>
                  <a:lnTo>
                    <a:pt x="1383" y="1058"/>
                  </a:lnTo>
                  <a:lnTo>
                    <a:pt x="1395" y="1064"/>
                  </a:lnTo>
                  <a:lnTo>
                    <a:pt x="1383" y="1058"/>
                  </a:lnTo>
                  <a:lnTo>
                    <a:pt x="1389" y="1062"/>
                  </a:lnTo>
                  <a:lnTo>
                    <a:pt x="1395" y="1064"/>
                  </a:lnTo>
                  <a:lnTo>
                    <a:pt x="1418" y="987"/>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49" name="Freeform 173">
              <a:extLst>
                <a:ext uri="{FF2B5EF4-FFF2-40B4-BE49-F238E27FC236}">
                  <a16:creationId xmlns:a16="http://schemas.microsoft.com/office/drawing/2014/main" xmlns="" id="{FC76982D-91CA-5B4F-801A-3593CD420639}"/>
                </a:ext>
              </a:extLst>
            </p:cNvPr>
            <p:cNvSpPr>
              <a:spLocks/>
            </p:cNvSpPr>
            <p:nvPr/>
          </p:nvSpPr>
          <p:spPr bwMode="auto">
            <a:xfrm>
              <a:off x="6329363" y="3910013"/>
              <a:ext cx="225028" cy="109537"/>
            </a:xfrm>
            <a:custGeom>
              <a:avLst/>
              <a:gdLst>
                <a:gd name="T0" fmla="*/ 0 w 940"/>
                <a:gd name="T1" fmla="*/ 0 h 348"/>
                <a:gd name="T2" fmla="*/ 0 w 940"/>
                <a:gd name="T3" fmla="*/ 0 h 348"/>
                <a:gd name="T4" fmla="*/ 0 w 940"/>
                <a:gd name="T5" fmla="*/ 0 h 348"/>
                <a:gd name="T6" fmla="*/ 0 w 940"/>
                <a:gd name="T7" fmla="*/ 0 h 348"/>
                <a:gd name="T8" fmla="*/ 0 w 940"/>
                <a:gd name="T9" fmla="*/ 0 h 348"/>
                <a:gd name="T10" fmla="*/ 0 w 940"/>
                <a:gd name="T11" fmla="*/ 0 h 348"/>
                <a:gd name="T12" fmla="*/ 0 w 940"/>
                <a:gd name="T13" fmla="*/ 0 h 348"/>
                <a:gd name="T14" fmla="*/ 0 w 940"/>
                <a:gd name="T15" fmla="*/ 0 h 348"/>
                <a:gd name="T16" fmla="*/ 0 w 940"/>
                <a:gd name="T17" fmla="*/ 0 h 348"/>
                <a:gd name="T18" fmla="*/ 0 w 940"/>
                <a:gd name="T19" fmla="*/ 0 h 3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0" h="348">
                  <a:moveTo>
                    <a:pt x="940" y="273"/>
                  </a:moveTo>
                  <a:lnTo>
                    <a:pt x="937" y="272"/>
                  </a:lnTo>
                  <a:lnTo>
                    <a:pt x="23" y="0"/>
                  </a:lnTo>
                  <a:lnTo>
                    <a:pt x="0" y="77"/>
                  </a:lnTo>
                  <a:lnTo>
                    <a:pt x="914" y="348"/>
                  </a:lnTo>
                  <a:lnTo>
                    <a:pt x="911" y="347"/>
                  </a:lnTo>
                  <a:lnTo>
                    <a:pt x="940" y="273"/>
                  </a:lnTo>
                  <a:lnTo>
                    <a:pt x="938" y="272"/>
                  </a:lnTo>
                  <a:lnTo>
                    <a:pt x="937" y="272"/>
                  </a:lnTo>
                  <a:lnTo>
                    <a:pt x="940" y="273"/>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0" name="Freeform 174">
              <a:extLst>
                <a:ext uri="{FF2B5EF4-FFF2-40B4-BE49-F238E27FC236}">
                  <a16:creationId xmlns:a16="http://schemas.microsoft.com/office/drawing/2014/main" xmlns="" id="{0B6BF094-EA86-AA4E-A34F-BCA665DE4A70}"/>
                </a:ext>
              </a:extLst>
            </p:cNvPr>
            <p:cNvSpPr>
              <a:spLocks/>
            </p:cNvSpPr>
            <p:nvPr/>
          </p:nvSpPr>
          <p:spPr bwMode="auto">
            <a:xfrm>
              <a:off x="6549033" y="3995738"/>
              <a:ext cx="335756" cy="195262"/>
            </a:xfrm>
            <a:custGeom>
              <a:avLst/>
              <a:gdLst>
                <a:gd name="T0" fmla="*/ 0 w 1412"/>
                <a:gd name="T1" fmla="*/ 0 h 614"/>
                <a:gd name="T2" fmla="*/ 0 w 1412"/>
                <a:gd name="T3" fmla="*/ 0 h 614"/>
                <a:gd name="T4" fmla="*/ 0 w 1412"/>
                <a:gd name="T5" fmla="*/ 0 h 614"/>
                <a:gd name="T6" fmla="*/ 0 w 1412"/>
                <a:gd name="T7" fmla="*/ 0 h 614"/>
                <a:gd name="T8" fmla="*/ 0 w 1412"/>
                <a:gd name="T9" fmla="*/ 0 h 614"/>
                <a:gd name="T10" fmla="*/ 0 w 1412"/>
                <a:gd name="T11" fmla="*/ 0 h 614"/>
                <a:gd name="T12" fmla="*/ 0 w 1412"/>
                <a:gd name="T13" fmla="*/ 0 h 614"/>
                <a:gd name="T14" fmla="*/ 0 w 1412"/>
                <a:gd name="T15" fmla="*/ 0 h 614"/>
                <a:gd name="T16" fmla="*/ 0 w 1412"/>
                <a:gd name="T17" fmla="*/ 0 h 614"/>
                <a:gd name="T18" fmla="*/ 0 w 1412"/>
                <a:gd name="T19" fmla="*/ 0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2" h="614">
                  <a:moveTo>
                    <a:pt x="1397" y="535"/>
                  </a:moveTo>
                  <a:lnTo>
                    <a:pt x="1412" y="537"/>
                  </a:lnTo>
                  <a:lnTo>
                    <a:pt x="29" y="0"/>
                  </a:lnTo>
                  <a:lnTo>
                    <a:pt x="0" y="74"/>
                  </a:lnTo>
                  <a:lnTo>
                    <a:pt x="1383" y="611"/>
                  </a:lnTo>
                  <a:lnTo>
                    <a:pt x="1397" y="614"/>
                  </a:lnTo>
                  <a:lnTo>
                    <a:pt x="1383" y="611"/>
                  </a:lnTo>
                  <a:lnTo>
                    <a:pt x="1390" y="614"/>
                  </a:lnTo>
                  <a:lnTo>
                    <a:pt x="1397" y="614"/>
                  </a:lnTo>
                  <a:lnTo>
                    <a:pt x="1397" y="535"/>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1" name="Freeform 175">
              <a:extLst>
                <a:ext uri="{FF2B5EF4-FFF2-40B4-BE49-F238E27FC236}">
                  <a16:creationId xmlns:a16="http://schemas.microsoft.com/office/drawing/2014/main" xmlns="" id="{869F005B-1687-874E-ACA5-5898B3418D5B}"/>
                </a:ext>
              </a:extLst>
            </p:cNvPr>
            <p:cNvSpPr>
              <a:spLocks/>
            </p:cNvSpPr>
            <p:nvPr/>
          </p:nvSpPr>
          <p:spPr bwMode="auto">
            <a:xfrm>
              <a:off x="6881217" y="4164013"/>
              <a:ext cx="282178" cy="26987"/>
            </a:xfrm>
            <a:custGeom>
              <a:avLst/>
              <a:gdLst>
                <a:gd name="T0" fmla="*/ 0 w 1179"/>
                <a:gd name="T1" fmla="*/ 0 h 87"/>
                <a:gd name="T2" fmla="*/ 0 w 1179"/>
                <a:gd name="T3" fmla="*/ 0 h 87"/>
                <a:gd name="T4" fmla="*/ 0 w 1179"/>
                <a:gd name="T5" fmla="*/ 0 h 87"/>
                <a:gd name="T6" fmla="*/ 0 w 1179"/>
                <a:gd name="T7" fmla="*/ 0 h 87"/>
                <a:gd name="T8" fmla="*/ 0 w 1179"/>
                <a:gd name="T9" fmla="*/ 0 h 87"/>
                <a:gd name="T10" fmla="*/ 0 w 1179"/>
                <a:gd name="T11" fmla="*/ 0 h 87"/>
                <a:gd name="T12" fmla="*/ 0 w 1179"/>
                <a:gd name="T13" fmla="*/ 0 h 87"/>
                <a:gd name="T14" fmla="*/ 0 w 1179"/>
                <a:gd name="T15" fmla="*/ 0 h 87"/>
                <a:gd name="T16" fmla="*/ 0 w 1179"/>
                <a:gd name="T17" fmla="*/ 0 h 87"/>
                <a:gd name="T18" fmla="*/ 0 w 1179"/>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9" h="87">
                  <a:moveTo>
                    <a:pt x="1179" y="1"/>
                  </a:moveTo>
                  <a:lnTo>
                    <a:pt x="1173" y="0"/>
                  </a:lnTo>
                  <a:lnTo>
                    <a:pt x="0" y="8"/>
                  </a:lnTo>
                  <a:lnTo>
                    <a:pt x="0" y="87"/>
                  </a:lnTo>
                  <a:lnTo>
                    <a:pt x="1173" y="80"/>
                  </a:lnTo>
                  <a:lnTo>
                    <a:pt x="1168" y="80"/>
                  </a:lnTo>
                  <a:lnTo>
                    <a:pt x="1179" y="1"/>
                  </a:lnTo>
                  <a:lnTo>
                    <a:pt x="1177" y="0"/>
                  </a:lnTo>
                  <a:lnTo>
                    <a:pt x="1173" y="1"/>
                  </a:lnTo>
                  <a:lnTo>
                    <a:pt x="1179" y="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2" name="Freeform 176">
              <a:extLst>
                <a:ext uri="{FF2B5EF4-FFF2-40B4-BE49-F238E27FC236}">
                  <a16:creationId xmlns:a16="http://schemas.microsoft.com/office/drawing/2014/main" xmlns="" id="{4C42AAC2-65D6-E549-A85C-620C92A0BC31}"/>
                </a:ext>
              </a:extLst>
            </p:cNvPr>
            <p:cNvSpPr>
              <a:spLocks/>
            </p:cNvSpPr>
            <p:nvPr/>
          </p:nvSpPr>
          <p:spPr bwMode="auto">
            <a:xfrm>
              <a:off x="7159823" y="4164013"/>
              <a:ext cx="132159" cy="52387"/>
            </a:xfrm>
            <a:custGeom>
              <a:avLst/>
              <a:gdLst>
                <a:gd name="T0" fmla="*/ 0 w 553"/>
                <a:gd name="T1" fmla="*/ 0 h 163"/>
                <a:gd name="T2" fmla="*/ 0 w 553"/>
                <a:gd name="T3" fmla="*/ 0 h 163"/>
                <a:gd name="T4" fmla="*/ 0 w 553"/>
                <a:gd name="T5" fmla="*/ 0 h 163"/>
                <a:gd name="T6" fmla="*/ 0 w 553"/>
                <a:gd name="T7" fmla="*/ 0 h 163"/>
                <a:gd name="T8" fmla="*/ 0 w 553"/>
                <a:gd name="T9" fmla="*/ 0 h 163"/>
                <a:gd name="T10" fmla="*/ 0 w 553"/>
                <a:gd name="T11" fmla="*/ 0 h 163"/>
                <a:gd name="T12" fmla="*/ 0 w 553"/>
                <a:gd name="T13" fmla="*/ 0 h 163"/>
                <a:gd name="T14" fmla="*/ 0 w 553"/>
                <a:gd name="T15" fmla="*/ 0 h 163"/>
                <a:gd name="T16" fmla="*/ 0 w 553"/>
                <a:gd name="T17" fmla="*/ 0 h 163"/>
                <a:gd name="T18" fmla="*/ 0 w 553"/>
                <a:gd name="T19" fmla="*/ 0 h 1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3" h="163">
                  <a:moveTo>
                    <a:pt x="553" y="88"/>
                  </a:moveTo>
                  <a:lnTo>
                    <a:pt x="542" y="85"/>
                  </a:lnTo>
                  <a:lnTo>
                    <a:pt x="11" y="0"/>
                  </a:lnTo>
                  <a:lnTo>
                    <a:pt x="0" y="79"/>
                  </a:lnTo>
                  <a:lnTo>
                    <a:pt x="530" y="163"/>
                  </a:lnTo>
                  <a:lnTo>
                    <a:pt x="519" y="160"/>
                  </a:lnTo>
                  <a:lnTo>
                    <a:pt x="553" y="88"/>
                  </a:lnTo>
                  <a:lnTo>
                    <a:pt x="548" y="86"/>
                  </a:lnTo>
                  <a:lnTo>
                    <a:pt x="542" y="85"/>
                  </a:lnTo>
                  <a:lnTo>
                    <a:pt x="553" y="88"/>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3" name="Freeform 177">
              <a:extLst>
                <a:ext uri="{FF2B5EF4-FFF2-40B4-BE49-F238E27FC236}">
                  <a16:creationId xmlns:a16="http://schemas.microsoft.com/office/drawing/2014/main" xmlns="" id="{D0BC82A9-0004-AE43-AC86-92CA91C88093}"/>
                </a:ext>
              </a:extLst>
            </p:cNvPr>
            <p:cNvSpPr>
              <a:spLocks/>
            </p:cNvSpPr>
            <p:nvPr/>
          </p:nvSpPr>
          <p:spPr bwMode="auto">
            <a:xfrm>
              <a:off x="7283053" y="4192588"/>
              <a:ext cx="278606" cy="187325"/>
            </a:xfrm>
            <a:custGeom>
              <a:avLst/>
              <a:gdLst>
                <a:gd name="T0" fmla="*/ 0 w 1163"/>
                <a:gd name="T1" fmla="*/ 0 h 594"/>
                <a:gd name="T2" fmla="*/ 0 w 1163"/>
                <a:gd name="T3" fmla="*/ 0 h 594"/>
                <a:gd name="T4" fmla="*/ 0 w 1163"/>
                <a:gd name="T5" fmla="*/ 0 h 594"/>
                <a:gd name="T6" fmla="*/ 0 w 1163"/>
                <a:gd name="T7" fmla="*/ 0 h 594"/>
                <a:gd name="T8" fmla="*/ 0 w 1163"/>
                <a:gd name="T9" fmla="*/ 0 h 594"/>
                <a:gd name="T10" fmla="*/ 0 w 1163"/>
                <a:gd name="T11" fmla="*/ 0 h 594"/>
                <a:gd name="T12" fmla="*/ 0 w 1163"/>
                <a:gd name="T13" fmla="*/ 0 h 594"/>
                <a:gd name="T14" fmla="*/ 0 w 1163"/>
                <a:gd name="T15" fmla="*/ 0 h 594"/>
                <a:gd name="T16" fmla="*/ 0 w 1163"/>
                <a:gd name="T17" fmla="*/ 0 h 594"/>
                <a:gd name="T18" fmla="*/ 0 w 1163"/>
                <a:gd name="T19" fmla="*/ 0 h 5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3" h="594">
                  <a:moveTo>
                    <a:pt x="1157" y="517"/>
                  </a:moveTo>
                  <a:lnTo>
                    <a:pt x="1163" y="519"/>
                  </a:lnTo>
                  <a:lnTo>
                    <a:pt x="34" y="0"/>
                  </a:lnTo>
                  <a:lnTo>
                    <a:pt x="0" y="72"/>
                  </a:lnTo>
                  <a:lnTo>
                    <a:pt x="1129" y="591"/>
                  </a:lnTo>
                  <a:lnTo>
                    <a:pt x="1135" y="594"/>
                  </a:lnTo>
                  <a:lnTo>
                    <a:pt x="1129" y="591"/>
                  </a:lnTo>
                  <a:lnTo>
                    <a:pt x="1133" y="593"/>
                  </a:lnTo>
                  <a:lnTo>
                    <a:pt x="1135" y="594"/>
                  </a:lnTo>
                  <a:lnTo>
                    <a:pt x="1157" y="517"/>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4" name="Freeform 178">
              <a:extLst>
                <a:ext uri="{FF2B5EF4-FFF2-40B4-BE49-F238E27FC236}">
                  <a16:creationId xmlns:a16="http://schemas.microsoft.com/office/drawing/2014/main" xmlns="" id="{D0B6773B-3E5B-9147-ABBC-66F55B4BBE7D}"/>
                </a:ext>
              </a:extLst>
            </p:cNvPr>
            <p:cNvSpPr>
              <a:spLocks/>
            </p:cNvSpPr>
            <p:nvPr/>
          </p:nvSpPr>
          <p:spPr bwMode="auto">
            <a:xfrm>
              <a:off x="7552730" y="4356100"/>
              <a:ext cx="250031" cy="115887"/>
            </a:xfrm>
            <a:custGeom>
              <a:avLst/>
              <a:gdLst>
                <a:gd name="T0" fmla="*/ 0 w 1040"/>
                <a:gd name="T1" fmla="*/ 0 h 363"/>
                <a:gd name="T2" fmla="*/ 0 w 1040"/>
                <a:gd name="T3" fmla="*/ 0 h 363"/>
                <a:gd name="T4" fmla="*/ 0 w 1040"/>
                <a:gd name="T5" fmla="*/ 0 h 363"/>
                <a:gd name="T6" fmla="*/ 0 w 1040"/>
                <a:gd name="T7" fmla="*/ 0 h 363"/>
                <a:gd name="T8" fmla="*/ 0 w 1040"/>
                <a:gd name="T9" fmla="*/ 0 h 363"/>
                <a:gd name="T10" fmla="*/ 0 w 1040"/>
                <a:gd name="T11" fmla="*/ 0 h 363"/>
                <a:gd name="T12" fmla="*/ 0 w 1040"/>
                <a:gd name="T13" fmla="*/ 0 h 363"/>
                <a:gd name="T14" fmla="*/ 0 w 1040"/>
                <a:gd name="T15" fmla="*/ 0 h 363"/>
                <a:gd name="T16" fmla="*/ 0 w 1040"/>
                <a:gd name="T17" fmla="*/ 0 h 363"/>
                <a:gd name="T18" fmla="*/ 0 w 1040"/>
                <a:gd name="T19" fmla="*/ 0 h 3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0" h="363">
                  <a:moveTo>
                    <a:pt x="1040" y="288"/>
                  </a:moveTo>
                  <a:lnTo>
                    <a:pt x="1035" y="286"/>
                  </a:lnTo>
                  <a:lnTo>
                    <a:pt x="22" y="0"/>
                  </a:lnTo>
                  <a:lnTo>
                    <a:pt x="0" y="77"/>
                  </a:lnTo>
                  <a:lnTo>
                    <a:pt x="1013" y="363"/>
                  </a:lnTo>
                  <a:lnTo>
                    <a:pt x="1008" y="361"/>
                  </a:lnTo>
                  <a:lnTo>
                    <a:pt x="1040" y="288"/>
                  </a:lnTo>
                  <a:lnTo>
                    <a:pt x="1037" y="287"/>
                  </a:lnTo>
                  <a:lnTo>
                    <a:pt x="1035" y="286"/>
                  </a:lnTo>
                  <a:lnTo>
                    <a:pt x="1040" y="288"/>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5" name="Freeform 179">
              <a:extLst>
                <a:ext uri="{FF2B5EF4-FFF2-40B4-BE49-F238E27FC236}">
                  <a16:creationId xmlns:a16="http://schemas.microsoft.com/office/drawing/2014/main" xmlns="" id="{48E0C733-0D2F-1241-8C5A-C8CD5D6D1D4F}"/>
                </a:ext>
              </a:extLst>
            </p:cNvPr>
            <p:cNvSpPr>
              <a:spLocks/>
            </p:cNvSpPr>
            <p:nvPr/>
          </p:nvSpPr>
          <p:spPr bwMode="auto">
            <a:xfrm>
              <a:off x="7795617" y="4448175"/>
              <a:ext cx="462558" cy="271462"/>
            </a:xfrm>
            <a:custGeom>
              <a:avLst/>
              <a:gdLst>
                <a:gd name="T0" fmla="*/ 0 w 1935"/>
                <a:gd name="T1" fmla="*/ 0 h 858"/>
                <a:gd name="T2" fmla="*/ 0 w 1935"/>
                <a:gd name="T3" fmla="*/ 0 h 858"/>
                <a:gd name="T4" fmla="*/ 0 w 1935"/>
                <a:gd name="T5" fmla="*/ 0 h 858"/>
                <a:gd name="T6" fmla="*/ 0 w 1935"/>
                <a:gd name="T7" fmla="*/ 0 h 858"/>
                <a:gd name="T8" fmla="*/ 0 w 1935"/>
                <a:gd name="T9" fmla="*/ 0 h 858"/>
                <a:gd name="T10" fmla="*/ 0 w 1935"/>
                <a:gd name="T11" fmla="*/ 0 h 858"/>
                <a:gd name="T12" fmla="*/ 0 w 1935"/>
                <a:gd name="T13" fmla="*/ 0 h 858"/>
                <a:gd name="T14" fmla="*/ 0 w 1935"/>
                <a:gd name="T15" fmla="*/ 0 h 858"/>
                <a:gd name="T16" fmla="*/ 0 w 1935"/>
                <a:gd name="T17" fmla="*/ 0 h 858"/>
                <a:gd name="T18" fmla="*/ 0 w 1935"/>
                <a:gd name="T19" fmla="*/ 0 h 8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5" h="858">
                  <a:moveTo>
                    <a:pt x="1935" y="785"/>
                  </a:moveTo>
                  <a:lnTo>
                    <a:pt x="1932" y="784"/>
                  </a:lnTo>
                  <a:lnTo>
                    <a:pt x="32" y="0"/>
                  </a:lnTo>
                  <a:lnTo>
                    <a:pt x="0" y="73"/>
                  </a:lnTo>
                  <a:lnTo>
                    <a:pt x="1902" y="858"/>
                  </a:lnTo>
                  <a:lnTo>
                    <a:pt x="1900" y="856"/>
                  </a:lnTo>
                  <a:lnTo>
                    <a:pt x="1935" y="785"/>
                  </a:lnTo>
                  <a:lnTo>
                    <a:pt x="1933" y="784"/>
                  </a:lnTo>
                  <a:lnTo>
                    <a:pt x="1932" y="784"/>
                  </a:lnTo>
                  <a:lnTo>
                    <a:pt x="1935" y="785"/>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6" name="Freeform 180">
              <a:extLst>
                <a:ext uri="{FF2B5EF4-FFF2-40B4-BE49-F238E27FC236}">
                  <a16:creationId xmlns:a16="http://schemas.microsoft.com/office/drawing/2014/main" xmlns="" id="{32873E46-23A3-AF4B-9FB8-FE6F5938E7E6}"/>
                </a:ext>
              </a:extLst>
            </p:cNvPr>
            <p:cNvSpPr>
              <a:spLocks/>
            </p:cNvSpPr>
            <p:nvPr/>
          </p:nvSpPr>
          <p:spPr bwMode="auto">
            <a:xfrm>
              <a:off x="8249245" y="4697413"/>
              <a:ext cx="366117" cy="247650"/>
            </a:xfrm>
            <a:custGeom>
              <a:avLst/>
              <a:gdLst>
                <a:gd name="T0" fmla="*/ 0 w 1535"/>
                <a:gd name="T1" fmla="*/ 0 h 783"/>
                <a:gd name="T2" fmla="*/ 0 w 1535"/>
                <a:gd name="T3" fmla="*/ 0 h 783"/>
                <a:gd name="T4" fmla="*/ 0 w 1535"/>
                <a:gd name="T5" fmla="*/ 0 h 783"/>
                <a:gd name="T6" fmla="*/ 0 w 1535"/>
                <a:gd name="T7" fmla="*/ 0 h 783"/>
                <a:gd name="T8" fmla="*/ 0 w 1535"/>
                <a:gd name="T9" fmla="*/ 0 h 783"/>
                <a:gd name="T10" fmla="*/ 0 w 1535"/>
                <a:gd name="T11" fmla="*/ 0 h 783"/>
                <a:gd name="T12" fmla="*/ 0 w 1535"/>
                <a:gd name="T13" fmla="*/ 0 h 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5" h="783">
                  <a:moveTo>
                    <a:pt x="1528" y="706"/>
                  </a:moveTo>
                  <a:lnTo>
                    <a:pt x="1535" y="708"/>
                  </a:lnTo>
                  <a:lnTo>
                    <a:pt x="35" y="0"/>
                  </a:lnTo>
                  <a:lnTo>
                    <a:pt x="0" y="71"/>
                  </a:lnTo>
                  <a:lnTo>
                    <a:pt x="1502" y="781"/>
                  </a:lnTo>
                  <a:lnTo>
                    <a:pt x="1509" y="783"/>
                  </a:lnTo>
                  <a:lnTo>
                    <a:pt x="1528" y="706"/>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7" name="Freeform 181">
              <a:extLst>
                <a:ext uri="{FF2B5EF4-FFF2-40B4-BE49-F238E27FC236}">
                  <a16:creationId xmlns:a16="http://schemas.microsoft.com/office/drawing/2014/main" xmlns="" id="{91C7DE53-493C-3E4A-89D3-B427313790CC}"/>
                </a:ext>
              </a:extLst>
            </p:cNvPr>
            <p:cNvSpPr>
              <a:spLocks/>
            </p:cNvSpPr>
            <p:nvPr/>
          </p:nvSpPr>
          <p:spPr bwMode="auto">
            <a:xfrm>
              <a:off x="8610005" y="4921250"/>
              <a:ext cx="189309" cy="87312"/>
            </a:xfrm>
            <a:custGeom>
              <a:avLst/>
              <a:gdLst>
                <a:gd name="T0" fmla="*/ 0 w 794"/>
                <a:gd name="T1" fmla="*/ 0 h 275"/>
                <a:gd name="T2" fmla="*/ 0 w 794"/>
                <a:gd name="T3" fmla="*/ 0 h 275"/>
                <a:gd name="T4" fmla="*/ 0 w 794"/>
                <a:gd name="T5" fmla="*/ 0 h 275"/>
                <a:gd name="T6" fmla="*/ 0 w 794"/>
                <a:gd name="T7" fmla="*/ 0 h 275"/>
                <a:gd name="T8" fmla="*/ 0 w 794"/>
                <a:gd name="T9" fmla="*/ 0 h 275"/>
                <a:gd name="T10" fmla="*/ 0 w 794"/>
                <a:gd name="T11" fmla="*/ 0 h 275"/>
                <a:gd name="T12" fmla="*/ 0 w 794"/>
                <a:gd name="T13" fmla="*/ 0 h 275"/>
                <a:gd name="T14" fmla="*/ 0 w 794"/>
                <a:gd name="T15" fmla="*/ 0 h 275"/>
                <a:gd name="T16" fmla="*/ 0 w 794"/>
                <a:gd name="T17" fmla="*/ 0 h 275"/>
                <a:gd name="T18" fmla="*/ 0 w 794"/>
                <a:gd name="T19" fmla="*/ 0 h 2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4" h="275">
                  <a:moveTo>
                    <a:pt x="794" y="200"/>
                  </a:moveTo>
                  <a:lnTo>
                    <a:pt x="790" y="199"/>
                  </a:lnTo>
                  <a:lnTo>
                    <a:pt x="19" y="0"/>
                  </a:lnTo>
                  <a:lnTo>
                    <a:pt x="0" y="77"/>
                  </a:lnTo>
                  <a:lnTo>
                    <a:pt x="769" y="275"/>
                  </a:lnTo>
                  <a:lnTo>
                    <a:pt x="765" y="274"/>
                  </a:lnTo>
                  <a:lnTo>
                    <a:pt x="794" y="200"/>
                  </a:lnTo>
                  <a:lnTo>
                    <a:pt x="792" y="199"/>
                  </a:lnTo>
                  <a:lnTo>
                    <a:pt x="790" y="199"/>
                  </a:lnTo>
                  <a:lnTo>
                    <a:pt x="794" y="200"/>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8" name="Freeform 182">
              <a:extLst>
                <a:ext uri="{FF2B5EF4-FFF2-40B4-BE49-F238E27FC236}">
                  <a16:creationId xmlns:a16="http://schemas.microsoft.com/office/drawing/2014/main" xmlns="" id="{8935F2CE-7207-6545-BDA1-EE29E6AFFD9F}"/>
                </a:ext>
              </a:extLst>
            </p:cNvPr>
            <p:cNvSpPr>
              <a:spLocks/>
            </p:cNvSpPr>
            <p:nvPr/>
          </p:nvSpPr>
          <p:spPr bwMode="auto">
            <a:xfrm>
              <a:off x="8792170" y="4984750"/>
              <a:ext cx="221456" cy="141287"/>
            </a:xfrm>
            <a:custGeom>
              <a:avLst/>
              <a:gdLst>
                <a:gd name="T0" fmla="*/ 0 w 924"/>
                <a:gd name="T1" fmla="*/ 0 h 444"/>
                <a:gd name="T2" fmla="*/ 0 w 924"/>
                <a:gd name="T3" fmla="*/ 0 h 444"/>
                <a:gd name="T4" fmla="*/ 0 w 924"/>
                <a:gd name="T5" fmla="*/ 0 h 444"/>
                <a:gd name="T6" fmla="*/ 0 w 924"/>
                <a:gd name="T7" fmla="*/ 0 h 444"/>
                <a:gd name="T8" fmla="*/ 0 w 924"/>
                <a:gd name="T9" fmla="*/ 0 h 444"/>
                <a:gd name="T10" fmla="*/ 0 w 924"/>
                <a:gd name="T11" fmla="*/ 0 h 444"/>
                <a:gd name="T12" fmla="*/ 0 w 924"/>
                <a:gd name="T13" fmla="*/ 0 h 4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24" h="444">
                  <a:moveTo>
                    <a:pt x="921" y="368"/>
                  </a:moveTo>
                  <a:lnTo>
                    <a:pt x="924" y="369"/>
                  </a:lnTo>
                  <a:lnTo>
                    <a:pt x="29" y="0"/>
                  </a:lnTo>
                  <a:lnTo>
                    <a:pt x="0" y="74"/>
                  </a:lnTo>
                  <a:lnTo>
                    <a:pt x="894" y="443"/>
                  </a:lnTo>
                  <a:lnTo>
                    <a:pt x="898" y="444"/>
                  </a:lnTo>
                  <a:lnTo>
                    <a:pt x="921" y="368"/>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59" name="Freeform 183">
              <a:extLst>
                <a:ext uri="{FF2B5EF4-FFF2-40B4-BE49-F238E27FC236}">
                  <a16:creationId xmlns:a16="http://schemas.microsoft.com/office/drawing/2014/main" xmlns="" id="{D66B7FA0-69A0-2D48-9EE0-A7324F9F1D8E}"/>
                </a:ext>
              </a:extLst>
            </p:cNvPr>
            <p:cNvSpPr>
              <a:spLocks/>
            </p:cNvSpPr>
            <p:nvPr/>
          </p:nvSpPr>
          <p:spPr bwMode="auto">
            <a:xfrm>
              <a:off x="9004697" y="5100638"/>
              <a:ext cx="214313" cy="109537"/>
            </a:xfrm>
            <a:custGeom>
              <a:avLst/>
              <a:gdLst>
                <a:gd name="T0" fmla="*/ 0 w 895"/>
                <a:gd name="T1" fmla="*/ 0 h 343"/>
                <a:gd name="T2" fmla="*/ 0 w 895"/>
                <a:gd name="T3" fmla="*/ 0 h 343"/>
                <a:gd name="T4" fmla="*/ 0 w 895"/>
                <a:gd name="T5" fmla="*/ 0 h 343"/>
                <a:gd name="T6" fmla="*/ 0 w 895"/>
                <a:gd name="T7" fmla="*/ 0 h 343"/>
                <a:gd name="T8" fmla="*/ 0 w 895"/>
                <a:gd name="T9" fmla="*/ 0 h 343"/>
                <a:gd name="T10" fmla="*/ 0 w 895"/>
                <a:gd name="T11" fmla="*/ 0 h 343"/>
                <a:gd name="T12" fmla="*/ 0 w 895"/>
                <a:gd name="T13" fmla="*/ 0 h 3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5" h="343">
                  <a:moveTo>
                    <a:pt x="895" y="265"/>
                  </a:moveTo>
                  <a:lnTo>
                    <a:pt x="895" y="266"/>
                  </a:lnTo>
                  <a:lnTo>
                    <a:pt x="23" y="0"/>
                  </a:lnTo>
                  <a:lnTo>
                    <a:pt x="0" y="76"/>
                  </a:lnTo>
                  <a:lnTo>
                    <a:pt x="872" y="342"/>
                  </a:lnTo>
                  <a:lnTo>
                    <a:pt x="873" y="343"/>
                  </a:lnTo>
                  <a:lnTo>
                    <a:pt x="895" y="265"/>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0" name="Freeform 184">
              <a:extLst>
                <a:ext uri="{FF2B5EF4-FFF2-40B4-BE49-F238E27FC236}">
                  <a16:creationId xmlns:a16="http://schemas.microsoft.com/office/drawing/2014/main" xmlns="" id="{EB0B22B2-2762-C540-BC55-2A3AB869021A}"/>
                </a:ext>
              </a:extLst>
            </p:cNvPr>
            <p:cNvSpPr>
              <a:spLocks/>
            </p:cNvSpPr>
            <p:nvPr/>
          </p:nvSpPr>
          <p:spPr bwMode="auto">
            <a:xfrm>
              <a:off x="9215438" y="5184775"/>
              <a:ext cx="310753" cy="141287"/>
            </a:xfrm>
            <a:custGeom>
              <a:avLst/>
              <a:gdLst>
                <a:gd name="T0" fmla="*/ 0 w 1298"/>
                <a:gd name="T1" fmla="*/ 0 h 441"/>
                <a:gd name="T2" fmla="*/ 0 w 1298"/>
                <a:gd name="T3" fmla="*/ 0 h 441"/>
                <a:gd name="T4" fmla="*/ 0 w 1298"/>
                <a:gd name="T5" fmla="*/ 0 h 441"/>
                <a:gd name="T6" fmla="*/ 0 w 1298"/>
                <a:gd name="T7" fmla="*/ 0 h 441"/>
                <a:gd name="T8" fmla="*/ 0 w 1298"/>
                <a:gd name="T9" fmla="*/ 0 h 441"/>
                <a:gd name="T10" fmla="*/ 0 w 1298"/>
                <a:gd name="T11" fmla="*/ 0 h 441"/>
                <a:gd name="T12" fmla="*/ 0 w 1298"/>
                <a:gd name="T13" fmla="*/ 0 h 441"/>
                <a:gd name="T14" fmla="*/ 0 w 1298"/>
                <a:gd name="T15" fmla="*/ 0 h 441"/>
                <a:gd name="T16" fmla="*/ 0 w 1298"/>
                <a:gd name="T17" fmla="*/ 0 h 441"/>
                <a:gd name="T18" fmla="*/ 0 w 1298"/>
                <a:gd name="T19" fmla="*/ 0 h 4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8" h="441">
                  <a:moveTo>
                    <a:pt x="1289" y="361"/>
                  </a:moveTo>
                  <a:lnTo>
                    <a:pt x="1298" y="363"/>
                  </a:lnTo>
                  <a:lnTo>
                    <a:pt x="22" y="0"/>
                  </a:lnTo>
                  <a:lnTo>
                    <a:pt x="0" y="78"/>
                  </a:lnTo>
                  <a:lnTo>
                    <a:pt x="1276" y="440"/>
                  </a:lnTo>
                  <a:lnTo>
                    <a:pt x="1283" y="441"/>
                  </a:lnTo>
                  <a:lnTo>
                    <a:pt x="1276" y="440"/>
                  </a:lnTo>
                  <a:lnTo>
                    <a:pt x="1280" y="441"/>
                  </a:lnTo>
                  <a:lnTo>
                    <a:pt x="1283" y="441"/>
                  </a:lnTo>
                  <a:lnTo>
                    <a:pt x="1289" y="36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1" name="Freeform 185">
              <a:extLst>
                <a:ext uri="{FF2B5EF4-FFF2-40B4-BE49-F238E27FC236}">
                  <a16:creationId xmlns:a16="http://schemas.microsoft.com/office/drawing/2014/main" xmlns="" id="{D256DA98-BF23-6645-812F-36E6BDB6A11A}"/>
                </a:ext>
              </a:extLst>
            </p:cNvPr>
            <p:cNvSpPr>
              <a:spLocks/>
            </p:cNvSpPr>
            <p:nvPr/>
          </p:nvSpPr>
          <p:spPr bwMode="auto">
            <a:xfrm>
              <a:off x="9520833" y="5300663"/>
              <a:ext cx="208955" cy="47625"/>
            </a:xfrm>
            <a:custGeom>
              <a:avLst/>
              <a:gdLst>
                <a:gd name="T0" fmla="*/ 0 w 874"/>
                <a:gd name="T1" fmla="*/ 0 h 150"/>
                <a:gd name="T2" fmla="*/ 0 w 874"/>
                <a:gd name="T3" fmla="*/ 0 h 150"/>
                <a:gd name="T4" fmla="*/ 0 w 874"/>
                <a:gd name="T5" fmla="*/ 0 h 150"/>
                <a:gd name="T6" fmla="*/ 0 w 874"/>
                <a:gd name="T7" fmla="*/ 0 h 150"/>
                <a:gd name="T8" fmla="*/ 0 w 874"/>
                <a:gd name="T9" fmla="*/ 0 h 150"/>
                <a:gd name="T10" fmla="*/ 0 w 874"/>
                <a:gd name="T11" fmla="*/ 0 h 150"/>
                <a:gd name="T12" fmla="*/ 0 w 874"/>
                <a:gd name="T13" fmla="*/ 0 h 150"/>
                <a:gd name="T14" fmla="*/ 0 w 874"/>
                <a:gd name="T15" fmla="*/ 0 h 150"/>
                <a:gd name="T16" fmla="*/ 0 w 874"/>
                <a:gd name="T17" fmla="*/ 0 h 150"/>
                <a:gd name="T18" fmla="*/ 0 w 874"/>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74" h="150">
                  <a:moveTo>
                    <a:pt x="874" y="71"/>
                  </a:moveTo>
                  <a:lnTo>
                    <a:pt x="869" y="70"/>
                  </a:lnTo>
                  <a:lnTo>
                    <a:pt x="6" y="0"/>
                  </a:lnTo>
                  <a:lnTo>
                    <a:pt x="0" y="80"/>
                  </a:lnTo>
                  <a:lnTo>
                    <a:pt x="863" y="150"/>
                  </a:lnTo>
                  <a:lnTo>
                    <a:pt x="857" y="149"/>
                  </a:lnTo>
                  <a:lnTo>
                    <a:pt x="874" y="71"/>
                  </a:lnTo>
                  <a:lnTo>
                    <a:pt x="871" y="71"/>
                  </a:lnTo>
                  <a:lnTo>
                    <a:pt x="869" y="70"/>
                  </a:lnTo>
                  <a:lnTo>
                    <a:pt x="874" y="71"/>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2" name="Freeform 186">
              <a:extLst>
                <a:ext uri="{FF2B5EF4-FFF2-40B4-BE49-F238E27FC236}">
                  <a16:creationId xmlns:a16="http://schemas.microsoft.com/office/drawing/2014/main" xmlns="" id="{30936994-1FBF-0A42-ADD4-E46DF98D29EB}"/>
                </a:ext>
              </a:extLst>
            </p:cNvPr>
            <p:cNvSpPr>
              <a:spLocks/>
            </p:cNvSpPr>
            <p:nvPr/>
          </p:nvSpPr>
          <p:spPr bwMode="auto">
            <a:xfrm>
              <a:off x="9724430" y="5322888"/>
              <a:ext cx="244673" cy="95250"/>
            </a:xfrm>
            <a:custGeom>
              <a:avLst/>
              <a:gdLst>
                <a:gd name="T0" fmla="*/ 0 w 1023"/>
                <a:gd name="T1" fmla="*/ 0 h 299"/>
                <a:gd name="T2" fmla="*/ 0 w 1023"/>
                <a:gd name="T3" fmla="*/ 0 h 299"/>
                <a:gd name="T4" fmla="*/ 0 w 1023"/>
                <a:gd name="T5" fmla="*/ 0 h 299"/>
                <a:gd name="T6" fmla="*/ 0 w 1023"/>
                <a:gd name="T7" fmla="*/ 0 h 299"/>
                <a:gd name="T8" fmla="*/ 0 w 1023"/>
                <a:gd name="T9" fmla="*/ 0 h 299"/>
                <a:gd name="T10" fmla="*/ 0 w 1023"/>
                <a:gd name="T11" fmla="*/ 0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23" h="299">
                  <a:moveTo>
                    <a:pt x="1014" y="260"/>
                  </a:moveTo>
                  <a:lnTo>
                    <a:pt x="1023" y="220"/>
                  </a:lnTo>
                  <a:lnTo>
                    <a:pt x="17" y="0"/>
                  </a:lnTo>
                  <a:lnTo>
                    <a:pt x="0" y="78"/>
                  </a:lnTo>
                  <a:lnTo>
                    <a:pt x="1006" y="299"/>
                  </a:lnTo>
                  <a:lnTo>
                    <a:pt x="1014" y="260"/>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3" name="Freeform 187">
              <a:extLst>
                <a:ext uri="{FF2B5EF4-FFF2-40B4-BE49-F238E27FC236}">
                  <a16:creationId xmlns:a16="http://schemas.microsoft.com/office/drawing/2014/main" xmlns="" id="{91334617-6766-274E-B48F-943A2A574D75}"/>
                </a:ext>
              </a:extLst>
            </p:cNvPr>
            <p:cNvSpPr>
              <a:spLocks/>
            </p:cNvSpPr>
            <p:nvPr/>
          </p:nvSpPr>
          <p:spPr bwMode="auto">
            <a:xfrm>
              <a:off x="5732859"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a:solidFill>
                <a:srgbClr val="FFFF8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4" name="Freeform 188">
              <a:extLst>
                <a:ext uri="{FF2B5EF4-FFF2-40B4-BE49-F238E27FC236}">
                  <a16:creationId xmlns:a16="http://schemas.microsoft.com/office/drawing/2014/main" xmlns="" id="{8714C6BD-A431-E848-9E68-EFCE59AF0BF4}"/>
                </a:ext>
              </a:extLst>
            </p:cNvPr>
            <p:cNvSpPr>
              <a:spLocks/>
            </p:cNvSpPr>
            <p:nvPr/>
          </p:nvSpPr>
          <p:spPr bwMode="auto">
            <a:xfrm>
              <a:off x="6122194" y="6016625"/>
              <a:ext cx="17859"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5" name="Freeform 189">
              <a:extLst>
                <a:ext uri="{FF2B5EF4-FFF2-40B4-BE49-F238E27FC236}">
                  <a16:creationId xmlns:a16="http://schemas.microsoft.com/office/drawing/2014/main" xmlns="" id="{5F121A58-1611-C647-8556-687AE6E2C7A4}"/>
                </a:ext>
              </a:extLst>
            </p:cNvPr>
            <p:cNvSpPr>
              <a:spLocks/>
            </p:cNvSpPr>
            <p:nvPr/>
          </p:nvSpPr>
          <p:spPr bwMode="auto">
            <a:xfrm>
              <a:off x="6504384"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6" name="Freeform 190">
              <a:extLst>
                <a:ext uri="{FF2B5EF4-FFF2-40B4-BE49-F238E27FC236}">
                  <a16:creationId xmlns:a16="http://schemas.microsoft.com/office/drawing/2014/main" xmlns="" id="{915DF264-06EE-374B-8CFC-565DA1E895A2}"/>
                </a:ext>
              </a:extLst>
            </p:cNvPr>
            <p:cNvSpPr>
              <a:spLocks/>
            </p:cNvSpPr>
            <p:nvPr/>
          </p:nvSpPr>
          <p:spPr bwMode="auto">
            <a:xfrm>
              <a:off x="6890147" y="6016625"/>
              <a:ext cx="17859"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7" name="Freeform 191">
              <a:extLst>
                <a:ext uri="{FF2B5EF4-FFF2-40B4-BE49-F238E27FC236}">
                  <a16:creationId xmlns:a16="http://schemas.microsoft.com/office/drawing/2014/main" xmlns="" id="{519D38EB-4A4B-C946-BDA1-6A07E9D79627}"/>
                </a:ext>
              </a:extLst>
            </p:cNvPr>
            <p:cNvSpPr>
              <a:spLocks/>
            </p:cNvSpPr>
            <p:nvPr/>
          </p:nvSpPr>
          <p:spPr bwMode="auto">
            <a:xfrm>
              <a:off x="7274123"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8" name="Freeform 192">
              <a:extLst>
                <a:ext uri="{FF2B5EF4-FFF2-40B4-BE49-F238E27FC236}">
                  <a16:creationId xmlns:a16="http://schemas.microsoft.com/office/drawing/2014/main" xmlns="" id="{2A9EB469-D297-3C4C-9CEE-D04DADA9E515}"/>
                </a:ext>
              </a:extLst>
            </p:cNvPr>
            <p:cNvSpPr>
              <a:spLocks/>
            </p:cNvSpPr>
            <p:nvPr/>
          </p:nvSpPr>
          <p:spPr bwMode="auto">
            <a:xfrm>
              <a:off x="7658100" y="6016625"/>
              <a:ext cx="21431"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69" name="Freeform 193">
              <a:extLst>
                <a:ext uri="{FF2B5EF4-FFF2-40B4-BE49-F238E27FC236}">
                  <a16:creationId xmlns:a16="http://schemas.microsoft.com/office/drawing/2014/main" xmlns="" id="{2DAEB83B-54E5-8246-B78D-135B35CE8B4E}"/>
                </a:ext>
              </a:extLst>
            </p:cNvPr>
            <p:cNvSpPr>
              <a:spLocks/>
            </p:cNvSpPr>
            <p:nvPr/>
          </p:nvSpPr>
          <p:spPr bwMode="auto">
            <a:xfrm>
              <a:off x="8045648" y="6016625"/>
              <a:ext cx="17859" cy="127000"/>
            </a:xfrm>
            <a:custGeom>
              <a:avLst/>
              <a:gdLst>
                <a:gd name="T0" fmla="*/ 0 w 79"/>
                <a:gd name="T1" fmla="*/ 0 h 400"/>
                <a:gd name="T2" fmla="*/ 0 w 79"/>
                <a:gd name="T3" fmla="*/ 0 h 400"/>
                <a:gd name="T4" fmla="*/ 0 w 79"/>
                <a:gd name="T5" fmla="*/ 0 h 400"/>
                <a:gd name="T6" fmla="*/ 0 w 79"/>
                <a:gd name="T7" fmla="*/ 0 h 400"/>
                <a:gd name="T8" fmla="*/ 0 w 79"/>
                <a:gd name="T9" fmla="*/ 0 h 400"/>
                <a:gd name="T10" fmla="*/ 0 w 79"/>
                <a:gd name="T11" fmla="*/ 0 h 400"/>
                <a:gd name="T12" fmla="*/ 0 w 79"/>
                <a:gd name="T13" fmla="*/ 0 h 400"/>
                <a:gd name="T14" fmla="*/ 0 w 79"/>
                <a:gd name="T15" fmla="*/ 0 h 400"/>
                <a:gd name="T16" fmla="*/ 0 w 79"/>
                <a:gd name="T17" fmla="*/ 0 h 400"/>
                <a:gd name="T18" fmla="*/ 0 w 79"/>
                <a:gd name="T19" fmla="*/ 0 h 400"/>
                <a:gd name="T20" fmla="*/ 0 w 79"/>
                <a:gd name="T21" fmla="*/ 0 h 400"/>
                <a:gd name="T22" fmla="*/ 0 w 79"/>
                <a:gd name="T23" fmla="*/ 0 h 400"/>
                <a:gd name="T24" fmla="*/ 0 w 79"/>
                <a:gd name="T25" fmla="*/ 0 h 400"/>
                <a:gd name="T26" fmla="*/ 0 w 79"/>
                <a:gd name="T27" fmla="*/ 0 h 400"/>
                <a:gd name="T28" fmla="*/ 0 w 79"/>
                <a:gd name="T29" fmla="*/ 0 h 400"/>
                <a:gd name="T30" fmla="*/ 0 w 79"/>
                <a:gd name="T31" fmla="*/ 0 h 400"/>
                <a:gd name="T32" fmla="*/ 0 w 79"/>
                <a:gd name="T33" fmla="*/ 0 h 400"/>
                <a:gd name="T34" fmla="*/ 0 w 79"/>
                <a:gd name="T35" fmla="*/ 0 h 400"/>
                <a:gd name="T36" fmla="*/ 0 w 79"/>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 h="400">
                  <a:moveTo>
                    <a:pt x="79" y="400"/>
                  </a:moveTo>
                  <a:lnTo>
                    <a:pt x="79" y="350"/>
                  </a:lnTo>
                  <a:lnTo>
                    <a:pt x="79" y="300"/>
                  </a:lnTo>
                  <a:lnTo>
                    <a:pt x="79" y="250"/>
                  </a:lnTo>
                  <a:lnTo>
                    <a:pt x="79" y="201"/>
                  </a:lnTo>
                  <a:lnTo>
                    <a:pt x="79" y="150"/>
                  </a:lnTo>
                  <a:lnTo>
                    <a:pt x="79" y="100"/>
                  </a:lnTo>
                  <a:lnTo>
                    <a:pt x="79" y="50"/>
                  </a:lnTo>
                  <a:lnTo>
                    <a:pt x="79" y="0"/>
                  </a:lnTo>
                  <a:lnTo>
                    <a:pt x="0" y="0"/>
                  </a:lnTo>
                  <a:lnTo>
                    <a:pt x="0" y="50"/>
                  </a:lnTo>
                  <a:lnTo>
                    <a:pt x="0" y="100"/>
                  </a:lnTo>
                  <a:lnTo>
                    <a:pt x="0" y="150"/>
                  </a:lnTo>
                  <a:lnTo>
                    <a:pt x="0" y="201"/>
                  </a:lnTo>
                  <a:lnTo>
                    <a:pt x="0" y="250"/>
                  </a:lnTo>
                  <a:lnTo>
                    <a:pt x="0" y="300"/>
                  </a:lnTo>
                  <a:lnTo>
                    <a:pt x="0" y="350"/>
                  </a:lnTo>
                  <a:lnTo>
                    <a:pt x="0" y="400"/>
                  </a:lnTo>
                  <a:lnTo>
                    <a:pt x="79"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70" name="Freeform 194">
              <a:extLst>
                <a:ext uri="{FF2B5EF4-FFF2-40B4-BE49-F238E27FC236}">
                  <a16:creationId xmlns:a16="http://schemas.microsoft.com/office/drawing/2014/main" xmlns="" id="{7C2B6DC8-FDD2-9545-9FDE-5EE4BAB7E585}"/>
                </a:ext>
              </a:extLst>
            </p:cNvPr>
            <p:cNvSpPr>
              <a:spLocks/>
            </p:cNvSpPr>
            <p:nvPr/>
          </p:nvSpPr>
          <p:spPr bwMode="auto">
            <a:xfrm>
              <a:off x="8429625"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71" name="Freeform 195">
              <a:extLst>
                <a:ext uri="{FF2B5EF4-FFF2-40B4-BE49-F238E27FC236}">
                  <a16:creationId xmlns:a16="http://schemas.microsoft.com/office/drawing/2014/main" xmlns="" id="{4E20FD16-7221-814B-9773-EBCD9F8CC8E0}"/>
                </a:ext>
              </a:extLst>
            </p:cNvPr>
            <p:cNvSpPr>
              <a:spLocks/>
            </p:cNvSpPr>
            <p:nvPr/>
          </p:nvSpPr>
          <p:spPr bwMode="auto">
            <a:xfrm>
              <a:off x="8815388" y="6016625"/>
              <a:ext cx="17859" cy="127000"/>
            </a:xfrm>
            <a:custGeom>
              <a:avLst/>
              <a:gdLst>
                <a:gd name="T0" fmla="*/ 0 w 81"/>
                <a:gd name="T1" fmla="*/ 0 h 400"/>
                <a:gd name="T2" fmla="*/ 0 w 81"/>
                <a:gd name="T3" fmla="*/ 0 h 400"/>
                <a:gd name="T4" fmla="*/ 0 w 81"/>
                <a:gd name="T5" fmla="*/ 0 h 400"/>
                <a:gd name="T6" fmla="*/ 0 w 81"/>
                <a:gd name="T7" fmla="*/ 0 h 400"/>
                <a:gd name="T8" fmla="*/ 0 w 81"/>
                <a:gd name="T9" fmla="*/ 0 h 400"/>
                <a:gd name="T10" fmla="*/ 0 w 81"/>
                <a:gd name="T11" fmla="*/ 0 h 400"/>
                <a:gd name="T12" fmla="*/ 0 w 81"/>
                <a:gd name="T13" fmla="*/ 0 h 400"/>
                <a:gd name="T14" fmla="*/ 0 w 81"/>
                <a:gd name="T15" fmla="*/ 0 h 400"/>
                <a:gd name="T16" fmla="*/ 0 w 81"/>
                <a:gd name="T17" fmla="*/ 0 h 400"/>
                <a:gd name="T18" fmla="*/ 0 w 81"/>
                <a:gd name="T19" fmla="*/ 0 h 400"/>
                <a:gd name="T20" fmla="*/ 0 w 81"/>
                <a:gd name="T21" fmla="*/ 0 h 400"/>
                <a:gd name="T22" fmla="*/ 0 w 81"/>
                <a:gd name="T23" fmla="*/ 0 h 400"/>
                <a:gd name="T24" fmla="*/ 0 w 81"/>
                <a:gd name="T25" fmla="*/ 0 h 400"/>
                <a:gd name="T26" fmla="*/ 0 w 81"/>
                <a:gd name="T27" fmla="*/ 0 h 400"/>
                <a:gd name="T28" fmla="*/ 0 w 81"/>
                <a:gd name="T29" fmla="*/ 0 h 400"/>
                <a:gd name="T30" fmla="*/ 0 w 81"/>
                <a:gd name="T31" fmla="*/ 0 h 400"/>
                <a:gd name="T32" fmla="*/ 0 w 81"/>
                <a:gd name="T33" fmla="*/ 0 h 400"/>
                <a:gd name="T34" fmla="*/ 0 w 81"/>
                <a:gd name="T35" fmla="*/ 0 h 400"/>
                <a:gd name="T36" fmla="*/ 0 w 81"/>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1" h="400">
                  <a:moveTo>
                    <a:pt x="81" y="400"/>
                  </a:moveTo>
                  <a:lnTo>
                    <a:pt x="81" y="350"/>
                  </a:lnTo>
                  <a:lnTo>
                    <a:pt x="81" y="300"/>
                  </a:lnTo>
                  <a:lnTo>
                    <a:pt x="81" y="250"/>
                  </a:lnTo>
                  <a:lnTo>
                    <a:pt x="81" y="201"/>
                  </a:lnTo>
                  <a:lnTo>
                    <a:pt x="81" y="150"/>
                  </a:lnTo>
                  <a:lnTo>
                    <a:pt x="81" y="100"/>
                  </a:lnTo>
                  <a:lnTo>
                    <a:pt x="81" y="50"/>
                  </a:lnTo>
                  <a:lnTo>
                    <a:pt x="81" y="0"/>
                  </a:lnTo>
                  <a:lnTo>
                    <a:pt x="0" y="0"/>
                  </a:lnTo>
                  <a:lnTo>
                    <a:pt x="0" y="50"/>
                  </a:lnTo>
                  <a:lnTo>
                    <a:pt x="0" y="100"/>
                  </a:lnTo>
                  <a:lnTo>
                    <a:pt x="0" y="150"/>
                  </a:lnTo>
                  <a:lnTo>
                    <a:pt x="0" y="201"/>
                  </a:lnTo>
                  <a:lnTo>
                    <a:pt x="0" y="250"/>
                  </a:lnTo>
                  <a:lnTo>
                    <a:pt x="0" y="300"/>
                  </a:lnTo>
                  <a:lnTo>
                    <a:pt x="0" y="350"/>
                  </a:lnTo>
                  <a:lnTo>
                    <a:pt x="0" y="400"/>
                  </a:lnTo>
                  <a:lnTo>
                    <a:pt x="81"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72" name="Freeform 196">
              <a:extLst>
                <a:ext uri="{FF2B5EF4-FFF2-40B4-BE49-F238E27FC236}">
                  <a16:creationId xmlns:a16="http://schemas.microsoft.com/office/drawing/2014/main" xmlns="" id="{DA0101B4-883F-104E-8F99-0C5D5FD59070}"/>
                </a:ext>
              </a:extLst>
            </p:cNvPr>
            <p:cNvSpPr>
              <a:spLocks/>
            </p:cNvSpPr>
            <p:nvPr/>
          </p:nvSpPr>
          <p:spPr bwMode="auto">
            <a:xfrm>
              <a:off x="9199364"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73" name="Freeform 197">
              <a:extLst>
                <a:ext uri="{FF2B5EF4-FFF2-40B4-BE49-F238E27FC236}">
                  <a16:creationId xmlns:a16="http://schemas.microsoft.com/office/drawing/2014/main" xmlns="" id="{C34574B1-C080-4C41-97D7-528B8F381B2C}"/>
                </a:ext>
              </a:extLst>
            </p:cNvPr>
            <p:cNvSpPr>
              <a:spLocks/>
            </p:cNvSpPr>
            <p:nvPr/>
          </p:nvSpPr>
          <p:spPr bwMode="auto">
            <a:xfrm>
              <a:off x="9583341"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w 80"/>
                <a:gd name="T13" fmla="*/ 0 h 400"/>
                <a:gd name="T14" fmla="*/ 0 w 80"/>
                <a:gd name="T15" fmla="*/ 0 h 400"/>
                <a:gd name="T16" fmla="*/ 0 w 80"/>
                <a:gd name="T17" fmla="*/ 0 h 400"/>
                <a:gd name="T18" fmla="*/ 0 w 80"/>
                <a:gd name="T19" fmla="*/ 0 h 400"/>
                <a:gd name="T20" fmla="*/ 0 w 80"/>
                <a:gd name="T21" fmla="*/ 0 h 400"/>
                <a:gd name="T22" fmla="*/ 0 w 80"/>
                <a:gd name="T23" fmla="*/ 0 h 400"/>
                <a:gd name="T24" fmla="*/ 0 w 80"/>
                <a:gd name="T25" fmla="*/ 0 h 400"/>
                <a:gd name="T26" fmla="*/ 0 w 80"/>
                <a:gd name="T27" fmla="*/ 0 h 400"/>
                <a:gd name="T28" fmla="*/ 0 w 80"/>
                <a:gd name="T29" fmla="*/ 0 h 400"/>
                <a:gd name="T30" fmla="*/ 0 w 80"/>
                <a:gd name="T31" fmla="*/ 0 h 400"/>
                <a:gd name="T32" fmla="*/ 0 w 80"/>
                <a:gd name="T33" fmla="*/ 0 h 400"/>
                <a:gd name="T34" fmla="*/ 0 w 80"/>
                <a:gd name="T35" fmla="*/ 0 h 400"/>
                <a:gd name="T36" fmla="*/ 0 w 80"/>
                <a:gd name="T37" fmla="*/ 0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400">
                  <a:moveTo>
                    <a:pt x="80" y="400"/>
                  </a:moveTo>
                  <a:lnTo>
                    <a:pt x="80" y="350"/>
                  </a:lnTo>
                  <a:lnTo>
                    <a:pt x="80" y="300"/>
                  </a:lnTo>
                  <a:lnTo>
                    <a:pt x="80" y="250"/>
                  </a:lnTo>
                  <a:lnTo>
                    <a:pt x="80" y="201"/>
                  </a:lnTo>
                  <a:lnTo>
                    <a:pt x="80" y="150"/>
                  </a:lnTo>
                  <a:lnTo>
                    <a:pt x="80" y="100"/>
                  </a:lnTo>
                  <a:lnTo>
                    <a:pt x="80" y="50"/>
                  </a:lnTo>
                  <a:lnTo>
                    <a:pt x="80" y="0"/>
                  </a:lnTo>
                  <a:lnTo>
                    <a:pt x="0" y="0"/>
                  </a:lnTo>
                  <a:lnTo>
                    <a:pt x="0" y="50"/>
                  </a:lnTo>
                  <a:lnTo>
                    <a:pt x="0" y="100"/>
                  </a:lnTo>
                  <a:lnTo>
                    <a:pt x="0" y="150"/>
                  </a:lnTo>
                  <a:lnTo>
                    <a:pt x="0" y="201"/>
                  </a:lnTo>
                  <a:lnTo>
                    <a:pt x="0" y="250"/>
                  </a:lnTo>
                  <a:lnTo>
                    <a:pt x="0" y="300"/>
                  </a:lnTo>
                  <a:lnTo>
                    <a:pt x="0" y="350"/>
                  </a:lnTo>
                  <a:lnTo>
                    <a:pt x="0" y="400"/>
                  </a:lnTo>
                  <a:lnTo>
                    <a:pt x="80"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74" name="Freeform 198">
              <a:extLst>
                <a:ext uri="{FF2B5EF4-FFF2-40B4-BE49-F238E27FC236}">
                  <a16:creationId xmlns:a16="http://schemas.microsoft.com/office/drawing/2014/main" xmlns="" id="{1C0F3DB0-8537-7F4D-9660-02F5E804C9B2}"/>
                </a:ext>
              </a:extLst>
            </p:cNvPr>
            <p:cNvSpPr>
              <a:spLocks/>
            </p:cNvSpPr>
            <p:nvPr/>
          </p:nvSpPr>
          <p:spPr bwMode="auto">
            <a:xfrm>
              <a:off x="9969103" y="6016625"/>
              <a:ext cx="19645" cy="127000"/>
            </a:xfrm>
            <a:custGeom>
              <a:avLst/>
              <a:gdLst>
                <a:gd name="T0" fmla="*/ 0 w 80"/>
                <a:gd name="T1" fmla="*/ 0 h 400"/>
                <a:gd name="T2" fmla="*/ 0 w 80"/>
                <a:gd name="T3" fmla="*/ 0 h 400"/>
                <a:gd name="T4" fmla="*/ 0 w 80"/>
                <a:gd name="T5" fmla="*/ 0 h 400"/>
                <a:gd name="T6" fmla="*/ 0 w 80"/>
                <a:gd name="T7" fmla="*/ 0 h 400"/>
                <a:gd name="T8" fmla="*/ 0 w 80"/>
                <a:gd name="T9" fmla="*/ 0 h 400"/>
                <a:gd name="T10" fmla="*/ 0 w 80"/>
                <a:gd name="T11" fmla="*/ 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00">
                  <a:moveTo>
                    <a:pt x="41" y="400"/>
                  </a:moveTo>
                  <a:lnTo>
                    <a:pt x="80" y="400"/>
                  </a:lnTo>
                  <a:lnTo>
                    <a:pt x="80" y="0"/>
                  </a:lnTo>
                  <a:lnTo>
                    <a:pt x="0" y="0"/>
                  </a:lnTo>
                  <a:lnTo>
                    <a:pt x="0" y="400"/>
                  </a:lnTo>
                  <a:lnTo>
                    <a:pt x="41" y="400"/>
                  </a:lnTo>
                  <a:close/>
                </a:path>
              </a:pathLst>
            </a:custGeom>
            <a:solidFill>
              <a:srgbClr val="FFFFFF"/>
            </a:solidFill>
            <a:ln w="9525" cap="flat" cmpd="sng">
              <a:solidFill>
                <a:srgbClr val="FFFF8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76" name="Text Box 200">
              <a:extLst>
                <a:ext uri="{FF2B5EF4-FFF2-40B4-BE49-F238E27FC236}">
                  <a16:creationId xmlns:a16="http://schemas.microsoft.com/office/drawing/2014/main" xmlns="" id="{51E9AF5B-CE68-1E43-8F0E-CF62ACC0A174}"/>
                </a:ext>
              </a:extLst>
            </p:cNvPr>
            <p:cNvSpPr txBox="1">
              <a:spLocks noChangeArrowheads="1"/>
            </p:cNvSpPr>
            <p:nvPr/>
          </p:nvSpPr>
          <p:spPr bwMode="auto">
            <a:xfrm>
              <a:off x="4948833" y="3684588"/>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-10</a:t>
              </a:r>
              <a:endParaRPr lang="pt-BR" altLang="pt-BR" sz="1000">
                <a:solidFill>
                  <a:srgbClr val="FFFFFF"/>
                </a:solidFill>
                <a:cs typeface="Arial" panose="020B0604020202020204" pitchFamily="34" charset="0"/>
              </a:endParaRPr>
            </a:p>
          </p:txBody>
        </p:sp>
        <p:sp>
          <p:nvSpPr>
            <p:cNvPr id="81077" name="Text Box 201">
              <a:extLst>
                <a:ext uri="{FF2B5EF4-FFF2-40B4-BE49-F238E27FC236}">
                  <a16:creationId xmlns:a16="http://schemas.microsoft.com/office/drawing/2014/main" xmlns="" id="{F901308B-EFD7-484C-BE93-94D10BA91A3E}"/>
                </a:ext>
              </a:extLst>
            </p:cNvPr>
            <p:cNvSpPr txBox="1">
              <a:spLocks noChangeArrowheads="1"/>
            </p:cNvSpPr>
            <p:nvPr/>
          </p:nvSpPr>
          <p:spPr bwMode="auto">
            <a:xfrm>
              <a:off x="5184577" y="3317875"/>
              <a:ext cx="34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0</a:t>
              </a:r>
              <a:endParaRPr lang="pt-BR" altLang="pt-BR" sz="1000">
                <a:solidFill>
                  <a:srgbClr val="FFFFFF"/>
                </a:solidFill>
                <a:cs typeface="Arial" panose="020B0604020202020204" pitchFamily="34" charset="0"/>
              </a:endParaRPr>
            </a:p>
          </p:txBody>
        </p:sp>
        <p:sp>
          <p:nvSpPr>
            <p:cNvPr id="81078" name="Text Box 202">
              <a:extLst>
                <a:ext uri="{FF2B5EF4-FFF2-40B4-BE49-F238E27FC236}">
                  <a16:creationId xmlns:a16="http://schemas.microsoft.com/office/drawing/2014/main" xmlns="" id="{7AB6D651-55FF-AD41-893D-91EA70B1C06B}"/>
                </a:ext>
              </a:extLst>
            </p:cNvPr>
            <p:cNvSpPr txBox="1">
              <a:spLocks noChangeArrowheads="1"/>
            </p:cNvSpPr>
            <p:nvPr/>
          </p:nvSpPr>
          <p:spPr bwMode="auto">
            <a:xfrm>
              <a:off x="4941689" y="4032250"/>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-20</a:t>
              </a:r>
              <a:endParaRPr lang="pt-BR" altLang="pt-BR" sz="1000">
                <a:solidFill>
                  <a:srgbClr val="FFFFFF"/>
                </a:solidFill>
                <a:cs typeface="Arial" panose="020B0604020202020204" pitchFamily="34" charset="0"/>
              </a:endParaRPr>
            </a:p>
          </p:txBody>
        </p:sp>
        <p:sp>
          <p:nvSpPr>
            <p:cNvPr id="81079" name="Text Box 203">
              <a:extLst>
                <a:ext uri="{FF2B5EF4-FFF2-40B4-BE49-F238E27FC236}">
                  <a16:creationId xmlns:a16="http://schemas.microsoft.com/office/drawing/2014/main" xmlns="" id="{A9960C7B-1F84-5642-89BA-EC13938F82D7}"/>
                </a:ext>
              </a:extLst>
            </p:cNvPr>
            <p:cNvSpPr txBox="1">
              <a:spLocks noChangeArrowheads="1"/>
            </p:cNvSpPr>
            <p:nvPr/>
          </p:nvSpPr>
          <p:spPr bwMode="auto">
            <a:xfrm>
              <a:off x="4934545" y="4398963"/>
              <a:ext cx="66436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-30</a:t>
              </a:r>
              <a:endParaRPr lang="pt-BR" altLang="pt-BR" sz="1000">
                <a:solidFill>
                  <a:srgbClr val="FFFFFF"/>
                </a:solidFill>
                <a:cs typeface="Arial" panose="020B0604020202020204" pitchFamily="34" charset="0"/>
              </a:endParaRPr>
            </a:p>
          </p:txBody>
        </p:sp>
        <p:sp>
          <p:nvSpPr>
            <p:cNvPr id="81080" name="Text Box 204">
              <a:extLst>
                <a:ext uri="{FF2B5EF4-FFF2-40B4-BE49-F238E27FC236}">
                  <a16:creationId xmlns:a16="http://schemas.microsoft.com/office/drawing/2014/main" xmlns="" id="{284FA775-485C-D24B-93DC-4FD523D3267D}"/>
                </a:ext>
              </a:extLst>
            </p:cNvPr>
            <p:cNvSpPr txBox="1">
              <a:spLocks noChangeArrowheads="1"/>
            </p:cNvSpPr>
            <p:nvPr/>
          </p:nvSpPr>
          <p:spPr bwMode="auto">
            <a:xfrm>
              <a:off x="4939903" y="4756150"/>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-40</a:t>
              </a:r>
              <a:endParaRPr lang="pt-BR" altLang="pt-BR" sz="1000">
                <a:solidFill>
                  <a:srgbClr val="FFFFFF"/>
                </a:solidFill>
                <a:cs typeface="Arial" panose="020B0604020202020204" pitchFamily="34" charset="0"/>
              </a:endParaRPr>
            </a:p>
          </p:txBody>
        </p:sp>
        <p:sp>
          <p:nvSpPr>
            <p:cNvPr id="81081" name="Text Box 205">
              <a:extLst>
                <a:ext uri="{FF2B5EF4-FFF2-40B4-BE49-F238E27FC236}">
                  <a16:creationId xmlns:a16="http://schemas.microsoft.com/office/drawing/2014/main" xmlns="" id="{6447035B-37FC-DE4E-BEA0-F5A13624584F}"/>
                </a:ext>
              </a:extLst>
            </p:cNvPr>
            <p:cNvSpPr txBox="1">
              <a:spLocks noChangeArrowheads="1"/>
            </p:cNvSpPr>
            <p:nvPr/>
          </p:nvSpPr>
          <p:spPr bwMode="auto">
            <a:xfrm>
              <a:off x="4947047" y="5113338"/>
              <a:ext cx="65901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-50</a:t>
              </a:r>
              <a:endParaRPr lang="pt-BR" altLang="pt-BR" sz="1000">
                <a:solidFill>
                  <a:srgbClr val="FFFFFF"/>
                </a:solidFill>
                <a:cs typeface="Arial" panose="020B0604020202020204" pitchFamily="34" charset="0"/>
              </a:endParaRPr>
            </a:p>
          </p:txBody>
        </p:sp>
        <p:sp>
          <p:nvSpPr>
            <p:cNvPr id="81082" name="Text Box 206">
              <a:extLst>
                <a:ext uri="{FF2B5EF4-FFF2-40B4-BE49-F238E27FC236}">
                  <a16:creationId xmlns:a16="http://schemas.microsoft.com/office/drawing/2014/main" xmlns="" id="{80788E8C-8102-464C-9ED1-6A33DFB568C2}"/>
                </a:ext>
              </a:extLst>
            </p:cNvPr>
            <p:cNvSpPr txBox="1">
              <a:spLocks noChangeArrowheads="1"/>
            </p:cNvSpPr>
            <p:nvPr/>
          </p:nvSpPr>
          <p:spPr bwMode="auto">
            <a:xfrm>
              <a:off x="4947047" y="5489575"/>
              <a:ext cx="65901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-60</a:t>
              </a:r>
              <a:endParaRPr lang="pt-BR" altLang="pt-BR" sz="1000">
                <a:solidFill>
                  <a:srgbClr val="FFFFFF"/>
                </a:solidFill>
                <a:cs typeface="Arial" panose="020B0604020202020204" pitchFamily="34" charset="0"/>
              </a:endParaRPr>
            </a:p>
          </p:txBody>
        </p:sp>
        <p:sp>
          <p:nvSpPr>
            <p:cNvPr id="81083" name="Text Box 207">
              <a:extLst>
                <a:ext uri="{FF2B5EF4-FFF2-40B4-BE49-F238E27FC236}">
                  <a16:creationId xmlns:a16="http://schemas.microsoft.com/office/drawing/2014/main" xmlns="" id="{B8F7AC92-BACA-BB4B-A282-42CF21DADD73}"/>
                </a:ext>
              </a:extLst>
            </p:cNvPr>
            <p:cNvSpPr txBox="1">
              <a:spLocks noChangeArrowheads="1"/>
            </p:cNvSpPr>
            <p:nvPr/>
          </p:nvSpPr>
          <p:spPr bwMode="auto">
            <a:xfrm>
              <a:off x="4972050" y="5838825"/>
              <a:ext cx="65901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pt-BR" altLang="pt-BR" sz="1400">
                  <a:solidFill>
                    <a:srgbClr val="FFFFFF"/>
                  </a:solidFill>
                  <a:cs typeface="Arial" panose="020B0604020202020204" pitchFamily="34" charset="0"/>
                </a:rPr>
                <a:t>-70</a:t>
              </a:r>
              <a:endParaRPr lang="pt-BR" altLang="pt-BR" sz="1000">
                <a:solidFill>
                  <a:srgbClr val="FFFFFF"/>
                </a:solidFill>
                <a:cs typeface="Arial" panose="020B0604020202020204" pitchFamily="34" charset="0"/>
              </a:endParaRPr>
            </a:p>
          </p:txBody>
        </p:sp>
        <p:sp>
          <p:nvSpPr>
            <p:cNvPr id="81084" name="Text Box 208">
              <a:extLst>
                <a:ext uri="{FF2B5EF4-FFF2-40B4-BE49-F238E27FC236}">
                  <a16:creationId xmlns:a16="http://schemas.microsoft.com/office/drawing/2014/main" xmlns="" id="{09632ABE-D50A-5240-9B6A-4A27D8DD473D}"/>
                </a:ext>
              </a:extLst>
            </p:cNvPr>
            <p:cNvSpPr txBox="1">
              <a:spLocks noChangeArrowheads="1"/>
            </p:cNvSpPr>
            <p:nvPr/>
          </p:nvSpPr>
          <p:spPr bwMode="auto">
            <a:xfrm>
              <a:off x="5188148" y="6172200"/>
              <a:ext cx="75009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1971</a:t>
              </a:r>
            </a:p>
          </p:txBody>
        </p:sp>
        <p:sp>
          <p:nvSpPr>
            <p:cNvPr id="81085" name="Text Box 209">
              <a:extLst>
                <a:ext uri="{FF2B5EF4-FFF2-40B4-BE49-F238E27FC236}">
                  <a16:creationId xmlns:a16="http://schemas.microsoft.com/office/drawing/2014/main" xmlns="" id="{CFFD4C46-1F5B-DA4F-953A-4D2BBF48FEAB}"/>
                </a:ext>
              </a:extLst>
            </p:cNvPr>
            <p:cNvSpPr txBox="1">
              <a:spLocks noChangeArrowheads="1"/>
            </p:cNvSpPr>
            <p:nvPr/>
          </p:nvSpPr>
          <p:spPr bwMode="auto">
            <a:xfrm>
              <a:off x="5940028" y="6172200"/>
              <a:ext cx="75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1975</a:t>
              </a:r>
            </a:p>
          </p:txBody>
        </p:sp>
        <p:sp>
          <p:nvSpPr>
            <p:cNvPr id="81086" name="Text Box 210">
              <a:extLst>
                <a:ext uri="{FF2B5EF4-FFF2-40B4-BE49-F238E27FC236}">
                  <a16:creationId xmlns:a16="http://schemas.microsoft.com/office/drawing/2014/main" xmlns="" id="{E16B6692-52B6-8C4D-90D0-4779ACA762CC}"/>
                </a:ext>
              </a:extLst>
            </p:cNvPr>
            <p:cNvSpPr txBox="1">
              <a:spLocks noChangeArrowheads="1"/>
            </p:cNvSpPr>
            <p:nvPr/>
          </p:nvSpPr>
          <p:spPr bwMode="auto">
            <a:xfrm>
              <a:off x="6859786" y="6172200"/>
              <a:ext cx="82153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1980</a:t>
              </a:r>
            </a:p>
          </p:txBody>
        </p:sp>
        <p:sp>
          <p:nvSpPr>
            <p:cNvPr id="81087" name="Text Box 211">
              <a:extLst>
                <a:ext uri="{FF2B5EF4-FFF2-40B4-BE49-F238E27FC236}">
                  <a16:creationId xmlns:a16="http://schemas.microsoft.com/office/drawing/2014/main" xmlns="" id="{2D4D3B3D-4616-5B4A-9A61-9A181B1756B0}"/>
                </a:ext>
              </a:extLst>
            </p:cNvPr>
            <p:cNvSpPr txBox="1">
              <a:spLocks noChangeArrowheads="1"/>
            </p:cNvSpPr>
            <p:nvPr/>
          </p:nvSpPr>
          <p:spPr bwMode="auto">
            <a:xfrm>
              <a:off x="7779544" y="6172200"/>
              <a:ext cx="86260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1985</a:t>
              </a:r>
            </a:p>
          </p:txBody>
        </p:sp>
        <p:sp>
          <p:nvSpPr>
            <p:cNvPr id="81088" name="Text Box 212">
              <a:extLst>
                <a:ext uri="{FF2B5EF4-FFF2-40B4-BE49-F238E27FC236}">
                  <a16:creationId xmlns:a16="http://schemas.microsoft.com/office/drawing/2014/main" xmlns="" id="{8ABD630C-7333-C246-A51C-AB3251CBB425}"/>
                </a:ext>
              </a:extLst>
            </p:cNvPr>
            <p:cNvSpPr txBox="1">
              <a:spLocks noChangeArrowheads="1"/>
            </p:cNvSpPr>
            <p:nvPr/>
          </p:nvSpPr>
          <p:spPr bwMode="auto">
            <a:xfrm>
              <a:off x="8783241" y="6172200"/>
              <a:ext cx="81974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1990</a:t>
              </a:r>
            </a:p>
          </p:txBody>
        </p:sp>
        <p:sp>
          <p:nvSpPr>
            <p:cNvPr id="81089" name="Text Box 213">
              <a:extLst>
                <a:ext uri="{FF2B5EF4-FFF2-40B4-BE49-F238E27FC236}">
                  <a16:creationId xmlns:a16="http://schemas.microsoft.com/office/drawing/2014/main" xmlns="" id="{F2AC88ED-B276-CC47-8E07-E1A4B9E10FFB}"/>
                </a:ext>
              </a:extLst>
            </p:cNvPr>
            <p:cNvSpPr txBox="1">
              <a:spLocks noChangeArrowheads="1"/>
            </p:cNvSpPr>
            <p:nvPr/>
          </p:nvSpPr>
          <p:spPr bwMode="auto">
            <a:xfrm>
              <a:off x="9619059" y="6172200"/>
              <a:ext cx="66794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pt-BR" altLang="pt-BR" sz="1400">
                  <a:solidFill>
                    <a:srgbClr val="FFFFFF"/>
                  </a:solidFill>
                  <a:cs typeface="Arial" panose="020B0604020202020204" pitchFamily="34" charset="0"/>
                </a:rPr>
                <a:t>1994</a:t>
              </a:r>
            </a:p>
          </p:txBody>
        </p:sp>
        <p:sp>
          <p:nvSpPr>
            <p:cNvPr id="1095894" name="Text Box 214">
              <a:extLst>
                <a:ext uri="{FF2B5EF4-FFF2-40B4-BE49-F238E27FC236}">
                  <a16:creationId xmlns:a16="http://schemas.microsoft.com/office/drawing/2014/main" xmlns="" id="{981D2822-35AE-D34A-BC08-E23AEC9C2C94}"/>
                </a:ext>
              </a:extLst>
            </p:cNvPr>
            <p:cNvSpPr txBox="1">
              <a:spLocks noChangeArrowheads="1"/>
            </p:cNvSpPr>
            <p:nvPr/>
          </p:nvSpPr>
          <p:spPr bwMode="auto">
            <a:xfrm>
              <a:off x="4954191" y="3148013"/>
              <a:ext cx="389334" cy="369887"/>
            </a:xfrm>
            <a:prstGeom prst="rect">
              <a:avLst/>
            </a:prstGeom>
            <a:noFill/>
            <a:ln>
              <a:noFill/>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a:effectLst>
                    <a:outerShdw blurRad="38100" dist="38100" dir="2700000" algn="tl">
                      <a:srgbClr val="000000"/>
                    </a:outerShdw>
                  </a:effectLst>
                </a:rPr>
                <a:t>%</a:t>
              </a:r>
            </a:p>
          </p:txBody>
        </p:sp>
        <p:grpSp>
          <p:nvGrpSpPr>
            <p:cNvPr id="81091" name="Group 215">
              <a:extLst>
                <a:ext uri="{FF2B5EF4-FFF2-40B4-BE49-F238E27FC236}">
                  <a16:creationId xmlns:a16="http://schemas.microsoft.com/office/drawing/2014/main" xmlns="" id="{943D544F-B0D2-7647-BF99-76E2D888DA87}"/>
                </a:ext>
              </a:extLst>
            </p:cNvPr>
            <p:cNvGrpSpPr>
              <a:grpSpLocks/>
            </p:cNvGrpSpPr>
            <p:nvPr/>
          </p:nvGrpSpPr>
          <p:grpSpPr bwMode="auto">
            <a:xfrm>
              <a:off x="5473898" y="3429000"/>
              <a:ext cx="137517" cy="2571750"/>
              <a:chOff x="3112" y="1602"/>
              <a:chExt cx="79" cy="1620"/>
            </a:xfrm>
          </p:grpSpPr>
          <p:sp>
            <p:nvSpPr>
              <p:cNvPr id="81092" name="Freeform 216">
                <a:extLst>
                  <a:ext uri="{FF2B5EF4-FFF2-40B4-BE49-F238E27FC236}">
                    <a16:creationId xmlns:a16="http://schemas.microsoft.com/office/drawing/2014/main" xmlns="" id="{2BC7A8ED-1EC1-DB48-8722-B9040670C672}"/>
                  </a:ext>
                </a:extLst>
              </p:cNvPr>
              <p:cNvSpPr>
                <a:spLocks/>
              </p:cNvSpPr>
              <p:nvPr/>
            </p:nvSpPr>
            <p:spPr bwMode="auto">
              <a:xfrm>
                <a:off x="3112" y="1602"/>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9" h="80">
                    <a:moveTo>
                      <a:pt x="529" y="39"/>
                    </a:moveTo>
                    <a:lnTo>
                      <a:pt x="529" y="0"/>
                    </a:lnTo>
                    <a:lnTo>
                      <a:pt x="0" y="0"/>
                    </a:lnTo>
                    <a:lnTo>
                      <a:pt x="0" y="80"/>
                    </a:lnTo>
                    <a:lnTo>
                      <a:pt x="529" y="80"/>
                    </a:lnTo>
                    <a:lnTo>
                      <a:pt x="529" y="39"/>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3" name="Freeform 217">
                <a:extLst>
                  <a:ext uri="{FF2B5EF4-FFF2-40B4-BE49-F238E27FC236}">
                    <a16:creationId xmlns:a16="http://schemas.microsoft.com/office/drawing/2014/main" xmlns="" id="{717F35D7-4837-AD4B-B385-9EE6C40EA88D}"/>
                  </a:ext>
                </a:extLst>
              </p:cNvPr>
              <p:cNvSpPr>
                <a:spLocks/>
              </p:cNvSpPr>
              <p:nvPr/>
            </p:nvSpPr>
            <p:spPr bwMode="auto">
              <a:xfrm>
                <a:off x="3112" y="1831"/>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4" name="Freeform 218">
                <a:extLst>
                  <a:ext uri="{FF2B5EF4-FFF2-40B4-BE49-F238E27FC236}">
                    <a16:creationId xmlns:a16="http://schemas.microsoft.com/office/drawing/2014/main" xmlns="" id="{6EBEA658-A156-F448-96F9-B8F3551950BF}"/>
                  </a:ext>
                </a:extLst>
              </p:cNvPr>
              <p:cNvSpPr>
                <a:spLocks/>
              </p:cNvSpPr>
              <p:nvPr/>
            </p:nvSpPr>
            <p:spPr bwMode="auto">
              <a:xfrm>
                <a:off x="3112" y="2060"/>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5" name="Freeform 219">
                <a:extLst>
                  <a:ext uri="{FF2B5EF4-FFF2-40B4-BE49-F238E27FC236}">
                    <a16:creationId xmlns:a16="http://schemas.microsoft.com/office/drawing/2014/main" xmlns="" id="{8B78880D-FA69-0042-8D73-A6988F3E75F1}"/>
                  </a:ext>
                </a:extLst>
              </p:cNvPr>
              <p:cNvSpPr>
                <a:spLocks/>
              </p:cNvSpPr>
              <p:nvPr/>
            </p:nvSpPr>
            <p:spPr bwMode="auto">
              <a:xfrm>
                <a:off x="3112" y="2289"/>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6" name="Freeform 220">
                <a:extLst>
                  <a:ext uri="{FF2B5EF4-FFF2-40B4-BE49-F238E27FC236}">
                    <a16:creationId xmlns:a16="http://schemas.microsoft.com/office/drawing/2014/main" xmlns="" id="{F1787545-517E-054E-A274-E4805048821D}"/>
                  </a:ext>
                </a:extLst>
              </p:cNvPr>
              <p:cNvSpPr>
                <a:spLocks/>
              </p:cNvSpPr>
              <p:nvPr/>
            </p:nvSpPr>
            <p:spPr bwMode="auto">
              <a:xfrm>
                <a:off x="3112" y="2519"/>
                <a:ext cx="74" cy="16"/>
              </a:xfrm>
              <a:custGeom>
                <a:avLst/>
                <a:gdLst>
                  <a:gd name="T0" fmla="*/ 0 w 529"/>
                  <a:gd name="T1" fmla="*/ 0 h 81"/>
                  <a:gd name="T2" fmla="*/ 0 w 529"/>
                  <a:gd name="T3" fmla="*/ 0 h 81"/>
                  <a:gd name="T4" fmla="*/ 0 w 529"/>
                  <a:gd name="T5" fmla="*/ 0 h 81"/>
                  <a:gd name="T6" fmla="*/ 0 w 529"/>
                  <a:gd name="T7" fmla="*/ 0 h 81"/>
                  <a:gd name="T8" fmla="*/ 0 w 529"/>
                  <a:gd name="T9" fmla="*/ 0 h 81"/>
                  <a:gd name="T10" fmla="*/ 0 w 529"/>
                  <a:gd name="T11" fmla="*/ 0 h 81"/>
                  <a:gd name="T12" fmla="*/ 0 w 529"/>
                  <a:gd name="T13" fmla="*/ 0 h 81"/>
                  <a:gd name="T14" fmla="*/ 0 w 529"/>
                  <a:gd name="T15" fmla="*/ 0 h 81"/>
                  <a:gd name="T16" fmla="*/ 0 w 529"/>
                  <a:gd name="T17" fmla="*/ 0 h 81"/>
                  <a:gd name="T18" fmla="*/ 0 w 529"/>
                  <a:gd name="T19" fmla="*/ 0 h 81"/>
                  <a:gd name="T20" fmla="*/ 0 w 529"/>
                  <a:gd name="T21" fmla="*/ 0 h 81"/>
                  <a:gd name="T22" fmla="*/ 0 w 529"/>
                  <a:gd name="T23" fmla="*/ 0 h 81"/>
                  <a:gd name="T24" fmla="*/ 0 w 529"/>
                  <a:gd name="T25" fmla="*/ 0 h 81"/>
                  <a:gd name="T26" fmla="*/ 0 w 529"/>
                  <a:gd name="T27" fmla="*/ 0 h 81"/>
                  <a:gd name="T28" fmla="*/ 0 w 529"/>
                  <a:gd name="T29" fmla="*/ 0 h 81"/>
                  <a:gd name="T30" fmla="*/ 0 w 529"/>
                  <a:gd name="T31" fmla="*/ 0 h 81"/>
                  <a:gd name="T32" fmla="*/ 0 w 529"/>
                  <a:gd name="T33" fmla="*/ 0 h 81"/>
                  <a:gd name="T34" fmla="*/ 0 w 529"/>
                  <a:gd name="T35" fmla="*/ 0 h 81"/>
                  <a:gd name="T36" fmla="*/ 0 w 529"/>
                  <a:gd name="T37" fmla="*/ 0 h 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1">
                    <a:moveTo>
                      <a:pt x="529" y="0"/>
                    </a:moveTo>
                    <a:lnTo>
                      <a:pt x="462" y="0"/>
                    </a:lnTo>
                    <a:lnTo>
                      <a:pt x="397" y="0"/>
                    </a:lnTo>
                    <a:lnTo>
                      <a:pt x="331" y="0"/>
                    </a:lnTo>
                    <a:lnTo>
                      <a:pt x="264" y="0"/>
                    </a:lnTo>
                    <a:lnTo>
                      <a:pt x="198" y="0"/>
                    </a:lnTo>
                    <a:lnTo>
                      <a:pt x="133" y="0"/>
                    </a:lnTo>
                    <a:lnTo>
                      <a:pt x="66" y="0"/>
                    </a:lnTo>
                    <a:lnTo>
                      <a:pt x="0" y="0"/>
                    </a:lnTo>
                    <a:lnTo>
                      <a:pt x="0" y="81"/>
                    </a:lnTo>
                    <a:lnTo>
                      <a:pt x="66" y="81"/>
                    </a:lnTo>
                    <a:lnTo>
                      <a:pt x="133" y="81"/>
                    </a:lnTo>
                    <a:lnTo>
                      <a:pt x="198" y="81"/>
                    </a:lnTo>
                    <a:lnTo>
                      <a:pt x="264" y="81"/>
                    </a:lnTo>
                    <a:lnTo>
                      <a:pt x="331" y="81"/>
                    </a:lnTo>
                    <a:lnTo>
                      <a:pt x="397" y="81"/>
                    </a:lnTo>
                    <a:lnTo>
                      <a:pt x="462" y="81"/>
                    </a:lnTo>
                    <a:lnTo>
                      <a:pt x="529" y="81"/>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7" name="Freeform 221">
                <a:extLst>
                  <a:ext uri="{FF2B5EF4-FFF2-40B4-BE49-F238E27FC236}">
                    <a16:creationId xmlns:a16="http://schemas.microsoft.com/office/drawing/2014/main" xmlns="" id="{2D37319A-7DC1-4941-9EC7-B912F99E8077}"/>
                  </a:ext>
                </a:extLst>
              </p:cNvPr>
              <p:cNvSpPr>
                <a:spLocks/>
              </p:cNvSpPr>
              <p:nvPr/>
            </p:nvSpPr>
            <p:spPr bwMode="auto">
              <a:xfrm>
                <a:off x="3112" y="2748"/>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8" name="Freeform 222">
                <a:extLst>
                  <a:ext uri="{FF2B5EF4-FFF2-40B4-BE49-F238E27FC236}">
                    <a16:creationId xmlns:a16="http://schemas.microsoft.com/office/drawing/2014/main" xmlns="" id="{1573ECDD-EAC9-8340-ACDF-F80A6D029DF6}"/>
                  </a:ext>
                </a:extLst>
              </p:cNvPr>
              <p:cNvSpPr>
                <a:spLocks/>
              </p:cNvSpPr>
              <p:nvPr/>
            </p:nvSpPr>
            <p:spPr bwMode="auto">
              <a:xfrm>
                <a:off x="3112" y="2977"/>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w 529"/>
                  <a:gd name="T13" fmla="*/ 0 h 80"/>
                  <a:gd name="T14" fmla="*/ 0 w 529"/>
                  <a:gd name="T15" fmla="*/ 0 h 80"/>
                  <a:gd name="T16" fmla="*/ 0 w 529"/>
                  <a:gd name="T17" fmla="*/ 0 h 80"/>
                  <a:gd name="T18" fmla="*/ 0 w 529"/>
                  <a:gd name="T19" fmla="*/ 0 h 80"/>
                  <a:gd name="T20" fmla="*/ 0 w 529"/>
                  <a:gd name="T21" fmla="*/ 0 h 80"/>
                  <a:gd name="T22" fmla="*/ 0 w 529"/>
                  <a:gd name="T23" fmla="*/ 0 h 80"/>
                  <a:gd name="T24" fmla="*/ 0 w 529"/>
                  <a:gd name="T25" fmla="*/ 0 h 80"/>
                  <a:gd name="T26" fmla="*/ 0 w 529"/>
                  <a:gd name="T27" fmla="*/ 0 h 80"/>
                  <a:gd name="T28" fmla="*/ 0 w 529"/>
                  <a:gd name="T29" fmla="*/ 0 h 80"/>
                  <a:gd name="T30" fmla="*/ 0 w 529"/>
                  <a:gd name="T31" fmla="*/ 0 h 80"/>
                  <a:gd name="T32" fmla="*/ 0 w 529"/>
                  <a:gd name="T33" fmla="*/ 0 h 80"/>
                  <a:gd name="T34" fmla="*/ 0 w 529"/>
                  <a:gd name="T35" fmla="*/ 0 h 80"/>
                  <a:gd name="T36" fmla="*/ 0 w 529"/>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80">
                    <a:moveTo>
                      <a:pt x="529" y="0"/>
                    </a:moveTo>
                    <a:lnTo>
                      <a:pt x="462" y="0"/>
                    </a:lnTo>
                    <a:lnTo>
                      <a:pt x="397" y="0"/>
                    </a:lnTo>
                    <a:lnTo>
                      <a:pt x="331" y="0"/>
                    </a:lnTo>
                    <a:lnTo>
                      <a:pt x="264" y="0"/>
                    </a:lnTo>
                    <a:lnTo>
                      <a:pt x="198" y="0"/>
                    </a:lnTo>
                    <a:lnTo>
                      <a:pt x="133" y="0"/>
                    </a:lnTo>
                    <a:lnTo>
                      <a:pt x="66" y="0"/>
                    </a:lnTo>
                    <a:lnTo>
                      <a:pt x="0" y="0"/>
                    </a:lnTo>
                    <a:lnTo>
                      <a:pt x="0" y="80"/>
                    </a:lnTo>
                    <a:lnTo>
                      <a:pt x="66" y="80"/>
                    </a:lnTo>
                    <a:lnTo>
                      <a:pt x="133" y="80"/>
                    </a:lnTo>
                    <a:lnTo>
                      <a:pt x="198" y="80"/>
                    </a:lnTo>
                    <a:lnTo>
                      <a:pt x="264" y="80"/>
                    </a:lnTo>
                    <a:lnTo>
                      <a:pt x="331" y="80"/>
                    </a:lnTo>
                    <a:lnTo>
                      <a:pt x="397" y="80"/>
                    </a:lnTo>
                    <a:lnTo>
                      <a:pt x="462" y="80"/>
                    </a:lnTo>
                    <a:lnTo>
                      <a:pt x="529" y="80"/>
                    </a:lnTo>
                    <a:lnTo>
                      <a:pt x="529" y="0"/>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099" name="Freeform 223">
                <a:extLst>
                  <a:ext uri="{FF2B5EF4-FFF2-40B4-BE49-F238E27FC236}">
                    <a16:creationId xmlns:a16="http://schemas.microsoft.com/office/drawing/2014/main" xmlns="" id="{FDE1F6C3-5CA5-3743-81C5-78761A16490A}"/>
                  </a:ext>
                </a:extLst>
              </p:cNvPr>
              <p:cNvSpPr>
                <a:spLocks/>
              </p:cNvSpPr>
              <p:nvPr/>
            </p:nvSpPr>
            <p:spPr bwMode="auto">
              <a:xfrm>
                <a:off x="3112" y="3206"/>
                <a:ext cx="74" cy="16"/>
              </a:xfrm>
              <a:custGeom>
                <a:avLst/>
                <a:gdLst>
                  <a:gd name="T0" fmla="*/ 0 w 529"/>
                  <a:gd name="T1" fmla="*/ 0 h 80"/>
                  <a:gd name="T2" fmla="*/ 0 w 529"/>
                  <a:gd name="T3" fmla="*/ 0 h 80"/>
                  <a:gd name="T4" fmla="*/ 0 w 529"/>
                  <a:gd name="T5" fmla="*/ 0 h 80"/>
                  <a:gd name="T6" fmla="*/ 0 w 529"/>
                  <a:gd name="T7" fmla="*/ 0 h 80"/>
                  <a:gd name="T8" fmla="*/ 0 w 529"/>
                  <a:gd name="T9" fmla="*/ 0 h 80"/>
                  <a:gd name="T10" fmla="*/ 0 w 529"/>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9" h="80">
                    <a:moveTo>
                      <a:pt x="529" y="39"/>
                    </a:moveTo>
                    <a:lnTo>
                      <a:pt x="529" y="0"/>
                    </a:lnTo>
                    <a:lnTo>
                      <a:pt x="0" y="0"/>
                    </a:lnTo>
                    <a:lnTo>
                      <a:pt x="0" y="80"/>
                    </a:lnTo>
                    <a:lnTo>
                      <a:pt x="529" y="80"/>
                    </a:lnTo>
                    <a:lnTo>
                      <a:pt x="529" y="39"/>
                    </a:lnTo>
                    <a:close/>
                  </a:path>
                </a:pathLst>
              </a:custGeom>
              <a:solidFill>
                <a:srgbClr val="FFFFFF"/>
              </a:solidFill>
              <a:ln w="19050" cmpd="sng">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81100" name="Freeform 224">
                <a:extLst>
                  <a:ext uri="{FF2B5EF4-FFF2-40B4-BE49-F238E27FC236}">
                    <a16:creationId xmlns:a16="http://schemas.microsoft.com/office/drawing/2014/main" xmlns="" id="{8E13BF58-22E4-3241-8E3A-77F5F1391BE3}"/>
                  </a:ext>
                </a:extLst>
              </p:cNvPr>
              <p:cNvSpPr>
                <a:spLocks/>
              </p:cNvSpPr>
              <p:nvPr/>
            </p:nvSpPr>
            <p:spPr bwMode="auto">
              <a:xfrm>
                <a:off x="3180" y="1610"/>
                <a:ext cx="11" cy="1612"/>
              </a:xfrm>
              <a:custGeom>
                <a:avLst/>
                <a:gdLst>
                  <a:gd name="T0" fmla="*/ 0 w 80"/>
                  <a:gd name="T1" fmla="*/ 0 h 8062"/>
                  <a:gd name="T2" fmla="*/ 0 w 80"/>
                  <a:gd name="T3" fmla="*/ 0 h 8062"/>
                  <a:gd name="T4" fmla="*/ 0 w 80"/>
                  <a:gd name="T5" fmla="*/ 0 h 8062"/>
                  <a:gd name="T6" fmla="*/ 0 w 80"/>
                  <a:gd name="T7" fmla="*/ 0 h 8062"/>
                  <a:gd name="T8" fmla="*/ 0 w 80"/>
                  <a:gd name="T9" fmla="*/ 0 h 8062"/>
                  <a:gd name="T10" fmla="*/ 0 w 80"/>
                  <a:gd name="T11" fmla="*/ 0 h 8062"/>
                  <a:gd name="T12" fmla="*/ 0 w 80"/>
                  <a:gd name="T13" fmla="*/ 0 h 8062"/>
                  <a:gd name="T14" fmla="*/ 0 w 80"/>
                  <a:gd name="T15" fmla="*/ 0 h 8062"/>
                  <a:gd name="T16" fmla="*/ 0 w 80"/>
                  <a:gd name="T17" fmla="*/ 0 h 8062"/>
                  <a:gd name="T18" fmla="*/ 0 w 80"/>
                  <a:gd name="T19" fmla="*/ 0 h 80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62">
                    <a:moveTo>
                      <a:pt x="40" y="7982"/>
                    </a:moveTo>
                    <a:lnTo>
                      <a:pt x="80" y="8021"/>
                    </a:lnTo>
                    <a:lnTo>
                      <a:pt x="80" y="0"/>
                    </a:lnTo>
                    <a:lnTo>
                      <a:pt x="0" y="0"/>
                    </a:lnTo>
                    <a:lnTo>
                      <a:pt x="0" y="8021"/>
                    </a:lnTo>
                    <a:lnTo>
                      <a:pt x="40" y="8062"/>
                    </a:lnTo>
                    <a:lnTo>
                      <a:pt x="0" y="8021"/>
                    </a:lnTo>
                    <a:lnTo>
                      <a:pt x="0" y="8062"/>
                    </a:lnTo>
                    <a:lnTo>
                      <a:pt x="40" y="8062"/>
                    </a:lnTo>
                    <a:lnTo>
                      <a:pt x="40" y="7982"/>
                    </a:lnTo>
                    <a:close/>
                  </a:path>
                </a:pathLst>
              </a:custGeom>
              <a:solidFill>
                <a:srgbClr val="FFFFFF"/>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grpSp>
      </p:grpSp>
      <p:grpSp>
        <p:nvGrpSpPr>
          <p:cNvPr id="7" name="Group 6">
            <a:extLst>
              <a:ext uri="{FF2B5EF4-FFF2-40B4-BE49-F238E27FC236}">
                <a16:creationId xmlns:a16="http://schemas.microsoft.com/office/drawing/2014/main" xmlns="" id="{7CE253BA-1B75-D84E-AC4E-1C284CFA54E8}"/>
              </a:ext>
            </a:extLst>
          </p:cNvPr>
          <p:cNvGrpSpPr/>
          <p:nvPr/>
        </p:nvGrpSpPr>
        <p:grpSpPr>
          <a:xfrm>
            <a:off x="8248055" y="1381124"/>
            <a:ext cx="1431726" cy="682625"/>
            <a:chOff x="7562255" y="1470024"/>
            <a:chExt cx="1431726" cy="682625"/>
          </a:xfrm>
        </p:grpSpPr>
        <p:pic>
          <p:nvPicPr>
            <p:cNvPr id="2" name="Picture 4">
              <a:extLst>
                <a:ext uri="{FF2B5EF4-FFF2-40B4-BE49-F238E27FC236}">
                  <a16:creationId xmlns:a16="http://schemas.microsoft.com/office/drawing/2014/main" xmlns="" id="{CB7015F9-7E34-7730-9918-32FB320688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4474" y="1574887"/>
              <a:ext cx="659507" cy="461876"/>
            </a:xfrm>
            <a:prstGeom prst="rect">
              <a:avLst/>
            </a:prstGeom>
            <a:noFill/>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13">
              <a:extLst>
                <a:ext uri="{FF2B5EF4-FFF2-40B4-BE49-F238E27FC236}">
                  <a16:creationId xmlns:a16="http://schemas.microsoft.com/office/drawing/2014/main" xmlns="" id="{6E73D679-B906-5281-9EF6-9F0F6F9A6EE2}"/>
                </a:ext>
              </a:extLst>
            </p:cNvPr>
            <p:cNvGrpSpPr>
              <a:grpSpLocks/>
            </p:cNvGrpSpPr>
            <p:nvPr/>
          </p:nvGrpSpPr>
          <p:grpSpPr bwMode="auto">
            <a:xfrm>
              <a:off x="7562255" y="1470024"/>
              <a:ext cx="753665" cy="682625"/>
              <a:chOff x="609600" y="3657600"/>
              <a:chExt cx="2590800" cy="2590800"/>
            </a:xfrm>
          </p:grpSpPr>
          <p:sp>
            <p:nvSpPr>
              <p:cNvPr id="4" name="Elipse 14">
                <a:extLst>
                  <a:ext uri="{FF2B5EF4-FFF2-40B4-BE49-F238E27FC236}">
                    <a16:creationId xmlns:a16="http://schemas.microsoft.com/office/drawing/2014/main" xmlns="" id="{E7A948E9-52DF-1623-666F-D1DE78629587}"/>
                  </a:ext>
                </a:extLst>
              </p:cNvPr>
              <p:cNvSpPr>
                <a:spLocks noChangeArrowheads="1"/>
              </p:cNvSpPr>
              <p:nvPr/>
            </p:nvSpPr>
            <p:spPr bwMode="auto">
              <a:xfrm>
                <a:off x="609600" y="3657600"/>
                <a:ext cx="2590800" cy="2590800"/>
              </a:xfrm>
              <a:prstGeom prst="ellipse">
                <a:avLst/>
              </a:prstGeom>
              <a:blipFill dpi="0" rotWithShape="1">
                <a:blip r:embed="rId4"/>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
            <p:nvSpPr>
              <p:cNvPr id="5" name="Freeform 22">
                <a:extLst>
                  <a:ext uri="{FF2B5EF4-FFF2-40B4-BE49-F238E27FC236}">
                    <a16:creationId xmlns:a16="http://schemas.microsoft.com/office/drawing/2014/main" xmlns="" id="{BB6DD25B-D0E0-37B9-3391-FA1A0A36446F}"/>
                  </a:ext>
                </a:extLst>
              </p:cNvPr>
              <p:cNvSpPr>
                <a:spLocks/>
              </p:cNvSpPr>
              <p:nvPr/>
            </p:nvSpPr>
            <p:spPr bwMode="gray">
              <a:xfrm rot="10800000">
                <a:off x="1233186" y="5659582"/>
                <a:ext cx="1343627" cy="525319"/>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alpha val="80000"/>
                    </a:schemeClr>
                  </a:gs>
                  <a:gs pos="100000">
                    <a:schemeClr val="bg1">
                      <a:alpha val="4000"/>
                    </a:schemeClr>
                  </a:gs>
                </a:gsLst>
                <a:lin ang="5400000" scaled="1"/>
              </a:gradFill>
              <a:ln w="0">
                <a:noFill/>
                <a:prstDash val="solid"/>
                <a:round/>
                <a:headEnd/>
                <a:tailEnd/>
              </a:ln>
              <a:effectLst/>
            </p:spPr>
            <p:txBody>
              <a:bodyPr/>
              <a:lstStyle/>
              <a:p>
                <a:pPr eaLnBrk="1" hangingPunct="1">
                  <a:buFont typeface="Symbol" pitchFamily="18" charset="2"/>
                  <a:buChar char="¨"/>
                  <a:defRPr/>
                </a:pPr>
                <a:endParaRPr lang="pt-BR">
                  <a:latin typeface="Arial" charset="0"/>
                  <a:ea typeface="+mn-ea"/>
                </a:endParaRPr>
              </a:p>
            </p:txBody>
          </p:sp>
          <p:sp>
            <p:nvSpPr>
              <p:cNvPr id="6" name="Elipse 16">
                <a:extLst>
                  <a:ext uri="{FF2B5EF4-FFF2-40B4-BE49-F238E27FC236}">
                    <a16:creationId xmlns:a16="http://schemas.microsoft.com/office/drawing/2014/main" xmlns="" id="{F7A26917-2A24-F43C-2918-6CCF3456C966}"/>
                  </a:ext>
                </a:extLst>
              </p:cNvPr>
              <p:cNvSpPr/>
              <p:nvPr/>
            </p:nvSpPr>
            <p:spPr>
              <a:xfrm>
                <a:off x="1066075" y="3721100"/>
                <a:ext cx="1654298" cy="1076036"/>
              </a:xfrm>
              <a:prstGeom prst="ellipse">
                <a:avLst/>
              </a:prstGeom>
              <a:gradFill flip="none" rotWithShape="1">
                <a:gsLst>
                  <a:gs pos="0">
                    <a:schemeClr val="bg1">
                      <a:alpha val="93000"/>
                    </a:schemeClr>
                  </a:gs>
                  <a:gs pos="84000">
                    <a:schemeClr val="bg1">
                      <a:shade val="675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Char char="¨"/>
                  <a:defRPr/>
                </a:pPr>
                <a:endParaRPr lang="pt-BR" dirty="0"/>
              </a:p>
            </p:txBody>
          </p:sp>
        </p:grpSp>
      </p:grpSp>
      <p:grpSp>
        <p:nvGrpSpPr>
          <p:cNvPr id="9" name="Group 8">
            <a:extLst>
              <a:ext uri="{FF2B5EF4-FFF2-40B4-BE49-F238E27FC236}">
                <a16:creationId xmlns:a16="http://schemas.microsoft.com/office/drawing/2014/main" xmlns="" id="{794D3F8D-698E-85C3-EE66-9705BD5EAE12}"/>
              </a:ext>
            </a:extLst>
          </p:cNvPr>
          <p:cNvGrpSpPr/>
          <p:nvPr/>
        </p:nvGrpSpPr>
        <p:grpSpPr>
          <a:xfrm>
            <a:off x="288925" y="1927226"/>
            <a:ext cx="9702800" cy="4773611"/>
            <a:chOff x="327025" y="1584326"/>
            <a:chExt cx="9702800" cy="4773611"/>
          </a:xfrm>
        </p:grpSpPr>
        <p:sp>
          <p:nvSpPr>
            <p:cNvPr id="10" name="Line 2">
              <a:extLst>
                <a:ext uri="{FF2B5EF4-FFF2-40B4-BE49-F238E27FC236}">
                  <a16:creationId xmlns:a16="http://schemas.microsoft.com/office/drawing/2014/main" xmlns="" id="{64D2AFB7-DEBE-5328-4214-394C94B6E8A0}"/>
                </a:ext>
              </a:extLst>
            </p:cNvPr>
            <p:cNvSpPr>
              <a:spLocks noChangeShapeType="1"/>
            </p:cNvSpPr>
            <p:nvPr/>
          </p:nvSpPr>
          <p:spPr bwMode="ltGray">
            <a:xfrm flipH="1">
              <a:off x="6245225" y="5975350"/>
              <a:ext cx="666750" cy="0"/>
            </a:xfrm>
            <a:prstGeom prst="line">
              <a:avLst/>
            </a:prstGeom>
            <a:noFill/>
            <a:ln w="28575">
              <a:solidFill>
                <a:srgbClr val="00FFFF"/>
              </a:solidFill>
              <a:round/>
              <a:headEnd/>
              <a:tailEnd/>
            </a:ln>
            <a:scene3d>
              <a:camera prst="legacyPerspectiveTop"/>
              <a:lightRig rig="legacyFlat1" dir="t"/>
            </a:scene3d>
            <a:sp3d extrusionH="430200" prstMaterial="legacyMatte">
              <a:bevelT w="13500" h="13500" prst="angle"/>
              <a:bevelB w="13500" h="13500" prst="angle"/>
              <a:extrusionClr>
                <a:srgbClr val="00FFFF"/>
              </a:extrusionClr>
              <a:contourClr>
                <a:srgbClr val="00FFFF"/>
              </a:contourClr>
            </a:sp3d>
            <a:extLst>
              <a:ext uri="{909E8E84-426E-40DD-AFC4-6F175D3DCCD1}">
                <a14:hiddenFill xmlns:a14="http://schemas.microsoft.com/office/drawing/2010/main">
                  <a:noFill/>
                </a14:hiddenFill>
              </a:ext>
            </a:extLst>
          </p:spPr>
          <p:txBody>
            <a:bodyPr wrap="none" anchor="ctr">
              <a:flatTx/>
            </a:bodyPr>
            <a:lstStyle/>
            <a:p>
              <a:endParaRPr lang="x-none"/>
            </a:p>
          </p:txBody>
        </p:sp>
        <p:sp>
          <p:nvSpPr>
            <p:cNvPr id="11" name="Text Box 3">
              <a:extLst>
                <a:ext uri="{FF2B5EF4-FFF2-40B4-BE49-F238E27FC236}">
                  <a16:creationId xmlns:a16="http://schemas.microsoft.com/office/drawing/2014/main" xmlns="" id="{FF2D20A0-163C-44DD-C94F-55FC5A3710C9}"/>
                </a:ext>
              </a:extLst>
            </p:cNvPr>
            <p:cNvSpPr txBox="1">
              <a:spLocks noChangeArrowheads="1"/>
            </p:cNvSpPr>
            <p:nvPr/>
          </p:nvSpPr>
          <p:spPr bwMode="auto">
            <a:xfrm>
              <a:off x="1075125" y="1584326"/>
              <a:ext cx="7972069" cy="769441"/>
            </a:xfrm>
            <a:prstGeom prst="rect">
              <a:avLst/>
            </a:prstGeom>
            <a:noFill/>
            <a:ln>
              <a:noFill/>
            </a:ln>
            <a:effectLst>
              <a:outerShdw blurRad="63500" dist="38099" dir="2700000" algn="ctr" rotWithShape="0">
                <a:srgbClr val="000000">
                  <a:alpha val="74997"/>
                </a:srgbClr>
              </a:outerShdw>
            </a:effectLst>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dirty="0">
                  <a:solidFill>
                    <a:srgbClr val="FFFFCC"/>
                  </a:solidFill>
                </a:rPr>
                <a:t>Percentual de declínio da mortalidade CV no Brasil </a:t>
              </a:r>
              <a:r>
                <a:rPr lang="pt-BR" altLang="pt-BR" sz="2000" b="1" dirty="0">
                  <a:solidFill>
                    <a:srgbClr val="FFFFCC"/>
                  </a:solidFill>
                </a:rPr>
                <a:t>ajustada por idade</a:t>
              </a:r>
            </a:p>
          </p:txBody>
        </p:sp>
        <p:pic>
          <p:nvPicPr>
            <p:cNvPr id="12" name="Picture 5" descr="femin">
              <a:extLst>
                <a:ext uri="{FF2B5EF4-FFF2-40B4-BE49-F238E27FC236}">
                  <a16:creationId xmlns:a16="http://schemas.microsoft.com/office/drawing/2014/main" xmlns="" id="{30A9C4AB-8980-DEA0-BF9A-07C8282B6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475" y="5588000"/>
              <a:ext cx="84296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masc">
              <a:extLst>
                <a:ext uri="{FF2B5EF4-FFF2-40B4-BE49-F238E27FC236}">
                  <a16:creationId xmlns:a16="http://schemas.microsoft.com/office/drawing/2014/main" xmlns="" id="{550A847A-52A3-E89F-4CDF-18D1A0BE9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5763" y="5543550"/>
              <a:ext cx="85407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
              <a:extLst>
                <a:ext uri="{FF2B5EF4-FFF2-40B4-BE49-F238E27FC236}">
                  <a16:creationId xmlns:a16="http://schemas.microsoft.com/office/drawing/2014/main" xmlns="" id="{CCEDC4FC-AB04-5E51-EB05-7A75EB3BFA91}"/>
                </a:ext>
              </a:extLst>
            </p:cNvPr>
            <p:cNvGrpSpPr>
              <a:grpSpLocks/>
            </p:cNvGrpSpPr>
            <p:nvPr/>
          </p:nvGrpSpPr>
          <p:grpSpPr bwMode="auto">
            <a:xfrm>
              <a:off x="327025" y="2144713"/>
              <a:ext cx="4610100" cy="3854450"/>
              <a:chOff x="183" y="1486"/>
              <a:chExt cx="2581" cy="2428"/>
            </a:xfrm>
          </p:grpSpPr>
          <p:sp>
            <p:nvSpPr>
              <p:cNvPr id="38" name="Line 8">
                <a:extLst>
                  <a:ext uri="{FF2B5EF4-FFF2-40B4-BE49-F238E27FC236}">
                    <a16:creationId xmlns:a16="http://schemas.microsoft.com/office/drawing/2014/main" xmlns="" id="{DDC86C6C-902C-77AE-BB48-8333723438FF}"/>
                  </a:ext>
                </a:extLst>
              </p:cNvPr>
              <p:cNvSpPr>
                <a:spLocks noChangeShapeType="1"/>
              </p:cNvSpPr>
              <p:nvPr/>
            </p:nvSpPr>
            <p:spPr bwMode="ltGray">
              <a:xfrm>
                <a:off x="529" y="1793"/>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39" name="Line 9">
                <a:extLst>
                  <a:ext uri="{FF2B5EF4-FFF2-40B4-BE49-F238E27FC236}">
                    <a16:creationId xmlns:a16="http://schemas.microsoft.com/office/drawing/2014/main" xmlns="" id="{4FA0CD3D-DBCC-170D-703E-E987BB29F021}"/>
                  </a:ext>
                </a:extLst>
              </p:cNvPr>
              <p:cNvSpPr>
                <a:spLocks noChangeShapeType="1"/>
              </p:cNvSpPr>
              <p:nvPr/>
            </p:nvSpPr>
            <p:spPr bwMode="ltGray">
              <a:xfrm>
                <a:off x="528" y="2103"/>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40" name="Text Box 10">
                <a:extLst>
                  <a:ext uri="{FF2B5EF4-FFF2-40B4-BE49-F238E27FC236}">
                    <a16:creationId xmlns:a16="http://schemas.microsoft.com/office/drawing/2014/main" xmlns="" id="{644DA640-045B-0692-6E45-B7E946B64695}"/>
                  </a:ext>
                </a:extLst>
              </p:cNvPr>
              <p:cNvSpPr txBox="1">
                <a:spLocks noChangeArrowheads="1"/>
              </p:cNvSpPr>
              <p:nvPr/>
            </p:nvSpPr>
            <p:spPr bwMode="ltGray">
              <a:xfrm>
                <a:off x="350" y="3236"/>
                <a:ext cx="17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0</a:t>
                </a:r>
              </a:p>
            </p:txBody>
          </p:sp>
          <p:sp>
            <p:nvSpPr>
              <p:cNvPr id="41" name="Text Box 11">
                <a:extLst>
                  <a:ext uri="{FF2B5EF4-FFF2-40B4-BE49-F238E27FC236}">
                    <a16:creationId xmlns:a16="http://schemas.microsoft.com/office/drawing/2014/main" xmlns="" id="{D0C76ED8-C17D-B4CF-474D-4E174E9ACBEA}"/>
                  </a:ext>
                </a:extLst>
              </p:cNvPr>
              <p:cNvSpPr txBox="1">
                <a:spLocks noChangeArrowheads="1"/>
              </p:cNvSpPr>
              <p:nvPr/>
            </p:nvSpPr>
            <p:spPr bwMode="ltGray">
              <a:xfrm>
                <a:off x="183" y="1676"/>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dirty="0">
                    <a:solidFill>
                      <a:srgbClr val="FFFFFF"/>
                    </a:solidFill>
                    <a:latin typeface="Tahoma" panose="020B0604030504040204" pitchFamily="34" charset="0"/>
                  </a:rPr>
                  <a:t>250</a:t>
                </a:r>
              </a:p>
            </p:txBody>
          </p:sp>
          <p:sp>
            <p:nvSpPr>
              <p:cNvPr id="42" name="Text Box 12">
                <a:extLst>
                  <a:ext uri="{FF2B5EF4-FFF2-40B4-BE49-F238E27FC236}">
                    <a16:creationId xmlns:a16="http://schemas.microsoft.com/office/drawing/2014/main" xmlns="" id="{BE2DDB9F-4CCF-DF9E-E36C-15FEE9B3F9FB}"/>
                  </a:ext>
                </a:extLst>
              </p:cNvPr>
              <p:cNvSpPr txBox="1">
                <a:spLocks noChangeArrowheads="1"/>
              </p:cNvSpPr>
              <p:nvPr/>
            </p:nvSpPr>
            <p:spPr bwMode="ltGray">
              <a:xfrm>
                <a:off x="314"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1980</a:t>
                </a:r>
              </a:p>
            </p:txBody>
          </p:sp>
          <p:sp>
            <p:nvSpPr>
              <p:cNvPr id="43" name="Text Box 13">
                <a:extLst>
                  <a:ext uri="{FF2B5EF4-FFF2-40B4-BE49-F238E27FC236}">
                    <a16:creationId xmlns:a16="http://schemas.microsoft.com/office/drawing/2014/main" xmlns="" id="{D563A6F8-F653-4E3F-EA86-1BE758702683}"/>
                  </a:ext>
                </a:extLst>
              </p:cNvPr>
              <p:cNvSpPr txBox="1">
                <a:spLocks noChangeArrowheads="1"/>
              </p:cNvSpPr>
              <p:nvPr/>
            </p:nvSpPr>
            <p:spPr bwMode="ltGray">
              <a:xfrm>
                <a:off x="841"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1985</a:t>
                </a:r>
              </a:p>
            </p:txBody>
          </p:sp>
          <p:sp>
            <p:nvSpPr>
              <p:cNvPr id="44" name="Text Box 14">
                <a:extLst>
                  <a:ext uri="{FF2B5EF4-FFF2-40B4-BE49-F238E27FC236}">
                    <a16:creationId xmlns:a16="http://schemas.microsoft.com/office/drawing/2014/main" xmlns="" id="{D9304911-0738-4339-C57E-8ED07A551739}"/>
                  </a:ext>
                </a:extLst>
              </p:cNvPr>
              <p:cNvSpPr txBox="1">
                <a:spLocks noChangeArrowheads="1"/>
              </p:cNvSpPr>
              <p:nvPr/>
            </p:nvSpPr>
            <p:spPr bwMode="ltGray">
              <a:xfrm>
                <a:off x="1349"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1991</a:t>
                </a:r>
              </a:p>
            </p:txBody>
          </p:sp>
          <p:sp>
            <p:nvSpPr>
              <p:cNvPr id="45" name="Text Box 15">
                <a:extLst>
                  <a:ext uri="{FF2B5EF4-FFF2-40B4-BE49-F238E27FC236}">
                    <a16:creationId xmlns:a16="http://schemas.microsoft.com/office/drawing/2014/main" xmlns="" id="{9C834852-1DAA-E48D-3DE0-56FEDA8F3F28}"/>
                  </a:ext>
                </a:extLst>
              </p:cNvPr>
              <p:cNvSpPr txBox="1">
                <a:spLocks noChangeArrowheads="1"/>
              </p:cNvSpPr>
              <p:nvPr/>
            </p:nvSpPr>
            <p:spPr bwMode="ltGray">
              <a:xfrm>
                <a:off x="1854"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1997</a:t>
                </a:r>
              </a:p>
            </p:txBody>
          </p:sp>
          <p:sp>
            <p:nvSpPr>
              <p:cNvPr id="46" name="Text Box 16">
                <a:extLst>
                  <a:ext uri="{FF2B5EF4-FFF2-40B4-BE49-F238E27FC236}">
                    <a16:creationId xmlns:a16="http://schemas.microsoft.com/office/drawing/2014/main" xmlns="" id="{51F36503-CDFC-EB8A-EFAE-CD50D9386C11}"/>
                  </a:ext>
                </a:extLst>
              </p:cNvPr>
              <p:cNvSpPr txBox="1">
                <a:spLocks noChangeArrowheads="1"/>
              </p:cNvSpPr>
              <p:nvPr/>
            </p:nvSpPr>
            <p:spPr bwMode="ltGray">
              <a:xfrm>
                <a:off x="2366"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2003</a:t>
                </a:r>
              </a:p>
            </p:txBody>
          </p:sp>
          <p:sp>
            <p:nvSpPr>
              <p:cNvPr id="47" name="Text Box 17">
                <a:extLst>
                  <a:ext uri="{FF2B5EF4-FFF2-40B4-BE49-F238E27FC236}">
                    <a16:creationId xmlns:a16="http://schemas.microsoft.com/office/drawing/2014/main" xmlns="" id="{DCFAF2BF-E4DB-CF4F-C3A3-3FA44BDDCEA9}"/>
                  </a:ext>
                </a:extLst>
              </p:cNvPr>
              <p:cNvSpPr txBox="1">
                <a:spLocks noChangeArrowheads="1"/>
              </p:cNvSpPr>
              <p:nvPr/>
            </p:nvSpPr>
            <p:spPr bwMode="ltGray">
              <a:xfrm>
                <a:off x="932" y="1486"/>
                <a:ext cx="423" cy="271"/>
              </a:xfrm>
              <a:prstGeom prst="rect">
                <a:avLst/>
              </a:prstGeom>
              <a:noFill/>
              <a:ln>
                <a:noFill/>
              </a:ln>
              <a:effectLst>
                <a:outerShdw blurRad="63500" dist="38099" dir="2700000" algn="ctr" rotWithShape="0">
                  <a:srgbClr val="000000">
                    <a:alpha val="74997"/>
                  </a:srgbClr>
                </a:outerShdw>
              </a:effec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pt-BR" sz="2200" b="1" dirty="0">
                    <a:latin typeface="Tahoma" charset="0"/>
                    <a:cs typeface="Arial" charset="0"/>
                  </a:rPr>
                  <a:t>AVC</a:t>
                </a:r>
              </a:p>
            </p:txBody>
          </p:sp>
          <p:sp>
            <p:nvSpPr>
              <p:cNvPr id="48" name="Line 18">
                <a:extLst>
                  <a:ext uri="{FF2B5EF4-FFF2-40B4-BE49-F238E27FC236}">
                    <a16:creationId xmlns:a16="http://schemas.microsoft.com/office/drawing/2014/main" xmlns="" id="{C84ACF4D-6C7D-1391-24F5-909B365F8F34}"/>
                  </a:ext>
                </a:extLst>
              </p:cNvPr>
              <p:cNvSpPr>
                <a:spLocks noChangeShapeType="1"/>
              </p:cNvSpPr>
              <p:nvPr/>
            </p:nvSpPr>
            <p:spPr bwMode="ltGray">
              <a:xfrm flipH="1">
                <a:off x="1845" y="3914"/>
                <a:ext cx="349" cy="0"/>
              </a:xfrm>
              <a:prstGeom prst="line">
                <a:avLst/>
              </a:prstGeom>
              <a:noFill/>
              <a:ln w="28575">
                <a:solidFill>
                  <a:srgbClr val="FFFF00"/>
                </a:solidFill>
                <a:round/>
                <a:headEnd/>
                <a:tailEnd/>
              </a:ln>
              <a:scene3d>
                <a:camera prst="legacyPerspectiveTop"/>
                <a:lightRig rig="legacyFlat1" dir="t"/>
              </a:scene3d>
              <a:sp3d extrusionH="4302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noFill/>
                  </a14:hiddenFill>
                </a:ext>
              </a:extLst>
            </p:spPr>
            <p:txBody>
              <a:bodyPr wrap="none" anchor="ctr">
                <a:flatTx/>
              </a:bodyPr>
              <a:lstStyle/>
              <a:p>
                <a:endParaRPr lang="x-none"/>
              </a:p>
            </p:txBody>
          </p:sp>
          <p:sp>
            <p:nvSpPr>
              <p:cNvPr id="49" name="Line 19">
                <a:extLst>
                  <a:ext uri="{FF2B5EF4-FFF2-40B4-BE49-F238E27FC236}">
                    <a16:creationId xmlns:a16="http://schemas.microsoft.com/office/drawing/2014/main" xmlns="" id="{45658EF7-4DAE-39DF-5381-20713901687C}"/>
                  </a:ext>
                </a:extLst>
              </p:cNvPr>
              <p:cNvSpPr>
                <a:spLocks noChangeShapeType="1"/>
              </p:cNvSpPr>
              <p:nvPr/>
            </p:nvSpPr>
            <p:spPr bwMode="ltGray">
              <a:xfrm>
                <a:off x="528" y="3349"/>
                <a:ext cx="2176" cy="0"/>
              </a:xfrm>
              <a:prstGeom prst="line">
                <a:avLst/>
              </a:prstGeom>
              <a:noFill/>
              <a:ln w="28575">
                <a:solidFill>
                  <a:srgbClr val="FFFFFF"/>
                </a:solidFill>
                <a:round/>
                <a:headEnd/>
                <a:tailEnd/>
              </a:ln>
              <a:scene3d>
                <a:camera prst="legacyPerspectiveTop"/>
                <a:lightRig rig="legacyFlat1" dir="t"/>
              </a:scene3d>
              <a:sp3d extrusionH="887400" prstMaterial="legacyMatte">
                <a:bevelT w="13500" h="13500" prst="angle"/>
                <a:bevelB w="13500" h="13500" prst="angle"/>
                <a:extrusionClr>
                  <a:srgbClr val="FFFFFF"/>
                </a:extrusionClr>
                <a:contourClr>
                  <a:srgbClr val="FFFFFF"/>
                </a:contourClr>
              </a:sp3d>
              <a:extLst>
                <a:ext uri="{909E8E84-426E-40DD-AFC4-6F175D3DCCD1}">
                  <a14:hiddenFill xmlns:a14="http://schemas.microsoft.com/office/drawing/2010/main">
                    <a:noFill/>
                  </a14:hiddenFill>
                </a:ext>
              </a:extLst>
            </p:spPr>
            <p:txBody>
              <a:bodyPr wrap="none" anchor="ctr">
                <a:flatTx/>
              </a:bodyPr>
              <a:lstStyle/>
              <a:p>
                <a:endParaRPr lang="x-none"/>
              </a:p>
            </p:txBody>
          </p:sp>
          <p:sp>
            <p:nvSpPr>
              <p:cNvPr id="50" name="Line 20">
                <a:extLst>
                  <a:ext uri="{FF2B5EF4-FFF2-40B4-BE49-F238E27FC236}">
                    <a16:creationId xmlns:a16="http://schemas.microsoft.com/office/drawing/2014/main" xmlns="" id="{0A2782BA-DFFA-851F-00B2-1E74543D5593}"/>
                  </a:ext>
                </a:extLst>
              </p:cNvPr>
              <p:cNvSpPr>
                <a:spLocks noChangeShapeType="1"/>
              </p:cNvSpPr>
              <p:nvPr/>
            </p:nvSpPr>
            <p:spPr bwMode="ltGray">
              <a:xfrm>
                <a:off x="528" y="3038"/>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1" name="Line 21">
                <a:extLst>
                  <a:ext uri="{FF2B5EF4-FFF2-40B4-BE49-F238E27FC236}">
                    <a16:creationId xmlns:a16="http://schemas.microsoft.com/office/drawing/2014/main" xmlns="" id="{A481C112-557B-084D-316F-4C656E322805}"/>
                  </a:ext>
                </a:extLst>
              </p:cNvPr>
              <p:cNvSpPr>
                <a:spLocks noChangeShapeType="1"/>
              </p:cNvSpPr>
              <p:nvPr/>
            </p:nvSpPr>
            <p:spPr bwMode="ltGray">
              <a:xfrm>
                <a:off x="528" y="2730"/>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 name="Line 22">
                <a:extLst>
                  <a:ext uri="{FF2B5EF4-FFF2-40B4-BE49-F238E27FC236}">
                    <a16:creationId xmlns:a16="http://schemas.microsoft.com/office/drawing/2014/main" xmlns="" id="{2C7BE66C-5FA6-67EF-7ED3-65F296862386}"/>
                  </a:ext>
                </a:extLst>
              </p:cNvPr>
              <p:cNvSpPr>
                <a:spLocks noChangeShapeType="1"/>
              </p:cNvSpPr>
              <p:nvPr/>
            </p:nvSpPr>
            <p:spPr bwMode="ltGray">
              <a:xfrm>
                <a:off x="528" y="2416"/>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3" name="Text Box 23">
                <a:extLst>
                  <a:ext uri="{FF2B5EF4-FFF2-40B4-BE49-F238E27FC236}">
                    <a16:creationId xmlns:a16="http://schemas.microsoft.com/office/drawing/2014/main" xmlns="" id="{7F0262BA-96DE-B591-5193-4C5404C10139}"/>
                  </a:ext>
                </a:extLst>
              </p:cNvPr>
              <p:cNvSpPr txBox="1">
                <a:spLocks noChangeArrowheads="1"/>
              </p:cNvSpPr>
              <p:nvPr/>
            </p:nvSpPr>
            <p:spPr bwMode="ltGray">
              <a:xfrm>
                <a:off x="184" y="1982"/>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200</a:t>
                </a:r>
              </a:p>
            </p:txBody>
          </p:sp>
          <p:sp>
            <p:nvSpPr>
              <p:cNvPr id="54" name="Text Box 24">
                <a:extLst>
                  <a:ext uri="{FF2B5EF4-FFF2-40B4-BE49-F238E27FC236}">
                    <a16:creationId xmlns:a16="http://schemas.microsoft.com/office/drawing/2014/main" xmlns="" id="{CBE40362-8473-1D76-D530-315325474AEF}"/>
                  </a:ext>
                </a:extLst>
              </p:cNvPr>
              <p:cNvSpPr txBox="1">
                <a:spLocks noChangeArrowheads="1"/>
              </p:cNvSpPr>
              <p:nvPr/>
            </p:nvSpPr>
            <p:spPr bwMode="ltGray">
              <a:xfrm>
                <a:off x="185" y="2308"/>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150</a:t>
                </a:r>
              </a:p>
            </p:txBody>
          </p:sp>
          <p:sp>
            <p:nvSpPr>
              <p:cNvPr id="55" name="Text Box 25">
                <a:extLst>
                  <a:ext uri="{FF2B5EF4-FFF2-40B4-BE49-F238E27FC236}">
                    <a16:creationId xmlns:a16="http://schemas.microsoft.com/office/drawing/2014/main" xmlns="" id="{C9531778-7B48-3F3A-CC52-8B18DF397A73}"/>
                  </a:ext>
                </a:extLst>
              </p:cNvPr>
              <p:cNvSpPr txBox="1">
                <a:spLocks noChangeArrowheads="1"/>
              </p:cNvSpPr>
              <p:nvPr/>
            </p:nvSpPr>
            <p:spPr bwMode="ltGray">
              <a:xfrm>
                <a:off x="186" y="2609"/>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100</a:t>
                </a:r>
              </a:p>
            </p:txBody>
          </p:sp>
          <p:sp>
            <p:nvSpPr>
              <p:cNvPr id="56" name="Text Box 26">
                <a:extLst>
                  <a:ext uri="{FF2B5EF4-FFF2-40B4-BE49-F238E27FC236}">
                    <a16:creationId xmlns:a16="http://schemas.microsoft.com/office/drawing/2014/main" xmlns="" id="{50E365B1-0D56-FBEC-A0F4-0E8B1C6CF6F5}"/>
                  </a:ext>
                </a:extLst>
              </p:cNvPr>
              <p:cNvSpPr txBox="1">
                <a:spLocks noChangeArrowheads="1"/>
              </p:cNvSpPr>
              <p:nvPr/>
            </p:nvSpPr>
            <p:spPr bwMode="ltGray">
              <a:xfrm>
                <a:off x="260" y="2920"/>
                <a:ext cx="2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50</a:t>
                </a:r>
              </a:p>
            </p:txBody>
          </p:sp>
          <p:sp>
            <p:nvSpPr>
              <p:cNvPr id="57" name="Freeform 27">
                <a:extLst>
                  <a:ext uri="{FF2B5EF4-FFF2-40B4-BE49-F238E27FC236}">
                    <a16:creationId xmlns:a16="http://schemas.microsoft.com/office/drawing/2014/main" xmlns="" id="{03D97B0B-469A-401D-0C8F-DF344C31C31E}"/>
                  </a:ext>
                </a:extLst>
              </p:cNvPr>
              <p:cNvSpPr>
                <a:spLocks/>
              </p:cNvSpPr>
              <p:nvPr/>
            </p:nvSpPr>
            <p:spPr bwMode="ltGray">
              <a:xfrm>
                <a:off x="611" y="2771"/>
                <a:ext cx="1953" cy="231"/>
              </a:xfrm>
              <a:custGeom>
                <a:avLst/>
                <a:gdLst>
                  <a:gd name="T0" fmla="*/ 0 w 1953"/>
                  <a:gd name="T1" fmla="*/ 31 h 231"/>
                  <a:gd name="T2" fmla="*/ 75 w 1953"/>
                  <a:gd name="T3" fmla="*/ 1 h 231"/>
                  <a:gd name="T4" fmla="*/ 256 w 1953"/>
                  <a:gd name="T5" fmla="*/ 26 h 231"/>
                  <a:gd name="T6" fmla="*/ 341 w 1953"/>
                  <a:gd name="T7" fmla="*/ 26 h 231"/>
                  <a:gd name="T8" fmla="*/ 426 w 1953"/>
                  <a:gd name="T9" fmla="*/ 21 h 231"/>
                  <a:gd name="T10" fmla="*/ 611 w 1953"/>
                  <a:gd name="T11" fmla="*/ 51 h 231"/>
                  <a:gd name="T12" fmla="*/ 686 w 1953"/>
                  <a:gd name="T13" fmla="*/ 56 h 231"/>
                  <a:gd name="T14" fmla="*/ 766 w 1953"/>
                  <a:gd name="T15" fmla="*/ 51 h 231"/>
                  <a:gd name="T16" fmla="*/ 867 w 1953"/>
                  <a:gd name="T17" fmla="*/ 56 h 231"/>
                  <a:gd name="T18" fmla="*/ 952 w 1953"/>
                  <a:gd name="T19" fmla="*/ 81 h 231"/>
                  <a:gd name="T20" fmla="*/ 1037 w 1953"/>
                  <a:gd name="T21" fmla="*/ 101 h 231"/>
                  <a:gd name="T22" fmla="*/ 1122 w 1953"/>
                  <a:gd name="T23" fmla="*/ 76 h 231"/>
                  <a:gd name="T24" fmla="*/ 1207 w 1953"/>
                  <a:gd name="T25" fmla="*/ 61 h 231"/>
                  <a:gd name="T26" fmla="*/ 1272 w 1953"/>
                  <a:gd name="T27" fmla="*/ 66 h 231"/>
                  <a:gd name="T28" fmla="*/ 1377 w 1953"/>
                  <a:gd name="T29" fmla="*/ 151 h 231"/>
                  <a:gd name="T30" fmla="*/ 1458 w 1953"/>
                  <a:gd name="T31" fmla="*/ 161 h 231"/>
                  <a:gd name="T32" fmla="*/ 1528 w 1953"/>
                  <a:gd name="T33" fmla="*/ 161 h 231"/>
                  <a:gd name="T34" fmla="*/ 1618 w 1953"/>
                  <a:gd name="T35" fmla="*/ 161 h 231"/>
                  <a:gd name="T36" fmla="*/ 1713 w 1953"/>
                  <a:gd name="T37" fmla="*/ 221 h 231"/>
                  <a:gd name="T38" fmla="*/ 1788 w 1953"/>
                  <a:gd name="T39" fmla="*/ 221 h 231"/>
                  <a:gd name="T40" fmla="*/ 1853 w 1953"/>
                  <a:gd name="T41" fmla="*/ 221 h 231"/>
                  <a:gd name="T42" fmla="*/ 1953 w 1953"/>
                  <a:gd name="T43" fmla="*/ 196 h 2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53"/>
                  <a:gd name="T67" fmla="*/ 0 h 231"/>
                  <a:gd name="T68" fmla="*/ 1953 w 1953"/>
                  <a:gd name="T69" fmla="*/ 231 h 2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53" h="231">
                    <a:moveTo>
                      <a:pt x="0" y="31"/>
                    </a:moveTo>
                    <a:cubicBezTo>
                      <a:pt x="16" y="16"/>
                      <a:pt x="32" y="2"/>
                      <a:pt x="75" y="1"/>
                    </a:cubicBezTo>
                    <a:cubicBezTo>
                      <a:pt x="118" y="0"/>
                      <a:pt x="212" y="22"/>
                      <a:pt x="256" y="26"/>
                    </a:cubicBezTo>
                    <a:cubicBezTo>
                      <a:pt x="300" y="30"/>
                      <a:pt x="313" y="27"/>
                      <a:pt x="341" y="26"/>
                    </a:cubicBezTo>
                    <a:cubicBezTo>
                      <a:pt x="369" y="25"/>
                      <a:pt x="381" y="17"/>
                      <a:pt x="426" y="21"/>
                    </a:cubicBezTo>
                    <a:cubicBezTo>
                      <a:pt x="471" y="25"/>
                      <a:pt x="568" y="45"/>
                      <a:pt x="611" y="51"/>
                    </a:cubicBezTo>
                    <a:cubicBezTo>
                      <a:pt x="654" y="57"/>
                      <a:pt x="660" y="56"/>
                      <a:pt x="686" y="56"/>
                    </a:cubicBezTo>
                    <a:cubicBezTo>
                      <a:pt x="712" y="56"/>
                      <a:pt x="736" y="51"/>
                      <a:pt x="766" y="51"/>
                    </a:cubicBezTo>
                    <a:cubicBezTo>
                      <a:pt x="796" y="51"/>
                      <a:pt x="836" y="51"/>
                      <a:pt x="867" y="56"/>
                    </a:cubicBezTo>
                    <a:cubicBezTo>
                      <a:pt x="898" y="61"/>
                      <a:pt x="924" y="73"/>
                      <a:pt x="952" y="81"/>
                    </a:cubicBezTo>
                    <a:cubicBezTo>
                      <a:pt x="980" y="89"/>
                      <a:pt x="1009" y="102"/>
                      <a:pt x="1037" y="101"/>
                    </a:cubicBezTo>
                    <a:cubicBezTo>
                      <a:pt x="1065" y="100"/>
                      <a:pt x="1094" y="83"/>
                      <a:pt x="1122" y="76"/>
                    </a:cubicBezTo>
                    <a:cubicBezTo>
                      <a:pt x="1150" y="69"/>
                      <a:pt x="1182" y="63"/>
                      <a:pt x="1207" y="61"/>
                    </a:cubicBezTo>
                    <a:cubicBezTo>
                      <a:pt x="1232" y="59"/>
                      <a:pt x="1244" y="51"/>
                      <a:pt x="1272" y="66"/>
                    </a:cubicBezTo>
                    <a:cubicBezTo>
                      <a:pt x="1300" y="81"/>
                      <a:pt x="1346" y="135"/>
                      <a:pt x="1377" y="151"/>
                    </a:cubicBezTo>
                    <a:cubicBezTo>
                      <a:pt x="1408" y="167"/>
                      <a:pt x="1433" y="159"/>
                      <a:pt x="1458" y="161"/>
                    </a:cubicBezTo>
                    <a:cubicBezTo>
                      <a:pt x="1483" y="163"/>
                      <a:pt x="1501" y="161"/>
                      <a:pt x="1528" y="161"/>
                    </a:cubicBezTo>
                    <a:cubicBezTo>
                      <a:pt x="1555" y="161"/>
                      <a:pt x="1587" y="151"/>
                      <a:pt x="1618" y="161"/>
                    </a:cubicBezTo>
                    <a:cubicBezTo>
                      <a:pt x="1649" y="171"/>
                      <a:pt x="1685" y="211"/>
                      <a:pt x="1713" y="221"/>
                    </a:cubicBezTo>
                    <a:cubicBezTo>
                      <a:pt x="1741" y="231"/>
                      <a:pt x="1765" y="221"/>
                      <a:pt x="1788" y="221"/>
                    </a:cubicBezTo>
                    <a:cubicBezTo>
                      <a:pt x="1811" y="221"/>
                      <a:pt x="1826" y="225"/>
                      <a:pt x="1853" y="221"/>
                    </a:cubicBezTo>
                    <a:cubicBezTo>
                      <a:pt x="1880" y="217"/>
                      <a:pt x="1916" y="206"/>
                      <a:pt x="1953" y="196"/>
                    </a:cubicBezTo>
                  </a:path>
                </a:pathLst>
              </a:custGeom>
              <a:noFill/>
              <a:ln w="28575">
                <a:solidFill>
                  <a:srgbClr val="FFFF00"/>
                </a:solidFill>
                <a:round/>
                <a:headEnd/>
                <a:tailEnd/>
              </a:ln>
              <a:scene3d>
                <a:camera prst="legacyPerspectiveTop"/>
                <a:lightRig rig="legacyFlat1" dir="t"/>
              </a:scene3d>
              <a:sp3d extrusionH="4302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solidFill>
                      <a:srgbClr val="FFFFFF"/>
                    </a:solidFill>
                  </a14:hiddenFill>
                </a:ext>
              </a:extLst>
            </p:spPr>
            <p:txBody>
              <a:bodyPr wrap="none">
                <a:flatTx/>
              </a:bodyPr>
              <a:lstStyle/>
              <a:p>
                <a:endParaRPr lang="x-none"/>
              </a:p>
            </p:txBody>
          </p:sp>
          <p:sp>
            <p:nvSpPr>
              <p:cNvPr id="58" name="Freeform 28">
                <a:extLst>
                  <a:ext uri="{FF2B5EF4-FFF2-40B4-BE49-F238E27FC236}">
                    <a16:creationId xmlns:a16="http://schemas.microsoft.com/office/drawing/2014/main" xmlns="" id="{496690C5-BE8C-9B81-1F40-A4EBEE6C1375}"/>
                  </a:ext>
                </a:extLst>
              </p:cNvPr>
              <p:cNvSpPr>
                <a:spLocks/>
              </p:cNvSpPr>
              <p:nvPr/>
            </p:nvSpPr>
            <p:spPr bwMode="ltGray">
              <a:xfrm>
                <a:off x="606" y="2674"/>
                <a:ext cx="1963" cy="227"/>
              </a:xfrm>
              <a:custGeom>
                <a:avLst/>
                <a:gdLst>
                  <a:gd name="T0" fmla="*/ 0 w 1963"/>
                  <a:gd name="T1" fmla="*/ 3 h 227"/>
                  <a:gd name="T2" fmla="*/ 65 w 1963"/>
                  <a:gd name="T3" fmla="*/ 3 h 227"/>
                  <a:gd name="T4" fmla="*/ 160 w 1963"/>
                  <a:gd name="T5" fmla="*/ 18 h 227"/>
                  <a:gd name="T6" fmla="*/ 250 w 1963"/>
                  <a:gd name="T7" fmla="*/ 8 h 227"/>
                  <a:gd name="T8" fmla="*/ 321 w 1963"/>
                  <a:gd name="T9" fmla="*/ 3 h 227"/>
                  <a:gd name="T10" fmla="*/ 401 w 1963"/>
                  <a:gd name="T11" fmla="*/ 3 h 227"/>
                  <a:gd name="T12" fmla="*/ 441 w 1963"/>
                  <a:gd name="T13" fmla="*/ 13 h 227"/>
                  <a:gd name="T14" fmla="*/ 516 w 1963"/>
                  <a:gd name="T15" fmla="*/ 13 h 227"/>
                  <a:gd name="T16" fmla="*/ 601 w 1963"/>
                  <a:gd name="T17" fmla="*/ 63 h 227"/>
                  <a:gd name="T18" fmla="*/ 696 w 1963"/>
                  <a:gd name="T19" fmla="*/ 28 h 227"/>
                  <a:gd name="T20" fmla="*/ 741 w 1963"/>
                  <a:gd name="T21" fmla="*/ 43 h 227"/>
                  <a:gd name="T22" fmla="*/ 831 w 1963"/>
                  <a:gd name="T23" fmla="*/ 58 h 227"/>
                  <a:gd name="T24" fmla="*/ 952 w 1963"/>
                  <a:gd name="T25" fmla="*/ 73 h 227"/>
                  <a:gd name="T26" fmla="*/ 1052 w 1963"/>
                  <a:gd name="T27" fmla="*/ 83 h 227"/>
                  <a:gd name="T28" fmla="*/ 1122 w 1963"/>
                  <a:gd name="T29" fmla="*/ 43 h 227"/>
                  <a:gd name="T30" fmla="*/ 1192 w 1963"/>
                  <a:gd name="T31" fmla="*/ 58 h 227"/>
                  <a:gd name="T32" fmla="*/ 1282 w 1963"/>
                  <a:gd name="T33" fmla="*/ 83 h 227"/>
                  <a:gd name="T34" fmla="*/ 1362 w 1963"/>
                  <a:gd name="T35" fmla="*/ 163 h 227"/>
                  <a:gd name="T36" fmla="*/ 1443 w 1963"/>
                  <a:gd name="T37" fmla="*/ 163 h 227"/>
                  <a:gd name="T38" fmla="*/ 1523 w 1963"/>
                  <a:gd name="T39" fmla="*/ 158 h 227"/>
                  <a:gd name="T40" fmla="*/ 1628 w 1963"/>
                  <a:gd name="T41" fmla="*/ 163 h 227"/>
                  <a:gd name="T42" fmla="*/ 1703 w 1963"/>
                  <a:gd name="T43" fmla="*/ 218 h 227"/>
                  <a:gd name="T44" fmla="*/ 1803 w 1963"/>
                  <a:gd name="T45" fmla="*/ 218 h 227"/>
                  <a:gd name="T46" fmla="*/ 1888 w 1963"/>
                  <a:gd name="T47" fmla="*/ 218 h 227"/>
                  <a:gd name="T48" fmla="*/ 1963 w 1963"/>
                  <a:gd name="T49" fmla="*/ 198 h 2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63"/>
                  <a:gd name="T76" fmla="*/ 0 h 227"/>
                  <a:gd name="T77" fmla="*/ 1963 w 1963"/>
                  <a:gd name="T78" fmla="*/ 227 h 2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63" h="227">
                    <a:moveTo>
                      <a:pt x="0" y="3"/>
                    </a:moveTo>
                    <a:cubicBezTo>
                      <a:pt x="19" y="1"/>
                      <a:pt x="38" y="0"/>
                      <a:pt x="65" y="3"/>
                    </a:cubicBezTo>
                    <a:cubicBezTo>
                      <a:pt x="92" y="6"/>
                      <a:pt x="129" y="17"/>
                      <a:pt x="160" y="18"/>
                    </a:cubicBezTo>
                    <a:cubicBezTo>
                      <a:pt x="191" y="19"/>
                      <a:pt x="223" y="10"/>
                      <a:pt x="250" y="8"/>
                    </a:cubicBezTo>
                    <a:cubicBezTo>
                      <a:pt x="277" y="6"/>
                      <a:pt x="296" y="4"/>
                      <a:pt x="321" y="3"/>
                    </a:cubicBezTo>
                    <a:cubicBezTo>
                      <a:pt x="346" y="2"/>
                      <a:pt x="381" y="1"/>
                      <a:pt x="401" y="3"/>
                    </a:cubicBezTo>
                    <a:cubicBezTo>
                      <a:pt x="421" y="5"/>
                      <a:pt x="422" y="11"/>
                      <a:pt x="441" y="13"/>
                    </a:cubicBezTo>
                    <a:cubicBezTo>
                      <a:pt x="460" y="15"/>
                      <a:pt x="489" y="5"/>
                      <a:pt x="516" y="13"/>
                    </a:cubicBezTo>
                    <a:cubicBezTo>
                      <a:pt x="543" y="21"/>
                      <a:pt x="571" y="60"/>
                      <a:pt x="601" y="63"/>
                    </a:cubicBezTo>
                    <a:cubicBezTo>
                      <a:pt x="631" y="66"/>
                      <a:pt x="673" y="31"/>
                      <a:pt x="696" y="28"/>
                    </a:cubicBezTo>
                    <a:cubicBezTo>
                      <a:pt x="719" y="25"/>
                      <a:pt x="719" y="38"/>
                      <a:pt x="741" y="43"/>
                    </a:cubicBezTo>
                    <a:cubicBezTo>
                      <a:pt x="763" y="48"/>
                      <a:pt x="796" y="53"/>
                      <a:pt x="831" y="58"/>
                    </a:cubicBezTo>
                    <a:cubicBezTo>
                      <a:pt x="866" y="63"/>
                      <a:pt x="915" y="69"/>
                      <a:pt x="952" y="73"/>
                    </a:cubicBezTo>
                    <a:cubicBezTo>
                      <a:pt x="989" y="77"/>
                      <a:pt x="1024" y="88"/>
                      <a:pt x="1052" y="83"/>
                    </a:cubicBezTo>
                    <a:cubicBezTo>
                      <a:pt x="1080" y="78"/>
                      <a:pt x="1099" y="47"/>
                      <a:pt x="1122" y="43"/>
                    </a:cubicBezTo>
                    <a:cubicBezTo>
                      <a:pt x="1145" y="39"/>
                      <a:pt x="1165" y="51"/>
                      <a:pt x="1192" y="58"/>
                    </a:cubicBezTo>
                    <a:cubicBezTo>
                      <a:pt x="1219" y="65"/>
                      <a:pt x="1254" y="66"/>
                      <a:pt x="1282" y="83"/>
                    </a:cubicBezTo>
                    <a:cubicBezTo>
                      <a:pt x="1310" y="100"/>
                      <a:pt x="1335" y="150"/>
                      <a:pt x="1362" y="163"/>
                    </a:cubicBezTo>
                    <a:cubicBezTo>
                      <a:pt x="1389" y="176"/>
                      <a:pt x="1416" y="164"/>
                      <a:pt x="1443" y="163"/>
                    </a:cubicBezTo>
                    <a:cubicBezTo>
                      <a:pt x="1470" y="162"/>
                      <a:pt x="1492" y="158"/>
                      <a:pt x="1523" y="158"/>
                    </a:cubicBezTo>
                    <a:cubicBezTo>
                      <a:pt x="1554" y="158"/>
                      <a:pt x="1598" y="153"/>
                      <a:pt x="1628" y="163"/>
                    </a:cubicBezTo>
                    <a:cubicBezTo>
                      <a:pt x="1658" y="173"/>
                      <a:pt x="1674" y="209"/>
                      <a:pt x="1703" y="218"/>
                    </a:cubicBezTo>
                    <a:cubicBezTo>
                      <a:pt x="1732" y="227"/>
                      <a:pt x="1772" y="218"/>
                      <a:pt x="1803" y="218"/>
                    </a:cubicBezTo>
                    <a:cubicBezTo>
                      <a:pt x="1834" y="218"/>
                      <a:pt x="1861" y="221"/>
                      <a:pt x="1888" y="218"/>
                    </a:cubicBezTo>
                    <a:cubicBezTo>
                      <a:pt x="1915" y="215"/>
                      <a:pt x="1939" y="206"/>
                      <a:pt x="1963" y="198"/>
                    </a:cubicBezTo>
                  </a:path>
                </a:pathLst>
              </a:custGeom>
              <a:noFill/>
              <a:ln w="28575">
                <a:solidFill>
                  <a:srgbClr val="00FFFF"/>
                </a:solidFill>
                <a:round/>
                <a:headEnd/>
                <a:tailEnd/>
              </a:ln>
              <a:scene3d>
                <a:camera prst="legacyPerspectiveTop"/>
                <a:lightRig rig="legacyFlat1" dir="t"/>
              </a:scene3d>
              <a:sp3d extrusionH="430200" prstMaterial="legacyMatte">
                <a:bevelT w="13500" h="13500" prst="angle"/>
                <a:bevelB w="13500" h="13500" prst="angle"/>
                <a:extrusionClr>
                  <a:srgbClr val="00FFFF"/>
                </a:extrusionClr>
                <a:contourClr>
                  <a:srgbClr val="00FFFF"/>
                </a:contourClr>
              </a:sp3d>
              <a:extLst>
                <a:ext uri="{909E8E84-426E-40DD-AFC4-6F175D3DCCD1}">
                  <a14:hiddenFill xmlns:a14="http://schemas.microsoft.com/office/drawing/2010/main">
                    <a:solidFill>
                      <a:srgbClr val="FFFFFF"/>
                    </a:solidFill>
                  </a14:hiddenFill>
                </a:ext>
              </a:extLst>
            </p:spPr>
            <p:txBody>
              <a:bodyPr wrap="none">
                <a:flatTx/>
              </a:bodyPr>
              <a:lstStyle/>
              <a:p>
                <a:endParaRPr lang="x-none"/>
              </a:p>
            </p:txBody>
          </p:sp>
        </p:grpSp>
        <p:grpSp>
          <p:nvGrpSpPr>
            <p:cNvPr id="15" name="Group 29">
              <a:extLst>
                <a:ext uri="{FF2B5EF4-FFF2-40B4-BE49-F238E27FC236}">
                  <a16:creationId xmlns:a16="http://schemas.microsoft.com/office/drawing/2014/main" xmlns="" id="{71E1D4D4-7E33-8753-62CF-E2CC796F414F}"/>
                </a:ext>
              </a:extLst>
            </p:cNvPr>
            <p:cNvGrpSpPr>
              <a:grpSpLocks/>
            </p:cNvGrpSpPr>
            <p:nvPr/>
          </p:nvGrpSpPr>
          <p:grpSpPr bwMode="auto">
            <a:xfrm>
              <a:off x="5272088" y="2085975"/>
              <a:ext cx="4502150" cy="3435350"/>
              <a:chOff x="2952" y="1449"/>
              <a:chExt cx="2521" cy="2164"/>
            </a:xfrm>
          </p:grpSpPr>
          <p:sp>
            <p:nvSpPr>
              <p:cNvPr id="18" name="Text Box 30">
                <a:extLst>
                  <a:ext uri="{FF2B5EF4-FFF2-40B4-BE49-F238E27FC236}">
                    <a16:creationId xmlns:a16="http://schemas.microsoft.com/office/drawing/2014/main" xmlns="" id="{B94D28AA-06CB-CDCF-4612-0B2978BACB4E}"/>
                  </a:ext>
                </a:extLst>
              </p:cNvPr>
              <p:cNvSpPr txBox="1">
                <a:spLocks noChangeArrowheads="1"/>
              </p:cNvSpPr>
              <p:nvPr/>
            </p:nvSpPr>
            <p:spPr bwMode="ltGray">
              <a:xfrm>
                <a:off x="2952" y="1982"/>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200</a:t>
                </a:r>
              </a:p>
            </p:txBody>
          </p:sp>
          <p:sp>
            <p:nvSpPr>
              <p:cNvPr id="19" name="Text Box 31">
                <a:extLst>
                  <a:ext uri="{FF2B5EF4-FFF2-40B4-BE49-F238E27FC236}">
                    <a16:creationId xmlns:a16="http://schemas.microsoft.com/office/drawing/2014/main" xmlns="" id="{91BA99F3-CAF4-8A37-3E03-DD61215F37A2}"/>
                  </a:ext>
                </a:extLst>
              </p:cNvPr>
              <p:cNvSpPr txBox="1">
                <a:spLocks noChangeArrowheads="1"/>
              </p:cNvSpPr>
              <p:nvPr/>
            </p:nvSpPr>
            <p:spPr bwMode="ltGray">
              <a:xfrm>
                <a:off x="2953" y="2308"/>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150</a:t>
                </a:r>
              </a:p>
            </p:txBody>
          </p:sp>
          <p:sp>
            <p:nvSpPr>
              <p:cNvPr id="20" name="Text Box 32">
                <a:extLst>
                  <a:ext uri="{FF2B5EF4-FFF2-40B4-BE49-F238E27FC236}">
                    <a16:creationId xmlns:a16="http://schemas.microsoft.com/office/drawing/2014/main" xmlns="" id="{26427F0F-241D-C4FA-2833-1776472E9E24}"/>
                  </a:ext>
                </a:extLst>
              </p:cNvPr>
              <p:cNvSpPr txBox="1">
                <a:spLocks noChangeArrowheads="1"/>
              </p:cNvSpPr>
              <p:nvPr/>
            </p:nvSpPr>
            <p:spPr bwMode="ltGray">
              <a:xfrm>
                <a:off x="2954" y="2609"/>
                <a:ext cx="32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100</a:t>
                </a:r>
              </a:p>
            </p:txBody>
          </p:sp>
          <p:grpSp>
            <p:nvGrpSpPr>
              <p:cNvPr id="21" name="Group 33">
                <a:extLst>
                  <a:ext uri="{FF2B5EF4-FFF2-40B4-BE49-F238E27FC236}">
                    <a16:creationId xmlns:a16="http://schemas.microsoft.com/office/drawing/2014/main" xmlns="" id="{1A2E5BAC-91F4-6DA5-231A-0E2462EEB799}"/>
                  </a:ext>
                </a:extLst>
              </p:cNvPr>
              <p:cNvGrpSpPr>
                <a:grpSpLocks/>
              </p:cNvGrpSpPr>
              <p:nvPr/>
            </p:nvGrpSpPr>
            <p:grpSpPr bwMode="auto">
              <a:xfrm>
                <a:off x="3022" y="1449"/>
                <a:ext cx="2451" cy="2164"/>
                <a:chOff x="3022" y="1449"/>
                <a:chExt cx="2451" cy="2164"/>
              </a:xfrm>
            </p:grpSpPr>
            <p:sp>
              <p:nvSpPr>
                <p:cNvPr id="22" name="Line 34">
                  <a:extLst>
                    <a:ext uri="{FF2B5EF4-FFF2-40B4-BE49-F238E27FC236}">
                      <a16:creationId xmlns:a16="http://schemas.microsoft.com/office/drawing/2014/main" xmlns="" id="{7B9C951B-A00A-0C49-8EEF-1A8F527E98AB}"/>
                    </a:ext>
                  </a:extLst>
                </p:cNvPr>
                <p:cNvSpPr>
                  <a:spLocks noChangeShapeType="1"/>
                </p:cNvSpPr>
                <p:nvPr/>
              </p:nvSpPr>
              <p:spPr bwMode="ltGray">
                <a:xfrm>
                  <a:off x="3297" y="1793"/>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23" name="Line 35">
                  <a:extLst>
                    <a:ext uri="{FF2B5EF4-FFF2-40B4-BE49-F238E27FC236}">
                      <a16:creationId xmlns:a16="http://schemas.microsoft.com/office/drawing/2014/main" xmlns="" id="{BAC92DE1-B369-46F9-42A2-73C5801B9582}"/>
                    </a:ext>
                  </a:extLst>
                </p:cNvPr>
                <p:cNvSpPr>
                  <a:spLocks noChangeShapeType="1"/>
                </p:cNvSpPr>
                <p:nvPr/>
              </p:nvSpPr>
              <p:spPr bwMode="ltGray">
                <a:xfrm>
                  <a:off x="3296" y="2103"/>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24" name="Text Box 36">
                  <a:extLst>
                    <a:ext uri="{FF2B5EF4-FFF2-40B4-BE49-F238E27FC236}">
                      <a16:creationId xmlns:a16="http://schemas.microsoft.com/office/drawing/2014/main" xmlns="" id="{F81AD716-1A6E-5E90-86C1-C7CCABEDD636}"/>
                    </a:ext>
                  </a:extLst>
                </p:cNvPr>
                <p:cNvSpPr txBox="1">
                  <a:spLocks noChangeArrowheads="1"/>
                </p:cNvSpPr>
                <p:nvPr/>
              </p:nvSpPr>
              <p:spPr bwMode="ltGray">
                <a:xfrm>
                  <a:off x="3118" y="3236"/>
                  <a:ext cx="17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0</a:t>
                  </a:r>
                </a:p>
              </p:txBody>
            </p:sp>
            <p:sp>
              <p:nvSpPr>
                <p:cNvPr id="25" name="Line 37">
                  <a:extLst>
                    <a:ext uri="{FF2B5EF4-FFF2-40B4-BE49-F238E27FC236}">
                      <a16:creationId xmlns:a16="http://schemas.microsoft.com/office/drawing/2014/main" xmlns="" id="{9196A454-792F-7A41-564E-650E32A421CF}"/>
                    </a:ext>
                  </a:extLst>
                </p:cNvPr>
                <p:cNvSpPr>
                  <a:spLocks noChangeShapeType="1"/>
                </p:cNvSpPr>
                <p:nvPr/>
              </p:nvSpPr>
              <p:spPr bwMode="ltGray">
                <a:xfrm>
                  <a:off x="3296" y="3349"/>
                  <a:ext cx="2176" cy="0"/>
                </a:xfrm>
                <a:prstGeom prst="line">
                  <a:avLst/>
                </a:prstGeom>
                <a:noFill/>
                <a:ln w="28575">
                  <a:solidFill>
                    <a:srgbClr val="FFFFFF"/>
                  </a:solidFill>
                  <a:round/>
                  <a:headEnd/>
                  <a:tailEnd/>
                </a:ln>
                <a:scene3d>
                  <a:camera prst="legacyPerspectiveTop"/>
                  <a:lightRig rig="legacyFlat1" dir="t"/>
                </a:scene3d>
                <a:sp3d extrusionH="887400" prstMaterial="legacyMatte">
                  <a:bevelT w="13500" h="13500" prst="angle"/>
                  <a:bevelB w="13500" h="13500" prst="angle"/>
                  <a:extrusionClr>
                    <a:srgbClr val="FFFFFF"/>
                  </a:extrusionClr>
                  <a:contourClr>
                    <a:srgbClr val="FFFFFF"/>
                  </a:contourClr>
                </a:sp3d>
                <a:extLst>
                  <a:ext uri="{909E8E84-426E-40DD-AFC4-6F175D3DCCD1}">
                    <a14:hiddenFill xmlns:a14="http://schemas.microsoft.com/office/drawing/2010/main">
                      <a:noFill/>
                    </a14:hiddenFill>
                  </a:ext>
                </a:extLst>
              </p:spPr>
              <p:txBody>
                <a:bodyPr wrap="none" anchor="ctr">
                  <a:flatTx/>
                </a:bodyPr>
                <a:lstStyle/>
                <a:p>
                  <a:endParaRPr lang="x-none"/>
                </a:p>
              </p:txBody>
            </p:sp>
            <p:sp>
              <p:nvSpPr>
                <p:cNvPr id="26" name="Line 38">
                  <a:extLst>
                    <a:ext uri="{FF2B5EF4-FFF2-40B4-BE49-F238E27FC236}">
                      <a16:creationId xmlns:a16="http://schemas.microsoft.com/office/drawing/2014/main" xmlns="" id="{76A54043-D864-47B0-C5C2-6F03DDB06E22}"/>
                    </a:ext>
                  </a:extLst>
                </p:cNvPr>
                <p:cNvSpPr>
                  <a:spLocks noChangeShapeType="1"/>
                </p:cNvSpPr>
                <p:nvPr/>
              </p:nvSpPr>
              <p:spPr bwMode="ltGray">
                <a:xfrm>
                  <a:off x="3296" y="3038"/>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27" name="Line 39">
                  <a:extLst>
                    <a:ext uri="{FF2B5EF4-FFF2-40B4-BE49-F238E27FC236}">
                      <a16:creationId xmlns:a16="http://schemas.microsoft.com/office/drawing/2014/main" xmlns="" id="{6D5A7423-6832-1C71-E284-3168FA9510BE}"/>
                    </a:ext>
                  </a:extLst>
                </p:cNvPr>
                <p:cNvSpPr>
                  <a:spLocks noChangeShapeType="1"/>
                </p:cNvSpPr>
                <p:nvPr/>
              </p:nvSpPr>
              <p:spPr bwMode="ltGray">
                <a:xfrm>
                  <a:off x="3296" y="2730"/>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28" name="Line 40">
                  <a:extLst>
                    <a:ext uri="{FF2B5EF4-FFF2-40B4-BE49-F238E27FC236}">
                      <a16:creationId xmlns:a16="http://schemas.microsoft.com/office/drawing/2014/main" xmlns="" id="{6418EFFA-914F-2243-C07B-970A48D66EA7}"/>
                    </a:ext>
                  </a:extLst>
                </p:cNvPr>
                <p:cNvSpPr>
                  <a:spLocks noChangeShapeType="1"/>
                </p:cNvSpPr>
                <p:nvPr/>
              </p:nvSpPr>
              <p:spPr bwMode="ltGray">
                <a:xfrm>
                  <a:off x="3296" y="2416"/>
                  <a:ext cx="2176" cy="0"/>
                </a:xfrm>
                <a:prstGeom prst="line">
                  <a:avLst/>
                </a:prstGeom>
                <a:noFill/>
                <a:ln w="12700">
                  <a:solidFill>
                    <a:srgbClr val="00CC00"/>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29" name="Text Box 41">
                  <a:extLst>
                    <a:ext uri="{FF2B5EF4-FFF2-40B4-BE49-F238E27FC236}">
                      <a16:creationId xmlns:a16="http://schemas.microsoft.com/office/drawing/2014/main" xmlns="" id="{F27E9AF4-A009-64D6-3887-DAFE0CEFAFBE}"/>
                    </a:ext>
                  </a:extLst>
                </p:cNvPr>
                <p:cNvSpPr txBox="1">
                  <a:spLocks noChangeArrowheads="1"/>
                </p:cNvSpPr>
                <p:nvPr/>
              </p:nvSpPr>
              <p:spPr bwMode="ltGray">
                <a:xfrm>
                  <a:off x="3028" y="2920"/>
                  <a:ext cx="25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a:solidFill>
                        <a:srgbClr val="FFFFFF"/>
                      </a:solidFill>
                      <a:latin typeface="Tahoma" panose="020B0604030504040204" pitchFamily="34" charset="0"/>
                    </a:rPr>
                    <a:t>50</a:t>
                  </a:r>
                </a:p>
              </p:txBody>
            </p:sp>
            <p:sp>
              <p:nvSpPr>
                <p:cNvPr id="30" name="Text Box 42">
                  <a:extLst>
                    <a:ext uri="{FF2B5EF4-FFF2-40B4-BE49-F238E27FC236}">
                      <a16:creationId xmlns:a16="http://schemas.microsoft.com/office/drawing/2014/main" xmlns="" id="{C396823D-2722-C436-9F0A-DF81F6CDC934}"/>
                    </a:ext>
                  </a:extLst>
                </p:cNvPr>
                <p:cNvSpPr txBox="1">
                  <a:spLocks noChangeArrowheads="1"/>
                </p:cNvSpPr>
                <p:nvPr/>
              </p:nvSpPr>
              <p:spPr bwMode="ltGray">
                <a:xfrm>
                  <a:off x="3022"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1980</a:t>
                  </a:r>
                </a:p>
              </p:txBody>
            </p:sp>
            <p:sp>
              <p:nvSpPr>
                <p:cNvPr id="31" name="Text Box 43">
                  <a:extLst>
                    <a:ext uri="{FF2B5EF4-FFF2-40B4-BE49-F238E27FC236}">
                      <a16:creationId xmlns:a16="http://schemas.microsoft.com/office/drawing/2014/main" xmlns="" id="{482040AC-F747-E686-7238-11EE288760D7}"/>
                    </a:ext>
                  </a:extLst>
                </p:cNvPr>
                <p:cNvSpPr txBox="1">
                  <a:spLocks noChangeArrowheads="1"/>
                </p:cNvSpPr>
                <p:nvPr/>
              </p:nvSpPr>
              <p:spPr bwMode="ltGray">
                <a:xfrm>
                  <a:off x="3548"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1985</a:t>
                  </a:r>
                </a:p>
              </p:txBody>
            </p:sp>
            <p:sp>
              <p:nvSpPr>
                <p:cNvPr id="32" name="Text Box 44">
                  <a:extLst>
                    <a:ext uri="{FF2B5EF4-FFF2-40B4-BE49-F238E27FC236}">
                      <a16:creationId xmlns:a16="http://schemas.microsoft.com/office/drawing/2014/main" xmlns="" id="{D5141227-1CF2-103D-663D-95AAAEF6409D}"/>
                    </a:ext>
                  </a:extLst>
                </p:cNvPr>
                <p:cNvSpPr txBox="1">
                  <a:spLocks noChangeArrowheads="1"/>
                </p:cNvSpPr>
                <p:nvPr/>
              </p:nvSpPr>
              <p:spPr bwMode="ltGray">
                <a:xfrm>
                  <a:off x="4057"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1991</a:t>
                  </a:r>
                </a:p>
              </p:txBody>
            </p:sp>
            <p:sp>
              <p:nvSpPr>
                <p:cNvPr id="33" name="Text Box 45">
                  <a:extLst>
                    <a:ext uri="{FF2B5EF4-FFF2-40B4-BE49-F238E27FC236}">
                      <a16:creationId xmlns:a16="http://schemas.microsoft.com/office/drawing/2014/main" xmlns="" id="{59C59177-4F19-5288-6788-75D354B9D3EE}"/>
                    </a:ext>
                  </a:extLst>
                </p:cNvPr>
                <p:cNvSpPr txBox="1">
                  <a:spLocks noChangeArrowheads="1"/>
                </p:cNvSpPr>
                <p:nvPr/>
              </p:nvSpPr>
              <p:spPr bwMode="ltGray">
                <a:xfrm>
                  <a:off x="4561"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1997</a:t>
                  </a:r>
                </a:p>
              </p:txBody>
            </p:sp>
            <p:sp>
              <p:nvSpPr>
                <p:cNvPr id="34" name="Text Box 46">
                  <a:extLst>
                    <a:ext uri="{FF2B5EF4-FFF2-40B4-BE49-F238E27FC236}">
                      <a16:creationId xmlns:a16="http://schemas.microsoft.com/office/drawing/2014/main" xmlns="" id="{5DB1880B-0589-52C8-6FD3-15EE6F031C44}"/>
                    </a:ext>
                  </a:extLst>
                </p:cNvPr>
                <p:cNvSpPr txBox="1">
                  <a:spLocks noChangeArrowheads="1"/>
                </p:cNvSpPr>
                <p:nvPr/>
              </p:nvSpPr>
              <p:spPr bwMode="ltGray">
                <a:xfrm>
                  <a:off x="5073" y="3400"/>
                  <a:ext cx="39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solidFill>
                        <a:srgbClr val="FFFFFF"/>
                      </a:solidFill>
                      <a:latin typeface="Tahoma" panose="020B0604030504040204" pitchFamily="34" charset="0"/>
                    </a:rPr>
                    <a:t>2003</a:t>
                  </a:r>
                </a:p>
              </p:txBody>
            </p:sp>
            <p:sp>
              <p:nvSpPr>
                <p:cNvPr id="35" name="Text Box 47">
                  <a:extLst>
                    <a:ext uri="{FF2B5EF4-FFF2-40B4-BE49-F238E27FC236}">
                      <a16:creationId xmlns:a16="http://schemas.microsoft.com/office/drawing/2014/main" xmlns="" id="{29235C26-0A29-E1F5-250B-13202FDB1BDC}"/>
                    </a:ext>
                  </a:extLst>
                </p:cNvPr>
                <p:cNvSpPr txBox="1">
                  <a:spLocks noChangeArrowheads="1"/>
                </p:cNvSpPr>
                <p:nvPr/>
              </p:nvSpPr>
              <p:spPr bwMode="ltGray">
                <a:xfrm>
                  <a:off x="3669" y="1449"/>
                  <a:ext cx="1283" cy="271"/>
                </a:xfrm>
                <a:prstGeom prst="rect">
                  <a:avLst/>
                </a:prstGeom>
                <a:noFill/>
                <a:ln>
                  <a:noFill/>
                </a:ln>
                <a:effectLst>
                  <a:outerShdw blurRad="63500" dist="38099" dir="2700000" algn="ctr" rotWithShape="0">
                    <a:srgbClr val="000000">
                      <a:alpha val="74997"/>
                    </a:srgbClr>
                  </a:outerShdw>
                </a:effec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pt-BR" sz="2200" b="1" dirty="0" err="1">
                      <a:latin typeface="Tahoma" charset="0"/>
                      <a:cs typeface="Arial" charset="0"/>
                    </a:rPr>
                    <a:t>Coronariopatia</a:t>
                  </a:r>
                  <a:endParaRPr lang="pt-BR" sz="2200" b="1" dirty="0">
                    <a:latin typeface="Tahoma" charset="0"/>
                    <a:cs typeface="Arial" charset="0"/>
                  </a:endParaRPr>
                </a:p>
              </p:txBody>
            </p:sp>
            <p:sp>
              <p:nvSpPr>
                <p:cNvPr id="36" name="Freeform 48">
                  <a:extLst>
                    <a:ext uri="{FF2B5EF4-FFF2-40B4-BE49-F238E27FC236}">
                      <a16:creationId xmlns:a16="http://schemas.microsoft.com/office/drawing/2014/main" xmlns="" id="{A74E6EB5-265E-F155-5174-7D7A1325602F}"/>
                    </a:ext>
                  </a:extLst>
                </p:cNvPr>
                <p:cNvSpPr>
                  <a:spLocks/>
                </p:cNvSpPr>
                <p:nvPr/>
              </p:nvSpPr>
              <p:spPr bwMode="ltGray">
                <a:xfrm>
                  <a:off x="3311" y="2016"/>
                  <a:ext cx="1973" cy="417"/>
                </a:xfrm>
                <a:custGeom>
                  <a:avLst/>
                  <a:gdLst>
                    <a:gd name="T0" fmla="*/ 0 w 1973"/>
                    <a:gd name="T1" fmla="*/ 0 h 417"/>
                    <a:gd name="T2" fmla="*/ 105 w 1973"/>
                    <a:gd name="T3" fmla="*/ 35 h 417"/>
                    <a:gd name="T4" fmla="*/ 180 w 1973"/>
                    <a:gd name="T5" fmla="*/ 100 h 417"/>
                    <a:gd name="T6" fmla="*/ 285 w 1973"/>
                    <a:gd name="T7" fmla="*/ 75 h 417"/>
                    <a:gd name="T8" fmla="*/ 350 w 1973"/>
                    <a:gd name="T9" fmla="*/ 70 h 417"/>
                    <a:gd name="T10" fmla="*/ 436 w 1973"/>
                    <a:gd name="T11" fmla="*/ 70 h 417"/>
                    <a:gd name="T12" fmla="*/ 501 w 1973"/>
                    <a:gd name="T13" fmla="*/ 95 h 417"/>
                    <a:gd name="T14" fmla="*/ 601 w 1973"/>
                    <a:gd name="T15" fmla="*/ 160 h 417"/>
                    <a:gd name="T16" fmla="*/ 696 w 1973"/>
                    <a:gd name="T17" fmla="*/ 75 h 417"/>
                    <a:gd name="T18" fmla="*/ 796 w 1973"/>
                    <a:gd name="T19" fmla="*/ 175 h 417"/>
                    <a:gd name="T20" fmla="*/ 856 w 1973"/>
                    <a:gd name="T21" fmla="*/ 190 h 417"/>
                    <a:gd name="T22" fmla="*/ 946 w 1973"/>
                    <a:gd name="T23" fmla="*/ 235 h 417"/>
                    <a:gd name="T24" fmla="*/ 1006 w 1973"/>
                    <a:gd name="T25" fmla="*/ 250 h 417"/>
                    <a:gd name="T26" fmla="*/ 1117 w 1973"/>
                    <a:gd name="T27" fmla="*/ 185 h 417"/>
                    <a:gd name="T28" fmla="*/ 1187 w 1973"/>
                    <a:gd name="T29" fmla="*/ 185 h 417"/>
                    <a:gd name="T30" fmla="*/ 1267 w 1973"/>
                    <a:gd name="T31" fmla="*/ 205 h 417"/>
                    <a:gd name="T32" fmla="*/ 1372 w 1973"/>
                    <a:gd name="T33" fmla="*/ 285 h 417"/>
                    <a:gd name="T34" fmla="*/ 1447 w 1973"/>
                    <a:gd name="T35" fmla="*/ 300 h 417"/>
                    <a:gd name="T36" fmla="*/ 1537 w 1973"/>
                    <a:gd name="T37" fmla="*/ 295 h 417"/>
                    <a:gd name="T38" fmla="*/ 1628 w 1973"/>
                    <a:gd name="T39" fmla="*/ 295 h 417"/>
                    <a:gd name="T40" fmla="*/ 1718 w 1973"/>
                    <a:gd name="T41" fmla="*/ 400 h 417"/>
                    <a:gd name="T42" fmla="*/ 1783 w 1973"/>
                    <a:gd name="T43" fmla="*/ 400 h 417"/>
                    <a:gd name="T44" fmla="*/ 1873 w 1973"/>
                    <a:gd name="T45" fmla="*/ 385 h 417"/>
                    <a:gd name="T46" fmla="*/ 1973 w 1973"/>
                    <a:gd name="T47" fmla="*/ 375 h 4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73"/>
                    <a:gd name="T73" fmla="*/ 0 h 417"/>
                    <a:gd name="T74" fmla="*/ 1973 w 1973"/>
                    <a:gd name="T75" fmla="*/ 417 h 4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73" h="417">
                      <a:moveTo>
                        <a:pt x="0" y="0"/>
                      </a:moveTo>
                      <a:cubicBezTo>
                        <a:pt x="37" y="9"/>
                        <a:pt x="75" y="18"/>
                        <a:pt x="105" y="35"/>
                      </a:cubicBezTo>
                      <a:cubicBezTo>
                        <a:pt x="135" y="52"/>
                        <a:pt x="150" y="93"/>
                        <a:pt x="180" y="100"/>
                      </a:cubicBezTo>
                      <a:cubicBezTo>
                        <a:pt x="210" y="107"/>
                        <a:pt x="257" y="80"/>
                        <a:pt x="285" y="75"/>
                      </a:cubicBezTo>
                      <a:cubicBezTo>
                        <a:pt x="313" y="70"/>
                        <a:pt x="325" y="71"/>
                        <a:pt x="350" y="70"/>
                      </a:cubicBezTo>
                      <a:cubicBezTo>
                        <a:pt x="375" y="69"/>
                        <a:pt x="411" y="66"/>
                        <a:pt x="436" y="70"/>
                      </a:cubicBezTo>
                      <a:cubicBezTo>
                        <a:pt x="461" y="74"/>
                        <a:pt x="473" y="80"/>
                        <a:pt x="501" y="95"/>
                      </a:cubicBezTo>
                      <a:cubicBezTo>
                        <a:pt x="529" y="110"/>
                        <a:pt x="569" y="163"/>
                        <a:pt x="601" y="160"/>
                      </a:cubicBezTo>
                      <a:cubicBezTo>
                        <a:pt x="633" y="157"/>
                        <a:pt x="664" y="73"/>
                        <a:pt x="696" y="75"/>
                      </a:cubicBezTo>
                      <a:cubicBezTo>
                        <a:pt x="728" y="77"/>
                        <a:pt x="769" y="156"/>
                        <a:pt x="796" y="175"/>
                      </a:cubicBezTo>
                      <a:cubicBezTo>
                        <a:pt x="823" y="194"/>
                        <a:pt x="831" y="180"/>
                        <a:pt x="856" y="190"/>
                      </a:cubicBezTo>
                      <a:cubicBezTo>
                        <a:pt x="881" y="200"/>
                        <a:pt x="921" y="225"/>
                        <a:pt x="946" y="235"/>
                      </a:cubicBezTo>
                      <a:cubicBezTo>
                        <a:pt x="971" y="245"/>
                        <a:pt x="978" y="258"/>
                        <a:pt x="1006" y="250"/>
                      </a:cubicBezTo>
                      <a:cubicBezTo>
                        <a:pt x="1034" y="242"/>
                        <a:pt x="1087" y="196"/>
                        <a:pt x="1117" y="185"/>
                      </a:cubicBezTo>
                      <a:cubicBezTo>
                        <a:pt x="1147" y="174"/>
                        <a:pt x="1162" y="182"/>
                        <a:pt x="1187" y="185"/>
                      </a:cubicBezTo>
                      <a:cubicBezTo>
                        <a:pt x="1212" y="188"/>
                        <a:pt x="1236" y="188"/>
                        <a:pt x="1267" y="205"/>
                      </a:cubicBezTo>
                      <a:cubicBezTo>
                        <a:pt x="1298" y="222"/>
                        <a:pt x="1342" y="269"/>
                        <a:pt x="1372" y="285"/>
                      </a:cubicBezTo>
                      <a:cubicBezTo>
                        <a:pt x="1402" y="301"/>
                        <a:pt x="1420" y="298"/>
                        <a:pt x="1447" y="300"/>
                      </a:cubicBezTo>
                      <a:cubicBezTo>
                        <a:pt x="1474" y="302"/>
                        <a:pt x="1507" y="296"/>
                        <a:pt x="1537" y="295"/>
                      </a:cubicBezTo>
                      <a:cubicBezTo>
                        <a:pt x="1567" y="294"/>
                        <a:pt x="1598" y="278"/>
                        <a:pt x="1628" y="295"/>
                      </a:cubicBezTo>
                      <a:cubicBezTo>
                        <a:pt x="1658" y="312"/>
                        <a:pt x="1692" y="383"/>
                        <a:pt x="1718" y="400"/>
                      </a:cubicBezTo>
                      <a:cubicBezTo>
                        <a:pt x="1744" y="417"/>
                        <a:pt x="1757" y="402"/>
                        <a:pt x="1783" y="400"/>
                      </a:cubicBezTo>
                      <a:cubicBezTo>
                        <a:pt x="1809" y="398"/>
                        <a:pt x="1841" y="389"/>
                        <a:pt x="1873" y="385"/>
                      </a:cubicBezTo>
                      <a:cubicBezTo>
                        <a:pt x="1905" y="381"/>
                        <a:pt x="1939" y="378"/>
                        <a:pt x="1973" y="375"/>
                      </a:cubicBezTo>
                    </a:path>
                  </a:pathLst>
                </a:custGeom>
                <a:noFill/>
                <a:ln w="28575">
                  <a:solidFill>
                    <a:srgbClr val="00FFFF"/>
                  </a:solidFill>
                  <a:round/>
                  <a:headEnd/>
                  <a:tailEnd/>
                </a:ln>
                <a:scene3d>
                  <a:camera prst="legacyPerspectiveTop"/>
                  <a:lightRig rig="legacyFlat1" dir="t"/>
                </a:scene3d>
                <a:sp3d extrusionH="430200" prstMaterial="legacyMatte">
                  <a:bevelT w="13500" h="13500" prst="angle"/>
                  <a:bevelB w="13500" h="13500" prst="angle"/>
                  <a:extrusionClr>
                    <a:srgbClr val="00FFFF"/>
                  </a:extrusionClr>
                  <a:contourClr>
                    <a:srgbClr val="00FFFF"/>
                  </a:contourClr>
                </a:sp3d>
                <a:extLst>
                  <a:ext uri="{909E8E84-426E-40DD-AFC4-6F175D3DCCD1}">
                    <a14:hiddenFill xmlns:a14="http://schemas.microsoft.com/office/drawing/2010/main">
                      <a:solidFill>
                        <a:srgbClr val="FFFFFF"/>
                      </a:solidFill>
                    </a14:hiddenFill>
                  </a:ext>
                </a:extLst>
              </p:spPr>
              <p:txBody>
                <a:bodyPr wrap="none">
                  <a:flatTx/>
                </a:bodyPr>
                <a:lstStyle/>
                <a:p>
                  <a:endParaRPr lang="x-none"/>
                </a:p>
              </p:txBody>
            </p:sp>
            <p:sp>
              <p:nvSpPr>
                <p:cNvPr id="37" name="Freeform 49">
                  <a:extLst>
                    <a:ext uri="{FF2B5EF4-FFF2-40B4-BE49-F238E27FC236}">
                      <a16:creationId xmlns:a16="http://schemas.microsoft.com/office/drawing/2014/main" xmlns="" id="{46232438-EBF8-928A-E876-631597678093}"/>
                    </a:ext>
                  </a:extLst>
                </p:cNvPr>
                <p:cNvSpPr>
                  <a:spLocks/>
                </p:cNvSpPr>
                <p:nvPr/>
              </p:nvSpPr>
              <p:spPr bwMode="ltGray">
                <a:xfrm>
                  <a:off x="3316" y="2377"/>
                  <a:ext cx="1948" cy="355"/>
                </a:xfrm>
                <a:custGeom>
                  <a:avLst/>
                  <a:gdLst>
                    <a:gd name="T0" fmla="*/ 0 w 1948"/>
                    <a:gd name="T1" fmla="*/ 4 h 355"/>
                    <a:gd name="T2" fmla="*/ 95 w 1948"/>
                    <a:gd name="T3" fmla="*/ 14 h 355"/>
                    <a:gd name="T4" fmla="*/ 175 w 1948"/>
                    <a:gd name="T5" fmla="*/ 89 h 355"/>
                    <a:gd name="T6" fmla="*/ 265 w 1948"/>
                    <a:gd name="T7" fmla="*/ 84 h 355"/>
                    <a:gd name="T8" fmla="*/ 355 w 1948"/>
                    <a:gd name="T9" fmla="*/ 94 h 355"/>
                    <a:gd name="T10" fmla="*/ 425 w 1948"/>
                    <a:gd name="T11" fmla="*/ 79 h 355"/>
                    <a:gd name="T12" fmla="*/ 526 w 1948"/>
                    <a:gd name="T13" fmla="*/ 109 h 355"/>
                    <a:gd name="T14" fmla="*/ 601 w 1948"/>
                    <a:gd name="T15" fmla="*/ 145 h 355"/>
                    <a:gd name="T16" fmla="*/ 701 w 1948"/>
                    <a:gd name="T17" fmla="*/ 99 h 355"/>
                    <a:gd name="T18" fmla="*/ 766 w 1948"/>
                    <a:gd name="T19" fmla="*/ 135 h 355"/>
                    <a:gd name="T20" fmla="*/ 841 w 1948"/>
                    <a:gd name="T21" fmla="*/ 150 h 355"/>
                    <a:gd name="T22" fmla="*/ 931 w 1948"/>
                    <a:gd name="T23" fmla="*/ 190 h 355"/>
                    <a:gd name="T24" fmla="*/ 1027 w 1948"/>
                    <a:gd name="T25" fmla="*/ 210 h 355"/>
                    <a:gd name="T26" fmla="*/ 1132 w 1948"/>
                    <a:gd name="T27" fmla="*/ 155 h 355"/>
                    <a:gd name="T28" fmla="*/ 1207 w 1948"/>
                    <a:gd name="T29" fmla="*/ 155 h 355"/>
                    <a:gd name="T30" fmla="*/ 1277 w 1948"/>
                    <a:gd name="T31" fmla="*/ 145 h 355"/>
                    <a:gd name="T32" fmla="*/ 1377 w 1948"/>
                    <a:gd name="T33" fmla="*/ 230 h 355"/>
                    <a:gd name="T34" fmla="*/ 1442 w 1948"/>
                    <a:gd name="T35" fmla="*/ 230 h 355"/>
                    <a:gd name="T36" fmla="*/ 1537 w 1948"/>
                    <a:gd name="T37" fmla="*/ 215 h 355"/>
                    <a:gd name="T38" fmla="*/ 1628 w 1948"/>
                    <a:gd name="T39" fmla="*/ 215 h 355"/>
                    <a:gd name="T40" fmla="*/ 1728 w 1948"/>
                    <a:gd name="T41" fmla="*/ 335 h 355"/>
                    <a:gd name="T42" fmla="*/ 1808 w 1948"/>
                    <a:gd name="T43" fmla="*/ 335 h 355"/>
                    <a:gd name="T44" fmla="*/ 1873 w 1948"/>
                    <a:gd name="T45" fmla="*/ 310 h 355"/>
                    <a:gd name="T46" fmla="*/ 1948 w 1948"/>
                    <a:gd name="T47" fmla="*/ 310 h 3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48"/>
                    <a:gd name="T73" fmla="*/ 0 h 355"/>
                    <a:gd name="T74" fmla="*/ 1948 w 1948"/>
                    <a:gd name="T75" fmla="*/ 355 h 3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48" h="355">
                      <a:moveTo>
                        <a:pt x="0" y="4"/>
                      </a:moveTo>
                      <a:cubicBezTo>
                        <a:pt x="33" y="2"/>
                        <a:pt x="66" y="0"/>
                        <a:pt x="95" y="14"/>
                      </a:cubicBezTo>
                      <a:cubicBezTo>
                        <a:pt x="124" y="28"/>
                        <a:pt x="147" y="77"/>
                        <a:pt x="175" y="89"/>
                      </a:cubicBezTo>
                      <a:cubicBezTo>
                        <a:pt x="203" y="101"/>
                        <a:pt x="235" y="83"/>
                        <a:pt x="265" y="84"/>
                      </a:cubicBezTo>
                      <a:cubicBezTo>
                        <a:pt x="295" y="85"/>
                        <a:pt x="328" y="95"/>
                        <a:pt x="355" y="94"/>
                      </a:cubicBezTo>
                      <a:cubicBezTo>
                        <a:pt x="382" y="93"/>
                        <a:pt x="397" y="77"/>
                        <a:pt x="425" y="79"/>
                      </a:cubicBezTo>
                      <a:cubicBezTo>
                        <a:pt x="453" y="81"/>
                        <a:pt x="497" y="98"/>
                        <a:pt x="526" y="109"/>
                      </a:cubicBezTo>
                      <a:cubicBezTo>
                        <a:pt x="555" y="120"/>
                        <a:pt x="572" y="147"/>
                        <a:pt x="601" y="145"/>
                      </a:cubicBezTo>
                      <a:cubicBezTo>
                        <a:pt x="630" y="143"/>
                        <a:pt x="674" y="101"/>
                        <a:pt x="701" y="99"/>
                      </a:cubicBezTo>
                      <a:cubicBezTo>
                        <a:pt x="728" y="97"/>
                        <a:pt x="743" y="127"/>
                        <a:pt x="766" y="135"/>
                      </a:cubicBezTo>
                      <a:cubicBezTo>
                        <a:pt x="789" y="143"/>
                        <a:pt x="814" y="141"/>
                        <a:pt x="841" y="150"/>
                      </a:cubicBezTo>
                      <a:cubicBezTo>
                        <a:pt x="868" y="159"/>
                        <a:pt x="900" y="180"/>
                        <a:pt x="931" y="190"/>
                      </a:cubicBezTo>
                      <a:cubicBezTo>
                        <a:pt x="962" y="200"/>
                        <a:pt x="994" y="216"/>
                        <a:pt x="1027" y="210"/>
                      </a:cubicBezTo>
                      <a:cubicBezTo>
                        <a:pt x="1060" y="204"/>
                        <a:pt x="1102" y="164"/>
                        <a:pt x="1132" y="155"/>
                      </a:cubicBezTo>
                      <a:cubicBezTo>
                        <a:pt x="1162" y="146"/>
                        <a:pt x="1183" y="157"/>
                        <a:pt x="1207" y="155"/>
                      </a:cubicBezTo>
                      <a:cubicBezTo>
                        <a:pt x="1231" y="153"/>
                        <a:pt x="1249" y="133"/>
                        <a:pt x="1277" y="145"/>
                      </a:cubicBezTo>
                      <a:cubicBezTo>
                        <a:pt x="1305" y="157"/>
                        <a:pt x="1350" y="216"/>
                        <a:pt x="1377" y="230"/>
                      </a:cubicBezTo>
                      <a:cubicBezTo>
                        <a:pt x="1404" y="244"/>
                        <a:pt x="1415" y="233"/>
                        <a:pt x="1442" y="230"/>
                      </a:cubicBezTo>
                      <a:cubicBezTo>
                        <a:pt x="1469" y="227"/>
                        <a:pt x="1506" y="217"/>
                        <a:pt x="1537" y="215"/>
                      </a:cubicBezTo>
                      <a:cubicBezTo>
                        <a:pt x="1568" y="213"/>
                        <a:pt x="1596" y="195"/>
                        <a:pt x="1628" y="215"/>
                      </a:cubicBezTo>
                      <a:cubicBezTo>
                        <a:pt x="1660" y="235"/>
                        <a:pt x="1698" y="315"/>
                        <a:pt x="1728" y="335"/>
                      </a:cubicBezTo>
                      <a:cubicBezTo>
                        <a:pt x="1758" y="355"/>
                        <a:pt x="1784" y="339"/>
                        <a:pt x="1808" y="335"/>
                      </a:cubicBezTo>
                      <a:cubicBezTo>
                        <a:pt x="1832" y="331"/>
                        <a:pt x="1850" y="314"/>
                        <a:pt x="1873" y="310"/>
                      </a:cubicBezTo>
                      <a:cubicBezTo>
                        <a:pt x="1896" y="306"/>
                        <a:pt x="1922" y="308"/>
                        <a:pt x="1948" y="310"/>
                      </a:cubicBezTo>
                    </a:path>
                  </a:pathLst>
                </a:custGeom>
                <a:noFill/>
                <a:ln w="28575">
                  <a:solidFill>
                    <a:srgbClr val="FFFF00"/>
                  </a:solidFill>
                  <a:round/>
                  <a:headEnd/>
                  <a:tailEnd/>
                </a:ln>
                <a:scene3d>
                  <a:camera prst="legacyPerspectiveTop"/>
                  <a:lightRig rig="legacyFlat1" dir="t"/>
                </a:scene3d>
                <a:sp3d extrusionH="430200" prstMaterial="legacyMatte">
                  <a:bevelT w="13500" h="13500" prst="angle"/>
                  <a:bevelB w="13500" h="13500" prst="angle"/>
                  <a:extrusionClr>
                    <a:srgbClr val="FFFF00"/>
                  </a:extrusionClr>
                  <a:contourClr>
                    <a:srgbClr val="FFFF00"/>
                  </a:contourClr>
                </a:sp3d>
                <a:extLst>
                  <a:ext uri="{909E8E84-426E-40DD-AFC4-6F175D3DCCD1}">
                    <a14:hiddenFill xmlns:a14="http://schemas.microsoft.com/office/drawing/2010/main">
                      <a:solidFill>
                        <a:srgbClr val="FFFFFF"/>
                      </a:solidFill>
                    </a14:hiddenFill>
                  </a:ext>
                </a:extLst>
              </p:spPr>
              <p:txBody>
                <a:bodyPr wrap="none">
                  <a:flatTx/>
                </a:bodyPr>
                <a:lstStyle/>
                <a:p>
                  <a:endParaRPr lang="x-none"/>
                </a:p>
              </p:txBody>
            </p:sp>
          </p:grpSp>
        </p:grpSp>
        <p:sp>
          <p:nvSpPr>
            <p:cNvPr id="16" name="Text Box 50">
              <a:extLst>
                <a:ext uri="{FF2B5EF4-FFF2-40B4-BE49-F238E27FC236}">
                  <a16:creationId xmlns:a16="http://schemas.microsoft.com/office/drawing/2014/main" xmlns="" id="{63CE2DE4-F75B-B9F2-7F85-3A277061D8D5}"/>
                </a:ext>
              </a:extLst>
            </p:cNvPr>
            <p:cNvSpPr txBox="1">
              <a:spLocks noChangeArrowheads="1"/>
            </p:cNvSpPr>
            <p:nvPr/>
          </p:nvSpPr>
          <p:spPr bwMode="auto">
            <a:xfrm>
              <a:off x="8302625" y="6021387"/>
              <a:ext cx="1727200" cy="3365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defRPr/>
              </a:pPr>
              <a:r>
                <a:rPr lang="pt-BR" altLang="pt-BR" sz="1600" b="1" i="1" dirty="0">
                  <a:solidFill>
                    <a:srgbClr val="99CCFF"/>
                  </a:solidFill>
                  <a:effectLst>
                    <a:outerShdw blurRad="38100" dist="38100" dir="2700000" algn="tl">
                      <a:srgbClr val="000000"/>
                    </a:outerShdw>
                  </a:effectLst>
                  <a:latin typeface="Arial Narrow" panose="020B0606020202030204" pitchFamily="34" charset="0"/>
                </a:rPr>
                <a:t>V CBHA, 2006</a:t>
              </a:r>
            </a:p>
          </p:txBody>
        </p:sp>
        <p:sp>
          <p:nvSpPr>
            <p:cNvPr id="17" name="Text Box 11">
              <a:extLst>
                <a:ext uri="{FF2B5EF4-FFF2-40B4-BE49-F238E27FC236}">
                  <a16:creationId xmlns:a16="http://schemas.microsoft.com/office/drawing/2014/main" xmlns="" id="{B4476DE9-505E-1CAE-6021-B62054FE4CF2}"/>
                </a:ext>
              </a:extLst>
            </p:cNvPr>
            <p:cNvSpPr txBox="1">
              <a:spLocks noChangeArrowheads="1"/>
            </p:cNvSpPr>
            <p:nvPr/>
          </p:nvSpPr>
          <p:spPr bwMode="ltGray">
            <a:xfrm>
              <a:off x="5280025" y="2471738"/>
              <a:ext cx="57871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pt-BR" altLang="pt-BR" sz="1600" b="1" dirty="0">
                  <a:solidFill>
                    <a:srgbClr val="FFFFFF"/>
                  </a:solidFill>
                  <a:latin typeface="Tahoma" panose="020B0604030504040204" pitchFamily="34" charset="0"/>
                </a:rPr>
                <a:t>250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3D5BC-6F0F-CB40-B490-C0CB26AE9A3B}"/>
              </a:ext>
            </a:extLst>
          </p:cNvPr>
          <p:cNvSpPr>
            <a:spLocks noGrp="1"/>
          </p:cNvSpPr>
          <p:nvPr>
            <p:ph type="title"/>
          </p:nvPr>
        </p:nvSpPr>
        <p:spPr>
          <a:xfrm>
            <a:off x="498475" y="212725"/>
            <a:ext cx="9361488" cy="847725"/>
          </a:xfrm>
        </p:spPr>
        <p:txBody>
          <a:bodyPr/>
          <a:lstStyle/>
          <a:p>
            <a:pPr>
              <a:defRPr/>
            </a:pPr>
            <a:r>
              <a:rPr lang="pt-BR" altLang="pt-BR" sz="28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Piora da contribuição dos eventos CV na incapacitação global neste século</a:t>
            </a:r>
            <a:endParaRPr lang="en-US" altLang="pt-BR" sz="28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endParaRPr>
          </a:p>
        </p:txBody>
      </p:sp>
      <p:sp>
        <p:nvSpPr>
          <p:cNvPr id="88067" name="CaixaDeTexto 3">
            <a:extLst>
              <a:ext uri="{FF2B5EF4-FFF2-40B4-BE49-F238E27FC236}">
                <a16:creationId xmlns:a16="http://schemas.microsoft.com/office/drawing/2014/main" xmlns="" id="{F83DA354-A17C-2A40-A977-398E4E425F3A}"/>
              </a:ext>
            </a:extLst>
          </p:cNvPr>
          <p:cNvSpPr txBox="1">
            <a:spLocks noChangeArrowheads="1"/>
          </p:cNvSpPr>
          <p:nvPr/>
        </p:nvSpPr>
        <p:spPr bwMode="auto">
          <a:xfrm>
            <a:off x="5467350" y="6462713"/>
            <a:ext cx="4675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i="1">
                <a:solidFill>
                  <a:srgbClr val="97DCFF"/>
                </a:solidFill>
                <a:latin typeface="Arial Narrow" panose="020B0604020202020204" pitchFamily="34" charset="0"/>
              </a:rPr>
              <a:t>Murray et al. Measuring the global health of disease. NEJM 2013</a:t>
            </a:r>
          </a:p>
        </p:txBody>
      </p:sp>
      <p:grpSp>
        <p:nvGrpSpPr>
          <p:cNvPr id="88068" name="Grupo 10">
            <a:extLst>
              <a:ext uri="{FF2B5EF4-FFF2-40B4-BE49-F238E27FC236}">
                <a16:creationId xmlns:a16="http://schemas.microsoft.com/office/drawing/2014/main" xmlns="" id="{6E57810E-B427-6F46-8630-82BAE6DD29F5}"/>
              </a:ext>
            </a:extLst>
          </p:cNvPr>
          <p:cNvGrpSpPr>
            <a:grpSpLocks/>
          </p:cNvGrpSpPr>
          <p:nvPr/>
        </p:nvGrpSpPr>
        <p:grpSpPr bwMode="auto">
          <a:xfrm>
            <a:off x="260350" y="1123950"/>
            <a:ext cx="9224963" cy="5527675"/>
            <a:chOff x="238453" y="944507"/>
            <a:chExt cx="9225527" cy="5527713"/>
          </a:xfrm>
        </p:grpSpPr>
        <p:pic>
          <p:nvPicPr>
            <p:cNvPr id="88069" name="Picture 2">
              <a:extLst>
                <a:ext uri="{FF2B5EF4-FFF2-40B4-BE49-F238E27FC236}">
                  <a16:creationId xmlns:a16="http://schemas.microsoft.com/office/drawing/2014/main" xmlns="" id="{0C2F362F-DAB8-0444-A0CA-93C5FE1B5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944507"/>
              <a:ext cx="8957567" cy="515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xmlns="" id="{4801DB7F-BD7B-4941-B0DF-A027B8615969}"/>
                </a:ext>
              </a:extLst>
            </p:cNvPr>
            <p:cNvSpPr/>
            <p:nvPr/>
          </p:nvSpPr>
          <p:spPr>
            <a:xfrm>
              <a:off x="238453" y="6181706"/>
              <a:ext cx="4942191" cy="290514"/>
            </a:xfrm>
            <a:prstGeom prst="rect">
              <a:avLst/>
            </a:prstGeom>
            <a:solidFill>
              <a:srgbClr val="FFFBFB"/>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pt-BR" sz="1600" b="1" dirty="0">
                  <a:solidFill>
                    <a:schemeClr val="bg2"/>
                  </a:solidFill>
                  <a:latin typeface="Arial Narrow" panose="020B0606020202030204" pitchFamily="34" charset="0"/>
                </a:rPr>
                <a:t>DALYs = anos de vida perdidos ajustado por incapacidade</a:t>
              </a:r>
              <a:endParaRPr lang="en-US" sz="1600" b="1" dirty="0">
                <a:solidFill>
                  <a:schemeClr val="bg2"/>
                </a:solidFill>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xmlns="" id="{7757CE01-9BC2-6349-A303-2D40DA4D9C3F}"/>
                </a:ext>
              </a:extLst>
            </p:cNvPr>
            <p:cNvCxnSpPr/>
            <p:nvPr/>
          </p:nvCxnSpPr>
          <p:spPr>
            <a:xfrm flipH="1">
              <a:off x="4424946" y="2433592"/>
              <a:ext cx="2417910"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5E81F53B-397F-724A-B46F-4CC8C1602506}"/>
                </a:ext>
              </a:extLst>
            </p:cNvPr>
            <p:cNvCxnSpPr/>
            <p:nvPr/>
          </p:nvCxnSpPr>
          <p:spPr>
            <a:xfrm flipH="1">
              <a:off x="4390019" y="2949534"/>
              <a:ext cx="2452837"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0774A389-373B-C145-B4CF-526E739DF5A1}"/>
                </a:ext>
              </a:extLst>
            </p:cNvPr>
            <p:cNvCxnSpPr/>
            <p:nvPr/>
          </p:nvCxnSpPr>
          <p:spPr>
            <a:xfrm flipH="1">
              <a:off x="4328102" y="5791179"/>
              <a:ext cx="2470301"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Elipse 4">
              <a:extLst>
                <a:ext uri="{FF2B5EF4-FFF2-40B4-BE49-F238E27FC236}">
                  <a16:creationId xmlns:a16="http://schemas.microsoft.com/office/drawing/2014/main" xmlns="" id="{0081BE9E-AC9E-144E-B5A1-B2834C6464C8}"/>
                </a:ext>
              </a:extLst>
            </p:cNvPr>
            <p:cNvSpPr/>
            <p:nvPr/>
          </p:nvSpPr>
          <p:spPr bwMode="auto">
            <a:xfrm>
              <a:off x="6907948" y="2133553"/>
              <a:ext cx="360384" cy="360364"/>
            </a:xfrm>
            <a:prstGeom prst="ellipse">
              <a:avLst/>
            </a:prstGeom>
            <a:noFill/>
            <a:ln w="1905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a:lstStyle/>
            <a:p>
              <a:pPr>
                <a:defRPr/>
              </a:pPr>
              <a:endParaRPr lang="pt-BR">
                <a:effectLst>
                  <a:outerShdw blurRad="38100" dist="38100" dir="2700000" algn="tl">
                    <a:srgbClr val="000000">
                      <a:alpha val="43137"/>
                    </a:srgbClr>
                  </a:outerShdw>
                </a:effectLst>
              </a:endParaRPr>
            </a:p>
          </p:txBody>
        </p:sp>
        <p:sp>
          <p:nvSpPr>
            <p:cNvPr id="12" name="Elipse 11">
              <a:extLst>
                <a:ext uri="{FF2B5EF4-FFF2-40B4-BE49-F238E27FC236}">
                  <a16:creationId xmlns:a16="http://schemas.microsoft.com/office/drawing/2014/main" xmlns="" id="{6393031E-1B6A-5842-99B1-3296DFC729AF}"/>
                </a:ext>
              </a:extLst>
            </p:cNvPr>
            <p:cNvSpPr/>
            <p:nvPr/>
          </p:nvSpPr>
          <p:spPr bwMode="auto">
            <a:xfrm>
              <a:off x="6919061" y="2662194"/>
              <a:ext cx="360385" cy="360365"/>
            </a:xfrm>
            <a:prstGeom prst="ellipse">
              <a:avLst/>
            </a:prstGeom>
            <a:noFill/>
            <a:ln w="1905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a:lstStyle/>
            <a:p>
              <a:pPr>
                <a:defRPr/>
              </a:pPr>
              <a:endParaRPr lang="pt-BR">
                <a:effectLst>
                  <a:outerShdw blurRad="38100" dist="38100" dir="2700000" algn="tl">
                    <a:srgbClr val="000000">
                      <a:alpha val="43137"/>
                    </a:srgbClr>
                  </a:outerShdw>
                </a:effectLst>
              </a:endParaRPr>
            </a:p>
          </p:txBody>
        </p:sp>
        <p:sp>
          <p:nvSpPr>
            <p:cNvPr id="15" name="Elipse 14">
              <a:extLst>
                <a:ext uri="{FF2B5EF4-FFF2-40B4-BE49-F238E27FC236}">
                  <a16:creationId xmlns:a16="http://schemas.microsoft.com/office/drawing/2014/main" xmlns="" id="{52894B36-C134-8B4D-BAE7-85690C77C341}"/>
                </a:ext>
              </a:extLst>
            </p:cNvPr>
            <p:cNvSpPr/>
            <p:nvPr/>
          </p:nvSpPr>
          <p:spPr bwMode="auto">
            <a:xfrm>
              <a:off x="4023284" y="2662194"/>
              <a:ext cx="360385" cy="358777"/>
            </a:xfrm>
            <a:prstGeom prst="ellipse">
              <a:avLst/>
            </a:prstGeom>
            <a:noFill/>
            <a:ln w="1905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a:lstStyle/>
            <a:p>
              <a:pPr>
                <a:defRPr/>
              </a:pPr>
              <a:endParaRPr lang="pt-BR">
                <a:effectLst>
                  <a:outerShdw blurRad="38100" dist="38100" dir="2700000" algn="tl">
                    <a:srgbClr val="000000">
                      <a:alpha val="43137"/>
                    </a:srgbClr>
                  </a:outerShdw>
                </a:effectLst>
              </a:endParaRPr>
            </a:p>
          </p:txBody>
        </p:sp>
        <p:sp>
          <p:nvSpPr>
            <p:cNvPr id="16" name="Elipse 15">
              <a:extLst>
                <a:ext uri="{FF2B5EF4-FFF2-40B4-BE49-F238E27FC236}">
                  <a16:creationId xmlns:a16="http://schemas.microsoft.com/office/drawing/2014/main" xmlns="" id="{4A21E6D2-C044-2540-8E79-EAD4EB3742BB}"/>
                </a:ext>
              </a:extLst>
            </p:cNvPr>
            <p:cNvSpPr/>
            <p:nvPr/>
          </p:nvSpPr>
          <p:spPr bwMode="auto">
            <a:xfrm>
              <a:off x="4012171" y="2146253"/>
              <a:ext cx="360384" cy="360364"/>
            </a:xfrm>
            <a:prstGeom prst="ellipse">
              <a:avLst/>
            </a:prstGeom>
            <a:noFill/>
            <a:ln w="19050">
              <a:solidFill>
                <a:srgbClr val="C00000"/>
              </a:solidFill>
              <a:tailEnd type="arrow"/>
            </a:ln>
          </p:spPr>
          <p:style>
            <a:lnRef idx="1">
              <a:schemeClr val="accent1"/>
            </a:lnRef>
            <a:fillRef idx="0">
              <a:schemeClr val="accent1"/>
            </a:fillRef>
            <a:effectRef idx="0">
              <a:schemeClr val="accent1"/>
            </a:effectRef>
            <a:fontRef idx="minor">
              <a:schemeClr val="tx1"/>
            </a:fontRef>
          </p:style>
          <p:txBody>
            <a:bodyPr/>
            <a:lstStyle/>
            <a:p>
              <a:pPr>
                <a:defRPr/>
              </a:pPr>
              <a:endParaRPr lang="pt-BR">
                <a:effectLst>
                  <a:outerShdw blurRad="38100" dist="38100" dir="2700000" algn="tl">
                    <a:srgbClr val="000000">
                      <a:alpha val="43137"/>
                    </a:srgbClr>
                  </a:outerShdw>
                </a:effectLst>
              </a:endParaRPr>
            </a:p>
          </p:txBody>
        </p:sp>
      </p:grpSp>
      <p:pic>
        <p:nvPicPr>
          <p:cNvPr id="4" name="Picture 3">
            <a:extLst>
              <a:ext uri="{FF2B5EF4-FFF2-40B4-BE49-F238E27FC236}">
                <a16:creationId xmlns:a16="http://schemas.microsoft.com/office/drawing/2014/main" xmlns="" id="{A578D08D-A427-2714-DFA7-4BFA7D860775}"/>
              </a:ext>
            </a:extLst>
          </p:cNvPr>
          <p:cNvPicPr>
            <a:picLocks noChangeAspect="1"/>
          </p:cNvPicPr>
          <p:nvPr/>
        </p:nvPicPr>
        <p:blipFill>
          <a:blip r:embed="rId3"/>
          <a:stretch>
            <a:fillRect/>
          </a:stretch>
        </p:blipFill>
        <p:spPr>
          <a:xfrm>
            <a:off x="9053513" y="920771"/>
            <a:ext cx="863600" cy="1235074"/>
          </a:xfrm>
          <a:prstGeom prst="rect">
            <a:avLst/>
          </a:prstGeom>
          <a:effectLst>
            <a:softEdge rad="254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B7CA69FC-B10A-BC49-A7A3-6CB6653C7B22}"/>
              </a:ext>
            </a:extLst>
          </p:cNvPr>
          <p:cNvSpPr>
            <a:spLocks/>
          </p:cNvSpPr>
          <p:nvPr/>
        </p:nvSpPr>
        <p:spPr bwMode="auto">
          <a:xfrm>
            <a:off x="224631" y="152636"/>
            <a:ext cx="9852026" cy="1113304"/>
          </a:xfrm>
          <a:prstGeom prst="rect">
            <a:avLst/>
          </a:prstGeom>
          <a:noFill/>
          <a:ln/>
        </p:spPr>
        <p:style>
          <a:lnRef idx="0">
            <a:schemeClr val="accent1"/>
          </a:lnRef>
          <a:fillRef idx="3">
            <a:schemeClr val="accent1"/>
          </a:fillRef>
          <a:effectRef idx="3">
            <a:schemeClr val="accent1"/>
          </a:effectRef>
          <a:fontRef idx="minor">
            <a:schemeClr val="lt1"/>
          </a:fontRef>
        </p:style>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en-US" altLang="pt-BR" sz="2800" b="1">
                <a:solidFill>
                  <a:srgbClr val="FFFF66"/>
                </a:solidFill>
                <a:effectLst>
                  <a:outerShdw blurRad="38100" dist="38100" dir="2700000" algn="tl">
                    <a:srgbClr val="000000"/>
                  </a:outerShdw>
                </a:effectLst>
                <a:latin typeface="Tahoma" panose="020B0604030504040204" pitchFamily="34" charset="0"/>
                <a:cs typeface="Tahoma" panose="020B0604030504040204" pitchFamily="34" charset="0"/>
              </a:rPr>
              <a:t>O conhecimento sobre fatores de risco é essencial para medidas de prevenção e controle</a:t>
            </a:r>
            <a:endParaRPr lang="pt-BR" altLang="pt-BR" sz="2800" b="1">
              <a:solidFill>
                <a:srgbClr val="FFFF66"/>
              </a:solidFill>
              <a:effectLst>
                <a:outerShdw blurRad="38100" dist="38100" dir="2700000" algn="tl">
                  <a:srgbClr val="000000"/>
                </a:outerShdw>
              </a:effectLst>
              <a:latin typeface="Tahoma" panose="020B0604030504040204" pitchFamily="34" charset="0"/>
              <a:cs typeface="Tahoma" panose="020B0604030504040204" pitchFamily="34" charset="0"/>
            </a:endParaRPr>
          </a:p>
        </p:txBody>
      </p:sp>
      <p:pic>
        <p:nvPicPr>
          <p:cNvPr id="8" name="Picture 9">
            <a:extLst>
              <a:ext uri="{FF2B5EF4-FFF2-40B4-BE49-F238E27FC236}">
                <a16:creationId xmlns:a16="http://schemas.microsoft.com/office/drawing/2014/main" xmlns="" id="{1F057833-4F30-E34F-B2C6-ED87C7450E1B}"/>
              </a:ext>
            </a:extLst>
          </p:cNvPr>
          <p:cNvPicPr>
            <a:picLocks noChangeAspect="1" noChangeArrowheads="1"/>
          </p:cNvPicPr>
          <p:nvPr/>
        </p:nvPicPr>
        <p:blipFill>
          <a:blip r:embed="rId3">
            <a:clrChange>
              <a:clrFrom>
                <a:srgbClr val="003466"/>
              </a:clrFrom>
              <a:clrTo>
                <a:srgbClr val="003466">
                  <a:alpha val="0"/>
                </a:srgbClr>
              </a:clrTo>
            </a:clrChange>
          </a:blip>
          <a:srcRect/>
          <a:stretch>
            <a:fillRect/>
          </a:stretch>
        </p:blipFill>
        <p:spPr bwMode="auto">
          <a:xfrm>
            <a:off x="36513" y="1700213"/>
            <a:ext cx="2474912" cy="4111625"/>
          </a:xfrm>
          <a:prstGeom prst="rect">
            <a:avLst/>
          </a:prstGeom>
          <a:noFill/>
          <a:ln>
            <a:noFill/>
          </a:ln>
          <a:effectLst>
            <a:outerShdw blurRad="152400" sx="102000" sy="102000" algn="ctr" rotWithShape="0">
              <a:srgbClr val="808080">
                <a:alpha val="39998"/>
              </a:srgbClr>
            </a:outerShdw>
          </a:effectLst>
        </p:spPr>
      </p:pic>
      <p:sp>
        <p:nvSpPr>
          <p:cNvPr id="93190" name="Espaço Reservado para Conteúdo 2">
            <a:extLst>
              <a:ext uri="{FF2B5EF4-FFF2-40B4-BE49-F238E27FC236}">
                <a16:creationId xmlns:a16="http://schemas.microsoft.com/office/drawing/2014/main" xmlns="" id="{A401C8FF-471D-BA44-A3A3-1AD3784F3A97}"/>
              </a:ext>
            </a:extLst>
          </p:cNvPr>
          <p:cNvSpPr txBox="1">
            <a:spLocks/>
          </p:cNvSpPr>
          <p:nvPr/>
        </p:nvSpPr>
        <p:spPr bwMode="auto">
          <a:xfrm>
            <a:off x="2292350" y="1790700"/>
            <a:ext cx="76739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buClrTx/>
              <a:buSzTx/>
              <a:buFontTx/>
              <a:buChar char="•"/>
            </a:pPr>
            <a:endParaRPr lang="en-GB" altLang="pt-BR">
              <a:solidFill>
                <a:srgbClr val="000000"/>
              </a:solidFill>
              <a:latin typeface="Aria" pitchFamily="2" charset="-79"/>
            </a:endParaRPr>
          </a:p>
        </p:txBody>
      </p:sp>
      <p:pic>
        <p:nvPicPr>
          <p:cNvPr id="20487" name="Picture 7">
            <a:extLst>
              <a:ext uri="{FF2B5EF4-FFF2-40B4-BE49-F238E27FC236}">
                <a16:creationId xmlns:a16="http://schemas.microsoft.com/office/drawing/2014/main" xmlns="" id="{7E8C8F6C-7631-1343-845A-63DCAA74F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388" y="1452563"/>
            <a:ext cx="7954962"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wipe(up)">
                                      <p:cBhvr>
                                        <p:cTn id="7"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xmlns="" id="{8CC26F3E-D63B-0640-8330-C037DB3A48C0}"/>
              </a:ext>
            </a:extLst>
          </p:cNvPr>
          <p:cNvSpPr>
            <a:spLocks noGrp="1" noChangeArrowheads="1"/>
          </p:cNvSpPr>
          <p:nvPr>
            <p:ph type="title"/>
          </p:nvPr>
        </p:nvSpPr>
        <p:spPr>
          <a:xfrm>
            <a:off x="857250" y="381000"/>
            <a:ext cx="8743950" cy="609600"/>
          </a:xfrm>
        </p:spPr>
        <p:txBody>
          <a:bodyPr/>
          <a:lstStyle/>
          <a:p>
            <a:pPr>
              <a:defRPr/>
            </a:pPr>
            <a:r>
              <a:rPr lang="pt-BR" altLang="pt-BR" sz="3300" b="1">
                <a:effectLst>
                  <a:outerShdw blurRad="38100" dist="38100" dir="2700000" algn="tl">
                    <a:srgbClr val="000000"/>
                  </a:outerShdw>
                </a:effectLst>
                <a:latin typeface="Tahoma" panose="020B0604030504040204" pitchFamily="34" charset="0"/>
                <a:ea typeface="MS PGothic" panose="020B0600070205080204" pitchFamily="34" charset="-128"/>
              </a:rPr>
              <a:t>Fatores de Risco Cardiovascular</a:t>
            </a:r>
          </a:p>
        </p:txBody>
      </p:sp>
      <p:sp>
        <p:nvSpPr>
          <p:cNvPr id="178179" name="Rectangle 3">
            <a:extLst>
              <a:ext uri="{FF2B5EF4-FFF2-40B4-BE49-F238E27FC236}">
                <a16:creationId xmlns:a16="http://schemas.microsoft.com/office/drawing/2014/main" xmlns="" id="{7DE6D8F7-91DC-C143-8419-E6CFDFC827A8}"/>
              </a:ext>
            </a:extLst>
          </p:cNvPr>
          <p:cNvSpPr>
            <a:spLocks noGrp="1" noChangeArrowheads="1"/>
          </p:cNvSpPr>
          <p:nvPr>
            <p:ph type="body" sz="half" idx="1"/>
          </p:nvPr>
        </p:nvSpPr>
        <p:spPr>
          <a:xfrm>
            <a:off x="908050" y="1995488"/>
            <a:ext cx="4371975" cy="3846512"/>
          </a:xfrm>
          <a:gradFill rotWithShape="0">
            <a:gsLst>
              <a:gs pos="0">
                <a:srgbClr val="001020"/>
              </a:gs>
              <a:gs pos="100000">
                <a:srgbClr val="003D7A"/>
              </a:gs>
            </a:gsLst>
            <a:lin ang="5400000" scaled="1"/>
          </a:gradFill>
        </p:spPr>
        <p:txBody>
          <a:bodyPr/>
          <a:lstStyle/>
          <a:p>
            <a:pPr>
              <a:lnSpc>
                <a:spcPct val="90000"/>
              </a:lnSpc>
              <a:buFontTx/>
              <a:buNone/>
              <a:defRPr/>
            </a:pPr>
            <a:r>
              <a:rPr lang="pt-BR" altLang="pt-BR" b="1" dirty="0">
                <a:solidFill>
                  <a:srgbClr val="FFDF57"/>
                </a:solidFill>
                <a:effectLst>
                  <a:outerShdw blurRad="38100" dist="38100" dir="2700000" algn="tl">
                    <a:srgbClr val="000000"/>
                  </a:outerShdw>
                </a:effectLst>
                <a:ea typeface="MS PGothic" panose="020B0600070205080204" pitchFamily="34" charset="-128"/>
              </a:rPr>
              <a:t>Clássicos</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Tabagismo</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Sedentarismo</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Hipercolesterolemia</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Hipertensão arterial</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Intolerância à glicose</a:t>
            </a:r>
          </a:p>
          <a:p>
            <a:pPr>
              <a:lnSpc>
                <a:spcPct val="90000"/>
              </a:lnSpc>
              <a:buFont typeface="Arial" panose="020B0604020202020204" pitchFamily="34" charset="0"/>
              <a:buChar char="•"/>
              <a:defRPr/>
            </a:pPr>
            <a:endParaRPr lang="pt-BR" altLang="pt-BR" sz="2400" b="1" dirty="0">
              <a:effectLst>
                <a:outerShdw blurRad="38100" dist="38100" dir="2700000" algn="tl">
                  <a:srgbClr val="000000"/>
                </a:outerShdw>
              </a:effectLst>
              <a:ea typeface="MS PGothic" panose="020B0600070205080204" pitchFamily="34" charset="-128"/>
            </a:endParaRP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Não-modificáveis: idade, sexo, história familiar</a:t>
            </a:r>
          </a:p>
        </p:txBody>
      </p:sp>
      <p:sp>
        <p:nvSpPr>
          <p:cNvPr id="178180" name="Rectangle 4">
            <a:extLst>
              <a:ext uri="{FF2B5EF4-FFF2-40B4-BE49-F238E27FC236}">
                <a16:creationId xmlns:a16="http://schemas.microsoft.com/office/drawing/2014/main" xmlns="" id="{B3BB4E2E-9937-2141-8623-97E8EE643CE6}"/>
              </a:ext>
            </a:extLst>
          </p:cNvPr>
          <p:cNvSpPr>
            <a:spLocks noGrp="1" noChangeArrowheads="1"/>
          </p:cNvSpPr>
          <p:nvPr>
            <p:ph type="body" sz="half" idx="2"/>
          </p:nvPr>
        </p:nvSpPr>
        <p:spPr>
          <a:xfrm>
            <a:off x="5486400" y="2008188"/>
            <a:ext cx="4457700" cy="3846512"/>
          </a:xfrm>
          <a:gradFill rotWithShape="0">
            <a:gsLst>
              <a:gs pos="0">
                <a:srgbClr val="001020"/>
              </a:gs>
              <a:gs pos="100000">
                <a:srgbClr val="003D7A"/>
              </a:gs>
            </a:gsLst>
            <a:lin ang="5400000" scaled="1"/>
          </a:gradFill>
        </p:spPr>
        <p:txBody>
          <a:bodyPr/>
          <a:lstStyle/>
          <a:p>
            <a:pPr>
              <a:lnSpc>
                <a:spcPct val="90000"/>
              </a:lnSpc>
              <a:buFontTx/>
              <a:buNone/>
              <a:defRPr/>
            </a:pPr>
            <a:r>
              <a:rPr lang="pt-BR" altLang="pt-BR" b="1" dirty="0" err="1">
                <a:solidFill>
                  <a:srgbClr val="FFDF57"/>
                </a:solidFill>
                <a:effectLst>
                  <a:outerShdw blurRad="38100" dist="38100" dir="2700000" algn="tl">
                    <a:srgbClr val="000000"/>
                  </a:outerShdw>
                </a:effectLst>
                <a:ea typeface="MS PGothic" panose="020B0600070205080204" pitchFamily="34" charset="-128"/>
              </a:rPr>
              <a:t>Não-Clássicos</a:t>
            </a:r>
            <a:endParaRPr lang="pt-BR" altLang="pt-BR" b="1" dirty="0">
              <a:solidFill>
                <a:srgbClr val="FFDF57"/>
              </a:solidFill>
              <a:effectLst>
                <a:outerShdw blurRad="38100" dist="38100" dir="2700000" algn="tl">
                  <a:srgbClr val="000000"/>
                </a:outerShdw>
              </a:effectLst>
              <a:ea typeface="MS PGothic" panose="020B0600070205080204" pitchFamily="34" charset="-128"/>
            </a:endParaRP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Obesidade central</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Hiperuricemia</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sym typeface="Symbol" panose="05050102010706020507" pitchFamily="18" charset="2"/>
              </a:rPr>
              <a:t> </a:t>
            </a:r>
            <a:r>
              <a:rPr lang="pt-BR" altLang="pt-BR" sz="2400" b="1" dirty="0" err="1">
                <a:effectLst>
                  <a:outerShdw blurRad="38100" dist="38100" dir="2700000" algn="tl">
                    <a:srgbClr val="000000"/>
                  </a:outerShdw>
                </a:effectLst>
                <a:ea typeface="MS PGothic" panose="020B0600070205080204" pitchFamily="34" charset="-128"/>
              </a:rPr>
              <a:t>homocisteinemia</a:t>
            </a:r>
            <a:endParaRPr lang="pt-BR" altLang="pt-BR" sz="2400" b="1" dirty="0">
              <a:effectLst>
                <a:outerShdw blurRad="38100" dist="38100" dir="2700000" algn="tl">
                  <a:srgbClr val="000000"/>
                </a:outerShdw>
              </a:effectLst>
              <a:ea typeface="MS PGothic" panose="020B0600070205080204" pitchFamily="34" charset="-128"/>
            </a:endParaRP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Resistência à insulina</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Distúrbios da coagulação-fibrinólise</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Microalbuminúria</a:t>
            </a:r>
          </a:p>
          <a:p>
            <a:pPr>
              <a:lnSpc>
                <a:spcPct val="90000"/>
              </a:lnSpc>
              <a:buFont typeface="Arial" panose="020B0604020202020204" pitchFamily="34" charset="0"/>
              <a:buChar char="•"/>
              <a:defRPr/>
            </a:pPr>
            <a:r>
              <a:rPr lang="pt-BR" altLang="pt-BR" sz="2400" b="1" dirty="0">
                <a:effectLst>
                  <a:outerShdw blurRad="38100" dist="38100" dir="2700000" algn="tl">
                    <a:srgbClr val="000000"/>
                  </a:outerShdw>
                </a:effectLst>
                <a:ea typeface="MS PGothic" panose="020B0600070205080204" pitchFamily="34" charset="-128"/>
              </a:rPr>
              <a:t>Inflamação subclínica</a:t>
            </a:r>
          </a:p>
        </p:txBody>
      </p:sp>
      <p:pic>
        <p:nvPicPr>
          <p:cNvPr id="95237" name="Picture 5" descr="heart">
            <a:extLst>
              <a:ext uri="{FF2B5EF4-FFF2-40B4-BE49-F238E27FC236}">
                <a16:creationId xmlns:a16="http://schemas.microsoft.com/office/drawing/2014/main" xmlns="" id="{401E10CA-1D08-E24E-91EA-CCA9BEC3F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15925"/>
            <a:ext cx="13398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6">
            <a:extLst>
              <a:ext uri="{FF2B5EF4-FFF2-40B4-BE49-F238E27FC236}">
                <a16:creationId xmlns:a16="http://schemas.microsoft.com/office/drawing/2014/main" xmlns="" id="{DBCF2492-9BB9-3C4C-BEBC-415665A7A08D}"/>
              </a:ext>
            </a:extLst>
          </p:cNvPr>
          <p:cNvSpPr txBox="1">
            <a:spLocks noChangeArrowheads="1"/>
          </p:cNvSpPr>
          <p:nvPr/>
        </p:nvSpPr>
        <p:spPr bwMode="auto">
          <a:xfrm>
            <a:off x="171450" y="6338888"/>
            <a:ext cx="1193800" cy="369887"/>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a:solidFill>
                  <a:srgbClr val="B9FFED"/>
                </a:solidFill>
                <a:effectLst>
                  <a:outerShdw blurRad="38100" dist="38100" dir="2700000" algn="tl">
                    <a:srgbClr val="000000"/>
                  </a:outerShdw>
                </a:effectLst>
              </a:rPr>
              <a:t>Anos 70</a:t>
            </a:r>
            <a:r>
              <a:rPr lang="ja-JP" altLang="pt-BR" sz="1800">
                <a:solidFill>
                  <a:srgbClr val="B9FFED"/>
                </a:solidFill>
                <a:effectLst>
                  <a:outerShdw blurRad="38100" dist="38100" dir="2700000" algn="tl">
                    <a:srgbClr val="000000"/>
                  </a:outerShdw>
                </a:effectLst>
              </a:rPr>
              <a:t>’</a:t>
            </a:r>
            <a:r>
              <a:rPr lang="pt-BR" altLang="ja-JP" sz="1800">
                <a:solidFill>
                  <a:srgbClr val="B9FFED"/>
                </a:solidFill>
                <a:effectLst>
                  <a:outerShdw blurRad="38100" dist="38100" dir="2700000" algn="tl">
                    <a:srgbClr val="000000"/>
                  </a:outerShdw>
                </a:effectLst>
              </a:rPr>
              <a:t>s</a:t>
            </a:r>
            <a:endParaRPr lang="pt-BR" altLang="pt-BR" sz="1800">
              <a:solidFill>
                <a:srgbClr val="B9FFED"/>
              </a:solidFill>
              <a:effectLst>
                <a:outerShdw blurRad="38100" dist="38100" dir="2700000" algn="tl">
                  <a:srgbClr val="000000"/>
                </a:outerShdw>
              </a:effectLst>
            </a:endParaRPr>
          </a:p>
        </p:txBody>
      </p:sp>
      <p:sp>
        <p:nvSpPr>
          <p:cNvPr id="178183" name="Text Box 7">
            <a:extLst>
              <a:ext uri="{FF2B5EF4-FFF2-40B4-BE49-F238E27FC236}">
                <a16:creationId xmlns:a16="http://schemas.microsoft.com/office/drawing/2014/main" xmlns="" id="{97065FAB-E050-134E-B4BA-57401BC5B7B6}"/>
              </a:ext>
            </a:extLst>
          </p:cNvPr>
          <p:cNvSpPr txBox="1">
            <a:spLocks noChangeArrowheads="1"/>
          </p:cNvSpPr>
          <p:nvPr/>
        </p:nvSpPr>
        <p:spPr bwMode="auto">
          <a:xfrm>
            <a:off x="8580438" y="6327775"/>
            <a:ext cx="1325562" cy="369888"/>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a:solidFill>
                  <a:srgbClr val="B9FFED"/>
                </a:solidFill>
                <a:effectLst>
                  <a:outerShdw blurRad="38100" dist="38100" dir="2700000" algn="tl">
                    <a:srgbClr val="000000"/>
                  </a:outerShdw>
                </a:effectLst>
              </a:rPr>
              <a:t>Século XXI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8180">
                                            <p:txEl>
                                              <p:charRg st="4294967295" end="4294967295"/>
                                            </p:txEl>
                                          </p:spTgt>
                                        </p:tgtEl>
                                        <p:attrNameLst>
                                          <p:attrName>style.visibility</p:attrName>
                                        </p:attrNameLst>
                                      </p:cBhvr>
                                      <p:to>
                                        <p:strVal val="visible"/>
                                      </p:to>
                                    </p:set>
                                    <p:animEffect transition="in" filter="strips(downLeft)">
                                      <p:cBhvr>
                                        <p:cTn id="7" dur="500"/>
                                        <p:tgtEl>
                                          <p:spTgt spid="178180">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a16="http://schemas.microsoft.com/office/drawing/2014/main" xmlns="" id="{BA1D956D-C53D-6B46-8244-3C694EA81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 y="2516188"/>
            <a:ext cx="898683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xmlns="" id="{71D2164D-FB15-944B-9259-5273DB4DF994}"/>
              </a:ext>
            </a:extLst>
          </p:cNvPr>
          <p:cNvSpPr>
            <a:spLocks noChangeArrowheads="1"/>
          </p:cNvSpPr>
          <p:nvPr/>
        </p:nvSpPr>
        <p:spPr bwMode="auto">
          <a:xfrm>
            <a:off x="7326313" y="6376988"/>
            <a:ext cx="2833687" cy="338137"/>
          </a:xfrm>
          <a:prstGeom prst="rect">
            <a:avLst/>
          </a:prstGeom>
          <a:noFill/>
          <a:ln w="9525">
            <a:noFill/>
            <a:miter lim="800000"/>
            <a:headEnd/>
            <a:tailEnd/>
          </a:ln>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US" altLang="pt-BR" sz="1600" b="1" i="1">
                <a:solidFill>
                  <a:srgbClr val="99CCFF"/>
                </a:solidFill>
                <a:effectLst>
                  <a:outerShdw blurRad="38100" dist="38100" dir="2700000" algn="tl">
                    <a:srgbClr val="000000"/>
                  </a:outerShdw>
                </a:effectLst>
                <a:latin typeface="Arial Narrow" panose="020B0606020202030204" pitchFamily="34" charset="0"/>
              </a:rPr>
              <a:t>Hamilton MT et al. </a:t>
            </a:r>
            <a:r>
              <a:rPr lang="pt-BR" altLang="pt-BR" sz="1600" b="1" i="1">
                <a:solidFill>
                  <a:srgbClr val="99CCFF"/>
                </a:solidFill>
                <a:effectLst>
                  <a:outerShdw blurRad="38100" dist="38100" dir="2700000" algn="tl">
                    <a:srgbClr val="000000"/>
                  </a:outerShdw>
                </a:effectLst>
                <a:latin typeface="Arial Narrow" panose="020B0606020202030204" pitchFamily="34" charset="0"/>
              </a:rPr>
              <a:t>Diabetes 2007</a:t>
            </a:r>
          </a:p>
        </p:txBody>
      </p:sp>
      <p:sp>
        <p:nvSpPr>
          <p:cNvPr id="6" name="Rectangle 3">
            <a:extLst>
              <a:ext uri="{FF2B5EF4-FFF2-40B4-BE49-F238E27FC236}">
                <a16:creationId xmlns:a16="http://schemas.microsoft.com/office/drawing/2014/main" xmlns="" id="{5D7CE401-D977-3C4D-B824-28A161CB02DC}"/>
              </a:ext>
            </a:extLst>
          </p:cNvPr>
          <p:cNvSpPr>
            <a:spLocks noGrp="1" noChangeArrowheads="1"/>
          </p:cNvSpPr>
          <p:nvPr>
            <p:ph type="title"/>
          </p:nvPr>
        </p:nvSpPr>
        <p:spPr>
          <a:xfrm>
            <a:off x="762000" y="581025"/>
            <a:ext cx="8799513" cy="1077913"/>
          </a:xfrm>
        </p:spPr>
        <p:txBody>
          <a:bodyPr>
            <a:spAutoFit/>
          </a:bodyPr>
          <a:lstStyle/>
          <a:p>
            <a:pPr>
              <a:defRPr/>
            </a:pP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Baixa</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atividade</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física</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na</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rotina</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diária</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prediz</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a:t>
            </a:r>
            <a:r>
              <a:rPr lang="en-US"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mortalidade</a:t>
            </a:r>
            <a:r>
              <a:rPr lang="en-US"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 c</a:t>
            </a:r>
            <a:r>
              <a:rPr lang="pt-BR" altLang="pt-BR" sz="32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ardiovascular</a:t>
            </a:r>
            <a:endParaRPr lang="pt-BR" altLang="pt-BR" sz="32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OBES1">
            <a:extLst>
              <a:ext uri="{FF2B5EF4-FFF2-40B4-BE49-F238E27FC236}">
                <a16:creationId xmlns:a16="http://schemas.microsoft.com/office/drawing/2014/main" xmlns="" id="{610E99FE-E7E6-2E4D-B28C-CB24BECD3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28" t="15742" r="2782" b="5545"/>
          <a:stretch>
            <a:fillRect/>
          </a:stretch>
        </p:blipFill>
        <p:spPr bwMode="auto">
          <a:xfrm>
            <a:off x="931863" y="1822450"/>
            <a:ext cx="8483600" cy="4554538"/>
          </a:xfrm>
          <a:prstGeom prst="rect">
            <a:avLst/>
          </a:prstGeom>
          <a:noFill/>
          <a:ln w="57150">
            <a:solidFill>
              <a:srgbClr val="00CC66"/>
            </a:solidFill>
            <a:miter lim="800000"/>
            <a:headEnd/>
            <a:tailEnd/>
          </a:ln>
          <a:extLst>
            <a:ext uri="{909E8E84-426E-40DD-AFC4-6F175D3DCCD1}">
              <a14:hiddenFill xmlns:a14="http://schemas.microsoft.com/office/drawing/2010/main">
                <a:solidFill>
                  <a:srgbClr val="FFFFFF"/>
                </a:solidFill>
              </a14:hiddenFill>
            </a:ext>
          </a:extLst>
        </p:spPr>
      </p:pic>
      <p:sp>
        <p:nvSpPr>
          <p:cNvPr id="80900" name="Text Box 4">
            <a:extLst>
              <a:ext uri="{FF2B5EF4-FFF2-40B4-BE49-F238E27FC236}">
                <a16:creationId xmlns:a16="http://schemas.microsoft.com/office/drawing/2014/main" xmlns="" id="{53B409CF-C8C3-FD4F-9ED0-4104356538F2}"/>
              </a:ext>
            </a:extLst>
          </p:cNvPr>
          <p:cNvSpPr txBox="1">
            <a:spLocks noChangeArrowheads="1"/>
          </p:cNvSpPr>
          <p:nvPr/>
        </p:nvSpPr>
        <p:spPr bwMode="auto">
          <a:xfrm>
            <a:off x="7445375" y="6446838"/>
            <a:ext cx="2736850" cy="30480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400" b="1" i="1">
                <a:solidFill>
                  <a:srgbClr val="B9FFED"/>
                </a:solidFill>
                <a:effectLst>
                  <a:outerShdw blurRad="38100" dist="38100" dir="2700000" algn="tl">
                    <a:srgbClr val="000000"/>
                  </a:outerShdw>
                </a:effectLst>
                <a:latin typeface="Arial Narrow" panose="020B0606020202030204" pitchFamily="34" charset="0"/>
                <a:cs typeface="Times New Roman" panose="02020603050405020304" pitchFamily="18" charset="0"/>
              </a:rPr>
              <a:t>Rexrode KM et al. JAMA 1998</a:t>
            </a:r>
          </a:p>
        </p:txBody>
      </p:sp>
      <p:sp>
        <p:nvSpPr>
          <p:cNvPr id="80899" name="Text Box 3">
            <a:extLst>
              <a:ext uri="{FF2B5EF4-FFF2-40B4-BE49-F238E27FC236}">
                <a16:creationId xmlns:a16="http://schemas.microsoft.com/office/drawing/2014/main" xmlns="" id="{B6D12BAD-742C-2145-8AE4-9416531C0AF4}"/>
              </a:ext>
            </a:extLst>
          </p:cNvPr>
          <p:cNvSpPr txBox="1">
            <a:spLocks noChangeArrowheads="1"/>
          </p:cNvSpPr>
          <p:nvPr/>
        </p:nvSpPr>
        <p:spPr bwMode="auto">
          <a:xfrm>
            <a:off x="2003425" y="508000"/>
            <a:ext cx="6772275" cy="979488"/>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defRPr/>
            </a:pPr>
            <a:r>
              <a:rPr lang="en-US" altLang="pt-BR" sz="3200" b="1">
                <a:solidFill>
                  <a:srgbClr val="FFFF66"/>
                </a:solidFill>
                <a:effectLst>
                  <a:outerShdw blurRad="38100" dist="38100" dir="2700000" algn="tl">
                    <a:srgbClr val="000000"/>
                  </a:outerShdw>
                </a:effectLst>
              </a:rPr>
              <a:t>Distribuição da Adiposidade e Risco de Doença Coronariana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xmlns="" id="{AC9DABEE-213D-614F-9E92-FB8534D6D9D3}"/>
              </a:ext>
            </a:extLst>
          </p:cNvPr>
          <p:cNvSpPr>
            <a:spLocks noChangeArrowheads="1"/>
          </p:cNvSpPr>
          <p:nvPr/>
        </p:nvSpPr>
        <p:spPr bwMode="auto">
          <a:xfrm>
            <a:off x="1446213" y="465138"/>
            <a:ext cx="7392987" cy="863600"/>
          </a:xfrm>
          <a:prstGeom prst="rect">
            <a:avLst/>
          </a:prstGeom>
          <a:noFill/>
          <a:ln w="9525">
            <a:noFill/>
            <a:miter lim="800000"/>
            <a:headEnd/>
            <a:tailEnd/>
          </a:ln>
          <a:effectLst/>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0000"/>
              </a:lnSpc>
              <a:defRPr/>
            </a:pPr>
            <a:r>
              <a:rPr lang="pt-BR" altLang="pt-BR" sz="3200" b="1" dirty="0">
                <a:solidFill>
                  <a:srgbClr val="FFFF66"/>
                </a:solidFill>
                <a:effectLst>
                  <a:outerShdw blurRad="38100" dist="38100" dir="2700000" algn="tl">
                    <a:srgbClr val="000000"/>
                  </a:outerShdw>
                </a:effectLst>
                <a:latin typeface="Tahoma" panose="020B0604030504040204" pitchFamily="34" charset="0"/>
                <a:cs typeface="Times New Roman" panose="02020603050405020304" pitchFamily="18" charset="0"/>
              </a:rPr>
              <a:t>Gordura visceral associa-se à disfunção endotelial</a:t>
            </a:r>
          </a:p>
        </p:txBody>
      </p:sp>
      <p:sp>
        <p:nvSpPr>
          <p:cNvPr id="523267" name="Text Box 3">
            <a:extLst>
              <a:ext uri="{FF2B5EF4-FFF2-40B4-BE49-F238E27FC236}">
                <a16:creationId xmlns:a16="http://schemas.microsoft.com/office/drawing/2014/main" xmlns="" id="{736A5074-CB56-BE41-82F6-F08FDADA1E27}"/>
              </a:ext>
            </a:extLst>
          </p:cNvPr>
          <p:cNvSpPr txBox="1">
            <a:spLocks noChangeArrowheads="1"/>
          </p:cNvSpPr>
          <p:nvPr/>
        </p:nvSpPr>
        <p:spPr bwMode="auto">
          <a:xfrm>
            <a:off x="6373813" y="6367463"/>
            <a:ext cx="3597275" cy="320675"/>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500" b="1" i="1">
                <a:solidFill>
                  <a:srgbClr val="CCE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Hashimoto M. Int J Relat Metab Disord 1998</a:t>
            </a:r>
          </a:p>
        </p:txBody>
      </p:sp>
      <p:sp>
        <p:nvSpPr>
          <p:cNvPr id="100356" name="Text Box 4">
            <a:extLst>
              <a:ext uri="{FF2B5EF4-FFF2-40B4-BE49-F238E27FC236}">
                <a16:creationId xmlns:a16="http://schemas.microsoft.com/office/drawing/2014/main" xmlns="" id="{760577B4-C287-A54C-8022-3681C41AB71A}"/>
              </a:ext>
            </a:extLst>
          </p:cNvPr>
          <p:cNvSpPr txBox="1">
            <a:spLocks noChangeArrowheads="1"/>
          </p:cNvSpPr>
          <p:nvPr/>
        </p:nvSpPr>
        <p:spPr bwMode="auto">
          <a:xfrm rot="-5400000">
            <a:off x="361156" y="3604419"/>
            <a:ext cx="393223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
                <a:srgbClr val="FFFF00"/>
              </a:buClr>
              <a:buSzTx/>
              <a:buFont typeface="Monotype Sorts" pitchFamily="2" charset="2"/>
              <a:buNone/>
            </a:pPr>
            <a:r>
              <a:rPr kumimoji="1" lang="pt-BR" altLang="pt-BR" sz="2000" b="1">
                <a:latin typeface="Arial Narrow" panose="020B0604020202020204" pitchFamily="34" charset="0"/>
              </a:rPr>
              <a:t>Vasodilatação endotélio-dependente (%)</a:t>
            </a:r>
          </a:p>
        </p:txBody>
      </p:sp>
      <p:graphicFrame>
        <p:nvGraphicFramePr>
          <p:cNvPr id="100357" name="Object 5">
            <a:extLst>
              <a:ext uri="{FF2B5EF4-FFF2-40B4-BE49-F238E27FC236}">
                <a16:creationId xmlns:a16="http://schemas.microsoft.com/office/drawing/2014/main" xmlns="" id="{F760AD92-2744-744C-B9A1-738673D69F87}"/>
              </a:ext>
            </a:extLst>
          </p:cNvPr>
          <p:cNvGraphicFramePr>
            <a:graphicFrameLocks noChangeAspect="1"/>
          </p:cNvGraphicFramePr>
          <p:nvPr/>
        </p:nvGraphicFramePr>
        <p:xfrm>
          <a:off x="2698750" y="1841500"/>
          <a:ext cx="4979988" cy="4291013"/>
        </p:xfrm>
        <a:graphic>
          <a:graphicData uri="http://schemas.openxmlformats.org/presentationml/2006/ole">
            <mc:AlternateContent xmlns:mc="http://schemas.openxmlformats.org/markup-compatibility/2006">
              <mc:Choice xmlns:v="urn:schemas-microsoft-com:vml" Requires="v">
                <p:oleObj spid="_x0000_s2050" name="Chart" r:id="rId4" imgW="4254500" imgH="3975100" progId="MSGraph.Chart.8">
                  <p:embed followColorScheme="full"/>
                </p:oleObj>
              </mc:Choice>
              <mc:Fallback>
                <p:oleObj name="Chart" r:id="rId4" imgW="4254500" imgH="3975100" progId="MSGraph.Chart.8">
                  <p:embed followColorScheme="full"/>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0" y="1841500"/>
                        <a:ext cx="4979988"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00358" name="Agrupar 3">
            <a:extLst>
              <a:ext uri="{FF2B5EF4-FFF2-40B4-BE49-F238E27FC236}">
                <a16:creationId xmlns:a16="http://schemas.microsoft.com/office/drawing/2014/main" xmlns="" id="{E74F4019-7BEC-CE46-8654-81EAFFB6E752}"/>
              </a:ext>
            </a:extLst>
          </p:cNvPr>
          <p:cNvGrpSpPr>
            <a:grpSpLocks/>
          </p:cNvGrpSpPr>
          <p:nvPr/>
        </p:nvGrpSpPr>
        <p:grpSpPr bwMode="auto">
          <a:xfrm>
            <a:off x="7678738" y="1062038"/>
            <a:ext cx="1835150" cy="1738312"/>
            <a:chOff x="7678738" y="1061674"/>
            <a:chExt cx="1835151" cy="1738926"/>
          </a:xfrm>
        </p:grpSpPr>
        <p:sp>
          <p:nvSpPr>
            <p:cNvPr id="2" name="Seta: Dobrada 1">
              <a:extLst>
                <a:ext uri="{FF2B5EF4-FFF2-40B4-BE49-F238E27FC236}">
                  <a16:creationId xmlns:a16="http://schemas.microsoft.com/office/drawing/2014/main" xmlns="" id="{CFA3760B-6299-1642-BF27-36F5E6A0AB7F}"/>
                </a:ext>
              </a:extLst>
            </p:cNvPr>
            <p:cNvSpPr/>
            <p:nvPr/>
          </p:nvSpPr>
          <p:spPr bwMode="auto">
            <a:xfrm rot="5400000">
              <a:off x="7754009" y="986403"/>
              <a:ext cx="763857" cy="914400"/>
            </a:xfrm>
            <a:prstGeom prst="bentArrow">
              <a:avLst>
                <a:gd name="adj1" fmla="val 17157"/>
                <a:gd name="adj2" fmla="val 25000"/>
                <a:gd name="adj3" fmla="val 25000"/>
                <a:gd name="adj4" fmla="val 43750"/>
              </a:avLst>
            </a:prstGeom>
            <a:solidFill>
              <a:schemeClr val="tx2">
                <a:lumMod val="40000"/>
                <a:lumOff val="60000"/>
              </a:schemeClr>
            </a:solidFill>
            <a:ln w="12700" cap="flat" cmpd="sng" algn="ctr">
              <a:solidFill>
                <a:schemeClr val="accent1">
                  <a:lumMod val="75000"/>
                </a:schemeClr>
              </a:solidFill>
              <a:prstDash val="solid"/>
              <a:round/>
              <a:headEnd type="none" w="sm" len="sm"/>
              <a:tailEnd type="none" w="sm" len="sm"/>
            </a:ln>
            <a:effectLst/>
          </p:spPr>
          <p:txBody>
            <a:bodyPr/>
            <a:lstStyle/>
            <a:p>
              <a:pPr>
                <a:defRPr/>
              </a:pPr>
              <a:endParaRPr lang="pt-BR">
                <a:latin typeface="Arial" charset="0"/>
              </a:endParaRPr>
            </a:p>
          </p:txBody>
        </p:sp>
        <p:sp>
          <p:nvSpPr>
            <p:cNvPr id="100360" name="CaixaDeTexto 2">
              <a:extLst>
                <a:ext uri="{FF2B5EF4-FFF2-40B4-BE49-F238E27FC236}">
                  <a16:creationId xmlns:a16="http://schemas.microsoft.com/office/drawing/2014/main" xmlns="" id="{BD1C6A0C-26C3-FE47-8222-EA0C2AD1C275}"/>
                </a:ext>
              </a:extLst>
            </p:cNvPr>
            <p:cNvSpPr txBox="1">
              <a:spLocks noChangeArrowheads="1"/>
            </p:cNvSpPr>
            <p:nvPr/>
          </p:nvSpPr>
          <p:spPr bwMode="auto">
            <a:xfrm>
              <a:off x="7678738" y="1877270"/>
              <a:ext cx="18351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800" b="1">
                  <a:solidFill>
                    <a:srgbClr val="FFFFFF"/>
                  </a:solidFill>
                </a:rPr>
                <a:t>Alteração inicial da aterosclerose</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xmlns="" id="{4FA3F4FB-D3D1-5A46-8AB3-3AFDBD7685E2}"/>
              </a:ext>
            </a:extLst>
          </p:cNvPr>
          <p:cNvSpPr>
            <a:spLocks noChangeArrowheads="1"/>
          </p:cNvSpPr>
          <p:nvPr/>
        </p:nvSpPr>
        <p:spPr bwMode="auto">
          <a:xfrm>
            <a:off x="600075" y="381000"/>
            <a:ext cx="9086850" cy="838200"/>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chemeClr val="tx2"/>
                </a:solidFill>
                <a:effectLst>
                  <a:outerShdw blurRad="38100" dist="38100" dir="2700000" algn="tl">
                    <a:srgbClr val="000000"/>
                  </a:outerShdw>
                </a:effectLst>
              </a:rPr>
              <a:t>Tabagismo e Morbimortalidade CV</a:t>
            </a:r>
          </a:p>
        </p:txBody>
      </p:sp>
      <p:sp>
        <p:nvSpPr>
          <p:cNvPr id="186372" name="Rectangle 4">
            <a:extLst>
              <a:ext uri="{FF2B5EF4-FFF2-40B4-BE49-F238E27FC236}">
                <a16:creationId xmlns:a16="http://schemas.microsoft.com/office/drawing/2014/main" xmlns="" id="{FA79C131-CB14-964C-B5CE-6ED20015B108}"/>
              </a:ext>
            </a:extLst>
          </p:cNvPr>
          <p:cNvSpPr>
            <a:spLocks noChangeArrowheads="1"/>
          </p:cNvSpPr>
          <p:nvPr/>
        </p:nvSpPr>
        <p:spPr bwMode="auto">
          <a:xfrm>
            <a:off x="5837238" y="6388100"/>
            <a:ext cx="4244975" cy="323850"/>
          </a:xfrm>
          <a:prstGeom prst="rect">
            <a:avLst/>
          </a:prstGeom>
          <a:noFill/>
          <a:ln w="9525">
            <a:noFill/>
            <a:miter lim="800000"/>
            <a:headEnd/>
            <a:tailEnd/>
          </a:ln>
          <a:effectLst/>
        </p:spPr>
        <p:txBody>
          <a:bodyPr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b="1" i="1">
                <a:solidFill>
                  <a:srgbClr val="B9FFED"/>
                </a:solidFill>
                <a:effectLst>
                  <a:outerShdw blurRad="38100" dist="38100" dir="2700000" algn="tl">
                    <a:srgbClr val="000000"/>
                  </a:outerShdw>
                </a:effectLst>
                <a:latin typeface="Arial Narrow" panose="020B0606020202030204" pitchFamily="34" charset="0"/>
              </a:rPr>
              <a:t>US Department of Health and Human Services 1984</a:t>
            </a:r>
          </a:p>
        </p:txBody>
      </p:sp>
      <p:grpSp>
        <p:nvGrpSpPr>
          <p:cNvPr id="3" name="Group 606">
            <a:extLst>
              <a:ext uri="{FF2B5EF4-FFF2-40B4-BE49-F238E27FC236}">
                <a16:creationId xmlns:a16="http://schemas.microsoft.com/office/drawing/2014/main" xmlns="" id="{C539C51C-B5C7-654A-957A-0ECB21AFD607}"/>
              </a:ext>
            </a:extLst>
          </p:cNvPr>
          <p:cNvGrpSpPr>
            <a:grpSpLocks/>
          </p:cNvGrpSpPr>
          <p:nvPr/>
        </p:nvGrpSpPr>
        <p:grpSpPr bwMode="auto">
          <a:xfrm>
            <a:off x="4989513" y="1701800"/>
            <a:ext cx="5216525" cy="4065588"/>
            <a:chOff x="2642" y="1133"/>
            <a:chExt cx="3065" cy="2561"/>
          </a:xfrm>
        </p:grpSpPr>
        <p:sp>
          <p:nvSpPr>
            <p:cNvPr id="186775" name="Rectangle 407">
              <a:extLst>
                <a:ext uri="{FF2B5EF4-FFF2-40B4-BE49-F238E27FC236}">
                  <a16:creationId xmlns:a16="http://schemas.microsoft.com/office/drawing/2014/main" xmlns="" id="{635D365F-204B-2E4F-BBE1-E40DD71ACCFE}"/>
                </a:ext>
              </a:extLst>
            </p:cNvPr>
            <p:cNvSpPr>
              <a:spLocks noChangeArrowheads="1"/>
            </p:cNvSpPr>
            <p:nvPr/>
          </p:nvSpPr>
          <p:spPr bwMode="auto">
            <a:xfrm>
              <a:off x="2683"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6" name="Rectangle 408">
              <a:extLst>
                <a:ext uri="{FF2B5EF4-FFF2-40B4-BE49-F238E27FC236}">
                  <a16:creationId xmlns:a16="http://schemas.microsoft.com/office/drawing/2014/main" xmlns="" id="{8E24212F-16F7-F04F-A52A-34675C20634E}"/>
                </a:ext>
              </a:extLst>
            </p:cNvPr>
            <p:cNvSpPr>
              <a:spLocks noChangeArrowheads="1"/>
            </p:cNvSpPr>
            <p:nvPr/>
          </p:nvSpPr>
          <p:spPr bwMode="auto">
            <a:xfrm>
              <a:off x="2718"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7" name="Rectangle 409">
              <a:extLst>
                <a:ext uri="{FF2B5EF4-FFF2-40B4-BE49-F238E27FC236}">
                  <a16:creationId xmlns:a16="http://schemas.microsoft.com/office/drawing/2014/main" xmlns="" id="{527E851E-C5E2-7246-BBAA-828BD7198BB1}"/>
                </a:ext>
              </a:extLst>
            </p:cNvPr>
            <p:cNvSpPr>
              <a:spLocks noChangeArrowheads="1"/>
            </p:cNvSpPr>
            <p:nvPr/>
          </p:nvSpPr>
          <p:spPr bwMode="auto">
            <a:xfrm>
              <a:off x="2752"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8" name="Rectangle 410">
              <a:extLst>
                <a:ext uri="{FF2B5EF4-FFF2-40B4-BE49-F238E27FC236}">
                  <a16:creationId xmlns:a16="http://schemas.microsoft.com/office/drawing/2014/main" xmlns="" id="{6BF16D9B-33C8-CF47-BE19-693982DD48FB}"/>
                </a:ext>
              </a:extLst>
            </p:cNvPr>
            <p:cNvSpPr>
              <a:spLocks noChangeArrowheads="1"/>
            </p:cNvSpPr>
            <p:nvPr/>
          </p:nvSpPr>
          <p:spPr bwMode="auto">
            <a:xfrm>
              <a:off x="2787"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9" name="Rectangle 411">
              <a:extLst>
                <a:ext uri="{FF2B5EF4-FFF2-40B4-BE49-F238E27FC236}">
                  <a16:creationId xmlns:a16="http://schemas.microsoft.com/office/drawing/2014/main" xmlns="" id="{7E006A22-36F8-6C44-918C-A75BAE314F4B}"/>
                </a:ext>
              </a:extLst>
            </p:cNvPr>
            <p:cNvSpPr>
              <a:spLocks noChangeArrowheads="1"/>
            </p:cNvSpPr>
            <p:nvPr/>
          </p:nvSpPr>
          <p:spPr bwMode="auto">
            <a:xfrm>
              <a:off x="2822"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0" name="Rectangle 412">
              <a:extLst>
                <a:ext uri="{FF2B5EF4-FFF2-40B4-BE49-F238E27FC236}">
                  <a16:creationId xmlns:a16="http://schemas.microsoft.com/office/drawing/2014/main" xmlns="" id="{B76D8A10-2FC5-3D44-A084-B7168589F0C1}"/>
                </a:ext>
              </a:extLst>
            </p:cNvPr>
            <p:cNvSpPr>
              <a:spLocks noChangeArrowheads="1"/>
            </p:cNvSpPr>
            <p:nvPr/>
          </p:nvSpPr>
          <p:spPr bwMode="auto">
            <a:xfrm>
              <a:off x="2857"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1" name="Rectangle 413">
              <a:extLst>
                <a:ext uri="{FF2B5EF4-FFF2-40B4-BE49-F238E27FC236}">
                  <a16:creationId xmlns:a16="http://schemas.microsoft.com/office/drawing/2014/main" xmlns="" id="{468257CA-D6A1-0A4B-99B5-7667BF45DBAB}"/>
                </a:ext>
              </a:extLst>
            </p:cNvPr>
            <p:cNvSpPr>
              <a:spLocks noChangeArrowheads="1"/>
            </p:cNvSpPr>
            <p:nvPr/>
          </p:nvSpPr>
          <p:spPr bwMode="auto">
            <a:xfrm>
              <a:off x="2892"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2" name="Rectangle 414">
              <a:extLst>
                <a:ext uri="{FF2B5EF4-FFF2-40B4-BE49-F238E27FC236}">
                  <a16:creationId xmlns:a16="http://schemas.microsoft.com/office/drawing/2014/main" xmlns="" id="{D283102C-30EE-4447-9BAC-EDDC2C4E916E}"/>
                </a:ext>
              </a:extLst>
            </p:cNvPr>
            <p:cNvSpPr>
              <a:spLocks noChangeArrowheads="1"/>
            </p:cNvSpPr>
            <p:nvPr/>
          </p:nvSpPr>
          <p:spPr bwMode="auto">
            <a:xfrm>
              <a:off x="2927"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3" name="Rectangle 415">
              <a:extLst>
                <a:ext uri="{FF2B5EF4-FFF2-40B4-BE49-F238E27FC236}">
                  <a16:creationId xmlns:a16="http://schemas.microsoft.com/office/drawing/2014/main" xmlns="" id="{D0F513C7-7F13-7C48-A1EE-8A3BC753812C}"/>
                </a:ext>
              </a:extLst>
            </p:cNvPr>
            <p:cNvSpPr>
              <a:spLocks noChangeArrowheads="1"/>
            </p:cNvSpPr>
            <p:nvPr/>
          </p:nvSpPr>
          <p:spPr bwMode="auto">
            <a:xfrm>
              <a:off x="2961"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4" name="Rectangle 416">
              <a:extLst>
                <a:ext uri="{FF2B5EF4-FFF2-40B4-BE49-F238E27FC236}">
                  <a16:creationId xmlns:a16="http://schemas.microsoft.com/office/drawing/2014/main" xmlns="" id="{FB1CA960-A2A7-1A45-B3C5-D678EE1E7102}"/>
                </a:ext>
              </a:extLst>
            </p:cNvPr>
            <p:cNvSpPr>
              <a:spLocks noChangeArrowheads="1"/>
            </p:cNvSpPr>
            <p:nvPr/>
          </p:nvSpPr>
          <p:spPr bwMode="auto">
            <a:xfrm>
              <a:off x="2996"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5" name="Rectangle 417">
              <a:extLst>
                <a:ext uri="{FF2B5EF4-FFF2-40B4-BE49-F238E27FC236}">
                  <a16:creationId xmlns:a16="http://schemas.microsoft.com/office/drawing/2014/main" xmlns="" id="{854842FF-52C3-954A-A026-3B7AA8DE6E71}"/>
                </a:ext>
              </a:extLst>
            </p:cNvPr>
            <p:cNvSpPr>
              <a:spLocks noChangeArrowheads="1"/>
            </p:cNvSpPr>
            <p:nvPr/>
          </p:nvSpPr>
          <p:spPr bwMode="auto">
            <a:xfrm>
              <a:off x="3030"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6" name="Rectangle 418">
              <a:extLst>
                <a:ext uri="{FF2B5EF4-FFF2-40B4-BE49-F238E27FC236}">
                  <a16:creationId xmlns:a16="http://schemas.microsoft.com/office/drawing/2014/main" xmlns="" id="{D110A3EC-6FD0-1B4A-9A28-8A7C66792143}"/>
                </a:ext>
              </a:extLst>
            </p:cNvPr>
            <p:cNvSpPr>
              <a:spLocks noChangeArrowheads="1"/>
            </p:cNvSpPr>
            <p:nvPr/>
          </p:nvSpPr>
          <p:spPr bwMode="auto">
            <a:xfrm>
              <a:off x="3065"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7" name="Rectangle 419">
              <a:extLst>
                <a:ext uri="{FF2B5EF4-FFF2-40B4-BE49-F238E27FC236}">
                  <a16:creationId xmlns:a16="http://schemas.microsoft.com/office/drawing/2014/main" xmlns="" id="{26C818AA-A16D-9342-AB1E-AF0450B28D61}"/>
                </a:ext>
              </a:extLst>
            </p:cNvPr>
            <p:cNvSpPr>
              <a:spLocks noChangeArrowheads="1"/>
            </p:cNvSpPr>
            <p:nvPr/>
          </p:nvSpPr>
          <p:spPr bwMode="auto">
            <a:xfrm>
              <a:off x="3100"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8" name="Rectangle 420">
              <a:extLst>
                <a:ext uri="{FF2B5EF4-FFF2-40B4-BE49-F238E27FC236}">
                  <a16:creationId xmlns:a16="http://schemas.microsoft.com/office/drawing/2014/main" xmlns="" id="{179FFD85-FAFF-8645-AA94-272DEFDE2140}"/>
                </a:ext>
              </a:extLst>
            </p:cNvPr>
            <p:cNvSpPr>
              <a:spLocks noChangeArrowheads="1"/>
            </p:cNvSpPr>
            <p:nvPr/>
          </p:nvSpPr>
          <p:spPr bwMode="auto">
            <a:xfrm>
              <a:off x="3135"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89" name="Rectangle 421">
              <a:extLst>
                <a:ext uri="{FF2B5EF4-FFF2-40B4-BE49-F238E27FC236}">
                  <a16:creationId xmlns:a16="http://schemas.microsoft.com/office/drawing/2014/main" xmlns="" id="{FD245EAE-7A45-A543-B1BD-4F207838E9C9}"/>
                </a:ext>
              </a:extLst>
            </p:cNvPr>
            <p:cNvSpPr>
              <a:spLocks noChangeArrowheads="1"/>
            </p:cNvSpPr>
            <p:nvPr/>
          </p:nvSpPr>
          <p:spPr bwMode="auto">
            <a:xfrm>
              <a:off x="3170"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0" name="Rectangle 422">
              <a:extLst>
                <a:ext uri="{FF2B5EF4-FFF2-40B4-BE49-F238E27FC236}">
                  <a16:creationId xmlns:a16="http://schemas.microsoft.com/office/drawing/2014/main" xmlns="" id="{73CDE38D-C6F5-DF40-A371-D37D3AD4A6D8}"/>
                </a:ext>
              </a:extLst>
            </p:cNvPr>
            <p:cNvSpPr>
              <a:spLocks noChangeArrowheads="1"/>
            </p:cNvSpPr>
            <p:nvPr/>
          </p:nvSpPr>
          <p:spPr bwMode="auto">
            <a:xfrm>
              <a:off x="3205"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1" name="Rectangle 423">
              <a:extLst>
                <a:ext uri="{FF2B5EF4-FFF2-40B4-BE49-F238E27FC236}">
                  <a16:creationId xmlns:a16="http://schemas.microsoft.com/office/drawing/2014/main" xmlns="" id="{582872A8-6B99-FA4E-BDC3-6F2345957767}"/>
                </a:ext>
              </a:extLst>
            </p:cNvPr>
            <p:cNvSpPr>
              <a:spLocks noChangeArrowheads="1"/>
            </p:cNvSpPr>
            <p:nvPr/>
          </p:nvSpPr>
          <p:spPr bwMode="auto">
            <a:xfrm>
              <a:off x="3240"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2" name="Rectangle 424">
              <a:extLst>
                <a:ext uri="{FF2B5EF4-FFF2-40B4-BE49-F238E27FC236}">
                  <a16:creationId xmlns:a16="http://schemas.microsoft.com/office/drawing/2014/main" xmlns="" id="{ECB6761F-FD9E-E843-98A7-A1D4A3E29FEA}"/>
                </a:ext>
              </a:extLst>
            </p:cNvPr>
            <p:cNvSpPr>
              <a:spLocks noChangeArrowheads="1"/>
            </p:cNvSpPr>
            <p:nvPr/>
          </p:nvSpPr>
          <p:spPr bwMode="auto">
            <a:xfrm>
              <a:off x="3275"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3" name="Rectangle 425">
              <a:extLst>
                <a:ext uri="{FF2B5EF4-FFF2-40B4-BE49-F238E27FC236}">
                  <a16:creationId xmlns:a16="http://schemas.microsoft.com/office/drawing/2014/main" xmlns="" id="{7BF09ACE-497C-664A-818F-7336F7AE70ED}"/>
                </a:ext>
              </a:extLst>
            </p:cNvPr>
            <p:cNvSpPr>
              <a:spLocks noChangeArrowheads="1"/>
            </p:cNvSpPr>
            <p:nvPr/>
          </p:nvSpPr>
          <p:spPr bwMode="auto">
            <a:xfrm>
              <a:off x="3309"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4" name="Rectangle 426">
              <a:extLst>
                <a:ext uri="{FF2B5EF4-FFF2-40B4-BE49-F238E27FC236}">
                  <a16:creationId xmlns:a16="http://schemas.microsoft.com/office/drawing/2014/main" xmlns="" id="{0DEC350D-4730-E84E-A136-B2B11C9D3DAC}"/>
                </a:ext>
              </a:extLst>
            </p:cNvPr>
            <p:cNvSpPr>
              <a:spLocks noChangeArrowheads="1"/>
            </p:cNvSpPr>
            <p:nvPr/>
          </p:nvSpPr>
          <p:spPr bwMode="auto">
            <a:xfrm>
              <a:off x="3344"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5" name="Rectangle 427">
              <a:extLst>
                <a:ext uri="{FF2B5EF4-FFF2-40B4-BE49-F238E27FC236}">
                  <a16:creationId xmlns:a16="http://schemas.microsoft.com/office/drawing/2014/main" xmlns="" id="{002A8E6E-090B-A14B-B46F-3B01651761B2}"/>
                </a:ext>
              </a:extLst>
            </p:cNvPr>
            <p:cNvSpPr>
              <a:spLocks noChangeArrowheads="1"/>
            </p:cNvSpPr>
            <p:nvPr/>
          </p:nvSpPr>
          <p:spPr bwMode="auto">
            <a:xfrm>
              <a:off x="3379"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6" name="Rectangle 428">
              <a:extLst>
                <a:ext uri="{FF2B5EF4-FFF2-40B4-BE49-F238E27FC236}">
                  <a16:creationId xmlns:a16="http://schemas.microsoft.com/office/drawing/2014/main" xmlns="" id="{36A159C8-D322-F947-AB53-734689BF347A}"/>
                </a:ext>
              </a:extLst>
            </p:cNvPr>
            <p:cNvSpPr>
              <a:spLocks noChangeArrowheads="1"/>
            </p:cNvSpPr>
            <p:nvPr/>
          </p:nvSpPr>
          <p:spPr bwMode="auto">
            <a:xfrm>
              <a:off x="3414"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7" name="Rectangle 429">
              <a:extLst>
                <a:ext uri="{FF2B5EF4-FFF2-40B4-BE49-F238E27FC236}">
                  <a16:creationId xmlns:a16="http://schemas.microsoft.com/office/drawing/2014/main" xmlns="" id="{CC75EDD2-0F83-7242-9FEA-1BAF9D28FBA9}"/>
                </a:ext>
              </a:extLst>
            </p:cNvPr>
            <p:cNvSpPr>
              <a:spLocks noChangeArrowheads="1"/>
            </p:cNvSpPr>
            <p:nvPr/>
          </p:nvSpPr>
          <p:spPr bwMode="auto">
            <a:xfrm>
              <a:off x="3449"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8" name="Rectangle 430">
              <a:extLst>
                <a:ext uri="{FF2B5EF4-FFF2-40B4-BE49-F238E27FC236}">
                  <a16:creationId xmlns:a16="http://schemas.microsoft.com/office/drawing/2014/main" xmlns="" id="{5A80BFEB-4C3C-414F-9B28-BE3919A9F789}"/>
                </a:ext>
              </a:extLst>
            </p:cNvPr>
            <p:cNvSpPr>
              <a:spLocks noChangeArrowheads="1"/>
            </p:cNvSpPr>
            <p:nvPr/>
          </p:nvSpPr>
          <p:spPr bwMode="auto">
            <a:xfrm>
              <a:off x="3484"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99" name="Rectangle 431">
              <a:extLst>
                <a:ext uri="{FF2B5EF4-FFF2-40B4-BE49-F238E27FC236}">
                  <a16:creationId xmlns:a16="http://schemas.microsoft.com/office/drawing/2014/main" xmlns="" id="{98790C01-3A89-5841-A991-DDCD107FB873}"/>
                </a:ext>
              </a:extLst>
            </p:cNvPr>
            <p:cNvSpPr>
              <a:spLocks noChangeArrowheads="1"/>
            </p:cNvSpPr>
            <p:nvPr/>
          </p:nvSpPr>
          <p:spPr bwMode="auto">
            <a:xfrm>
              <a:off x="3519"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0" name="Rectangle 432">
              <a:extLst>
                <a:ext uri="{FF2B5EF4-FFF2-40B4-BE49-F238E27FC236}">
                  <a16:creationId xmlns:a16="http://schemas.microsoft.com/office/drawing/2014/main" xmlns="" id="{CB43A77E-4350-F04E-B6F0-14802D277AED}"/>
                </a:ext>
              </a:extLst>
            </p:cNvPr>
            <p:cNvSpPr>
              <a:spLocks noChangeArrowheads="1"/>
            </p:cNvSpPr>
            <p:nvPr/>
          </p:nvSpPr>
          <p:spPr bwMode="auto">
            <a:xfrm>
              <a:off x="3554"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1" name="Rectangle 433">
              <a:extLst>
                <a:ext uri="{FF2B5EF4-FFF2-40B4-BE49-F238E27FC236}">
                  <a16:creationId xmlns:a16="http://schemas.microsoft.com/office/drawing/2014/main" xmlns="" id="{DFE5A64A-F00D-1348-8827-2AC6A8596766}"/>
                </a:ext>
              </a:extLst>
            </p:cNvPr>
            <p:cNvSpPr>
              <a:spLocks noChangeArrowheads="1"/>
            </p:cNvSpPr>
            <p:nvPr/>
          </p:nvSpPr>
          <p:spPr bwMode="auto">
            <a:xfrm>
              <a:off x="3588"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2" name="Rectangle 434">
              <a:extLst>
                <a:ext uri="{FF2B5EF4-FFF2-40B4-BE49-F238E27FC236}">
                  <a16:creationId xmlns:a16="http://schemas.microsoft.com/office/drawing/2014/main" xmlns="" id="{C6C95534-CCB4-9E49-BD37-0E04A917CDA4}"/>
                </a:ext>
              </a:extLst>
            </p:cNvPr>
            <p:cNvSpPr>
              <a:spLocks noChangeArrowheads="1"/>
            </p:cNvSpPr>
            <p:nvPr/>
          </p:nvSpPr>
          <p:spPr bwMode="auto">
            <a:xfrm>
              <a:off x="3623"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3" name="Rectangle 435">
              <a:extLst>
                <a:ext uri="{FF2B5EF4-FFF2-40B4-BE49-F238E27FC236}">
                  <a16:creationId xmlns:a16="http://schemas.microsoft.com/office/drawing/2014/main" xmlns="" id="{59D70E7B-AAE7-994D-A3DB-485326CC174C}"/>
                </a:ext>
              </a:extLst>
            </p:cNvPr>
            <p:cNvSpPr>
              <a:spLocks noChangeArrowheads="1"/>
            </p:cNvSpPr>
            <p:nvPr/>
          </p:nvSpPr>
          <p:spPr bwMode="auto">
            <a:xfrm>
              <a:off x="3658"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4" name="Rectangle 436">
              <a:extLst>
                <a:ext uri="{FF2B5EF4-FFF2-40B4-BE49-F238E27FC236}">
                  <a16:creationId xmlns:a16="http://schemas.microsoft.com/office/drawing/2014/main" xmlns="" id="{2E9B1187-A56D-A746-822B-3793CED3A5B9}"/>
                </a:ext>
              </a:extLst>
            </p:cNvPr>
            <p:cNvSpPr>
              <a:spLocks noChangeArrowheads="1"/>
            </p:cNvSpPr>
            <p:nvPr/>
          </p:nvSpPr>
          <p:spPr bwMode="auto">
            <a:xfrm>
              <a:off x="3693"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5" name="Rectangle 437">
              <a:extLst>
                <a:ext uri="{FF2B5EF4-FFF2-40B4-BE49-F238E27FC236}">
                  <a16:creationId xmlns:a16="http://schemas.microsoft.com/office/drawing/2014/main" xmlns="" id="{6B24347C-D124-324A-8F77-6AC10FFE1C26}"/>
                </a:ext>
              </a:extLst>
            </p:cNvPr>
            <p:cNvSpPr>
              <a:spLocks noChangeArrowheads="1"/>
            </p:cNvSpPr>
            <p:nvPr/>
          </p:nvSpPr>
          <p:spPr bwMode="auto">
            <a:xfrm>
              <a:off x="3728"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6" name="Rectangle 438">
              <a:extLst>
                <a:ext uri="{FF2B5EF4-FFF2-40B4-BE49-F238E27FC236}">
                  <a16:creationId xmlns:a16="http://schemas.microsoft.com/office/drawing/2014/main" xmlns="" id="{E373A0F9-1B19-2143-9339-551D997850A0}"/>
                </a:ext>
              </a:extLst>
            </p:cNvPr>
            <p:cNvSpPr>
              <a:spLocks noChangeArrowheads="1"/>
            </p:cNvSpPr>
            <p:nvPr/>
          </p:nvSpPr>
          <p:spPr bwMode="auto">
            <a:xfrm>
              <a:off x="3763"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7" name="Rectangle 439">
              <a:extLst>
                <a:ext uri="{FF2B5EF4-FFF2-40B4-BE49-F238E27FC236}">
                  <a16:creationId xmlns:a16="http://schemas.microsoft.com/office/drawing/2014/main" xmlns="" id="{4DD6E4C8-28C0-0741-8916-6FBFDC4A045C}"/>
                </a:ext>
              </a:extLst>
            </p:cNvPr>
            <p:cNvSpPr>
              <a:spLocks noChangeArrowheads="1"/>
            </p:cNvSpPr>
            <p:nvPr/>
          </p:nvSpPr>
          <p:spPr bwMode="auto">
            <a:xfrm>
              <a:off x="3798"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8" name="Rectangle 440">
              <a:extLst>
                <a:ext uri="{FF2B5EF4-FFF2-40B4-BE49-F238E27FC236}">
                  <a16:creationId xmlns:a16="http://schemas.microsoft.com/office/drawing/2014/main" xmlns="" id="{C75C20FC-C074-3440-BEA3-9FD0005631BE}"/>
                </a:ext>
              </a:extLst>
            </p:cNvPr>
            <p:cNvSpPr>
              <a:spLocks noChangeArrowheads="1"/>
            </p:cNvSpPr>
            <p:nvPr/>
          </p:nvSpPr>
          <p:spPr bwMode="auto">
            <a:xfrm>
              <a:off x="3833"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09" name="Rectangle 441">
              <a:extLst>
                <a:ext uri="{FF2B5EF4-FFF2-40B4-BE49-F238E27FC236}">
                  <a16:creationId xmlns:a16="http://schemas.microsoft.com/office/drawing/2014/main" xmlns="" id="{E7E2AF5C-B619-8548-8E52-1D3A2C5451C3}"/>
                </a:ext>
              </a:extLst>
            </p:cNvPr>
            <p:cNvSpPr>
              <a:spLocks noChangeArrowheads="1"/>
            </p:cNvSpPr>
            <p:nvPr/>
          </p:nvSpPr>
          <p:spPr bwMode="auto">
            <a:xfrm>
              <a:off x="3867"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03468" name="Rectangle 579">
              <a:extLst>
                <a:ext uri="{FF2B5EF4-FFF2-40B4-BE49-F238E27FC236}">
                  <a16:creationId xmlns:a16="http://schemas.microsoft.com/office/drawing/2014/main" xmlns="" id="{C845BDBD-B541-9D4F-83C4-A95948AA3D25}"/>
                </a:ext>
              </a:extLst>
            </p:cNvPr>
            <p:cNvSpPr>
              <a:spLocks noChangeArrowheads="1"/>
            </p:cNvSpPr>
            <p:nvPr/>
          </p:nvSpPr>
          <p:spPr bwMode="auto">
            <a:xfrm>
              <a:off x="2724" y="1133"/>
              <a:ext cx="214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800" b="1">
                  <a:solidFill>
                    <a:srgbClr val="FFFFFF"/>
                  </a:solidFill>
                  <a:latin typeface="Arial Narrow" panose="020B0604020202020204" pitchFamily="34" charset="0"/>
                </a:rPr>
                <a:t>Mortalidade por AVC (/100.000 mulheres)</a:t>
              </a:r>
              <a:r>
                <a:rPr lang="pt-BR" altLang="pt-BR" sz="1800" b="1">
                  <a:solidFill>
                    <a:srgbClr val="FFFFFF"/>
                  </a:solidFill>
                </a:rPr>
                <a:t> </a:t>
              </a:r>
              <a:endParaRPr lang="pt-BR" altLang="pt-BR" sz="1800" b="1">
                <a:latin typeface="Times New Roman" panose="02020603050405020304" pitchFamily="18" charset="0"/>
              </a:endParaRPr>
            </a:p>
          </p:txBody>
        </p:sp>
        <p:grpSp>
          <p:nvGrpSpPr>
            <p:cNvPr id="103469" name="Group 205">
              <a:extLst>
                <a:ext uri="{FF2B5EF4-FFF2-40B4-BE49-F238E27FC236}">
                  <a16:creationId xmlns:a16="http://schemas.microsoft.com/office/drawing/2014/main" xmlns="" id="{C873762A-BFF1-4749-A245-5BD1B22B42B1}"/>
                </a:ext>
              </a:extLst>
            </p:cNvPr>
            <p:cNvGrpSpPr>
              <a:grpSpLocks/>
            </p:cNvGrpSpPr>
            <p:nvPr/>
          </p:nvGrpSpPr>
          <p:grpSpPr bwMode="auto">
            <a:xfrm>
              <a:off x="2781" y="2450"/>
              <a:ext cx="2749" cy="688"/>
              <a:chOff x="727" y="2270"/>
              <a:chExt cx="3097" cy="664"/>
            </a:xfrm>
          </p:grpSpPr>
          <p:sp>
            <p:nvSpPr>
              <p:cNvPr id="186373" name="Rectangle 5">
                <a:extLst>
                  <a:ext uri="{FF2B5EF4-FFF2-40B4-BE49-F238E27FC236}">
                    <a16:creationId xmlns:a16="http://schemas.microsoft.com/office/drawing/2014/main" xmlns="" id="{B9178235-8BB7-8446-BB77-51E0BFB7B63A}"/>
                  </a:ext>
                </a:extLst>
              </p:cNvPr>
              <p:cNvSpPr>
                <a:spLocks noChangeArrowheads="1"/>
              </p:cNvSpPr>
              <p:nvPr/>
            </p:nvSpPr>
            <p:spPr bwMode="auto">
              <a:xfrm>
                <a:off x="727"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74" name="Rectangle 6">
                <a:extLst>
                  <a:ext uri="{FF2B5EF4-FFF2-40B4-BE49-F238E27FC236}">
                    <a16:creationId xmlns:a16="http://schemas.microsoft.com/office/drawing/2014/main" xmlns="" id="{78C8B53D-6C2F-244E-BF24-B6D263AEC223}"/>
                  </a:ext>
                </a:extLst>
              </p:cNvPr>
              <p:cNvSpPr>
                <a:spLocks noChangeArrowheads="1"/>
              </p:cNvSpPr>
              <p:nvPr/>
            </p:nvSpPr>
            <p:spPr bwMode="auto">
              <a:xfrm>
                <a:off x="763" y="2927"/>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75" name="Rectangle 7">
                <a:extLst>
                  <a:ext uri="{FF2B5EF4-FFF2-40B4-BE49-F238E27FC236}">
                    <a16:creationId xmlns:a16="http://schemas.microsoft.com/office/drawing/2014/main" xmlns="" id="{14955097-972D-6649-9413-D00ED716D214}"/>
                  </a:ext>
                </a:extLst>
              </p:cNvPr>
              <p:cNvSpPr>
                <a:spLocks noChangeArrowheads="1"/>
              </p:cNvSpPr>
              <p:nvPr/>
            </p:nvSpPr>
            <p:spPr bwMode="auto">
              <a:xfrm>
                <a:off x="799"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76" name="Rectangle 8">
                <a:extLst>
                  <a:ext uri="{FF2B5EF4-FFF2-40B4-BE49-F238E27FC236}">
                    <a16:creationId xmlns:a16="http://schemas.microsoft.com/office/drawing/2014/main" xmlns="" id="{91F0B4CE-EFD8-C343-9FA9-B1333B802803}"/>
                  </a:ext>
                </a:extLst>
              </p:cNvPr>
              <p:cNvSpPr>
                <a:spLocks noChangeArrowheads="1"/>
              </p:cNvSpPr>
              <p:nvPr/>
            </p:nvSpPr>
            <p:spPr bwMode="auto">
              <a:xfrm>
                <a:off x="835"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77" name="Rectangle 9">
                <a:extLst>
                  <a:ext uri="{FF2B5EF4-FFF2-40B4-BE49-F238E27FC236}">
                    <a16:creationId xmlns:a16="http://schemas.microsoft.com/office/drawing/2014/main" xmlns="" id="{D0FCD8B0-30CF-D942-BDD1-D3172F597FB5}"/>
                  </a:ext>
                </a:extLst>
              </p:cNvPr>
              <p:cNvSpPr>
                <a:spLocks noChangeArrowheads="1"/>
              </p:cNvSpPr>
              <p:nvPr/>
            </p:nvSpPr>
            <p:spPr bwMode="auto">
              <a:xfrm>
                <a:off x="871"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78" name="Rectangle 10">
                <a:extLst>
                  <a:ext uri="{FF2B5EF4-FFF2-40B4-BE49-F238E27FC236}">
                    <a16:creationId xmlns:a16="http://schemas.microsoft.com/office/drawing/2014/main" xmlns="" id="{2C9BFBE3-51AD-1A41-BA8F-8B50F40B7003}"/>
                  </a:ext>
                </a:extLst>
              </p:cNvPr>
              <p:cNvSpPr>
                <a:spLocks noChangeArrowheads="1"/>
              </p:cNvSpPr>
              <p:nvPr/>
            </p:nvSpPr>
            <p:spPr bwMode="auto">
              <a:xfrm>
                <a:off x="907" y="2927"/>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79" name="Rectangle 11">
                <a:extLst>
                  <a:ext uri="{FF2B5EF4-FFF2-40B4-BE49-F238E27FC236}">
                    <a16:creationId xmlns:a16="http://schemas.microsoft.com/office/drawing/2014/main" xmlns="" id="{068DCB4B-F58B-684B-B11D-D084A13E4375}"/>
                  </a:ext>
                </a:extLst>
              </p:cNvPr>
              <p:cNvSpPr>
                <a:spLocks noChangeArrowheads="1"/>
              </p:cNvSpPr>
              <p:nvPr/>
            </p:nvSpPr>
            <p:spPr bwMode="auto">
              <a:xfrm>
                <a:off x="943" y="2927"/>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0" name="Rectangle 12">
                <a:extLst>
                  <a:ext uri="{FF2B5EF4-FFF2-40B4-BE49-F238E27FC236}">
                    <a16:creationId xmlns:a16="http://schemas.microsoft.com/office/drawing/2014/main" xmlns="" id="{9AA137C5-C187-D046-9EEC-F2E170E1DE3F}"/>
                  </a:ext>
                </a:extLst>
              </p:cNvPr>
              <p:cNvSpPr>
                <a:spLocks noChangeArrowheads="1"/>
              </p:cNvSpPr>
              <p:nvPr/>
            </p:nvSpPr>
            <p:spPr bwMode="auto">
              <a:xfrm>
                <a:off x="978"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1" name="Rectangle 13">
                <a:extLst>
                  <a:ext uri="{FF2B5EF4-FFF2-40B4-BE49-F238E27FC236}">
                    <a16:creationId xmlns:a16="http://schemas.microsoft.com/office/drawing/2014/main" xmlns="" id="{4D85C5FB-966D-E241-B1B0-CA1A529410F1}"/>
                  </a:ext>
                </a:extLst>
              </p:cNvPr>
              <p:cNvSpPr>
                <a:spLocks noChangeArrowheads="1"/>
              </p:cNvSpPr>
              <p:nvPr/>
            </p:nvSpPr>
            <p:spPr bwMode="auto">
              <a:xfrm>
                <a:off x="1014" y="2927"/>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2" name="Rectangle 14">
                <a:extLst>
                  <a:ext uri="{FF2B5EF4-FFF2-40B4-BE49-F238E27FC236}">
                    <a16:creationId xmlns:a16="http://schemas.microsoft.com/office/drawing/2014/main" xmlns="" id="{E5D75936-013B-2347-A031-5F6CD88E1067}"/>
                  </a:ext>
                </a:extLst>
              </p:cNvPr>
              <p:cNvSpPr>
                <a:spLocks noChangeArrowheads="1"/>
              </p:cNvSpPr>
              <p:nvPr/>
            </p:nvSpPr>
            <p:spPr bwMode="auto">
              <a:xfrm>
                <a:off x="1050"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3" name="Rectangle 15">
                <a:extLst>
                  <a:ext uri="{FF2B5EF4-FFF2-40B4-BE49-F238E27FC236}">
                    <a16:creationId xmlns:a16="http://schemas.microsoft.com/office/drawing/2014/main" xmlns="" id="{FFB79A4E-653E-E548-B5DD-800236C4DCD2}"/>
                  </a:ext>
                </a:extLst>
              </p:cNvPr>
              <p:cNvSpPr>
                <a:spLocks noChangeArrowheads="1"/>
              </p:cNvSpPr>
              <p:nvPr/>
            </p:nvSpPr>
            <p:spPr bwMode="auto">
              <a:xfrm>
                <a:off x="1088" y="2927"/>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4" name="Rectangle 16">
                <a:extLst>
                  <a:ext uri="{FF2B5EF4-FFF2-40B4-BE49-F238E27FC236}">
                    <a16:creationId xmlns:a16="http://schemas.microsoft.com/office/drawing/2014/main" xmlns="" id="{A105312C-F2D5-434C-8B8E-53C9F08413BF}"/>
                  </a:ext>
                </a:extLst>
              </p:cNvPr>
              <p:cNvSpPr>
                <a:spLocks noChangeArrowheads="1"/>
              </p:cNvSpPr>
              <p:nvPr/>
            </p:nvSpPr>
            <p:spPr bwMode="auto">
              <a:xfrm>
                <a:off x="1122" y="29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5" name="Rectangle 17">
                <a:extLst>
                  <a:ext uri="{FF2B5EF4-FFF2-40B4-BE49-F238E27FC236}">
                    <a16:creationId xmlns:a16="http://schemas.microsoft.com/office/drawing/2014/main" xmlns="" id="{80AD46AC-30BF-F247-88AC-59E90269E0DC}"/>
                  </a:ext>
                </a:extLst>
              </p:cNvPr>
              <p:cNvSpPr>
                <a:spLocks noChangeArrowheads="1"/>
              </p:cNvSpPr>
              <p:nvPr/>
            </p:nvSpPr>
            <p:spPr bwMode="auto">
              <a:xfrm>
                <a:off x="1158" y="2927"/>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6" name="Rectangle 18">
                <a:extLst>
                  <a:ext uri="{FF2B5EF4-FFF2-40B4-BE49-F238E27FC236}">
                    <a16:creationId xmlns:a16="http://schemas.microsoft.com/office/drawing/2014/main" xmlns="" id="{77EBA23D-4B45-7D4D-A486-240A1DD0B095}"/>
                  </a:ext>
                </a:extLst>
              </p:cNvPr>
              <p:cNvSpPr>
                <a:spLocks noChangeArrowheads="1"/>
              </p:cNvSpPr>
              <p:nvPr/>
            </p:nvSpPr>
            <p:spPr bwMode="auto">
              <a:xfrm>
                <a:off x="1195"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7" name="Rectangle 19">
                <a:extLst>
                  <a:ext uri="{FF2B5EF4-FFF2-40B4-BE49-F238E27FC236}">
                    <a16:creationId xmlns:a16="http://schemas.microsoft.com/office/drawing/2014/main" xmlns="" id="{AA9CA10D-1388-1547-92B5-DCCC5466DAAC}"/>
                  </a:ext>
                </a:extLst>
              </p:cNvPr>
              <p:cNvSpPr>
                <a:spLocks noChangeArrowheads="1"/>
              </p:cNvSpPr>
              <p:nvPr/>
            </p:nvSpPr>
            <p:spPr bwMode="auto">
              <a:xfrm>
                <a:off x="1229" y="2927"/>
                <a:ext cx="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8" name="Rectangle 20">
                <a:extLst>
                  <a:ext uri="{FF2B5EF4-FFF2-40B4-BE49-F238E27FC236}">
                    <a16:creationId xmlns:a16="http://schemas.microsoft.com/office/drawing/2014/main" xmlns="" id="{7AC2E3C8-20F4-3D42-8825-AC7F52BC2F92}"/>
                  </a:ext>
                </a:extLst>
              </p:cNvPr>
              <p:cNvSpPr>
                <a:spLocks noChangeArrowheads="1"/>
              </p:cNvSpPr>
              <p:nvPr/>
            </p:nvSpPr>
            <p:spPr bwMode="auto">
              <a:xfrm>
                <a:off x="1259" y="2927"/>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89" name="Rectangle 21">
                <a:extLst>
                  <a:ext uri="{FF2B5EF4-FFF2-40B4-BE49-F238E27FC236}">
                    <a16:creationId xmlns:a16="http://schemas.microsoft.com/office/drawing/2014/main" xmlns="" id="{7665B28E-7805-3744-9AA2-8E3409562518}"/>
                  </a:ext>
                </a:extLst>
              </p:cNvPr>
              <p:cNvSpPr>
                <a:spLocks noChangeArrowheads="1"/>
              </p:cNvSpPr>
              <p:nvPr/>
            </p:nvSpPr>
            <p:spPr bwMode="auto">
              <a:xfrm>
                <a:off x="1294"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0" name="Rectangle 22">
                <a:extLst>
                  <a:ext uri="{FF2B5EF4-FFF2-40B4-BE49-F238E27FC236}">
                    <a16:creationId xmlns:a16="http://schemas.microsoft.com/office/drawing/2014/main" xmlns="" id="{C44C013B-8938-5C4E-B718-D339E1049826}"/>
                  </a:ext>
                </a:extLst>
              </p:cNvPr>
              <p:cNvSpPr>
                <a:spLocks noChangeArrowheads="1"/>
              </p:cNvSpPr>
              <p:nvPr/>
            </p:nvSpPr>
            <p:spPr bwMode="auto">
              <a:xfrm>
                <a:off x="1329"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1" name="Rectangle 23">
                <a:extLst>
                  <a:ext uri="{FF2B5EF4-FFF2-40B4-BE49-F238E27FC236}">
                    <a16:creationId xmlns:a16="http://schemas.microsoft.com/office/drawing/2014/main" xmlns="" id="{7945B1CB-883B-514E-ABD0-B5F6568CC95A}"/>
                  </a:ext>
                </a:extLst>
              </p:cNvPr>
              <p:cNvSpPr>
                <a:spLocks noChangeArrowheads="1"/>
              </p:cNvSpPr>
              <p:nvPr/>
            </p:nvSpPr>
            <p:spPr bwMode="auto">
              <a:xfrm>
                <a:off x="1366"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2" name="Rectangle 24">
                <a:extLst>
                  <a:ext uri="{FF2B5EF4-FFF2-40B4-BE49-F238E27FC236}">
                    <a16:creationId xmlns:a16="http://schemas.microsoft.com/office/drawing/2014/main" xmlns="" id="{8039CB12-43EA-CC41-92DD-A713C3800ABD}"/>
                  </a:ext>
                </a:extLst>
              </p:cNvPr>
              <p:cNvSpPr>
                <a:spLocks noChangeArrowheads="1"/>
              </p:cNvSpPr>
              <p:nvPr/>
            </p:nvSpPr>
            <p:spPr bwMode="auto">
              <a:xfrm>
                <a:off x="1409"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3" name="Rectangle 25">
                <a:extLst>
                  <a:ext uri="{FF2B5EF4-FFF2-40B4-BE49-F238E27FC236}">
                    <a16:creationId xmlns:a16="http://schemas.microsoft.com/office/drawing/2014/main" xmlns="" id="{8E6C1642-A5D6-694E-BC3D-3621CD041844}"/>
                  </a:ext>
                </a:extLst>
              </p:cNvPr>
              <p:cNvSpPr>
                <a:spLocks noChangeArrowheads="1"/>
              </p:cNvSpPr>
              <p:nvPr/>
            </p:nvSpPr>
            <p:spPr bwMode="auto">
              <a:xfrm>
                <a:off x="1445"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4" name="Rectangle 26">
                <a:extLst>
                  <a:ext uri="{FF2B5EF4-FFF2-40B4-BE49-F238E27FC236}">
                    <a16:creationId xmlns:a16="http://schemas.microsoft.com/office/drawing/2014/main" xmlns="" id="{11CDE358-1B81-B048-B3F8-3799C26C6827}"/>
                  </a:ext>
                </a:extLst>
              </p:cNvPr>
              <p:cNvSpPr>
                <a:spLocks noChangeArrowheads="1"/>
              </p:cNvSpPr>
              <p:nvPr/>
            </p:nvSpPr>
            <p:spPr bwMode="auto">
              <a:xfrm>
                <a:off x="1480" y="2927"/>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5" name="Rectangle 27">
                <a:extLst>
                  <a:ext uri="{FF2B5EF4-FFF2-40B4-BE49-F238E27FC236}">
                    <a16:creationId xmlns:a16="http://schemas.microsoft.com/office/drawing/2014/main" xmlns="" id="{628EC399-0C19-6743-A817-2EC3DA838042}"/>
                  </a:ext>
                </a:extLst>
              </p:cNvPr>
              <p:cNvSpPr>
                <a:spLocks noChangeArrowheads="1"/>
              </p:cNvSpPr>
              <p:nvPr/>
            </p:nvSpPr>
            <p:spPr bwMode="auto">
              <a:xfrm>
                <a:off x="1516"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6" name="Rectangle 28">
                <a:extLst>
                  <a:ext uri="{FF2B5EF4-FFF2-40B4-BE49-F238E27FC236}">
                    <a16:creationId xmlns:a16="http://schemas.microsoft.com/office/drawing/2014/main" xmlns="" id="{33732A8B-6304-834E-A3D7-48DA1BF72DCC}"/>
                  </a:ext>
                </a:extLst>
              </p:cNvPr>
              <p:cNvSpPr>
                <a:spLocks noChangeArrowheads="1"/>
              </p:cNvSpPr>
              <p:nvPr/>
            </p:nvSpPr>
            <p:spPr bwMode="auto">
              <a:xfrm>
                <a:off x="1552"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7" name="Rectangle 29">
                <a:extLst>
                  <a:ext uri="{FF2B5EF4-FFF2-40B4-BE49-F238E27FC236}">
                    <a16:creationId xmlns:a16="http://schemas.microsoft.com/office/drawing/2014/main" xmlns="" id="{BFFDAEA6-BB7F-2B40-AAA8-A5F665313AB6}"/>
                  </a:ext>
                </a:extLst>
              </p:cNvPr>
              <p:cNvSpPr>
                <a:spLocks noChangeArrowheads="1"/>
              </p:cNvSpPr>
              <p:nvPr/>
            </p:nvSpPr>
            <p:spPr bwMode="auto">
              <a:xfrm>
                <a:off x="1588" y="2927"/>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8" name="Rectangle 30">
                <a:extLst>
                  <a:ext uri="{FF2B5EF4-FFF2-40B4-BE49-F238E27FC236}">
                    <a16:creationId xmlns:a16="http://schemas.microsoft.com/office/drawing/2014/main" xmlns="" id="{2B699F20-80D8-D546-B495-2EE79769C9B6}"/>
                  </a:ext>
                </a:extLst>
              </p:cNvPr>
              <p:cNvSpPr>
                <a:spLocks noChangeArrowheads="1"/>
              </p:cNvSpPr>
              <p:nvPr/>
            </p:nvSpPr>
            <p:spPr bwMode="auto">
              <a:xfrm>
                <a:off x="1625"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399" name="Rectangle 31">
                <a:extLst>
                  <a:ext uri="{FF2B5EF4-FFF2-40B4-BE49-F238E27FC236}">
                    <a16:creationId xmlns:a16="http://schemas.microsoft.com/office/drawing/2014/main" xmlns="" id="{06C33634-A542-9C46-A712-D769096D9229}"/>
                  </a:ext>
                </a:extLst>
              </p:cNvPr>
              <p:cNvSpPr>
                <a:spLocks noChangeArrowheads="1"/>
              </p:cNvSpPr>
              <p:nvPr/>
            </p:nvSpPr>
            <p:spPr bwMode="auto">
              <a:xfrm>
                <a:off x="1660"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0" name="Rectangle 32">
                <a:extLst>
                  <a:ext uri="{FF2B5EF4-FFF2-40B4-BE49-F238E27FC236}">
                    <a16:creationId xmlns:a16="http://schemas.microsoft.com/office/drawing/2014/main" xmlns="" id="{E1A23A65-D4AD-D545-B764-DEAF5929E472}"/>
                  </a:ext>
                </a:extLst>
              </p:cNvPr>
              <p:cNvSpPr>
                <a:spLocks noChangeArrowheads="1"/>
              </p:cNvSpPr>
              <p:nvPr/>
            </p:nvSpPr>
            <p:spPr bwMode="auto">
              <a:xfrm>
                <a:off x="1696"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1" name="Rectangle 33">
                <a:extLst>
                  <a:ext uri="{FF2B5EF4-FFF2-40B4-BE49-F238E27FC236}">
                    <a16:creationId xmlns:a16="http://schemas.microsoft.com/office/drawing/2014/main" xmlns="" id="{BF1A3AF9-06D7-FD4F-A28C-A551243C40A6}"/>
                  </a:ext>
                </a:extLst>
              </p:cNvPr>
              <p:cNvSpPr>
                <a:spLocks noChangeArrowheads="1"/>
              </p:cNvSpPr>
              <p:nvPr/>
            </p:nvSpPr>
            <p:spPr bwMode="auto">
              <a:xfrm>
                <a:off x="1732"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2" name="Rectangle 34">
                <a:extLst>
                  <a:ext uri="{FF2B5EF4-FFF2-40B4-BE49-F238E27FC236}">
                    <a16:creationId xmlns:a16="http://schemas.microsoft.com/office/drawing/2014/main" xmlns="" id="{BD7B2D1C-C34B-284E-B15C-2CA7A489A41A}"/>
                  </a:ext>
                </a:extLst>
              </p:cNvPr>
              <p:cNvSpPr>
                <a:spLocks noChangeArrowheads="1"/>
              </p:cNvSpPr>
              <p:nvPr/>
            </p:nvSpPr>
            <p:spPr bwMode="auto">
              <a:xfrm>
                <a:off x="1769"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3" name="Rectangle 35">
                <a:extLst>
                  <a:ext uri="{FF2B5EF4-FFF2-40B4-BE49-F238E27FC236}">
                    <a16:creationId xmlns:a16="http://schemas.microsoft.com/office/drawing/2014/main" xmlns="" id="{C0621F94-7D6E-B749-BC48-7C763CD0C9D3}"/>
                  </a:ext>
                </a:extLst>
              </p:cNvPr>
              <p:cNvSpPr>
                <a:spLocks noChangeArrowheads="1"/>
              </p:cNvSpPr>
              <p:nvPr/>
            </p:nvSpPr>
            <p:spPr bwMode="auto">
              <a:xfrm>
                <a:off x="1803"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4" name="Rectangle 36">
                <a:extLst>
                  <a:ext uri="{FF2B5EF4-FFF2-40B4-BE49-F238E27FC236}">
                    <a16:creationId xmlns:a16="http://schemas.microsoft.com/office/drawing/2014/main" xmlns="" id="{9D214BC4-4CB4-6546-B963-7E128B4568BE}"/>
                  </a:ext>
                </a:extLst>
              </p:cNvPr>
              <p:cNvSpPr>
                <a:spLocks noChangeArrowheads="1"/>
              </p:cNvSpPr>
              <p:nvPr/>
            </p:nvSpPr>
            <p:spPr bwMode="auto">
              <a:xfrm>
                <a:off x="1839" y="2927"/>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5" name="Rectangle 37">
                <a:extLst>
                  <a:ext uri="{FF2B5EF4-FFF2-40B4-BE49-F238E27FC236}">
                    <a16:creationId xmlns:a16="http://schemas.microsoft.com/office/drawing/2014/main" xmlns="" id="{CF127108-7102-4F47-AA9C-8E904BC8A63A}"/>
                  </a:ext>
                </a:extLst>
              </p:cNvPr>
              <p:cNvSpPr>
                <a:spLocks noChangeArrowheads="1"/>
              </p:cNvSpPr>
              <p:nvPr/>
            </p:nvSpPr>
            <p:spPr bwMode="auto">
              <a:xfrm>
                <a:off x="1872" y="2927"/>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6" name="Rectangle 38">
                <a:extLst>
                  <a:ext uri="{FF2B5EF4-FFF2-40B4-BE49-F238E27FC236}">
                    <a16:creationId xmlns:a16="http://schemas.microsoft.com/office/drawing/2014/main" xmlns="" id="{DA38D7D5-0880-1542-B400-7D87B7EBBDF2}"/>
                  </a:ext>
                </a:extLst>
              </p:cNvPr>
              <p:cNvSpPr>
                <a:spLocks noChangeArrowheads="1"/>
              </p:cNvSpPr>
              <p:nvPr/>
            </p:nvSpPr>
            <p:spPr bwMode="auto">
              <a:xfrm>
                <a:off x="1914" y="2927"/>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7" name="Rectangle 39">
                <a:extLst>
                  <a:ext uri="{FF2B5EF4-FFF2-40B4-BE49-F238E27FC236}">
                    <a16:creationId xmlns:a16="http://schemas.microsoft.com/office/drawing/2014/main" xmlns="" id="{AFBDBE3A-82C6-C44E-93B9-9F8DDDA6BCBC}"/>
                  </a:ext>
                </a:extLst>
              </p:cNvPr>
              <p:cNvSpPr>
                <a:spLocks noChangeArrowheads="1"/>
              </p:cNvSpPr>
              <p:nvPr/>
            </p:nvSpPr>
            <p:spPr bwMode="auto">
              <a:xfrm>
                <a:off x="1947"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8" name="Rectangle 40">
                <a:extLst>
                  <a:ext uri="{FF2B5EF4-FFF2-40B4-BE49-F238E27FC236}">
                    <a16:creationId xmlns:a16="http://schemas.microsoft.com/office/drawing/2014/main" xmlns="" id="{24A042C9-7B33-BD43-B2F8-428D999E10A5}"/>
                  </a:ext>
                </a:extLst>
              </p:cNvPr>
              <p:cNvSpPr>
                <a:spLocks noChangeArrowheads="1"/>
              </p:cNvSpPr>
              <p:nvPr/>
            </p:nvSpPr>
            <p:spPr bwMode="auto">
              <a:xfrm>
                <a:off x="1983" y="2927"/>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09" name="Rectangle 41">
                <a:extLst>
                  <a:ext uri="{FF2B5EF4-FFF2-40B4-BE49-F238E27FC236}">
                    <a16:creationId xmlns:a16="http://schemas.microsoft.com/office/drawing/2014/main" xmlns="" id="{EC0E1411-3794-9445-B0CF-851C9FCFD8BE}"/>
                  </a:ext>
                </a:extLst>
              </p:cNvPr>
              <p:cNvSpPr>
                <a:spLocks noChangeArrowheads="1"/>
              </p:cNvSpPr>
              <p:nvPr/>
            </p:nvSpPr>
            <p:spPr bwMode="auto">
              <a:xfrm>
                <a:off x="2017" y="2927"/>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0" name="Rectangle 42">
                <a:extLst>
                  <a:ext uri="{FF2B5EF4-FFF2-40B4-BE49-F238E27FC236}">
                    <a16:creationId xmlns:a16="http://schemas.microsoft.com/office/drawing/2014/main" xmlns="" id="{C982A692-768B-4B45-921F-10BFF90CB134}"/>
                  </a:ext>
                </a:extLst>
              </p:cNvPr>
              <p:cNvSpPr>
                <a:spLocks noChangeArrowheads="1"/>
              </p:cNvSpPr>
              <p:nvPr/>
            </p:nvSpPr>
            <p:spPr bwMode="auto">
              <a:xfrm>
                <a:off x="2058"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1" name="Rectangle 43">
                <a:extLst>
                  <a:ext uri="{FF2B5EF4-FFF2-40B4-BE49-F238E27FC236}">
                    <a16:creationId xmlns:a16="http://schemas.microsoft.com/office/drawing/2014/main" xmlns="" id="{27424E71-18F1-C74E-8A88-35B53EDE568D}"/>
                  </a:ext>
                </a:extLst>
              </p:cNvPr>
              <p:cNvSpPr>
                <a:spLocks noChangeArrowheads="1"/>
              </p:cNvSpPr>
              <p:nvPr/>
            </p:nvSpPr>
            <p:spPr bwMode="auto">
              <a:xfrm>
                <a:off x="2090"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2" name="Rectangle 44">
                <a:extLst>
                  <a:ext uri="{FF2B5EF4-FFF2-40B4-BE49-F238E27FC236}">
                    <a16:creationId xmlns:a16="http://schemas.microsoft.com/office/drawing/2014/main" xmlns="" id="{7A1B9EAC-8CA9-0F46-A456-4CF4FF63A147}"/>
                  </a:ext>
                </a:extLst>
              </p:cNvPr>
              <p:cNvSpPr>
                <a:spLocks noChangeArrowheads="1"/>
              </p:cNvSpPr>
              <p:nvPr/>
            </p:nvSpPr>
            <p:spPr bwMode="auto">
              <a:xfrm>
                <a:off x="2126" y="2927"/>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3" name="Rectangle 45">
                <a:extLst>
                  <a:ext uri="{FF2B5EF4-FFF2-40B4-BE49-F238E27FC236}">
                    <a16:creationId xmlns:a16="http://schemas.microsoft.com/office/drawing/2014/main" xmlns="" id="{2C5C5239-B21F-6C4B-8E7C-D0EDA6ED3182}"/>
                  </a:ext>
                </a:extLst>
              </p:cNvPr>
              <p:cNvSpPr>
                <a:spLocks noChangeArrowheads="1"/>
              </p:cNvSpPr>
              <p:nvPr/>
            </p:nvSpPr>
            <p:spPr bwMode="auto">
              <a:xfrm>
                <a:off x="2161"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4" name="Rectangle 46">
                <a:extLst>
                  <a:ext uri="{FF2B5EF4-FFF2-40B4-BE49-F238E27FC236}">
                    <a16:creationId xmlns:a16="http://schemas.microsoft.com/office/drawing/2014/main" xmlns="" id="{7C0E6A3C-5C90-F846-8C29-966D984108BE}"/>
                  </a:ext>
                </a:extLst>
              </p:cNvPr>
              <p:cNvSpPr>
                <a:spLocks noChangeArrowheads="1"/>
              </p:cNvSpPr>
              <p:nvPr/>
            </p:nvSpPr>
            <p:spPr bwMode="auto">
              <a:xfrm>
                <a:off x="2198" y="2927"/>
                <a:ext cx="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5" name="Rectangle 47">
                <a:extLst>
                  <a:ext uri="{FF2B5EF4-FFF2-40B4-BE49-F238E27FC236}">
                    <a16:creationId xmlns:a16="http://schemas.microsoft.com/office/drawing/2014/main" xmlns="" id="{BAC8E417-BE9F-C94B-8CE4-8F3E14AF01DD}"/>
                  </a:ext>
                </a:extLst>
              </p:cNvPr>
              <p:cNvSpPr>
                <a:spLocks noChangeArrowheads="1"/>
              </p:cNvSpPr>
              <p:nvPr/>
            </p:nvSpPr>
            <p:spPr bwMode="auto">
              <a:xfrm>
                <a:off x="2244" y="2927"/>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6" name="Rectangle 48">
                <a:extLst>
                  <a:ext uri="{FF2B5EF4-FFF2-40B4-BE49-F238E27FC236}">
                    <a16:creationId xmlns:a16="http://schemas.microsoft.com/office/drawing/2014/main" xmlns="" id="{01FCB7B6-783E-1E43-8AB2-CC1E1BBEA80D}"/>
                  </a:ext>
                </a:extLst>
              </p:cNvPr>
              <p:cNvSpPr>
                <a:spLocks noChangeArrowheads="1"/>
              </p:cNvSpPr>
              <p:nvPr/>
            </p:nvSpPr>
            <p:spPr bwMode="auto">
              <a:xfrm>
                <a:off x="2276" y="2927"/>
                <a:ext cx="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7" name="Rectangle 49">
                <a:extLst>
                  <a:ext uri="{FF2B5EF4-FFF2-40B4-BE49-F238E27FC236}">
                    <a16:creationId xmlns:a16="http://schemas.microsoft.com/office/drawing/2014/main" xmlns="" id="{65FA0783-F7C5-CB43-A05F-638B8A1FD6DA}"/>
                  </a:ext>
                </a:extLst>
              </p:cNvPr>
              <p:cNvSpPr>
                <a:spLocks noChangeArrowheads="1"/>
              </p:cNvSpPr>
              <p:nvPr/>
            </p:nvSpPr>
            <p:spPr bwMode="auto">
              <a:xfrm>
                <a:off x="2306" y="2927"/>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8" name="Rectangle 50">
                <a:extLst>
                  <a:ext uri="{FF2B5EF4-FFF2-40B4-BE49-F238E27FC236}">
                    <a16:creationId xmlns:a16="http://schemas.microsoft.com/office/drawing/2014/main" xmlns="" id="{F2516FD8-7E44-504B-8D3C-CC40EF53C89B}"/>
                  </a:ext>
                </a:extLst>
              </p:cNvPr>
              <p:cNvSpPr>
                <a:spLocks noChangeArrowheads="1"/>
              </p:cNvSpPr>
              <p:nvPr/>
            </p:nvSpPr>
            <p:spPr bwMode="auto">
              <a:xfrm>
                <a:off x="2343"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19" name="Rectangle 51">
                <a:extLst>
                  <a:ext uri="{FF2B5EF4-FFF2-40B4-BE49-F238E27FC236}">
                    <a16:creationId xmlns:a16="http://schemas.microsoft.com/office/drawing/2014/main" xmlns="" id="{6EA39789-817C-F244-8872-8D3C6FBDF8A4}"/>
                  </a:ext>
                </a:extLst>
              </p:cNvPr>
              <p:cNvSpPr>
                <a:spLocks noChangeArrowheads="1"/>
              </p:cNvSpPr>
              <p:nvPr/>
            </p:nvSpPr>
            <p:spPr bwMode="auto">
              <a:xfrm>
                <a:off x="2377" y="2927"/>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0" name="Rectangle 52">
                <a:extLst>
                  <a:ext uri="{FF2B5EF4-FFF2-40B4-BE49-F238E27FC236}">
                    <a16:creationId xmlns:a16="http://schemas.microsoft.com/office/drawing/2014/main" xmlns="" id="{6F278277-1E76-6842-8062-037086BE8929}"/>
                  </a:ext>
                </a:extLst>
              </p:cNvPr>
              <p:cNvSpPr>
                <a:spLocks noChangeArrowheads="1"/>
              </p:cNvSpPr>
              <p:nvPr/>
            </p:nvSpPr>
            <p:spPr bwMode="auto">
              <a:xfrm>
                <a:off x="2414" y="2927"/>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1" name="Rectangle 53">
                <a:extLst>
                  <a:ext uri="{FF2B5EF4-FFF2-40B4-BE49-F238E27FC236}">
                    <a16:creationId xmlns:a16="http://schemas.microsoft.com/office/drawing/2014/main" xmlns="" id="{BEBC2ED6-9110-CD44-80D3-02B9C28E3837}"/>
                  </a:ext>
                </a:extLst>
              </p:cNvPr>
              <p:cNvSpPr>
                <a:spLocks noChangeArrowheads="1"/>
              </p:cNvSpPr>
              <p:nvPr/>
            </p:nvSpPr>
            <p:spPr bwMode="auto">
              <a:xfrm>
                <a:off x="2450"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2" name="Rectangle 54">
                <a:extLst>
                  <a:ext uri="{FF2B5EF4-FFF2-40B4-BE49-F238E27FC236}">
                    <a16:creationId xmlns:a16="http://schemas.microsoft.com/office/drawing/2014/main" xmlns="" id="{C423CB7A-BFD4-B648-8EF9-E8EE4EA0A29C}"/>
                  </a:ext>
                </a:extLst>
              </p:cNvPr>
              <p:cNvSpPr>
                <a:spLocks noChangeArrowheads="1"/>
              </p:cNvSpPr>
              <p:nvPr/>
            </p:nvSpPr>
            <p:spPr bwMode="auto">
              <a:xfrm>
                <a:off x="2484"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3" name="Rectangle 55">
                <a:extLst>
                  <a:ext uri="{FF2B5EF4-FFF2-40B4-BE49-F238E27FC236}">
                    <a16:creationId xmlns:a16="http://schemas.microsoft.com/office/drawing/2014/main" xmlns="" id="{D4028F1F-E3C3-1A45-A0E3-00C29966F2C5}"/>
                  </a:ext>
                </a:extLst>
              </p:cNvPr>
              <p:cNvSpPr>
                <a:spLocks noChangeArrowheads="1"/>
              </p:cNvSpPr>
              <p:nvPr/>
            </p:nvSpPr>
            <p:spPr bwMode="auto">
              <a:xfrm>
                <a:off x="2521" y="2927"/>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4" name="Rectangle 56">
                <a:extLst>
                  <a:ext uri="{FF2B5EF4-FFF2-40B4-BE49-F238E27FC236}">
                    <a16:creationId xmlns:a16="http://schemas.microsoft.com/office/drawing/2014/main" xmlns="" id="{453DBEC1-C682-8049-AE38-3085532B6844}"/>
                  </a:ext>
                </a:extLst>
              </p:cNvPr>
              <p:cNvSpPr>
                <a:spLocks noChangeArrowheads="1"/>
              </p:cNvSpPr>
              <p:nvPr/>
            </p:nvSpPr>
            <p:spPr bwMode="auto">
              <a:xfrm>
                <a:off x="2554" y="2927"/>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5" name="Rectangle 57">
                <a:extLst>
                  <a:ext uri="{FF2B5EF4-FFF2-40B4-BE49-F238E27FC236}">
                    <a16:creationId xmlns:a16="http://schemas.microsoft.com/office/drawing/2014/main" xmlns="" id="{9C245A64-3DE8-504A-88A2-DC6F2F271A43}"/>
                  </a:ext>
                </a:extLst>
              </p:cNvPr>
              <p:cNvSpPr>
                <a:spLocks noChangeArrowheads="1"/>
              </p:cNvSpPr>
              <p:nvPr/>
            </p:nvSpPr>
            <p:spPr bwMode="auto">
              <a:xfrm>
                <a:off x="2595" y="2927"/>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6" name="Rectangle 58">
                <a:extLst>
                  <a:ext uri="{FF2B5EF4-FFF2-40B4-BE49-F238E27FC236}">
                    <a16:creationId xmlns:a16="http://schemas.microsoft.com/office/drawing/2014/main" xmlns="" id="{E1AC0CCB-8A5C-D248-9758-3ED3732920CC}"/>
                  </a:ext>
                </a:extLst>
              </p:cNvPr>
              <p:cNvSpPr>
                <a:spLocks noChangeArrowheads="1"/>
              </p:cNvSpPr>
              <p:nvPr/>
            </p:nvSpPr>
            <p:spPr bwMode="auto">
              <a:xfrm>
                <a:off x="2629"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7" name="Rectangle 59">
                <a:extLst>
                  <a:ext uri="{FF2B5EF4-FFF2-40B4-BE49-F238E27FC236}">
                    <a16:creationId xmlns:a16="http://schemas.microsoft.com/office/drawing/2014/main" xmlns="" id="{5EF12E57-3C6A-FD45-B163-F3ECAD936D55}"/>
                  </a:ext>
                </a:extLst>
              </p:cNvPr>
              <p:cNvSpPr>
                <a:spLocks noChangeArrowheads="1"/>
              </p:cNvSpPr>
              <p:nvPr/>
            </p:nvSpPr>
            <p:spPr bwMode="auto">
              <a:xfrm>
                <a:off x="2664"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8" name="Rectangle 60">
                <a:extLst>
                  <a:ext uri="{FF2B5EF4-FFF2-40B4-BE49-F238E27FC236}">
                    <a16:creationId xmlns:a16="http://schemas.microsoft.com/office/drawing/2014/main" xmlns="" id="{E53FE1CF-1964-414E-B6DA-DF4E5943F63F}"/>
                  </a:ext>
                </a:extLst>
              </p:cNvPr>
              <p:cNvSpPr>
                <a:spLocks noChangeArrowheads="1"/>
              </p:cNvSpPr>
              <p:nvPr/>
            </p:nvSpPr>
            <p:spPr bwMode="auto">
              <a:xfrm>
                <a:off x="2698" y="2927"/>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29" name="Rectangle 61">
                <a:extLst>
                  <a:ext uri="{FF2B5EF4-FFF2-40B4-BE49-F238E27FC236}">
                    <a16:creationId xmlns:a16="http://schemas.microsoft.com/office/drawing/2014/main" xmlns="" id="{258CCEA2-0328-CF40-B455-2E80BB5F64A2}"/>
                  </a:ext>
                </a:extLst>
              </p:cNvPr>
              <p:cNvSpPr>
                <a:spLocks noChangeArrowheads="1"/>
              </p:cNvSpPr>
              <p:nvPr/>
            </p:nvSpPr>
            <p:spPr bwMode="auto">
              <a:xfrm>
                <a:off x="2740"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0" name="Rectangle 62">
                <a:extLst>
                  <a:ext uri="{FF2B5EF4-FFF2-40B4-BE49-F238E27FC236}">
                    <a16:creationId xmlns:a16="http://schemas.microsoft.com/office/drawing/2014/main" xmlns="" id="{F62D6C20-9177-DE4A-A722-807CACF24BE9}"/>
                  </a:ext>
                </a:extLst>
              </p:cNvPr>
              <p:cNvSpPr>
                <a:spLocks noChangeArrowheads="1"/>
              </p:cNvSpPr>
              <p:nvPr/>
            </p:nvSpPr>
            <p:spPr bwMode="auto">
              <a:xfrm>
                <a:off x="2772"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1" name="Rectangle 63">
                <a:extLst>
                  <a:ext uri="{FF2B5EF4-FFF2-40B4-BE49-F238E27FC236}">
                    <a16:creationId xmlns:a16="http://schemas.microsoft.com/office/drawing/2014/main" xmlns="" id="{37497C7C-0FD7-8B47-8E52-F1E993AF53CA}"/>
                  </a:ext>
                </a:extLst>
              </p:cNvPr>
              <p:cNvSpPr>
                <a:spLocks noChangeArrowheads="1"/>
              </p:cNvSpPr>
              <p:nvPr/>
            </p:nvSpPr>
            <p:spPr bwMode="auto">
              <a:xfrm>
                <a:off x="2808"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2" name="Rectangle 64">
                <a:extLst>
                  <a:ext uri="{FF2B5EF4-FFF2-40B4-BE49-F238E27FC236}">
                    <a16:creationId xmlns:a16="http://schemas.microsoft.com/office/drawing/2014/main" xmlns="" id="{7A3A2DD3-C2F5-414B-8EC2-82DF64F44F76}"/>
                  </a:ext>
                </a:extLst>
              </p:cNvPr>
              <p:cNvSpPr>
                <a:spLocks noChangeArrowheads="1"/>
              </p:cNvSpPr>
              <p:nvPr/>
            </p:nvSpPr>
            <p:spPr bwMode="auto">
              <a:xfrm>
                <a:off x="2843" y="2927"/>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3" name="Rectangle 65">
                <a:extLst>
                  <a:ext uri="{FF2B5EF4-FFF2-40B4-BE49-F238E27FC236}">
                    <a16:creationId xmlns:a16="http://schemas.microsoft.com/office/drawing/2014/main" xmlns="" id="{30212E4F-4CF9-AB4A-A515-9FAAA58D0632}"/>
                  </a:ext>
                </a:extLst>
              </p:cNvPr>
              <p:cNvSpPr>
                <a:spLocks noChangeArrowheads="1"/>
              </p:cNvSpPr>
              <p:nvPr/>
            </p:nvSpPr>
            <p:spPr bwMode="auto">
              <a:xfrm>
                <a:off x="2884"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4" name="Rectangle 66">
                <a:extLst>
                  <a:ext uri="{FF2B5EF4-FFF2-40B4-BE49-F238E27FC236}">
                    <a16:creationId xmlns:a16="http://schemas.microsoft.com/office/drawing/2014/main" xmlns="" id="{C8EF9138-1295-B94E-B463-958C471F80EC}"/>
                  </a:ext>
                </a:extLst>
              </p:cNvPr>
              <p:cNvSpPr>
                <a:spLocks noChangeArrowheads="1"/>
              </p:cNvSpPr>
              <p:nvPr/>
            </p:nvSpPr>
            <p:spPr bwMode="auto">
              <a:xfrm>
                <a:off x="2916"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5" name="Rectangle 67">
                <a:extLst>
                  <a:ext uri="{FF2B5EF4-FFF2-40B4-BE49-F238E27FC236}">
                    <a16:creationId xmlns:a16="http://schemas.microsoft.com/office/drawing/2014/main" xmlns="" id="{E313B280-5B82-3245-8E09-DB93B22F2E62}"/>
                  </a:ext>
                </a:extLst>
              </p:cNvPr>
              <p:cNvSpPr>
                <a:spLocks noChangeArrowheads="1"/>
              </p:cNvSpPr>
              <p:nvPr/>
            </p:nvSpPr>
            <p:spPr bwMode="auto">
              <a:xfrm>
                <a:off x="2951" y="2927"/>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6" name="Rectangle 68">
                <a:extLst>
                  <a:ext uri="{FF2B5EF4-FFF2-40B4-BE49-F238E27FC236}">
                    <a16:creationId xmlns:a16="http://schemas.microsoft.com/office/drawing/2014/main" xmlns="" id="{B33AEBF5-B7F4-1C48-A486-DBB73689B901}"/>
                  </a:ext>
                </a:extLst>
              </p:cNvPr>
              <p:cNvSpPr>
                <a:spLocks noChangeArrowheads="1"/>
              </p:cNvSpPr>
              <p:nvPr/>
            </p:nvSpPr>
            <p:spPr bwMode="auto">
              <a:xfrm>
                <a:off x="2987"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7" name="Rectangle 69">
                <a:extLst>
                  <a:ext uri="{FF2B5EF4-FFF2-40B4-BE49-F238E27FC236}">
                    <a16:creationId xmlns:a16="http://schemas.microsoft.com/office/drawing/2014/main" xmlns="" id="{865C7C25-A602-E241-99E7-F92D96B44349}"/>
                  </a:ext>
                </a:extLst>
              </p:cNvPr>
              <p:cNvSpPr>
                <a:spLocks noChangeArrowheads="1"/>
              </p:cNvSpPr>
              <p:nvPr/>
            </p:nvSpPr>
            <p:spPr bwMode="auto">
              <a:xfrm>
                <a:off x="3023"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8" name="Rectangle 70">
                <a:extLst>
                  <a:ext uri="{FF2B5EF4-FFF2-40B4-BE49-F238E27FC236}">
                    <a16:creationId xmlns:a16="http://schemas.microsoft.com/office/drawing/2014/main" xmlns="" id="{DA0601AD-07E5-4949-BF08-D7D9B3A7EC88}"/>
                  </a:ext>
                </a:extLst>
              </p:cNvPr>
              <p:cNvSpPr>
                <a:spLocks noChangeArrowheads="1"/>
              </p:cNvSpPr>
              <p:nvPr/>
            </p:nvSpPr>
            <p:spPr bwMode="auto">
              <a:xfrm>
                <a:off x="3070"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39" name="Rectangle 71">
                <a:extLst>
                  <a:ext uri="{FF2B5EF4-FFF2-40B4-BE49-F238E27FC236}">
                    <a16:creationId xmlns:a16="http://schemas.microsoft.com/office/drawing/2014/main" xmlns="" id="{5E5014C0-F821-7742-BFBE-0740E716B257}"/>
                  </a:ext>
                </a:extLst>
              </p:cNvPr>
              <p:cNvSpPr>
                <a:spLocks noChangeArrowheads="1"/>
              </p:cNvSpPr>
              <p:nvPr/>
            </p:nvSpPr>
            <p:spPr bwMode="auto">
              <a:xfrm>
                <a:off x="3102"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0" name="Rectangle 72">
                <a:extLst>
                  <a:ext uri="{FF2B5EF4-FFF2-40B4-BE49-F238E27FC236}">
                    <a16:creationId xmlns:a16="http://schemas.microsoft.com/office/drawing/2014/main" xmlns="" id="{5F3909B0-202A-8845-90C5-76459F72E528}"/>
                  </a:ext>
                </a:extLst>
              </p:cNvPr>
              <p:cNvSpPr>
                <a:spLocks noChangeArrowheads="1"/>
              </p:cNvSpPr>
              <p:nvPr/>
            </p:nvSpPr>
            <p:spPr bwMode="auto">
              <a:xfrm>
                <a:off x="3138"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1" name="Rectangle 73">
                <a:extLst>
                  <a:ext uri="{FF2B5EF4-FFF2-40B4-BE49-F238E27FC236}">
                    <a16:creationId xmlns:a16="http://schemas.microsoft.com/office/drawing/2014/main" xmlns="" id="{9919C8A8-91CA-1148-AF80-E900CDE4B65F}"/>
                  </a:ext>
                </a:extLst>
              </p:cNvPr>
              <p:cNvSpPr>
                <a:spLocks noChangeArrowheads="1"/>
              </p:cNvSpPr>
              <p:nvPr/>
            </p:nvSpPr>
            <p:spPr bwMode="auto">
              <a:xfrm>
                <a:off x="3173"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2" name="Rectangle 74">
                <a:extLst>
                  <a:ext uri="{FF2B5EF4-FFF2-40B4-BE49-F238E27FC236}">
                    <a16:creationId xmlns:a16="http://schemas.microsoft.com/office/drawing/2014/main" xmlns="" id="{F11AE7FA-AC83-3E45-85A0-20AD7E92AE65}"/>
                  </a:ext>
                </a:extLst>
              </p:cNvPr>
              <p:cNvSpPr>
                <a:spLocks noChangeArrowheads="1"/>
              </p:cNvSpPr>
              <p:nvPr/>
            </p:nvSpPr>
            <p:spPr bwMode="auto">
              <a:xfrm>
                <a:off x="3214" y="2927"/>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3" name="Rectangle 75">
                <a:extLst>
                  <a:ext uri="{FF2B5EF4-FFF2-40B4-BE49-F238E27FC236}">
                    <a16:creationId xmlns:a16="http://schemas.microsoft.com/office/drawing/2014/main" xmlns="" id="{AAD227D8-7F80-CE4F-B055-6EDE14E2566C}"/>
                  </a:ext>
                </a:extLst>
              </p:cNvPr>
              <p:cNvSpPr>
                <a:spLocks noChangeArrowheads="1"/>
              </p:cNvSpPr>
              <p:nvPr/>
            </p:nvSpPr>
            <p:spPr bwMode="auto">
              <a:xfrm>
                <a:off x="3245"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4" name="Rectangle 76">
                <a:extLst>
                  <a:ext uri="{FF2B5EF4-FFF2-40B4-BE49-F238E27FC236}">
                    <a16:creationId xmlns:a16="http://schemas.microsoft.com/office/drawing/2014/main" xmlns="" id="{0ED526B9-0714-884A-8842-AD49977600F6}"/>
                  </a:ext>
                </a:extLst>
              </p:cNvPr>
              <p:cNvSpPr>
                <a:spLocks noChangeArrowheads="1"/>
              </p:cNvSpPr>
              <p:nvPr/>
            </p:nvSpPr>
            <p:spPr bwMode="auto">
              <a:xfrm>
                <a:off x="3276" y="2927"/>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5" name="Rectangle 77">
                <a:extLst>
                  <a:ext uri="{FF2B5EF4-FFF2-40B4-BE49-F238E27FC236}">
                    <a16:creationId xmlns:a16="http://schemas.microsoft.com/office/drawing/2014/main" xmlns="" id="{24608BF4-7DB9-A14C-BD3C-76E7F970F22F}"/>
                  </a:ext>
                </a:extLst>
              </p:cNvPr>
              <p:cNvSpPr>
                <a:spLocks noChangeArrowheads="1"/>
              </p:cNvSpPr>
              <p:nvPr/>
            </p:nvSpPr>
            <p:spPr bwMode="auto">
              <a:xfrm>
                <a:off x="3310"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6" name="Rectangle 78">
                <a:extLst>
                  <a:ext uri="{FF2B5EF4-FFF2-40B4-BE49-F238E27FC236}">
                    <a16:creationId xmlns:a16="http://schemas.microsoft.com/office/drawing/2014/main" xmlns="" id="{048C4A44-499E-BC48-8E30-8B326F037C81}"/>
                  </a:ext>
                </a:extLst>
              </p:cNvPr>
              <p:cNvSpPr>
                <a:spLocks noChangeArrowheads="1"/>
              </p:cNvSpPr>
              <p:nvPr/>
            </p:nvSpPr>
            <p:spPr bwMode="auto">
              <a:xfrm>
                <a:off x="3346" y="2927"/>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7" name="Rectangle 79">
                <a:extLst>
                  <a:ext uri="{FF2B5EF4-FFF2-40B4-BE49-F238E27FC236}">
                    <a16:creationId xmlns:a16="http://schemas.microsoft.com/office/drawing/2014/main" xmlns="" id="{A361BF7B-8F91-DF42-A671-57ED374AD602}"/>
                  </a:ext>
                </a:extLst>
              </p:cNvPr>
              <p:cNvSpPr>
                <a:spLocks noChangeArrowheads="1"/>
              </p:cNvSpPr>
              <p:nvPr/>
            </p:nvSpPr>
            <p:spPr bwMode="auto">
              <a:xfrm>
                <a:off x="3380"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8" name="Rectangle 80">
                <a:extLst>
                  <a:ext uri="{FF2B5EF4-FFF2-40B4-BE49-F238E27FC236}">
                    <a16:creationId xmlns:a16="http://schemas.microsoft.com/office/drawing/2014/main" xmlns="" id="{24B66983-0847-FA4A-B0D7-EB728383D890}"/>
                  </a:ext>
                </a:extLst>
              </p:cNvPr>
              <p:cNvSpPr>
                <a:spLocks noChangeArrowheads="1"/>
              </p:cNvSpPr>
              <p:nvPr/>
            </p:nvSpPr>
            <p:spPr bwMode="auto">
              <a:xfrm>
                <a:off x="3421" y="2927"/>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49" name="Rectangle 81">
                <a:extLst>
                  <a:ext uri="{FF2B5EF4-FFF2-40B4-BE49-F238E27FC236}">
                    <a16:creationId xmlns:a16="http://schemas.microsoft.com/office/drawing/2014/main" xmlns="" id="{55BD1A0D-2E60-684C-A265-01B25E6868E8}"/>
                  </a:ext>
                </a:extLst>
              </p:cNvPr>
              <p:cNvSpPr>
                <a:spLocks noChangeArrowheads="1"/>
              </p:cNvSpPr>
              <p:nvPr/>
            </p:nvSpPr>
            <p:spPr bwMode="auto">
              <a:xfrm>
                <a:off x="3454" y="2927"/>
                <a:ext cx="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0" name="Rectangle 82">
                <a:extLst>
                  <a:ext uri="{FF2B5EF4-FFF2-40B4-BE49-F238E27FC236}">
                    <a16:creationId xmlns:a16="http://schemas.microsoft.com/office/drawing/2014/main" xmlns="" id="{12ACA388-5670-9B42-BBA0-ABCCFD088F31}"/>
                  </a:ext>
                </a:extLst>
              </p:cNvPr>
              <p:cNvSpPr>
                <a:spLocks noChangeArrowheads="1"/>
              </p:cNvSpPr>
              <p:nvPr/>
            </p:nvSpPr>
            <p:spPr bwMode="auto">
              <a:xfrm>
                <a:off x="3491" y="2927"/>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1" name="Rectangle 83">
                <a:extLst>
                  <a:ext uri="{FF2B5EF4-FFF2-40B4-BE49-F238E27FC236}">
                    <a16:creationId xmlns:a16="http://schemas.microsoft.com/office/drawing/2014/main" xmlns="" id="{A1CB3B48-38EB-1141-B82E-EB254CB8F526}"/>
                  </a:ext>
                </a:extLst>
              </p:cNvPr>
              <p:cNvSpPr>
                <a:spLocks noChangeArrowheads="1"/>
              </p:cNvSpPr>
              <p:nvPr/>
            </p:nvSpPr>
            <p:spPr bwMode="auto">
              <a:xfrm>
                <a:off x="3524"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2" name="Rectangle 84">
                <a:extLst>
                  <a:ext uri="{FF2B5EF4-FFF2-40B4-BE49-F238E27FC236}">
                    <a16:creationId xmlns:a16="http://schemas.microsoft.com/office/drawing/2014/main" xmlns="" id="{5C741B90-F446-F149-8CC0-8E385DFF5A49}"/>
                  </a:ext>
                </a:extLst>
              </p:cNvPr>
              <p:cNvSpPr>
                <a:spLocks noChangeArrowheads="1"/>
              </p:cNvSpPr>
              <p:nvPr/>
            </p:nvSpPr>
            <p:spPr bwMode="auto">
              <a:xfrm>
                <a:off x="3565" y="2927"/>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3" name="Rectangle 85">
                <a:extLst>
                  <a:ext uri="{FF2B5EF4-FFF2-40B4-BE49-F238E27FC236}">
                    <a16:creationId xmlns:a16="http://schemas.microsoft.com/office/drawing/2014/main" xmlns="" id="{660B24A2-DF3B-0A45-8AF7-53737D668D71}"/>
                  </a:ext>
                </a:extLst>
              </p:cNvPr>
              <p:cNvSpPr>
                <a:spLocks noChangeArrowheads="1"/>
              </p:cNvSpPr>
              <p:nvPr/>
            </p:nvSpPr>
            <p:spPr bwMode="auto">
              <a:xfrm>
                <a:off x="3598" y="29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4" name="Rectangle 86">
                <a:extLst>
                  <a:ext uri="{FF2B5EF4-FFF2-40B4-BE49-F238E27FC236}">
                    <a16:creationId xmlns:a16="http://schemas.microsoft.com/office/drawing/2014/main" xmlns="" id="{DB899D03-A346-A44E-9BBA-A7BCDCE94952}"/>
                  </a:ext>
                </a:extLst>
              </p:cNvPr>
              <p:cNvSpPr>
                <a:spLocks noChangeArrowheads="1"/>
              </p:cNvSpPr>
              <p:nvPr/>
            </p:nvSpPr>
            <p:spPr bwMode="auto">
              <a:xfrm>
                <a:off x="3627" y="2927"/>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5" name="Rectangle 87">
                <a:extLst>
                  <a:ext uri="{FF2B5EF4-FFF2-40B4-BE49-F238E27FC236}">
                    <a16:creationId xmlns:a16="http://schemas.microsoft.com/office/drawing/2014/main" xmlns="" id="{438D9B5A-112C-7646-989A-497CB85CD2FE}"/>
                  </a:ext>
                </a:extLst>
              </p:cNvPr>
              <p:cNvSpPr>
                <a:spLocks noChangeArrowheads="1"/>
              </p:cNvSpPr>
              <p:nvPr/>
            </p:nvSpPr>
            <p:spPr bwMode="auto">
              <a:xfrm>
                <a:off x="3669" y="2927"/>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6" name="Rectangle 88">
                <a:extLst>
                  <a:ext uri="{FF2B5EF4-FFF2-40B4-BE49-F238E27FC236}">
                    <a16:creationId xmlns:a16="http://schemas.microsoft.com/office/drawing/2014/main" xmlns="" id="{E24023E9-0280-6844-BA48-0AAD279B6C33}"/>
                  </a:ext>
                </a:extLst>
              </p:cNvPr>
              <p:cNvSpPr>
                <a:spLocks noChangeArrowheads="1"/>
              </p:cNvSpPr>
              <p:nvPr/>
            </p:nvSpPr>
            <p:spPr bwMode="auto">
              <a:xfrm>
                <a:off x="3710" y="2927"/>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7" name="Rectangle 89">
                <a:extLst>
                  <a:ext uri="{FF2B5EF4-FFF2-40B4-BE49-F238E27FC236}">
                    <a16:creationId xmlns:a16="http://schemas.microsoft.com/office/drawing/2014/main" xmlns="" id="{902C270E-C2FD-F244-B29A-CA54D20D0E4F}"/>
                  </a:ext>
                </a:extLst>
              </p:cNvPr>
              <p:cNvSpPr>
                <a:spLocks noChangeArrowheads="1"/>
              </p:cNvSpPr>
              <p:nvPr/>
            </p:nvSpPr>
            <p:spPr bwMode="auto">
              <a:xfrm>
                <a:off x="3741" y="29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8" name="Rectangle 90">
                <a:extLst>
                  <a:ext uri="{FF2B5EF4-FFF2-40B4-BE49-F238E27FC236}">
                    <a16:creationId xmlns:a16="http://schemas.microsoft.com/office/drawing/2014/main" xmlns="" id="{6D727CA0-D1C3-4348-9316-2ABD017A2892}"/>
                  </a:ext>
                </a:extLst>
              </p:cNvPr>
              <p:cNvSpPr>
                <a:spLocks noChangeArrowheads="1"/>
              </p:cNvSpPr>
              <p:nvPr/>
            </p:nvSpPr>
            <p:spPr bwMode="auto">
              <a:xfrm>
                <a:off x="3772" y="2927"/>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59" name="Rectangle 91">
                <a:extLst>
                  <a:ext uri="{FF2B5EF4-FFF2-40B4-BE49-F238E27FC236}">
                    <a16:creationId xmlns:a16="http://schemas.microsoft.com/office/drawing/2014/main" xmlns="" id="{834D9C18-0B4E-E644-9D31-63F7E13AC521}"/>
                  </a:ext>
                </a:extLst>
              </p:cNvPr>
              <p:cNvSpPr>
                <a:spLocks noChangeArrowheads="1"/>
              </p:cNvSpPr>
              <p:nvPr/>
            </p:nvSpPr>
            <p:spPr bwMode="auto">
              <a:xfrm>
                <a:off x="3813" y="2927"/>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0" name="Rectangle 92">
                <a:extLst>
                  <a:ext uri="{FF2B5EF4-FFF2-40B4-BE49-F238E27FC236}">
                    <a16:creationId xmlns:a16="http://schemas.microsoft.com/office/drawing/2014/main" xmlns="" id="{11CDB1F6-408E-5341-9A3B-CFC4E1ED3BC1}"/>
                  </a:ext>
                </a:extLst>
              </p:cNvPr>
              <p:cNvSpPr>
                <a:spLocks noChangeArrowheads="1"/>
              </p:cNvSpPr>
              <p:nvPr/>
            </p:nvSpPr>
            <p:spPr bwMode="auto">
              <a:xfrm>
                <a:off x="727"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1" name="Rectangle 93">
                <a:extLst>
                  <a:ext uri="{FF2B5EF4-FFF2-40B4-BE49-F238E27FC236}">
                    <a16:creationId xmlns:a16="http://schemas.microsoft.com/office/drawing/2014/main" xmlns="" id="{F345F597-BDBE-6D4A-AD43-029937C31ED5}"/>
                  </a:ext>
                </a:extLst>
              </p:cNvPr>
              <p:cNvSpPr>
                <a:spLocks noChangeArrowheads="1"/>
              </p:cNvSpPr>
              <p:nvPr/>
            </p:nvSpPr>
            <p:spPr bwMode="auto">
              <a:xfrm>
                <a:off x="763" y="260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2" name="Rectangle 94">
                <a:extLst>
                  <a:ext uri="{FF2B5EF4-FFF2-40B4-BE49-F238E27FC236}">
                    <a16:creationId xmlns:a16="http://schemas.microsoft.com/office/drawing/2014/main" xmlns="" id="{FE790A36-F27F-EB4B-9C2F-9B07752E850C}"/>
                  </a:ext>
                </a:extLst>
              </p:cNvPr>
              <p:cNvSpPr>
                <a:spLocks noChangeArrowheads="1"/>
              </p:cNvSpPr>
              <p:nvPr/>
            </p:nvSpPr>
            <p:spPr bwMode="auto">
              <a:xfrm>
                <a:off x="799"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3" name="Rectangle 95">
                <a:extLst>
                  <a:ext uri="{FF2B5EF4-FFF2-40B4-BE49-F238E27FC236}">
                    <a16:creationId xmlns:a16="http://schemas.microsoft.com/office/drawing/2014/main" xmlns="" id="{C40C4BC4-1832-E24D-A5D6-AC00481A38B6}"/>
                  </a:ext>
                </a:extLst>
              </p:cNvPr>
              <p:cNvSpPr>
                <a:spLocks noChangeArrowheads="1"/>
              </p:cNvSpPr>
              <p:nvPr/>
            </p:nvSpPr>
            <p:spPr bwMode="auto">
              <a:xfrm>
                <a:off x="835"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4" name="Rectangle 96">
                <a:extLst>
                  <a:ext uri="{FF2B5EF4-FFF2-40B4-BE49-F238E27FC236}">
                    <a16:creationId xmlns:a16="http://schemas.microsoft.com/office/drawing/2014/main" xmlns="" id="{91C4BD58-1560-3F47-BB40-F565D731E875}"/>
                  </a:ext>
                </a:extLst>
              </p:cNvPr>
              <p:cNvSpPr>
                <a:spLocks noChangeArrowheads="1"/>
              </p:cNvSpPr>
              <p:nvPr/>
            </p:nvSpPr>
            <p:spPr bwMode="auto">
              <a:xfrm>
                <a:off x="871"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5" name="Rectangle 97">
                <a:extLst>
                  <a:ext uri="{FF2B5EF4-FFF2-40B4-BE49-F238E27FC236}">
                    <a16:creationId xmlns:a16="http://schemas.microsoft.com/office/drawing/2014/main" xmlns="" id="{E7C9A774-038B-864D-B82F-E5B66F71D332}"/>
                  </a:ext>
                </a:extLst>
              </p:cNvPr>
              <p:cNvSpPr>
                <a:spLocks noChangeArrowheads="1"/>
              </p:cNvSpPr>
              <p:nvPr/>
            </p:nvSpPr>
            <p:spPr bwMode="auto">
              <a:xfrm>
                <a:off x="907" y="260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6" name="Rectangle 98">
                <a:extLst>
                  <a:ext uri="{FF2B5EF4-FFF2-40B4-BE49-F238E27FC236}">
                    <a16:creationId xmlns:a16="http://schemas.microsoft.com/office/drawing/2014/main" xmlns="" id="{C710BA97-B9F1-B74A-A03D-35E172E00BE3}"/>
                  </a:ext>
                </a:extLst>
              </p:cNvPr>
              <p:cNvSpPr>
                <a:spLocks noChangeArrowheads="1"/>
              </p:cNvSpPr>
              <p:nvPr/>
            </p:nvSpPr>
            <p:spPr bwMode="auto">
              <a:xfrm>
                <a:off x="943" y="260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7" name="Rectangle 99">
                <a:extLst>
                  <a:ext uri="{FF2B5EF4-FFF2-40B4-BE49-F238E27FC236}">
                    <a16:creationId xmlns:a16="http://schemas.microsoft.com/office/drawing/2014/main" xmlns="" id="{6DF32FB1-D4D7-4641-832A-BE403A14512D}"/>
                  </a:ext>
                </a:extLst>
              </p:cNvPr>
              <p:cNvSpPr>
                <a:spLocks noChangeArrowheads="1"/>
              </p:cNvSpPr>
              <p:nvPr/>
            </p:nvSpPr>
            <p:spPr bwMode="auto">
              <a:xfrm>
                <a:off x="978"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8" name="Rectangle 100">
                <a:extLst>
                  <a:ext uri="{FF2B5EF4-FFF2-40B4-BE49-F238E27FC236}">
                    <a16:creationId xmlns:a16="http://schemas.microsoft.com/office/drawing/2014/main" xmlns="" id="{3C0D92BC-E672-0E4C-8579-0A011B8BD47D}"/>
                  </a:ext>
                </a:extLst>
              </p:cNvPr>
              <p:cNvSpPr>
                <a:spLocks noChangeArrowheads="1"/>
              </p:cNvSpPr>
              <p:nvPr/>
            </p:nvSpPr>
            <p:spPr bwMode="auto">
              <a:xfrm>
                <a:off x="1014" y="260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69" name="Rectangle 101">
                <a:extLst>
                  <a:ext uri="{FF2B5EF4-FFF2-40B4-BE49-F238E27FC236}">
                    <a16:creationId xmlns:a16="http://schemas.microsoft.com/office/drawing/2014/main" xmlns="" id="{BADFFCE5-B17D-F241-B0D6-48891B7DF0FF}"/>
                  </a:ext>
                </a:extLst>
              </p:cNvPr>
              <p:cNvSpPr>
                <a:spLocks noChangeArrowheads="1"/>
              </p:cNvSpPr>
              <p:nvPr/>
            </p:nvSpPr>
            <p:spPr bwMode="auto">
              <a:xfrm>
                <a:off x="1050"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0" name="Rectangle 102">
                <a:extLst>
                  <a:ext uri="{FF2B5EF4-FFF2-40B4-BE49-F238E27FC236}">
                    <a16:creationId xmlns:a16="http://schemas.microsoft.com/office/drawing/2014/main" xmlns="" id="{5884F4D3-7314-994D-BA1F-5BD970A0B88E}"/>
                  </a:ext>
                </a:extLst>
              </p:cNvPr>
              <p:cNvSpPr>
                <a:spLocks noChangeArrowheads="1"/>
              </p:cNvSpPr>
              <p:nvPr/>
            </p:nvSpPr>
            <p:spPr bwMode="auto">
              <a:xfrm>
                <a:off x="1088" y="260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1" name="Rectangle 103">
                <a:extLst>
                  <a:ext uri="{FF2B5EF4-FFF2-40B4-BE49-F238E27FC236}">
                    <a16:creationId xmlns:a16="http://schemas.microsoft.com/office/drawing/2014/main" xmlns="" id="{86741A9C-713E-1946-9759-EE08244122A7}"/>
                  </a:ext>
                </a:extLst>
              </p:cNvPr>
              <p:cNvSpPr>
                <a:spLocks noChangeArrowheads="1"/>
              </p:cNvSpPr>
              <p:nvPr/>
            </p:nvSpPr>
            <p:spPr bwMode="auto">
              <a:xfrm>
                <a:off x="1122" y="260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2" name="Rectangle 104">
                <a:extLst>
                  <a:ext uri="{FF2B5EF4-FFF2-40B4-BE49-F238E27FC236}">
                    <a16:creationId xmlns:a16="http://schemas.microsoft.com/office/drawing/2014/main" xmlns="" id="{DE548A66-153F-0545-8455-C5196533F9D4}"/>
                  </a:ext>
                </a:extLst>
              </p:cNvPr>
              <p:cNvSpPr>
                <a:spLocks noChangeArrowheads="1"/>
              </p:cNvSpPr>
              <p:nvPr/>
            </p:nvSpPr>
            <p:spPr bwMode="auto">
              <a:xfrm>
                <a:off x="1158" y="260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3" name="Rectangle 105">
                <a:extLst>
                  <a:ext uri="{FF2B5EF4-FFF2-40B4-BE49-F238E27FC236}">
                    <a16:creationId xmlns:a16="http://schemas.microsoft.com/office/drawing/2014/main" xmlns="" id="{4230E7F4-AF2B-0944-AC04-C1BCB3D9C6D1}"/>
                  </a:ext>
                </a:extLst>
              </p:cNvPr>
              <p:cNvSpPr>
                <a:spLocks noChangeArrowheads="1"/>
              </p:cNvSpPr>
              <p:nvPr/>
            </p:nvSpPr>
            <p:spPr bwMode="auto">
              <a:xfrm>
                <a:off x="1195"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4" name="Rectangle 106">
                <a:extLst>
                  <a:ext uri="{FF2B5EF4-FFF2-40B4-BE49-F238E27FC236}">
                    <a16:creationId xmlns:a16="http://schemas.microsoft.com/office/drawing/2014/main" xmlns="" id="{4AA71C18-0B8C-DC45-9C61-E17CB321B457}"/>
                  </a:ext>
                </a:extLst>
              </p:cNvPr>
              <p:cNvSpPr>
                <a:spLocks noChangeArrowheads="1"/>
              </p:cNvSpPr>
              <p:nvPr/>
            </p:nvSpPr>
            <p:spPr bwMode="auto">
              <a:xfrm>
                <a:off x="1229" y="2602"/>
                <a:ext cx="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5" name="Rectangle 107">
                <a:extLst>
                  <a:ext uri="{FF2B5EF4-FFF2-40B4-BE49-F238E27FC236}">
                    <a16:creationId xmlns:a16="http://schemas.microsoft.com/office/drawing/2014/main" xmlns="" id="{D54DFA13-5E4E-1D4D-8240-6DF1B6B93451}"/>
                  </a:ext>
                </a:extLst>
              </p:cNvPr>
              <p:cNvSpPr>
                <a:spLocks noChangeArrowheads="1"/>
              </p:cNvSpPr>
              <p:nvPr/>
            </p:nvSpPr>
            <p:spPr bwMode="auto">
              <a:xfrm>
                <a:off x="1259" y="260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6" name="Rectangle 108">
                <a:extLst>
                  <a:ext uri="{FF2B5EF4-FFF2-40B4-BE49-F238E27FC236}">
                    <a16:creationId xmlns:a16="http://schemas.microsoft.com/office/drawing/2014/main" xmlns="" id="{8DF92132-6B93-054A-AF03-680AA20A1E20}"/>
                  </a:ext>
                </a:extLst>
              </p:cNvPr>
              <p:cNvSpPr>
                <a:spLocks noChangeArrowheads="1"/>
              </p:cNvSpPr>
              <p:nvPr/>
            </p:nvSpPr>
            <p:spPr bwMode="auto">
              <a:xfrm>
                <a:off x="1294"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7" name="Rectangle 109">
                <a:extLst>
                  <a:ext uri="{FF2B5EF4-FFF2-40B4-BE49-F238E27FC236}">
                    <a16:creationId xmlns:a16="http://schemas.microsoft.com/office/drawing/2014/main" xmlns="" id="{78756A66-6BFE-5044-98E7-434FB7320B59}"/>
                  </a:ext>
                </a:extLst>
              </p:cNvPr>
              <p:cNvSpPr>
                <a:spLocks noChangeArrowheads="1"/>
              </p:cNvSpPr>
              <p:nvPr/>
            </p:nvSpPr>
            <p:spPr bwMode="auto">
              <a:xfrm>
                <a:off x="1329"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8" name="Rectangle 110">
                <a:extLst>
                  <a:ext uri="{FF2B5EF4-FFF2-40B4-BE49-F238E27FC236}">
                    <a16:creationId xmlns:a16="http://schemas.microsoft.com/office/drawing/2014/main" xmlns="" id="{1F402ABB-5D52-8D4B-A8E1-59BBD99DF1F9}"/>
                  </a:ext>
                </a:extLst>
              </p:cNvPr>
              <p:cNvSpPr>
                <a:spLocks noChangeArrowheads="1"/>
              </p:cNvSpPr>
              <p:nvPr/>
            </p:nvSpPr>
            <p:spPr bwMode="auto">
              <a:xfrm>
                <a:off x="1366"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79" name="Rectangle 111">
                <a:extLst>
                  <a:ext uri="{FF2B5EF4-FFF2-40B4-BE49-F238E27FC236}">
                    <a16:creationId xmlns:a16="http://schemas.microsoft.com/office/drawing/2014/main" xmlns="" id="{B18D50E8-C291-764C-9A99-3B69035DC3FC}"/>
                  </a:ext>
                </a:extLst>
              </p:cNvPr>
              <p:cNvSpPr>
                <a:spLocks noChangeArrowheads="1"/>
              </p:cNvSpPr>
              <p:nvPr/>
            </p:nvSpPr>
            <p:spPr bwMode="auto">
              <a:xfrm>
                <a:off x="1409"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0" name="Rectangle 112">
                <a:extLst>
                  <a:ext uri="{FF2B5EF4-FFF2-40B4-BE49-F238E27FC236}">
                    <a16:creationId xmlns:a16="http://schemas.microsoft.com/office/drawing/2014/main" xmlns="" id="{7E584E02-3971-EC48-880F-2C204E3B8712}"/>
                  </a:ext>
                </a:extLst>
              </p:cNvPr>
              <p:cNvSpPr>
                <a:spLocks noChangeArrowheads="1"/>
              </p:cNvSpPr>
              <p:nvPr/>
            </p:nvSpPr>
            <p:spPr bwMode="auto">
              <a:xfrm>
                <a:off x="1445"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1" name="Rectangle 113">
                <a:extLst>
                  <a:ext uri="{FF2B5EF4-FFF2-40B4-BE49-F238E27FC236}">
                    <a16:creationId xmlns:a16="http://schemas.microsoft.com/office/drawing/2014/main" xmlns="" id="{B39C87BA-A11C-F54D-BC66-4DADF5775279}"/>
                  </a:ext>
                </a:extLst>
              </p:cNvPr>
              <p:cNvSpPr>
                <a:spLocks noChangeArrowheads="1"/>
              </p:cNvSpPr>
              <p:nvPr/>
            </p:nvSpPr>
            <p:spPr bwMode="auto">
              <a:xfrm>
                <a:off x="1480" y="260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2" name="Rectangle 114">
                <a:extLst>
                  <a:ext uri="{FF2B5EF4-FFF2-40B4-BE49-F238E27FC236}">
                    <a16:creationId xmlns:a16="http://schemas.microsoft.com/office/drawing/2014/main" xmlns="" id="{DF6DFED8-30C6-A84C-B2A4-E211785ECEEA}"/>
                  </a:ext>
                </a:extLst>
              </p:cNvPr>
              <p:cNvSpPr>
                <a:spLocks noChangeArrowheads="1"/>
              </p:cNvSpPr>
              <p:nvPr/>
            </p:nvSpPr>
            <p:spPr bwMode="auto">
              <a:xfrm>
                <a:off x="1516"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3" name="Rectangle 115">
                <a:extLst>
                  <a:ext uri="{FF2B5EF4-FFF2-40B4-BE49-F238E27FC236}">
                    <a16:creationId xmlns:a16="http://schemas.microsoft.com/office/drawing/2014/main" xmlns="" id="{9647A6D2-27F1-414F-86F1-6B98D364A8FA}"/>
                  </a:ext>
                </a:extLst>
              </p:cNvPr>
              <p:cNvSpPr>
                <a:spLocks noChangeArrowheads="1"/>
              </p:cNvSpPr>
              <p:nvPr/>
            </p:nvSpPr>
            <p:spPr bwMode="auto">
              <a:xfrm>
                <a:off x="1552"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4" name="Rectangle 116">
                <a:extLst>
                  <a:ext uri="{FF2B5EF4-FFF2-40B4-BE49-F238E27FC236}">
                    <a16:creationId xmlns:a16="http://schemas.microsoft.com/office/drawing/2014/main" xmlns="" id="{3199B452-ABA8-8241-955C-099FACC3C389}"/>
                  </a:ext>
                </a:extLst>
              </p:cNvPr>
              <p:cNvSpPr>
                <a:spLocks noChangeArrowheads="1"/>
              </p:cNvSpPr>
              <p:nvPr/>
            </p:nvSpPr>
            <p:spPr bwMode="auto">
              <a:xfrm>
                <a:off x="1588" y="260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5" name="Rectangle 117">
                <a:extLst>
                  <a:ext uri="{FF2B5EF4-FFF2-40B4-BE49-F238E27FC236}">
                    <a16:creationId xmlns:a16="http://schemas.microsoft.com/office/drawing/2014/main" xmlns="" id="{8624BD1A-EF62-3B4E-AE0A-948013491296}"/>
                  </a:ext>
                </a:extLst>
              </p:cNvPr>
              <p:cNvSpPr>
                <a:spLocks noChangeArrowheads="1"/>
              </p:cNvSpPr>
              <p:nvPr/>
            </p:nvSpPr>
            <p:spPr bwMode="auto">
              <a:xfrm>
                <a:off x="1625"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6" name="Rectangle 118">
                <a:extLst>
                  <a:ext uri="{FF2B5EF4-FFF2-40B4-BE49-F238E27FC236}">
                    <a16:creationId xmlns:a16="http://schemas.microsoft.com/office/drawing/2014/main" xmlns="" id="{B1BD485B-3295-FE4B-9780-7E9FA657F6C8}"/>
                  </a:ext>
                </a:extLst>
              </p:cNvPr>
              <p:cNvSpPr>
                <a:spLocks noChangeArrowheads="1"/>
              </p:cNvSpPr>
              <p:nvPr/>
            </p:nvSpPr>
            <p:spPr bwMode="auto">
              <a:xfrm>
                <a:off x="1660"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7" name="Rectangle 119">
                <a:extLst>
                  <a:ext uri="{FF2B5EF4-FFF2-40B4-BE49-F238E27FC236}">
                    <a16:creationId xmlns:a16="http://schemas.microsoft.com/office/drawing/2014/main" xmlns="" id="{75F76E57-7F53-9040-AD7A-BB85152E59D4}"/>
                  </a:ext>
                </a:extLst>
              </p:cNvPr>
              <p:cNvSpPr>
                <a:spLocks noChangeArrowheads="1"/>
              </p:cNvSpPr>
              <p:nvPr/>
            </p:nvSpPr>
            <p:spPr bwMode="auto">
              <a:xfrm>
                <a:off x="1696"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8" name="Rectangle 120">
                <a:extLst>
                  <a:ext uri="{FF2B5EF4-FFF2-40B4-BE49-F238E27FC236}">
                    <a16:creationId xmlns:a16="http://schemas.microsoft.com/office/drawing/2014/main" xmlns="" id="{7F17F604-5F27-7644-93FE-15C73918988A}"/>
                  </a:ext>
                </a:extLst>
              </p:cNvPr>
              <p:cNvSpPr>
                <a:spLocks noChangeArrowheads="1"/>
              </p:cNvSpPr>
              <p:nvPr/>
            </p:nvSpPr>
            <p:spPr bwMode="auto">
              <a:xfrm>
                <a:off x="1732"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89" name="Rectangle 121">
                <a:extLst>
                  <a:ext uri="{FF2B5EF4-FFF2-40B4-BE49-F238E27FC236}">
                    <a16:creationId xmlns:a16="http://schemas.microsoft.com/office/drawing/2014/main" xmlns="" id="{A3D2EED6-E56A-114B-BE94-04759A73D111}"/>
                  </a:ext>
                </a:extLst>
              </p:cNvPr>
              <p:cNvSpPr>
                <a:spLocks noChangeArrowheads="1"/>
              </p:cNvSpPr>
              <p:nvPr/>
            </p:nvSpPr>
            <p:spPr bwMode="auto">
              <a:xfrm>
                <a:off x="1769"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0" name="Rectangle 122">
                <a:extLst>
                  <a:ext uri="{FF2B5EF4-FFF2-40B4-BE49-F238E27FC236}">
                    <a16:creationId xmlns:a16="http://schemas.microsoft.com/office/drawing/2014/main" xmlns="" id="{1E9133FA-E26B-DC49-9573-D68F5C3E1FCC}"/>
                  </a:ext>
                </a:extLst>
              </p:cNvPr>
              <p:cNvSpPr>
                <a:spLocks noChangeArrowheads="1"/>
              </p:cNvSpPr>
              <p:nvPr/>
            </p:nvSpPr>
            <p:spPr bwMode="auto">
              <a:xfrm>
                <a:off x="1803"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1" name="Rectangle 123">
                <a:extLst>
                  <a:ext uri="{FF2B5EF4-FFF2-40B4-BE49-F238E27FC236}">
                    <a16:creationId xmlns:a16="http://schemas.microsoft.com/office/drawing/2014/main" xmlns="" id="{FC80E751-59D2-E747-BCF3-A54ACB2D054B}"/>
                  </a:ext>
                </a:extLst>
              </p:cNvPr>
              <p:cNvSpPr>
                <a:spLocks noChangeArrowheads="1"/>
              </p:cNvSpPr>
              <p:nvPr/>
            </p:nvSpPr>
            <p:spPr bwMode="auto">
              <a:xfrm>
                <a:off x="1839" y="260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2" name="Rectangle 124">
                <a:extLst>
                  <a:ext uri="{FF2B5EF4-FFF2-40B4-BE49-F238E27FC236}">
                    <a16:creationId xmlns:a16="http://schemas.microsoft.com/office/drawing/2014/main" xmlns="" id="{A0B6B61A-540B-BB41-A80B-4A9ACD97AAAE}"/>
                  </a:ext>
                </a:extLst>
              </p:cNvPr>
              <p:cNvSpPr>
                <a:spLocks noChangeArrowheads="1"/>
              </p:cNvSpPr>
              <p:nvPr/>
            </p:nvSpPr>
            <p:spPr bwMode="auto">
              <a:xfrm>
                <a:off x="1872" y="2602"/>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3" name="Rectangle 125">
                <a:extLst>
                  <a:ext uri="{FF2B5EF4-FFF2-40B4-BE49-F238E27FC236}">
                    <a16:creationId xmlns:a16="http://schemas.microsoft.com/office/drawing/2014/main" xmlns="" id="{24CB9B0E-FAD1-D741-BC2E-0D064DFB29EB}"/>
                  </a:ext>
                </a:extLst>
              </p:cNvPr>
              <p:cNvSpPr>
                <a:spLocks noChangeArrowheads="1"/>
              </p:cNvSpPr>
              <p:nvPr/>
            </p:nvSpPr>
            <p:spPr bwMode="auto">
              <a:xfrm>
                <a:off x="1914" y="260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4" name="Rectangle 126">
                <a:extLst>
                  <a:ext uri="{FF2B5EF4-FFF2-40B4-BE49-F238E27FC236}">
                    <a16:creationId xmlns:a16="http://schemas.microsoft.com/office/drawing/2014/main" xmlns="" id="{2FD352EC-5B8C-7243-97F4-5F4BEEE53453}"/>
                  </a:ext>
                </a:extLst>
              </p:cNvPr>
              <p:cNvSpPr>
                <a:spLocks noChangeArrowheads="1"/>
              </p:cNvSpPr>
              <p:nvPr/>
            </p:nvSpPr>
            <p:spPr bwMode="auto">
              <a:xfrm>
                <a:off x="1947"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5" name="Rectangle 127">
                <a:extLst>
                  <a:ext uri="{FF2B5EF4-FFF2-40B4-BE49-F238E27FC236}">
                    <a16:creationId xmlns:a16="http://schemas.microsoft.com/office/drawing/2014/main" xmlns="" id="{0EE51B99-4AC8-6340-8A13-49049CD0E7FF}"/>
                  </a:ext>
                </a:extLst>
              </p:cNvPr>
              <p:cNvSpPr>
                <a:spLocks noChangeArrowheads="1"/>
              </p:cNvSpPr>
              <p:nvPr/>
            </p:nvSpPr>
            <p:spPr bwMode="auto">
              <a:xfrm>
                <a:off x="1983" y="260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6" name="Rectangle 128">
                <a:extLst>
                  <a:ext uri="{FF2B5EF4-FFF2-40B4-BE49-F238E27FC236}">
                    <a16:creationId xmlns:a16="http://schemas.microsoft.com/office/drawing/2014/main" xmlns="" id="{5B2B6357-4B4B-DE41-973F-BADD63B8650B}"/>
                  </a:ext>
                </a:extLst>
              </p:cNvPr>
              <p:cNvSpPr>
                <a:spLocks noChangeArrowheads="1"/>
              </p:cNvSpPr>
              <p:nvPr/>
            </p:nvSpPr>
            <p:spPr bwMode="auto">
              <a:xfrm>
                <a:off x="2017" y="260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7" name="Rectangle 129">
                <a:extLst>
                  <a:ext uri="{FF2B5EF4-FFF2-40B4-BE49-F238E27FC236}">
                    <a16:creationId xmlns:a16="http://schemas.microsoft.com/office/drawing/2014/main" xmlns="" id="{3E68BD4C-F818-D940-8C1C-CA4906A6F8C2}"/>
                  </a:ext>
                </a:extLst>
              </p:cNvPr>
              <p:cNvSpPr>
                <a:spLocks noChangeArrowheads="1"/>
              </p:cNvSpPr>
              <p:nvPr/>
            </p:nvSpPr>
            <p:spPr bwMode="auto">
              <a:xfrm>
                <a:off x="2058"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8" name="Rectangle 130">
                <a:extLst>
                  <a:ext uri="{FF2B5EF4-FFF2-40B4-BE49-F238E27FC236}">
                    <a16:creationId xmlns:a16="http://schemas.microsoft.com/office/drawing/2014/main" xmlns="" id="{2CCE6026-CE56-AC4B-B40B-06D9480B5F3C}"/>
                  </a:ext>
                </a:extLst>
              </p:cNvPr>
              <p:cNvSpPr>
                <a:spLocks noChangeArrowheads="1"/>
              </p:cNvSpPr>
              <p:nvPr/>
            </p:nvSpPr>
            <p:spPr bwMode="auto">
              <a:xfrm>
                <a:off x="2090"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499" name="Rectangle 131">
                <a:extLst>
                  <a:ext uri="{FF2B5EF4-FFF2-40B4-BE49-F238E27FC236}">
                    <a16:creationId xmlns:a16="http://schemas.microsoft.com/office/drawing/2014/main" xmlns="" id="{E6CD9239-C555-D742-A175-9674058FC0A8}"/>
                  </a:ext>
                </a:extLst>
              </p:cNvPr>
              <p:cNvSpPr>
                <a:spLocks noChangeArrowheads="1"/>
              </p:cNvSpPr>
              <p:nvPr/>
            </p:nvSpPr>
            <p:spPr bwMode="auto">
              <a:xfrm>
                <a:off x="2126" y="260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0" name="Rectangle 132">
                <a:extLst>
                  <a:ext uri="{FF2B5EF4-FFF2-40B4-BE49-F238E27FC236}">
                    <a16:creationId xmlns:a16="http://schemas.microsoft.com/office/drawing/2014/main" xmlns="" id="{77F98486-AF85-E348-93A0-95A8BAB26854}"/>
                  </a:ext>
                </a:extLst>
              </p:cNvPr>
              <p:cNvSpPr>
                <a:spLocks noChangeArrowheads="1"/>
              </p:cNvSpPr>
              <p:nvPr/>
            </p:nvSpPr>
            <p:spPr bwMode="auto">
              <a:xfrm>
                <a:off x="2161"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1" name="Rectangle 133">
                <a:extLst>
                  <a:ext uri="{FF2B5EF4-FFF2-40B4-BE49-F238E27FC236}">
                    <a16:creationId xmlns:a16="http://schemas.microsoft.com/office/drawing/2014/main" xmlns="" id="{4E6DB695-E7B9-8342-BC05-E6DE5D167B13}"/>
                  </a:ext>
                </a:extLst>
              </p:cNvPr>
              <p:cNvSpPr>
                <a:spLocks noChangeArrowheads="1"/>
              </p:cNvSpPr>
              <p:nvPr/>
            </p:nvSpPr>
            <p:spPr bwMode="auto">
              <a:xfrm>
                <a:off x="2198" y="2602"/>
                <a:ext cx="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2" name="Rectangle 134">
                <a:extLst>
                  <a:ext uri="{FF2B5EF4-FFF2-40B4-BE49-F238E27FC236}">
                    <a16:creationId xmlns:a16="http://schemas.microsoft.com/office/drawing/2014/main" xmlns="" id="{76021ECB-56CC-FF48-8EC8-18B5BDB9EC62}"/>
                  </a:ext>
                </a:extLst>
              </p:cNvPr>
              <p:cNvSpPr>
                <a:spLocks noChangeArrowheads="1"/>
              </p:cNvSpPr>
              <p:nvPr/>
            </p:nvSpPr>
            <p:spPr bwMode="auto">
              <a:xfrm>
                <a:off x="2244" y="260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3" name="Rectangle 135">
                <a:extLst>
                  <a:ext uri="{FF2B5EF4-FFF2-40B4-BE49-F238E27FC236}">
                    <a16:creationId xmlns:a16="http://schemas.microsoft.com/office/drawing/2014/main" xmlns="" id="{E8895D5F-4AB8-1E49-A668-18E1A8C33504}"/>
                  </a:ext>
                </a:extLst>
              </p:cNvPr>
              <p:cNvSpPr>
                <a:spLocks noChangeArrowheads="1"/>
              </p:cNvSpPr>
              <p:nvPr/>
            </p:nvSpPr>
            <p:spPr bwMode="auto">
              <a:xfrm>
                <a:off x="2276" y="2602"/>
                <a:ext cx="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4" name="Rectangle 136">
                <a:extLst>
                  <a:ext uri="{FF2B5EF4-FFF2-40B4-BE49-F238E27FC236}">
                    <a16:creationId xmlns:a16="http://schemas.microsoft.com/office/drawing/2014/main" xmlns="" id="{366975B5-289E-B84C-8CC7-6454C1E76BAD}"/>
                  </a:ext>
                </a:extLst>
              </p:cNvPr>
              <p:cNvSpPr>
                <a:spLocks noChangeArrowheads="1"/>
              </p:cNvSpPr>
              <p:nvPr/>
            </p:nvSpPr>
            <p:spPr bwMode="auto">
              <a:xfrm>
                <a:off x="2306" y="260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5" name="Rectangle 137">
                <a:extLst>
                  <a:ext uri="{FF2B5EF4-FFF2-40B4-BE49-F238E27FC236}">
                    <a16:creationId xmlns:a16="http://schemas.microsoft.com/office/drawing/2014/main" xmlns="" id="{3ACCFA63-4D35-2142-97E8-7AAEE9C2CC9A}"/>
                  </a:ext>
                </a:extLst>
              </p:cNvPr>
              <p:cNvSpPr>
                <a:spLocks noChangeArrowheads="1"/>
              </p:cNvSpPr>
              <p:nvPr/>
            </p:nvSpPr>
            <p:spPr bwMode="auto">
              <a:xfrm>
                <a:off x="2343"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6" name="Rectangle 138">
                <a:extLst>
                  <a:ext uri="{FF2B5EF4-FFF2-40B4-BE49-F238E27FC236}">
                    <a16:creationId xmlns:a16="http://schemas.microsoft.com/office/drawing/2014/main" xmlns="" id="{D992F554-EBA6-504A-99B3-8B2A06A1F9CE}"/>
                  </a:ext>
                </a:extLst>
              </p:cNvPr>
              <p:cNvSpPr>
                <a:spLocks noChangeArrowheads="1"/>
              </p:cNvSpPr>
              <p:nvPr/>
            </p:nvSpPr>
            <p:spPr bwMode="auto">
              <a:xfrm>
                <a:off x="2377" y="260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7" name="Rectangle 139">
                <a:extLst>
                  <a:ext uri="{FF2B5EF4-FFF2-40B4-BE49-F238E27FC236}">
                    <a16:creationId xmlns:a16="http://schemas.microsoft.com/office/drawing/2014/main" xmlns="" id="{1912602C-CCD1-3A46-B9CA-8E7A5747612D}"/>
                  </a:ext>
                </a:extLst>
              </p:cNvPr>
              <p:cNvSpPr>
                <a:spLocks noChangeArrowheads="1"/>
              </p:cNvSpPr>
              <p:nvPr/>
            </p:nvSpPr>
            <p:spPr bwMode="auto">
              <a:xfrm>
                <a:off x="2414" y="260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8" name="Rectangle 140">
                <a:extLst>
                  <a:ext uri="{FF2B5EF4-FFF2-40B4-BE49-F238E27FC236}">
                    <a16:creationId xmlns:a16="http://schemas.microsoft.com/office/drawing/2014/main" xmlns="" id="{7696A530-6B2B-C04E-9016-F160F5BD21FD}"/>
                  </a:ext>
                </a:extLst>
              </p:cNvPr>
              <p:cNvSpPr>
                <a:spLocks noChangeArrowheads="1"/>
              </p:cNvSpPr>
              <p:nvPr/>
            </p:nvSpPr>
            <p:spPr bwMode="auto">
              <a:xfrm>
                <a:off x="2450"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09" name="Rectangle 141">
                <a:extLst>
                  <a:ext uri="{FF2B5EF4-FFF2-40B4-BE49-F238E27FC236}">
                    <a16:creationId xmlns:a16="http://schemas.microsoft.com/office/drawing/2014/main" xmlns="" id="{6C034335-D0E4-4D48-83A0-917FA4541C8D}"/>
                  </a:ext>
                </a:extLst>
              </p:cNvPr>
              <p:cNvSpPr>
                <a:spLocks noChangeArrowheads="1"/>
              </p:cNvSpPr>
              <p:nvPr/>
            </p:nvSpPr>
            <p:spPr bwMode="auto">
              <a:xfrm>
                <a:off x="2484"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0" name="Rectangle 142">
                <a:extLst>
                  <a:ext uri="{FF2B5EF4-FFF2-40B4-BE49-F238E27FC236}">
                    <a16:creationId xmlns:a16="http://schemas.microsoft.com/office/drawing/2014/main" xmlns="" id="{C4263927-9971-9743-866F-6C4223AFB469}"/>
                  </a:ext>
                </a:extLst>
              </p:cNvPr>
              <p:cNvSpPr>
                <a:spLocks noChangeArrowheads="1"/>
              </p:cNvSpPr>
              <p:nvPr/>
            </p:nvSpPr>
            <p:spPr bwMode="auto">
              <a:xfrm>
                <a:off x="2521" y="260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1" name="Rectangle 143">
                <a:extLst>
                  <a:ext uri="{FF2B5EF4-FFF2-40B4-BE49-F238E27FC236}">
                    <a16:creationId xmlns:a16="http://schemas.microsoft.com/office/drawing/2014/main" xmlns="" id="{DF9686AB-A619-BD40-A489-444958A34A2C}"/>
                  </a:ext>
                </a:extLst>
              </p:cNvPr>
              <p:cNvSpPr>
                <a:spLocks noChangeArrowheads="1"/>
              </p:cNvSpPr>
              <p:nvPr/>
            </p:nvSpPr>
            <p:spPr bwMode="auto">
              <a:xfrm>
                <a:off x="2554" y="260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2" name="Rectangle 144">
                <a:extLst>
                  <a:ext uri="{FF2B5EF4-FFF2-40B4-BE49-F238E27FC236}">
                    <a16:creationId xmlns:a16="http://schemas.microsoft.com/office/drawing/2014/main" xmlns="" id="{C8A0DE53-3004-1C4F-B02B-D14C6BF924E1}"/>
                  </a:ext>
                </a:extLst>
              </p:cNvPr>
              <p:cNvSpPr>
                <a:spLocks noChangeArrowheads="1"/>
              </p:cNvSpPr>
              <p:nvPr/>
            </p:nvSpPr>
            <p:spPr bwMode="auto">
              <a:xfrm>
                <a:off x="2595" y="260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3" name="Rectangle 145">
                <a:extLst>
                  <a:ext uri="{FF2B5EF4-FFF2-40B4-BE49-F238E27FC236}">
                    <a16:creationId xmlns:a16="http://schemas.microsoft.com/office/drawing/2014/main" xmlns="" id="{B2ACBDAF-6EE3-634C-AEE4-5442C078C0F0}"/>
                  </a:ext>
                </a:extLst>
              </p:cNvPr>
              <p:cNvSpPr>
                <a:spLocks noChangeArrowheads="1"/>
              </p:cNvSpPr>
              <p:nvPr/>
            </p:nvSpPr>
            <p:spPr bwMode="auto">
              <a:xfrm>
                <a:off x="2629"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4" name="Rectangle 146">
                <a:extLst>
                  <a:ext uri="{FF2B5EF4-FFF2-40B4-BE49-F238E27FC236}">
                    <a16:creationId xmlns:a16="http://schemas.microsoft.com/office/drawing/2014/main" xmlns="" id="{EF511463-9099-6348-AF4B-4D6295D12377}"/>
                  </a:ext>
                </a:extLst>
              </p:cNvPr>
              <p:cNvSpPr>
                <a:spLocks noChangeArrowheads="1"/>
              </p:cNvSpPr>
              <p:nvPr/>
            </p:nvSpPr>
            <p:spPr bwMode="auto">
              <a:xfrm>
                <a:off x="2664"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5" name="Rectangle 147">
                <a:extLst>
                  <a:ext uri="{FF2B5EF4-FFF2-40B4-BE49-F238E27FC236}">
                    <a16:creationId xmlns:a16="http://schemas.microsoft.com/office/drawing/2014/main" xmlns="" id="{72AE6E91-F300-2046-BE0C-E654ED871CD4}"/>
                  </a:ext>
                </a:extLst>
              </p:cNvPr>
              <p:cNvSpPr>
                <a:spLocks noChangeArrowheads="1"/>
              </p:cNvSpPr>
              <p:nvPr/>
            </p:nvSpPr>
            <p:spPr bwMode="auto">
              <a:xfrm>
                <a:off x="2698" y="2602"/>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6" name="Rectangle 148">
                <a:extLst>
                  <a:ext uri="{FF2B5EF4-FFF2-40B4-BE49-F238E27FC236}">
                    <a16:creationId xmlns:a16="http://schemas.microsoft.com/office/drawing/2014/main" xmlns="" id="{972DED62-67FE-D842-A6C7-5ADB17C9DB92}"/>
                  </a:ext>
                </a:extLst>
              </p:cNvPr>
              <p:cNvSpPr>
                <a:spLocks noChangeArrowheads="1"/>
              </p:cNvSpPr>
              <p:nvPr/>
            </p:nvSpPr>
            <p:spPr bwMode="auto">
              <a:xfrm>
                <a:off x="2740"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7" name="Rectangle 149">
                <a:extLst>
                  <a:ext uri="{FF2B5EF4-FFF2-40B4-BE49-F238E27FC236}">
                    <a16:creationId xmlns:a16="http://schemas.microsoft.com/office/drawing/2014/main" xmlns="" id="{8E8FDE1B-E5D1-5C43-B477-0E7FE6D92DD5}"/>
                  </a:ext>
                </a:extLst>
              </p:cNvPr>
              <p:cNvSpPr>
                <a:spLocks noChangeArrowheads="1"/>
              </p:cNvSpPr>
              <p:nvPr/>
            </p:nvSpPr>
            <p:spPr bwMode="auto">
              <a:xfrm>
                <a:off x="2772"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8" name="Rectangle 150">
                <a:extLst>
                  <a:ext uri="{FF2B5EF4-FFF2-40B4-BE49-F238E27FC236}">
                    <a16:creationId xmlns:a16="http://schemas.microsoft.com/office/drawing/2014/main" xmlns="" id="{55CDE8A1-8411-5F46-BF46-C789718864E8}"/>
                  </a:ext>
                </a:extLst>
              </p:cNvPr>
              <p:cNvSpPr>
                <a:spLocks noChangeArrowheads="1"/>
              </p:cNvSpPr>
              <p:nvPr/>
            </p:nvSpPr>
            <p:spPr bwMode="auto">
              <a:xfrm>
                <a:off x="2808"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19" name="Rectangle 151">
                <a:extLst>
                  <a:ext uri="{FF2B5EF4-FFF2-40B4-BE49-F238E27FC236}">
                    <a16:creationId xmlns:a16="http://schemas.microsoft.com/office/drawing/2014/main" xmlns="" id="{DCC0D1F5-84E2-7347-AFE0-989EFB0BD64E}"/>
                  </a:ext>
                </a:extLst>
              </p:cNvPr>
              <p:cNvSpPr>
                <a:spLocks noChangeArrowheads="1"/>
              </p:cNvSpPr>
              <p:nvPr/>
            </p:nvSpPr>
            <p:spPr bwMode="auto">
              <a:xfrm>
                <a:off x="2843" y="260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0" name="Rectangle 152">
                <a:extLst>
                  <a:ext uri="{FF2B5EF4-FFF2-40B4-BE49-F238E27FC236}">
                    <a16:creationId xmlns:a16="http://schemas.microsoft.com/office/drawing/2014/main" xmlns="" id="{BD5DC55C-CE44-DE49-B1FE-A520E736B8A8}"/>
                  </a:ext>
                </a:extLst>
              </p:cNvPr>
              <p:cNvSpPr>
                <a:spLocks noChangeArrowheads="1"/>
              </p:cNvSpPr>
              <p:nvPr/>
            </p:nvSpPr>
            <p:spPr bwMode="auto">
              <a:xfrm>
                <a:off x="2884"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1" name="Rectangle 153">
                <a:extLst>
                  <a:ext uri="{FF2B5EF4-FFF2-40B4-BE49-F238E27FC236}">
                    <a16:creationId xmlns:a16="http://schemas.microsoft.com/office/drawing/2014/main" xmlns="" id="{75629E7A-D97A-EF44-91BF-44997830F0F6}"/>
                  </a:ext>
                </a:extLst>
              </p:cNvPr>
              <p:cNvSpPr>
                <a:spLocks noChangeArrowheads="1"/>
              </p:cNvSpPr>
              <p:nvPr/>
            </p:nvSpPr>
            <p:spPr bwMode="auto">
              <a:xfrm>
                <a:off x="2916"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2" name="Rectangle 154">
                <a:extLst>
                  <a:ext uri="{FF2B5EF4-FFF2-40B4-BE49-F238E27FC236}">
                    <a16:creationId xmlns:a16="http://schemas.microsoft.com/office/drawing/2014/main" xmlns="" id="{DD9F66B2-6608-704C-AA0C-A3FBBC62F6B2}"/>
                  </a:ext>
                </a:extLst>
              </p:cNvPr>
              <p:cNvSpPr>
                <a:spLocks noChangeArrowheads="1"/>
              </p:cNvSpPr>
              <p:nvPr/>
            </p:nvSpPr>
            <p:spPr bwMode="auto">
              <a:xfrm>
                <a:off x="2951" y="260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3" name="Rectangle 155">
                <a:extLst>
                  <a:ext uri="{FF2B5EF4-FFF2-40B4-BE49-F238E27FC236}">
                    <a16:creationId xmlns:a16="http://schemas.microsoft.com/office/drawing/2014/main" xmlns="" id="{87BBDD22-D280-AF48-9D8E-4980D87E0405}"/>
                  </a:ext>
                </a:extLst>
              </p:cNvPr>
              <p:cNvSpPr>
                <a:spLocks noChangeArrowheads="1"/>
              </p:cNvSpPr>
              <p:nvPr/>
            </p:nvSpPr>
            <p:spPr bwMode="auto">
              <a:xfrm>
                <a:off x="2987"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4" name="Rectangle 156">
                <a:extLst>
                  <a:ext uri="{FF2B5EF4-FFF2-40B4-BE49-F238E27FC236}">
                    <a16:creationId xmlns:a16="http://schemas.microsoft.com/office/drawing/2014/main" xmlns="" id="{4D522C12-9A97-CE44-ABC2-0CE39C334A92}"/>
                  </a:ext>
                </a:extLst>
              </p:cNvPr>
              <p:cNvSpPr>
                <a:spLocks noChangeArrowheads="1"/>
              </p:cNvSpPr>
              <p:nvPr/>
            </p:nvSpPr>
            <p:spPr bwMode="auto">
              <a:xfrm>
                <a:off x="3023"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5" name="Rectangle 157">
                <a:extLst>
                  <a:ext uri="{FF2B5EF4-FFF2-40B4-BE49-F238E27FC236}">
                    <a16:creationId xmlns:a16="http://schemas.microsoft.com/office/drawing/2014/main" xmlns="" id="{0B73BBAC-6F8C-824A-8E98-0361DC5DE65D}"/>
                  </a:ext>
                </a:extLst>
              </p:cNvPr>
              <p:cNvSpPr>
                <a:spLocks noChangeArrowheads="1"/>
              </p:cNvSpPr>
              <p:nvPr/>
            </p:nvSpPr>
            <p:spPr bwMode="auto">
              <a:xfrm>
                <a:off x="3070"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6" name="Rectangle 158">
                <a:extLst>
                  <a:ext uri="{FF2B5EF4-FFF2-40B4-BE49-F238E27FC236}">
                    <a16:creationId xmlns:a16="http://schemas.microsoft.com/office/drawing/2014/main" xmlns="" id="{D3B9112D-6928-6542-B2FA-F64A0480FBCD}"/>
                  </a:ext>
                </a:extLst>
              </p:cNvPr>
              <p:cNvSpPr>
                <a:spLocks noChangeArrowheads="1"/>
              </p:cNvSpPr>
              <p:nvPr/>
            </p:nvSpPr>
            <p:spPr bwMode="auto">
              <a:xfrm>
                <a:off x="3102"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7" name="Rectangle 159">
                <a:extLst>
                  <a:ext uri="{FF2B5EF4-FFF2-40B4-BE49-F238E27FC236}">
                    <a16:creationId xmlns:a16="http://schemas.microsoft.com/office/drawing/2014/main" xmlns="" id="{CD69FFEF-6C07-5444-9E5A-8B73843E23BF}"/>
                  </a:ext>
                </a:extLst>
              </p:cNvPr>
              <p:cNvSpPr>
                <a:spLocks noChangeArrowheads="1"/>
              </p:cNvSpPr>
              <p:nvPr/>
            </p:nvSpPr>
            <p:spPr bwMode="auto">
              <a:xfrm>
                <a:off x="3138"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8" name="Rectangle 160">
                <a:extLst>
                  <a:ext uri="{FF2B5EF4-FFF2-40B4-BE49-F238E27FC236}">
                    <a16:creationId xmlns:a16="http://schemas.microsoft.com/office/drawing/2014/main" xmlns="" id="{E4022D39-657C-CC49-B2D1-5FC1EF5893C9}"/>
                  </a:ext>
                </a:extLst>
              </p:cNvPr>
              <p:cNvSpPr>
                <a:spLocks noChangeArrowheads="1"/>
              </p:cNvSpPr>
              <p:nvPr/>
            </p:nvSpPr>
            <p:spPr bwMode="auto">
              <a:xfrm>
                <a:off x="3173"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29" name="Rectangle 161">
                <a:extLst>
                  <a:ext uri="{FF2B5EF4-FFF2-40B4-BE49-F238E27FC236}">
                    <a16:creationId xmlns:a16="http://schemas.microsoft.com/office/drawing/2014/main" xmlns="" id="{6534321C-80F9-794C-BDA5-C1A51C811DC8}"/>
                  </a:ext>
                </a:extLst>
              </p:cNvPr>
              <p:cNvSpPr>
                <a:spLocks noChangeArrowheads="1"/>
              </p:cNvSpPr>
              <p:nvPr/>
            </p:nvSpPr>
            <p:spPr bwMode="auto">
              <a:xfrm>
                <a:off x="3214" y="260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0" name="Rectangle 162">
                <a:extLst>
                  <a:ext uri="{FF2B5EF4-FFF2-40B4-BE49-F238E27FC236}">
                    <a16:creationId xmlns:a16="http://schemas.microsoft.com/office/drawing/2014/main" xmlns="" id="{00072E62-661B-7D4E-9116-57A74E05374B}"/>
                  </a:ext>
                </a:extLst>
              </p:cNvPr>
              <p:cNvSpPr>
                <a:spLocks noChangeArrowheads="1"/>
              </p:cNvSpPr>
              <p:nvPr/>
            </p:nvSpPr>
            <p:spPr bwMode="auto">
              <a:xfrm>
                <a:off x="3245"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1" name="Rectangle 163">
                <a:extLst>
                  <a:ext uri="{FF2B5EF4-FFF2-40B4-BE49-F238E27FC236}">
                    <a16:creationId xmlns:a16="http://schemas.microsoft.com/office/drawing/2014/main" xmlns="" id="{3326F627-6940-5D4D-B706-4BD1EFCF5A19}"/>
                  </a:ext>
                </a:extLst>
              </p:cNvPr>
              <p:cNvSpPr>
                <a:spLocks noChangeArrowheads="1"/>
              </p:cNvSpPr>
              <p:nvPr/>
            </p:nvSpPr>
            <p:spPr bwMode="auto">
              <a:xfrm>
                <a:off x="3276" y="2602"/>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2" name="Rectangle 164">
                <a:extLst>
                  <a:ext uri="{FF2B5EF4-FFF2-40B4-BE49-F238E27FC236}">
                    <a16:creationId xmlns:a16="http://schemas.microsoft.com/office/drawing/2014/main" xmlns="" id="{56601DDC-4248-D844-92C1-25193DCB71E1}"/>
                  </a:ext>
                </a:extLst>
              </p:cNvPr>
              <p:cNvSpPr>
                <a:spLocks noChangeArrowheads="1"/>
              </p:cNvSpPr>
              <p:nvPr/>
            </p:nvSpPr>
            <p:spPr bwMode="auto">
              <a:xfrm>
                <a:off x="3310"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3" name="Rectangle 165">
                <a:extLst>
                  <a:ext uri="{FF2B5EF4-FFF2-40B4-BE49-F238E27FC236}">
                    <a16:creationId xmlns:a16="http://schemas.microsoft.com/office/drawing/2014/main" xmlns="" id="{01883AD8-DC34-5E4E-A0EC-3B0C7DFF383B}"/>
                  </a:ext>
                </a:extLst>
              </p:cNvPr>
              <p:cNvSpPr>
                <a:spLocks noChangeArrowheads="1"/>
              </p:cNvSpPr>
              <p:nvPr/>
            </p:nvSpPr>
            <p:spPr bwMode="auto">
              <a:xfrm>
                <a:off x="3346" y="260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4" name="Rectangle 166">
                <a:extLst>
                  <a:ext uri="{FF2B5EF4-FFF2-40B4-BE49-F238E27FC236}">
                    <a16:creationId xmlns:a16="http://schemas.microsoft.com/office/drawing/2014/main" xmlns="" id="{F6468F5C-4015-0B49-861D-591226871A56}"/>
                  </a:ext>
                </a:extLst>
              </p:cNvPr>
              <p:cNvSpPr>
                <a:spLocks noChangeArrowheads="1"/>
              </p:cNvSpPr>
              <p:nvPr/>
            </p:nvSpPr>
            <p:spPr bwMode="auto">
              <a:xfrm>
                <a:off x="3380"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5" name="Rectangle 167">
                <a:extLst>
                  <a:ext uri="{FF2B5EF4-FFF2-40B4-BE49-F238E27FC236}">
                    <a16:creationId xmlns:a16="http://schemas.microsoft.com/office/drawing/2014/main" xmlns="" id="{26CFA227-0606-8146-8201-251CB595AFAA}"/>
                  </a:ext>
                </a:extLst>
              </p:cNvPr>
              <p:cNvSpPr>
                <a:spLocks noChangeArrowheads="1"/>
              </p:cNvSpPr>
              <p:nvPr/>
            </p:nvSpPr>
            <p:spPr bwMode="auto">
              <a:xfrm>
                <a:off x="3421" y="260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6" name="Rectangle 168">
                <a:extLst>
                  <a:ext uri="{FF2B5EF4-FFF2-40B4-BE49-F238E27FC236}">
                    <a16:creationId xmlns:a16="http://schemas.microsoft.com/office/drawing/2014/main" xmlns="" id="{DB2889D8-A1BB-D54D-A457-CED45BF3EFDC}"/>
                  </a:ext>
                </a:extLst>
              </p:cNvPr>
              <p:cNvSpPr>
                <a:spLocks noChangeArrowheads="1"/>
              </p:cNvSpPr>
              <p:nvPr/>
            </p:nvSpPr>
            <p:spPr bwMode="auto">
              <a:xfrm>
                <a:off x="3454" y="2602"/>
                <a:ext cx="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7" name="Rectangle 169">
                <a:extLst>
                  <a:ext uri="{FF2B5EF4-FFF2-40B4-BE49-F238E27FC236}">
                    <a16:creationId xmlns:a16="http://schemas.microsoft.com/office/drawing/2014/main" xmlns="" id="{F4864116-2BC3-B948-83C4-FB5981E8738B}"/>
                  </a:ext>
                </a:extLst>
              </p:cNvPr>
              <p:cNvSpPr>
                <a:spLocks noChangeArrowheads="1"/>
              </p:cNvSpPr>
              <p:nvPr/>
            </p:nvSpPr>
            <p:spPr bwMode="auto">
              <a:xfrm>
                <a:off x="3491" y="260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8" name="Rectangle 170">
                <a:extLst>
                  <a:ext uri="{FF2B5EF4-FFF2-40B4-BE49-F238E27FC236}">
                    <a16:creationId xmlns:a16="http://schemas.microsoft.com/office/drawing/2014/main" xmlns="" id="{8C1AC275-D8CD-9940-9E24-46B87FE9CDE8}"/>
                  </a:ext>
                </a:extLst>
              </p:cNvPr>
              <p:cNvSpPr>
                <a:spLocks noChangeArrowheads="1"/>
              </p:cNvSpPr>
              <p:nvPr/>
            </p:nvSpPr>
            <p:spPr bwMode="auto">
              <a:xfrm>
                <a:off x="3524"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39" name="Rectangle 171">
                <a:extLst>
                  <a:ext uri="{FF2B5EF4-FFF2-40B4-BE49-F238E27FC236}">
                    <a16:creationId xmlns:a16="http://schemas.microsoft.com/office/drawing/2014/main" xmlns="" id="{9B4B93AE-7C18-C146-8C43-4E9D62534572}"/>
                  </a:ext>
                </a:extLst>
              </p:cNvPr>
              <p:cNvSpPr>
                <a:spLocks noChangeArrowheads="1"/>
              </p:cNvSpPr>
              <p:nvPr/>
            </p:nvSpPr>
            <p:spPr bwMode="auto">
              <a:xfrm>
                <a:off x="3565" y="260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0" name="Rectangle 172">
                <a:extLst>
                  <a:ext uri="{FF2B5EF4-FFF2-40B4-BE49-F238E27FC236}">
                    <a16:creationId xmlns:a16="http://schemas.microsoft.com/office/drawing/2014/main" xmlns="" id="{65E99A45-52C1-D840-8AC8-6AD26F91C47E}"/>
                  </a:ext>
                </a:extLst>
              </p:cNvPr>
              <p:cNvSpPr>
                <a:spLocks noChangeArrowheads="1"/>
              </p:cNvSpPr>
              <p:nvPr/>
            </p:nvSpPr>
            <p:spPr bwMode="auto">
              <a:xfrm>
                <a:off x="3598" y="260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1" name="Rectangle 173">
                <a:extLst>
                  <a:ext uri="{FF2B5EF4-FFF2-40B4-BE49-F238E27FC236}">
                    <a16:creationId xmlns:a16="http://schemas.microsoft.com/office/drawing/2014/main" xmlns="" id="{1151CDA5-1E33-E940-B627-304013138E1B}"/>
                  </a:ext>
                </a:extLst>
              </p:cNvPr>
              <p:cNvSpPr>
                <a:spLocks noChangeArrowheads="1"/>
              </p:cNvSpPr>
              <p:nvPr/>
            </p:nvSpPr>
            <p:spPr bwMode="auto">
              <a:xfrm>
                <a:off x="3627" y="2602"/>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2" name="Rectangle 174">
                <a:extLst>
                  <a:ext uri="{FF2B5EF4-FFF2-40B4-BE49-F238E27FC236}">
                    <a16:creationId xmlns:a16="http://schemas.microsoft.com/office/drawing/2014/main" xmlns="" id="{9912F273-F73B-754E-BD8E-7F630463C11C}"/>
                  </a:ext>
                </a:extLst>
              </p:cNvPr>
              <p:cNvSpPr>
                <a:spLocks noChangeArrowheads="1"/>
              </p:cNvSpPr>
              <p:nvPr/>
            </p:nvSpPr>
            <p:spPr bwMode="auto">
              <a:xfrm>
                <a:off x="3669" y="260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3" name="Rectangle 175">
                <a:extLst>
                  <a:ext uri="{FF2B5EF4-FFF2-40B4-BE49-F238E27FC236}">
                    <a16:creationId xmlns:a16="http://schemas.microsoft.com/office/drawing/2014/main" xmlns="" id="{DC7DEFEE-ACF9-4E4F-B44A-1B8F2EF4FB4C}"/>
                  </a:ext>
                </a:extLst>
              </p:cNvPr>
              <p:cNvSpPr>
                <a:spLocks noChangeArrowheads="1"/>
              </p:cNvSpPr>
              <p:nvPr/>
            </p:nvSpPr>
            <p:spPr bwMode="auto">
              <a:xfrm>
                <a:off x="3710" y="260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4" name="Rectangle 176">
                <a:extLst>
                  <a:ext uri="{FF2B5EF4-FFF2-40B4-BE49-F238E27FC236}">
                    <a16:creationId xmlns:a16="http://schemas.microsoft.com/office/drawing/2014/main" xmlns="" id="{E6D9E420-0B22-074B-A418-E48761B2FA2F}"/>
                  </a:ext>
                </a:extLst>
              </p:cNvPr>
              <p:cNvSpPr>
                <a:spLocks noChangeArrowheads="1"/>
              </p:cNvSpPr>
              <p:nvPr/>
            </p:nvSpPr>
            <p:spPr bwMode="auto">
              <a:xfrm>
                <a:off x="3741" y="260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5" name="Rectangle 177">
                <a:extLst>
                  <a:ext uri="{FF2B5EF4-FFF2-40B4-BE49-F238E27FC236}">
                    <a16:creationId xmlns:a16="http://schemas.microsoft.com/office/drawing/2014/main" xmlns="" id="{CB4AF64F-ADFE-6E49-826A-42B0210383E0}"/>
                  </a:ext>
                </a:extLst>
              </p:cNvPr>
              <p:cNvSpPr>
                <a:spLocks noChangeArrowheads="1"/>
              </p:cNvSpPr>
              <p:nvPr/>
            </p:nvSpPr>
            <p:spPr bwMode="auto">
              <a:xfrm>
                <a:off x="3772" y="2602"/>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6" name="Rectangle 178">
                <a:extLst>
                  <a:ext uri="{FF2B5EF4-FFF2-40B4-BE49-F238E27FC236}">
                    <a16:creationId xmlns:a16="http://schemas.microsoft.com/office/drawing/2014/main" xmlns="" id="{BE440429-1E93-9E42-A575-6DD9327D1737}"/>
                  </a:ext>
                </a:extLst>
              </p:cNvPr>
              <p:cNvSpPr>
                <a:spLocks noChangeArrowheads="1"/>
              </p:cNvSpPr>
              <p:nvPr/>
            </p:nvSpPr>
            <p:spPr bwMode="auto">
              <a:xfrm>
                <a:off x="3813" y="260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7" name="Rectangle 179">
                <a:extLst>
                  <a:ext uri="{FF2B5EF4-FFF2-40B4-BE49-F238E27FC236}">
                    <a16:creationId xmlns:a16="http://schemas.microsoft.com/office/drawing/2014/main" xmlns="" id="{C6694105-2D5D-B041-BF59-242E0BF9AB47}"/>
                  </a:ext>
                </a:extLst>
              </p:cNvPr>
              <p:cNvSpPr>
                <a:spLocks noChangeArrowheads="1"/>
              </p:cNvSpPr>
              <p:nvPr/>
            </p:nvSpPr>
            <p:spPr bwMode="auto">
              <a:xfrm>
                <a:off x="727"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8" name="Rectangle 180">
                <a:extLst>
                  <a:ext uri="{FF2B5EF4-FFF2-40B4-BE49-F238E27FC236}">
                    <a16:creationId xmlns:a16="http://schemas.microsoft.com/office/drawing/2014/main" xmlns="" id="{E926390B-DDED-214C-85C7-C2B6C5E41502}"/>
                  </a:ext>
                </a:extLst>
              </p:cNvPr>
              <p:cNvSpPr>
                <a:spLocks noChangeArrowheads="1"/>
              </p:cNvSpPr>
              <p:nvPr/>
            </p:nvSpPr>
            <p:spPr bwMode="auto">
              <a:xfrm>
                <a:off x="763" y="2270"/>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49" name="Rectangle 181">
                <a:extLst>
                  <a:ext uri="{FF2B5EF4-FFF2-40B4-BE49-F238E27FC236}">
                    <a16:creationId xmlns:a16="http://schemas.microsoft.com/office/drawing/2014/main" xmlns="" id="{9D1591C8-791D-204B-9485-46CAE4A9762B}"/>
                  </a:ext>
                </a:extLst>
              </p:cNvPr>
              <p:cNvSpPr>
                <a:spLocks noChangeArrowheads="1"/>
              </p:cNvSpPr>
              <p:nvPr/>
            </p:nvSpPr>
            <p:spPr bwMode="auto">
              <a:xfrm>
                <a:off x="799"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0" name="Rectangle 182">
                <a:extLst>
                  <a:ext uri="{FF2B5EF4-FFF2-40B4-BE49-F238E27FC236}">
                    <a16:creationId xmlns:a16="http://schemas.microsoft.com/office/drawing/2014/main" xmlns="" id="{36335872-0692-ED42-9A6C-0EFA20BAE836}"/>
                  </a:ext>
                </a:extLst>
              </p:cNvPr>
              <p:cNvSpPr>
                <a:spLocks noChangeArrowheads="1"/>
              </p:cNvSpPr>
              <p:nvPr/>
            </p:nvSpPr>
            <p:spPr bwMode="auto">
              <a:xfrm>
                <a:off x="835"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1" name="Rectangle 183">
                <a:extLst>
                  <a:ext uri="{FF2B5EF4-FFF2-40B4-BE49-F238E27FC236}">
                    <a16:creationId xmlns:a16="http://schemas.microsoft.com/office/drawing/2014/main" xmlns="" id="{01F340F2-9CF0-944C-BC46-5FEB112FD67C}"/>
                  </a:ext>
                </a:extLst>
              </p:cNvPr>
              <p:cNvSpPr>
                <a:spLocks noChangeArrowheads="1"/>
              </p:cNvSpPr>
              <p:nvPr/>
            </p:nvSpPr>
            <p:spPr bwMode="auto">
              <a:xfrm>
                <a:off x="871"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2" name="Rectangle 184">
                <a:extLst>
                  <a:ext uri="{FF2B5EF4-FFF2-40B4-BE49-F238E27FC236}">
                    <a16:creationId xmlns:a16="http://schemas.microsoft.com/office/drawing/2014/main" xmlns="" id="{1B310E63-CFEE-BF4B-9C03-B252F8CA156D}"/>
                  </a:ext>
                </a:extLst>
              </p:cNvPr>
              <p:cNvSpPr>
                <a:spLocks noChangeArrowheads="1"/>
              </p:cNvSpPr>
              <p:nvPr/>
            </p:nvSpPr>
            <p:spPr bwMode="auto">
              <a:xfrm>
                <a:off x="907" y="2270"/>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3" name="Rectangle 185">
                <a:extLst>
                  <a:ext uri="{FF2B5EF4-FFF2-40B4-BE49-F238E27FC236}">
                    <a16:creationId xmlns:a16="http://schemas.microsoft.com/office/drawing/2014/main" xmlns="" id="{C947999F-5B42-EE45-B2A5-A6481C658935}"/>
                  </a:ext>
                </a:extLst>
              </p:cNvPr>
              <p:cNvSpPr>
                <a:spLocks noChangeArrowheads="1"/>
              </p:cNvSpPr>
              <p:nvPr/>
            </p:nvSpPr>
            <p:spPr bwMode="auto">
              <a:xfrm>
                <a:off x="943" y="2270"/>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4" name="Rectangle 186">
                <a:extLst>
                  <a:ext uri="{FF2B5EF4-FFF2-40B4-BE49-F238E27FC236}">
                    <a16:creationId xmlns:a16="http://schemas.microsoft.com/office/drawing/2014/main" xmlns="" id="{DA6DFC24-DB8A-1444-A1B1-C90C10BE573D}"/>
                  </a:ext>
                </a:extLst>
              </p:cNvPr>
              <p:cNvSpPr>
                <a:spLocks noChangeArrowheads="1"/>
              </p:cNvSpPr>
              <p:nvPr/>
            </p:nvSpPr>
            <p:spPr bwMode="auto">
              <a:xfrm>
                <a:off x="978"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5" name="Rectangle 187">
                <a:extLst>
                  <a:ext uri="{FF2B5EF4-FFF2-40B4-BE49-F238E27FC236}">
                    <a16:creationId xmlns:a16="http://schemas.microsoft.com/office/drawing/2014/main" xmlns="" id="{A1568466-C73E-FD4F-9E41-6C28A249A84A}"/>
                  </a:ext>
                </a:extLst>
              </p:cNvPr>
              <p:cNvSpPr>
                <a:spLocks noChangeArrowheads="1"/>
              </p:cNvSpPr>
              <p:nvPr/>
            </p:nvSpPr>
            <p:spPr bwMode="auto">
              <a:xfrm>
                <a:off x="1014" y="2270"/>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6" name="Rectangle 188">
                <a:extLst>
                  <a:ext uri="{FF2B5EF4-FFF2-40B4-BE49-F238E27FC236}">
                    <a16:creationId xmlns:a16="http://schemas.microsoft.com/office/drawing/2014/main" xmlns="" id="{BDAE0F1A-EB01-044D-B7BC-AED0501A6083}"/>
                  </a:ext>
                </a:extLst>
              </p:cNvPr>
              <p:cNvSpPr>
                <a:spLocks noChangeArrowheads="1"/>
              </p:cNvSpPr>
              <p:nvPr/>
            </p:nvSpPr>
            <p:spPr bwMode="auto">
              <a:xfrm>
                <a:off x="1050"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7" name="Rectangle 189">
                <a:extLst>
                  <a:ext uri="{FF2B5EF4-FFF2-40B4-BE49-F238E27FC236}">
                    <a16:creationId xmlns:a16="http://schemas.microsoft.com/office/drawing/2014/main" xmlns="" id="{4118E90F-2417-ED4A-9B65-EFE556CCD915}"/>
                  </a:ext>
                </a:extLst>
              </p:cNvPr>
              <p:cNvSpPr>
                <a:spLocks noChangeArrowheads="1"/>
              </p:cNvSpPr>
              <p:nvPr/>
            </p:nvSpPr>
            <p:spPr bwMode="auto">
              <a:xfrm>
                <a:off x="1088" y="2270"/>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8" name="Rectangle 190">
                <a:extLst>
                  <a:ext uri="{FF2B5EF4-FFF2-40B4-BE49-F238E27FC236}">
                    <a16:creationId xmlns:a16="http://schemas.microsoft.com/office/drawing/2014/main" xmlns="" id="{90783EA5-F466-0245-89EF-8C26619A6F72}"/>
                  </a:ext>
                </a:extLst>
              </p:cNvPr>
              <p:cNvSpPr>
                <a:spLocks noChangeArrowheads="1"/>
              </p:cNvSpPr>
              <p:nvPr/>
            </p:nvSpPr>
            <p:spPr bwMode="auto">
              <a:xfrm>
                <a:off x="1122" y="2270"/>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59" name="Rectangle 191">
                <a:extLst>
                  <a:ext uri="{FF2B5EF4-FFF2-40B4-BE49-F238E27FC236}">
                    <a16:creationId xmlns:a16="http://schemas.microsoft.com/office/drawing/2014/main" xmlns="" id="{1DE67750-8259-8945-B17E-7A393270B026}"/>
                  </a:ext>
                </a:extLst>
              </p:cNvPr>
              <p:cNvSpPr>
                <a:spLocks noChangeArrowheads="1"/>
              </p:cNvSpPr>
              <p:nvPr/>
            </p:nvSpPr>
            <p:spPr bwMode="auto">
              <a:xfrm>
                <a:off x="1158" y="2270"/>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0" name="Rectangle 192">
                <a:extLst>
                  <a:ext uri="{FF2B5EF4-FFF2-40B4-BE49-F238E27FC236}">
                    <a16:creationId xmlns:a16="http://schemas.microsoft.com/office/drawing/2014/main" xmlns="" id="{018F2332-E1AF-6B43-9FB1-6A9F2F907825}"/>
                  </a:ext>
                </a:extLst>
              </p:cNvPr>
              <p:cNvSpPr>
                <a:spLocks noChangeArrowheads="1"/>
              </p:cNvSpPr>
              <p:nvPr/>
            </p:nvSpPr>
            <p:spPr bwMode="auto">
              <a:xfrm>
                <a:off x="1195"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1" name="Rectangle 193">
                <a:extLst>
                  <a:ext uri="{FF2B5EF4-FFF2-40B4-BE49-F238E27FC236}">
                    <a16:creationId xmlns:a16="http://schemas.microsoft.com/office/drawing/2014/main" xmlns="" id="{4D3478AD-8497-D24F-8D76-2180E6544B60}"/>
                  </a:ext>
                </a:extLst>
              </p:cNvPr>
              <p:cNvSpPr>
                <a:spLocks noChangeArrowheads="1"/>
              </p:cNvSpPr>
              <p:nvPr/>
            </p:nvSpPr>
            <p:spPr bwMode="auto">
              <a:xfrm>
                <a:off x="1229" y="2270"/>
                <a:ext cx="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2" name="Rectangle 194">
                <a:extLst>
                  <a:ext uri="{FF2B5EF4-FFF2-40B4-BE49-F238E27FC236}">
                    <a16:creationId xmlns:a16="http://schemas.microsoft.com/office/drawing/2014/main" xmlns="" id="{04F54527-A8F2-9041-8D51-1B6929DC4543}"/>
                  </a:ext>
                </a:extLst>
              </p:cNvPr>
              <p:cNvSpPr>
                <a:spLocks noChangeArrowheads="1"/>
              </p:cNvSpPr>
              <p:nvPr/>
            </p:nvSpPr>
            <p:spPr bwMode="auto">
              <a:xfrm>
                <a:off x="1259" y="2270"/>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3" name="Rectangle 195">
                <a:extLst>
                  <a:ext uri="{FF2B5EF4-FFF2-40B4-BE49-F238E27FC236}">
                    <a16:creationId xmlns:a16="http://schemas.microsoft.com/office/drawing/2014/main" xmlns="" id="{3A456CF9-5AF1-A44D-BAB0-63A15F54F6CA}"/>
                  </a:ext>
                </a:extLst>
              </p:cNvPr>
              <p:cNvSpPr>
                <a:spLocks noChangeArrowheads="1"/>
              </p:cNvSpPr>
              <p:nvPr/>
            </p:nvSpPr>
            <p:spPr bwMode="auto">
              <a:xfrm>
                <a:off x="1294"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4" name="Rectangle 196">
                <a:extLst>
                  <a:ext uri="{FF2B5EF4-FFF2-40B4-BE49-F238E27FC236}">
                    <a16:creationId xmlns:a16="http://schemas.microsoft.com/office/drawing/2014/main" xmlns="" id="{B66F668A-7C27-0943-B152-8CFBC73403DB}"/>
                  </a:ext>
                </a:extLst>
              </p:cNvPr>
              <p:cNvSpPr>
                <a:spLocks noChangeArrowheads="1"/>
              </p:cNvSpPr>
              <p:nvPr/>
            </p:nvSpPr>
            <p:spPr bwMode="auto">
              <a:xfrm>
                <a:off x="1329"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5" name="Rectangle 197">
                <a:extLst>
                  <a:ext uri="{FF2B5EF4-FFF2-40B4-BE49-F238E27FC236}">
                    <a16:creationId xmlns:a16="http://schemas.microsoft.com/office/drawing/2014/main" xmlns="" id="{EE47D8C9-6745-3940-BE2F-A5B404632AEF}"/>
                  </a:ext>
                </a:extLst>
              </p:cNvPr>
              <p:cNvSpPr>
                <a:spLocks noChangeArrowheads="1"/>
              </p:cNvSpPr>
              <p:nvPr/>
            </p:nvSpPr>
            <p:spPr bwMode="auto">
              <a:xfrm>
                <a:off x="1366"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6" name="Rectangle 198">
                <a:extLst>
                  <a:ext uri="{FF2B5EF4-FFF2-40B4-BE49-F238E27FC236}">
                    <a16:creationId xmlns:a16="http://schemas.microsoft.com/office/drawing/2014/main" xmlns="" id="{405A298F-7ACE-6E45-9965-A0D245DFD56A}"/>
                  </a:ext>
                </a:extLst>
              </p:cNvPr>
              <p:cNvSpPr>
                <a:spLocks noChangeArrowheads="1"/>
              </p:cNvSpPr>
              <p:nvPr/>
            </p:nvSpPr>
            <p:spPr bwMode="auto">
              <a:xfrm>
                <a:off x="1409"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7" name="Rectangle 199">
                <a:extLst>
                  <a:ext uri="{FF2B5EF4-FFF2-40B4-BE49-F238E27FC236}">
                    <a16:creationId xmlns:a16="http://schemas.microsoft.com/office/drawing/2014/main" xmlns="" id="{76F3E705-5D5B-3E4F-8028-0E811D7CC9C3}"/>
                  </a:ext>
                </a:extLst>
              </p:cNvPr>
              <p:cNvSpPr>
                <a:spLocks noChangeArrowheads="1"/>
              </p:cNvSpPr>
              <p:nvPr/>
            </p:nvSpPr>
            <p:spPr bwMode="auto">
              <a:xfrm>
                <a:off x="1445"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8" name="Rectangle 200">
                <a:extLst>
                  <a:ext uri="{FF2B5EF4-FFF2-40B4-BE49-F238E27FC236}">
                    <a16:creationId xmlns:a16="http://schemas.microsoft.com/office/drawing/2014/main" xmlns="" id="{61591037-72E9-F146-86C9-D7169C637EF7}"/>
                  </a:ext>
                </a:extLst>
              </p:cNvPr>
              <p:cNvSpPr>
                <a:spLocks noChangeArrowheads="1"/>
              </p:cNvSpPr>
              <p:nvPr/>
            </p:nvSpPr>
            <p:spPr bwMode="auto">
              <a:xfrm>
                <a:off x="1480" y="2270"/>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69" name="Rectangle 201">
                <a:extLst>
                  <a:ext uri="{FF2B5EF4-FFF2-40B4-BE49-F238E27FC236}">
                    <a16:creationId xmlns:a16="http://schemas.microsoft.com/office/drawing/2014/main" xmlns="" id="{E62B1841-E502-3C4B-9D7F-FC4AC13CDF19}"/>
                  </a:ext>
                </a:extLst>
              </p:cNvPr>
              <p:cNvSpPr>
                <a:spLocks noChangeArrowheads="1"/>
              </p:cNvSpPr>
              <p:nvPr/>
            </p:nvSpPr>
            <p:spPr bwMode="auto">
              <a:xfrm>
                <a:off x="1516"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0" name="Rectangle 202">
                <a:extLst>
                  <a:ext uri="{FF2B5EF4-FFF2-40B4-BE49-F238E27FC236}">
                    <a16:creationId xmlns:a16="http://schemas.microsoft.com/office/drawing/2014/main" xmlns="" id="{0AF852F1-DCEF-2441-BDD1-7126EC9B74E2}"/>
                  </a:ext>
                </a:extLst>
              </p:cNvPr>
              <p:cNvSpPr>
                <a:spLocks noChangeArrowheads="1"/>
              </p:cNvSpPr>
              <p:nvPr/>
            </p:nvSpPr>
            <p:spPr bwMode="auto">
              <a:xfrm>
                <a:off x="1552"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1" name="Rectangle 203">
                <a:extLst>
                  <a:ext uri="{FF2B5EF4-FFF2-40B4-BE49-F238E27FC236}">
                    <a16:creationId xmlns:a16="http://schemas.microsoft.com/office/drawing/2014/main" xmlns="" id="{63C6A864-046D-A248-BB5A-721A681B17BF}"/>
                  </a:ext>
                </a:extLst>
              </p:cNvPr>
              <p:cNvSpPr>
                <a:spLocks noChangeArrowheads="1"/>
              </p:cNvSpPr>
              <p:nvPr/>
            </p:nvSpPr>
            <p:spPr bwMode="auto">
              <a:xfrm>
                <a:off x="1588" y="2270"/>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2" name="Rectangle 204">
                <a:extLst>
                  <a:ext uri="{FF2B5EF4-FFF2-40B4-BE49-F238E27FC236}">
                    <a16:creationId xmlns:a16="http://schemas.microsoft.com/office/drawing/2014/main" xmlns="" id="{53633E18-BF5E-3248-B033-9C44C55CD042}"/>
                  </a:ext>
                </a:extLst>
              </p:cNvPr>
              <p:cNvSpPr>
                <a:spLocks noChangeArrowheads="1"/>
              </p:cNvSpPr>
              <p:nvPr/>
            </p:nvSpPr>
            <p:spPr bwMode="auto">
              <a:xfrm>
                <a:off x="1625"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grpSp>
        <p:grpSp>
          <p:nvGrpSpPr>
            <p:cNvPr id="103470" name="Group 406">
              <a:extLst>
                <a:ext uri="{FF2B5EF4-FFF2-40B4-BE49-F238E27FC236}">
                  <a16:creationId xmlns:a16="http://schemas.microsoft.com/office/drawing/2014/main" xmlns="" id="{207E20D5-172A-7C49-B7E7-FAEBC1C47200}"/>
                </a:ext>
              </a:extLst>
            </p:cNvPr>
            <p:cNvGrpSpPr>
              <a:grpSpLocks/>
            </p:cNvGrpSpPr>
            <p:nvPr/>
          </p:nvGrpSpPr>
          <p:grpSpPr bwMode="auto">
            <a:xfrm>
              <a:off x="2781" y="1770"/>
              <a:ext cx="2749" cy="689"/>
              <a:chOff x="727" y="1612"/>
              <a:chExt cx="3097" cy="665"/>
            </a:xfrm>
          </p:grpSpPr>
          <p:sp>
            <p:nvSpPr>
              <p:cNvPr id="186574" name="Rectangle 206">
                <a:extLst>
                  <a:ext uri="{FF2B5EF4-FFF2-40B4-BE49-F238E27FC236}">
                    <a16:creationId xmlns:a16="http://schemas.microsoft.com/office/drawing/2014/main" xmlns="" id="{9205AEFF-3892-0449-A0B5-50D4E0E3E8DA}"/>
                  </a:ext>
                </a:extLst>
              </p:cNvPr>
              <p:cNvSpPr>
                <a:spLocks noChangeArrowheads="1"/>
              </p:cNvSpPr>
              <p:nvPr/>
            </p:nvSpPr>
            <p:spPr bwMode="auto">
              <a:xfrm>
                <a:off x="1660"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5" name="Rectangle 207">
                <a:extLst>
                  <a:ext uri="{FF2B5EF4-FFF2-40B4-BE49-F238E27FC236}">
                    <a16:creationId xmlns:a16="http://schemas.microsoft.com/office/drawing/2014/main" xmlns="" id="{18E42FF0-BDD9-0140-8C5E-5C1F1E1FADB9}"/>
                  </a:ext>
                </a:extLst>
              </p:cNvPr>
              <p:cNvSpPr>
                <a:spLocks noChangeArrowheads="1"/>
              </p:cNvSpPr>
              <p:nvPr/>
            </p:nvSpPr>
            <p:spPr bwMode="auto">
              <a:xfrm>
                <a:off x="1696"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6" name="Rectangle 208">
                <a:extLst>
                  <a:ext uri="{FF2B5EF4-FFF2-40B4-BE49-F238E27FC236}">
                    <a16:creationId xmlns:a16="http://schemas.microsoft.com/office/drawing/2014/main" xmlns="" id="{CA87963B-0A92-3740-B721-83B1CB1412D6}"/>
                  </a:ext>
                </a:extLst>
              </p:cNvPr>
              <p:cNvSpPr>
                <a:spLocks noChangeArrowheads="1"/>
              </p:cNvSpPr>
              <p:nvPr/>
            </p:nvSpPr>
            <p:spPr bwMode="auto">
              <a:xfrm>
                <a:off x="1732"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7" name="Rectangle 209">
                <a:extLst>
                  <a:ext uri="{FF2B5EF4-FFF2-40B4-BE49-F238E27FC236}">
                    <a16:creationId xmlns:a16="http://schemas.microsoft.com/office/drawing/2014/main" xmlns="" id="{2E0E28D6-48AA-3947-AC8D-0A802FC4066A}"/>
                  </a:ext>
                </a:extLst>
              </p:cNvPr>
              <p:cNvSpPr>
                <a:spLocks noChangeArrowheads="1"/>
              </p:cNvSpPr>
              <p:nvPr/>
            </p:nvSpPr>
            <p:spPr bwMode="auto">
              <a:xfrm>
                <a:off x="1769"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8" name="Rectangle 210">
                <a:extLst>
                  <a:ext uri="{FF2B5EF4-FFF2-40B4-BE49-F238E27FC236}">
                    <a16:creationId xmlns:a16="http://schemas.microsoft.com/office/drawing/2014/main" xmlns="" id="{FB19FBCF-7F50-CE43-B7DE-587A4489E46F}"/>
                  </a:ext>
                </a:extLst>
              </p:cNvPr>
              <p:cNvSpPr>
                <a:spLocks noChangeArrowheads="1"/>
              </p:cNvSpPr>
              <p:nvPr/>
            </p:nvSpPr>
            <p:spPr bwMode="auto">
              <a:xfrm>
                <a:off x="1803"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79" name="Rectangle 211">
                <a:extLst>
                  <a:ext uri="{FF2B5EF4-FFF2-40B4-BE49-F238E27FC236}">
                    <a16:creationId xmlns:a16="http://schemas.microsoft.com/office/drawing/2014/main" xmlns="" id="{08614642-FEA3-A64B-9F0D-E196AC89D909}"/>
                  </a:ext>
                </a:extLst>
              </p:cNvPr>
              <p:cNvSpPr>
                <a:spLocks noChangeArrowheads="1"/>
              </p:cNvSpPr>
              <p:nvPr/>
            </p:nvSpPr>
            <p:spPr bwMode="auto">
              <a:xfrm>
                <a:off x="1839" y="2270"/>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0" name="Rectangle 212">
                <a:extLst>
                  <a:ext uri="{FF2B5EF4-FFF2-40B4-BE49-F238E27FC236}">
                    <a16:creationId xmlns:a16="http://schemas.microsoft.com/office/drawing/2014/main" xmlns="" id="{0ECE3112-A60A-D84E-ADAF-73F317730E95}"/>
                  </a:ext>
                </a:extLst>
              </p:cNvPr>
              <p:cNvSpPr>
                <a:spLocks noChangeArrowheads="1"/>
              </p:cNvSpPr>
              <p:nvPr/>
            </p:nvSpPr>
            <p:spPr bwMode="auto">
              <a:xfrm>
                <a:off x="1872" y="2270"/>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1" name="Rectangle 213">
                <a:extLst>
                  <a:ext uri="{FF2B5EF4-FFF2-40B4-BE49-F238E27FC236}">
                    <a16:creationId xmlns:a16="http://schemas.microsoft.com/office/drawing/2014/main" xmlns="" id="{8DA6BFE9-984F-3F45-A048-EEE8FD45B9BD}"/>
                  </a:ext>
                </a:extLst>
              </p:cNvPr>
              <p:cNvSpPr>
                <a:spLocks noChangeArrowheads="1"/>
              </p:cNvSpPr>
              <p:nvPr/>
            </p:nvSpPr>
            <p:spPr bwMode="auto">
              <a:xfrm>
                <a:off x="1914" y="2270"/>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2" name="Rectangle 214">
                <a:extLst>
                  <a:ext uri="{FF2B5EF4-FFF2-40B4-BE49-F238E27FC236}">
                    <a16:creationId xmlns:a16="http://schemas.microsoft.com/office/drawing/2014/main" xmlns="" id="{0126086D-1653-3C44-8D2D-96503A59D67F}"/>
                  </a:ext>
                </a:extLst>
              </p:cNvPr>
              <p:cNvSpPr>
                <a:spLocks noChangeArrowheads="1"/>
              </p:cNvSpPr>
              <p:nvPr/>
            </p:nvSpPr>
            <p:spPr bwMode="auto">
              <a:xfrm>
                <a:off x="1947"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3" name="Rectangle 215">
                <a:extLst>
                  <a:ext uri="{FF2B5EF4-FFF2-40B4-BE49-F238E27FC236}">
                    <a16:creationId xmlns:a16="http://schemas.microsoft.com/office/drawing/2014/main" xmlns="" id="{2A40E681-909C-C04A-8BA3-2BFBBF5A75E5}"/>
                  </a:ext>
                </a:extLst>
              </p:cNvPr>
              <p:cNvSpPr>
                <a:spLocks noChangeArrowheads="1"/>
              </p:cNvSpPr>
              <p:nvPr/>
            </p:nvSpPr>
            <p:spPr bwMode="auto">
              <a:xfrm>
                <a:off x="1983" y="2270"/>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4" name="Rectangle 216">
                <a:extLst>
                  <a:ext uri="{FF2B5EF4-FFF2-40B4-BE49-F238E27FC236}">
                    <a16:creationId xmlns:a16="http://schemas.microsoft.com/office/drawing/2014/main" xmlns="" id="{378C1827-B2C4-C945-BAAB-9200A27CA12B}"/>
                  </a:ext>
                </a:extLst>
              </p:cNvPr>
              <p:cNvSpPr>
                <a:spLocks noChangeArrowheads="1"/>
              </p:cNvSpPr>
              <p:nvPr/>
            </p:nvSpPr>
            <p:spPr bwMode="auto">
              <a:xfrm>
                <a:off x="2017" y="2270"/>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5" name="Rectangle 217">
                <a:extLst>
                  <a:ext uri="{FF2B5EF4-FFF2-40B4-BE49-F238E27FC236}">
                    <a16:creationId xmlns:a16="http://schemas.microsoft.com/office/drawing/2014/main" xmlns="" id="{E71D3CD4-05DC-7443-8E1A-1390BCF4164E}"/>
                  </a:ext>
                </a:extLst>
              </p:cNvPr>
              <p:cNvSpPr>
                <a:spLocks noChangeArrowheads="1"/>
              </p:cNvSpPr>
              <p:nvPr/>
            </p:nvSpPr>
            <p:spPr bwMode="auto">
              <a:xfrm>
                <a:off x="2058"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6" name="Rectangle 218">
                <a:extLst>
                  <a:ext uri="{FF2B5EF4-FFF2-40B4-BE49-F238E27FC236}">
                    <a16:creationId xmlns:a16="http://schemas.microsoft.com/office/drawing/2014/main" xmlns="" id="{2936E0DD-17F6-DE47-8EC8-CEE1E1905260}"/>
                  </a:ext>
                </a:extLst>
              </p:cNvPr>
              <p:cNvSpPr>
                <a:spLocks noChangeArrowheads="1"/>
              </p:cNvSpPr>
              <p:nvPr/>
            </p:nvSpPr>
            <p:spPr bwMode="auto">
              <a:xfrm>
                <a:off x="2090"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7" name="Rectangle 219">
                <a:extLst>
                  <a:ext uri="{FF2B5EF4-FFF2-40B4-BE49-F238E27FC236}">
                    <a16:creationId xmlns:a16="http://schemas.microsoft.com/office/drawing/2014/main" xmlns="" id="{BD160CA5-6A0B-2547-9911-52DA1BE56BC3}"/>
                  </a:ext>
                </a:extLst>
              </p:cNvPr>
              <p:cNvSpPr>
                <a:spLocks noChangeArrowheads="1"/>
              </p:cNvSpPr>
              <p:nvPr/>
            </p:nvSpPr>
            <p:spPr bwMode="auto">
              <a:xfrm>
                <a:off x="2126" y="2270"/>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8" name="Rectangle 220">
                <a:extLst>
                  <a:ext uri="{FF2B5EF4-FFF2-40B4-BE49-F238E27FC236}">
                    <a16:creationId xmlns:a16="http://schemas.microsoft.com/office/drawing/2014/main" xmlns="" id="{445072FC-E616-0944-926E-19E6C6CB1252}"/>
                  </a:ext>
                </a:extLst>
              </p:cNvPr>
              <p:cNvSpPr>
                <a:spLocks noChangeArrowheads="1"/>
              </p:cNvSpPr>
              <p:nvPr/>
            </p:nvSpPr>
            <p:spPr bwMode="auto">
              <a:xfrm>
                <a:off x="2161"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89" name="Rectangle 221">
                <a:extLst>
                  <a:ext uri="{FF2B5EF4-FFF2-40B4-BE49-F238E27FC236}">
                    <a16:creationId xmlns:a16="http://schemas.microsoft.com/office/drawing/2014/main" xmlns="" id="{2043ACF5-0A9A-D741-A9A6-00FCB649542F}"/>
                  </a:ext>
                </a:extLst>
              </p:cNvPr>
              <p:cNvSpPr>
                <a:spLocks noChangeArrowheads="1"/>
              </p:cNvSpPr>
              <p:nvPr/>
            </p:nvSpPr>
            <p:spPr bwMode="auto">
              <a:xfrm>
                <a:off x="2198" y="2270"/>
                <a:ext cx="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0" name="Rectangle 222">
                <a:extLst>
                  <a:ext uri="{FF2B5EF4-FFF2-40B4-BE49-F238E27FC236}">
                    <a16:creationId xmlns:a16="http://schemas.microsoft.com/office/drawing/2014/main" xmlns="" id="{5606D42A-2BA1-2847-8861-F90CF2BAB3E5}"/>
                  </a:ext>
                </a:extLst>
              </p:cNvPr>
              <p:cNvSpPr>
                <a:spLocks noChangeArrowheads="1"/>
              </p:cNvSpPr>
              <p:nvPr/>
            </p:nvSpPr>
            <p:spPr bwMode="auto">
              <a:xfrm>
                <a:off x="2244" y="2270"/>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1" name="Rectangle 223">
                <a:extLst>
                  <a:ext uri="{FF2B5EF4-FFF2-40B4-BE49-F238E27FC236}">
                    <a16:creationId xmlns:a16="http://schemas.microsoft.com/office/drawing/2014/main" xmlns="" id="{9CD87F73-201A-8F4E-860F-5EF157EF1233}"/>
                  </a:ext>
                </a:extLst>
              </p:cNvPr>
              <p:cNvSpPr>
                <a:spLocks noChangeArrowheads="1"/>
              </p:cNvSpPr>
              <p:nvPr/>
            </p:nvSpPr>
            <p:spPr bwMode="auto">
              <a:xfrm>
                <a:off x="2276" y="2270"/>
                <a:ext cx="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2" name="Rectangle 224">
                <a:extLst>
                  <a:ext uri="{FF2B5EF4-FFF2-40B4-BE49-F238E27FC236}">
                    <a16:creationId xmlns:a16="http://schemas.microsoft.com/office/drawing/2014/main" xmlns="" id="{3B1EBFDB-DA9D-DC46-B561-6C8017B309E0}"/>
                  </a:ext>
                </a:extLst>
              </p:cNvPr>
              <p:cNvSpPr>
                <a:spLocks noChangeArrowheads="1"/>
              </p:cNvSpPr>
              <p:nvPr/>
            </p:nvSpPr>
            <p:spPr bwMode="auto">
              <a:xfrm>
                <a:off x="2306" y="2270"/>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3" name="Rectangle 225">
                <a:extLst>
                  <a:ext uri="{FF2B5EF4-FFF2-40B4-BE49-F238E27FC236}">
                    <a16:creationId xmlns:a16="http://schemas.microsoft.com/office/drawing/2014/main" xmlns="" id="{0B925F7B-A295-F84E-BC6B-2B0EEB271ED9}"/>
                  </a:ext>
                </a:extLst>
              </p:cNvPr>
              <p:cNvSpPr>
                <a:spLocks noChangeArrowheads="1"/>
              </p:cNvSpPr>
              <p:nvPr/>
            </p:nvSpPr>
            <p:spPr bwMode="auto">
              <a:xfrm>
                <a:off x="2343"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4" name="Rectangle 226">
                <a:extLst>
                  <a:ext uri="{FF2B5EF4-FFF2-40B4-BE49-F238E27FC236}">
                    <a16:creationId xmlns:a16="http://schemas.microsoft.com/office/drawing/2014/main" xmlns="" id="{3A15B27B-370F-A248-82A4-40D416AA0F86}"/>
                  </a:ext>
                </a:extLst>
              </p:cNvPr>
              <p:cNvSpPr>
                <a:spLocks noChangeArrowheads="1"/>
              </p:cNvSpPr>
              <p:nvPr/>
            </p:nvSpPr>
            <p:spPr bwMode="auto">
              <a:xfrm>
                <a:off x="2377" y="2270"/>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5" name="Rectangle 227">
                <a:extLst>
                  <a:ext uri="{FF2B5EF4-FFF2-40B4-BE49-F238E27FC236}">
                    <a16:creationId xmlns:a16="http://schemas.microsoft.com/office/drawing/2014/main" xmlns="" id="{9AC30DB0-6F3E-E043-A7DF-30BA2DD07673}"/>
                  </a:ext>
                </a:extLst>
              </p:cNvPr>
              <p:cNvSpPr>
                <a:spLocks noChangeArrowheads="1"/>
              </p:cNvSpPr>
              <p:nvPr/>
            </p:nvSpPr>
            <p:spPr bwMode="auto">
              <a:xfrm>
                <a:off x="2414" y="2270"/>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6" name="Rectangle 228">
                <a:extLst>
                  <a:ext uri="{FF2B5EF4-FFF2-40B4-BE49-F238E27FC236}">
                    <a16:creationId xmlns:a16="http://schemas.microsoft.com/office/drawing/2014/main" xmlns="" id="{5385B87E-57F3-1540-BBCB-F5C262E355D9}"/>
                  </a:ext>
                </a:extLst>
              </p:cNvPr>
              <p:cNvSpPr>
                <a:spLocks noChangeArrowheads="1"/>
              </p:cNvSpPr>
              <p:nvPr/>
            </p:nvSpPr>
            <p:spPr bwMode="auto">
              <a:xfrm>
                <a:off x="2450"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7" name="Rectangle 229">
                <a:extLst>
                  <a:ext uri="{FF2B5EF4-FFF2-40B4-BE49-F238E27FC236}">
                    <a16:creationId xmlns:a16="http://schemas.microsoft.com/office/drawing/2014/main" xmlns="" id="{005192BA-B1A4-0040-AF38-491A1B101DD6}"/>
                  </a:ext>
                </a:extLst>
              </p:cNvPr>
              <p:cNvSpPr>
                <a:spLocks noChangeArrowheads="1"/>
              </p:cNvSpPr>
              <p:nvPr/>
            </p:nvSpPr>
            <p:spPr bwMode="auto">
              <a:xfrm>
                <a:off x="2484"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8" name="Rectangle 230">
                <a:extLst>
                  <a:ext uri="{FF2B5EF4-FFF2-40B4-BE49-F238E27FC236}">
                    <a16:creationId xmlns:a16="http://schemas.microsoft.com/office/drawing/2014/main" xmlns="" id="{01CB7A0A-82DC-F04C-BF44-CFEE6873B9D4}"/>
                  </a:ext>
                </a:extLst>
              </p:cNvPr>
              <p:cNvSpPr>
                <a:spLocks noChangeArrowheads="1"/>
              </p:cNvSpPr>
              <p:nvPr/>
            </p:nvSpPr>
            <p:spPr bwMode="auto">
              <a:xfrm>
                <a:off x="2521" y="2270"/>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599" name="Rectangle 231">
                <a:extLst>
                  <a:ext uri="{FF2B5EF4-FFF2-40B4-BE49-F238E27FC236}">
                    <a16:creationId xmlns:a16="http://schemas.microsoft.com/office/drawing/2014/main" xmlns="" id="{4C2F6AC4-349F-6B4A-BA9D-081D050D2DF3}"/>
                  </a:ext>
                </a:extLst>
              </p:cNvPr>
              <p:cNvSpPr>
                <a:spLocks noChangeArrowheads="1"/>
              </p:cNvSpPr>
              <p:nvPr/>
            </p:nvSpPr>
            <p:spPr bwMode="auto">
              <a:xfrm>
                <a:off x="2554" y="2270"/>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0" name="Rectangle 232">
                <a:extLst>
                  <a:ext uri="{FF2B5EF4-FFF2-40B4-BE49-F238E27FC236}">
                    <a16:creationId xmlns:a16="http://schemas.microsoft.com/office/drawing/2014/main" xmlns="" id="{BB0507BA-B926-A54A-8A1A-86F7DBE25C69}"/>
                  </a:ext>
                </a:extLst>
              </p:cNvPr>
              <p:cNvSpPr>
                <a:spLocks noChangeArrowheads="1"/>
              </p:cNvSpPr>
              <p:nvPr/>
            </p:nvSpPr>
            <p:spPr bwMode="auto">
              <a:xfrm>
                <a:off x="2595" y="2270"/>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1" name="Rectangle 233">
                <a:extLst>
                  <a:ext uri="{FF2B5EF4-FFF2-40B4-BE49-F238E27FC236}">
                    <a16:creationId xmlns:a16="http://schemas.microsoft.com/office/drawing/2014/main" xmlns="" id="{4A41373D-8BC8-944E-A7BE-287F0094FDEC}"/>
                  </a:ext>
                </a:extLst>
              </p:cNvPr>
              <p:cNvSpPr>
                <a:spLocks noChangeArrowheads="1"/>
              </p:cNvSpPr>
              <p:nvPr/>
            </p:nvSpPr>
            <p:spPr bwMode="auto">
              <a:xfrm>
                <a:off x="2629"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2" name="Rectangle 234">
                <a:extLst>
                  <a:ext uri="{FF2B5EF4-FFF2-40B4-BE49-F238E27FC236}">
                    <a16:creationId xmlns:a16="http://schemas.microsoft.com/office/drawing/2014/main" xmlns="" id="{23D9B89A-E999-0C48-81BE-54045A569C25}"/>
                  </a:ext>
                </a:extLst>
              </p:cNvPr>
              <p:cNvSpPr>
                <a:spLocks noChangeArrowheads="1"/>
              </p:cNvSpPr>
              <p:nvPr/>
            </p:nvSpPr>
            <p:spPr bwMode="auto">
              <a:xfrm>
                <a:off x="2664"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3" name="Rectangle 235">
                <a:extLst>
                  <a:ext uri="{FF2B5EF4-FFF2-40B4-BE49-F238E27FC236}">
                    <a16:creationId xmlns:a16="http://schemas.microsoft.com/office/drawing/2014/main" xmlns="" id="{6A1EB7C9-9B35-F740-8522-D3CA7D48799F}"/>
                  </a:ext>
                </a:extLst>
              </p:cNvPr>
              <p:cNvSpPr>
                <a:spLocks noChangeArrowheads="1"/>
              </p:cNvSpPr>
              <p:nvPr/>
            </p:nvSpPr>
            <p:spPr bwMode="auto">
              <a:xfrm>
                <a:off x="2698" y="2270"/>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4" name="Rectangle 236">
                <a:extLst>
                  <a:ext uri="{FF2B5EF4-FFF2-40B4-BE49-F238E27FC236}">
                    <a16:creationId xmlns:a16="http://schemas.microsoft.com/office/drawing/2014/main" xmlns="" id="{543F5A9F-890C-EC4B-8CD9-9E48D6DD561F}"/>
                  </a:ext>
                </a:extLst>
              </p:cNvPr>
              <p:cNvSpPr>
                <a:spLocks noChangeArrowheads="1"/>
              </p:cNvSpPr>
              <p:nvPr/>
            </p:nvSpPr>
            <p:spPr bwMode="auto">
              <a:xfrm>
                <a:off x="2740"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5" name="Rectangle 237">
                <a:extLst>
                  <a:ext uri="{FF2B5EF4-FFF2-40B4-BE49-F238E27FC236}">
                    <a16:creationId xmlns:a16="http://schemas.microsoft.com/office/drawing/2014/main" xmlns="" id="{926C4057-2FA7-1D48-87FE-C9293F8814C9}"/>
                  </a:ext>
                </a:extLst>
              </p:cNvPr>
              <p:cNvSpPr>
                <a:spLocks noChangeArrowheads="1"/>
              </p:cNvSpPr>
              <p:nvPr/>
            </p:nvSpPr>
            <p:spPr bwMode="auto">
              <a:xfrm>
                <a:off x="2772"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6" name="Rectangle 238">
                <a:extLst>
                  <a:ext uri="{FF2B5EF4-FFF2-40B4-BE49-F238E27FC236}">
                    <a16:creationId xmlns:a16="http://schemas.microsoft.com/office/drawing/2014/main" xmlns="" id="{0A4444F1-FA6A-0548-8345-B89652B0B0B1}"/>
                  </a:ext>
                </a:extLst>
              </p:cNvPr>
              <p:cNvSpPr>
                <a:spLocks noChangeArrowheads="1"/>
              </p:cNvSpPr>
              <p:nvPr/>
            </p:nvSpPr>
            <p:spPr bwMode="auto">
              <a:xfrm>
                <a:off x="2808"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7" name="Rectangle 239">
                <a:extLst>
                  <a:ext uri="{FF2B5EF4-FFF2-40B4-BE49-F238E27FC236}">
                    <a16:creationId xmlns:a16="http://schemas.microsoft.com/office/drawing/2014/main" xmlns="" id="{8642DF10-7BA2-634F-A0CA-A59FBF6C1171}"/>
                  </a:ext>
                </a:extLst>
              </p:cNvPr>
              <p:cNvSpPr>
                <a:spLocks noChangeArrowheads="1"/>
              </p:cNvSpPr>
              <p:nvPr/>
            </p:nvSpPr>
            <p:spPr bwMode="auto">
              <a:xfrm>
                <a:off x="2843" y="2270"/>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8" name="Rectangle 240">
                <a:extLst>
                  <a:ext uri="{FF2B5EF4-FFF2-40B4-BE49-F238E27FC236}">
                    <a16:creationId xmlns:a16="http://schemas.microsoft.com/office/drawing/2014/main" xmlns="" id="{77F85806-C2F7-9845-BA82-F256985FADDE}"/>
                  </a:ext>
                </a:extLst>
              </p:cNvPr>
              <p:cNvSpPr>
                <a:spLocks noChangeArrowheads="1"/>
              </p:cNvSpPr>
              <p:nvPr/>
            </p:nvSpPr>
            <p:spPr bwMode="auto">
              <a:xfrm>
                <a:off x="2884"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09" name="Rectangle 241">
                <a:extLst>
                  <a:ext uri="{FF2B5EF4-FFF2-40B4-BE49-F238E27FC236}">
                    <a16:creationId xmlns:a16="http://schemas.microsoft.com/office/drawing/2014/main" xmlns="" id="{E188A8DB-209D-7B4E-956D-06BC31D30ADB}"/>
                  </a:ext>
                </a:extLst>
              </p:cNvPr>
              <p:cNvSpPr>
                <a:spLocks noChangeArrowheads="1"/>
              </p:cNvSpPr>
              <p:nvPr/>
            </p:nvSpPr>
            <p:spPr bwMode="auto">
              <a:xfrm>
                <a:off x="2916"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0" name="Rectangle 242">
                <a:extLst>
                  <a:ext uri="{FF2B5EF4-FFF2-40B4-BE49-F238E27FC236}">
                    <a16:creationId xmlns:a16="http://schemas.microsoft.com/office/drawing/2014/main" xmlns="" id="{4304CA3F-6552-D348-BC70-FB20CA356488}"/>
                  </a:ext>
                </a:extLst>
              </p:cNvPr>
              <p:cNvSpPr>
                <a:spLocks noChangeArrowheads="1"/>
              </p:cNvSpPr>
              <p:nvPr/>
            </p:nvSpPr>
            <p:spPr bwMode="auto">
              <a:xfrm>
                <a:off x="2951" y="2270"/>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1" name="Rectangle 243">
                <a:extLst>
                  <a:ext uri="{FF2B5EF4-FFF2-40B4-BE49-F238E27FC236}">
                    <a16:creationId xmlns:a16="http://schemas.microsoft.com/office/drawing/2014/main" xmlns="" id="{7A0DF472-0A15-B143-91C2-3367CBE5C7A9}"/>
                  </a:ext>
                </a:extLst>
              </p:cNvPr>
              <p:cNvSpPr>
                <a:spLocks noChangeArrowheads="1"/>
              </p:cNvSpPr>
              <p:nvPr/>
            </p:nvSpPr>
            <p:spPr bwMode="auto">
              <a:xfrm>
                <a:off x="2987"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2" name="Rectangle 244">
                <a:extLst>
                  <a:ext uri="{FF2B5EF4-FFF2-40B4-BE49-F238E27FC236}">
                    <a16:creationId xmlns:a16="http://schemas.microsoft.com/office/drawing/2014/main" xmlns="" id="{BFB02045-AEF2-5848-BBAF-E45BCD098BB3}"/>
                  </a:ext>
                </a:extLst>
              </p:cNvPr>
              <p:cNvSpPr>
                <a:spLocks noChangeArrowheads="1"/>
              </p:cNvSpPr>
              <p:nvPr/>
            </p:nvSpPr>
            <p:spPr bwMode="auto">
              <a:xfrm>
                <a:off x="3023"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3" name="Rectangle 245">
                <a:extLst>
                  <a:ext uri="{FF2B5EF4-FFF2-40B4-BE49-F238E27FC236}">
                    <a16:creationId xmlns:a16="http://schemas.microsoft.com/office/drawing/2014/main" xmlns="" id="{3F591C1F-F282-C346-9CB2-58650E627D9D}"/>
                  </a:ext>
                </a:extLst>
              </p:cNvPr>
              <p:cNvSpPr>
                <a:spLocks noChangeArrowheads="1"/>
              </p:cNvSpPr>
              <p:nvPr/>
            </p:nvSpPr>
            <p:spPr bwMode="auto">
              <a:xfrm>
                <a:off x="3070"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4" name="Rectangle 246">
                <a:extLst>
                  <a:ext uri="{FF2B5EF4-FFF2-40B4-BE49-F238E27FC236}">
                    <a16:creationId xmlns:a16="http://schemas.microsoft.com/office/drawing/2014/main" xmlns="" id="{4D2ABD1C-B5B1-E848-8C82-072ED2EF55AA}"/>
                  </a:ext>
                </a:extLst>
              </p:cNvPr>
              <p:cNvSpPr>
                <a:spLocks noChangeArrowheads="1"/>
              </p:cNvSpPr>
              <p:nvPr/>
            </p:nvSpPr>
            <p:spPr bwMode="auto">
              <a:xfrm>
                <a:off x="3102"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5" name="Rectangle 247">
                <a:extLst>
                  <a:ext uri="{FF2B5EF4-FFF2-40B4-BE49-F238E27FC236}">
                    <a16:creationId xmlns:a16="http://schemas.microsoft.com/office/drawing/2014/main" xmlns="" id="{0BC031FA-0223-9946-8824-A740BCAEFE35}"/>
                  </a:ext>
                </a:extLst>
              </p:cNvPr>
              <p:cNvSpPr>
                <a:spLocks noChangeArrowheads="1"/>
              </p:cNvSpPr>
              <p:nvPr/>
            </p:nvSpPr>
            <p:spPr bwMode="auto">
              <a:xfrm>
                <a:off x="3138"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6" name="Rectangle 248">
                <a:extLst>
                  <a:ext uri="{FF2B5EF4-FFF2-40B4-BE49-F238E27FC236}">
                    <a16:creationId xmlns:a16="http://schemas.microsoft.com/office/drawing/2014/main" xmlns="" id="{8C63C13F-9A62-D845-A563-17E816CDB1ED}"/>
                  </a:ext>
                </a:extLst>
              </p:cNvPr>
              <p:cNvSpPr>
                <a:spLocks noChangeArrowheads="1"/>
              </p:cNvSpPr>
              <p:nvPr/>
            </p:nvSpPr>
            <p:spPr bwMode="auto">
              <a:xfrm>
                <a:off x="3173"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7" name="Rectangle 249">
                <a:extLst>
                  <a:ext uri="{FF2B5EF4-FFF2-40B4-BE49-F238E27FC236}">
                    <a16:creationId xmlns:a16="http://schemas.microsoft.com/office/drawing/2014/main" xmlns="" id="{C728F53B-BED5-114D-B630-691859A19025}"/>
                  </a:ext>
                </a:extLst>
              </p:cNvPr>
              <p:cNvSpPr>
                <a:spLocks noChangeArrowheads="1"/>
              </p:cNvSpPr>
              <p:nvPr/>
            </p:nvSpPr>
            <p:spPr bwMode="auto">
              <a:xfrm>
                <a:off x="3214" y="2270"/>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8" name="Rectangle 250">
                <a:extLst>
                  <a:ext uri="{FF2B5EF4-FFF2-40B4-BE49-F238E27FC236}">
                    <a16:creationId xmlns:a16="http://schemas.microsoft.com/office/drawing/2014/main" xmlns="" id="{00CABE03-5527-D041-B285-1D3DB0609E3A}"/>
                  </a:ext>
                </a:extLst>
              </p:cNvPr>
              <p:cNvSpPr>
                <a:spLocks noChangeArrowheads="1"/>
              </p:cNvSpPr>
              <p:nvPr/>
            </p:nvSpPr>
            <p:spPr bwMode="auto">
              <a:xfrm>
                <a:off x="3245"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19" name="Rectangle 251">
                <a:extLst>
                  <a:ext uri="{FF2B5EF4-FFF2-40B4-BE49-F238E27FC236}">
                    <a16:creationId xmlns:a16="http://schemas.microsoft.com/office/drawing/2014/main" xmlns="" id="{C9FCD809-65E2-AC48-BBE4-9BB5B4FC74BD}"/>
                  </a:ext>
                </a:extLst>
              </p:cNvPr>
              <p:cNvSpPr>
                <a:spLocks noChangeArrowheads="1"/>
              </p:cNvSpPr>
              <p:nvPr/>
            </p:nvSpPr>
            <p:spPr bwMode="auto">
              <a:xfrm>
                <a:off x="3276" y="2270"/>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0" name="Rectangle 252">
                <a:extLst>
                  <a:ext uri="{FF2B5EF4-FFF2-40B4-BE49-F238E27FC236}">
                    <a16:creationId xmlns:a16="http://schemas.microsoft.com/office/drawing/2014/main" xmlns="" id="{58D152B1-C399-9947-BCB4-EDF45D905D14}"/>
                  </a:ext>
                </a:extLst>
              </p:cNvPr>
              <p:cNvSpPr>
                <a:spLocks noChangeArrowheads="1"/>
              </p:cNvSpPr>
              <p:nvPr/>
            </p:nvSpPr>
            <p:spPr bwMode="auto">
              <a:xfrm>
                <a:off x="3310"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1" name="Rectangle 253">
                <a:extLst>
                  <a:ext uri="{FF2B5EF4-FFF2-40B4-BE49-F238E27FC236}">
                    <a16:creationId xmlns:a16="http://schemas.microsoft.com/office/drawing/2014/main" xmlns="" id="{9B65E13C-DC0A-B940-81B2-84597314146F}"/>
                  </a:ext>
                </a:extLst>
              </p:cNvPr>
              <p:cNvSpPr>
                <a:spLocks noChangeArrowheads="1"/>
              </p:cNvSpPr>
              <p:nvPr/>
            </p:nvSpPr>
            <p:spPr bwMode="auto">
              <a:xfrm>
                <a:off x="3346" y="2270"/>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2" name="Rectangle 254">
                <a:extLst>
                  <a:ext uri="{FF2B5EF4-FFF2-40B4-BE49-F238E27FC236}">
                    <a16:creationId xmlns:a16="http://schemas.microsoft.com/office/drawing/2014/main" xmlns="" id="{1ACB3251-2D19-5F46-9FCF-30C2EDFA5F3C}"/>
                  </a:ext>
                </a:extLst>
              </p:cNvPr>
              <p:cNvSpPr>
                <a:spLocks noChangeArrowheads="1"/>
              </p:cNvSpPr>
              <p:nvPr/>
            </p:nvSpPr>
            <p:spPr bwMode="auto">
              <a:xfrm>
                <a:off x="3380"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3" name="Rectangle 255">
                <a:extLst>
                  <a:ext uri="{FF2B5EF4-FFF2-40B4-BE49-F238E27FC236}">
                    <a16:creationId xmlns:a16="http://schemas.microsoft.com/office/drawing/2014/main" xmlns="" id="{F7D89491-CF80-2D40-A0F9-92446FCE5308}"/>
                  </a:ext>
                </a:extLst>
              </p:cNvPr>
              <p:cNvSpPr>
                <a:spLocks noChangeArrowheads="1"/>
              </p:cNvSpPr>
              <p:nvPr/>
            </p:nvSpPr>
            <p:spPr bwMode="auto">
              <a:xfrm>
                <a:off x="3421" y="2270"/>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4" name="Rectangle 256">
                <a:extLst>
                  <a:ext uri="{FF2B5EF4-FFF2-40B4-BE49-F238E27FC236}">
                    <a16:creationId xmlns:a16="http://schemas.microsoft.com/office/drawing/2014/main" xmlns="" id="{A3D997E6-D469-E14E-9569-A78D04152615}"/>
                  </a:ext>
                </a:extLst>
              </p:cNvPr>
              <p:cNvSpPr>
                <a:spLocks noChangeArrowheads="1"/>
              </p:cNvSpPr>
              <p:nvPr/>
            </p:nvSpPr>
            <p:spPr bwMode="auto">
              <a:xfrm>
                <a:off x="3454" y="2270"/>
                <a:ext cx="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5" name="Rectangle 257">
                <a:extLst>
                  <a:ext uri="{FF2B5EF4-FFF2-40B4-BE49-F238E27FC236}">
                    <a16:creationId xmlns:a16="http://schemas.microsoft.com/office/drawing/2014/main" xmlns="" id="{DDBC8AE8-1FB7-D647-927F-D283EB1835DA}"/>
                  </a:ext>
                </a:extLst>
              </p:cNvPr>
              <p:cNvSpPr>
                <a:spLocks noChangeArrowheads="1"/>
              </p:cNvSpPr>
              <p:nvPr/>
            </p:nvSpPr>
            <p:spPr bwMode="auto">
              <a:xfrm>
                <a:off x="3491" y="2270"/>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6" name="Rectangle 258">
                <a:extLst>
                  <a:ext uri="{FF2B5EF4-FFF2-40B4-BE49-F238E27FC236}">
                    <a16:creationId xmlns:a16="http://schemas.microsoft.com/office/drawing/2014/main" xmlns="" id="{2E676C0E-01C1-6A40-B03B-1C7CF781077B}"/>
                  </a:ext>
                </a:extLst>
              </p:cNvPr>
              <p:cNvSpPr>
                <a:spLocks noChangeArrowheads="1"/>
              </p:cNvSpPr>
              <p:nvPr/>
            </p:nvSpPr>
            <p:spPr bwMode="auto">
              <a:xfrm>
                <a:off x="3524"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7" name="Rectangle 259">
                <a:extLst>
                  <a:ext uri="{FF2B5EF4-FFF2-40B4-BE49-F238E27FC236}">
                    <a16:creationId xmlns:a16="http://schemas.microsoft.com/office/drawing/2014/main" xmlns="" id="{F8D52A57-9CD5-0E4E-9FAF-77F1275A250C}"/>
                  </a:ext>
                </a:extLst>
              </p:cNvPr>
              <p:cNvSpPr>
                <a:spLocks noChangeArrowheads="1"/>
              </p:cNvSpPr>
              <p:nvPr/>
            </p:nvSpPr>
            <p:spPr bwMode="auto">
              <a:xfrm>
                <a:off x="3565" y="2270"/>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8" name="Rectangle 260">
                <a:extLst>
                  <a:ext uri="{FF2B5EF4-FFF2-40B4-BE49-F238E27FC236}">
                    <a16:creationId xmlns:a16="http://schemas.microsoft.com/office/drawing/2014/main" xmlns="" id="{A9437C64-3645-B04B-95B0-0534773AF3AC}"/>
                  </a:ext>
                </a:extLst>
              </p:cNvPr>
              <p:cNvSpPr>
                <a:spLocks noChangeArrowheads="1"/>
              </p:cNvSpPr>
              <p:nvPr/>
            </p:nvSpPr>
            <p:spPr bwMode="auto">
              <a:xfrm>
                <a:off x="3598" y="2270"/>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29" name="Rectangle 261">
                <a:extLst>
                  <a:ext uri="{FF2B5EF4-FFF2-40B4-BE49-F238E27FC236}">
                    <a16:creationId xmlns:a16="http://schemas.microsoft.com/office/drawing/2014/main" xmlns="" id="{5BADE36A-2763-F440-AAFB-82DD893337B5}"/>
                  </a:ext>
                </a:extLst>
              </p:cNvPr>
              <p:cNvSpPr>
                <a:spLocks noChangeArrowheads="1"/>
              </p:cNvSpPr>
              <p:nvPr/>
            </p:nvSpPr>
            <p:spPr bwMode="auto">
              <a:xfrm>
                <a:off x="3627" y="2270"/>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0" name="Rectangle 262">
                <a:extLst>
                  <a:ext uri="{FF2B5EF4-FFF2-40B4-BE49-F238E27FC236}">
                    <a16:creationId xmlns:a16="http://schemas.microsoft.com/office/drawing/2014/main" xmlns="" id="{E13C2980-83F1-CC49-B411-657D3F943E0B}"/>
                  </a:ext>
                </a:extLst>
              </p:cNvPr>
              <p:cNvSpPr>
                <a:spLocks noChangeArrowheads="1"/>
              </p:cNvSpPr>
              <p:nvPr/>
            </p:nvSpPr>
            <p:spPr bwMode="auto">
              <a:xfrm>
                <a:off x="3669" y="2270"/>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1" name="Rectangle 263">
                <a:extLst>
                  <a:ext uri="{FF2B5EF4-FFF2-40B4-BE49-F238E27FC236}">
                    <a16:creationId xmlns:a16="http://schemas.microsoft.com/office/drawing/2014/main" xmlns="" id="{FA3130CF-B5DE-EF42-B987-8D39C2422140}"/>
                  </a:ext>
                </a:extLst>
              </p:cNvPr>
              <p:cNvSpPr>
                <a:spLocks noChangeArrowheads="1"/>
              </p:cNvSpPr>
              <p:nvPr/>
            </p:nvSpPr>
            <p:spPr bwMode="auto">
              <a:xfrm>
                <a:off x="3710" y="2270"/>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2" name="Rectangle 264">
                <a:extLst>
                  <a:ext uri="{FF2B5EF4-FFF2-40B4-BE49-F238E27FC236}">
                    <a16:creationId xmlns:a16="http://schemas.microsoft.com/office/drawing/2014/main" xmlns="" id="{11159681-88C7-644F-9700-BCD41F3DE435}"/>
                  </a:ext>
                </a:extLst>
              </p:cNvPr>
              <p:cNvSpPr>
                <a:spLocks noChangeArrowheads="1"/>
              </p:cNvSpPr>
              <p:nvPr/>
            </p:nvSpPr>
            <p:spPr bwMode="auto">
              <a:xfrm>
                <a:off x="3741" y="2270"/>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3" name="Rectangle 265">
                <a:extLst>
                  <a:ext uri="{FF2B5EF4-FFF2-40B4-BE49-F238E27FC236}">
                    <a16:creationId xmlns:a16="http://schemas.microsoft.com/office/drawing/2014/main" xmlns="" id="{887F9458-C366-0C43-9AC3-FF22C84EA475}"/>
                  </a:ext>
                </a:extLst>
              </p:cNvPr>
              <p:cNvSpPr>
                <a:spLocks noChangeArrowheads="1"/>
              </p:cNvSpPr>
              <p:nvPr/>
            </p:nvSpPr>
            <p:spPr bwMode="auto">
              <a:xfrm>
                <a:off x="3772" y="2270"/>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4" name="Rectangle 266">
                <a:extLst>
                  <a:ext uri="{FF2B5EF4-FFF2-40B4-BE49-F238E27FC236}">
                    <a16:creationId xmlns:a16="http://schemas.microsoft.com/office/drawing/2014/main" xmlns="" id="{272E4AF3-6B3F-8546-B9D3-C8BE37EBD8AE}"/>
                  </a:ext>
                </a:extLst>
              </p:cNvPr>
              <p:cNvSpPr>
                <a:spLocks noChangeArrowheads="1"/>
              </p:cNvSpPr>
              <p:nvPr/>
            </p:nvSpPr>
            <p:spPr bwMode="auto">
              <a:xfrm>
                <a:off x="3813" y="2270"/>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5" name="Rectangle 267">
                <a:extLst>
                  <a:ext uri="{FF2B5EF4-FFF2-40B4-BE49-F238E27FC236}">
                    <a16:creationId xmlns:a16="http://schemas.microsoft.com/office/drawing/2014/main" xmlns="" id="{FBAFDEFC-45E4-CC4F-B0A5-485B3063F100}"/>
                  </a:ext>
                </a:extLst>
              </p:cNvPr>
              <p:cNvSpPr>
                <a:spLocks noChangeArrowheads="1"/>
              </p:cNvSpPr>
              <p:nvPr/>
            </p:nvSpPr>
            <p:spPr bwMode="auto">
              <a:xfrm>
                <a:off x="727"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6" name="Rectangle 268">
                <a:extLst>
                  <a:ext uri="{FF2B5EF4-FFF2-40B4-BE49-F238E27FC236}">
                    <a16:creationId xmlns:a16="http://schemas.microsoft.com/office/drawing/2014/main" xmlns="" id="{604B5582-42F8-5A48-B9E8-A26CCEFBBB61}"/>
                  </a:ext>
                </a:extLst>
              </p:cNvPr>
              <p:cNvSpPr>
                <a:spLocks noChangeArrowheads="1"/>
              </p:cNvSpPr>
              <p:nvPr/>
            </p:nvSpPr>
            <p:spPr bwMode="auto">
              <a:xfrm>
                <a:off x="763" y="1938"/>
                <a:ext cx="16"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7" name="Rectangle 269">
                <a:extLst>
                  <a:ext uri="{FF2B5EF4-FFF2-40B4-BE49-F238E27FC236}">
                    <a16:creationId xmlns:a16="http://schemas.microsoft.com/office/drawing/2014/main" xmlns="" id="{1259609A-9F08-BA4C-AE5F-C1B239BF688D}"/>
                  </a:ext>
                </a:extLst>
              </p:cNvPr>
              <p:cNvSpPr>
                <a:spLocks noChangeArrowheads="1"/>
              </p:cNvSpPr>
              <p:nvPr/>
            </p:nvSpPr>
            <p:spPr bwMode="auto">
              <a:xfrm>
                <a:off x="799"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8" name="Rectangle 270">
                <a:extLst>
                  <a:ext uri="{FF2B5EF4-FFF2-40B4-BE49-F238E27FC236}">
                    <a16:creationId xmlns:a16="http://schemas.microsoft.com/office/drawing/2014/main" xmlns="" id="{7CBB7610-2298-1946-B7D8-DFD0A5A31B64}"/>
                  </a:ext>
                </a:extLst>
              </p:cNvPr>
              <p:cNvSpPr>
                <a:spLocks noChangeArrowheads="1"/>
              </p:cNvSpPr>
              <p:nvPr/>
            </p:nvSpPr>
            <p:spPr bwMode="auto">
              <a:xfrm>
                <a:off x="835"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39" name="Rectangle 271">
                <a:extLst>
                  <a:ext uri="{FF2B5EF4-FFF2-40B4-BE49-F238E27FC236}">
                    <a16:creationId xmlns:a16="http://schemas.microsoft.com/office/drawing/2014/main" xmlns="" id="{ECE4EFAC-6076-E441-BC09-513A227E1A87}"/>
                  </a:ext>
                </a:extLst>
              </p:cNvPr>
              <p:cNvSpPr>
                <a:spLocks noChangeArrowheads="1"/>
              </p:cNvSpPr>
              <p:nvPr/>
            </p:nvSpPr>
            <p:spPr bwMode="auto">
              <a:xfrm>
                <a:off x="871"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0" name="Rectangle 272">
                <a:extLst>
                  <a:ext uri="{FF2B5EF4-FFF2-40B4-BE49-F238E27FC236}">
                    <a16:creationId xmlns:a16="http://schemas.microsoft.com/office/drawing/2014/main" xmlns="" id="{4B2E2570-3051-0644-9A1E-74B61E73F466}"/>
                  </a:ext>
                </a:extLst>
              </p:cNvPr>
              <p:cNvSpPr>
                <a:spLocks noChangeArrowheads="1"/>
              </p:cNvSpPr>
              <p:nvPr/>
            </p:nvSpPr>
            <p:spPr bwMode="auto">
              <a:xfrm>
                <a:off x="907" y="1938"/>
                <a:ext cx="1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1" name="Rectangle 273">
                <a:extLst>
                  <a:ext uri="{FF2B5EF4-FFF2-40B4-BE49-F238E27FC236}">
                    <a16:creationId xmlns:a16="http://schemas.microsoft.com/office/drawing/2014/main" xmlns="" id="{344F2B17-257F-7D41-B401-43E06E658848}"/>
                  </a:ext>
                </a:extLst>
              </p:cNvPr>
              <p:cNvSpPr>
                <a:spLocks noChangeArrowheads="1"/>
              </p:cNvSpPr>
              <p:nvPr/>
            </p:nvSpPr>
            <p:spPr bwMode="auto">
              <a:xfrm>
                <a:off x="943" y="1938"/>
                <a:ext cx="1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2" name="Rectangle 274">
                <a:extLst>
                  <a:ext uri="{FF2B5EF4-FFF2-40B4-BE49-F238E27FC236}">
                    <a16:creationId xmlns:a16="http://schemas.microsoft.com/office/drawing/2014/main" xmlns="" id="{D499D27E-E6AA-B041-95B2-2B5591589317}"/>
                  </a:ext>
                </a:extLst>
              </p:cNvPr>
              <p:cNvSpPr>
                <a:spLocks noChangeArrowheads="1"/>
              </p:cNvSpPr>
              <p:nvPr/>
            </p:nvSpPr>
            <p:spPr bwMode="auto">
              <a:xfrm>
                <a:off x="978"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3" name="Rectangle 275">
                <a:extLst>
                  <a:ext uri="{FF2B5EF4-FFF2-40B4-BE49-F238E27FC236}">
                    <a16:creationId xmlns:a16="http://schemas.microsoft.com/office/drawing/2014/main" xmlns="" id="{7441B208-5CB0-A142-B78F-F31CB1621220}"/>
                  </a:ext>
                </a:extLst>
              </p:cNvPr>
              <p:cNvSpPr>
                <a:spLocks noChangeArrowheads="1"/>
              </p:cNvSpPr>
              <p:nvPr/>
            </p:nvSpPr>
            <p:spPr bwMode="auto">
              <a:xfrm>
                <a:off x="1014" y="1938"/>
                <a:ext cx="13"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4" name="Rectangle 276">
                <a:extLst>
                  <a:ext uri="{FF2B5EF4-FFF2-40B4-BE49-F238E27FC236}">
                    <a16:creationId xmlns:a16="http://schemas.microsoft.com/office/drawing/2014/main" xmlns="" id="{226848CB-1FFD-9B46-B6E1-6C8FC734C5AE}"/>
                  </a:ext>
                </a:extLst>
              </p:cNvPr>
              <p:cNvSpPr>
                <a:spLocks noChangeArrowheads="1"/>
              </p:cNvSpPr>
              <p:nvPr/>
            </p:nvSpPr>
            <p:spPr bwMode="auto">
              <a:xfrm>
                <a:off x="1050"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5" name="Rectangle 277">
                <a:extLst>
                  <a:ext uri="{FF2B5EF4-FFF2-40B4-BE49-F238E27FC236}">
                    <a16:creationId xmlns:a16="http://schemas.microsoft.com/office/drawing/2014/main" xmlns="" id="{AECF97B3-D7E6-A548-A2B7-649A759D363A}"/>
                  </a:ext>
                </a:extLst>
              </p:cNvPr>
              <p:cNvSpPr>
                <a:spLocks noChangeArrowheads="1"/>
              </p:cNvSpPr>
              <p:nvPr/>
            </p:nvSpPr>
            <p:spPr bwMode="auto">
              <a:xfrm>
                <a:off x="1088" y="1938"/>
                <a:ext cx="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6" name="Rectangle 278">
                <a:extLst>
                  <a:ext uri="{FF2B5EF4-FFF2-40B4-BE49-F238E27FC236}">
                    <a16:creationId xmlns:a16="http://schemas.microsoft.com/office/drawing/2014/main" xmlns="" id="{D6E18D2F-F717-084E-8F81-191D30D4815E}"/>
                  </a:ext>
                </a:extLst>
              </p:cNvPr>
              <p:cNvSpPr>
                <a:spLocks noChangeArrowheads="1"/>
              </p:cNvSpPr>
              <p:nvPr/>
            </p:nvSpPr>
            <p:spPr bwMode="auto">
              <a:xfrm>
                <a:off x="1122" y="1938"/>
                <a:ext cx="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7" name="Rectangle 279">
                <a:extLst>
                  <a:ext uri="{FF2B5EF4-FFF2-40B4-BE49-F238E27FC236}">
                    <a16:creationId xmlns:a16="http://schemas.microsoft.com/office/drawing/2014/main" xmlns="" id="{CEB1AD77-8C2B-A346-ADAA-97EC85AFB68D}"/>
                  </a:ext>
                </a:extLst>
              </p:cNvPr>
              <p:cNvSpPr>
                <a:spLocks noChangeArrowheads="1"/>
              </p:cNvSpPr>
              <p:nvPr/>
            </p:nvSpPr>
            <p:spPr bwMode="auto">
              <a:xfrm>
                <a:off x="1158" y="1938"/>
                <a:ext cx="13"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8" name="Rectangle 280">
                <a:extLst>
                  <a:ext uri="{FF2B5EF4-FFF2-40B4-BE49-F238E27FC236}">
                    <a16:creationId xmlns:a16="http://schemas.microsoft.com/office/drawing/2014/main" xmlns="" id="{4296904A-E40A-1D46-8E00-1CD87AFAEA16}"/>
                  </a:ext>
                </a:extLst>
              </p:cNvPr>
              <p:cNvSpPr>
                <a:spLocks noChangeArrowheads="1"/>
              </p:cNvSpPr>
              <p:nvPr/>
            </p:nvSpPr>
            <p:spPr bwMode="auto">
              <a:xfrm>
                <a:off x="1195"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49" name="Rectangle 281">
                <a:extLst>
                  <a:ext uri="{FF2B5EF4-FFF2-40B4-BE49-F238E27FC236}">
                    <a16:creationId xmlns:a16="http://schemas.microsoft.com/office/drawing/2014/main" xmlns="" id="{BB1906DE-4CFA-5043-8DFE-794F14E8CDAF}"/>
                  </a:ext>
                </a:extLst>
              </p:cNvPr>
              <p:cNvSpPr>
                <a:spLocks noChangeArrowheads="1"/>
              </p:cNvSpPr>
              <p:nvPr/>
            </p:nvSpPr>
            <p:spPr bwMode="auto">
              <a:xfrm>
                <a:off x="1229" y="1938"/>
                <a:ext cx="3"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0" name="Rectangle 282">
                <a:extLst>
                  <a:ext uri="{FF2B5EF4-FFF2-40B4-BE49-F238E27FC236}">
                    <a16:creationId xmlns:a16="http://schemas.microsoft.com/office/drawing/2014/main" xmlns="" id="{3401D8B1-C5D0-D64C-95AD-FD783EE50EE4}"/>
                  </a:ext>
                </a:extLst>
              </p:cNvPr>
              <p:cNvSpPr>
                <a:spLocks noChangeArrowheads="1"/>
              </p:cNvSpPr>
              <p:nvPr/>
            </p:nvSpPr>
            <p:spPr bwMode="auto">
              <a:xfrm>
                <a:off x="1259" y="1938"/>
                <a:ext cx="16"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1" name="Rectangle 283">
                <a:extLst>
                  <a:ext uri="{FF2B5EF4-FFF2-40B4-BE49-F238E27FC236}">
                    <a16:creationId xmlns:a16="http://schemas.microsoft.com/office/drawing/2014/main" xmlns="" id="{E4224F4A-9894-F749-B2F2-E47725D05412}"/>
                  </a:ext>
                </a:extLst>
              </p:cNvPr>
              <p:cNvSpPr>
                <a:spLocks noChangeArrowheads="1"/>
              </p:cNvSpPr>
              <p:nvPr/>
            </p:nvSpPr>
            <p:spPr bwMode="auto">
              <a:xfrm>
                <a:off x="1294"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2" name="Rectangle 284">
                <a:extLst>
                  <a:ext uri="{FF2B5EF4-FFF2-40B4-BE49-F238E27FC236}">
                    <a16:creationId xmlns:a16="http://schemas.microsoft.com/office/drawing/2014/main" xmlns="" id="{19330A8C-76E1-9B40-903B-486633922275}"/>
                  </a:ext>
                </a:extLst>
              </p:cNvPr>
              <p:cNvSpPr>
                <a:spLocks noChangeArrowheads="1"/>
              </p:cNvSpPr>
              <p:nvPr/>
            </p:nvSpPr>
            <p:spPr bwMode="auto">
              <a:xfrm>
                <a:off x="1329"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3" name="Rectangle 285">
                <a:extLst>
                  <a:ext uri="{FF2B5EF4-FFF2-40B4-BE49-F238E27FC236}">
                    <a16:creationId xmlns:a16="http://schemas.microsoft.com/office/drawing/2014/main" xmlns="" id="{B559DA45-4E49-B04B-A830-098A8DF113C5}"/>
                  </a:ext>
                </a:extLst>
              </p:cNvPr>
              <p:cNvSpPr>
                <a:spLocks noChangeArrowheads="1"/>
              </p:cNvSpPr>
              <p:nvPr/>
            </p:nvSpPr>
            <p:spPr bwMode="auto">
              <a:xfrm>
                <a:off x="1366"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4" name="Rectangle 286">
                <a:extLst>
                  <a:ext uri="{FF2B5EF4-FFF2-40B4-BE49-F238E27FC236}">
                    <a16:creationId xmlns:a16="http://schemas.microsoft.com/office/drawing/2014/main" xmlns="" id="{A06C176A-04E7-2B4E-BEF8-EE7B18776BF9}"/>
                  </a:ext>
                </a:extLst>
              </p:cNvPr>
              <p:cNvSpPr>
                <a:spLocks noChangeArrowheads="1"/>
              </p:cNvSpPr>
              <p:nvPr/>
            </p:nvSpPr>
            <p:spPr bwMode="auto">
              <a:xfrm>
                <a:off x="1409"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5" name="Rectangle 287">
                <a:extLst>
                  <a:ext uri="{FF2B5EF4-FFF2-40B4-BE49-F238E27FC236}">
                    <a16:creationId xmlns:a16="http://schemas.microsoft.com/office/drawing/2014/main" xmlns="" id="{029E639E-EB7C-5F48-85A6-C126A3E16F34}"/>
                  </a:ext>
                </a:extLst>
              </p:cNvPr>
              <p:cNvSpPr>
                <a:spLocks noChangeArrowheads="1"/>
              </p:cNvSpPr>
              <p:nvPr/>
            </p:nvSpPr>
            <p:spPr bwMode="auto">
              <a:xfrm>
                <a:off x="1445"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6" name="Rectangle 288">
                <a:extLst>
                  <a:ext uri="{FF2B5EF4-FFF2-40B4-BE49-F238E27FC236}">
                    <a16:creationId xmlns:a16="http://schemas.microsoft.com/office/drawing/2014/main" xmlns="" id="{95704CB9-A3BF-E54A-87EE-EC80DB66C2C7}"/>
                  </a:ext>
                </a:extLst>
              </p:cNvPr>
              <p:cNvSpPr>
                <a:spLocks noChangeArrowheads="1"/>
              </p:cNvSpPr>
              <p:nvPr/>
            </p:nvSpPr>
            <p:spPr bwMode="auto">
              <a:xfrm>
                <a:off x="1480" y="1938"/>
                <a:ext cx="2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7" name="Rectangle 289">
                <a:extLst>
                  <a:ext uri="{FF2B5EF4-FFF2-40B4-BE49-F238E27FC236}">
                    <a16:creationId xmlns:a16="http://schemas.microsoft.com/office/drawing/2014/main" xmlns="" id="{F11648EF-4108-2E4F-9597-3161C3B7D0F5}"/>
                  </a:ext>
                </a:extLst>
              </p:cNvPr>
              <p:cNvSpPr>
                <a:spLocks noChangeArrowheads="1"/>
              </p:cNvSpPr>
              <p:nvPr/>
            </p:nvSpPr>
            <p:spPr bwMode="auto">
              <a:xfrm>
                <a:off x="1516"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8" name="Rectangle 290">
                <a:extLst>
                  <a:ext uri="{FF2B5EF4-FFF2-40B4-BE49-F238E27FC236}">
                    <a16:creationId xmlns:a16="http://schemas.microsoft.com/office/drawing/2014/main" xmlns="" id="{AAECAEAD-8D0E-8B43-8726-35414A582B52}"/>
                  </a:ext>
                </a:extLst>
              </p:cNvPr>
              <p:cNvSpPr>
                <a:spLocks noChangeArrowheads="1"/>
              </p:cNvSpPr>
              <p:nvPr/>
            </p:nvSpPr>
            <p:spPr bwMode="auto">
              <a:xfrm>
                <a:off x="1552"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59" name="Rectangle 291">
                <a:extLst>
                  <a:ext uri="{FF2B5EF4-FFF2-40B4-BE49-F238E27FC236}">
                    <a16:creationId xmlns:a16="http://schemas.microsoft.com/office/drawing/2014/main" xmlns="" id="{AFA1E5C8-09A2-744A-98EB-C528D3824838}"/>
                  </a:ext>
                </a:extLst>
              </p:cNvPr>
              <p:cNvSpPr>
                <a:spLocks noChangeArrowheads="1"/>
              </p:cNvSpPr>
              <p:nvPr/>
            </p:nvSpPr>
            <p:spPr bwMode="auto">
              <a:xfrm>
                <a:off x="1588" y="1938"/>
                <a:ext cx="1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0" name="Rectangle 292">
                <a:extLst>
                  <a:ext uri="{FF2B5EF4-FFF2-40B4-BE49-F238E27FC236}">
                    <a16:creationId xmlns:a16="http://schemas.microsoft.com/office/drawing/2014/main" xmlns="" id="{56DA1D9C-39E7-1B49-B6A4-4DB8A14E42D5}"/>
                  </a:ext>
                </a:extLst>
              </p:cNvPr>
              <p:cNvSpPr>
                <a:spLocks noChangeArrowheads="1"/>
              </p:cNvSpPr>
              <p:nvPr/>
            </p:nvSpPr>
            <p:spPr bwMode="auto">
              <a:xfrm>
                <a:off x="1625"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1" name="Rectangle 293">
                <a:extLst>
                  <a:ext uri="{FF2B5EF4-FFF2-40B4-BE49-F238E27FC236}">
                    <a16:creationId xmlns:a16="http://schemas.microsoft.com/office/drawing/2014/main" xmlns="" id="{97FD94BC-0A9A-8043-BD72-A8EC71DCCB63}"/>
                  </a:ext>
                </a:extLst>
              </p:cNvPr>
              <p:cNvSpPr>
                <a:spLocks noChangeArrowheads="1"/>
              </p:cNvSpPr>
              <p:nvPr/>
            </p:nvSpPr>
            <p:spPr bwMode="auto">
              <a:xfrm>
                <a:off x="1660"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2" name="Rectangle 294">
                <a:extLst>
                  <a:ext uri="{FF2B5EF4-FFF2-40B4-BE49-F238E27FC236}">
                    <a16:creationId xmlns:a16="http://schemas.microsoft.com/office/drawing/2014/main" xmlns="" id="{1E0196A7-496A-6346-97A5-92393703E00B}"/>
                  </a:ext>
                </a:extLst>
              </p:cNvPr>
              <p:cNvSpPr>
                <a:spLocks noChangeArrowheads="1"/>
              </p:cNvSpPr>
              <p:nvPr/>
            </p:nvSpPr>
            <p:spPr bwMode="auto">
              <a:xfrm>
                <a:off x="1696"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3" name="Rectangle 295">
                <a:extLst>
                  <a:ext uri="{FF2B5EF4-FFF2-40B4-BE49-F238E27FC236}">
                    <a16:creationId xmlns:a16="http://schemas.microsoft.com/office/drawing/2014/main" xmlns="" id="{06979DD4-0C45-6940-A819-21CEC6A1A160}"/>
                  </a:ext>
                </a:extLst>
              </p:cNvPr>
              <p:cNvSpPr>
                <a:spLocks noChangeArrowheads="1"/>
              </p:cNvSpPr>
              <p:nvPr/>
            </p:nvSpPr>
            <p:spPr bwMode="auto">
              <a:xfrm>
                <a:off x="1732"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4" name="Rectangle 296">
                <a:extLst>
                  <a:ext uri="{FF2B5EF4-FFF2-40B4-BE49-F238E27FC236}">
                    <a16:creationId xmlns:a16="http://schemas.microsoft.com/office/drawing/2014/main" xmlns="" id="{338B47D9-E630-C149-9D18-9C4DFF8F9FEE}"/>
                  </a:ext>
                </a:extLst>
              </p:cNvPr>
              <p:cNvSpPr>
                <a:spLocks noChangeArrowheads="1"/>
              </p:cNvSpPr>
              <p:nvPr/>
            </p:nvSpPr>
            <p:spPr bwMode="auto">
              <a:xfrm>
                <a:off x="1769"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5" name="Rectangle 297">
                <a:extLst>
                  <a:ext uri="{FF2B5EF4-FFF2-40B4-BE49-F238E27FC236}">
                    <a16:creationId xmlns:a16="http://schemas.microsoft.com/office/drawing/2014/main" xmlns="" id="{BF908D9A-903F-B447-A0D4-2F674B487EF8}"/>
                  </a:ext>
                </a:extLst>
              </p:cNvPr>
              <p:cNvSpPr>
                <a:spLocks noChangeArrowheads="1"/>
              </p:cNvSpPr>
              <p:nvPr/>
            </p:nvSpPr>
            <p:spPr bwMode="auto">
              <a:xfrm>
                <a:off x="1803"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6" name="Rectangle 298">
                <a:extLst>
                  <a:ext uri="{FF2B5EF4-FFF2-40B4-BE49-F238E27FC236}">
                    <a16:creationId xmlns:a16="http://schemas.microsoft.com/office/drawing/2014/main" xmlns="" id="{D2043561-794B-1443-872F-94DCB374A9C2}"/>
                  </a:ext>
                </a:extLst>
              </p:cNvPr>
              <p:cNvSpPr>
                <a:spLocks noChangeArrowheads="1"/>
              </p:cNvSpPr>
              <p:nvPr/>
            </p:nvSpPr>
            <p:spPr bwMode="auto">
              <a:xfrm>
                <a:off x="1839" y="1938"/>
                <a:ext cx="14"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7" name="Rectangle 299">
                <a:extLst>
                  <a:ext uri="{FF2B5EF4-FFF2-40B4-BE49-F238E27FC236}">
                    <a16:creationId xmlns:a16="http://schemas.microsoft.com/office/drawing/2014/main" xmlns="" id="{80250D15-4111-2A46-8B1C-74E8A7463FD5}"/>
                  </a:ext>
                </a:extLst>
              </p:cNvPr>
              <p:cNvSpPr>
                <a:spLocks noChangeArrowheads="1"/>
              </p:cNvSpPr>
              <p:nvPr/>
            </p:nvSpPr>
            <p:spPr bwMode="auto">
              <a:xfrm>
                <a:off x="1872" y="1938"/>
                <a:ext cx="2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8" name="Rectangle 300">
                <a:extLst>
                  <a:ext uri="{FF2B5EF4-FFF2-40B4-BE49-F238E27FC236}">
                    <a16:creationId xmlns:a16="http://schemas.microsoft.com/office/drawing/2014/main" xmlns="" id="{B939DAE5-CDE3-7242-BC97-5DBABB92E552}"/>
                  </a:ext>
                </a:extLst>
              </p:cNvPr>
              <p:cNvSpPr>
                <a:spLocks noChangeArrowheads="1"/>
              </p:cNvSpPr>
              <p:nvPr/>
            </p:nvSpPr>
            <p:spPr bwMode="auto">
              <a:xfrm>
                <a:off x="1914" y="1938"/>
                <a:ext cx="16"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69" name="Rectangle 301">
                <a:extLst>
                  <a:ext uri="{FF2B5EF4-FFF2-40B4-BE49-F238E27FC236}">
                    <a16:creationId xmlns:a16="http://schemas.microsoft.com/office/drawing/2014/main" xmlns="" id="{4D750A02-A5F2-AC48-9495-737E7E3C8768}"/>
                  </a:ext>
                </a:extLst>
              </p:cNvPr>
              <p:cNvSpPr>
                <a:spLocks noChangeArrowheads="1"/>
              </p:cNvSpPr>
              <p:nvPr/>
            </p:nvSpPr>
            <p:spPr bwMode="auto">
              <a:xfrm>
                <a:off x="1947"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0" name="Rectangle 302">
                <a:extLst>
                  <a:ext uri="{FF2B5EF4-FFF2-40B4-BE49-F238E27FC236}">
                    <a16:creationId xmlns:a16="http://schemas.microsoft.com/office/drawing/2014/main" xmlns="" id="{8A176205-F0D8-AA4E-A75C-BFEBC7EF143E}"/>
                  </a:ext>
                </a:extLst>
              </p:cNvPr>
              <p:cNvSpPr>
                <a:spLocks noChangeArrowheads="1"/>
              </p:cNvSpPr>
              <p:nvPr/>
            </p:nvSpPr>
            <p:spPr bwMode="auto">
              <a:xfrm>
                <a:off x="1983" y="1938"/>
                <a:ext cx="14"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1" name="Rectangle 303">
                <a:extLst>
                  <a:ext uri="{FF2B5EF4-FFF2-40B4-BE49-F238E27FC236}">
                    <a16:creationId xmlns:a16="http://schemas.microsoft.com/office/drawing/2014/main" xmlns="" id="{730C4F1C-EB4F-D841-AEED-3B9555D4DC2A}"/>
                  </a:ext>
                </a:extLst>
              </p:cNvPr>
              <p:cNvSpPr>
                <a:spLocks noChangeArrowheads="1"/>
              </p:cNvSpPr>
              <p:nvPr/>
            </p:nvSpPr>
            <p:spPr bwMode="auto">
              <a:xfrm>
                <a:off x="2017" y="1938"/>
                <a:ext cx="2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2" name="Rectangle 304">
                <a:extLst>
                  <a:ext uri="{FF2B5EF4-FFF2-40B4-BE49-F238E27FC236}">
                    <a16:creationId xmlns:a16="http://schemas.microsoft.com/office/drawing/2014/main" xmlns="" id="{3B8A2833-F489-F24C-9CAC-6D04B39DAC9D}"/>
                  </a:ext>
                </a:extLst>
              </p:cNvPr>
              <p:cNvSpPr>
                <a:spLocks noChangeArrowheads="1"/>
              </p:cNvSpPr>
              <p:nvPr/>
            </p:nvSpPr>
            <p:spPr bwMode="auto">
              <a:xfrm>
                <a:off x="2058"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3" name="Rectangle 305">
                <a:extLst>
                  <a:ext uri="{FF2B5EF4-FFF2-40B4-BE49-F238E27FC236}">
                    <a16:creationId xmlns:a16="http://schemas.microsoft.com/office/drawing/2014/main" xmlns="" id="{C01C35CA-EA4D-C648-80B1-7BCF8B07CB51}"/>
                  </a:ext>
                </a:extLst>
              </p:cNvPr>
              <p:cNvSpPr>
                <a:spLocks noChangeArrowheads="1"/>
              </p:cNvSpPr>
              <p:nvPr/>
            </p:nvSpPr>
            <p:spPr bwMode="auto">
              <a:xfrm>
                <a:off x="2090"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4" name="Rectangle 306">
                <a:extLst>
                  <a:ext uri="{FF2B5EF4-FFF2-40B4-BE49-F238E27FC236}">
                    <a16:creationId xmlns:a16="http://schemas.microsoft.com/office/drawing/2014/main" xmlns="" id="{B096CFBF-6B32-5546-9204-9B4F2F32036D}"/>
                  </a:ext>
                </a:extLst>
              </p:cNvPr>
              <p:cNvSpPr>
                <a:spLocks noChangeArrowheads="1"/>
              </p:cNvSpPr>
              <p:nvPr/>
            </p:nvSpPr>
            <p:spPr bwMode="auto">
              <a:xfrm>
                <a:off x="2126" y="1938"/>
                <a:ext cx="16"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5" name="Rectangle 307">
                <a:extLst>
                  <a:ext uri="{FF2B5EF4-FFF2-40B4-BE49-F238E27FC236}">
                    <a16:creationId xmlns:a16="http://schemas.microsoft.com/office/drawing/2014/main" xmlns="" id="{A0D5F70B-2879-D549-8E87-348D42F55D64}"/>
                  </a:ext>
                </a:extLst>
              </p:cNvPr>
              <p:cNvSpPr>
                <a:spLocks noChangeArrowheads="1"/>
              </p:cNvSpPr>
              <p:nvPr/>
            </p:nvSpPr>
            <p:spPr bwMode="auto">
              <a:xfrm>
                <a:off x="2161"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6" name="Rectangle 308">
                <a:extLst>
                  <a:ext uri="{FF2B5EF4-FFF2-40B4-BE49-F238E27FC236}">
                    <a16:creationId xmlns:a16="http://schemas.microsoft.com/office/drawing/2014/main" xmlns="" id="{6DA63B88-3931-8144-802A-427F17B372DE}"/>
                  </a:ext>
                </a:extLst>
              </p:cNvPr>
              <p:cNvSpPr>
                <a:spLocks noChangeArrowheads="1"/>
              </p:cNvSpPr>
              <p:nvPr/>
            </p:nvSpPr>
            <p:spPr bwMode="auto">
              <a:xfrm>
                <a:off x="2198" y="1938"/>
                <a:ext cx="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7" name="Rectangle 309">
                <a:extLst>
                  <a:ext uri="{FF2B5EF4-FFF2-40B4-BE49-F238E27FC236}">
                    <a16:creationId xmlns:a16="http://schemas.microsoft.com/office/drawing/2014/main" xmlns="" id="{6D907DE3-4EA5-B34C-AC53-72B9B5753CED}"/>
                  </a:ext>
                </a:extLst>
              </p:cNvPr>
              <p:cNvSpPr>
                <a:spLocks noChangeArrowheads="1"/>
              </p:cNvSpPr>
              <p:nvPr/>
            </p:nvSpPr>
            <p:spPr bwMode="auto">
              <a:xfrm>
                <a:off x="2244" y="1938"/>
                <a:ext cx="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8" name="Rectangle 310">
                <a:extLst>
                  <a:ext uri="{FF2B5EF4-FFF2-40B4-BE49-F238E27FC236}">
                    <a16:creationId xmlns:a16="http://schemas.microsoft.com/office/drawing/2014/main" xmlns="" id="{DFB6B0D5-D6AB-1D40-8383-D765504FC43C}"/>
                  </a:ext>
                </a:extLst>
              </p:cNvPr>
              <p:cNvSpPr>
                <a:spLocks noChangeArrowheads="1"/>
              </p:cNvSpPr>
              <p:nvPr/>
            </p:nvSpPr>
            <p:spPr bwMode="auto">
              <a:xfrm>
                <a:off x="2276" y="1938"/>
                <a:ext cx="4"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79" name="Rectangle 311">
                <a:extLst>
                  <a:ext uri="{FF2B5EF4-FFF2-40B4-BE49-F238E27FC236}">
                    <a16:creationId xmlns:a16="http://schemas.microsoft.com/office/drawing/2014/main" xmlns="" id="{67F54D81-C244-7A45-B805-6F27EFEAAEAA}"/>
                  </a:ext>
                </a:extLst>
              </p:cNvPr>
              <p:cNvSpPr>
                <a:spLocks noChangeArrowheads="1"/>
              </p:cNvSpPr>
              <p:nvPr/>
            </p:nvSpPr>
            <p:spPr bwMode="auto">
              <a:xfrm>
                <a:off x="2306" y="1938"/>
                <a:ext cx="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0" name="Rectangle 312">
                <a:extLst>
                  <a:ext uri="{FF2B5EF4-FFF2-40B4-BE49-F238E27FC236}">
                    <a16:creationId xmlns:a16="http://schemas.microsoft.com/office/drawing/2014/main" xmlns="" id="{E185551B-E01B-1C4B-97BC-C302FAFFEA0C}"/>
                  </a:ext>
                </a:extLst>
              </p:cNvPr>
              <p:cNvSpPr>
                <a:spLocks noChangeArrowheads="1"/>
              </p:cNvSpPr>
              <p:nvPr/>
            </p:nvSpPr>
            <p:spPr bwMode="auto">
              <a:xfrm>
                <a:off x="2343"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1" name="Rectangle 313">
                <a:extLst>
                  <a:ext uri="{FF2B5EF4-FFF2-40B4-BE49-F238E27FC236}">
                    <a16:creationId xmlns:a16="http://schemas.microsoft.com/office/drawing/2014/main" xmlns="" id="{AF9B3998-B791-0346-A97F-45B5E4A20962}"/>
                  </a:ext>
                </a:extLst>
              </p:cNvPr>
              <p:cNvSpPr>
                <a:spLocks noChangeArrowheads="1"/>
              </p:cNvSpPr>
              <p:nvPr/>
            </p:nvSpPr>
            <p:spPr bwMode="auto">
              <a:xfrm>
                <a:off x="2377" y="1938"/>
                <a:ext cx="13"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2" name="Rectangle 314">
                <a:extLst>
                  <a:ext uri="{FF2B5EF4-FFF2-40B4-BE49-F238E27FC236}">
                    <a16:creationId xmlns:a16="http://schemas.microsoft.com/office/drawing/2014/main" xmlns="" id="{A4729AD8-CFAB-8F46-810C-B81FDFAC441E}"/>
                  </a:ext>
                </a:extLst>
              </p:cNvPr>
              <p:cNvSpPr>
                <a:spLocks noChangeArrowheads="1"/>
              </p:cNvSpPr>
              <p:nvPr/>
            </p:nvSpPr>
            <p:spPr bwMode="auto">
              <a:xfrm>
                <a:off x="2414" y="1938"/>
                <a:ext cx="1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3" name="Rectangle 315">
                <a:extLst>
                  <a:ext uri="{FF2B5EF4-FFF2-40B4-BE49-F238E27FC236}">
                    <a16:creationId xmlns:a16="http://schemas.microsoft.com/office/drawing/2014/main" xmlns="" id="{652B9892-1557-E540-9C48-FF3A9449EE26}"/>
                  </a:ext>
                </a:extLst>
              </p:cNvPr>
              <p:cNvSpPr>
                <a:spLocks noChangeArrowheads="1"/>
              </p:cNvSpPr>
              <p:nvPr/>
            </p:nvSpPr>
            <p:spPr bwMode="auto">
              <a:xfrm>
                <a:off x="2450"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4" name="Rectangle 316">
                <a:extLst>
                  <a:ext uri="{FF2B5EF4-FFF2-40B4-BE49-F238E27FC236}">
                    <a16:creationId xmlns:a16="http://schemas.microsoft.com/office/drawing/2014/main" xmlns="" id="{40060318-E538-6A42-972E-C21BC82BEA9F}"/>
                  </a:ext>
                </a:extLst>
              </p:cNvPr>
              <p:cNvSpPr>
                <a:spLocks noChangeArrowheads="1"/>
              </p:cNvSpPr>
              <p:nvPr/>
            </p:nvSpPr>
            <p:spPr bwMode="auto">
              <a:xfrm>
                <a:off x="2484"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5" name="Rectangle 317">
                <a:extLst>
                  <a:ext uri="{FF2B5EF4-FFF2-40B4-BE49-F238E27FC236}">
                    <a16:creationId xmlns:a16="http://schemas.microsoft.com/office/drawing/2014/main" xmlns="" id="{E4A0DB7A-8AF0-2048-AAA5-54BFC22A87E2}"/>
                  </a:ext>
                </a:extLst>
              </p:cNvPr>
              <p:cNvSpPr>
                <a:spLocks noChangeArrowheads="1"/>
              </p:cNvSpPr>
              <p:nvPr/>
            </p:nvSpPr>
            <p:spPr bwMode="auto">
              <a:xfrm>
                <a:off x="2521" y="1938"/>
                <a:ext cx="13"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6" name="Rectangle 318">
                <a:extLst>
                  <a:ext uri="{FF2B5EF4-FFF2-40B4-BE49-F238E27FC236}">
                    <a16:creationId xmlns:a16="http://schemas.microsoft.com/office/drawing/2014/main" xmlns="" id="{B41D2372-D995-1D43-930B-90AA459B62A5}"/>
                  </a:ext>
                </a:extLst>
              </p:cNvPr>
              <p:cNvSpPr>
                <a:spLocks noChangeArrowheads="1"/>
              </p:cNvSpPr>
              <p:nvPr/>
            </p:nvSpPr>
            <p:spPr bwMode="auto">
              <a:xfrm>
                <a:off x="2554" y="1938"/>
                <a:ext cx="2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7" name="Rectangle 319">
                <a:extLst>
                  <a:ext uri="{FF2B5EF4-FFF2-40B4-BE49-F238E27FC236}">
                    <a16:creationId xmlns:a16="http://schemas.microsoft.com/office/drawing/2014/main" xmlns="" id="{1095AEF7-533B-A742-BE25-00142B9977C3}"/>
                  </a:ext>
                </a:extLst>
              </p:cNvPr>
              <p:cNvSpPr>
                <a:spLocks noChangeArrowheads="1"/>
              </p:cNvSpPr>
              <p:nvPr/>
            </p:nvSpPr>
            <p:spPr bwMode="auto">
              <a:xfrm>
                <a:off x="2595" y="1938"/>
                <a:ext cx="1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8" name="Rectangle 320">
                <a:extLst>
                  <a:ext uri="{FF2B5EF4-FFF2-40B4-BE49-F238E27FC236}">
                    <a16:creationId xmlns:a16="http://schemas.microsoft.com/office/drawing/2014/main" xmlns="" id="{E8F9E88A-F0EB-474B-B403-AA42DBF4825A}"/>
                  </a:ext>
                </a:extLst>
              </p:cNvPr>
              <p:cNvSpPr>
                <a:spLocks noChangeArrowheads="1"/>
              </p:cNvSpPr>
              <p:nvPr/>
            </p:nvSpPr>
            <p:spPr bwMode="auto">
              <a:xfrm>
                <a:off x="2629"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89" name="Rectangle 321">
                <a:extLst>
                  <a:ext uri="{FF2B5EF4-FFF2-40B4-BE49-F238E27FC236}">
                    <a16:creationId xmlns:a16="http://schemas.microsoft.com/office/drawing/2014/main" xmlns="" id="{1FFBA844-C709-3D4F-8FE3-37EE170D71F1}"/>
                  </a:ext>
                </a:extLst>
              </p:cNvPr>
              <p:cNvSpPr>
                <a:spLocks noChangeArrowheads="1"/>
              </p:cNvSpPr>
              <p:nvPr/>
            </p:nvSpPr>
            <p:spPr bwMode="auto">
              <a:xfrm>
                <a:off x="2664"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0" name="Rectangle 322">
                <a:extLst>
                  <a:ext uri="{FF2B5EF4-FFF2-40B4-BE49-F238E27FC236}">
                    <a16:creationId xmlns:a16="http://schemas.microsoft.com/office/drawing/2014/main" xmlns="" id="{FE1321F0-A6BC-654A-AD1F-FDE965322802}"/>
                  </a:ext>
                </a:extLst>
              </p:cNvPr>
              <p:cNvSpPr>
                <a:spLocks noChangeArrowheads="1"/>
              </p:cNvSpPr>
              <p:nvPr/>
            </p:nvSpPr>
            <p:spPr bwMode="auto">
              <a:xfrm>
                <a:off x="2698" y="1938"/>
                <a:ext cx="2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1" name="Rectangle 323">
                <a:extLst>
                  <a:ext uri="{FF2B5EF4-FFF2-40B4-BE49-F238E27FC236}">
                    <a16:creationId xmlns:a16="http://schemas.microsoft.com/office/drawing/2014/main" xmlns="" id="{C153D266-9D46-734B-9A87-2E9A6308DD49}"/>
                  </a:ext>
                </a:extLst>
              </p:cNvPr>
              <p:cNvSpPr>
                <a:spLocks noChangeArrowheads="1"/>
              </p:cNvSpPr>
              <p:nvPr/>
            </p:nvSpPr>
            <p:spPr bwMode="auto">
              <a:xfrm>
                <a:off x="2740"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2" name="Rectangle 324">
                <a:extLst>
                  <a:ext uri="{FF2B5EF4-FFF2-40B4-BE49-F238E27FC236}">
                    <a16:creationId xmlns:a16="http://schemas.microsoft.com/office/drawing/2014/main" xmlns="" id="{EB60E07D-19DF-CD49-AE61-8188F1EFB713}"/>
                  </a:ext>
                </a:extLst>
              </p:cNvPr>
              <p:cNvSpPr>
                <a:spLocks noChangeArrowheads="1"/>
              </p:cNvSpPr>
              <p:nvPr/>
            </p:nvSpPr>
            <p:spPr bwMode="auto">
              <a:xfrm>
                <a:off x="2772"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3" name="Rectangle 325">
                <a:extLst>
                  <a:ext uri="{FF2B5EF4-FFF2-40B4-BE49-F238E27FC236}">
                    <a16:creationId xmlns:a16="http://schemas.microsoft.com/office/drawing/2014/main" xmlns="" id="{DF568B9D-FFDD-8746-B63E-C4EB211C1D01}"/>
                  </a:ext>
                </a:extLst>
              </p:cNvPr>
              <p:cNvSpPr>
                <a:spLocks noChangeArrowheads="1"/>
              </p:cNvSpPr>
              <p:nvPr/>
            </p:nvSpPr>
            <p:spPr bwMode="auto">
              <a:xfrm>
                <a:off x="2808"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4" name="Rectangle 326">
                <a:extLst>
                  <a:ext uri="{FF2B5EF4-FFF2-40B4-BE49-F238E27FC236}">
                    <a16:creationId xmlns:a16="http://schemas.microsoft.com/office/drawing/2014/main" xmlns="" id="{ED13DD46-D575-4A42-8405-A07F0E29C762}"/>
                  </a:ext>
                </a:extLst>
              </p:cNvPr>
              <p:cNvSpPr>
                <a:spLocks noChangeArrowheads="1"/>
              </p:cNvSpPr>
              <p:nvPr/>
            </p:nvSpPr>
            <p:spPr bwMode="auto">
              <a:xfrm>
                <a:off x="2843" y="1938"/>
                <a:ext cx="2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5" name="Rectangle 327">
                <a:extLst>
                  <a:ext uri="{FF2B5EF4-FFF2-40B4-BE49-F238E27FC236}">
                    <a16:creationId xmlns:a16="http://schemas.microsoft.com/office/drawing/2014/main" xmlns="" id="{80B62A53-D1B8-7347-A570-AAB06EC98EC8}"/>
                  </a:ext>
                </a:extLst>
              </p:cNvPr>
              <p:cNvSpPr>
                <a:spLocks noChangeArrowheads="1"/>
              </p:cNvSpPr>
              <p:nvPr/>
            </p:nvSpPr>
            <p:spPr bwMode="auto">
              <a:xfrm>
                <a:off x="2884"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6" name="Rectangle 328">
                <a:extLst>
                  <a:ext uri="{FF2B5EF4-FFF2-40B4-BE49-F238E27FC236}">
                    <a16:creationId xmlns:a16="http://schemas.microsoft.com/office/drawing/2014/main" xmlns="" id="{795839C6-4581-7F43-B960-78EE3B9958B3}"/>
                  </a:ext>
                </a:extLst>
              </p:cNvPr>
              <p:cNvSpPr>
                <a:spLocks noChangeArrowheads="1"/>
              </p:cNvSpPr>
              <p:nvPr/>
            </p:nvSpPr>
            <p:spPr bwMode="auto">
              <a:xfrm>
                <a:off x="2916"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7" name="Rectangle 329">
                <a:extLst>
                  <a:ext uri="{FF2B5EF4-FFF2-40B4-BE49-F238E27FC236}">
                    <a16:creationId xmlns:a16="http://schemas.microsoft.com/office/drawing/2014/main" xmlns="" id="{AB04A4C7-D69E-7B4B-8013-8A68AD0CAFFC}"/>
                  </a:ext>
                </a:extLst>
              </p:cNvPr>
              <p:cNvSpPr>
                <a:spLocks noChangeArrowheads="1"/>
              </p:cNvSpPr>
              <p:nvPr/>
            </p:nvSpPr>
            <p:spPr bwMode="auto">
              <a:xfrm>
                <a:off x="2951" y="1938"/>
                <a:ext cx="17"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8" name="Rectangle 330">
                <a:extLst>
                  <a:ext uri="{FF2B5EF4-FFF2-40B4-BE49-F238E27FC236}">
                    <a16:creationId xmlns:a16="http://schemas.microsoft.com/office/drawing/2014/main" xmlns="" id="{CB5CBAD6-57A4-C74B-A0E7-90C066B39477}"/>
                  </a:ext>
                </a:extLst>
              </p:cNvPr>
              <p:cNvSpPr>
                <a:spLocks noChangeArrowheads="1"/>
              </p:cNvSpPr>
              <p:nvPr/>
            </p:nvSpPr>
            <p:spPr bwMode="auto">
              <a:xfrm>
                <a:off x="2987"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699" name="Rectangle 331">
                <a:extLst>
                  <a:ext uri="{FF2B5EF4-FFF2-40B4-BE49-F238E27FC236}">
                    <a16:creationId xmlns:a16="http://schemas.microsoft.com/office/drawing/2014/main" xmlns="" id="{0095A9D5-6EB1-B142-907E-E6F8D286E01B}"/>
                  </a:ext>
                </a:extLst>
              </p:cNvPr>
              <p:cNvSpPr>
                <a:spLocks noChangeArrowheads="1"/>
              </p:cNvSpPr>
              <p:nvPr/>
            </p:nvSpPr>
            <p:spPr bwMode="auto">
              <a:xfrm>
                <a:off x="3023"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0" name="Rectangle 332">
                <a:extLst>
                  <a:ext uri="{FF2B5EF4-FFF2-40B4-BE49-F238E27FC236}">
                    <a16:creationId xmlns:a16="http://schemas.microsoft.com/office/drawing/2014/main" xmlns="" id="{221944F8-1A22-434D-90FC-174E6271C9C6}"/>
                  </a:ext>
                </a:extLst>
              </p:cNvPr>
              <p:cNvSpPr>
                <a:spLocks noChangeArrowheads="1"/>
              </p:cNvSpPr>
              <p:nvPr/>
            </p:nvSpPr>
            <p:spPr bwMode="auto">
              <a:xfrm>
                <a:off x="3070"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1" name="Rectangle 333">
                <a:extLst>
                  <a:ext uri="{FF2B5EF4-FFF2-40B4-BE49-F238E27FC236}">
                    <a16:creationId xmlns:a16="http://schemas.microsoft.com/office/drawing/2014/main" xmlns="" id="{71D75FEE-CC00-8644-8C8A-26C21A0CC240}"/>
                  </a:ext>
                </a:extLst>
              </p:cNvPr>
              <p:cNvSpPr>
                <a:spLocks noChangeArrowheads="1"/>
              </p:cNvSpPr>
              <p:nvPr/>
            </p:nvSpPr>
            <p:spPr bwMode="auto">
              <a:xfrm>
                <a:off x="3102"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2" name="Rectangle 334">
                <a:extLst>
                  <a:ext uri="{FF2B5EF4-FFF2-40B4-BE49-F238E27FC236}">
                    <a16:creationId xmlns:a16="http://schemas.microsoft.com/office/drawing/2014/main" xmlns="" id="{23098422-6CEE-224B-B955-16DD99EE653C}"/>
                  </a:ext>
                </a:extLst>
              </p:cNvPr>
              <p:cNvSpPr>
                <a:spLocks noChangeArrowheads="1"/>
              </p:cNvSpPr>
              <p:nvPr/>
            </p:nvSpPr>
            <p:spPr bwMode="auto">
              <a:xfrm>
                <a:off x="3138"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3" name="Rectangle 335">
                <a:extLst>
                  <a:ext uri="{FF2B5EF4-FFF2-40B4-BE49-F238E27FC236}">
                    <a16:creationId xmlns:a16="http://schemas.microsoft.com/office/drawing/2014/main" xmlns="" id="{475BD6A3-F50E-C543-B8F7-1663E27F644C}"/>
                  </a:ext>
                </a:extLst>
              </p:cNvPr>
              <p:cNvSpPr>
                <a:spLocks noChangeArrowheads="1"/>
              </p:cNvSpPr>
              <p:nvPr/>
            </p:nvSpPr>
            <p:spPr bwMode="auto">
              <a:xfrm>
                <a:off x="3173"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4" name="Rectangle 336">
                <a:extLst>
                  <a:ext uri="{FF2B5EF4-FFF2-40B4-BE49-F238E27FC236}">
                    <a16:creationId xmlns:a16="http://schemas.microsoft.com/office/drawing/2014/main" xmlns="" id="{FF88DEC8-DD7B-D643-9AAF-05871B066CE8}"/>
                  </a:ext>
                </a:extLst>
              </p:cNvPr>
              <p:cNvSpPr>
                <a:spLocks noChangeArrowheads="1"/>
              </p:cNvSpPr>
              <p:nvPr/>
            </p:nvSpPr>
            <p:spPr bwMode="auto">
              <a:xfrm>
                <a:off x="3214" y="1938"/>
                <a:ext cx="14"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5" name="Rectangle 337">
                <a:extLst>
                  <a:ext uri="{FF2B5EF4-FFF2-40B4-BE49-F238E27FC236}">
                    <a16:creationId xmlns:a16="http://schemas.microsoft.com/office/drawing/2014/main" xmlns="" id="{3AECE78A-CA28-2040-ADAA-F87E0824C439}"/>
                  </a:ext>
                </a:extLst>
              </p:cNvPr>
              <p:cNvSpPr>
                <a:spLocks noChangeArrowheads="1"/>
              </p:cNvSpPr>
              <p:nvPr/>
            </p:nvSpPr>
            <p:spPr bwMode="auto">
              <a:xfrm>
                <a:off x="3245"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6" name="Rectangle 338">
                <a:extLst>
                  <a:ext uri="{FF2B5EF4-FFF2-40B4-BE49-F238E27FC236}">
                    <a16:creationId xmlns:a16="http://schemas.microsoft.com/office/drawing/2014/main" xmlns="" id="{C2B6459A-D6C9-6A4A-B516-928AEDD23F60}"/>
                  </a:ext>
                </a:extLst>
              </p:cNvPr>
              <p:cNvSpPr>
                <a:spLocks noChangeArrowheads="1"/>
              </p:cNvSpPr>
              <p:nvPr/>
            </p:nvSpPr>
            <p:spPr bwMode="auto">
              <a:xfrm>
                <a:off x="3276" y="1938"/>
                <a:ext cx="2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7" name="Rectangle 339">
                <a:extLst>
                  <a:ext uri="{FF2B5EF4-FFF2-40B4-BE49-F238E27FC236}">
                    <a16:creationId xmlns:a16="http://schemas.microsoft.com/office/drawing/2014/main" xmlns="" id="{CE4A1326-C5CC-FB42-B455-E71267220EF6}"/>
                  </a:ext>
                </a:extLst>
              </p:cNvPr>
              <p:cNvSpPr>
                <a:spLocks noChangeArrowheads="1"/>
              </p:cNvSpPr>
              <p:nvPr/>
            </p:nvSpPr>
            <p:spPr bwMode="auto">
              <a:xfrm>
                <a:off x="3310"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8" name="Rectangle 340">
                <a:extLst>
                  <a:ext uri="{FF2B5EF4-FFF2-40B4-BE49-F238E27FC236}">
                    <a16:creationId xmlns:a16="http://schemas.microsoft.com/office/drawing/2014/main" xmlns="" id="{D91A9EFB-22FF-7342-8E9C-EB54675A850E}"/>
                  </a:ext>
                </a:extLst>
              </p:cNvPr>
              <p:cNvSpPr>
                <a:spLocks noChangeArrowheads="1"/>
              </p:cNvSpPr>
              <p:nvPr/>
            </p:nvSpPr>
            <p:spPr bwMode="auto">
              <a:xfrm>
                <a:off x="3346" y="1938"/>
                <a:ext cx="14"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09" name="Rectangle 341">
                <a:extLst>
                  <a:ext uri="{FF2B5EF4-FFF2-40B4-BE49-F238E27FC236}">
                    <a16:creationId xmlns:a16="http://schemas.microsoft.com/office/drawing/2014/main" xmlns="" id="{6268B398-D322-2A4A-9415-EAF50D8AC0D5}"/>
                  </a:ext>
                </a:extLst>
              </p:cNvPr>
              <p:cNvSpPr>
                <a:spLocks noChangeArrowheads="1"/>
              </p:cNvSpPr>
              <p:nvPr/>
            </p:nvSpPr>
            <p:spPr bwMode="auto">
              <a:xfrm>
                <a:off x="3380"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0" name="Rectangle 342">
                <a:extLst>
                  <a:ext uri="{FF2B5EF4-FFF2-40B4-BE49-F238E27FC236}">
                    <a16:creationId xmlns:a16="http://schemas.microsoft.com/office/drawing/2014/main" xmlns="" id="{6B50E51D-04F7-764D-8392-103F6390C72F}"/>
                  </a:ext>
                </a:extLst>
              </p:cNvPr>
              <p:cNvSpPr>
                <a:spLocks noChangeArrowheads="1"/>
              </p:cNvSpPr>
              <p:nvPr/>
            </p:nvSpPr>
            <p:spPr bwMode="auto">
              <a:xfrm>
                <a:off x="3421" y="1938"/>
                <a:ext cx="0"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1" name="Rectangle 343">
                <a:extLst>
                  <a:ext uri="{FF2B5EF4-FFF2-40B4-BE49-F238E27FC236}">
                    <a16:creationId xmlns:a16="http://schemas.microsoft.com/office/drawing/2014/main" xmlns="" id="{3734E71C-E54B-E34A-96DD-BFBB1552255A}"/>
                  </a:ext>
                </a:extLst>
              </p:cNvPr>
              <p:cNvSpPr>
                <a:spLocks noChangeArrowheads="1"/>
              </p:cNvSpPr>
              <p:nvPr/>
            </p:nvSpPr>
            <p:spPr bwMode="auto">
              <a:xfrm>
                <a:off x="3454" y="1938"/>
                <a:ext cx="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2" name="Rectangle 344">
                <a:extLst>
                  <a:ext uri="{FF2B5EF4-FFF2-40B4-BE49-F238E27FC236}">
                    <a16:creationId xmlns:a16="http://schemas.microsoft.com/office/drawing/2014/main" xmlns="" id="{1BCF04D7-F457-3243-AA70-B288D2936C02}"/>
                  </a:ext>
                </a:extLst>
              </p:cNvPr>
              <p:cNvSpPr>
                <a:spLocks noChangeArrowheads="1"/>
              </p:cNvSpPr>
              <p:nvPr/>
            </p:nvSpPr>
            <p:spPr bwMode="auto">
              <a:xfrm>
                <a:off x="3491" y="1938"/>
                <a:ext cx="13"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3" name="Rectangle 345">
                <a:extLst>
                  <a:ext uri="{FF2B5EF4-FFF2-40B4-BE49-F238E27FC236}">
                    <a16:creationId xmlns:a16="http://schemas.microsoft.com/office/drawing/2014/main" xmlns="" id="{211C1A38-B1DF-1947-AD4F-3F1F7397D76E}"/>
                  </a:ext>
                </a:extLst>
              </p:cNvPr>
              <p:cNvSpPr>
                <a:spLocks noChangeArrowheads="1"/>
              </p:cNvSpPr>
              <p:nvPr/>
            </p:nvSpPr>
            <p:spPr bwMode="auto">
              <a:xfrm>
                <a:off x="3524"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4" name="Rectangle 346">
                <a:extLst>
                  <a:ext uri="{FF2B5EF4-FFF2-40B4-BE49-F238E27FC236}">
                    <a16:creationId xmlns:a16="http://schemas.microsoft.com/office/drawing/2014/main" xmlns="" id="{DEF8ACBC-9533-9D42-93BC-0333E5F2D403}"/>
                  </a:ext>
                </a:extLst>
              </p:cNvPr>
              <p:cNvSpPr>
                <a:spLocks noChangeArrowheads="1"/>
              </p:cNvSpPr>
              <p:nvPr/>
            </p:nvSpPr>
            <p:spPr bwMode="auto">
              <a:xfrm>
                <a:off x="3565" y="1938"/>
                <a:ext cx="15"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5" name="Rectangle 347">
                <a:extLst>
                  <a:ext uri="{FF2B5EF4-FFF2-40B4-BE49-F238E27FC236}">
                    <a16:creationId xmlns:a16="http://schemas.microsoft.com/office/drawing/2014/main" xmlns="" id="{B9891024-AB10-9E4E-A932-2A22980073AF}"/>
                  </a:ext>
                </a:extLst>
              </p:cNvPr>
              <p:cNvSpPr>
                <a:spLocks noChangeArrowheads="1"/>
              </p:cNvSpPr>
              <p:nvPr/>
            </p:nvSpPr>
            <p:spPr bwMode="auto">
              <a:xfrm>
                <a:off x="3598" y="1938"/>
                <a:ext cx="1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6" name="Rectangle 348">
                <a:extLst>
                  <a:ext uri="{FF2B5EF4-FFF2-40B4-BE49-F238E27FC236}">
                    <a16:creationId xmlns:a16="http://schemas.microsoft.com/office/drawing/2014/main" xmlns="" id="{E916A15C-B6EB-A340-894F-395819BA393B}"/>
                  </a:ext>
                </a:extLst>
              </p:cNvPr>
              <p:cNvSpPr>
                <a:spLocks noChangeArrowheads="1"/>
              </p:cNvSpPr>
              <p:nvPr/>
            </p:nvSpPr>
            <p:spPr bwMode="auto">
              <a:xfrm>
                <a:off x="3627" y="1938"/>
                <a:ext cx="2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7" name="Rectangle 349">
                <a:extLst>
                  <a:ext uri="{FF2B5EF4-FFF2-40B4-BE49-F238E27FC236}">
                    <a16:creationId xmlns:a16="http://schemas.microsoft.com/office/drawing/2014/main" xmlns="" id="{79CB6B5D-0489-824E-AE0A-5B715DFDA424}"/>
                  </a:ext>
                </a:extLst>
              </p:cNvPr>
              <p:cNvSpPr>
                <a:spLocks noChangeArrowheads="1"/>
              </p:cNvSpPr>
              <p:nvPr/>
            </p:nvSpPr>
            <p:spPr bwMode="auto">
              <a:xfrm>
                <a:off x="3669" y="1938"/>
                <a:ext cx="19"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8" name="Rectangle 350">
                <a:extLst>
                  <a:ext uri="{FF2B5EF4-FFF2-40B4-BE49-F238E27FC236}">
                    <a16:creationId xmlns:a16="http://schemas.microsoft.com/office/drawing/2014/main" xmlns="" id="{1391F24D-E4D9-5A40-A2B3-7CF7E236095C}"/>
                  </a:ext>
                </a:extLst>
              </p:cNvPr>
              <p:cNvSpPr>
                <a:spLocks noChangeArrowheads="1"/>
              </p:cNvSpPr>
              <p:nvPr/>
            </p:nvSpPr>
            <p:spPr bwMode="auto">
              <a:xfrm>
                <a:off x="3710" y="1938"/>
                <a:ext cx="14"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19" name="Rectangle 351">
                <a:extLst>
                  <a:ext uri="{FF2B5EF4-FFF2-40B4-BE49-F238E27FC236}">
                    <a16:creationId xmlns:a16="http://schemas.microsoft.com/office/drawing/2014/main" xmlns="" id="{FD2AFA49-5471-C542-BC99-969F6FDAFFCF}"/>
                  </a:ext>
                </a:extLst>
              </p:cNvPr>
              <p:cNvSpPr>
                <a:spLocks noChangeArrowheads="1"/>
              </p:cNvSpPr>
              <p:nvPr/>
            </p:nvSpPr>
            <p:spPr bwMode="auto">
              <a:xfrm>
                <a:off x="3741" y="1938"/>
                <a:ext cx="12"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0" name="Rectangle 352">
                <a:extLst>
                  <a:ext uri="{FF2B5EF4-FFF2-40B4-BE49-F238E27FC236}">
                    <a16:creationId xmlns:a16="http://schemas.microsoft.com/office/drawing/2014/main" xmlns="" id="{F81A2700-AAFE-5942-AC2C-D72709125F54}"/>
                  </a:ext>
                </a:extLst>
              </p:cNvPr>
              <p:cNvSpPr>
                <a:spLocks noChangeArrowheads="1"/>
              </p:cNvSpPr>
              <p:nvPr/>
            </p:nvSpPr>
            <p:spPr bwMode="auto">
              <a:xfrm>
                <a:off x="3772" y="1938"/>
                <a:ext cx="21"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1" name="Rectangle 353">
                <a:extLst>
                  <a:ext uri="{FF2B5EF4-FFF2-40B4-BE49-F238E27FC236}">
                    <a16:creationId xmlns:a16="http://schemas.microsoft.com/office/drawing/2014/main" xmlns="" id="{95F9CBA6-80D6-294B-8676-B339BA08CBAA}"/>
                  </a:ext>
                </a:extLst>
              </p:cNvPr>
              <p:cNvSpPr>
                <a:spLocks noChangeArrowheads="1"/>
              </p:cNvSpPr>
              <p:nvPr/>
            </p:nvSpPr>
            <p:spPr bwMode="auto">
              <a:xfrm>
                <a:off x="3813" y="1938"/>
                <a:ext cx="18" cy="6"/>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2" name="Rectangle 354">
                <a:extLst>
                  <a:ext uri="{FF2B5EF4-FFF2-40B4-BE49-F238E27FC236}">
                    <a16:creationId xmlns:a16="http://schemas.microsoft.com/office/drawing/2014/main" xmlns="" id="{5E9A2D6F-790C-0744-89C2-F8DA5AB99422}"/>
                  </a:ext>
                </a:extLst>
              </p:cNvPr>
              <p:cNvSpPr>
                <a:spLocks noChangeArrowheads="1"/>
              </p:cNvSpPr>
              <p:nvPr/>
            </p:nvSpPr>
            <p:spPr bwMode="auto">
              <a:xfrm>
                <a:off x="727"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3" name="Rectangle 355">
                <a:extLst>
                  <a:ext uri="{FF2B5EF4-FFF2-40B4-BE49-F238E27FC236}">
                    <a16:creationId xmlns:a16="http://schemas.microsoft.com/office/drawing/2014/main" xmlns="" id="{B30D7683-EA5A-E343-BEBE-4310188A4017}"/>
                  </a:ext>
                </a:extLst>
              </p:cNvPr>
              <p:cNvSpPr>
                <a:spLocks noChangeArrowheads="1"/>
              </p:cNvSpPr>
              <p:nvPr/>
            </p:nvSpPr>
            <p:spPr bwMode="auto">
              <a:xfrm>
                <a:off x="763" y="161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4" name="Rectangle 356">
                <a:extLst>
                  <a:ext uri="{FF2B5EF4-FFF2-40B4-BE49-F238E27FC236}">
                    <a16:creationId xmlns:a16="http://schemas.microsoft.com/office/drawing/2014/main" xmlns="" id="{D76A90CC-41C9-9543-BBB4-1D489BF41811}"/>
                  </a:ext>
                </a:extLst>
              </p:cNvPr>
              <p:cNvSpPr>
                <a:spLocks noChangeArrowheads="1"/>
              </p:cNvSpPr>
              <p:nvPr/>
            </p:nvSpPr>
            <p:spPr bwMode="auto">
              <a:xfrm>
                <a:off x="799" y="161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5" name="Rectangle 357">
                <a:extLst>
                  <a:ext uri="{FF2B5EF4-FFF2-40B4-BE49-F238E27FC236}">
                    <a16:creationId xmlns:a16="http://schemas.microsoft.com/office/drawing/2014/main" xmlns="" id="{C1500B0A-5404-F144-8789-D2F0C6275208}"/>
                  </a:ext>
                </a:extLst>
              </p:cNvPr>
              <p:cNvSpPr>
                <a:spLocks noChangeArrowheads="1"/>
              </p:cNvSpPr>
              <p:nvPr/>
            </p:nvSpPr>
            <p:spPr bwMode="auto">
              <a:xfrm>
                <a:off x="835"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6" name="Rectangle 358">
                <a:extLst>
                  <a:ext uri="{FF2B5EF4-FFF2-40B4-BE49-F238E27FC236}">
                    <a16:creationId xmlns:a16="http://schemas.microsoft.com/office/drawing/2014/main" xmlns="" id="{60CD68E7-C951-2344-953A-AF54B5852C31}"/>
                  </a:ext>
                </a:extLst>
              </p:cNvPr>
              <p:cNvSpPr>
                <a:spLocks noChangeArrowheads="1"/>
              </p:cNvSpPr>
              <p:nvPr/>
            </p:nvSpPr>
            <p:spPr bwMode="auto">
              <a:xfrm>
                <a:off x="871"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7" name="Rectangle 359">
                <a:extLst>
                  <a:ext uri="{FF2B5EF4-FFF2-40B4-BE49-F238E27FC236}">
                    <a16:creationId xmlns:a16="http://schemas.microsoft.com/office/drawing/2014/main" xmlns="" id="{2FF1B137-4D08-9640-87EC-1C1AA35C73CA}"/>
                  </a:ext>
                </a:extLst>
              </p:cNvPr>
              <p:cNvSpPr>
                <a:spLocks noChangeArrowheads="1"/>
              </p:cNvSpPr>
              <p:nvPr/>
            </p:nvSpPr>
            <p:spPr bwMode="auto">
              <a:xfrm>
                <a:off x="907" y="161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8" name="Rectangle 360">
                <a:extLst>
                  <a:ext uri="{FF2B5EF4-FFF2-40B4-BE49-F238E27FC236}">
                    <a16:creationId xmlns:a16="http://schemas.microsoft.com/office/drawing/2014/main" xmlns="" id="{52645CD5-6D08-FE46-AF7B-33C27E2CF26D}"/>
                  </a:ext>
                </a:extLst>
              </p:cNvPr>
              <p:cNvSpPr>
                <a:spLocks noChangeArrowheads="1"/>
              </p:cNvSpPr>
              <p:nvPr/>
            </p:nvSpPr>
            <p:spPr bwMode="auto">
              <a:xfrm>
                <a:off x="943" y="161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29" name="Rectangle 361">
                <a:extLst>
                  <a:ext uri="{FF2B5EF4-FFF2-40B4-BE49-F238E27FC236}">
                    <a16:creationId xmlns:a16="http://schemas.microsoft.com/office/drawing/2014/main" xmlns="" id="{AAB3F66D-1DFE-9949-A797-E17850ED24FA}"/>
                  </a:ext>
                </a:extLst>
              </p:cNvPr>
              <p:cNvSpPr>
                <a:spLocks noChangeArrowheads="1"/>
              </p:cNvSpPr>
              <p:nvPr/>
            </p:nvSpPr>
            <p:spPr bwMode="auto">
              <a:xfrm>
                <a:off x="978"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0" name="Rectangle 362">
                <a:extLst>
                  <a:ext uri="{FF2B5EF4-FFF2-40B4-BE49-F238E27FC236}">
                    <a16:creationId xmlns:a16="http://schemas.microsoft.com/office/drawing/2014/main" xmlns="" id="{04BB498A-DEE4-EB48-B78D-2B9A74AF6940}"/>
                  </a:ext>
                </a:extLst>
              </p:cNvPr>
              <p:cNvSpPr>
                <a:spLocks noChangeArrowheads="1"/>
              </p:cNvSpPr>
              <p:nvPr/>
            </p:nvSpPr>
            <p:spPr bwMode="auto">
              <a:xfrm>
                <a:off x="1014" y="161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1" name="Rectangle 363">
                <a:extLst>
                  <a:ext uri="{FF2B5EF4-FFF2-40B4-BE49-F238E27FC236}">
                    <a16:creationId xmlns:a16="http://schemas.microsoft.com/office/drawing/2014/main" xmlns="" id="{8A5050CC-9E2B-474A-B1CD-35CD27D48D9A}"/>
                  </a:ext>
                </a:extLst>
              </p:cNvPr>
              <p:cNvSpPr>
                <a:spLocks noChangeArrowheads="1"/>
              </p:cNvSpPr>
              <p:nvPr/>
            </p:nvSpPr>
            <p:spPr bwMode="auto">
              <a:xfrm>
                <a:off x="1050" y="161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2" name="Rectangle 364">
                <a:extLst>
                  <a:ext uri="{FF2B5EF4-FFF2-40B4-BE49-F238E27FC236}">
                    <a16:creationId xmlns:a16="http://schemas.microsoft.com/office/drawing/2014/main" xmlns="" id="{C0DF2825-7FA8-ED45-99DD-71EA5C7CD408}"/>
                  </a:ext>
                </a:extLst>
              </p:cNvPr>
              <p:cNvSpPr>
                <a:spLocks noChangeArrowheads="1"/>
              </p:cNvSpPr>
              <p:nvPr/>
            </p:nvSpPr>
            <p:spPr bwMode="auto">
              <a:xfrm>
                <a:off x="1088" y="161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3" name="Rectangle 365">
                <a:extLst>
                  <a:ext uri="{FF2B5EF4-FFF2-40B4-BE49-F238E27FC236}">
                    <a16:creationId xmlns:a16="http://schemas.microsoft.com/office/drawing/2014/main" xmlns="" id="{9AA877CD-6A9B-1347-860C-83D3DFBEFCEE}"/>
                  </a:ext>
                </a:extLst>
              </p:cNvPr>
              <p:cNvSpPr>
                <a:spLocks noChangeArrowheads="1"/>
              </p:cNvSpPr>
              <p:nvPr/>
            </p:nvSpPr>
            <p:spPr bwMode="auto">
              <a:xfrm>
                <a:off x="1122" y="1612"/>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4" name="Rectangle 366">
                <a:extLst>
                  <a:ext uri="{FF2B5EF4-FFF2-40B4-BE49-F238E27FC236}">
                    <a16:creationId xmlns:a16="http://schemas.microsoft.com/office/drawing/2014/main" xmlns="" id="{162382ED-6208-E644-BA05-9BADE925D7A5}"/>
                  </a:ext>
                </a:extLst>
              </p:cNvPr>
              <p:cNvSpPr>
                <a:spLocks noChangeArrowheads="1"/>
              </p:cNvSpPr>
              <p:nvPr/>
            </p:nvSpPr>
            <p:spPr bwMode="auto">
              <a:xfrm>
                <a:off x="1158" y="161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5" name="Rectangle 367">
                <a:extLst>
                  <a:ext uri="{FF2B5EF4-FFF2-40B4-BE49-F238E27FC236}">
                    <a16:creationId xmlns:a16="http://schemas.microsoft.com/office/drawing/2014/main" xmlns="" id="{4A6C2CAA-0088-524C-A967-7214A0165F77}"/>
                  </a:ext>
                </a:extLst>
              </p:cNvPr>
              <p:cNvSpPr>
                <a:spLocks noChangeArrowheads="1"/>
              </p:cNvSpPr>
              <p:nvPr/>
            </p:nvSpPr>
            <p:spPr bwMode="auto">
              <a:xfrm>
                <a:off x="1195" y="161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6" name="Rectangle 368">
                <a:extLst>
                  <a:ext uri="{FF2B5EF4-FFF2-40B4-BE49-F238E27FC236}">
                    <a16:creationId xmlns:a16="http://schemas.microsoft.com/office/drawing/2014/main" xmlns="" id="{40AF7555-59FE-2440-A7DB-F5C6EF009EAA}"/>
                  </a:ext>
                </a:extLst>
              </p:cNvPr>
              <p:cNvSpPr>
                <a:spLocks noChangeArrowheads="1"/>
              </p:cNvSpPr>
              <p:nvPr/>
            </p:nvSpPr>
            <p:spPr bwMode="auto">
              <a:xfrm>
                <a:off x="1229" y="1612"/>
                <a:ext cx="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7" name="Rectangle 369">
                <a:extLst>
                  <a:ext uri="{FF2B5EF4-FFF2-40B4-BE49-F238E27FC236}">
                    <a16:creationId xmlns:a16="http://schemas.microsoft.com/office/drawing/2014/main" xmlns="" id="{A6E361CC-4355-F644-9806-60ED7645F094}"/>
                  </a:ext>
                </a:extLst>
              </p:cNvPr>
              <p:cNvSpPr>
                <a:spLocks noChangeArrowheads="1"/>
              </p:cNvSpPr>
              <p:nvPr/>
            </p:nvSpPr>
            <p:spPr bwMode="auto">
              <a:xfrm>
                <a:off x="1259" y="161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8" name="Rectangle 370">
                <a:extLst>
                  <a:ext uri="{FF2B5EF4-FFF2-40B4-BE49-F238E27FC236}">
                    <a16:creationId xmlns:a16="http://schemas.microsoft.com/office/drawing/2014/main" xmlns="" id="{92F8883B-8671-C240-BC5E-CD0DF85CFCA1}"/>
                  </a:ext>
                </a:extLst>
              </p:cNvPr>
              <p:cNvSpPr>
                <a:spLocks noChangeArrowheads="1"/>
              </p:cNvSpPr>
              <p:nvPr/>
            </p:nvSpPr>
            <p:spPr bwMode="auto">
              <a:xfrm>
                <a:off x="1294" y="161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39" name="Rectangle 371">
                <a:extLst>
                  <a:ext uri="{FF2B5EF4-FFF2-40B4-BE49-F238E27FC236}">
                    <a16:creationId xmlns:a16="http://schemas.microsoft.com/office/drawing/2014/main" xmlns="" id="{DC3A9291-D642-4246-B3EF-A745A86015B6}"/>
                  </a:ext>
                </a:extLst>
              </p:cNvPr>
              <p:cNvSpPr>
                <a:spLocks noChangeArrowheads="1"/>
              </p:cNvSpPr>
              <p:nvPr/>
            </p:nvSpPr>
            <p:spPr bwMode="auto">
              <a:xfrm>
                <a:off x="1329"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0" name="Rectangle 372">
                <a:extLst>
                  <a:ext uri="{FF2B5EF4-FFF2-40B4-BE49-F238E27FC236}">
                    <a16:creationId xmlns:a16="http://schemas.microsoft.com/office/drawing/2014/main" xmlns="" id="{6A728B65-5CBB-7440-8602-87F11E999B7F}"/>
                  </a:ext>
                </a:extLst>
              </p:cNvPr>
              <p:cNvSpPr>
                <a:spLocks noChangeArrowheads="1"/>
              </p:cNvSpPr>
              <p:nvPr/>
            </p:nvSpPr>
            <p:spPr bwMode="auto">
              <a:xfrm>
                <a:off x="1366"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1" name="Rectangle 373">
                <a:extLst>
                  <a:ext uri="{FF2B5EF4-FFF2-40B4-BE49-F238E27FC236}">
                    <a16:creationId xmlns:a16="http://schemas.microsoft.com/office/drawing/2014/main" xmlns="" id="{D4ACB899-EBDE-064F-8347-85B502BDB222}"/>
                  </a:ext>
                </a:extLst>
              </p:cNvPr>
              <p:cNvSpPr>
                <a:spLocks noChangeArrowheads="1"/>
              </p:cNvSpPr>
              <p:nvPr/>
            </p:nvSpPr>
            <p:spPr bwMode="auto">
              <a:xfrm>
                <a:off x="1409"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2" name="Rectangle 374">
                <a:extLst>
                  <a:ext uri="{FF2B5EF4-FFF2-40B4-BE49-F238E27FC236}">
                    <a16:creationId xmlns:a16="http://schemas.microsoft.com/office/drawing/2014/main" xmlns="" id="{CB8848C0-51B4-0342-A463-B1D03B2BF97D}"/>
                  </a:ext>
                </a:extLst>
              </p:cNvPr>
              <p:cNvSpPr>
                <a:spLocks noChangeArrowheads="1"/>
              </p:cNvSpPr>
              <p:nvPr/>
            </p:nvSpPr>
            <p:spPr bwMode="auto">
              <a:xfrm>
                <a:off x="1445" y="161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3" name="Rectangle 375">
                <a:extLst>
                  <a:ext uri="{FF2B5EF4-FFF2-40B4-BE49-F238E27FC236}">
                    <a16:creationId xmlns:a16="http://schemas.microsoft.com/office/drawing/2014/main" xmlns="" id="{C96039E6-3009-EA46-A191-3E76D622406E}"/>
                  </a:ext>
                </a:extLst>
              </p:cNvPr>
              <p:cNvSpPr>
                <a:spLocks noChangeArrowheads="1"/>
              </p:cNvSpPr>
              <p:nvPr/>
            </p:nvSpPr>
            <p:spPr bwMode="auto">
              <a:xfrm>
                <a:off x="1480" y="161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4" name="Rectangle 376">
                <a:extLst>
                  <a:ext uri="{FF2B5EF4-FFF2-40B4-BE49-F238E27FC236}">
                    <a16:creationId xmlns:a16="http://schemas.microsoft.com/office/drawing/2014/main" xmlns="" id="{588E67E7-AB13-0943-86EB-D62F436E6318}"/>
                  </a:ext>
                </a:extLst>
              </p:cNvPr>
              <p:cNvSpPr>
                <a:spLocks noChangeArrowheads="1"/>
              </p:cNvSpPr>
              <p:nvPr/>
            </p:nvSpPr>
            <p:spPr bwMode="auto">
              <a:xfrm>
                <a:off x="1516"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5" name="Rectangle 377">
                <a:extLst>
                  <a:ext uri="{FF2B5EF4-FFF2-40B4-BE49-F238E27FC236}">
                    <a16:creationId xmlns:a16="http://schemas.microsoft.com/office/drawing/2014/main" xmlns="" id="{7BCC42D7-D8EE-BC4C-970C-0E79D9B017E1}"/>
                  </a:ext>
                </a:extLst>
              </p:cNvPr>
              <p:cNvSpPr>
                <a:spLocks noChangeArrowheads="1"/>
              </p:cNvSpPr>
              <p:nvPr/>
            </p:nvSpPr>
            <p:spPr bwMode="auto">
              <a:xfrm>
                <a:off x="1552"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6" name="Rectangle 378">
                <a:extLst>
                  <a:ext uri="{FF2B5EF4-FFF2-40B4-BE49-F238E27FC236}">
                    <a16:creationId xmlns:a16="http://schemas.microsoft.com/office/drawing/2014/main" xmlns="" id="{34D9A74E-9AD3-CF43-A60B-576FDE9642CC}"/>
                  </a:ext>
                </a:extLst>
              </p:cNvPr>
              <p:cNvSpPr>
                <a:spLocks noChangeArrowheads="1"/>
              </p:cNvSpPr>
              <p:nvPr/>
            </p:nvSpPr>
            <p:spPr bwMode="auto">
              <a:xfrm>
                <a:off x="1588" y="161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7" name="Rectangle 379">
                <a:extLst>
                  <a:ext uri="{FF2B5EF4-FFF2-40B4-BE49-F238E27FC236}">
                    <a16:creationId xmlns:a16="http://schemas.microsoft.com/office/drawing/2014/main" xmlns="" id="{EB6CF6FF-0B39-0F44-8000-8BB8F85E4FD3}"/>
                  </a:ext>
                </a:extLst>
              </p:cNvPr>
              <p:cNvSpPr>
                <a:spLocks noChangeArrowheads="1"/>
              </p:cNvSpPr>
              <p:nvPr/>
            </p:nvSpPr>
            <p:spPr bwMode="auto">
              <a:xfrm>
                <a:off x="1625" y="161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8" name="Rectangle 380">
                <a:extLst>
                  <a:ext uri="{FF2B5EF4-FFF2-40B4-BE49-F238E27FC236}">
                    <a16:creationId xmlns:a16="http://schemas.microsoft.com/office/drawing/2014/main" xmlns="" id="{1F3B945E-F3F4-CF4C-8319-A53C5FC4206A}"/>
                  </a:ext>
                </a:extLst>
              </p:cNvPr>
              <p:cNvSpPr>
                <a:spLocks noChangeArrowheads="1"/>
              </p:cNvSpPr>
              <p:nvPr/>
            </p:nvSpPr>
            <p:spPr bwMode="auto">
              <a:xfrm>
                <a:off x="1660"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49" name="Rectangle 381">
                <a:extLst>
                  <a:ext uri="{FF2B5EF4-FFF2-40B4-BE49-F238E27FC236}">
                    <a16:creationId xmlns:a16="http://schemas.microsoft.com/office/drawing/2014/main" xmlns="" id="{09E5B9B9-61C7-9741-8271-5492E2C4714F}"/>
                  </a:ext>
                </a:extLst>
              </p:cNvPr>
              <p:cNvSpPr>
                <a:spLocks noChangeArrowheads="1"/>
              </p:cNvSpPr>
              <p:nvPr/>
            </p:nvSpPr>
            <p:spPr bwMode="auto">
              <a:xfrm>
                <a:off x="1696"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0" name="Rectangle 382">
                <a:extLst>
                  <a:ext uri="{FF2B5EF4-FFF2-40B4-BE49-F238E27FC236}">
                    <a16:creationId xmlns:a16="http://schemas.microsoft.com/office/drawing/2014/main" xmlns="" id="{67DD47F2-C792-4645-8F87-151CEB896143}"/>
                  </a:ext>
                </a:extLst>
              </p:cNvPr>
              <p:cNvSpPr>
                <a:spLocks noChangeArrowheads="1"/>
              </p:cNvSpPr>
              <p:nvPr/>
            </p:nvSpPr>
            <p:spPr bwMode="auto">
              <a:xfrm>
                <a:off x="1732" y="161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1" name="Rectangle 383">
                <a:extLst>
                  <a:ext uri="{FF2B5EF4-FFF2-40B4-BE49-F238E27FC236}">
                    <a16:creationId xmlns:a16="http://schemas.microsoft.com/office/drawing/2014/main" xmlns="" id="{A74659A3-6372-2F4A-9F54-CA57A3C75A54}"/>
                  </a:ext>
                </a:extLst>
              </p:cNvPr>
              <p:cNvSpPr>
                <a:spLocks noChangeArrowheads="1"/>
              </p:cNvSpPr>
              <p:nvPr/>
            </p:nvSpPr>
            <p:spPr bwMode="auto">
              <a:xfrm>
                <a:off x="1769" y="161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2" name="Rectangle 384">
                <a:extLst>
                  <a:ext uri="{FF2B5EF4-FFF2-40B4-BE49-F238E27FC236}">
                    <a16:creationId xmlns:a16="http://schemas.microsoft.com/office/drawing/2014/main" xmlns="" id="{2DE226EE-A7A6-A246-BF75-4BC81264692C}"/>
                  </a:ext>
                </a:extLst>
              </p:cNvPr>
              <p:cNvSpPr>
                <a:spLocks noChangeArrowheads="1"/>
              </p:cNvSpPr>
              <p:nvPr/>
            </p:nvSpPr>
            <p:spPr bwMode="auto">
              <a:xfrm>
                <a:off x="1803"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3" name="Rectangle 385">
                <a:extLst>
                  <a:ext uri="{FF2B5EF4-FFF2-40B4-BE49-F238E27FC236}">
                    <a16:creationId xmlns:a16="http://schemas.microsoft.com/office/drawing/2014/main" xmlns="" id="{B1AE377C-08D5-2B40-8217-95C92CA818C4}"/>
                  </a:ext>
                </a:extLst>
              </p:cNvPr>
              <p:cNvSpPr>
                <a:spLocks noChangeArrowheads="1"/>
              </p:cNvSpPr>
              <p:nvPr/>
            </p:nvSpPr>
            <p:spPr bwMode="auto">
              <a:xfrm>
                <a:off x="1839" y="161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4" name="Rectangle 386">
                <a:extLst>
                  <a:ext uri="{FF2B5EF4-FFF2-40B4-BE49-F238E27FC236}">
                    <a16:creationId xmlns:a16="http://schemas.microsoft.com/office/drawing/2014/main" xmlns="" id="{262433DC-F014-5148-A3D8-253F2345282D}"/>
                  </a:ext>
                </a:extLst>
              </p:cNvPr>
              <p:cNvSpPr>
                <a:spLocks noChangeArrowheads="1"/>
              </p:cNvSpPr>
              <p:nvPr/>
            </p:nvSpPr>
            <p:spPr bwMode="auto">
              <a:xfrm>
                <a:off x="1872" y="1612"/>
                <a:ext cx="2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5" name="Rectangle 387">
                <a:extLst>
                  <a:ext uri="{FF2B5EF4-FFF2-40B4-BE49-F238E27FC236}">
                    <a16:creationId xmlns:a16="http://schemas.microsoft.com/office/drawing/2014/main" xmlns="" id="{A349C76E-EB80-A544-8604-6E8E0B714D83}"/>
                  </a:ext>
                </a:extLst>
              </p:cNvPr>
              <p:cNvSpPr>
                <a:spLocks noChangeArrowheads="1"/>
              </p:cNvSpPr>
              <p:nvPr/>
            </p:nvSpPr>
            <p:spPr bwMode="auto">
              <a:xfrm>
                <a:off x="1914" y="161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6" name="Rectangle 388">
                <a:extLst>
                  <a:ext uri="{FF2B5EF4-FFF2-40B4-BE49-F238E27FC236}">
                    <a16:creationId xmlns:a16="http://schemas.microsoft.com/office/drawing/2014/main" xmlns="" id="{E49CAE24-3CF8-D74F-BEAC-C675B85A064F}"/>
                  </a:ext>
                </a:extLst>
              </p:cNvPr>
              <p:cNvSpPr>
                <a:spLocks noChangeArrowheads="1"/>
              </p:cNvSpPr>
              <p:nvPr/>
            </p:nvSpPr>
            <p:spPr bwMode="auto">
              <a:xfrm>
                <a:off x="1947" y="1612"/>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7" name="Rectangle 389">
                <a:extLst>
                  <a:ext uri="{FF2B5EF4-FFF2-40B4-BE49-F238E27FC236}">
                    <a16:creationId xmlns:a16="http://schemas.microsoft.com/office/drawing/2014/main" xmlns="" id="{7E7455F6-6399-3949-8316-F919DCCAE8AC}"/>
                  </a:ext>
                </a:extLst>
              </p:cNvPr>
              <p:cNvSpPr>
                <a:spLocks noChangeArrowheads="1"/>
              </p:cNvSpPr>
              <p:nvPr/>
            </p:nvSpPr>
            <p:spPr bwMode="auto">
              <a:xfrm>
                <a:off x="1983" y="1612"/>
                <a:ext cx="1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8" name="Rectangle 390">
                <a:extLst>
                  <a:ext uri="{FF2B5EF4-FFF2-40B4-BE49-F238E27FC236}">
                    <a16:creationId xmlns:a16="http://schemas.microsoft.com/office/drawing/2014/main" xmlns="" id="{EE83E307-9E72-C946-97A2-5A3A37BDADFE}"/>
                  </a:ext>
                </a:extLst>
              </p:cNvPr>
              <p:cNvSpPr>
                <a:spLocks noChangeArrowheads="1"/>
              </p:cNvSpPr>
              <p:nvPr/>
            </p:nvSpPr>
            <p:spPr bwMode="auto">
              <a:xfrm>
                <a:off x="2017" y="161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59" name="Rectangle 391">
                <a:extLst>
                  <a:ext uri="{FF2B5EF4-FFF2-40B4-BE49-F238E27FC236}">
                    <a16:creationId xmlns:a16="http://schemas.microsoft.com/office/drawing/2014/main" xmlns="" id="{A88760E5-D49D-9B47-A23B-186FC62CC621}"/>
                  </a:ext>
                </a:extLst>
              </p:cNvPr>
              <p:cNvSpPr>
                <a:spLocks noChangeArrowheads="1"/>
              </p:cNvSpPr>
              <p:nvPr/>
            </p:nvSpPr>
            <p:spPr bwMode="auto">
              <a:xfrm>
                <a:off x="2058" y="1612"/>
                <a:ext cx="1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0" name="Rectangle 392">
                <a:extLst>
                  <a:ext uri="{FF2B5EF4-FFF2-40B4-BE49-F238E27FC236}">
                    <a16:creationId xmlns:a16="http://schemas.microsoft.com/office/drawing/2014/main" xmlns="" id="{390FAF08-417B-E342-AFD2-00DCE4C2B22D}"/>
                  </a:ext>
                </a:extLst>
              </p:cNvPr>
              <p:cNvSpPr>
                <a:spLocks noChangeArrowheads="1"/>
              </p:cNvSpPr>
              <p:nvPr/>
            </p:nvSpPr>
            <p:spPr bwMode="auto">
              <a:xfrm>
                <a:off x="2090"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1" name="Rectangle 393">
                <a:extLst>
                  <a:ext uri="{FF2B5EF4-FFF2-40B4-BE49-F238E27FC236}">
                    <a16:creationId xmlns:a16="http://schemas.microsoft.com/office/drawing/2014/main" xmlns="" id="{2ECC302B-11B0-104B-89E9-A96311D7670E}"/>
                  </a:ext>
                </a:extLst>
              </p:cNvPr>
              <p:cNvSpPr>
                <a:spLocks noChangeArrowheads="1"/>
              </p:cNvSpPr>
              <p:nvPr/>
            </p:nvSpPr>
            <p:spPr bwMode="auto">
              <a:xfrm>
                <a:off x="2126" y="1612"/>
                <a:ext cx="16"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2" name="Rectangle 394">
                <a:extLst>
                  <a:ext uri="{FF2B5EF4-FFF2-40B4-BE49-F238E27FC236}">
                    <a16:creationId xmlns:a16="http://schemas.microsoft.com/office/drawing/2014/main" xmlns="" id="{C81A5E71-37C7-F547-944E-0793ACC97C12}"/>
                  </a:ext>
                </a:extLst>
              </p:cNvPr>
              <p:cNvSpPr>
                <a:spLocks noChangeArrowheads="1"/>
              </p:cNvSpPr>
              <p:nvPr/>
            </p:nvSpPr>
            <p:spPr bwMode="auto">
              <a:xfrm>
                <a:off x="2161" y="1612"/>
                <a:ext cx="1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3" name="Rectangle 395">
                <a:extLst>
                  <a:ext uri="{FF2B5EF4-FFF2-40B4-BE49-F238E27FC236}">
                    <a16:creationId xmlns:a16="http://schemas.microsoft.com/office/drawing/2014/main" xmlns="" id="{92B508E0-2764-6448-B39B-E8076C511DAC}"/>
                  </a:ext>
                </a:extLst>
              </p:cNvPr>
              <p:cNvSpPr>
                <a:spLocks noChangeArrowheads="1"/>
              </p:cNvSpPr>
              <p:nvPr/>
            </p:nvSpPr>
            <p:spPr bwMode="auto">
              <a:xfrm>
                <a:off x="2198" y="1612"/>
                <a:ext cx="5"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4" name="Rectangle 396">
                <a:extLst>
                  <a:ext uri="{FF2B5EF4-FFF2-40B4-BE49-F238E27FC236}">
                    <a16:creationId xmlns:a16="http://schemas.microsoft.com/office/drawing/2014/main" xmlns="" id="{19D838D6-6055-0046-A46F-10FC8F256DE3}"/>
                  </a:ext>
                </a:extLst>
              </p:cNvPr>
              <p:cNvSpPr>
                <a:spLocks noChangeArrowheads="1"/>
              </p:cNvSpPr>
              <p:nvPr/>
            </p:nvSpPr>
            <p:spPr bwMode="auto">
              <a:xfrm>
                <a:off x="2244" y="161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5" name="Rectangle 397">
                <a:extLst>
                  <a:ext uri="{FF2B5EF4-FFF2-40B4-BE49-F238E27FC236}">
                    <a16:creationId xmlns:a16="http://schemas.microsoft.com/office/drawing/2014/main" xmlns="" id="{A352FD81-16AB-B641-9B49-62275B4FA0DA}"/>
                  </a:ext>
                </a:extLst>
              </p:cNvPr>
              <p:cNvSpPr>
                <a:spLocks noChangeArrowheads="1"/>
              </p:cNvSpPr>
              <p:nvPr/>
            </p:nvSpPr>
            <p:spPr bwMode="auto">
              <a:xfrm>
                <a:off x="2276" y="1612"/>
                <a:ext cx="4"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6" name="Rectangle 398">
                <a:extLst>
                  <a:ext uri="{FF2B5EF4-FFF2-40B4-BE49-F238E27FC236}">
                    <a16:creationId xmlns:a16="http://schemas.microsoft.com/office/drawing/2014/main" xmlns="" id="{AAA5EBFE-A902-4E49-A2CC-9436B67872EC}"/>
                  </a:ext>
                </a:extLst>
              </p:cNvPr>
              <p:cNvSpPr>
                <a:spLocks noChangeArrowheads="1"/>
              </p:cNvSpPr>
              <p:nvPr/>
            </p:nvSpPr>
            <p:spPr bwMode="auto">
              <a:xfrm>
                <a:off x="2306" y="1612"/>
                <a:ext cx="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7" name="Rectangle 399">
                <a:extLst>
                  <a:ext uri="{FF2B5EF4-FFF2-40B4-BE49-F238E27FC236}">
                    <a16:creationId xmlns:a16="http://schemas.microsoft.com/office/drawing/2014/main" xmlns="" id="{B8415259-2309-084B-A4C4-D7689D23C527}"/>
                  </a:ext>
                </a:extLst>
              </p:cNvPr>
              <p:cNvSpPr>
                <a:spLocks noChangeArrowheads="1"/>
              </p:cNvSpPr>
              <p:nvPr/>
            </p:nvSpPr>
            <p:spPr bwMode="auto">
              <a:xfrm>
                <a:off x="2343"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8" name="Rectangle 400">
                <a:extLst>
                  <a:ext uri="{FF2B5EF4-FFF2-40B4-BE49-F238E27FC236}">
                    <a16:creationId xmlns:a16="http://schemas.microsoft.com/office/drawing/2014/main" xmlns="" id="{CF7DB82B-EB8F-4743-9148-B467A884B752}"/>
                  </a:ext>
                </a:extLst>
              </p:cNvPr>
              <p:cNvSpPr>
                <a:spLocks noChangeArrowheads="1"/>
              </p:cNvSpPr>
              <p:nvPr/>
            </p:nvSpPr>
            <p:spPr bwMode="auto">
              <a:xfrm>
                <a:off x="2377" y="161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69" name="Rectangle 401">
                <a:extLst>
                  <a:ext uri="{FF2B5EF4-FFF2-40B4-BE49-F238E27FC236}">
                    <a16:creationId xmlns:a16="http://schemas.microsoft.com/office/drawing/2014/main" xmlns="" id="{E38E1307-5B17-C64C-956F-578CA7F4752A}"/>
                  </a:ext>
                </a:extLst>
              </p:cNvPr>
              <p:cNvSpPr>
                <a:spLocks noChangeArrowheads="1"/>
              </p:cNvSpPr>
              <p:nvPr/>
            </p:nvSpPr>
            <p:spPr bwMode="auto">
              <a:xfrm>
                <a:off x="2414" y="1612"/>
                <a:ext cx="1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0" name="Rectangle 402">
                <a:extLst>
                  <a:ext uri="{FF2B5EF4-FFF2-40B4-BE49-F238E27FC236}">
                    <a16:creationId xmlns:a16="http://schemas.microsoft.com/office/drawing/2014/main" xmlns="" id="{5E6C886C-7FE2-B54E-8870-CE2FB031A5A5}"/>
                  </a:ext>
                </a:extLst>
              </p:cNvPr>
              <p:cNvSpPr>
                <a:spLocks noChangeArrowheads="1"/>
              </p:cNvSpPr>
              <p:nvPr/>
            </p:nvSpPr>
            <p:spPr bwMode="auto">
              <a:xfrm>
                <a:off x="2450" y="1612"/>
                <a:ext cx="18"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1" name="Rectangle 403">
                <a:extLst>
                  <a:ext uri="{FF2B5EF4-FFF2-40B4-BE49-F238E27FC236}">
                    <a16:creationId xmlns:a16="http://schemas.microsoft.com/office/drawing/2014/main" xmlns="" id="{19E202A4-F820-CF43-8320-27830D432CEF}"/>
                  </a:ext>
                </a:extLst>
              </p:cNvPr>
              <p:cNvSpPr>
                <a:spLocks noChangeArrowheads="1"/>
              </p:cNvSpPr>
              <p:nvPr/>
            </p:nvSpPr>
            <p:spPr bwMode="auto">
              <a:xfrm>
                <a:off x="2484" y="1612"/>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2" name="Rectangle 404">
                <a:extLst>
                  <a:ext uri="{FF2B5EF4-FFF2-40B4-BE49-F238E27FC236}">
                    <a16:creationId xmlns:a16="http://schemas.microsoft.com/office/drawing/2014/main" xmlns="" id="{3B35BBAA-26EB-4449-AD4B-125B90E2A139}"/>
                  </a:ext>
                </a:extLst>
              </p:cNvPr>
              <p:cNvSpPr>
                <a:spLocks noChangeArrowheads="1"/>
              </p:cNvSpPr>
              <p:nvPr/>
            </p:nvSpPr>
            <p:spPr bwMode="auto">
              <a:xfrm>
                <a:off x="2521" y="1612"/>
                <a:ext cx="13"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773" name="Rectangle 405">
                <a:extLst>
                  <a:ext uri="{FF2B5EF4-FFF2-40B4-BE49-F238E27FC236}">
                    <a16:creationId xmlns:a16="http://schemas.microsoft.com/office/drawing/2014/main" xmlns="" id="{743230F3-399D-784A-A83C-89B91BD5A2D5}"/>
                  </a:ext>
                </a:extLst>
              </p:cNvPr>
              <p:cNvSpPr>
                <a:spLocks noChangeArrowheads="1"/>
              </p:cNvSpPr>
              <p:nvPr/>
            </p:nvSpPr>
            <p:spPr bwMode="auto">
              <a:xfrm>
                <a:off x="2554" y="1612"/>
                <a:ext cx="2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grpSp>
        <p:sp>
          <p:nvSpPr>
            <p:cNvPr id="186810" name="Rectangle 442">
              <a:extLst>
                <a:ext uri="{FF2B5EF4-FFF2-40B4-BE49-F238E27FC236}">
                  <a16:creationId xmlns:a16="http://schemas.microsoft.com/office/drawing/2014/main" xmlns="" id="{D8AE4CB5-E63E-744E-BE2D-CE4EE3E9CF2C}"/>
                </a:ext>
              </a:extLst>
            </p:cNvPr>
            <p:cNvSpPr>
              <a:spLocks noChangeArrowheads="1"/>
            </p:cNvSpPr>
            <p:nvPr/>
          </p:nvSpPr>
          <p:spPr bwMode="auto">
            <a:xfrm>
              <a:off x="2781"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1" name="Rectangle 443">
              <a:extLst>
                <a:ext uri="{FF2B5EF4-FFF2-40B4-BE49-F238E27FC236}">
                  <a16:creationId xmlns:a16="http://schemas.microsoft.com/office/drawing/2014/main" xmlns="" id="{C5423378-47C8-F941-9F19-3C8704D6C4E2}"/>
                </a:ext>
              </a:extLst>
            </p:cNvPr>
            <p:cNvSpPr>
              <a:spLocks noChangeArrowheads="1"/>
            </p:cNvSpPr>
            <p:nvPr/>
          </p:nvSpPr>
          <p:spPr bwMode="auto">
            <a:xfrm>
              <a:off x="2813"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2" name="Rectangle 444">
              <a:extLst>
                <a:ext uri="{FF2B5EF4-FFF2-40B4-BE49-F238E27FC236}">
                  <a16:creationId xmlns:a16="http://schemas.microsoft.com/office/drawing/2014/main" xmlns="" id="{870823A0-F668-2D4F-A775-DA192BC31914}"/>
                </a:ext>
              </a:extLst>
            </p:cNvPr>
            <p:cNvSpPr>
              <a:spLocks noChangeArrowheads="1"/>
            </p:cNvSpPr>
            <p:nvPr/>
          </p:nvSpPr>
          <p:spPr bwMode="auto">
            <a:xfrm>
              <a:off x="2845"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3" name="Rectangle 445">
              <a:extLst>
                <a:ext uri="{FF2B5EF4-FFF2-40B4-BE49-F238E27FC236}">
                  <a16:creationId xmlns:a16="http://schemas.microsoft.com/office/drawing/2014/main" xmlns="" id="{0CDCC678-8D1B-5248-B398-CBB0AB8D2ECD}"/>
                </a:ext>
              </a:extLst>
            </p:cNvPr>
            <p:cNvSpPr>
              <a:spLocks noChangeArrowheads="1"/>
            </p:cNvSpPr>
            <p:nvPr/>
          </p:nvSpPr>
          <p:spPr bwMode="auto">
            <a:xfrm>
              <a:off x="2877"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4" name="Rectangle 446">
              <a:extLst>
                <a:ext uri="{FF2B5EF4-FFF2-40B4-BE49-F238E27FC236}">
                  <a16:creationId xmlns:a16="http://schemas.microsoft.com/office/drawing/2014/main" xmlns="" id="{56307153-3E36-7540-B5D6-350293CAC918}"/>
                </a:ext>
              </a:extLst>
            </p:cNvPr>
            <p:cNvSpPr>
              <a:spLocks noChangeArrowheads="1"/>
            </p:cNvSpPr>
            <p:nvPr/>
          </p:nvSpPr>
          <p:spPr bwMode="auto">
            <a:xfrm>
              <a:off x="2909"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5" name="Rectangle 447">
              <a:extLst>
                <a:ext uri="{FF2B5EF4-FFF2-40B4-BE49-F238E27FC236}">
                  <a16:creationId xmlns:a16="http://schemas.microsoft.com/office/drawing/2014/main" xmlns="" id="{AF01F6EA-2DAA-B24C-AC2B-11A216F073B9}"/>
                </a:ext>
              </a:extLst>
            </p:cNvPr>
            <p:cNvSpPr>
              <a:spLocks noChangeArrowheads="1"/>
            </p:cNvSpPr>
            <p:nvPr/>
          </p:nvSpPr>
          <p:spPr bwMode="auto">
            <a:xfrm>
              <a:off x="2941"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6" name="Rectangle 448">
              <a:extLst>
                <a:ext uri="{FF2B5EF4-FFF2-40B4-BE49-F238E27FC236}">
                  <a16:creationId xmlns:a16="http://schemas.microsoft.com/office/drawing/2014/main" xmlns="" id="{A542E353-17F2-2048-B67B-5BA6D1BEE2C3}"/>
                </a:ext>
              </a:extLst>
            </p:cNvPr>
            <p:cNvSpPr>
              <a:spLocks noChangeArrowheads="1"/>
            </p:cNvSpPr>
            <p:nvPr/>
          </p:nvSpPr>
          <p:spPr bwMode="auto">
            <a:xfrm>
              <a:off x="2971"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7" name="Rectangle 449">
              <a:extLst>
                <a:ext uri="{FF2B5EF4-FFF2-40B4-BE49-F238E27FC236}">
                  <a16:creationId xmlns:a16="http://schemas.microsoft.com/office/drawing/2014/main" xmlns="" id="{04E0372A-6DCC-9A40-90EF-EF4AA211D6C0}"/>
                </a:ext>
              </a:extLst>
            </p:cNvPr>
            <p:cNvSpPr>
              <a:spLocks noChangeArrowheads="1"/>
            </p:cNvSpPr>
            <p:nvPr/>
          </p:nvSpPr>
          <p:spPr bwMode="auto">
            <a:xfrm>
              <a:off x="3003"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8" name="Rectangle 450">
              <a:extLst>
                <a:ext uri="{FF2B5EF4-FFF2-40B4-BE49-F238E27FC236}">
                  <a16:creationId xmlns:a16="http://schemas.microsoft.com/office/drawing/2014/main" xmlns="" id="{8292A4DD-4D21-2C48-A362-7613AD2CEC8F}"/>
                </a:ext>
              </a:extLst>
            </p:cNvPr>
            <p:cNvSpPr>
              <a:spLocks noChangeArrowheads="1"/>
            </p:cNvSpPr>
            <p:nvPr/>
          </p:nvSpPr>
          <p:spPr bwMode="auto">
            <a:xfrm>
              <a:off x="3035"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19" name="Rectangle 451">
              <a:extLst>
                <a:ext uri="{FF2B5EF4-FFF2-40B4-BE49-F238E27FC236}">
                  <a16:creationId xmlns:a16="http://schemas.microsoft.com/office/drawing/2014/main" xmlns="" id="{28162C7F-0806-E04F-BB3A-357F7E54AB70}"/>
                </a:ext>
              </a:extLst>
            </p:cNvPr>
            <p:cNvSpPr>
              <a:spLocks noChangeArrowheads="1"/>
            </p:cNvSpPr>
            <p:nvPr/>
          </p:nvSpPr>
          <p:spPr bwMode="auto">
            <a:xfrm>
              <a:off x="3068"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0" name="Rectangle 452">
              <a:extLst>
                <a:ext uri="{FF2B5EF4-FFF2-40B4-BE49-F238E27FC236}">
                  <a16:creationId xmlns:a16="http://schemas.microsoft.com/office/drawing/2014/main" xmlns="" id="{A0373D51-9A52-8241-9123-72D40951D694}"/>
                </a:ext>
              </a:extLst>
            </p:cNvPr>
            <p:cNvSpPr>
              <a:spLocks noChangeArrowheads="1"/>
            </p:cNvSpPr>
            <p:nvPr/>
          </p:nvSpPr>
          <p:spPr bwMode="auto">
            <a:xfrm>
              <a:off x="3100"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1" name="Rectangle 453">
              <a:extLst>
                <a:ext uri="{FF2B5EF4-FFF2-40B4-BE49-F238E27FC236}">
                  <a16:creationId xmlns:a16="http://schemas.microsoft.com/office/drawing/2014/main" xmlns="" id="{D89A8D48-C16A-0C4D-ABEC-E00CA525E664}"/>
                </a:ext>
              </a:extLst>
            </p:cNvPr>
            <p:cNvSpPr>
              <a:spLocks noChangeArrowheads="1"/>
            </p:cNvSpPr>
            <p:nvPr/>
          </p:nvSpPr>
          <p:spPr bwMode="auto">
            <a:xfrm>
              <a:off x="3131"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2" name="Rectangle 454">
              <a:extLst>
                <a:ext uri="{FF2B5EF4-FFF2-40B4-BE49-F238E27FC236}">
                  <a16:creationId xmlns:a16="http://schemas.microsoft.com/office/drawing/2014/main" xmlns="" id="{826C9A41-EF6A-284C-9BC6-94525A597D5F}"/>
                </a:ext>
              </a:extLst>
            </p:cNvPr>
            <p:cNvSpPr>
              <a:spLocks noChangeArrowheads="1"/>
            </p:cNvSpPr>
            <p:nvPr/>
          </p:nvSpPr>
          <p:spPr bwMode="auto">
            <a:xfrm>
              <a:off x="3164"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3" name="Rectangle 455">
              <a:extLst>
                <a:ext uri="{FF2B5EF4-FFF2-40B4-BE49-F238E27FC236}">
                  <a16:creationId xmlns:a16="http://schemas.microsoft.com/office/drawing/2014/main" xmlns="" id="{B30E810A-3C51-8B40-B7F0-530B3D93F6D2}"/>
                </a:ext>
              </a:extLst>
            </p:cNvPr>
            <p:cNvSpPr>
              <a:spLocks noChangeArrowheads="1"/>
            </p:cNvSpPr>
            <p:nvPr/>
          </p:nvSpPr>
          <p:spPr bwMode="auto">
            <a:xfrm>
              <a:off x="3195"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4" name="Rectangle 456">
              <a:extLst>
                <a:ext uri="{FF2B5EF4-FFF2-40B4-BE49-F238E27FC236}">
                  <a16:creationId xmlns:a16="http://schemas.microsoft.com/office/drawing/2014/main" xmlns="" id="{FF930261-5889-CE40-8849-BE9362EABF24}"/>
                </a:ext>
              </a:extLst>
            </p:cNvPr>
            <p:cNvSpPr>
              <a:spLocks noChangeArrowheads="1"/>
            </p:cNvSpPr>
            <p:nvPr/>
          </p:nvSpPr>
          <p:spPr bwMode="auto">
            <a:xfrm>
              <a:off x="3227"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5" name="Rectangle 457">
              <a:extLst>
                <a:ext uri="{FF2B5EF4-FFF2-40B4-BE49-F238E27FC236}">
                  <a16:creationId xmlns:a16="http://schemas.microsoft.com/office/drawing/2014/main" xmlns="" id="{7A67847F-4EAC-4848-BC5C-1DFB5DF59A28}"/>
                </a:ext>
              </a:extLst>
            </p:cNvPr>
            <p:cNvSpPr>
              <a:spLocks noChangeArrowheads="1"/>
            </p:cNvSpPr>
            <p:nvPr/>
          </p:nvSpPr>
          <p:spPr bwMode="auto">
            <a:xfrm>
              <a:off x="3259"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6" name="Rectangle 458">
              <a:extLst>
                <a:ext uri="{FF2B5EF4-FFF2-40B4-BE49-F238E27FC236}">
                  <a16:creationId xmlns:a16="http://schemas.microsoft.com/office/drawing/2014/main" xmlns="" id="{51596BB4-81AB-AC47-B08E-5CA36767F0DF}"/>
                </a:ext>
              </a:extLst>
            </p:cNvPr>
            <p:cNvSpPr>
              <a:spLocks noChangeArrowheads="1"/>
            </p:cNvSpPr>
            <p:nvPr/>
          </p:nvSpPr>
          <p:spPr bwMode="auto">
            <a:xfrm>
              <a:off x="3291"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7" name="Rectangle 459">
              <a:extLst>
                <a:ext uri="{FF2B5EF4-FFF2-40B4-BE49-F238E27FC236}">
                  <a16:creationId xmlns:a16="http://schemas.microsoft.com/office/drawing/2014/main" xmlns="" id="{60073DAB-72A7-4C4F-9CA5-D084C5CF4C88}"/>
                </a:ext>
              </a:extLst>
            </p:cNvPr>
            <p:cNvSpPr>
              <a:spLocks noChangeArrowheads="1"/>
            </p:cNvSpPr>
            <p:nvPr/>
          </p:nvSpPr>
          <p:spPr bwMode="auto">
            <a:xfrm>
              <a:off x="3322"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8" name="Rectangle 460">
              <a:extLst>
                <a:ext uri="{FF2B5EF4-FFF2-40B4-BE49-F238E27FC236}">
                  <a16:creationId xmlns:a16="http://schemas.microsoft.com/office/drawing/2014/main" xmlns="" id="{67026277-BC28-C84D-B09E-903BFE8F83E7}"/>
                </a:ext>
              </a:extLst>
            </p:cNvPr>
            <p:cNvSpPr>
              <a:spLocks noChangeArrowheads="1"/>
            </p:cNvSpPr>
            <p:nvPr/>
          </p:nvSpPr>
          <p:spPr bwMode="auto">
            <a:xfrm>
              <a:off x="3354"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29" name="Rectangle 461">
              <a:extLst>
                <a:ext uri="{FF2B5EF4-FFF2-40B4-BE49-F238E27FC236}">
                  <a16:creationId xmlns:a16="http://schemas.microsoft.com/office/drawing/2014/main" xmlns="" id="{80CFCCC3-1BCA-8443-B06A-0E9325AD921D}"/>
                </a:ext>
              </a:extLst>
            </p:cNvPr>
            <p:cNvSpPr>
              <a:spLocks noChangeArrowheads="1"/>
            </p:cNvSpPr>
            <p:nvPr/>
          </p:nvSpPr>
          <p:spPr bwMode="auto">
            <a:xfrm>
              <a:off x="3387"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0" name="Rectangle 462">
              <a:extLst>
                <a:ext uri="{FF2B5EF4-FFF2-40B4-BE49-F238E27FC236}">
                  <a16:creationId xmlns:a16="http://schemas.microsoft.com/office/drawing/2014/main" xmlns="" id="{6C664E7D-4F78-DD42-9219-5CC7C1FA8A96}"/>
                </a:ext>
              </a:extLst>
            </p:cNvPr>
            <p:cNvSpPr>
              <a:spLocks noChangeArrowheads="1"/>
            </p:cNvSpPr>
            <p:nvPr/>
          </p:nvSpPr>
          <p:spPr bwMode="auto">
            <a:xfrm>
              <a:off x="3419"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1" name="Rectangle 463">
              <a:extLst>
                <a:ext uri="{FF2B5EF4-FFF2-40B4-BE49-F238E27FC236}">
                  <a16:creationId xmlns:a16="http://schemas.microsoft.com/office/drawing/2014/main" xmlns="" id="{01A731FB-CEF0-0046-820C-B2D1A8401488}"/>
                </a:ext>
              </a:extLst>
            </p:cNvPr>
            <p:cNvSpPr>
              <a:spLocks noChangeArrowheads="1"/>
            </p:cNvSpPr>
            <p:nvPr/>
          </p:nvSpPr>
          <p:spPr bwMode="auto">
            <a:xfrm>
              <a:off x="3451"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2" name="Rectangle 464">
              <a:extLst>
                <a:ext uri="{FF2B5EF4-FFF2-40B4-BE49-F238E27FC236}">
                  <a16:creationId xmlns:a16="http://schemas.microsoft.com/office/drawing/2014/main" xmlns="" id="{AA74DD06-487C-8B42-A5DC-E6B8E036A0CA}"/>
                </a:ext>
              </a:extLst>
            </p:cNvPr>
            <p:cNvSpPr>
              <a:spLocks noChangeArrowheads="1"/>
            </p:cNvSpPr>
            <p:nvPr/>
          </p:nvSpPr>
          <p:spPr bwMode="auto">
            <a:xfrm>
              <a:off x="3481"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3" name="Rectangle 465">
              <a:extLst>
                <a:ext uri="{FF2B5EF4-FFF2-40B4-BE49-F238E27FC236}">
                  <a16:creationId xmlns:a16="http://schemas.microsoft.com/office/drawing/2014/main" xmlns="" id="{1253A6DF-FF7A-624D-BE92-B239327DCCCA}"/>
                </a:ext>
              </a:extLst>
            </p:cNvPr>
            <p:cNvSpPr>
              <a:spLocks noChangeArrowheads="1"/>
            </p:cNvSpPr>
            <p:nvPr/>
          </p:nvSpPr>
          <p:spPr bwMode="auto">
            <a:xfrm>
              <a:off x="3512"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4" name="Rectangle 466">
              <a:extLst>
                <a:ext uri="{FF2B5EF4-FFF2-40B4-BE49-F238E27FC236}">
                  <a16:creationId xmlns:a16="http://schemas.microsoft.com/office/drawing/2014/main" xmlns="" id="{3E97C3D8-56A1-FF46-A819-B7D1B3B3F4A1}"/>
                </a:ext>
              </a:extLst>
            </p:cNvPr>
            <p:cNvSpPr>
              <a:spLocks noChangeArrowheads="1"/>
            </p:cNvSpPr>
            <p:nvPr/>
          </p:nvSpPr>
          <p:spPr bwMode="auto">
            <a:xfrm>
              <a:off x="3545"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5" name="Rectangle 467">
              <a:extLst>
                <a:ext uri="{FF2B5EF4-FFF2-40B4-BE49-F238E27FC236}">
                  <a16:creationId xmlns:a16="http://schemas.microsoft.com/office/drawing/2014/main" xmlns="" id="{C298DC54-3515-0D44-A401-EAD35F01E3BA}"/>
                </a:ext>
              </a:extLst>
            </p:cNvPr>
            <p:cNvSpPr>
              <a:spLocks noChangeArrowheads="1"/>
            </p:cNvSpPr>
            <p:nvPr/>
          </p:nvSpPr>
          <p:spPr bwMode="auto">
            <a:xfrm>
              <a:off x="3577"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6" name="Rectangle 468">
              <a:extLst>
                <a:ext uri="{FF2B5EF4-FFF2-40B4-BE49-F238E27FC236}">
                  <a16:creationId xmlns:a16="http://schemas.microsoft.com/office/drawing/2014/main" xmlns="" id="{FC28480A-BB95-6048-AFB7-E8CFC55A0B59}"/>
                </a:ext>
              </a:extLst>
            </p:cNvPr>
            <p:cNvSpPr>
              <a:spLocks noChangeArrowheads="1"/>
            </p:cNvSpPr>
            <p:nvPr/>
          </p:nvSpPr>
          <p:spPr bwMode="auto">
            <a:xfrm>
              <a:off x="3609"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7" name="Rectangle 469">
              <a:extLst>
                <a:ext uri="{FF2B5EF4-FFF2-40B4-BE49-F238E27FC236}">
                  <a16:creationId xmlns:a16="http://schemas.microsoft.com/office/drawing/2014/main" xmlns="" id="{3F3A110A-BBA8-A146-9E35-3B5ECE076406}"/>
                </a:ext>
              </a:extLst>
            </p:cNvPr>
            <p:cNvSpPr>
              <a:spLocks noChangeArrowheads="1"/>
            </p:cNvSpPr>
            <p:nvPr/>
          </p:nvSpPr>
          <p:spPr bwMode="auto">
            <a:xfrm>
              <a:off x="3641"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8" name="Rectangle 470">
              <a:extLst>
                <a:ext uri="{FF2B5EF4-FFF2-40B4-BE49-F238E27FC236}">
                  <a16:creationId xmlns:a16="http://schemas.microsoft.com/office/drawing/2014/main" xmlns="" id="{45B25B79-4918-504E-A462-0194D4F516E8}"/>
                </a:ext>
              </a:extLst>
            </p:cNvPr>
            <p:cNvSpPr>
              <a:spLocks noChangeArrowheads="1"/>
            </p:cNvSpPr>
            <p:nvPr/>
          </p:nvSpPr>
          <p:spPr bwMode="auto">
            <a:xfrm>
              <a:off x="3672"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39" name="Rectangle 471">
              <a:extLst>
                <a:ext uri="{FF2B5EF4-FFF2-40B4-BE49-F238E27FC236}">
                  <a16:creationId xmlns:a16="http://schemas.microsoft.com/office/drawing/2014/main" xmlns="" id="{20C0F9B3-9935-B244-A831-BC21B9BD7F80}"/>
                </a:ext>
              </a:extLst>
            </p:cNvPr>
            <p:cNvSpPr>
              <a:spLocks noChangeArrowheads="1"/>
            </p:cNvSpPr>
            <p:nvPr/>
          </p:nvSpPr>
          <p:spPr bwMode="auto">
            <a:xfrm>
              <a:off x="3705"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0" name="Rectangle 472">
              <a:extLst>
                <a:ext uri="{FF2B5EF4-FFF2-40B4-BE49-F238E27FC236}">
                  <a16:creationId xmlns:a16="http://schemas.microsoft.com/office/drawing/2014/main" xmlns="" id="{454326EA-D0D0-3F42-BC90-36E8AFB04BB5}"/>
                </a:ext>
              </a:extLst>
            </p:cNvPr>
            <p:cNvSpPr>
              <a:spLocks noChangeArrowheads="1"/>
            </p:cNvSpPr>
            <p:nvPr/>
          </p:nvSpPr>
          <p:spPr bwMode="auto">
            <a:xfrm>
              <a:off x="3736"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1" name="Rectangle 473">
              <a:extLst>
                <a:ext uri="{FF2B5EF4-FFF2-40B4-BE49-F238E27FC236}">
                  <a16:creationId xmlns:a16="http://schemas.microsoft.com/office/drawing/2014/main" xmlns="" id="{55909C48-909B-3243-A524-05CD4B04A6A2}"/>
                </a:ext>
              </a:extLst>
            </p:cNvPr>
            <p:cNvSpPr>
              <a:spLocks noChangeArrowheads="1"/>
            </p:cNvSpPr>
            <p:nvPr/>
          </p:nvSpPr>
          <p:spPr bwMode="auto">
            <a:xfrm>
              <a:off x="3768"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2" name="Rectangle 474">
              <a:extLst>
                <a:ext uri="{FF2B5EF4-FFF2-40B4-BE49-F238E27FC236}">
                  <a16:creationId xmlns:a16="http://schemas.microsoft.com/office/drawing/2014/main" xmlns="" id="{EB8A5576-CAE5-654A-9725-C4A227D8AE54}"/>
                </a:ext>
              </a:extLst>
            </p:cNvPr>
            <p:cNvSpPr>
              <a:spLocks noChangeArrowheads="1"/>
            </p:cNvSpPr>
            <p:nvPr/>
          </p:nvSpPr>
          <p:spPr bwMode="auto">
            <a:xfrm>
              <a:off x="3800"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3" name="Rectangle 475">
              <a:extLst>
                <a:ext uri="{FF2B5EF4-FFF2-40B4-BE49-F238E27FC236}">
                  <a16:creationId xmlns:a16="http://schemas.microsoft.com/office/drawing/2014/main" xmlns="" id="{13DE5B19-CBE3-F549-A53E-0E82F52C3CAE}"/>
                </a:ext>
              </a:extLst>
            </p:cNvPr>
            <p:cNvSpPr>
              <a:spLocks noChangeArrowheads="1"/>
            </p:cNvSpPr>
            <p:nvPr/>
          </p:nvSpPr>
          <p:spPr bwMode="auto">
            <a:xfrm>
              <a:off x="3832"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4" name="Rectangle 476">
              <a:extLst>
                <a:ext uri="{FF2B5EF4-FFF2-40B4-BE49-F238E27FC236}">
                  <a16:creationId xmlns:a16="http://schemas.microsoft.com/office/drawing/2014/main" xmlns="" id="{ABF96874-AC2A-F24F-8ABA-95CA7BF630BA}"/>
                </a:ext>
              </a:extLst>
            </p:cNvPr>
            <p:cNvSpPr>
              <a:spLocks noChangeArrowheads="1"/>
            </p:cNvSpPr>
            <p:nvPr/>
          </p:nvSpPr>
          <p:spPr bwMode="auto">
            <a:xfrm>
              <a:off x="3864"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5" name="Rectangle 477">
              <a:extLst>
                <a:ext uri="{FF2B5EF4-FFF2-40B4-BE49-F238E27FC236}">
                  <a16:creationId xmlns:a16="http://schemas.microsoft.com/office/drawing/2014/main" xmlns="" id="{10B13D22-C069-9A47-8431-34301BC49375}"/>
                </a:ext>
              </a:extLst>
            </p:cNvPr>
            <p:cNvSpPr>
              <a:spLocks noChangeArrowheads="1"/>
            </p:cNvSpPr>
            <p:nvPr/>
          </p:nvSpPr>
          <p:spPr bwMode="auto">
            <a:xfrm>
              <a:off x="3896"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6" name="Rectangle 478">
              <a:extLst>
                <a:ext uri="{FF2B5EF4-FFF2-40B4-BE49-F238E27FC236}">
                  <a16:creationId xmlns:a16="http://schemas.microsoft.com/office/drawing/2014/main" xmlns="" id="{C8C49347-CCC5-914D-AB69-A92CADB32CB6}"/>
                </a:ext>
              </a:extLst>
            </p:cNvPr>
            <p:cNvSpPr>
              <a:spLocks noChangeArrowheads="1"/>
            </p:cNvSpPr>
            <p:nvPr/>
          </p:nvSpPr>
          <p:spPr bwMode="auto">
            <a:xfrm>
              <a:off x="3928"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7" name="Rectangle 479">
              <a:extLst>
                <a:ext uri="{FF2B5EF4-FFF2-40B4-BE49-F238E27FC236}">
                  <a16:creationId xmlns:a16="http://schemas.microsoft.com/office/drawing/2014/main" xmlns="" id="{EA5942C3-E7CA-2F42-A0BF-A095000543AA}"/>
                </a:ext>
              </a:extLst>
            </p:cNvPr>
            <p:cNvSpPr>
              <a:spLocks noChangeArrowheads="1"/>
            </p:cNvSpPr>
            <p:nvPr/>
          </p:nvSpPr>
          <p:spPr bwMode="auto">
            <a:xfrm>
              <a:off x="3960"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8" name="Rectangle 480">
              <a:extLst>
                <a:ext uri="{FF2B5EF4-FFF2-40B4-BE49-F238E27FC236}">
                  <a16:creationId xmlns:a16="http://schemas.microsoft.com/office/drawing/2014/main" xmlns="" id="{66060078-1BE1-5449-AF6B-35745E88C192}"/>
                </a:ext>
              </a:extLst>
            </p:cNvPr>
            <p:cNvSpPr>
              <a:spLocks noChangeArrowheads="1"/>
            </p:cNvSpPr>
            <p:nvPr/>
          </p:nvSpPr>
          <p:spPr bwMode="auto">
            <a:xfrm>
              <a:off x="3991"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49" name="Rectangle 481">
              <a:extLst>
                <a:ext uri="{FF2B5EF4-FFF2-40B4-BE49-F238E27FC236}">
                  <a16:creationId xmlns:a16="http://schemas.microsoft.com/office/drawing/2014/main" xmlns="" id="{D7662677-029B-C540-9C85-3D340CDB5364}"/>
                </a:ext>
              </a:extLst>
            </p:cNvPr>
            <p:cNvSpPr>
              <a:spLocks noChangeArrowheads="1"/>
            </p:cNvSpPr>
            <p:nvPr/>
          </p:nvSpPr>
          <p:spPr bwMode="auto">
            <a:xfrm>
              <a:off x="4023"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0" name="Rectangle 482">
              <a:extLst>
                <a:ext uri="{FF2B5EF4-FFF2-40B4-BE49-F238E27FC236}">
                  <a16:creationId xmlns:a16="http://schemas.microsoft.com/office/drawing/2014/main" xmlns="" id="{2D94207A-2A15-814E-AAAE-1DBD2A2A3547}"/>
                </a:ext>
              </a:extLst>
            </p:cNvPr>
            <p:cNvSpPr>
              <a:spLocks noChangeArrowheads="1"/>
            </p:cNvSpPr>
            <p:nvPr/>
          </p:nvSpPr>
          <p:spPr bwMode="auto">
            <a:xfrm>
              <a:off x="4054"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1" name="Rectangle 483">
              <a:extLst>
                <a:ext uri="{FF2B5EF4-FFF2-40B4-BE49-F238E27FC236}">
                  <a16:creationId xmlns:a16="http://schemas.microsoft.com/office/drawing/2014/main" xmlns="" id="{54E8647B-73E1-D343-89A3-EB87ABF18811}"/>
                </a:ext>
              </a:extLst>
            </p:cNvPr>
            <p:cNvSpPr>
              <a:spLocks noChangeArrowheads="1"/>
            </p:cNvSpPr>
            <p:nvPr/>
          </p:nvSpPr>
          <p:spPr bwMode="auto">
            <a:xfrm>
              <a:off x="4086"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2" name="Rectangle 484">
              <a:extLst>
                <a:ext uri="{FF2B5EF4-FFF2-40B4-BE49-F238E27FC236}">
                  <a16:creationId xmlns:a16="http://schemas.microsoft.com/office/drawing/2014/main" xmlns="" id="{405D823A-922F-FD41-BFC6-70A97DDD7103}"/>
                </a:ext>
              </a:extLst>
            </p:cNvPr>
            <p:cNvSpPr>
              <a:spLocks noChangeArrowheads="1"/>
            </p:cNvSpPr>
            <p:nvPr/>
          </p:nvSpPr>
          <p:spPr bwMode="auto">
            <a:xfrm>
              <a:off x="4118"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3" name="Rectangle 485">
              <a:extLst>
                <a:ext uri="{FF2B5EF4-FFF2-40B4-BE49-F238E27FC236}">
                  <a16:creationId xmlns:a16="http://schemas.microsoft.com/office/drawing/2014/main" xmlns="" id="{96D0673A-EDA8-6540-98C5-8B6F2EBC89EF}"/>
                </a:ext>
              </a:extLst>
            </p:cNvPr>
            <p:cNvSpPr>
              <a:spLocks noChangeArrowheads="1"/>
            </p:cNvSpPr>
            <p:nvPr/>
          </p:nvSpPr>
          <p:spPr bwMode="auto">
            <a:xfrm>
              <a:off x="4150"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4" name="Rectangle 486">
              <a:extLst>
                <a:ext uri="{FF2B5EF4-FFF2-40B4-BE49-F238E27FC236}">
                  <a16:creationId xmlns:a16="http://schemas.microsoft.com/office/drawing/2014/main" xmlns="" id="{52692F5C-1E6F-8A4E-92EA-EDBE2334AF25}"/>
                </a:ext>
              </a:extLst>
            </p:cNvPr>
            <p:cNvSpPr>
              <a:spLocks noChangeArrowheads="1"/>
            </p:cNvSpPr>
            <p:nvPr/>
          </p:nvSpPr>
          <p:spPr bwMode="auto">
            <a:xfrm>
              <a:off x="4182"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5" name="Rectangle 487">
              <a:extLst>
                <a:ext uri="{FF2B5EF4-FFF2-40B4-BE49-F238E27FC236}">
                  <a16:creationId xmlns:a16="http://schemas.microsoft.com/office/drawing/2014/main" xmlns="" id="{E42CC457-2F5B-014C-9705-5F5D8FB425E4}"/>
                </a:ext>
              </a:extLst>
            </p:cNvPr>
            <p:cNvSpPr>
              <a:spLocks noChangeArrowheads="1"/>
            </p:cNvSpPr>
            <p:nvPr/>
          </p:nvSpPr>
          <p:spPr bwMode="auto">
            <a:xfrm>
              <a:off x="4214"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6" name="Rectangle 488">
              <a:extLst>
                <a:ext uri="{FF2B5EF4-FFF2-40B4-BE49-F238E27FC236}">
                  <a16:creationId xmlns:a16="http://schemas.microsoft.com/office/drawing/2014/main" xmlns="" id="{36C42167-28DF-1443-8373-940582D8EAE2}"/>
                </a:ext>
              </a:extLst>
            </p:cNvPr>
            <p:cNvSpPr>
              <a:spLocks noChangeArrowheads="1"/>
            </p:cNvSpPr>
            <p:nvPr/>
          </p:nvSpPr>
          <p:spPr bwMode="auto">
            <a:xfrm>
              <a:off x="4246"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7" name="Rectangle 489">
              <a:extLst>
                <a:ext uri="{FF2B5EF4-FFF2-40B4-BE49-F238E27FC236}">
                  <a16:creationId xmlns:a16="http://schemas.microsoft.com/office/drawing/2014/main" xmlns="" id="{7D8CE43D-E23D-2C48-8750-7217A231DEC4}"/>
                </a:ext>
              </a:extLst>
            </p:cNvPr>
            <p:cNvSpPr>
              <a:spLocks noChangeArrowheads="1"/>
            </p:cNvSpPr>
            <p:nvPr/>
          </p:nvSpPr>
          <p:spPr bwMode="auto">
            <a:xfrm>
              <a:off x="4278"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8" name="Rectangle 490">
              <a:extLst>
                <a:ext uri="{FF2B5EF4-FFF2-40B4-BE49-F238E27FC236}">
                  <a16:creationId xmlns:a16="http://schemas.microsoft.com/office/drawing/2014/main" xmlns="" id="{4562D060-02AE-8846-BEAC-0AFAC038F971}"/>
                </a:ext>
              </a:extLst>
            </p:cNvPr>
            <p:cNvSpPr>
              <a:spLocks noChangeArrowheads="1"/>
            </p:cNvSpPr>
            <p:nvPr/>
          </p:nvSpPr>
          <p:spPr bwMode="auto">
            <a:xfrm>
              <a:off x="4309"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59" name="Rectangle 491">
              <a:extLst>
                <a:ext uri="{FF2B5EF4-FFF2-40B4-BE49-F238E27FC236}">
                  <a16:creationId xmlns:a16="http://schemas.microsoft.com/office/drawing/2014/main" xmlns="" id="{1FBB2262-6082-C147-B021-B25B23B23907}"/>
                </a:ext>
              </a:extLst>
            </p:cNvPr>
            <p:cNvSpPr>
              <a:spLocks noChangeArrowheads="1"/>
            </p:cNvSpPr>
            <p:nvPr/>
          </p:nvSpPr>
          <p:spPr bwMode="auto">
            <a:xfrm>
              <a:off x="4342"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0" name="Rectangle 492">
              <a:extLst>
                <a:ext uri="{FF2B5EF4-FFF2-40B4-BE49-F238E27FC236}">
                  <a16:creationId xmlns:a16="http://schemas.microsoft.com/office/drawing/2014/main" xmlns="" id="{BD058A3A-5EFB-704B-A4E8-FCAA944851AC}"/>
                </a:ext>
              </a:extLst>
            </p:cNvPr>
            <p:cNvSpPr>
              <a:spLocks noChangeArrowheads="1"/>
            </p:cNvSpPr>
            <p:nvPr/>
          </p:nvSpPr>
          <p:spPr bwMode="auto">
            <a:xfrm>
              <a:off x="4374"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1" name="Rectangle 493">
              <a:extLst>
                <a:ext uri="{FF2B5EF4-FFF2-40B4-BE49-F238E27FC236}">
                  <a16:creationId xmlns:a16="http://schemas.microsoft.com/office/drawing/2014/main" xmlns="" id="{1A6B0D6C-F491-004B-932F-83C3E3B059A7}"/>
                </a:ext>
              </a:extLst>
            </p:cNvPr>
            <p:cNvSpPr>
              <a:spLocks noChangeArrowheads="1"/>
            </p:cNvSpPr>
            <p:nvPr/>
          </p:nvSpPr>
          <p:spPr bwMode="auto">
            <a:xfrm>
              <a:off x="4405"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2" name="Rectangle 494">
              <a:extLst>
                <a:ext uri="{FF2B5EF4-FFF2-40B4-BE49-F238E27FC236}">
                  <a16:creationId xmlns:a16="http://schemas.microsoft.com/office/drawing/2014/main" xmlns="" id="{C65AF6A6-AF96-C941-9C55-3B94CD714552}"/>
                </a:ext>
              </a:extLst>
            </p:cNvPr>
            <p:cNvSpPr>
              <a:spLocks noChangeArrowheads="1"/>
            </p:cNvSpPr>
            <p:nvPr/>
          </p:nvSpPr>
          <p:spPr bwMode="auto">
            <a:xfrm>
              <a:off x="4437"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3" name="Rectangle 495">
              <a:extLst>
                <a:ext uri="{FF2B5EF4-FFF2-40B4-BE49-F238E27FC236}">
                  <a16:creationId xmlns:a16="http://schemas.microsoft.com/office/drawing/2014/main" xmlns="" id="{65DAF677-78AC-C243-9E10-A73366F2492A}"/>
                </a:ext>
              </a:extLst>
            </p:cNvPr>
            <p:cNvSpPr>
              <a:spLocks noChangeArrowheads="1"/>
            </p:cNvSpPr>
            <p:nvPr/>
          </p:nvSpPr>
          <p:spPr bwMode="auto">
            <a:xfrm>
              <a:off x="4469"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4" name="Rectangle 496">
              <a:extLst>
                <a:ext uri="{FF2B5EF4-FFF2-40B4-BE49-F238E27FC236}">
                  <a16:creationId xmlns:a16="http://schemas.microsoft.com/office/drawing/2014/main" xmlns="" id="{AD91E287-81A1-D149-8737-4E5B58B3D445}"/>
                </a:ext>
              </a:extLst>
            </p:cNvPr>
            <p:cNvSpPr>
              <a:spLocks noChangeArrowheads="1"/>
            </p:cNvSpPr>
            <p:nvPr/>
          </p:nvSpPr>
          <p:spPr bwMode="auto">
            <a:xfrm>
              <a:off x="4501"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5" name="Rectangle 497">
              <a:extLst>
                <a:ext uri="{FF2B5EF4-FFF2-40B4-BE49-F238E27FC236}">
                  <a16:creationId xmlns:a16="http://schemas.microsoft.com/office/drawing/2014/main" xmlns="" id="{F8950CBC-2965-D142-884E-E95D029C0A66}"/>
                </a:ext>
              </a:extLst>
            </p:cNvPr>
            <p:cNvSpPr>
              <a:spLocks noChangeArrowheads="1"/>
            </p:cNvSpPr>
            <p:nvPr/>
          </p:nvSpPr>
          <p:spPr bwMode="auto">
            <a:xfrm>
              <a:off x="4533"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6" name="Rectangle 498">
              <a:extLst>
                <a:ext uri="{FF2B5EF4-FFF2-40B4-BE49-F238E27FC236}">
                  <a16:creationId xmlns:a16="http://schemas.microsoft.com/office/drawing/2014/main" xmlns="" id="{B5E1C73E-0774-3B46-84AD-06B398664766}"/>
                </a:ext>
              </a:extLst>
            </p:cNvPr>
            <p:cNvSpPr>
              <a:spLocks noChangeArrowheads="1"/>
            </p:cNvSpPr>
            <p:nvPr/>
          </p:nvSpPr>
          <p:spPr bwMode="auto">
            <a:xfrm>
              <a:off x="4564"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7" name="Rectangle 499">
              <a:extLst>
                <a:ext uri="{FF2B5EF4-FFF2-40B4-BE49-F238E27FC236}">
                  <a16:creationId xmlns:a16="http://schemas.microsoft.com/office/drawing/2014/main" xmlns="" id="{A228B592-F89B-504F-B880-2F41D6D7621D}"/>
                </a:ext>
              </a:extLst>
            </p:cNvPr>
            <p:cNvSpPr>
              <a:spLocks noChangeArrowheads="1"/>
            </p:cNvSpPr>
            <p:nvPr/>
          </p:nvSpPr>
          <p:spPr bwMode="auto">
            <a:xfrm>
              <a:off x="4595"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8" name="Rectangle 500">
              <a:extLst>
                <a:ext uri="{FF2B5EF4-FFF2-40B4-BE49-F238E27FC236}">
                  <a16:creationId xmlns:a16="http://schemas.microsoft.com/office/drawing/2014/main" xmlns="" id="{CD07FE77-BE14-5B49-8FF8-1F81AA7075C0}"/>
                </a:ext>
              </a:extLst>
            </p:cNvPr>
            <p:cNvSpPr>
              <a:spLocks noChangeArrowheads="1"/>
            </p:cNvSpPr>
            <p:nvPr/>
          </p:nvSpPr>
          <p:spPr bwMode="auto">
            <a:xfrm>
              <a:off x="4627"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69" name="Rectangle 501">
              <a:extLst>
                <a:ext uri="{FF2B5EF4-FFF2-40B4-BE49-F238E27FC236}">
                  <a16:creationId xmlns:a16="http://schemas.microsoft.com/office/drawing/2014/main" xmlns="" id="{475DE44D-79CD-AA44-8C56-DBA379B89E8E}"/>
                </a:ext>
              </a:extLst>
            </p:cNvPr>
            <p:cNvSpPr>
              <a:spLocks noChangeArrowheads="1"/>
            </p:cNvSpPr>
            <p:nvPr/>
          </p:nvSpPr>
          <p:spPr bwMode="auto">
            <a:xfrm>
              <a:off x="4659"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0" name="Rectangle 502">
              <a:extLst>
                <a:ext uri="{FF2B5EF4-FFF2-40B4-BE49-F238E27FC236}">
                  <a16:creationId xmlns:a16="http://schemas.microsoft.com/office/drawing/2014/main" xmlns="" id="{E544E2DC-5B6E-4E45-A7A9-2EB323376D4A}"/>
                </a:ext>
              </a:extLst>
            </p:cNvPr>
            <p:cNvSpPr>
              <a:spLocks noChangeArrowheads="1"/>
            </p:cNvSpPr>
            <p:nvPr/>
          </p:nvSpPr>
          <p:spPr bwMode="auto">
            <a:xfrm>
              <a:off x="4692" y="1427"/>
              <a:ext cx="11"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1" name="Rectangle 503">
              <a:extLst>
                <a:ext uri="{FF2B5EF4-FFF2-40B4-BE49-F238E27FC236}">
                  <a16:creationId xmlns:a16="http://schemas.microsoft.com/office/drawing/2014/main" xmlns="" id="{42904C4A-FF01-A143-AFD4-F98DCB49EE64}"/>
                </a:ext>
              </a:extLst>
            </p:cNvPr>
            <p:cNvSpPr>
              <a:spLocks noChangeArrowheads="1"/>
            </p:cNvSpPr>
            <p:nvPr/>
          </p:nvSpPr>
          <p:spPr bwMode="auto">
            <a:xfrm>
              <a:off x="4723"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2" name="Rectangle 504">
              <a:extLst>
                <a:ext uri="{FF2B5EF4-FFF2-40B4-BE49-F238E27FC236}">
                  <a16:creationId xmlns:a16="http://schemas.microsoft.com/office/drawing/2014/main" xmlns="" id="{070F3A5C-7012-3F41-AEB9-D386E0EFC7FC}"/>
                </a:ext>
              </a:extLst>
            </p:cNvPr>
            <p:cNvSpPr>
              <a:spLocks noChangeArrowheads="1"/>
            </p:cNvSpPr>
            <p:nvPr/>
          </p:nvSpPr>
          <p:spPr bwMode="auto">
            <a:xfrm>
              <a:off x="4754"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3" name="Rectangle 505">
              <a:extLst>
                <a:ext uri="{FF2B5EF4-FFF2-40B4-BE49-F238E27FC236}">
                  <a16:creationId xmlns:a16="http://schemas.microsoft.com/office/drawing/2014/main" xmlns="" id="{59719EF3-AE35-B94D-B133-1BC0493C9DBA}"/>
                </a:ext>
              </a:extLst>
            </p:cNvPr>
            <p:cNvSpPr>
              <a:spLocks noChangeArrowheads="1"/>
            </p:cNvSpPr>
            <p:nvPr/>
          </p:nvSpPr>
          <p:spPr bwMode="auto">
            <a:xfrm>
              <a:off x="4786"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4" name="Rectangle 506">
              <a:extLst>
                <a:ext uri="{FF2B5EF4-FFF2-40B4-BE49-F238E27FC236}">
                  <a16:creationId xmlns:a16="http://schemas.microsoft.com/office/drawing/2014/main" xmlns="" id="{76FA5608-85E4-7745-9632-3A6878FFBC0F}"/>
                </a:ext>
              </a:extLst>
            </p:cNvPr>
            <p:cNvSpPr>
              <a:spLocks noChangeArrowheads="1"/>
            </p:cNvSpPr>
            <p:nvPr/>
          </p:nvSpPr>
          <p:spPr bwMode="auto">
            <a:xfrm>
              <a:off x="4819"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5" name="Rectangle 507">
              <a:extLst>
                <a:ext uri="{FF2B5EF4-FFF2-40B4-BE49-F238E27FC236}">
                  <a16:creationId xmlns:a16="http://schemas.microsoft.com/office/drawing/2014/main" xmlns="" id="{9BDE4410-38C0-DC48-9344-E54BD04153FB}"/>
                </a:ext>
              </a:extLst>
            </p:cNvPr>
            <p:cNvSpPr>
              <a:spLocks noChangeArrowheads="1"/>
            </p:cNvSpPr>
            <p:nvPr/>
          </p:nvSpPr>
          <p:spPr bwMode="auto">
            <a:xfrm>
              <a:off x="4852" y="1427"/>
              <a:ext cx="9"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6" name="Rectangle 508">
              <a:extLst>
                <a:ext uri="{FF2B5EF4-FFF2-40B4-BE49-F238E27FC236}">
                  <a16:creationId xmlns:a16="http://schemas.microsoft.com/office/drawing/2014/main" xmlns="" id="{773334FD-46B5-5044-BA57-74F4DCB664CF}"/>
                </a:ext>
              </a:extLst>
            </p:cNvPr>
            <p:cNvSpPr>
              <a:spLocks noChangeArrowheads="1"/>
            </p:cNvSpPr>
            <p:nvPr/>
          </p:nvSpPr>
          <p:spPr bwMode="auto">
            <a:xfrm>
              <a:off x="4883"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7" name="Rectangle 509">
              <a:extLst>
                <a:ext uri="{FF2B5EF4-FFF2-40B4-BE49-F238E27FC236}">
                  <a16:creationId xmlns:a16="http://schemas.microsoft.com/office/drawing/2014/main" xmlns="" id="{EDD2A5EC-3C02-7046-A0ED-17D6A9D94BA2}"/>
                </a:ext>
              </a:extLst>
            </p:cNvPr>
            <p:cNvSpPr>
              <a:spLocks noChangeArrowheads="1"/>
            </p:cNvSpPr>
            <p:nvPr/>
          </p:nvSpPr>
          <p:spPr bwMode="auto">
            <a:xfrm>
              <a:off x="4914"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8" name="Rectangle 510">
              <a:extLst>
                <a:ext uri="{FF2B5EF4-FFF2-40B4-BE49-F238E27FC236}">
                  <a16:creationId xmlns:a16="http://schemas.microsoft.com/office/drawing/2014/main" xmlns="" id="{95424572-3357-8A41-8722-1D908C988745}"/>
                </a:ext>
              </a:extLst>
            </p:cNvPr>
            <p:cNvSpPr>
              <a:spLocks noChangeArrowheads="1"/>
            </p:cNvSpPr>
            <p:nvPr/>
          </p:nvSpPr>
          <p:spPr bwMode="auto">
            <a:xfrm>
              <a:off x="4946"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79" name="Rectangle 511">
              <a:extLst>
                <a:ext uri="{FF2B5EF4-FFF2-40B4-BE49-F238E27FC236}">
                  <a16:creationId xmlns:a16="http://schemas.microsoft.com/office/drawing/2014/main" xmlns="" id="{46974587-B328-1A4C-9F29-16B9F310D3F0}"/>
                </a:ext>
              </a:extLst>
            </p:cNvPr>
            <p:cNvSpPr>
              <a:spLocks noChangeArrowheads="1"/>
            </p:cNvSpPr>
            <p:nvPr/>
          </p:nvSpPr>
          <p:spPr bwMode="auto">
            <a:xfrm>
              <a:off x="4978"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0" name="Rectangle 512">
              <a:extLst>
                <a:ext uri="{FF2B5EF4-FFF2-40B4-BE49-F238E27FC236}">
                  <a16:creationId xmlns:a16="http://schemas.microsoft.com/office/drawing/2014/main" xmlns="" id="{1141D145-7042-FF4C-BF2A-C1DE0EE73083}"/>
                </a:ext>
              </a:extLst>
            </p:cNvPr>
            <p:cNvSpPr>
              <a:spLocks noChangeArrowheads="1"/>
            </p:cNvSpPr>
            <p:nvPr/>
          </p:nvSpPr>
          <p:spPr bwMode="auto">
            <a:xfrm>
              <a:off x="5010"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1" name="Rectangle 513">
              <a:extLst>
                <a:ext uri="{FF2B5EF4-FFF2-40B4-BE49-F238E27FC236}">
                  <a16:creationId xmlns:a16="http://schemas.microsoft.com/office/drawing/2014/main" xmlns="" id="{1631F05D-D08E-6D47-B254-808D8BD30A25}"/>
                </a:ext>
              </a:extLst>
            </p:cNvPr>
            <p:cNvSpPr>
              <a:spLocks noChangeArrowheads="1"/>
            </p:cNvSpPr>
            <p:nvPr/>
          </p:nvSpPr>
          <p:spPr bwMode="auto">
            <a:xfrm>
              <a:off x="5042"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2" name="Rectangle 514">
              <a:extLst>
                <a:ext uri="{FF2B5EF4-FFF2-40B4-BE49-F238E27FC236}">
                  <a16:creationId xmlns:a16="http://schemas.microsoft.com/office/drawing/2014/main" xmlns="" id="{4C972725-9510-8B4F-A819-62881CEBE141}"/>
                </a:ext>
              </a:extLst>
            </p:cNvPr>
            <p:cNvSpPr>
              <a:spLocks noChangeArrowheads="1"/>
            </p:cNvSpPr>
            <p:nvPr/>
          </p:nvSpPr>
          <p:spPr bwMode="auto">
            <a:xfrm>
              <a:off x="5074"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3" name="Rectangle 515">
              <a:extLst>
                <a:ext uri="{FF2B5EF4-FFF2-40B4-BE49-F238E27FC236}">
                  <a16:creationId xmlns:a16="http://schemas.microsoft.com/office/drawing/2014/main" xmlns="" id="{1D70324E-5BE9-9648-AB9E-FE09C77D898A}"/>
                </a:ext>
              </a:extLst>
            </p:cNvPr>
            <p:cNvSpPr>
              <a:spLocks noChangeArrowheads="1"/>
            </p:cNvSpPr>
            <p:nvPr/>
          </p:nvSpPr>
          <p:spPr bwMode="auto">
            <a:xfrm>
              <a:off x="5105"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4" name="Rectangle 516">
              <a:extLst>
                <a:ext uri="{FF2B5EF4-FFF2-40B4-BE49-F238E27FC236}">
                  <a16:creationId xmlns:a16="http://schemas.microsoft.com/office/drawing/2014/main" xmlns="" id="{CDA7B28B-A96C-3B4F-8F4B-B338057ADCBF}"/>
                </a:ext>
              </a:extLst>
            </p:cNvPr>
            <p:cNvSpPr>
              <a:spLocks noChangeArrowheads="1"/>
            </p:cNvSpPr>
            <p:nvPr/>
          </p:nvSpPr>
          <p:spPr bwMode="auto">
            <a:xfrm>
              <a:off x="5137"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5" name="Rectangle 517">
              <a:extLst>
                <a:ext uri="{FF2B5EF4-FFF2-40B4-BE49-F238E27FC236}">
                  <a16:creationId xmlns:a16="http://schemas.microsoft.com/office/drawing/2014/main" xmlns="" id="{F8B5447D-E9C4-0247-BAC7-7D77609C4EB5}"/>
                </a:ext>
              </a:extLst>
            </p:cNvPr>
            <p:cNvSpPr>
              <a:spLocks noChangeArrowheads="1"/>
            </p:cNvSpPr>
            <p:nvPr/>
          </p:nvSpPr>
          <p:spPr bwMode="auto">
            <a:xfrm>
              <a:off x="5169"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6" name="Rectangle 518">
              <a:extLst>
                <a:ext uri="{FF2B5EF4-FFF2-40B4-BE49-F238E27FC236}">
                  <a16:creationId xmlns:a16="http://schemas.microsoft.com/office/drawing/2014/main" xmlns="" id="{BC48EAF7-1B51-D948-AED6-FD205DC0F0AB}"/>
                </a:ext>
              </a:extLst>
            </p:cNvPr>
            <p:cNvSpPr>
              <a:spLocks noChangeArrowheads="1"/>
            </p:cNvSpPr>
            <p:nvPr/>
          </p:nvSpPr>
          <p:spPr bwMode="auto">
            <a:xfrm>
              <a:off x="5201"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7" name="Rectangle 519">
              <a:extLst>
                <a:ext uri="{FF2B5EF4-FFF2-40B4-BE49-F238E27FC236}">
                  <a16:creationId xmlns:a16="http://schemas.microsoft.com/office/drawing/2014/main" xmlns="" id="{DE286446-D524-BF4A-9A0D-CA2D2C4BD4AA}"/>
                </a:ext>
              </a:extLst>
            </p:cNvPr>
            <p:cNvSpPr>
              <a:spLocks noChangeArrowheads="1"/>
            </p:cNvSpPr>
            <p:nvPr/>
          </p:nvSpPr>
          <p:spPr bwMode="auto">
            <a:xfrm>
              <a:off x="5233"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8" name="Rectangle 520">
              <a:extLst>
                <a:ext uri="{FF2B5EF4-FFF2-40B4-BE49-F238E27FC236}">
                  <a16:creationId xmlns:a16="http://schemas.microsoft.com/office/drawing/2014/main" xmlns="" id="{C1235EBA-6A5B-BB4A-A76F-B5A338878EE4}"/>
                </a:ext>
              </a:extLst>
            </p:cNvPr>
            <p:cNvSpPr>
              <a:spLocks noChangeArrowheads="1"/>
            </p:cNvSpPr>
            <p:nvPr/>
          </p:nvSpPr>
          <p:spPr bwMode="auto">
            <a:xfrm>
              <a:off x="5264"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89" name="Rectangle 521">
              <a:extLst>
                <a:ext uri="{FF2B5EF4-FFF2-40B4-BE49-F238E27FC236}">
                  <a16:creationId xmlns:a16="http://schemas.microsoft.com/office/drawing/2014/main" xmlns="" id="{B767EC5B-F487-EE4D-8986-F9C2F5F649DB}"/>
                </a:ext>
              </a:extLst>
            </p:cNvPr>
            <p:cNvSpPr>
              <a:spLocks noChangeArrowheads="1"/>
            </p:cNvSpPr>
            <p:nvPr/>
          </p:nvSpPr>
          <p:spPr bwMode="auto">
            <a:xfrm>
              <a:off x="5295"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0" name="Rectangle 522">
              <a:extLst>
                <a:ext uri="{FF2B5EF4-FFF2-40B4-BE49-F238E27FC236}">
                  <a16:creationId xmlns:a16="http://schemas.microsoft.com/office/drawing/2014/main" xmlns="" id="{F4B0B308-4AD6-E248-AD3E-5151C6865572}"/>
                </a:ext>
              </a:extLst>
            </p:cNvPr>
            <p:cNvSpPr>
              <a:spLocks noChangeArrowheads="1"/>
            </p:cNvSpPr>
            <p:nvPr/>
          </p:nvSpPr>
          <p:spPr bwMode="auto">
            <a:xfrm>
              <a:off x="5328"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1" name="Rectangle 523">
              <a:extLst>
                <a:ext uri="{FF2B5EF4-FFF2-40B4-BE49-F238E27FC236}">
                  <a16:creationId xmlns:a16="http://schemas.microsoft.com/office/drawing/2014/main" xmlns="" id="{2807DD86-764F-F746-B912-DB2B700458CA}"/>
                </a:ext>
              </a:extLst>
            </p:cNvPr>
            <p:cNvSpPr>
              <a:spLocks noChangeArrowheads="1"/>
            </p:cNvSpPr>
            <p:nvPr/>
          </p:nvSpPr>
          <p:spPr bwMode="auto">
            <a:xfrm>
              <a:off x="5361"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2" name="Rectangle 524">
              <a:extLst>
                <a:ext uri="{FF2B5EF4-FFF2-40B4-BE49-F238E27FC236}">
                  <a16:creationId xmlns:a16="http://schemas.microsoft.com/office/drawing/2014/main" xmlns="" id="{9F731704-D0F8-8645-8297-B1B83B9EE577}"/>
                </a:ext>
              </a:extLst>
            </p:cNvPr>
            <p:cNvSpPr>
              <a:spLocks noChangeArrowheads="1"/>
            </p:cNvSpPr>
            <p:nvPr/>
          </p:nvSpPr>
          <p:spPr bwMode="auto">
            <a:xfrm>
              <a:off x="5393"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3" name="Rectangle 525">
              <a:extLst>
                <a:ext uri="{FF2B5EF4-FFF2-40B4-BE49-F238E27FC236}">
                  <a16:creationId xmlns:a16="http://schemas.microsoft.com/office/drawing/2014/main" xmlns="" id="{B4D0C8BD-CBC0-B342-A7E9-73D0ECDA1E81}"/>
                </a:ext>
              </a:extLst>
            </p:cNvPr>
            <p:cNvSpPr>
              <a:spLocks noChangeArrowheads="1"/>
            </p:cNvSpPr>
            <p:nvPr/>
          </p:nvSpPr>
          <p:spPr bwMode="auto">
            <a:xfrm>
              <a:off x="5424" y="1427"/>
              <a:ext cx="7"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4" name="Rectangle 526">
              <a:extLst>
                <a:ext uri="{FF2B5EF4-FFF2-40B4-BE49-F238E27FC236}">
                  <a16:creationId xmlns:a16="http://schemas.microsoft.com/office/drawing/2014/main" xmlns="" id="{173AD4BE-DBCB-2548-AC60-5F881262DDF0}"/>
                </a:ext>
              </a:extLst>
            </p:cNvPr>
            <p:cNvSpPr>
              <a:spLocks noChangeArrowheads="1"/>
            </p:cNvSpPr>
            <p:nvPr/>
          </p:nvSpPr>
          <p:spPr bwMode="auto">
            <a:xfrm>
              <a:off x="5455" y="1427"/>
              <a:ext cx="10"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5" name="Rectangle 527">
              <a:extLst>
                <a:ext uri="{FF2B5EF4-FFF2-40B4-BE49-F238E27FC236}">
                  <a16:creationId xmlns:a16="http://schemas.microsoft.com/office/drawing/2014/main" xmlns="" id="{E1FA8762-A60F-BD42-AFE1-484A080075C2}"/>
                </a:ext>
              </a:extLst>
            </p:cNvPr>
            <p:cNvSpPr>
              <a:spLocks noChangeArrowheads="1"/>
            </p:cNvSpPr>
            <p:nvPr/>
          </p:nvSpPr>
          <p:spPr bwMode="auto">
            <a:xfrm>
              <a:off x="5488"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6" name="Rectangle 528">
              <a:extLst>
                <a:ext uri="{FF2B5EF4-FFF2-40B4-BE49-F238E27FC236}">
                  <a16:creationId xmlns:a16="http://schemas.microsoft.com/office/drawing/2014/main" xmlns="" id="{5450B588-B3B1-D64D-8BE6-F63CEED77B67}"/>
                </a:ext>
              </a:extLst>
            </p:cNvPr>
            <p:cNvSpPr>
              <a:spLocks noChangeArrowheads="1"/>
            </p:cNvSpPr>
            <p:nvPr/>
          </p:nvSpPr>
          <p:spPr bwMode="auto">
            <a:xfrm>
              <a:off x="5519" y="1427"/>
              <a:ext cx="12" cy="7"/>
            </a:xfrm>
            <a:prstGeom prst="rect">
              <a:avLst/>
            </a:prstGeom>
            <a:solidFill>
              <a:srgbClr val="0000FF"/>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7" name="Line 529">
              <a:extLst>
                <a:ext uri="{FF2B5EF4-FFF2-40B4-BE49-F238E27FC236}">
                  <a16:creationId xmlns:a16="http://schemas.microsoft.com/office/drawing/2014/main" xmlns="" id="{64528C45-9787-2E4C-B9FA-946CE6FAFF88}"/>
                </a:ext>
              </a:extLst>
            </p:cNvPr>
            <p:cNvSpPr>
              <a:spLocks noChangeShapeType="1"/>
            </p:cNvSpPr>
            <p:nvPr/>
          </p:nvSpPr>
          <p:spPr bwMode="auto">
            <a:xfrm>
              <a:off x="2781" y="1427"/>
              <a:ext cx="1" cy="204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899" name="Line 531">
              <a:extLst>
                <a:ext uri="{FF2B5EF4-FFF2-40B4-BE49-F238E27FC236}">
                  <a16:creationId xmlns:a16="http://schemas.microsoft.com/office/drawing/2014/main" xmlns="" id="{93EB748A-18A1-514C-84C3-F6E706C3F18B}"/>
                </a:ext>
              </a:extLst>
            </p:cNvPr>
            <p:cNvSpPr>
              <a:spLocks noChangeShapeType="1"/>
            </p:cNvSpPr>
            <p:nvPr/>
          </p:nvSpPr>
          <p:spPr bwMode="auto">
            <a:xfrm>
              <a:off x="2739" y="3131"/>
              <a:ext cx="42" cy="0"/>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0" name="Line 532">
              <a:extLst>
                <a:ext uri="{FF2B5EF4-FFF2-40B4-BE49-F238E27FC236}">
                  <a16:creationId xmlns:a16="http://schemas.microsoft.com/office/drawing/2014/main" xmlns="" id="{7FE85682-F218-1947-BBB7-4940E7234D00}"/>
                </a:ext>
              </a:extLst>
            </p:cNvPr>
            <p:cNvSpPr>
              <a:spLocks noChangeShapeType="1"/>
            </p:cNvSpPr>
            <p:nvPr/>
          </p:nvSpPr>
          <p:spPr bwMode="auto">
            <a:xfrm>
              <a:off x="2739" y="2794"/>
              <a:ext cx="42" cy="1"/>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1" name="Line 533">
              <a:extLst>
                <a:ext uri="{FF2B5EF4-FFF2-40B4-BE49-F238E27FC236}">
                  <a16:creationId xmlns:a16="http://schemas.microsoft.com/office/drawing/2014/main" xmlns="" id="{BAD731F9-D55D-D143-809D-0BAECD82A893}"/>
                </a:ext>
              </a:extLst>
            </p:cNvPr>
            <p:cNvSpPr>
              <a:spLocks noChangeShapeType="1"/>
            </p:cNvSpPr>
            <p:nvPr/>
          </p:nvSpPr>
          <p:spPr bwMode="auto">
            <a:xfrm>
              <a:off x="2739" y="2450"/>
              <a:ext cx="42" cy="1"/>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2" name="Line 534">
              <a:extLst>
                <a:ext uri="{FF2B5EF4-FFF2-40B4-BE49-F238E27FC236}">
                  <a16:creationId xmlns:a16="http://schemas.microsoft.com/office/drawing/2014/main" xmlns="" id="{06424C68-F599-794C-A142-1EB8DB0F5CBE}"/>
                </a:ext>
              </a:extLst>
            </p:cNvPr>
            <p:cNvSpPr>
              <a:spLocks noChangeShapeType="1"/>
            </p:cNvSpPr>
            <p:nvPr/>
          </p:nvSpPr>
          <p:spPr bwMode="auto">
            <a:xfrm>
              <a:off x="2739" y="2108"/>
              <a:ext cx="42" cy="1"/>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3" name="Line 535">
              <a:extLst>
                <a:ext uri="{FF2B5EF4-FFF2-40B4-BE49-F238E27FC236}">
                  <a16:creationId xmlns:a16="http://schemas.microsoft.com/office/drawing/2014/main" xmlns="" id="{C8206C72-9FA0-9547-A269-DBC878FCCF05}"/>
                </a:ext>
              </a:extLst>
            </p:cNvPr>
            <p:cNvSpPr>
              <a:spLocks noChangeShapeType="1"/>
            </p:cNvSpPr>
            <p:nvPr/>
          </p:nvSpPr>
          <p:spPr bwMode="auto">
            <a:xfrm>
              <a:off x="2739" y="1770"/>
              <a:ext cx="42" cy="1"/>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4" name="Line 536">
              <a:extLst>
                <a:ext uri="{FF2B5EF4-FFF2-40B4-BE49-F238E27FC236}">
                  <a16:creationId xmlns:a16="http://schemas.microsoft.com/office/drawing/2014/main" xmlns="" id="{E1084330-DC2E-F742-814A-89C2BC7C239B}"/>
                </a:ext>
              </a:extLst>
            </p:cNvPr>
            <p:cNvSpPr>
              <a:spLocks noChangeShapeType="1"/>
            </p:cNvSpPr>
            <p:nvPr/>
          </p:nvSpPr>
          <p:spPr bwMode="auto">
            <a:xfrm>
              <a:off x="2739" y="1427"/>
              <a:ext cx="42" cy="1"/>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6" name="Line 538">
              <a:extLst>
                <a:ext uri="{FF2B5EF4-FFF2-40B4-BE49-F238E27FC236}">
                  <a16:creationId xmlns:a16="http://schemas.microsoft.com/office/drawing/2014/main" xmlns="" id="{CFE79188-CCA5-EF4B-87F7-EB9B791B09D6}"/>
                </a:ext>
              </a:extLst>
            </p:cNvPr>
            <p:cNvSpPr>
              <a:spLocks noChangeShapeType="1"/>
            </p:cNvSpPr>
            <p:nvPr/>
          </p:nvSpPr>
          <p:spPr bwMode="auto">
            <a:xfrm flipV="1">
              <a:off x="2781" y="3478"/>
              <a:ext cx="1" cy="42"/>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7" name="Line 539">
              <a:extLst>
                <a:ext uri="{FF2B5EF4-FFF2-40B4-BE49-F238E27FC236}">
                  <a16:creationId xmlns:a16="http://schemas.microsoft.com/office/drawing/2014/main" xmlns="" id="{BC035C63-C00E-F748-B251-B6E76329CB19}"/>
                </a:ext>
              </a:extLst>
            </p:cNvPr>
            <p:cNvSpPr>
              <a:spLocks noChangeShapeType="1"/>
            </p:cNvSpPr>
            <p:nvPr/>
          </p:nvSpPr>
          <p:spPr bwMode="auto">
            <a:xfrm flipV="1">
              <a:off x="3470" y="3478"/>
              <a:ext cx="7" cy="42"/>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8" name="Line 540">
              <a:extLst>
                <a:ext uri="{FF2B5EF4-FFF2-40B4-BE49-F238E27FC236}">
                  <a16:creationId xmlns:a16="http://schemas.microsoft.com/office/drawing/2014/main" xmlns="" id="{C8BA02AD-A761-114D-B6EB-17D968A6EF3D}"/>
                </a:ext>
              </a:extLst>
            </p:cNvPr>
            <p:cNvSpPr>
              <a:spLocks noChangeShapeType="1"/>
            </p:cNvSpPr>
            <p:nvPr/>
          </p:nvSpPr>
          <p:spPr bwMode="auto">
            <a:xfrm flipV="1">
              <a:off x="4166" y="3478"/>
              <a:ext cx="1" cy="42"/>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09" name="Line 541">
              <a:extLst>
                <a:ext uri="{FF2B5EF4-FFF2-40B4-BE49-F238E27FC236}">
                  <a16:creationId xmlns:a16="http://schemas.microsoft.com/office/drawing/2014/main" xmlns="" id="{66F465A2-16C4-A841-B31A-C2AE13D17E90}"/>
                </a:ext>
              </a:extLst>
            </p:cNvPr>
            <p:cNvSpPr>
              <a:spLocks noChangeShapeType="1"/>
            </p:cNvSpPr>
            <p:nvPr/>
          </p:nvSpPr>
          <p:spPr bwMode="auto">
            <a:xfrm flipV="1">
              <a:off x="4856" y="3478"/>
              <a:ext cx="1" cy="42"/>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0" name="Line 542">
              <a:extLst>
                <a:ext uri="{FF2B5EF4-FFF2-40B4-BE49-F238E27FC236}">
                  <a16:creationId xmlns:a16="http://schemas.microsoft.com/office/drawing/2014/main" xmlns="" id="{20594F6C-B491-1B41-A073-1F458E3E4BBB}"/>
                </a:ext>
              </a:extLst>
            </p:cNvPr>
            <p:cNvSpPr>
              <a:spLocks noChangeShapeType="1"/>
            </p:cNvSpPr>
            <p:nvPr/>
          </p:nvSpPr>
          <p:spPr bwMode="auto">
            <a:xfrm flipV="1">
              <a:off x="5546" y="3478"/>
              <a:ext cx="1" cy="42"/>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1" name="Freeform 543">
              <a:extLst>
                <a:ext uri="{FF2B5EF4-FFF2-40B4-BE49-F238E27FC236}">
                  <a16:creationId xmlns:a16="http://schemas.microsoft.com/office/drawing/2014/main" xmlns="" id="{8F8EE64D-F4DA-D64D-92BD-B4C51FBDC09B}"/>
                </a:ext>
              </a:extLst>
            </p:cNvPr>
            <p:cNvSpPr>
              <a:spLocks/>
            </p:cNvSpPr>
            <p:nvPr/>
          </p:nvSpPr>
          <p:spPr bwMode="auto">
            <a:xfrm>
              <a:off x="2781" y="1532"/>
              <a:ext cx="2767" cy="1599"/>
            </a:xfrm>
            <a:custGeom>
              <a:avLst/>
              <a:gdLst/>
              <a:ahLst/>
              <a:cxnLst>
                <a:cxn ang="0">
                  <a:pos x="0" y="228"/>
                </a:cxn>
                <a:cxn ang="0">
                  <a:pos x="130" y="214"/>
                </a:cxn>
                <a:cxn ang="0">
                  <a:pos x="261" y="150"/>
                </a:cxn>
                <a:cxn ang="0">
                  <a:pos x="391" y="146"/>
                </a:cxn>
                <a:cxn ang="0">
                  <a:pos x="521" y="0"/>
                </a:cxn>
              </a:cxnLst>
              <a:rect l="0" t="0" r="r" b="b"/>
              <a:pathLst>
                <a:path w="521" h="228">
                  <a:moveTo>
                    <a:pt x="0" y="228"/>
                  </a:moveTo>
                  <a:lnTo>
                    <a:pt x="130" y="214"/>
                  </a:lnTo>
                  <a:lnTo>
                    <a:pt x="261" y="150"/>
                  </a:lnTo>
                  <a:lnTo>
                    <a:pt x="391" y="146"/>
                  </a:lnTo>
                  <a:lnTo>
                    <a:pt x="521" y="0"/>
                  </a:lnTo>
                </a:path>
              </a:pathLst>
            </a:custGeom>
            <a:noFill/>
            <a:ln w="19050">
              <a:solidFill>
                <a:srgbClr val="FFFFFF"/>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2" name="Freeform 544">
              <a:extLst>
                <a:ext uri="{FF2B5EF4-FFF2-40B4-BE49-F238E27FC236}">
                  <a16:creationId xmlns:a16="http://schemas.microsoft.com/office/drawing/2014/main" xmlns="" id="{1458F05C-4643-1C44-84C9-E32DA3164070}"/>
                </a:ext>
              </a:extLst>
            </p:cNvPr>
            <p:cNvSpPr>
              <a:spLocks/>
            </p:cNvSpPr>
            <p:nvPr/>
          </p:nvSpPr>
          <p:spPr bwMode="auto">
            <a:xfrm>
              <a:off x="2781" y="2282"/>
              <a:ext cx="2767" cy="849"/>
            </a:xfrm>
            <a:custGeom>
              <a:avLst/>
              <a:gdLst/>
              <a:ahLst/>
              <a:cxnLst>
                <a:cxn ang="0">
                  <a:pos x="0" y="121"/>
                </a:cxn>
                <a:cxn ang="0">
                  <a:pos x="130" y="112"/>
                </a:cxn>
                <a:cxn ang="0">
                  <a:pos x="261" y="39"/>
                </a:cxn>
                <a:cxn ang="0">
                  <a:pos x="391" y="48"/>
                </a:cxn>
                <a:cxn ang="0">
                  <a:pos x="521" y="0"/>
                </a:cxn>
              </a:cxnLst>
              <a:rect l="0" t="0" r="r" b="b"/>
              <a:pathLst>
                <a:path w="521" h="121">
                  <a:moveTo>
                    <a:pt x="0" y="121"/>
                  </a:moveTo>
                  <a:lnTo>
                    <a:pt x="130" y="112"/>
                  </a:lnTo>
                  <a:lnTo>
                    <a:pt x="261" y="39"/>
                  </a:lnTo>
                  <a:lnTo>
                    <a:pt x="391" y="48"/>
                  </a:lnTo>
                  <a:lnTo>
                    <a:pt x="521" y="0"/>
                  </a:lnTo>
                </a:path>
              </a:pathLst>
            </a:custGeom>
            <a:noFill/>
            <a:ln w="19050">
              <a:solidFill>
                <a:srgbClr val="FFFFFF"/>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3" name="Freeform 545">
              <a:extLst>
                <a:ext uri="{FF2B5EF4-FFF2-40B4-BE49-F238E27FC236}">
                  <a16:creationId xmlns:a16="http://schemas.microsoft.com/office/drawing/2014/main" xmlns="" id="{27CD7654-C35F-5640-8C35-64BB9C4A6C91}"/>
                </a:ext>
              </a:extLst>
            </p:cNvPr>
            <p:cNvSpPr>
              <a:spLocks/>
            </p:cNvSpPr>
            <p:nvPr/>
          </p:nvSpPr>
          <p:spPr bwMode="auto">
            <a:xfrm>
              <a:off x="2781" y="2794"/>
              <a:ext cx="2075" cy="337"/>
            </a:xfrm>
            <a:custGeom>
              <a:avLst/>
              <a:gdLst/>
              <a:ahLst/>
              <a:cxnLst>
                <a:cxn ang="0">
                  <a:pos x="0" y="48"/>
                </a:cxn>
                <a:cxn ang="0">
                  <a:pos x="130" y="39"/>
                </a:cxn>
                <a:cxn ang="0">
                  <a:pos x="261" y="0"/>
                </a:cxn>
                <a:cxn ang="0">
                  <a:pos x="391" y="5"/>
                </a:cxn>
              </a:cxnLst>
              <a:rect l="0" t="0" r="r" b="b"/>
              <a:pathLst>
                <a:path w="391" h="48">
                  <a:moveTo>
                    <a:pt x="0" y="48"/>
                  </a:moveTo>
                  <a:lnTo>
                    <a:pt x="130" y="39"/>
                  </a:lnTo>
                  <a:lnTo>
                    <a:pt x="261" y="0"/>
                  </a:lnTo>
                  <a:lnTo>
                    <a:pt x="391" y="5"/>
                  </a:lnTo>
                </a:path>
              </a:pathLst>
            </a:custGeom>
            <a:noFill/>
            <a:ln w="19050">
              <a:solidFill>
                <a:srgbClr val="FFFFFF"/>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4" name="Freeform 546">
              <a:extLst>
                <a:ext uri="{FF2B5EF4-FFF2-40B4-BE49-F238E27FC236}">
                  <a16:creationId xmlns:a16="http://schemas.microsoft.com/office/drawing/2014/main" xmlns="" id="{954AC8F4-ACEF-7347-9270-0736C12B4006}"/>
                </a:ext>
              </a:extLst>
            </p:cNvPr>
            <p:cNvSpPr>
              <a:spLocks/>
            </p:cNvSpPr>
            <p:nvPr/>
          </p:nvSpPr>
          <p:spPr bwMode="auto">
            <a:xfrm>
              <a:off x="2781" y="3131"/>
              <a:ext cx="2075" cy="139"/>
            </a:xfrm>
            <a:custGeom>
              <a:avLst/>
              <a:gdLst/>
              <a:ahLst/>
              <a:cxnLst>
                <a:cxn ang="0">
                  <a:pos x="0" y="0"/>
                </a:cxn>
                <a:cxn ang="0">
                  <a:pos x="130" y="5"/>
                </a:cxn>
                <a:cxn ang="0">
                  <a:pos x="261" y="20"/>
                </a:cxn>
                <a:cxn ang="0">
                  <a:pos x="391" y="0"/>
                </a:cxn>
              </a:cxnLst>
              <a:rect l="0" t="0" r="r" b="b"/>
              <a:pathLst>
                <a:path w="391" h="20">
                  <a:moveTo>
                    <a:pt x="0" y="0"/>
                  </a:moveTo>
                  <a:lnTo>
                    <a:pt x="130" y="5"/>
                  </a:lnTo>
                  <a:lnTo>
                    <a:pt x="261" y="20"/>
                  </a:lnTo>
                  <a:lnTo>
                    <a:pt x="391" y="0"/>
                  </a:lnTo>
                </a:path>
              </a:pathLst>
            </a:custGeom>
            <a:noFill/>
            <a:ln w="19050">
              <a:solidFill>
                <a:srgbClr val="FFFFFF"/>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5" name="Freeform 547">
              <a:extLst>
                <a:ext uri="{FF2B5EF4-FFF2-40B4-BE49-F238E27FC236}">
                  <a16:creationId xmlns:a16="http://schemas.microsoft.com/office/drawing/2014/main" xmlns="" id="{1B4B54AD-37AE-3F48-B83C-3925DF6DCD06}"/>
                </a:ext>
              </a:extLst>
            </p:cNvPr>
            <p:cNvSpPr>
              <a:spLocks/>
            </p:cNvSpPr>
            <p:nvPr/>
          </p:nvSpPr>
          <p:spPr bwMode="auto">
            <a:xfrm>
              <a:off x="2765" y="3110"/>
              <a:ext cx="31" cy="42"/>
            </a:xfrm>
            <a:custGeom>
              <a:avLst/>
              <a:gdLst/>
              <a:ahLst/>
              <a:cxnLst>
                <a:cxn ang="0">
                  <a:pos x="18" y="0"/>
                </a:cxn>
                <a:cxn ang="0">
                  <a:pos x="36" y="20"/>
                </a:cxn>
                <a:cxn ang="0">
                  <a:pos x="18" y="41"/>
                </a:cxn>
                <a:cxn ang="0">
                  <a:pos x="0" y="20"/>
                </a:cxn>
                <a:cxn ang="0">
                  <a:pos x="18" y="0"/>
                </a:cxn>
              </a:cxnLst>
              <a:rect l="0" t="0" r="r" b="b"/>
              <a:pathLst>
                <a:path w="36" h="41">
                  <a:moveTo>
                    <a:pt x="18" y="0"/>
                  </a:moveTo>
                  <a:lnTo>
                    <a:pt x="36" y="20"/>
                  </a:lnTo>
                  <a:lnTo>
                    <a:pt x="18" y="41"/>
                  </a:lnTo>
                  <a:lnTo>
                    <a:pt x="0" y="20"/>
                  </a:lnTo>
                  <a:lnTo>
                    <a:pt x="18" y="0"/>
                  </a:lnTo>
                  <a:close/>
                </a:path>
              </a:pathLst>
            </a:custGeom>
            <a:solidFill>
              <a:srgbClr val="FF0000"/>
            </a:solidFill>
            <a:ln w="9525">
              <a:solidFill>
                <a:srgbClr val="FF0000"/>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16" name="Freeform 548">
              <a:extLst>
                <a:ext uri="{FF2B5EF4-FFF2-40B4-BE49-F238E27FC236}">
                  <a16:creationId xmlns:a16="http://schemas.microsoft.com/office/drawing/2014/main" xmlns="" id="{6AC9C5BC-1A48-944A-BD35-77FB4AF2C2D6}"/>
                </a:ext>
              </a:extLst>
            </p:cNvPr>
            <p:cNvSpPr>
              <a:spLocks/>
            </p:cNvSpPr>
            <p:nvPr/>
          </p:nvSpPr>
          <p:spPr bwMode="auto">
            <a:xfrm>
              <a:off x="3456" y="3012"/>
              <a:ext cx="35" cy="42"/>
            </a:xfrm>
            <a:custGeom>
              <a:avLst/>
              <a:gdLst/>
              <a:ahLst/>
              <a:cxnLst>
                <a:cxn ang="0">
                  <a:pos x="17" y="0"/>
                </a:cxn>
                <a:cxn ang="0">
                  <a:pos x="35" y="20"/>
                </a:cxn>
                <a:cxn ang="0">
                  <a:pos x="17" y="41"/>
                </a:cxn>
                <a:cxn ang="0">
                  <a:pos x="0" y="20"/>
                </a:cxn>
                <a:cxn ang="0">
                  <a:pos x="17" y="0"/>
                </a:cxn>
              </a:cxnLst>
              <a:rect l="0" t="0" r="r" b="b"/>
              <a:pathLst>
                <a:path w="35" h="41">
                  <a:moveTo>
                    <a:pt x="17" y="0"/>
                  </a:moveTo>
                  <a:lnTo>
                    <a:pt x="35" y="20"/>
                  </a:lnTo>
                  <a:lnTo>
                    <a:pt x="17" y="41"/>
                  </a:lnTo>
                  <a:lnTo>
                    <a:pt x="0" y="20"/>
                  </a:lnTo>
                  <a:lnTo>
                    <a:pt x="17" y="0"/>
                  </a:lnTo>
                  <a:close/>
                </a:path>
              </a:pathLst>
            </a:custGeom>
            <a:solidFill>
              <a:srgbClr val="FF0000"/>
            </a:solidFill>
            <a:ln w="25400" cap="flat" cmpd="sng">
              <a:solidFill>
                <a:srgbClr val="FF00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17" name="Freeform 549">
              <a:extLst>
                <a:ext uri="{FF2B5EF4-FFF2-40B4-BE49-F238E27FC236}">
                  <a16:creationId xmlns:a16="http://schemas.microsoft.com/office/drawing/2014/main" xmlns="" id="{B6C727A7-B0AF-4C48-909D-BB8D67066E30}"/>
                </a:ext>
              </a:extLst>
            </p:cNvPr>
            <p:cNvSpPr>
              <a:spLocks/>
            </p:cNvSpPr>
            <p:nvPr/>
          </p:nvSpPr>
          <p:spPr bwMode="auto">
            <a:xfrm>
              <a:off x="4150" y="2562"/>
              <a:ext cx="35" cy="43"/>
            </a:xfrm>
            <a:custGeom>
              <a:avLst/>
              <a:gdLst/>
              <a:ahLst/>
              <a:cxnLst>
                <a:cxn ang="0">
                  <a:pos x="18" y="0"/>
                </a:cxn>
                <a:cxn ang="0">
                  <a:pos x="36" y="21"/>
                </a:cxn>
                <a:cxn ang="0">
                  <a:pos x="18" y="41"/>
                </a:cxn>
                <a:cxn ang="0">
                  <a:pos x="0" y="21"/>
                </a:cxn>
                <a:cxn ang="0">
                  <a:pos x="18" y="0"/>
                </a:cxn>
              </a:cxnLst>
              <a:rect l="0" t="0" r="r" b="b"/>
              <a:pathLst>
                <a:path w="36" h="41">
                  <a:moveTo>
                    <a:pt x="18" y="0"/>
                  </a:moveTo>
                  <a:lnTo>
                    <a:pt x="36" y="21"/>
                  </a:lnTo>
                  <a:lnTo>
                    <a:pt x="18" y="41"/>
                  </a:lnTo>
                  <a:lnTo>
                    <a:pt x="0" y="21"/>
                  </a:lnTo>
                  <a:lnTo>
                    <a:pt x="18" y="0"/>
                  </a:lnTo>
                  <a:close/>
                </a:path>
              </a:pathLst>
            </a:custGeom>
            <a:solidFill>
              <a:srgbClr val="FF0000"/>
            </a:solidFill>
            <a:ln w="25400" cap="flat" cmpd="sng">
              <a:solidFill>
                <a:srgbClr val="FF00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18" name="Freeform 550">
              <a:extLst>
                <a:ext uri="{FF2B5EF4-FFF2-40B4-BE49-F238E27FC236}">
                  <a16:creationId xmlns:a16="http://schemas.microsoft.com/office/drawing/2014/main" xmlns="" id="{30607400-1E47-0649-A1D8-63DE0F04DA22}"/>
                </a:ext>
              </a:extLst>
            </p:cNvPr>
            <p:cNvSpPr>
              <a:spLocks/>
            </p:cNvSpPr>
            <p:nvPr/>
          </p:nvSpPr>
          <p:spPr bwMode="auto">
            <a:xfrm>
              <a:off x="4841" y="2535"/>
              <a:ext cx="31" cy="43"/>
            </a:xfrm>
            <a:custGeom>
              <a:avLst/>
              <a:gdLst/>
              <a:ahLst/>
              <a:cxnLst>
                <a:cxn ang="0">
                  <a:pos x="18" y="0"/>
                </a:cxn>
                <a:cxn ang="0">
                  <a:pos x="36" y="20"/>
                </a:cxn>
                <a:cxn ang="0">
                  <a:pos x="18" y="41"/>
                </a:cxn>
                <a:cxn ang="0">
                  <a:pos x="0" y="20"/>
                </a:cxn>
                <a:cxn ang="0">
                  <a:pos x="18" y="0"/>
                </a:cxn>
              </a:cxnLst>
              <a:rect l="0" t="0" r="r" b="b"/>
              <a:pathLst>
                <a:path w="36" h="41">
                  <a:moveTo>
                    <a:pt x="18" y="0"/>
                  </a:moveTo>
                  <a:lnTo>
                    <a:pt x="36" y="20"/>
                  </a:lnTo>
                  <a:lnTo>
                    <a:pt x="18" y="41"/>
                  </a:lnTo>
                  <a:lnTo>
                    <a:pt x="0" y="20"/>
                  </a:lnTo>
                  <a:lnTo>
                    <a:pt x="18" y="0"/>
                  </a:lnTo>
                  <a:close/>
                </a:path>
              </a:pathLst>
            </a:custGeom>
            <a:solidFill>
              <a:srgbClr val="FF0000"/>
            </a:solidFill>
            <a:ln w="25400" cap="flat" cmpd="sng">
              <a:solidFill>
                <a:srgbClr val="FF00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19" name="Freeform 551">
              <a:extLst>
                <a:ext uri="{FF2B5EF4-FFF2-40B4-BE49-F238E27FC236}">
                  <a16:creationId xmlns:a16="http://schemas.microsoft.com/office/drawing/2014/main" xmlns="" id="{31759E91-05E7-D940-B7A4-CBCAF78FD3BD}"/>
                </a:ext>
              </a:extLst>
            </p:cNvPr>
            <p:cNvSpPr>
              <a:spLocks/>
            </p:cNvSpPr>
            <p:nvPr/>
          </p:nvSpPr>
          <p:spPr bwMode="auto">
            <a:xfrm>
              <a:off x="5530" y="1512"/>
              <a:ext cx="35" cy="41"/>
            </a:xfrm>
            <a:custGeom>
              <a:avLst/>
              <a:gdLst/>
              <a:ahLst/>
              <a:cxnLst>
                <a:cxn ang="0">
                  <a:pos x="18" y="0"/>
                </a:cxn>
                <a:cxn ang="0">
                  <a:pos x="36" y="20"/>
                </a:cxn>
                <a:cxn ang="0">
                  <a:pos x="18" y="40"/>
                </a:cxn>
                <a:cxn ang="0">
                  <a:pos x="0" y="20"/>
                </a:cxn>
                <a:cxn ang="0">
                  <a:pos x="18" y="0"/>
                </a:cxn>
              </a:cxnLst>
              <a:rect l="0" t="0" r="r" b="b"/>
              <a:pathLst>
                <a:path w="36" h="40">
                  <a:moveTo>
                    <a:pt x="18" y="0"/>
                  </a:moveTo>
                  <a:lnTo>
                    <a:pt x="36" y="20"/>
                  </a:lnTo>
                  <a:lnTo>
                    <a:pt x="18" y="40"/>
                  </a:lnTo>
                  <a:lnTo>
                    <a:pt x="0" y="20"/>
                  </a:lnTo>
                  <a:lnTo>
                    <a:pt x="18" y="0"/>
                  </a:lnTo>
                  <a:close/>
                </a:path>
              </a:pathLst>
            </a:custGeom>
            <a:solidFill>
              <a:srgbClr val="FF0000"/>
            </a:solidFill>
            <a:ln w="25400">
              <a:solidFill>
                <a:srgbClr val="FF0000"/>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0" name="Rectangle 552">
              <a:extLst>
                <a:ext uri="{FF2B5EF4-FFF2-40B4-BE49-F238E27FC236}">
                  <a16:creationId xmlns:a16="http://schemas.microsoft.com/office/drawing/2014/main" xmlns="" id="{F498C948-6D59-D342-87EE-21395184BAA4}"/>
                </a:ext>
              </a:extLst>
            </p:cNvPr>
            <p:cNvSpPr>
              <a:spLocks noChangeArrowheads="1"/>
            </p:cNvSpPr>
            <p:nvPr/>
          </p:nvSpPr>
          <p:spPr bwMode="auto">
            <a:xfrm>
              <a:off x="2765" y="3110"/>
              <a:ext cx="31" cy="42"/>
            </a:xfrm>
            <a:prstGeom prst="rect">
              <a:avLst/>
            </a:prstGeom>
            <a:solidFill>
              <a:srgbClr val="FFFF00"/>
            </a:solidFill>
            <a:ln w="9525">
              <a:solidFill>
                <a:srgbClr val="FFFF00"/>
              </a:solid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1" name="Rectangle 553">
              <a:extLst>
                <a:ext uri="{FF2B5EF4-FFF2-40B4-BE49-F238E27FC236}">
                  <a16:creationId xmlns:a16="http://schemas.microsoft.com/office/drawing/2014/main" xmlns="" id="{95639FC4-AEA9-3441-8E56-9B5939EFA97F}"/>
                </a:ext>
              </a:extLst>
            </p:cNvPr>
            <p:cNvSpPr>
              <a:spLocks noChangeArrowheads="1"/>
            </p:cNvSpPr>
            <p:nvPr/>
          </p:nvSpPr>
          <p:spPr bwMode="auto">
            <a:xfrm>
              <a:off x="3456" y="3046"/>
              <a:ext cx="35" cy="43"/>
            </a:xfrm>
            <a:prstGeom prst="rect">
              <a:avLst/>
            </a:prstGeom>
            <a:solidFill>
              <a:srgbClr val="FFFF00"/>
            </a:solidFill>
            <a:ln w="9525">
              <a:solidFill>
                <a:srgbClr val="FFFF00"/>
              </a:solid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2" name="Rectangle 554">
              <a:extLst>
                <a:ext uri="{FF2B5EF4-FFF2-40B4-BE49-F238E27FC236}">
                  <a16:creationId xmlns:a16="http://schemas.microsoft.com/office/drawing/2014/main" xmlns="" id="{ED90A33E-E1BE-1845-8992-6790425EA693}"/>
                </a:ext>
              </a:extLst>
            </p:cNvPr>
            <p:cNvSpPr>
              <a:spLocks noChangeArrowheads="1"/>
            </p:cNvSpPr>
            <p:nvPr/>
          </p:nvSpPr>
          <p:spPr bwMode="auto">
            <a:xfrm>
              <a:off x="4150" y="2535"/>
              <a:ext cx="35" cy="43"/>
            </a:xfrm>
            <a:prstGeom prst="rect">
              <a:avLst/>
            </a:prstGeom>
            <a:solidFill>
              <a:srgbClr val="FFFF00"/>
            </a:solidFill>
            <a:ln w="9525">
              <a:solidFill>
                <a:srgbClr val="FFFF00"/>
              </a:solid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3" name="Rectangle 555">
              <a:extLst>
                <a:ext uri="{FF2B5EF4-FFF2-40B4-BE49-F238E27FC236}">
                  <a16:creationId xmlns:a16="http://schemas.microsoft.com/office/drawing/2014/main" xmlns="" id="{F3B8A2AD-B7C1-8046-A952-10475C45C752}"/>
                </a:ext>
              </a:extLst>
            </p:cNvPr>
            <p:cNvSpPr>
              <a:spLocks noChangeArrowheads="1"/>
            </p:cNvSpPr>
            <p:nvPr/>
          </p:nvSpPr>
          <p:spPr bwMode="auto">
            <a:xfrm>
              <a:off x="4841" y="2589"/>
              <a:ext cx="31" cy="42"/>
            </a:xfrm>
            <a:prstGeom prst="rect">
              <a:avLst/>
            </a:prstGeom>
            <a:solidFill>
              <a:srgbClr val="FFFF00"/>
            </a:solidFill>
            <a:ln w="9525">
              <a:solidFill>
                <a:srgbClr val="FFFF00"/>
              </a:solid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4" name="Rectangle 556">
              <a:extLst>
                <a:ext uri="{FF2B5EF4-FFF2-40B4-BE49-F238E27FC236}">
                  <a16:creationId xmlns:a16="http://schemas.microsoft.com/office/drawing/2014/main" xmlns="" id="{C1776DB9-B55E-8D43-B844-50A933FC11AC}"/>
                </a:ext>
              </a:extLst>
            </p:cNvPr>
            <p:cNvSpPr>
              <a:spLocks noChangeArrowheads="1"/>
            </p:cNvSpPr>
            <p:nvPr/>
          </p:nvSpPr>
          <p:spPr bwMode="auto">
            <a:xfrm>
              <a:off x="5530" y="2262"/>
              <a:ext cx="35" cy="41"/>
            </a:xfrm>
            <a:prstGeom prst="rect">
              <a:avLst/>
            </a:prstGeom>
            <a:solidFill>
              <a:srgbClr val="FFFF00"/>
            </a:solidFill>
            <a:ln w="9525">
              <a:solidFill>
                <a:srgbClr val="FFFF00"/>
              </a:solid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5" name="Freeform 557">
              <a:extLst>
                <a:ext uri="{FF2B5EF4-FFF2-40B4-BE49-F238E27FC236}">
                  <a16:creationId xmlns:a16="http://schemas.microsoft.com/office/drawing/2014/main" xmlns="" id="{1B50D59D-CD7F-B841-BC8F-50E24297996E}"/>
                </a:ext>
              </a:extLst>
            </p:cNvPr>
            <p:cNvSpPr>
              <a:spLocks/>
            </p:cNvSpPr>
            <p:nvPr/>
          </p:nvSpPr>
          <p:spPr bwMode="auto">
            <a:xfrm>
              <a:off x="2765" y="3110"/>
              <a:ext cx="31" cy="42"/>
            </a:xfrm>
            <a:custGeom>
              <a:avLst/>
              <a:gdLst/>
              <a:ahLst/>
              <a:cxnLst>
                <a:cxn ang="0">
                  <a:pos x="18" y="0"/>
                </a:cxn>
                <a:cxn ang="0">
                  <a:pos x="36" y="41"/>
                </a:cxn>
                <a:cxn ang="0">
                  <a:pos x="0" y="41"/>
                </a:cxn>
                <a:cxn ang="0">
                  <a:pos x="18" y="0"/>
                </a:cxn>
              </a:cxnLst>
              <a:rect l="0" t="0" r="r" b="b"/>
              <a:pathLst>
                <a:path w="36" h="41">
                  <a:moveTo>
                    <a:pt x="18" y="0"/>
                  </a:moveTo>
                  <a:lnTo>
                    <a:pt x="36" y="41"/>
                  </a:lnTo>
                  <a:lnTo>
                    <a:pt x="0" y="41"/>
                  </a:lnTo>
                  <a:lnTo>
                    <a:pt x="18" y="0"/>
                  </a:lnTo>
                  <a:close/>
                </a:path>
              </a:pathLst>
            </a:custGeom>
            <a:solidFill>
              <a:srgbClr val="00FF00"/>
            </a:solidFill>
            <a:ln w="9525">
              <a:solidFill>
                <a:srgbClr val="00FF00"/>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6" name="Freeform 558">
              <a:extLst>
                <a:ext uri="{FF2B5EF4-FFF2-40B4-BE49-F238E27FC236}">
                  <a16:creationId xmlns:a16="http://schemas.microsoft.com/office/drawing/2014/main" xmlns="" id="{5CC400C2-D472-1043-981A-C265A1DD927A}"/>
                </a:ext>
              </a:extLst>
            </p:cNvPr>
            <p:cNvSpPr>
              <a:spLocks/>
            </p:cNvSpPr>
            <p:nvPr/>
          </p:nvSpPr>
          <p:spPr bwMode="auto">
            <a:xfrm>
              <a:off x="3456" y="3046"/>
              <a:ext cx="35" cy="43"/>
            </a:xfrm>
            <a:custGeom>
              <a:avLst/>
              <a:gdLst/>
              <a:ahLst/>
              <a:cxnLst>
                <a:cxn ang="0">
                  <a:pos x="17" y="0"/>
                </a:cxn>
                <a:cxn ang="0">
                  <a:pos x="35" y="41"/>
                </a:cxn>
                <a:cxn ang="0">
                  <a:pos x="0" y="41"/>
                </a:cxn>
                <a:cxn ang="0">
                  <a:pos x="17" y="0"/>
                </a:cxn>
              </a:cxnLst>
              <a:rect l="0" t="0" r="r" b="b"/>
              <a:pathLst>
                <a:path w="35" h="41">
                  <a:moveTo>
                    <a:pt x="17" y="0"/>
                  </a:moveTo>
                  <a:lnTo>
                    <a:pt x="35" y="41"/>
                  </a:lnTo>
                  <a:lnTo>
                    <a:pt x="0" y="41"/>
                  </a:lnTo>
                  <a:lnTo>
                    <a:pt x="17" y="0"/>
                  </a:lnTo>
                  <a:close/>
                </a:path>
              </a:pathLst>
            </a:custGeom>
            <a:solidFill>
              <a:srgbClr val="00FF00"/>
            </a:solidFill>
            <a:ln w="19050" cap="flat" cmpd="sng">
              <a:solidFill>
                <a:srgbClr val="00FF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27" name="Freeform 559">
              <a:extLst>
                <a:ext uri="{FF2B5EF4-FFF2-40B4-BE49-F238E27FC236}">
                  <a16:creationId xmlns:a16="http://schemas.microsoft.com/office/drawing/2014/main" xmlns="" id="{6354D9AB-296E-2E4F-968F-8FC6382305D9}"/>
                </a:ext>
              </a:extLst>
            </p:cNvPr>
            <p:cNvSpPr>
              <a:spLocks/>
            </p:cNvSpPr>
            <p:nvPr/>
          </p:nvSpPr>
          <p:spPr bwMode="auto">
            <a:xfrm>
              <a:off x="4150" y="2774"/>
              <a:ext cx="35" cy="41"/>
            </a:xfrm>
            <a:custGeom>
              <a:avLst/>
              <a:gdLst/>
              <a:ahLst/>
              <a:cxnLst>
                <a:cxn ang="0">
                  <a:pos x="18" y="0"/>
                </a:cxn>
                <a:cxn ang="0">
                  <a:pos x="36" y="40"/>
                </a:cxn>
                <a:cxn ang="0">
                  <a:pos x="0" y="40"/>
                </a:cxn>
                <a:cxn ang="0">
                  <a:pos x="18" y="0"/>
                </a:cxn>
              </a:cxnLst>
              <a:rect l="0" t="0" r="r" b="b"/>
              <a:pathLst>
                <a:path w="36" h="40">
                  <a:moveTo>
                    <a:pt x="18" y="0"/>
                  </a:moveTo>
                  <a:lnTo>
                    <a:pt x="36" y="40"/>
                  </a:lnTo>
                  <a:lnTo>
                    <a:pt x="0" y="40"/>
                  </a:lnTo>
                  <a:lnTo>
                    <a:pt x="18" y="0"/>
                  </a:lnTo>
                  <a:close/>
                </a:path>
              </a:pathLst>
            </a:custGeom>
            <a:solidFill>
              <a:srgbClr val="00FF00"/>
            </a:solidFill>
            <a:ln w="19050">
              <a:solidFill>
                <a:srgbClr val="00FF00"/>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28" name="Freeform 560">
              <a:extLst>
                <a:ext uri="{FF2B5EF4-FFF2-40B4-BE49-F238E27FC236}">
                  <a16:creationId xmlns:a16="http://schemas.microsoft.com/office/drawing/2014/main" xmlns="" id="{6FC35C78-FF53-CC40-B686-C7992126C0DA}"/>
                </a:ext>
              </a:extLst>
            </p:cNvPr>
            <p:cNvSpPr>
              <a:spLocks/>
            </p:cNvSpPr>
            <p:nvPr/>
          </p:nvSpPr>
          <p:spPr bwMode="auto">
            <a:xfrm>
              <a:off x="4841" y="2808"/>
              <a:ext cx="31" cy="42"/>
            </a:xfrm>
            <a:custGeom>
              <a:avLst/>
              <a:gdLst/>
              <a:ahLst/>
              <a:cxnLst>
                <a:cxn ang="0">
                  <a:pos x="18" y="0"/>
                </a:cxn>
                <a:cxn ang="0">
                  <a:pos x="36" y="41"/>
                </a:cxn>
                <a:cxn ang="0">
                  <a:pos x="0" y="41"/>
                </a:cxn>
                <a:cxn ang="0">
                  <a:pos x="18" y="0"/>
                </a:cxn>
              </a:cxnLst>
              <a:rect l="0" t="0" r="r" b="b"/>
              <a:pathLst>
                <a:path w="36" h="41">
                  <a:moveTo>
                    <a:pt x="18" y="0"/>
                  </a:moveTo>
                  <a:lnTo>
                    <a:pt x="36" y="41"/>
                  </a:lnTo>
                  <a:lnTo>
                    <a:pt x="0" y="41"/>
                  </a:lnTo>
                  <a:lnTo>
                    <a:pt x="18" y="0"/>
                  </a:lnTo>
                  <a:close/>
                </a:path>
              </a:pathLst>
            </a:custGeom>
            <a:solidFill>
              <a:srgbClr val="00FF00"/>
            </a:solidFill>
            <a:ln w="19050" cap="flat" cmpd="sng">
              <a:solidFill>
                <a:srgbClr val="00FF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29" name="Freeform 561">
              <a:extLst>
                <a:ext uri="{FF2B5EF4-FFF2-40B4-BE49-F238E27FC236}">
                  <a16:creationId xmlns:a16="http://schemas.microsoft.com/office/drawing/2014/main" xmlns="" id="{7A7BB43C-FCE0-7148-AA23-D971C4CFF636}"/>
                </a:ext>
              </a:extLst>
            </p:cNvPr>
            <p:cNvSpPr>
              <a:spLocks/>
            </p:cNvSpPr>
            <p:nvPr/>
          </p:nvSpPr>
          <p:spPr bwMode="auto">
            <a:xfrm>
              <a:off x="2765" y="3110"/>
              <a:ext cx="31" cy="42"/>
            </a:xfrm>
            <a:custGeom>
              <a:avLst/>
              <a:gdLst/>
              <a:ahLst/>
              <a:cxnLst>
                <a:cxn ang="0">
                  <a:pos x="18" y="0"/>
                </a:cxn>
                <a:cxn ang="0">
                  <a:pos x="36" y="20"/>
                </a:cxn>
                <a:cxn ang="0">
                  <a:pos x="18" y="41"/>
                </a:cxn>
                <a:cxn ang="0">
                  <a:pos x="0" y="20"/>
                </a:cxn>
                <a:cxn ang="0">
                  <a:pos x="18" y="0"/>
                </a:cxn>
              </a:cxnLst>
              <a:rect l="0" t="0" r="r" b="b"/>
              <a:pathLst>
                <a:path w="36" h="41">
                  <a:moveTo>
                    <a:pt x="18" y="0"/>
                  </a:moveTo>
                  <a:lnTo>
                    <a:pt x="36" y="20"/>
                  </a:lnTo>
                  <a:lnTo>
                    <a:pt x="18" y="41"/>
                  </a:lnTo>
                  <a:lnTo>
                    <a:pt x="0" y="20"/>
                  </a:lnTo>
                  <a:lnTo>
                    <a:pt x="18" y="0"/>
                  </a:lnTo>
                  <a:close/>
                </a:path>
              </a:pathLst>
            </a:custGeom>
            <a:solidFill>
              <a:srgbClr val="00FF00"/>
            </a:solidFill>
            <a:ln w="19050" cap="flat" cmpd="sng">
              <a:solidFill>
                <a:srgbClr val="00FF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30" name="Freeform 562">
              <a:extLst>
                <a:ext uri="{FF2B5EF4-FFF2-40B4-BE49-F238E27FC236}">
                  <a16:creationId xmlns:a16="http://schemas.microsoft.com/office/drawing/2014/main" xmlns="" id="{F7F3E114-5965-864B-B11D-CB01E4F1A9F1}"/>
                </a:ext>
              </a:extLst>
            </p:cNvPr>
            <p:cNvSpPr>
              <a:spLocks/>
            </p:cNvSpPr>
            <p:nvPr/>
          </p:nvSpPr>
          <p:spPr bwMode="auto">
            <a:xfrm>
              <a:off x="3456" y="3145"/>
              <a:ext cx="35" cy="41"/>
            </a:xfrm>
            <a:custGeom>
              <a:avLst/>
              <a:gdLst/>
              <a:ahLst/>
              <a:cxnLst>
                <a:cxn ang="0">
                  <a:pos x="17" y="0"/>
                </a:cxn>
                <a:cxn ang="0">
                  <a:pos x="35" y="20"/>
                </a:cxn>
                <a:cxn ang="0">
                  <a:pos x="17" y="40"/>
                </a:cxn>
                <a:cxn ang="0">
                  <a:pos x="0" y="20"/>
                </a:cxn>
                <a:cxn ang="0">
                  <a:pos x="17" y="0"/>
                </a:cxn>
              </a:cxnLst>
              <a:rect l="0" t="0" r="r" b="b"/>
              <a:pathLst>
                <a:path w="35" h="40">
                  <a:moveTo>
                    <a:pt x="17" y="0"/>
                  </a:moveTo>
                  <a:lnTo>
                    <a:pt x="35" y="20"/>
                  </a:lnTo>
                  <a:lnTo>
                    <a:pt x="17" y="40"/>
                  </a:lnTo>
                  <a:lnTo>
                    <a:pt x="0" y="20"/>
                  </a:lnTo>
                  <a:lnTo>
                    <a:pt x="17" y="0"/>
                  </a:lnTo>
                  <a:close/>
                </a:path>
              </a:pathLst>
            </a:custGeom>
            <a:solidFill>
              <a:srgbClr val="00FFFF"/>
            </a:solidFill>
            <a:ln w="19050" cap="flat" cmpd="sng">
              <a:solidFill>
                <a:srgbClr val="00FFFF"/>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31" name="Freeform 563">
              <a:extLst>
                <a:ext uri="{FF2B5EF4-FFF2-40B4-BE49-F238E27FC236}">
                  <a16:creationId xmlns:a16="http://schemas.microsoft.com/office/drawing/2014/main" xmlns="" id="{2AA1EE4B-26BD-4948-9FED-CE595C90E743}"/>
                </a:ext>
              </a:extLst>
            </p:cNvPr>
            <p:cNvSpPr>
              <a:spLocks/>
            </p:cNvSpPr>
            <p:nvPr/>
          </p:nvSpPr>
          <p:spPr bwMode="auto">
            <a:xfrm>
              <a:off x="4150" y="3249"/>
              <a:ext cx="35" cy="42"/>
            </a:xfrm>
            <a:custGeom>
              <a:avLst/>
              <a:gdLst/>
              <a:ahLst/>
              <a:cxnLst>
                <a:cxn ang="0">
                  <a:pos x="18" y="0"/>
                </a:cxn>
                <a:cxn ang="0">
                  <a:pos x="36" y="21"/>
                </a:cxn>
                <a:cxn ang="0">
                  <a:pos x="18" y="41"/>
                </a:cxn>
                <a:cxn ang="0">
                  <a:pos x="0" y="21"/>
                </a:cxn>
                <a:cxn ang="0">
                  <a:pos x="18" y="0"/>
                </a:cxn>
              </a:cxnLst>
              <a:rect l="0" t="0" r="r" b="b"/>
              <a:pathLst>
                <a:path w="36" h="41">
                  <a:moveTo>
                    <a:pt x="18" y="0"/>
                  </a:moveTo>
                  <a:lnTo>
                    <a:pt x="36" y="21"/>
                  </a:lnTo>
                  <a:lnTo>
                    <a:pt x="18" y="41"/>
                  </a:lnTo>
                  <a:lnTo>
                    <a:pt x="0" y="21"/>
                  </a:lnTo>
                  <a:lnTo>
                    <a:pt x="18" y="0"/>
                  </a:lnTo>
                  <a:close/>
                </a:path>
              </a:pathLst>
            </a:custGeom>
            <a:solidFill>
              <a:srgbClr val="00FFFF"/>
            </a:solidFill>
            <a:ln w="19050" cap="flat" cmpd="sng">
              <a:solidFill>
                <a:srgbClr val="00FFFF"/>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86932" name="Freeform 564">
              <a:extLst>
                <a:ext uri="{FF2B5EF4-FFF2-40B4-BE49-F238E27FC236}">
                  <a16:creationId xmlns:a16="http://schemas.microsoft.com/office/drawing/2014/main" xmlns="" id="{3CADEB7F-4555-1645-8A94-FBC605490D39}"/>
                </a:ext>
              </a:extLst>
            </p:cNvPr>
            <p:cNvSpPr>
              <a:spLocks/>
            </p:cNvSpPr>
            <p:nvPr/>
          </p:nvSpPr>
          <p:spPr bwMode="auto">
            <a:xfrm>
              <a:off x="4841" y="3110"/>
              <a:ext cx="31" cy="42"/>
            </a:xfrm>
            <a:custGeom>
              <a:avLst/>
              <a:gdLst/>
              <a:ahLst/>
              <a:cxnLst>
                <a:cxn ang="0">
                  <a:pos x="18" y="0"/>
                </a:cxn>
                <a:cxn ang="0">
                  <a:pos x="36" y="20"/>
                </a:cxn>
                <a:cxn ang="0">
                  <a:pos x="18" y="41"/>
                </a:cxn>
                <a:cxn ang="0">
                  <a:pos x="0" y="20"/>
                </a:cxn>
                <a:cxn ang="0">
                  <a:pos x="18" y="0"/>
                </a:cxn>
              </a:cxnLst>
              <a:rect l="0" t="0" r="r" b="b"/>
              <a:pathLst>
                <a:path w="36" h="41">
                  <a:moveTo>
                    <a:pt x="18" y="0"/>
                  </a:moveTo>
                  <a:lnTo>
                    <a:pt x="36" y="20"/>
                  </a:lnTo>
                  <a:lnTo>
                    <a:pt x="18" y="41"/>
                  </a:lnTo>
                  <a:lnTo>
                    <a:pt x="0" y="20"/>
                  </a:lnTo>
                  <a:lnTo>
                    <a:pt x="18" y="0"/>
                  </a:lnTo>
                  <a:close/>
                </a:path>
              </a:pathLst>
            </a:custGeom>
            <a:solidFill>
              <a:srgbClr val="00FFFF"/>
            </a:solidFill>
            <a:ln w="19050">
              <a:solidFill>
                <a:srgbClr val="00FFFF"/>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03592" name="Rectangle 565">
              <a:extLst>
                <a:ext uri="{FF2B5EF4-FFF2-40B4-BE49-F238E27FC236}">
                  <a16:creationId xmlns:a16="http://schemas.microsoft.com/office/drawing/2014/main" xmlns="" id="{BF8148B5-299D-5F4A-A8AD-2956FA16A0B5}"/>
                </a:ext>
              </a:extLst>
            </p:cNvPr>
            <p:cNvSpPr>
              <a:spLocks noChangeArrowheads="1"/>
            </p:cNvSpPr>
            <p:nvPr/>
          </p:nvSpPr>
          <p:spPr bwMode="auto">
            <a:xfrm>
              <a:off x="2642" y="3376"/>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0</a:t>
              </a:r>
              <a:endParaRPr lang="pt-BR" altLang="pt-BR" sz="1600" b="1">
                <a:latin typeface="Times New Roman" panose="02020603050405020304" pitchFamily="18" charset="0"/>
              </a:endParaRPr>
            </a:p>
          </p:txBody>
        </p:sp>
        <p:sp>
          <p:nvSpPr>
            <p:cNvPr id="103593" name="Rectangle 566">
              <a:extLst>
                <a:ext uri="{FF2B5EF4-FFF2-40B4-BE49-F238E27FC236}">
                  <a16:creationId xmlns:a16="http://schemas.microsoft.com/office/drawing/2014/main" xmlns="" id="{F0F9A261-9EC2-6049-AA99-246E87F362E9}"/>
                </a:ext>
              </a:extLst>
            </p:cNvPr>
            <p:cNvSpPr>
              <a:spLocks noChangeArrowheads="1"/>
            </p:cNvSpPr>
            <p:nvPr/>
          </p:nvSpPr>
          <p:spPr bwMode="auto">
            <a:xfrm>
              <a:off x="2642" y="3032"/>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1</a:t>
              </a:r>
              <a:endParaRPr lang="pt-BR" altLang="pt-BR" sz="1600" b="1">
                <a:latin typeface="Times New Roman" panose="02020603050405020304" pitchFamily="18" charset="0"/>
              </a:endParaRPr>
            </a:p>
          </p:txBody>
        </p:sp>
        <p:sp>
          <p:nvSpPr>
            <p:cNvPr id="103594" name="Rectangle 567">
              <a:extLst>
                <a:ext uri="{FF2B5EF4-FFF2-40B4-BE49-F238E27FC236}">
                  <a16:creationId xmlns:a16="http://schemas.microsoft.com/office/drawing/2014/main" xmlns="" id="{246F8EB1-2869-2641-BE80-9F0E0BE26CE2}"/>
                </a:ext>
              </a:extLst>
            </p:cNvPr>
            <p:cNvSpPr>
              <a:spLocks noChangeArrowheads="1"/>
            </p:cNvSpPr>
            <p:nvPr/>
          </p:nvSpPr>
          <p:spPr bwMode="auto">
            <a:xfrm>
              <a:off x="2642" y="2696"/>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2</a:t>
              </a:r>
              <a:endParaRPr lang="pt-BR" altLang="pt-BR" sz="1600" b="1">
                <a:latin typeface="Times New Roman" panose="02020603050405020304" pitchFamily="18" charset="0"/>
              </a:endParaRPr>
            </a:p>
          </p:txBody>
        </p:sp>
        <p:sp>
          <p:nvSpPr>
            <p:cNvPr id="103595" name="Rectangle 568">
              <a:extLst>
                <a:ext uri="{FF2B5EF4-FFF2-40B4-BE49-F238E27FC236}">
                  <a16:creationId xmlns:a16="http://schemas.microsoft.com/office/drawing/2014/main" xmlns="" id="{71DE0823-F4CB-D04C-AEAB-034CDA66E4A0}"/>
                </a:ext>
              </a:extLst>
            </p:cNvPr>
            <p:cNvSpPr>
              <a:spLocks noChangeArrowheads="1"/>
            </p:cNvSpPr>
            <p:nvPr/>
          </p:nvSpPr>
          <p:spPr bwMode="auto">
            <a:xfrm>
              <a:off x="2642" y="2353"/>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3</a:t>
              </a:r>
              <a:endParaRPr lang="pt-BR" altLang="pt-BR" sz="1600" b="1">
                <a:latin typeface="Times New Roman" panose="02020603050405020304" pitchFamily="18" charset="0"/>
              </a:endParaRPr>
            </a:p>
          </p:txBody>
        </p:sp>
        <p:sp>
          <p:nvSpPr>
            <p:cNvPr id="103596" name="Rectangle 569">
              <a:extLst>
                <a:ext uri="{FF2B5EF4-FFF2-40B4-BE49-F238E27FC236}">
                  <a16:creationId xmlns:a16="http://schemas.microsoft.com/office/drawing/2014/main" xmlns="" id="{B9EC6B1B-8EFF-DF48-AF0A-CE5BECE423CE}"/>
                </a:ext>
              </a:extLst>
            </p:cNvPr>
            <p:cNvSpPr>
              <a:spLocks noChangeArrowheads="1"/>
            </p:cNvSpPr>
            <p:nvPr/>
          </p:nvSpPr>
          <p:spPr bwMode="auto">
            <a:xfrm>
              <a:off x="2642" y="2010"/>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4</a:t>
              </a:r>
              <a:endParaRPr lang="pt-BR" altLang="pt-BR" sz="1600" b="1">
                <a:latin typeface="Times New Roman" panose="02020603050405020304" pitchFamily="18" charset="0"/>
              </a:endParaRPr>
            </a:p>
          </p:txBody>
        </p:sp>
        <p:sp>
          <p:nvSpPr>
            <p:cNvPr id="103597" name="Rectangle 570">
              <a:extLst>
                <a:ext uri="{FF2B5EF4-FFF2-40B4-BE49-F238E27FC236}">
                  <a16:creationId xmlns:a16="http://schemas.microsoft.com/office/drawing/2014/main" xmlns="" id="{77CC5B8E-8EDE-2147-8E76-0357C3965A92}"/>
                </a:ext>
              </a:extLst>
            </p:cNvPr>
            <p:cNvSpPr>
              <a:spLocks noChangeArrowheads="1"/>
            </p:cNvSpPr>
            <p:nvPr/>
          </p:nvSpPr>
          <p:spPr bwMode="auto">
            <a:xfrm>
              <a:off x="2642" y="1673"/>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5</a:t>
              </a:r>
              <a:endParaRPr lang="pt-BR" altLang="pt-BR" sz="1600" b="1">
                <a:latin typeface="Times New Roman" panose="02020603050405020304" pitchFamily="18" charset="0"/>
              </a:endParaRPr>
            </a:p>
          </p:txBody>
        </p:sp>
        <p:sp>
          <p:nvSpPr>
            <p:cNvPr id="103598" name="Rectangle 571">
              <a:extLst>
                <a:ext uri="{FF2B5EF4-FFF2-40B4-BE49-F238E27FC236}">
                  <a16:creationId xmlns:a16="http://schemas.microsoft.com/office/drawing/2014/main" xmlns="" id="{6A538046-58AA-8545-BA3A-F1CBBA794354}"/>
                </a:ext>
              </a:extLst>
            </p:cNvPr>
            <p:cNvSpPr>
              <a:spLocks noChangeArrowheads="1"/>
            </p:cNvSpPr>
            <p:nvPr/>
          </p:nvSpPr>
          <p:spPr bwMode="auto">
            <a:xfrm>
              <a:off x="2642" y="1329"/>
              <a:ext cx="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6</a:t>
              </a:r>
              <a:endParaRPr lang="pt-BR" altLang="pt-BR" sz="1600" b="1">
                <a:latin typeface="Times New Roman" panose="02020603050405020304" pitchFamily="18" charset="0"/>
              </a:endParaRPr>
            </a:p>
          </p:txBody>
        </p:sp>
        <p:sp>
          <p:nvSpPr>
            <p:cNvPr id="103599" name="Rectangle 573">
              <a:extLst>
                <a:ext uri="{FF2B5EF4-FFF2-40B4-BE49-F238E27FC236}">
                  <a16:creationId xmlns:a16="http://schemas.microsoft.com/office/drawing/2014/main" xmlns="" id="{83A6F5C6-E6E2-EB4C-8F44-0185B1D09028}"/>
                </a:ext>
              </a:extLst>
            </p:cNvPr>
            <p:cNvSpPr>
              <a:spLocks noChangeArrowheads="1"/>
            </p:cNvSpPr>
            <p:nvPr/>
          </p:nvSpPr>
          <p:spPr bwMode="auto">
            <a:xfrm>
              <a:off x="3410" y="3539"/>
              <a:ext cx="17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1-9</a:t>
              </a:r>
              <a:endParaRPr lang="pt-BR" altLang="pt-BR" sz="1600" b="1">
                <a:latin typeface="Times New Roman" panose="02020603050405020304" pitchFamily="18" charset="0"/>
              </a:endParaRPr>
            </a:p>
          </p:txBody>
        </p:sp>
        <p:sp>
          <p:nvSpPr>
            <p:cNvPr id="103600" name="Rectangle 574">
              <a:extLst>
                <a:ext uri="{FF2B5EF4-FFF2-40B4-BE49-F238E27FC236}">
                  <a16:creationId xmlns:a16="http://schemas.microsoft.com/office/drawing/2014/main" xmlns="" id="{DC06F001-9423-944D-8128-D803EA892E01}"/>
                </a:ext>
              </a:extLst>
            </p:cNvPr>
            <p:cNvSpPr>
              <a:spLocks noChangeArrowheads="1"/>
            </p:cNvSpPr>
            <p:nvPr/>
          </p:nvSpPr>
          <p:spPr bwMode="auto">
            <a:xfrm>
              <a:off x="4040" y="3539"/>
              <a:ext cx="30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10-19</a:t>
              </a:r>
              <a:endParaRPr lang="pt-BR" altLang="pt-BR" sz="1600" b="1">
                <a:latin typeface="Times New Roman" panose="02020603050405020304" pitchFamily="18" charset="0"/>
              </a:endParaRPr>
            </a:p>
          </p:txBody>
        </p:sp>
        <p:sp>
          <p:nvSpPr>
            <p:cNvPr id="103601" name="Rectangle 575">
              <a:extLst>
                <a:ext uri="{FF2B5EF4-FFF2-40B4-BE49-F238E27FC236}">
                  <a16:creationId xmlns:a16="http://schemas.microsoft.com/office/drawing/2014/main" xmlns="" id="{F263A0D4-9CE5-2D4D-A218-9C0893D2514C}"/>
                </a:ext>
              </a:extLst>
            </p:cNvPr>
            <p:cNvSpPr>
              <a:spLocks noChangeArrowheads="1"/>
            </p:cNvSpPr>
            <p:nvPr/>
          </p:nvSpPr>
          <p:spPr bwMode="auto">
            <a:xfrm>
              <a:off x="4729" y="3539"/>
              <a:ext cx="30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20-30</a:t>
              </a:r>
              <a:endParaRPr lang="pt-BR" altLang="pt-BR" sz="1600" b="1">
                <a:latin typeface="Times New Roman" panose="02020603050405020304" pitchFamily="18" charset="0"/>
              </a:endParaRPr>
            </a:p>
          </p:txBody>
        </p:sp>
        <p:sp>
          <p:nvSpPr>
            <p:cNvPr id="103602" name="Rectangle 576">
              <a:extLst>
                <a:ext uri="{FF2B5EF4-FFF2-40B4-BE49-F238E27FC236}">
                  <a16:creationId xmlns:a16="http://schemas.microsoft.com/office/drawing/2014/main" xmlns="" id="{5A8B817E-C332-B94F-AFBA-0400A51FF0FE}"/>
                </a:ext>
              </a:extLst>
            </p:cNvPr>
            <p:cNvSpPr>
              <a:spLocks noChangeArrowheads="1"/>
            </p:cNvSpPr>
            <p:nvPr/>
          </p:nvSpPr>
          <p:spPr bwMode="auto">
            <a:xfrm>
              <a:off x="5435" y="3539"/>
              <a:ext cx="27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&gt; 30 </a:t>
              </a:r>
              <a:endParaRPr lang="pt-BR" altLang="pt-BR" sz="1600" b="1">
                <a:latin typeface="Times New Roman" panose="02020603050405020304" pitchFamily="18" charset="0"/>
              </a:endParaRPr>
            </a:p>
          </p:txBody>
        </p:sp>
        <p:sp>
          <p:nvSpPr>
            <p:cNvPr id="103603" name="Rectangle 577">
              <a:extLst>
                <a:ext uri="{FF2B5EF4-FFF2-40B4-BE49-F238E27FC236}">
                  <a16:creationId xmlns:a16="http://schemas.microsoft.com/office/drawing/2014/main" xmlns="" id="{3350E831-5847-204E-9415-4824608BC7CE}"/>
                </a:ext>
              </a:extLst>
            </p:cNvPr>
            <p:cNvSpPr>
              <a:spLocks noChangeArrowheads="1"/>
            </p:cNvSpPr>
            <p:nvPr/>
          </p:nvSpPr>
          <p:spPr bwMode="auto">
            <a:xfrm>
              <a:off x="5024" y="3263"/>
              <a:ext cx="55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latin typeface="Arial Narrow" panose="020B0604020202020204" pitchFamily="34" charset="0"/>
                </a:rPr>
                <a:t>cigarros/dia</a:t>
              </a:r>
              <a:endParaRPr lang="pt-BR" altLang="pt-BR" sz="1600" b="1">
                <a:latin typeface="Arial Narrow" panose="020B0604020202020204" pitchFamily="34" charset="0"/>
              </a:endParaRPr>
            </a:p>
          </p:txBody>
        </p:sp>
        <p:grpSp>
          <p:nvGrpSpPr>
            <p:cNvPr id="103604" name="Group 595">
              <a:extLst>
                <a:ext uri="{FF2B5EF4-FFF2-40B4-BE49-F238E27FC236}">
                  <a16:creationId xmlns:a16="http://schemas.microsoft.com/office/drawing/2014/main" xmlns="" id="{E4488A0B-3D90-3148-89E6-300E3D8E037F}"/>
                </a:ext>
              </a:extLst>
            </p:cNvPr>
            <p:cNvGrpSpPr>
              <a:grpSpLocks/>
            </p:cNvGrpSpPr>
            <p:nvPr/>
          </p:nvGrpSpPr>
          <p:grpSpPr bwMode="auto">
            <a:xfrm>
              <a:off x="4024" y="1468"/>
              <a:ext cx="767" cy="721"/>
              <a:chOff x="4111" y="1707"/>
              <a:chExt cx="934" cy="753"/>
            </a:xfrm>
          </p:grpSpPr>
          <p:sp>
            <p:nvSpPr>
              <p:cNvPr id="186950" name="Line 582">
                <a:extLst>
                  <a:ext uri="{FF2B5EF4-FFF2-40B4-BE49-F238E27FC236}">
                    <a16:creationId xmlns:a16="http://schemas.microsoft.com/office/drawing/2014/main" xmlns="" id="{7EE2E9DF-D10A-274E-AF07-3A99C520C3B1}"/>
                  </a:ext>
                </a:extLst>
              </p:cNvPr>
              <p:cNvSpPr>
                <a:spLocks noChangeShapeType="1"/>
              </p:cNvSpPr>
              <p:nvPr/>
            </p:nvSpPr>
            <p:spPr bwMode="auto">
              <a:xfrm>
                <a:off x="4111" y="1782"/>
                <a:ext cx="162" cy="1"/>
              </a:xfrm>
              <a:prstGeom prst="line">
                <a:avLst/>
              </a:prstGeom>
              <a:noFill/>
              <a:ln w="19050">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51" name="Freeform 583">
                <a:extLst>
                  <a:ext uri="{FF2B5EF4-FFF2-40B4-BE49-F238E27FC236}">
                    <a16:creationId xmlns:a16="http://schemas.microsoft.com/office/drawing/2014/main" xmlns="" id="{30DACF66-ABE6-FF44-BABC-3D54DA24EBB2}"/>
                  </a:ext>
                </a:extLst>
              </p:cNvPr>
              <p:cNvSpPr>
                <a:spLocks/>
              </p:cNvSpPr>
              <p:nvPr/>
            </p:nvSpPr>
            <p:spPr bwMode="auto">
              <a:xfrm>
                <a:off x="4174" y="1761"/>
                <a:ext cx="42" cy="41"/>
              </a:xfrm>
              <a:custGeom>
                <a:avLst/>
                <a:gdLst/>
                <a:ahLst/>
                <a:cxnLst>
                  <a:cxn ang="0">
                    <a:pos x="18" y="0"/>
                  </a:cxn>
                  <a:cxn ang="0">
                    <a:pos x="36" y="21"/>
                  </a:cxn>
                  <a:cxn ang="0">
                    <a:pos x="18" y="41"/>
                  </a:cxn>
                  <a:cxn ang="0">
                    <a:pos x="0" y="21"/>
                  </a:cxn>
                  <a:cxn ang="0">
                    <a:pos x="18" y="0"/>
                  </a:cxn>
                </a:cxnLst>
                <a:rect l="0" t="0" r="r" b="b"/>
                <a:pathLst>
                  <a:path w="36" h="41">
                    <a:moveTo>
                      <a:pt x="18" y="0"/>
                    </a:moveTo>
                    <a:lnTo>
                      <a:pt x="36" y="21"/>
                    </a:lnTo>
                    <a:lnTo>
                      <a:pt x="18" y="41"/>
                    </a:lnTo>
                    <a:lnTo>
                      <a:pt x="0" y="21"/>
                    </a:lnTo>
                    <a:lnTo>
                      <a:pt x="18" y="0"/>
                    </a:lnTo>
                    <a:close/>
                  </a:path>
                </a:pathLst>
              </a:custGeom>
              <a:solidFill>
                <a:srgbClr val="FF0000"/>
              </a:solidFill>
              <a:ln w="9525">
                <a:solidFill>
                  <a:srgbClr val="FF0000"/>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03608" name="Rectangle 584">
                <a:extLst>
                  <a:ext uri="{FF2B5EF4-FFF2-40B4-BE49-F238E27FC236}">
                    <a16:creationId xmlns:a16="http://schemas.microsoft.com/office/drawing/2014/main" xmlns="" id="{6D62DDEB-56DD-7D4E-8E80-C768976534CA}"/>
                  </a:ext>
                </a:extLst>
              </p:cNvPr>
              <p:cNvSpPr>
                <a:spLocks noChangeArrowheads="1"/>
              </p:cNvSpPr>
              <p:nvPr/>
            </p:nvSpPr>
            <p:spPr bwMode="auto">
              <a:xfrm>
                <a:off x="4287" y="1707"/>
                <a:ext cx="75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40-49 anos</a:t>
                </a:r>
                <a:endParaRPr lang="pt-BR" altLang="pt-BR" sz="1600" b="1">
                  <a:latin typeface="Times New Roman" panose="02020603050405020304" pitchFamily="18" charset="0"/>
                </a:endParaRPr>
              </a:p>
            </p:txBody>
          </p:sp>
          <p:sp>
            <p:nvSpPr>
              <p:cNvPr id="186953" name="Line 585">
                <a:extLst>
                  <a:ext uri="{FF2B5EF4-FFF2-40B4-BE49-F238E27FC236}">
                    <a16:creationId xmlns:a16="http://schemas.microsoft.com/office/drawing/2014/main" xmlns="" id="{B9C4B1D9-0739-FA42-A7C0-E3C1BC11B5C0}"/>
                  </a:ext>
                </a:extLst>
              </p:cNvPr>
              <p:cNvSpPr>
                <a:spLocks noChangeShapeType="1"/>
              </p:cNvSpPr>
              <p:nvPr/>
            </p:nvSpPr>
            <p:spPr bwMode="auto">
              <a:xfrm>
                <a:off x="4111" y="1977"/>
                <a:ext cx="162" cy="0"/>
              </a:xfrm>
              <a:prstGeom prst="line">
                <a:avLst/>
              </a:prstGeom>
              <a:noFill/>
              <a:ln w="19050">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54" name="Rectangle 586">
                <a:extLst>
                  <a:ext uri="{FF2B5EF4-FFF2-40B4-BE49-F238E27FC236}">
                    <a16:creationId xmlns:a16="http://schemas.microsoft.com/office/drawing/2014/main" xmlns="" id="{394DE362-7A62-B24B-9DC1-4035EF47E9D1}"/>
                  </a:ext>
                </a:extLst>
              </p:cNvPr>
              <p:cNvSpPr>
                <a:spLocks noChangeArrowheads="1"/>
              </p:cNvSpPr>
              <p:nvPr/>
            </p:nvSpPr>
            <p:spPr bwMode="auto">
              <a:xfrm>
                <a:off x="4174" y="1958"/>
                <a:ext cx="42" cy="44"/>
              </a:xfrm>
              <a:prstGeom prst="rect">
                <a:avLst/>
              </a:prstGeom>
              <a:solidFill>
                <a:srgbClr val="FFFF00"/>
              </a:solidFill>
              <a:ln w="9525">
                <a:solidFill>
                  <a:srgbClr val="FFFF00"/>
                </a:solid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03611" name="Rectangle 587">
                <a:extLst>
                  <a:ext uri="{FF2B5EF4-FFF2-40B4-BE49-F238E27FC236}">
                    <a16:creationId xmlns:a16="http://schemas.microsoft.com/office/drawing/2014/main" xmlns="" id="{4950BB54-3944-9841-9E03-6FE368BE29DF}"/>
                  </a:ext>
                </a:extLst>
              </p:cNvPr>
              <p:cNvSpPr>
                <a:spLocks noChangeArrowheads="1"/>
              </p:cNvSpPr>
              <p:nvPr/>
            </p:nvSpPr>
            <p:spPr bwMode="auto">
              <a:xfrm>
                <a:off x="4287" y="1904"/>
                <a:ext cx="75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50-59 anos</a:t>
                </a:r>
                <a:endParaRPr lang="pt-BR" altLang="pt-BR" sz="1600" b="1">
                  <a:latin typeface="Times New Roman" panose="02020603050405020304" pitchFamily="18" charset="0"/>
                </a:endParaRPr>
              </a:p>
            </p:txBody>
          </p:sp>
          <p:sp>
            <p:nvSpPr>
              <p:cNvPr id="186956" name="Line 588">
                <a:extLst>
                  <a:ext uri="{FF2B5EF4-FFF2-40B4-BE49-F238E27FC236}">
                    <a16:creationId xmlns:a16="http://schemas.microsoft.com/office/drawing/2014/main" xmlns="" id="{54869FD9-18B1-E541-93BF-863F9C3B2E16}"/>
                  </a:ext>
                </a:extLst>
              </p:cNvPr>
              <p:cNvSpPr>
                <a:spLocks noChangeShapeType="1"/>
              </p:cNvSpPr>
              <p:nvPr/>
            </p:nvSpPr>
            <p:spPr bwMode="auto">
              <a:xfrm>
                <a:off x="4111" y="2175"/>
                <a:ext cx="162" cy="1"/>
              </a:xfrm>
              <a:prstGeom prst="line">
                <a:avLst/>
              </a:prstGeom>
              <a:noFill/>
              <a:ln w="19050">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57" name="Freeform 589">
                <a:extLst>
                  <a:ext uri="{FF2B5EF4-FFF2-40B4-BE49-F238E27FC236}">
                    <a16:creationId xmlns:a16="http://schemas.microsoft.com/office/drawing/2014/main" xmlns="" id="{19A7E5F1-12F5-9449-8F94-D3F77A914914}"/>
                  </a:ext>
                </a:extLst>
              </p:cNvPr>
              <p:cNvSpPr>
                <a:spLocks/>
              </p:cNvSpPr>
              <p:nvPr/>
            </p:nvSpPr>
            <p:spPr bwMode="auto">
              <a:xfrm>
                <a:off x="4174" y="2155"/>
                <a:ext cx="42" cy="40"/>
              </a:xfrm>
              <a:custGeom>
                <a:avLst/>
                <a:gdLst/>
                <a:ahLst/>
                <a:cxnLst>
                  <a:cxn ang="0">
                    <a:pos x="18" y="0"/>
                  </a:cxn>
                  <a:cxn ang="0">
                    <a:pos x="36" y="40"/>
                  </a:cxn>
                  <a:cxn ang="0">
                    <a:pos x="0" y="40"/>
                  </a:cxn>
                  <a:cxn ang="0">
                    <a:pos x="18" y="0"/>
                  </a:cxn>
                </a:cxnLst>
                <a:rect l="0" t="0" r="r" b="b"/>
                <a:pathLst>
                  <a:path w="36" h="40">
                    <a:moveTo>
                      <a:pt x="18" y="0"/>
                    </a:moveTo>
                    <a:lnTo>
                      <a:pt x="36" y="40"/>
                    </a:lnTo>
                    <a:lnTo>
                      <a:pt x="0" y="40"/>
                    </a:lnTo>
                    <a:lnTo>
                      <a:pt x="18" y="0"/>
                    </a:lnTo>
                    <a:close/>
                  </a:path>
                </a:pathLst>
              </a:custGeom>
              <a:solidFill>
                <a:srgbClr val="00FF00"/>
              </a:solidFill>
              <a:ln w="19050" cap="flat" cmpd="sng">
                <a:solidFill>
                  <a:srgbClr val="00FF00"/>
                </a:solidFill>
                <a:prstDash val="solid"/>
                <a:round/>
                <a:headEnd type="none" w="med" len="med"/>
                <a:tailEnd type="none" w="med" len="me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03614" name="Rectangle 590">
                <a:extLst>
                  <a:ext uri="{FF2B5EF4-FFF2-40B4-BE49-F238E27FC236}">
                    <a16:creationId xmlns:a16="http://schemas.microsoft.com/office/drawing/2014/main" xmlns="" id="{17ED0561-358C-A44C-A500-628AC111D31A}"/>
                  </a:ext>
                </a:extLst>
              </p:cNvPr>
              <p:cNvSpPr>
                <a:spLocks noChangeArrowheads="1"/>
              </p:cNvSpPr>
              <p:nvPr/>
            </p:nvSpPr>
            <p:spPr bwMode="auto">
              <a:xfrm>
                <a:off x="4287" y="2101"/>
                <a:ext cx="75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60-69 anos</a:t>
                </a:r>
                <a:endParaRPr lang="pt-BR" altLang="pt-BR" sz="1600" b="1">
                  <a:latin typeface="Times New Roman" panose="02020603050405020304" pitchFamily="18" charset="0"/>
                </a:endParaRPr>
              </a:p>
            </p:txBody>
          </p:sp>
          <p:sp>
            <p:nvSpPr>
              <p:cNvPr id="186959" name="Line 591">
                <a:extLst>
                  <a:ext uri="{FF2B5EF4-FFF2-40B4-BE49-F238E27FC236}">
                    <a16:creationId xmlns:a16="http://schemas.microsoft.com/office/drawing/2014/main" xmlns="" id="{38DB7FE7-3789-5549-931A-0FCE47704B12}"/>
                  </a:ext>
                </a:extLst>
              </p:cNvPr>
              <p:cNvSpPr>
                <a:spLocks noChangeShapeType="1"/>
              </p:cNvSpPr>
              <p:nvPr/>
            </p:nvSpPr>
            <p:spPr bwMode="auto">
              <a:xfrm>
                <a:off x="4111" y="2371"/>
                <a:ext cx="162" cy="1"/>
              </a:xfrm>
              <a:prstGeom prst="line">
                <a:avLst/>
              </a:prstGeom>
              <a:noFill/>
              <a:ln w="19050">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6960" name="Freeform 592">
                <a:extLst>
                  <a:ext uri="{FF2B5EF4-FFF2-40B4-BE49-F238E27FC236}">
                    <a16:creationId xmlns:a16="http://schemas.microsoft.com/office/drawing/2014/main" xmlns="" id="{CD6CDB4D-B715-FF40-B30A-0AAF029E1869}"/>
                  </a:ext>
                </a:extLst>
              </p:cNvPr>
              <p:cNvSpPr>
                <a:spLocks/>
              </p:cNvSpPr>
              <p:nvPr/>
            </p:nvSpPr>
            <p:spPr bwMode="auto">
              <a:xfrm>
                <a:off x="4174" y="2351"/>
                <a:ext cx="42" cy="41"/>
              </a:xfrm>
              <a:custGeom>
                <a:avLst/>
                <a:gdLst/>
                <a:ahLst/>
                <a:cxnLst>
                  <a:cxn ang="0">
                    <a:pos x="18" y="0"/>
                  </a:cxn>
                  <a:cxn ang="0">
                    <a:pos x="36" y="20"/>
                  </a:cxn>
                  <a:cxn ang="0">
                    <a:pos x="18" y="41"/>
                  </a:cxn>
                  <a:cxn ang="0">
                    <a:pos x="0" y="20"/>
                  </a:cxn>
                  <a:cxn ang="0">
                    <a:pos x="18" y="0"/>
                  </a:cxn>
                </a:cxnLst>
                <a:rect l="0" t="0" r="r" b="b"/>
                <a:pathLst>
                  <a:path w="36" h="41">
                    <a:moveTo>
                      <a:pt x="18" y="0"/>
                    </a:moveTo>
                    <a:lnTo>
                      <a:pt x="36" y="20"/>
                    </a:lnTo>
                    <a:lnTo>
                      <a:pt x="18" y="41"/>
                    </a:lnTo>
                    <a:lnTo>
                      <a:pt x="0" y="20"/>
                    </a:lnTo>
                    <a:lnTo>
                      <a:pt x="18" y="0"/>
                    </a:lnTo>
                    <a:close/>
                  </a:path>
                </a:pathLst>
              </a:custGeom>
              <a:solidFill>
                <a:srgbClr val="00FFFF"/>
              </a:solidFill>
              <a:ln w="9525">
                <a:solidFill>
                  <a:srgbClr val="00FFFF"/>
                </a:solidFill>
                <a:prstDash val="solid"/>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03617" name="Rectangle 593">
                <a:extLst>
                  <a:ext uri="{FF2B5EF4-FFF2-40B4-BE49-F238E27FC236}">
                    <a16:creationId xmlns:a16="http://schemas.microsoft.com/office/drawing/2014/main" xmlns="" id="{416B1C56-AFCD-AF41-A2E4-D81355C54131}"/>
                  </a:ext>
                </a:extLst>
              </p:cNvPr>
              <p:cNvSpPr>
                <a:spLocks noChangeArrowheads="1"/>
              </p:cNvSpPr>
              <p:nvPr/>
            </p:nvSpPr>
            <p:spPr bwMode="auto">
              <a:xfrm>
                <a:off x="4287" y="2298"/>
                <a:ext cx="75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solidFill>
                      <a:srgbClr val="FFFFFF"/>
                    </a:solidFill>
                  </a:rPr>
                  <a:t>70-79 anos</a:t>
                </a:r>
                <a:endParaRPr lang="pt-BR" altLang="pt-BR" sz="1600" b="1">
                  <a:latin typeface="Times New Roman" panose="02020603050405020304" pitchFamily="18" charset="0"/>
                </a:endParaRPr>
              </a:p>
            </p:txBody>
          </p:sp>
        </p:grpSp>
        <p:sp>
          <p:nvSpPr>
            <p:cNvPr id="186970" name="Line 602">
              <a:extLst>
                <a:ext uri="{FF2B5EF4-FFF2-40B4-BE49-F238E27FC236}">
                  <a16:creationId xmlns:a16="http://schemas.microsoft.com/office/drawing/2014/main" xmlns="" id="{261E07D2-1FBF-C548-8B92-3376A448E437}"/>
                </a:ext>
              </a:extLst>
            </p:cNvPr>
            <p:cNvSpPr>
              <a:spLocks noChangeShapeType="1"/>
            </p:cNvSpPr>
            <p:nvPr/>
          </p:nvSpPr>
          <p:spPr bwMode="auto">
            <a:xfrm>
              <a:off x="2775" y="3504"/>
              <a:ext cx="2801" cy="0"/>
            </a:xfrm>
            <a:prstGeom prst="line">
              <a:avLst/>
            </a:prstGeom>
            <a:noFill/>
            <a:ln w="28575">
              <a:solidFill>
                <a:schemeClr val="tx1"/>
              </a:solidFill>
              <a:round/>
              <a:headEnd/>
              <a:tailEnd/>
            </a:ln>
            <a:effectLst/>
          </p:spPr>
          <p:txBody>
            <a:bodyPr/>
            <a:lstStyle/>
            <a:p>
              <a:pPr>
                <a:defRPr/>
              </a:pPr>
              <a:endParaRPr lang="pt-BR" b="1">
                <a:effectLst>
                  <a:outerShdw blurRad="38100" dist="38100" dir="2700000" algn="tl">
                    <a:srgbClr val="000000">
                      <a:alpha val="43137"/>
                    </a:srgbClr>
                  </a:outerShdw>
                </a:effectLst>
                <a:ea typeface="+mn-ea"/>
              </a:endParaRPr>
            </a:p>
          </p:txBody>
        </p:sp>
      </p:grpSp>
      <p:grpSp>
        <p:nvGrpSpPr>
          <p:cNvPr id="103429" name="Group 604">
            <a:extLst>
              <a:ext uri="{FF2B5EF4-FFF2-40B4-BE49-F238E27FC236}">
                <a16:creationId xmlns:a16="http://schemas.microsoft.com/office/drawing/2014/main" xmlns="" id="{85C7CE92-F016-A94B-A55F-3B85B9D036A9}"/>
              </a:ext>
            </a:extLst>
          </p:cNvPr>
          <p:cNvGrpSpPr>
            <a:grpSpLocks/>
          </p:cNvGrpSpPr>
          <p:nvPr/>
        </p:nvGrpSpPr>
        <p:grpSpPr bwMode="auto">
          <a:xfrm>
            <a:off x="231775" y="1738313"/>
            <a:ext cx="4457700" cy="4822825"/>
            <a:chOff x="48" y="1112"/>
            <a:chExt cx="2496" cy="3038"/>
          </a:xfrm>
        </p:grpSpPr>
        <p:graphicFrame>
          <p:nvGraphicFramePr>
            <p:cNvPr id="103430" name="Object 597">
              <a:extLst>
                <a:ext uri="{FF2B5EF4-FFF2-40B4-BE49-F238E27FC236}">
                  <a16:creationId xmlns:a16="http://schemas.microsoft.com/office/drawing/2014/main" xmlns="" id="{E1F6FFD9-9951-2D48-82E8-190D438BBB0F}"/>
                </a:ext>
              </a:extLst>
            </p:cNvPr>
            <p:cNvGraphicFramePr>
              <a:graphicFrameLocks/>
            </p:cNvGraphicFramePr>
            <p:nvPr/>
          </p:nvGraphicFramePr>
          <p:xfrm>
            <a:off x="48" y="1248"/>
            <a:ext cx="2496" cy="2589"/>
          </p:xfrm>
          <a:graphic>
            <a:graphicData uri="http://schemas.openxmlformats.org/presentationml/2006/ole">
              <mc:AlternateContent xmlns:mc="http://schemas.openxmlformats.org/markup-compatibility/2006">
                <mc:Choice xmlns:v="urn:schemas-microsoft-com:vml" Requires="v">
                  <p:oleObj spid="_x0000_s3074" name="Gráfico" r:id="rId4" imgW="3860800" imgH="4102100" progId="MSGraph.Chart.8">
                    <p:embed followColorScheme="full"/>
                  </p:oleObj>
                </mc:Choice>
                <mc:Fallback>
                  <p:oleObj name="Gráfico" r:id="rId4" imgW="3860800" imgH="4102100" progId="MSGraph.Chart.8">
                    <p:embed followColorScheme="full"/>
                    <p:pic>
                      <p:nvPicPr>
                        <p:cNvPr id="0" name="Object 59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248"/>
                          <a:ext cx="2496" cy="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431" name="Text Box 598">
              <a:extLst>
                <a:ext uri="{FF2B5EF4-FFF2-40B4-BE49-F238E27FC236}">
                  <a16:creationId xmlns:a16="http://schemas.microsoft.com/office/drawing/2014/main" xmlns="" id="{7A7FE0D8-6554-394D-A568-275CB205B65E}"/>
                </a:ext>
              </a:extLst>
            </p:cNvPr>
            <p:cNvSpPr txBox="1">
              <a:spLocks noChangeArrowheads="1"/>
            </p:cNvSpPr>
            <p:nvPr/>
          </p:nvSpPr>
          <p:spPr bwMode="auto">
            <a:xfrm>
              <a:off x="300" y="1112"/>
              <a:ext cx="217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800" b="1">
                  <a:solidFill>
                    <a:srgbClr val="FFFFFF"/>
                  </a:solidFill>
                  <a:latin typeface="Arial Narrow" panose="020B0604020202020204" pitchFamily="34" charset="0"/>
                </a:rPr>
                <a:t>Incidência de coronariopatia </a:t>
              </a:r>
              <a:r>
                <a:rPr lang="pt-BR" altLang="pt-BR" sz="2000" b="1">
                  <a:solidFill>
                    <a:srgbClr val="FFFFFF"/>
                  </a:solidFill>
                  <a:latin typeface="Arial Narrow" panose="020B0604020202020204" pitchFamily="34" charset="0"/>
                </a:rPr>
                <a:t>(/1000)</a:t>
              </a:r>
            </a:p>
          </p:txBody>
        </p:sp>
        <p:sp>
          <p:nvSpPr>
            <p:cNvPr id="597" name="Rectangle 599">
              <a:extLst>
                <a:ext uri="{FF2B5EF4-FFF2-40B4-BE49-F238E27FC236}">
                  <a16:creationId xmlns:a16="http://schemas.microsoft.com/office/drawing/2014/main" xmlns="" id="{0BF46309-87CE-1748-BF4B-5C1CE5D94299}"/>
                </a:ext>
              </a:extLst>
            </p:cNvPr>
            <p:cNvSpPr>
              <a:spLocks noChangeArrowheads="1"/>
            </p:cNvSpPr>
            <p:nvPr/>
          </p:nvSpPr>
          <p:spPr bwMode="auto">
            <a:xfrm>
              <a:off x="147" y="3936"/>
              <a:ext cx="1812" cy="214"/>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600" b="1" i="1">
                  <a:solidFill>
                    <a:schemeClr val="tx1"/>
                  </a:solidFill>
                  <a:effectLst>
                    <a:outerShdw blurRad="38100" dist="38100" dir="2700000" algn="tl">
                      <a:srgbClr val="000000"/>
                    </a:outerShdw>
                  </a:effectLst>
                  <a:latin typeface="Arial Narrow" panose="020B0606020202030204" pitchFamily="34" charset="0"/>
                </a:rPr>
                <a:t>FR: hipercolesterolemia e hipertensão</a:t>
              </a:r>
            </a:p>
          </p:txBody>
        </p:sp>
      </p:grpSp>
      <p:pic>
        <p:nvPicPr>
          <p:cNvPr id="2" name="Picture 4">
            <a:extLst>
              <a:ext uri="{FF2B5EF4-FFF2-40B4-BE49-F238E27FC236}">
                <a16:creationId xmlns:a16="http://schemas.microsoft.com/office/drawing/2014/main" xmlns="" id="{E437FC4C-51E8-F72B-6B24-155F58974B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775" y="190499"/>
            <a:ext cx="1196857"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4">
            <a:extLst>
              <a:ext uri="{FF2B5EF4-FFF2-40B4-BE49-F238E27FC236}">
                <a16:creationId xmlns:a16="http://schemas.microsoft.com/office/drawing/2014/main" xmlns="" id="{0DFC59F2-D2A7-0A48-81F0-7C09353BF2C0}"/>
              </a:ext>
            </a:extLst>
          </p:cNvPr>
          <p:cNvGrpSpPr>
            <a:grpSpLocks/>
          </p:cNvGrpSpPr>
          <p:nvPr/>
        </p:nvGrpSpPr>
        <p:grpSpPr bwMode="auto">
          <a:xfrm>
            <a:off x="3313113" y="1046163"/>
            <a:ext cx="4222750" cy="5576887"/>
            <a:chOff x="2160" y="912"/>
            <a:chExt cx="1584" cy="2304"/>
          </a:xfrm>
        </p:grpSpPr>
        <p:pic>
          <p:nvPicPr>
            <p:cNvPr id="782341" name="Picture 5" descr="ceu+iceberg">
              <a:extLst>
                <a:ext uri="{FF2B5EF4-FFF2-40B4-BE49-F238E27FC236}">
                  <a16:creationId xmlns:a16="http://schemas.microsoft.com/office/drawing/2014/main" xmlns="" id="{059B1C4E-DF6A-B54F-86EB-A8FC914C63C6}"/>
                </a:ext>
              </a:extLst>
            </p:cNvPr>
            <p:cNvPicPr>
              <a:picLocks noChangeAspect="1" noChangeArrowheads="1"/>
            </p:cNvPicPr>
            <p:nvPr/>
          </p:nvPicPr>
          <p:blipFill>
            <a:blip r:embed="rId2"/>
            <a:srcRect b="44849"/>
            <a:stretch>
              <a:fillRect/>
            </a:stretch>
          </p:blipFill>
          <p:spPr bwMode="auto">
            <a:xfrm>
              <a:off x="2160" y="912"/>
              <a:ext cx="1584" cy="898"/>
            </a:xfrm>
            <a:prstGeom prst="rect">
              <a:avLst/>
            </a:prstGeom>
            <a:gradFill rotWithShape="1">
              <a:gsLst>
                <a:gs pos="0">
                  <a:schemeClr val="tx1">
                    <a:alpha val="48000"/>
                  </a:schemeClr>
                </a:gs>
                <a:gs pos="100000">
                  <a:schemeClr val="tx1">
                    <a:gamma/>
                    <a:shade val="46275"/>
                    <a:invGamma/>
                    <a:alpha val="0"/>
                  </a:schemeClr>
                </a:gs>
              </a:gsLst>
              <a:lin ang="0" scaled="1"/>
            </a:gradFill>
          </p:spPr>
        </p:pic>
        <p:pic>
          <p:nvPicPr>
            <p:cNvPr id="65548" name="Picture 6" descr="iceberg">
              <a:extLst>
                <a:ext uri="{FF2B5EF4-FFF2-40B4-BE49-F238E27FC236}">
                  <a16:creationId xmlns:a16="http://schemas.microsoft.com/office/drawing/2014/main" xmlns="" id="{BD5780A7-0B93-A54C-A67D-21B133AD5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958"/>
            <a:stretch>
              <a:fillRect/>
            </a:stretch>
          </p:blipFill>
          <p:spPr bwMode="auto">
            <a:xfrm>
              <a:off x="2160" y="1344"/>
              <a:ext cx="1584"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aixaDeTexto 3">
            <a:extLst>
              <a:ext uri="{FF2B5EF4-FFF2-40B4-BE49-F238E27FC236}">
                <a16:creationId xmlns:a16="http://schemas.microsoft.com/office/drawing/2014/main" xmlns="" id="{8BF3919C-A53A-0F43-94F4-2B2E7C9BDF93}"/>
              </a:ext>
            </a:extLst>
          </p:cNvPr>
          <p:cNvSpPr txBox="1"/>
          <p:nvPr/>
        </p:nvSpPr>
        <p:spPr>
          <a:xfrm>
            <a:off x="3546475" y="6253163"/>
            <a:ext cx="3556000" cy="369887"/>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rPr>
              <a:t>Hábitos de vida não-saudáveis</a:t>
            </a:r>
          </a:p>
        </p:txBody>
      </p:sp>
      <p:grpSp>
        <p:nvGrpSpPr>
          <p:cNvPr id="10" name="Grupo 9">
            <a:extLst>
              <a:ext uri="{FF2B5EF4-FFF2-40B4-BE49-F238E27FC236}">
                <a16:creationId xmlns:a16="http://schemas.microsoft.com/office/drawing/2014/main" xmlns="" id="{4578E831-2CDB-3548-AFE5-B48173C2C053}"/>
              </a:ext>
            </a:extLst>
          </p:cNvPr>
          <p:cNvGrpSpPr>
            <a:grpSpLocks/>
          </p:cNvGrpSpPr>
          <p:nvPr/>
        </p:nvGrpSpPr>
        <p:grpSpPr bwMode="auto">
          <a:xfrm>
            <a:off x="4730750" y="2451100"/>
            <a:ext cx="1711325" cy="3530600"/>
            <a:chOff x="4412914" y="2235199"/>
            <a:chExt cx="1712328" cy="3530984"/>
          </a:xfrm>
        </p:grpSpPr>
        <p:sp>
          <p:nvSpPr>
            <p:cNvPr id="3" name="CaixaDeTexto 2">
              <a:extLst>
                <a:ext uri="{FF2B5EF4-FFF2-40B4-BE49-F238E27FC236}">
                  <a16:creationId xmlns:a16="http://schemas.microsoft.com/office/drawing/2014/main" xmlns="" id="{6B7DF86D-7038-7F4B-AC6A-11319A6D33CA}"/>
                </a:ext>
              </a:extLst>
            </p:cNvPr>
            <p:cNvSpPr txBox="1"/>
            <p:nvPr/>
          </p:nvSpPr>
          <p:spPr>
            <a:xfrm>
              <a:off x="4412914" y="5366089"/>
              <a:ext cx="1712328" cy="400094"/>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000" b="1">
                  <a:effectLst>
                    <a:outerShdw blurRad="38100" dist="38100" dir="2700000" algn="tl">
                      <a:srgbClr val="000000"/>
                    </a:outerShdw>
                  </a:effectLst>
                </a:rPr>
                <a:t>OBESIDADE</a:t>
              </a:r>
            </a:p>
          </p:txBody>
        </p:sp>
        <p:sp>
          <p:nvSpPr>
            <p:cNvPr id="5" name="CaixaDeTexto 4">
              <a:extLst>
                <a:ext uri="{FF2B5EF4-FFF2-40B4-BE49-F238E27FC236}">
                  <a16:creationId xmlns:a16="http://schemas.microsoft.com/office/drawing/2014/main" xmlns="" id="{BB229012-92DC-AB42-97AE-6AEC6591AF5C}"/>
                </a:ext>
              </a:extLst>
            </p:cNvPr>
            <p:cNvSpPr txBox="1"/>
            <p:nvPr/>
          </p:nvSpPr>
          <p:spPr>
            <a:xfrm>
              <a:off x="4770311" y="3327518"/>
              <a:ext cx="727501" cy="400094"/>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000" b="1">
                  <a:effectLst>
                    <a:outerShdw blurRad="38100" dist="38100" dir="2700000" algn="tl">
                      <a:srgbClr val="000000"/>
                    </a:outerShdw>
                  </a:effectLst>
                </a:rPr>
                <a:t>DM2</a:t>
              </a:r>
            </a:p>
          </p:txBody>
        </p:sp>
        <p:sp>
          <p:nvSpPr>
            <p:cNvPr id="6" name="CaixaDeTexto 5">
              <a:extLst>
                <a:ext uri="{FF2B5EF4-FFF2-40B4-BE49-F238E27FC236}">
                  <a16:creationId xmlns:a16="http://schemas.microsoft.com/office/drawing/2014/main" xmlns="" id="{36F5F025-3EE2-DC46-82DB-92C9D2207193}"/>
                </a:ext>
              </a:extLst>
            </p:cNvPr>
            <p:cNvSpPr txBox="1"/>
            <p:nvPr/>
          </p:nvSpPr>
          <p:spPr>
            <a:xfrm>
              <a:off x="4689301" y="4381732"/>
              <a:ext cx="1081722" cy="400094"/>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000" b="1">
                  <a:effectLst>
                    <a:outerShdw blurRad="38100" dist="38100" dir="2700000" algn="tl">
                      <a:srgbClr val="000000"/>
                    </a:outerShdw>
                  </a:effectLst>
                </a:rPr>
                <a:t>Pré-DM</a:t>
              </a:r>
            </a:p>
          </p:txBody>
        </p:sp>
        <p:sp>
          <p:nvSpPr>
            <p:cNvPr id="7" name="CaixaDeTexto 6">
              <a:extLst>
                <a:ext uri="{FF2B5EF4-FFF2-40B4-BE49-F238E27FC236}">
                  <a16:creationId xmlns:a16="http://schemas.microsoft.com/office/drawing/2014/main" xmlns="" id="{38C24E33-C20C-5D44-97E8-3D6F6BCF2C0D}"/>
                </a:ext>
              </a:extLst>
            </p:cNvPr>
            <p:cNvSpPr txBox="1"/>
            <p:nvPr/>
          </p:nvSpPr>
          <p:spPr>
            <a:xfrm>
              <a:off x="4744896" y="2235199"/>
              <a:ext cx="835514" cy="462013"/>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b="1">
                  <a:solidFill>
                    <a:schemeClr val="bg2"/>
                  </a:solidFill>
                  <a:effectLst>
                    <a:outerShdw blurRad="38100" dist="38100" dir="2700000" algn="tl">
                      <a:srgbClr val="FFFFFF"/>
                    </a:outerShdw>
                  </a:effectLst>
                </a:rPr>
                <a:t>DCV</a:t>
              </a:r>
            </a:p>
          </p:txBody>
        </p:sp>
      </p:grpSp>
      <p:sp>
        <p:nvSpPr>
          <p:cNvPr id="8" name="CaixaDeTexto 7">
            <a:extLst>
              <a:ext uri="{FF2B5EF4-FFF2-40B4-BE49-F238E27FC236}">
                <a16:creationId xmlns:a16="http://schemas.microsoft.com/office/drawing/2014/main" xmlns="" id="{58270FF2-8388-0148-93B1-15D28A03F820}"/>
              </a:ext>
            </a:extLst>
          </p:cNvPr>
          <p:cNvSpPr txBox="1"/>
          <p:nvPr/>
        </p:nvSpPr>
        <p:spPr>
          <a:xfrm>
            <a:off x="4419600" y="1563688"/>
            <a:ext cx="1879600" cy="368300"/>
          </a:xfrm>
          <a:prstGeom prst="rect">
            <a:avLst/>
          </a:prstGeom>
          <a:solidFill>
            <a:schemeClr val="tx1"/>
          </a:solidFill>
          <a:ln w="12700" cap="flat" cmpd="sng" algn="ctr">
            <a:solidFill>
              <a:srgbClr val="C00000"/>
            </a:solidFill>
            <a:prstDash val="solid"/>
            <a:round/>
            <a:headEnd type="none" w="sm" len="sm"/>
            <a:tailEnd type="none" w="sm" len="sm"/>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000" b="1">
                <a:solidFill>
                  <a:schemeClr val="bg2"/>
                </a:solidFill>
                <a:effectLst>
                  <a:outerShdw blurRad="38100" dist="38100" dir="2700000" algn="tl">
                    <a:srgbClr val="C0C0C0"/>
                  </a:outerShdw>
                </a:effectLst>
              </a:rPr>
              <a:t>  Morte     </a:t>
            </a:r>
          </a:p>
        </p:txBody>
      </p:sp>
      <p:sp>
        <p:nvSpPr>
          <p:cNvPr id="65542" name="Seta para cima 8">
            <a:extLst>
              <a:ext uri="{FF2B5EF4-FFF2-40B4-BE49-F238E27FC236}">
                <a16:creationId xmlns:a16="http://schemas.microsoft.com/office/drawing/2014/main" xmlns="" id="{E58A2F81-2E38-774A-B0CF-3624F561D482}"/>
              </a:ext>
            </a:extLst>
          </p:cNvPr>
          <p:cNvSpPr>
            <a:spLocks noChangeArrowheads="1"/>
          </p:cNvSpPr>
          <p:nvPr/>
        </p:nvSpPr>
        <p:spPr bwMode="auto">
          <a:xfrm>
            <a:off x="4597400" y="1931988"/>
            <a:ext cx="241300" cy="4321175"/>
          </a:xfrm>
          <a:prstGeom prst="upArrow">
            <a:avLst>
              <a:gd name="adj1" fmla="val 50000"/>
              <a:gd name="adj2" fmla="val 49993"/>
            </a:avLst>
          </a:prstGeom>
          <a:solidFill>
            <a:schemeClr val="tx1"/>
          </a:solidFill>
          <a:ln w="12700">
            <a:solidFill>
              <a:srgbClr val="C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1800">
              <a:solidFill>
                <a:srgbClr val="FFFFFF"/>
              </a:solidFill>
            </a:endParaRPr>
          </a:p>
        </p:txBody>
      </p:sp>
      <p:sp>
        <p:nvSpPr>
          <p:cNvPr id="2" name="TextBox 1">
            <a:extLst>
              <a:ext uri="{FF2B5EF4-FFF2-40B4-BE49-F238E27FC236}">
                <a16:creationId xmlns:a16="http://schemas.microsoft.com/office/drawing/2014/main" xmlns="" id="{7F1978F5-4170-DE09-8AEF-EBA2A412F0A7}"/>
              </a:ext>
            </a:extLst>
          </p:cNvPr>
          <p:cNvSpPr txBox="1"/>
          <p:nvPr/>
        </p:nvSpPr>
        <p:spPr>
          <a:xfrm>
            <a:off x="533400" y="406400"/>
            <a:ext cx="4222751" cy="954107"/>
          </a:xfrm>
          <a:prstGeom prst="rect">
            <a:avLst/>
          </a:prstGeom>
          <a:noFill/>
        </p:spPr>
        <p:txBody>
          <a:bodyPr wrap="square" rtlCol="0">
            <a:spAutoFit/>
          </a:bodyPr>
          <a:lstStyle/>
          <a:p>
            <a:r>
              <a:rPr lang="x-none" sz="2800" b="1" dirty="0"/>
              <a:t>DM na história natural da DCV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3">
            <a:extLst>
              <a:ext uri="{FF2B5EF4-FFF2-40B4-BE49-F238E27FC236}">
                <a16:creationId xmlns:a16="http://schemas.microsoft.com/office/drawing/2014/main" xmlns="" id="{2BC10E17-01D5-7C4A-9A6F-D5A0690D58AC}"/>
              </a:ext>
            </a:extLst>
          </p:cNvPr>
          <p:cNvGraphicFramePr>
            <a:graphicFrameLocks/>
          </p:cNvGraphicFramePr>
          <p:nvPr/>
        </p:nvGraphicFramePr>
        <p:xfrm>
          <a:off x="363538" y="1905000"/>
          <a:ext cx="4351337" cy="4575175"/>
        </p:xfrm>
        <a:graphic>
          <a:graphicData uri="http://schemas.openxmlformats.org/presentationml/2006/ole">
            <mc:AlternateContent xmlns:mc="http://schemas.openxmlformats.org/markup-compatibility/2006">
              <mc:Choice xmlns:v="urn:schemas-microsoft-com:vml" Requires="v">
                <p:oleObj spid="_x0000_s4098" name="Chart" r:id="rId4" imgW="3873500" imgH="4584700" progId="MSGraph.Chart.8">
                  <p:embed followColorScheme="full"/>
                </p:oleObj>
              </mc:Choice>
              <mc:Fallback>
                <p:oleObj name="Chart" r:id="rId4" imgW="3873500" imgH="45847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8" y="1905000"/>
                        <a:ext cx="4351337"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79204" name="Rectangle 4">
            <a:extLst>
              <a:ext uri="{FF2B5EF4-FFF2-40B4-BE49-F238E27FC236}">
                <a16:creationId xmlns:a16="http://schemas.microsoft.com/office/drawing/2014/main" xmlns="" id="{E685A1F3-B001-DC4B-8B81-30A6090B175A}"/>
              </a:ext>
            </a:extLst>
          </p:cNvPr>
          <p:cNvSpPr>
            <a:spLocks noChangeArrowheads="1"/>
          </p:cNvSpPr>
          <p:nvPr/>
        </p:nvSpPr>
        <p:spPr bwMode="auto">
          <a:xfrm>
            <a:off x="117475" y="6461125"/>
            <a:ext cx="2433638" cy="323850"/>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b="1" i="1">
                <a:solidFill>
                  <a:srgbClr val="B9FFED"/>
                </a:solidFill>
                <a:effectLst>
                  <a:outerShdw blurRad="38100" dist="38100" dir="2700000" algn="tl">
                    <a:srgbClr val="000000"/>
                  </a:outerShdw>
                </a:effectLst>
                <a:latin typeface="Arial Narrow" panose="020B0606020202030204" pitchFamily="34" charset="0"/>
              </a:rPr>
              <a:t>Kannel WB. Ann Int Med 1961</a:t>
            </a:r>
          </a:p>
        </p:txBody>
      </p:sp>
      <p:sp>
        <p:nvSpPr>
          <p:cNvPr id="179205" name="Rectangle 5">
            <a:extLst>
              <a:ext uri="{FF2B5EF4-FFF2-40B4-BE49-F238E27FC236}">
                <a16:creationId xmlns:a16="http://schemas.microsoft.com/office/drawing/2014/main" xmlns="" id="{BD5A292A-704C-7C43-A868-11DA3189247B}"/>
              </a:ext>
            </a:extLst>
          </p:cNvPr>
          <p:cNvSpPr>
            <a:spLocks noChangeArrowheads="1"/>
          </p:cNvSpPr>
          <p:nvPr/>
        </p:nvSpPr>
        <p:spPr bwMode="auto">
          <a:xfrm>
            <a:off x="7326313" y="6461125"/>
            <a:ext cx="2568575" cy="323850"/>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b="1" i="1">
                <a:solidFill>
                  <a:srgbClr val="B9FFED"/>
                </a:solidFill>
                <a:effectLst>
                  <a:outerShdw blurRad="38100" dist="38100" dir="2700000" algn="tl">
                    <a:srgbClr val="000000"/>
                  </a:outerShdw>
                </a:effectLst>
                <a:latin typeface="Arial Narrow" panose="020B0606020202030204" pitchFamily="34" charset="0"/>
              </a:rPr>
              <a:t>Iso H for the MRFIT. NEJM 1989</a:t>
            </a:r>
          </a:p>
        </p:txBody>
      </p:sp>
      <p:sp>
        <p:nvSpPr>
          <p:cNvPr id="179211" name="Text Box 11">
            <a:extLst>
              <a:ext uri="{FF2B5EF4-FFF2-40B4-BE49-F238E27FC236}">
                <a16:creationId xmlns:a16="http://schemas.microsoft.com/office/drawing/2014/main" xmlns="" id="{5B563D63-B5BF-B14F-8B11-1F504BBBD0BB}"/>
              </a:ext>
            </a:extLst>
          </p:cNvPr>
          <p:cNvSpPr txBox="1">
            <a:spLocks noChangeArrowheads="1"/>
          </p:cNvSpPr>
          <p:nvPr/>
        </p:nvSpPr>
        <p:spPr bwMode="auto">
          <a:xfrm>
            <a:off x="650875" y="1447800"/>
            <a:ext cx="3543300" cy="430213"/>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200" b="1">
                <a:solidFill>
                  <a:srgbClr val="FFEA8F"/>
                </a:solidFill>
                <a:effectLst>
                  <a:outerShdw blurRad="38100" dist="38100" dir="2700000" algn="tl">
                    <a:srgbClr val="000000"/>
                  </a:outerShdw>
                </a:effectLst>
              </a:rPr>
              <a:t>Framingham Heart Study</a:t>
            </a:r>
          </a:p>
        </p:txBody>
      </p:sp>
      <p:sp>
        <p:nvSpPr>
          <p:cNvPr id="179212" name="Rectangle 12">
            <a:extLst>
              <a:ext uri="{FF2B5EF4-FFF2-40B4-BE49-F238E27FC236}">
                <a16:creationId xmlns:a16="http://schemas.microsoft.com/office/drawing/2014/main" xmlns="" id="{0D2EC79B-F5B2-474A-8402-74F40AC7E04B}"/>
              </a:ext>
            </a:extLst>
          </p:cNvPr>
          <p:cNvSpPr>
            <a:spLocks noChangeArrowheads="1"/>
          </p:cNvSpPr>
          <p:nvPr/>
        </p:nvSpPr>
        <p:spPr bwMode="auto">
          <a:xfrm>
            <a:off x="600075" y="381000"/>
            <a:ext cx="9086850" cy="838200"/>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chemeClr val="tx2"/>
                </a:solidFill>
                <a:effectLst>
                  <a:outerShdw blurRad="38100" dist="38100" dir="2700000" algn="tl">
                    <a:srgbClr val="000000"/>
                  </a:outerShdw>
                </a:effectLst>
              </a:rPr>
              <a:t>Colesterol e Morbimortalidade CV</a:t>
            </a:r>
          </a:p>
        </p:txBody>
      </p:sp>
      <p:sp>
        <p:nvSpPr>
          <p:cNvPr id="105479" name="Text Box 14">
            <a:extLst>
              <a:ext uri="{FF2B5EF4-FFF2-40B4-BE49-F238E27FC236}">
                <a16:creationId xmlns:a16="http://schemas.microsoft.com/office/drawing/2014/main" xmlns="" id="{9519392D-62A4-3948-AE2D-B0B8520A4D64}"/>
              </a:ext>
            </a:extLst>
          </p:cNvPr>
          <p:cNvSpPr txBox="1">
            <a:spLocks noChangeArrowheads="1"/>
          </p:cNvSpPr>
          <p:nvPr/>
        </p:nvSpPr>
        <p:spPr bwMode="auto">
          <a:xfrm rot="-5400000">
            <a:off x="-1443038" y="3838576"/>
            <a:ext cx="35226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700" b="1">
                <a:solidFill>
                  <a:srgbClr val="FFFFFF"/>
                </a:solidFill>
              </a:rPr>
              <a:t>Incidência coronariopatia (1000)</a:t>
            </a:r>
          </a:p>
        </p:txBody>
      </p:sp>
      <p:grpSp>
        <p:nvGrpSpPr>
          <p:cNvPr id="105480" name="Grupo 2">
            <a:extLst>
              <a:ext uri="{FF2B5EF4-FFF2-40B4-BE49-F238E27FC236}">
                <a16:creationId xmlns:a16="http://schemas.microsoft.com/office/drawing/2014/main" xmlns="" id="{D94A5BAA-4682-5D45-B4BC-E969F6031BE4}"/>
              </a:ext>
            </a:extLst>
          </p:cNvPr>
          <p:cNvGrpSpPr>
            <a:grpSpLocks/>
          </p:cNvGrpSpPr>
          <p:nvPr/>
        </p:nvGrpSpPr>
        <p:grpSpPr bwMode="auto">
          <a:xfrm>
            <a:off x="4659313" y="1570038"/>
            <a:ext cx="5481637" cy="5105400"/>
            <a:chOff x="4659273" y="1371600"/>
            <a:chExt cx="5481281" cy="5105400"/>
          </a:xfrm>
        </p:grpSpPr>
        <p:grpSp>
          <p:nvGrpSpPr>
            <p:cNvPr id="105481" name="Group 13">
              <a:extLst>
                <a:ext uri="{FF2B5EF4-FFF2-40B4-BE49-F238E27FC236}">
                  <a16:creationId xmlns:a16="http://schemas.microsoft.com/office/drawing/2014/main" xmlns="" id="{7214613F-0CEF-954B-9C66-A3D278E02656}"/>
                </a:ext>
              </a:extLst>
            </p:cNvPr>
            <p:cNvGrpSpPr>
              <a:grpSpLocks/>
            </p:cNvGrpSpPr>
            <p:nvPr/>
          </p:nvGrpSpPr>
          <p:grpSpPr bwMode="auto">
            <a:xfrm>
              <a:off x="4886325" y="1371600"/>
              <a:ext cx="5254229" cy="5105400"/>
              <a:chOff x="2784" y="816"/>
              <a:chExt cx="2942" cy="3216"/>
            </a:xfrm>
          </p:grpSpPr>
          <p:sp>
            <p:nvSpPr>
              <p:cNvPr id="179206" name="Rectangle 6">
                <a:extLst>
                  <a:ext uri="{FF2B5EF4-FFF2-40B4-BE49-F238E27FC236}">
                    <a16:creationId xmlns:a16="http://schemas.microsoft.com/office/drawing/2014/main" xmlns="" id="{2C8ECDED-AABF-FA4A-B0D4-D01E5414BBB3}"/>
                  </a:ext>
                </a:extLst>
              </p:cNvPr>
              <p:cNvSpPr>
                <a:spLocks noChangeArrowheads="1"/>
              </p:cNvSpPr>
              <p:nvPr/>
            </p:nvSpPr>
            <p:spPr bwMode="auto">
              <a:xfrm>
                <a:off x="2839" y="1736"/>
                <a:ext cx="627" cy="1656"/>
              </a:xfrm>
              <a:prstGeom prst="rect">
                <a:avLst/>
              </a:prstGeom>
              <a:gradFill rotWithShape="0">
                <a:gsLst>
                  <a:gs pos="0">
                    <a:schemeClr val="accent1"/>
                  </a:gs>
                  <a:gs pos="100000">
                    <a:srgbClr val="CC0000"/>
                  </a:gs>
                </a:gsLst>
                <a:lin ang="5400000" scaled="1"/>
              </a:gradFill>
              <a:ln w="9525">
                <a:noFill/>
                <a:miter lim="800000"/>
                <a:headEnd/>
                <a:tailEnd/>
              </a:ln>
              <a:effectLst/>
            </p:spPr>
            <p:txBody>
              <a:bodyPr wrap="none" anchor="ctr"/>
              <a:lstStyle/>
              <a:p>
                <a:pPr>
                  <a:defRPr/>
                </a:pPr>
                <a:endParaRPr lang="pt-BR" b="1">
                  <a:effectLst>
                    <a:outerShdw blurRad="38100" dist="38100" dir="2700000" algn="tl">
                      <a:srgbClr val="000000">
                        <a:alpha val="43137"/>
                      </a:srgbClr>
                    </a:outerShdw>
                  </a:effectLst>
                  <a:ea typeface="+mn-ea"/>
                </a:endParaRPr>
              </a:p>
            </p:txBody>
          </p:sp>
          <p:sp>
            <p:nvSpPr>
              <p:cNvPr id="179207" name="Rectangle 7">
                <a:extLst>
                  <a:ext uri="{FF2B5EF4-FFF2-40B4-BE49-F238E27FC236}">
                    <a16:creationId xmlns:a16="http://schemas.microsoft.com/office/drawing/2014/main" xmlns="" id="{B3C36296-2E8B-5A49-87A4-6E1FF5D987DA}"/>
                  </a:ext>
                </a:extLst>
              </p:cNvPr>
              <p:cNvSpPr>
                <a:spLocks noChangeArrowheads="1"/>
              </p:cNvSpPr>
              <p:nvPr/>
            </p:nvSpPr>
            <p:spPr bwMode="auto">
              <a:xfrm>
                <a:off x="2846" y="816"/>
                <a:ext cx="2880" cy="3216"/>
              </a:xfrm>
              <a:prstGeom prst="rect">
                <a:avLst/>
              </a:prstGeom>
              <a:noFill/>
              <a:ln w="9525">
                <a:noFill/>
                <a:miter lim="800000"/>
                <a:headEnd/>
                <a:tailEnd/>
              </a:ln>
              <a:effectLst/>
            </p:spPr>
            <p:txBody>
              <a:bodyPr lIns="92075" tIns="46038" rIns="92075" bIns="46038"/>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90000"/>
                  </a:lnSpc>
                  <a:spcBef>
                    <a:spcPct val="20000"/>
                  </a:spcBef>
                  <a:defRPr/>
                </a:pPr>
                <a:r>
                  <a:rPr lang="pt-BR" altLang="pt-BR" sz="2200" b="1">
                    <a:solidFill>
                      <a:srgbClr val="FFEA8F"/>
                    </a:solidFill>
                    <a:effectLst>
                      <a:outerShdw blurRad="38100" dist="38100" dir="2700000" algn="tl">
                        <a:srgbClr val="000000"/>
                      </a:outerShdw>
                    </a:effectLst>
                  </a:rPr>
                  <a:t>Taxas de mortalidade </a:t>
                </a:r>
                <a:r>
                  <a:rPr lang="pt-BR" altLang="pt-BR" sz="1600" b="1">
                    <a:solidFill>
                      <a:srgbClr val="FFEA8F"/>
                    </a:solidFill>
                    <a:effectLst>
                      <a:outerShdw blurRad="38100" dist="38100" dir="2700000" algn="tl">
                        <a:srgbClr val="000000"/>
                      </a:outerShdw>
                    </a:effectLst>
                  </a:rPr>
                  <a:t>(/10.000 pess-ano)</a:t>
                </a:r>
              </a:p>
              <a:p>
                <a:pPr>
                  <a:lnSpc>
                    <a:spcPct val="90000"/>
                  </a:lnSpc>
                  <a:spcBef>
                    <a:spcPct val="20000"/>
                  </a:spcBef>
                  <a:defRPr/>
                </a:pPr>
                <a:endParaRPr lang="pt-BR" altLang="pt-BR" sz="400" b="1">
                  <a:solidFill>
                    <a:srgbClr val="FFEA8F"/>
                  </a:solidFill>
                  <a:effectLst>
                    <a:outerShdw blurRad="38100" dist="38100" dir="2700000" algn="tl">
                      <a:srgbClr val="000000"/>
                    </a:outerShdw>
                  </a:effectLst>
                </a:endParaRPr>
              </a:p>
              <a:p>
                <a:pPr>
                  <a:lnSpc>
                    <a:spcPct val="90000"/>
                  </a:lnSpc>
                  <a:spcBef>
                    <a:spcPct val="20000"/>
                  </a:spcBef>
                  <a:defRPr/>
                </a:pPr>
                <a:r>
                  <a:rPr lang="pt-BR" altLang="pt-BR" sz="2200" b="1">
                    <a:solidFill>
                      <a:schemeClr val="bg1"/>
                    </a:solidFill>
                    <a:effectLst>
                      <a:outerShdw blurRad="38100" dist="38100" dir="2700000" algn="tl">
                        <a:srgbClr val="000000"/>
                      </a:outerShdw>
                    </a:effectLst>
                  </a:rPr>
                  <a:t>		    </a:t>
                </a:r>
                <a:r>
                  <a:rPr lang="pt-BR" altLang="pt-BR" sz="2000" b="1">
                    <a:solidFill>
                      <a:schemeClr val="tx2"/>
                    </a:solidFill>
                    <a:effectLst>
                      <a:outerShdw blurRad="38100" dist="38100" dir="2700000" algn="tl">
                        <a:srgbClr val="000000"/>
                      </a:outerShdw>
                    </a:effectLst>
                  </a:rPr>
                  <a:t>		    </a:t>
                </a:r>
                <a:r>
                  <a:rPr lang="pt-BR" altLang="pt-BR" sz="2000" b="1">
                    <a:solidFill>
                      <a:schemeClr val="bg1"/>
                    </a:solidFill>
                    <a:effectLst>
                      <a:outerShdw blurRad="38100" dist="38100" dir="2700000" algn="tl">
                        <a:srgbClr val="000000"/>
                      </a:outerShdw>
                    </a:effectLst>
                  </a:rPr>
                  <a:t>		</a:t>
                </a:r>
              </a:p>
              <a:p>
                <a:pPr>
                  <a:lnSpc>
                    <a:spcPct val="70000"/>
                  </a:lnSpc>
                  <a:spcBef>
                    <a:spcPct val="20000"/>
                  </a:spcBef>
                  <a:defRPr/>
                </a:pPr>
                <a:r>
                  <a:rPr lang="pt-BR" altLang="pt-BR" sz="1800" b="1">
                    <a:solidFill>
                      <a:schemeClr val="tx1"/>
                    </a:solidFill>
                    <a:effectLst>
                      <a:outerShdw blurRad="38100" dist="38100" dir="2700000" algn="tl">
                        <a:srgbClr val="000000"/>
                      </a:outerShdw>
                    </a:effectLst>
                  </a:rPr>
                  <a:t>Colesterol    </a:t>
                </a:r>
                <a:r>
                  <a:rPr lang="pt-BR" altLang="pt-BR" sz="1900" b="1">
                    <a:solidFill>
                      <a:srgbClr val="FDFF65"/>
                    </a:solidFill>
                    <a:effectLst>
                      <a:outerShdw blurRad="38100" dist="38100" dir="2700000" algn="tl">
                        <a:srgbClr val="000000"/>
                      </a:outerShdw>
                    </a:effectLst>
                  </a:rPr>
                  <a:t>DAC          AVC         DCV</a:t>
                </a:r>
              </a:p>
              <a:p>
                <a:pPr>
                  <a:lnSpc>
                    <a:spcPct val="70000"/>
                  </a:lnSpc>
                  <a:spcBef>
                    <a:spcPct val="20000"/>
                  </a:spcBef>
                  <a:defRPr/>
                </a:pPr>
                <a:r>
                  <a:rPr lang="pt-BR" altLang="pt-BR" sz="1600" b="1">
                    <a:solidFill>
                      <a:schemeClr val="tx1"/>
                    </a:solidFill>
                    <a:effectLst>
                      <a:outerShdw blurRad="38100" dist="38100" dir="2700000" algn="tl">
                        <a:srgbClr val="000000"/>
                      </a:outerShdw>
                    </a:effectLst>
                  </a:rPr>
                  <a:t>(mg%)</a:t>
                </a:r>
              </a:p>
              <a:p>
                <a:pPr>
                  <a:lnSpc>
                    <a:spcPct val="90000"/>
                  </a:lnSpc>
                  <a:spcBef>
                    <a:spcPct val="20000"/>
                  </a:spcBef>
                  <a:defRPr/>
                </a:pPr>
                <a:endParaRPr lang="pt-BR" altLang="pt-BR" sz="800" b="1">
                  <a:solidFill>
                    <a:schemeClr val="tx1"/>
                  </a:solidFill>
                  <a:effectLst>
                    <a:outerShdw blurRad="38100" dist="38100" dir="2700000" algn="tl">
                      <a:srgbClr val="000000"/>
                    </a:outerShdw>
                  </a:effectLst>
                </a:endParaRP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160-179      32,9           7,0	52,6</a:t>
                </a: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180-199      36,7           4,2      	59,4</a:t>
                </a: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200-219      52,1           5,9      	70,4</a:t>
                </a: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220-239      67,5           6,1      	87,7</a:t>
                </a: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240-259      77,8           8,0      	101,9</a:t>
                </a: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260-279     116,1          8,0      	147,5</a:t>
                </a:r>
              </a:p>
              <a:p>
                <a:pPr>
                  <a:lnSpc>
                    <a:spcPct val="90000"/>
                  </a:lnSpc>
                  <a:spcBef>
                    <a:spcPct val="20000"/>
                  </a:spcBef>
                  <a:defRPr/>
                </a:pPr>
                <a:r>
                  <a:rPr lang="pt-BR" altLang="pt-BR" sz="2000" b="1">
                    <a:solidFill>
                      <a:schemeClr val="tx1"/>
                    </a:solidFill>
                    <a:effectLst>
                      <a:outerShdw blurRad="38100" dist="38100" dir="2700000" algn="tl">
                        <a:srgbClr val="000000"/>
                      </a:outerShdw>
                    </a:effectLst>
                  </a:rPr>
                  <a:t>280-299     124,4          8,8      	159,6</a:t>
                </a:r>
              </a:p>
              <a:p>
                <a:pPr>
                  <a:lnSpc>
                    <a:spcPct val="90000"/>
                  </a:lnSpc>
                  <a:spcBef>
                    <a:spcPct val="20000"/>
                  </a:spcBef>
                  <a:defRPr/>
                </a:pPr>
                <a:r>
                  <a:rPr lang="pt-BR" altLang="pt-BR" sz="2000" b="1">
                    <a:solidFill>
                      <a:schemeClr val="tx1"/>
                    </a:solidFill>
                    <a:effectLst>
                      <a:outerShdw blurRad="38100" dist="38100" dir="2700000" algn="tl">
                        <a:srgbClr val="000000"/>
                      </a:outerShdw>
                    </a:effectLst>
                    <a:sym typeface="Symbol" panose="05050102010706020507" pitchFamily="18" charset="2"/>
                  </a:rPr>
                  <a:t></a:t>
                </a:r>
                <a:r>
                  <a:rPr lang="pt-BR" altLang="pt-BR" sz="2000" b="1">
                    <a:solidFill>
                      <a:schemeClr val="tx1"/>
                    </a:solidFill>
                    <a:effectLst>
                      <a:outerShdw blurRad="38100" dist="38100" dir="2700000" algn="tl">
                        <a:srgbClr val="000000"/>
                      </a:outerShdw>
                    </a:effectLst>
                  </a:rPr>
                  <a:t>300 	     160,3          10,1     	197,8</a:t>
                </a:r>
              </a:p>
            </p:txBody>
          </p:sp>
          <p:sp>
            <p:nvSpPr>
              <p:cNvPr id="179208" name="Line 8">
                <a:extLst>
                  <a:ext uri="{FF2B5EF4-FFF2-40B4-BE49-F238E27FC236}">
                    <a16:creationId xmlns:a16="http://schemas.microsoft.com/office/drawing/2014/main" xmlns="" id="{75910165-4977-C94E-BE80-541ACB8346BD}"/>
                  </a:ext>
                </a:extLst>
              </p:cNvPr>
              <p:cNvSpPr>
                <a:spLocks noChangeShapeType="1"/>
              </p:cNvSpPr>
              <p:nvPr/>
            </p:nvSpPr>
            <p:spPr bwMode="auto">
              <a:xfrm>
                <a:off x="2800" y="1681"/>
                <a:ext cx="2672" cy="0"/>
              </a:xfrm>
              <a:prstGeom prst="line">
                <a:avLst/>
              </a:prstGeom>
              <a:noFill/>
              <a:ln w="38100" cmpd="dbl">
                <a:solidFill>
                  <a:srgbClr val="FFFFFF"/>
                </a:solidFill>
                <a:round/>
                <a:headEnd/>
                <a:tailEnd/>
              </a:ln>
              <a:effectLst/>
            </p:spPr>
            <p:txBody>
              <a:bodyPr/>
              <a:lstStyle/>
              <a:p>
                <a:pPr>
                  <a:defRPr/>
                </a:pPr>
                <a:endParaRPr lang="pt-BR" b="1">
                  <a:effectLst>
                    <a:outerShdw blurRad="38100" dist="38100" dir="2700000" algn="tl">
                      <a:srgbClr val="000000">
                        <a:alpha val="43137"/>
                      </a:srgbClr>
                    </a:outerShdw>
                  </a:effectLst>
                  <a:ea typeface="+mn-ea"/>
                </a:endParaRPr>
              </a:p>
            </p:txBody>
          </p:sp>
          <p:sp>
            <p:nvSpPr>
              <p:cNvPr id="179209" name="Line 9">
                <a:extLst>
                  <a:ext uri="{FF2B5EF4-FFF2-40B4-BE49-F238E27FC236}">
                    <a16:creationId xmlns:a16="http://schemas.microsoft.com/office/drawing/2014/main" xmlns="" id="{7B1672D1-40DE-A94B-8AC7-A17EA450C947}"/>
                  </a:ext>
                </a:extLst>
              </p:cNvPr>
              <p:cNvSpPr>
                <a:spLocks noChangeShapeType="1"/>
              </p:cNvSpPr>
              <p:nvPr/>
            </p:nvSpPr>
            <p:spPr bwMode="auto">
              <a:xfrm>
                <a:off x="2784" y="3840"/>
                <a:ext cx="2832" cy="0"/>
              </a:xfrm>
              <a:prstGeom prst="line">
                <a:avLst/>
              </a:prstGeom>
              <a:noFill/>
              <a:ln w="12700">
                <a:solidFill>
                  <a:schemeClr val="bg1"/>
                </a:solidFill>
                <a:round/>
                <a:headEnd/>
                <a:tailEnd/>
              </a:ln>
              <a:effectLst/>
            </p:spPr>
            <p:txBody>
              <a:bodyPr/>
              <a:lstStyle/>
              <a:p>
                <a:pPr>
                  <a:defRPr/>
                </a:pPr>
                <a:endParaRPr lang="pt-BR" b="1">
                  <a:effectLst>
                    <a:outerShdw blurRad="38100" dist="38100" dir="2700000" algn="tl">
                      <a:srgbClr val="000000">
                        <a:alpha val="43137"/>
                      </a:srgbClr>
                    </a:outerShdw>
                  </a:effectLst>
                  <a:ea typeface="+mn-ea"/>
                </a:endParaRPr>
              </a:p>
            </p:txBody>
          </p:sp>
        </p:grpSp>
        <p:sp>
          <p:nvSpPr>
            <p:cNvPr id="179216" name="Text Box 16">
              <a:extLst>
                <a:ext uri="{FF2B5EF4-FFF2-40B4-BE49-F238E27FC236}">
                  <a16:creationId xmlns:a16="http://schemas.microsoft.com/office/drawing/2014/main" xmlns="" id="{EC1D93B9-DF01-454C-9967-5D9D49E5015A}"/>
                </a:ext>
              </a:extLst>
            </p:cNvPr>
            <p:cNvSpPr txBox="1">
              <a:spLocks noChangeArrowheads="1"/>
            </p:cNvSpPr>
            <p:nvPr/>
          </p:nvSpPr>
          <p:spPr bwMode="auto">
            <a:xfrm>
              <a:off x="4659273" y="5818187"/>
              <a:ext cx="5128879" cy="327025"/>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85000"/>
                </a:lnSpc>
                <a:defRPr/>
              </a:pPr>
              <a:r>
                <a:rPr lang="pt-BR" altLang="pt-BR" sz="1800" b="1">
                  <a:solidFill>
                    <a:schemeClr val="tx1"/>
                  </a:solidFill>
                  <a:effectLst>
                    <a:outerShdw blurRad="38100" dist="38100" dir="2700000" algn="tl">
                      <a:srgbClr val="000000"/>
                    </a:outerShdw>
                  </a:effectLst>
                  <a:latin typeface="Arial Narrow" panose="020B0606020202030204" pitchFamily="34" charset="0"/>
                </a:rPr>
                <a:t>350.977 homens, 35-57 anos; 6 anos acompanhamento</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a:extLst>
              <a:ext uri="{FF2B5EF4-FFF2-40B4-BE49-F238E27FC236}">
                <a16:creationId xmlns:a16="http://schemas.microsoft.com/office/drawing/2014/main" xmlns="" id="{77EE33CE-65A3-C047-8AE6-2F60C084AFE9}"/>
              </a:ext>
            </a:extLst>
          </p:cNvPr>
          <p:cNvSpPr>
            <a:spLocks noGrp="1" noChangeArrowheads="1"/>
          </p:cNvSpPr>
          <p:nvPr>
            <p:ph type="title"/>
          </p:nvPr>
        </p:nvSpPr>
        <p:spPr>
          <a:xfrm>
            <a:off x="1537215" y="972570"/>
            <a:ext cx="7569200" cy="850900"/>
          </a:xfrm>
        </p:spPr>
        <p:txBody>
          <a:bodyPr/>
          <a:lstStyle/>
          <a:p>
            <a:pPr eaLnBrk="1" hangingPunct="1">
              <a:defRPr/>
            </a:pPr>
            <a:r>
              <a:rPr lang="pt-BR" altLang="pt-BR" sz="30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Hipercolesterolemia e </a:t>
            </a:r>
            <a:r>
              <a:rPr lang="pt-BR" altLang="pt-BR" sz="3000" b="1" dirty="0" err="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Aterogênese</a:t>
            </a:r>
            <a:endParaRPr lang="pt-BR" altLang="pt-BR" sz="3000" b="1"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endParaRPr>
          </a:p>
        </p:txBody>
      </p:sp>
      <p:grpSp>
        <p:nvGrpSpPr>
          <p:cNvPr id="2" name="Group 426">
            <a:extLst>
              <a:ext uri="{FF2B5EF4-FFF2-40B4-BE49-F238E27FC236}">
                <a16:creationId xmlns:a16="http://schemas.microsoft.com/office/drawing/2014/main" xmlns="" id="{E1A6ED6F-A7A4-9348-BFFC-AD5C36862D3E}"/>
              </a:ext>
            </a:extLst>
          </p:cNvPr>
          <p:cNvGrpSpPr>
            <a:grpSpLocks/>
          </p:cNvGrpSpPr>
          <p:nvPr/>
        </p:nvGrpSpPr>
        <p:grpSpPr bwMode="auto">
          <a:xfrm>
            <a:off x="7840663" y="3749675"/>
            <a:ext cx="2106612" cy="1871663"/>
            <a:chOff x="4468" y="1979"/>
            <a:chExt cx="1180" cy="1179"/>
          </a:xfrm>
        </p:grpSpPr>
        <p:grpSp>
          <p:nvGrpSpPr>
            <p:cNvPr id="107525" name="Group 7">
              <a:extLst>
                <a:ext uri="{FF2B5EF4-FFF2-40B4-BE49-F238E27FC236}">
                  <a16:creationId xmlns:a16="http://schemas.microsoft.com/office/drawing/2014/main" xmlns="" id="{F12A8F86-65EF-0546-AA25-2A847F8DBE3B}"/>
                </a:ext>
              </a:extLst>
            </p:cNvPr>
            <p:cNvGrpSpPr>
              <a:grpSpLocks/>
            </p:cNvGrpSpPr>
            <p:nvPr/>
          </p:nvGrpSpPr>
          <p:grpSpPr bwMode="auto">
            <a:xfrm>
              <a:off x="4468" y="1979"/>
              <a:ext cx="1180" cy="1179"/>
              <a:chOff x="432" y="1361"/>
              <a:chExt cx="2154" cy="2153"/>
            </a:xfrm>
          </p:grpSpPr>
          <p:sp>
            <p:nvSpPr>
              <p:cNvPr id="107529" name="Oval 8">
                <a:extLst>
                  <a:ext uri="{FF2B5EF4-FFF2-40B4-BE49-F238E27FC236}">
                    <a16:creationId xmlns:a16="http://schemas.microsoft.com/office/drawing/2014/main" xmlns="" id="{9E120717-38E0-7E47-83E1-621BAFA6BCB4}"/>
                  </a:ext>
                </a:extLst>
              </p:cNvPr>
              <p:cNvSpPr>
                <a:spLocks noChangeAspect="1" noChangeArrowheads="1"/>
              </p:cNvSpPr>
              <p:nvPr/>
            </p:nvSpPr>
            <p:spPr bwMode="auto">
              <a:xfrm>
                <a:off x="432" y="1361"/>
                <a:ext cx="2153" cy="2153"/>
              </a:xfrm>
              <a:prstGeom prst="ellipse">
                <a:avLst/>
              </a:prstGeom>
              <a:solidFill>
                <a:srgbClr val="AB3972"/>
              </a:solidFill>
              <a:ln w="50800">
                <a:solidFill>
                  <a:srgbClr val="75274E"/>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30" name="Oval 9">
                <a:extLst>
                  <a:ext uri="{FF2B5EF4-FFF2-40B4-BE49-F238E27FC236}">
                    <a16:creationId xmlns:a16="http://schemas.microsoft.com/office/drawing/2014/main" xmlns="" id="{AD866D9E-6C50-4047-9D65-EFD36270CEFD}"/>
                  </a:ext>
                </a:extLst>
              </p:cNvPr>
              <p:cNvSpPr>
                <a:spLocks noChangeAspect="1" noChangeArrowheads="1"/>
              </p:cNvSpPr>
              <p:nvPr/>
            </p:nvSpPr>
            <p:spPr bwMode="auto">
              <a:xfrm>
                <a:off x="815" y="1731"/>
                <a:ext cx="1400" cy="1400"/>
              </a:xfrm>
              <a:prstGeom prst="ellipse">
                <a:avLst/>
              </a:prstGeom>
              <a:gradFill rotWithShape="0">
                <a:gsLst>
                  <a:gs pos="0">
                    <a:srgbClr val="FF99CC"/>
                  </a:gs>
                  <a:gs pos="100000">
                    <a:srgbClr val="C1749A"/>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31" name="AutoShape 10">
                <a:extLst>
                  <a:ext uri="{FF2B5EF4-FFF2-40B4-BE49-F238E27FC236}">
                    <a16:creationId xmlns:a16="http://schemas.microsoft.com/office/drawing/2014/main" xmlns="" id="{1A6E6CCE-F492-FE49-8533-958F8E989194}"/>
                  </a:ext>
                </a:extLst>
              </p:cNvPr>
              <p:cNvSpPr>
                <a:spLocks noChangeAspect="1" noChangeArrowheads="1"/>
              </p:cNvSpPr>
              <p:nvPr/>
            </p:nvSpPr>
            <p:spPr bwMode="auto">
              <a:xfrm rot="-5073598">
                <a:off x="650" y="2294"/>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32" name="AutoShape 11">
                <a:extLst>
                  <a:ext uri="{FF2B5EF4-FFF2-40B4-BE49-F238E27FC236}">
                    <a16:creationId xmlns:a16="http://schemas.microsoft.com/office/drawing/2014/main" xmlns="" id="{7D2C64FE-8494-CF4D-AD4C-6B53CCA89FC6}"/>
                  </a:ext>
                </a:extLst>
              </p:cNvPr>
              <p:cNvSpPr>
                <a:spLocks noChangeAspect="1" noChangeArrowheads="1"/>
              </p:cNvSpPr>
              <p:nvPr/>
            </p:nvSpPr>
            <p:spPr bwMode="auto">
              <a:xfrm rot="-3204357">
                <a:off x="785" y="1923"/>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33" name="AutoShape 12">
                <a:extLst>
                  <a:ext uri="{FF2B5EF4-FFF2-40B4-BE49-F238E27FC236}">
                    <a16:creationId xmlns:a16="http://schemas.microsoft.com/office/drawing/2014/main" xmlns="" id="{462D3A71-4232-4040-813B-6A2E62EC34F1}"/>
                  </a:ext>
                </a:extLst>
              </p:cNvPr>
              <p:cNvSpPr>
                <a:spLocks noChangeAspect="1" noChangeArrowheads="1"/>
              </p:cNvSpPr>
              <p:nvPr/>
            </p:nvSpPr>
            <p:spPr bwMode="auto">
              <a:xfrm rot="9573181">
                <a:off x="1105" y="1697"/>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34" name="AutoShape 13">
                <a:extLst>
                  <a:ext uri="{FF2B5EF4-FFF2-40B4-BE49-F238E27FC236}">
                    <a16:creationId xmlns:a16="http://schemas.microsoft.com/office/drawing/2014/main" xmlns="" id="{89D9E682-51B1-224A-9B6E-8C357772F5DE}"/>
                  </a:ext>
                </a:extLst>
              </p:cNvPr>
              <p:cNvSpPr>
                <a:spLocks noChangeAspect="1" noChangeArrowheads="1"/>
              </p:cNvSpPr>
              <p:nvPr/>
            </p:nvSpPr>
            <p:spPr bwMode="auto">
              <a:xfrm rot="990524">
                <a:off x="1550" y="1649"/>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535" name="Group 14">
                <a:extLst>
                  <a:ext uri="{FF2B5EF4-FFF2-40B4-BE49-F238E27FC236}">
                    <a16:creationId xmlns:a16="http://schemas.microsoft.com/office/drawing/2014/main" xmlns="" id="{B02A8338-6B9F-0B4E-8401-88841B0F2C1D}"/>
                  </a:ext>
                </a:extLst>
              </p:cNvPr>
              <p:cNvGrpSpPr>
                <a:grpSpLocks noChangeAspect="1"/>
              </p:cNvGrpSpPr>
              <p:nvPr/>
            </p:nvGrpSpPr>
            <p:grpSpPr bwMode="auto">
              <a:xfrm rot="450404">
                <a:off x="904" y="2942"/>
                <a:ext cx="262" cy="93"/>
                <a:chOff x="2170" y="3024"/>
                <a:chExt cx="374" cy="132"/>
              </a:xfrm>
            </p:grpSpPr>
            <p:sp>
              <p:nvSpPr>
                <p:cNvPr id="107942" name="AutoShape 15">
                  <a:extLst>
                    <a:ext uri="{FF2B5EF4-FFF2-40B4-BE49-F238E27FC236}">
                      <a16:creationId xmlns:a16="http://schemas.microsoft.com/office/drawing/2014/main" xmlns="" id="{964C6BAE-C201-9B40-A018-FD4A4039EB5C}"/>
                    </a:ext>
                  </a:extLst>
                </p:cNvPr>
                <p:cNvSpPr>
                  <a:spLocks noChangeAspect="1" noChangeArrowheads="1"/>
                </p:cNvSpPr>
                <p:nvPr/>
              </p:nvSpPr>
              <p:spPr bwMode="auto">
                <a:xfrm rot="-8918523">
                  <a:off x="2170" y="3024"/>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43" name="Oval 16">
                  <a:extLst>
                    <a:ext uri="{FF2B5EF4-FFF2-40B4-BE49-F238E27FC236}">
                      <a16:creationId xmlns:a16="http://schemas.microsoft.com/office/drawing/2014/main" xmlns="" id="{828E498D-48C7-C046-9CFA-4BF9EF89585A}"/>
                    </a:ext>
                  </a:extLst>
                </p:cNvPr>
                <p:cNvSpPr>
                  <a:spLocks noChangeAspect="1" noChangeArrowheads="1"/>
                </p:cNvSpPr>
                <p:nvPr/>
              </p:nvSpPr>
              <p:spPr bwMode="auto">
                <a:xfrm rot="1608495">
                  <a:off x="2291" y="3051"/>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07536" name="Group 17">
                <a:extLst>
                  <a:ext uri="{FF2B5EF4-FFF2-40B4-BE49-F238E27FC236}">
                    <a16:creationId xmlns:a16="http://schemas.microsoft.com/office/drawing/2014/main" xmlns="" id="{D0A69963-F11E-4B49-B113-120C32971986}"/>
                  </a:ext>
                </a:extLst>
              </p:cNvPr>
              <p:cNvGrpSpPr>
                <a:grpSpLocks noChangeAspect="1"/>
              </p:cNvGrpSpPr>
              <p:nvPr/>
            </p:nvGrpSpPr>
            <p:grpSpPr bwMode="auto">
              <a:xfrm rot="1042071">
                <a:off x="1248" y="3119"/>
                <a:ext cx="262" cy="92"/>
                <a:chOff x="2792" y="3132"/>
                <a:chExt cx="374" cy="132"/>
              </a:xfrm>
            </p:grpSpPr>
            <p:sp>
              <p:nvSpPr>
                <p:cNvPr id="107940" name="AutoShape 18">
                  <a:extLst>
                    <a:ext uri="{FF2B5EF4-FFF2-40B4-BE49-F238E27FC236}">
                      <a16:creationId xmlns:a16="http://schemas.microsoft.com/office/drawing/2014/main" xmlns="" id="{2152C1BC-93A1-7443-A647-50437154E72A}"/>
                    </a:ext>
                  </a:extLst>
                </p:cNvPr>
                <p:cNvSpPr>
                  <a:spLocks noChangeAspect="1" noChangeArrowheads="1"/>
                </p:cNvSpPr>
                <p:nvPr/>
              </p:nvSpPr>
              <p:spPr bwMode="auto">
                <a:xfrm rot="-421978">
                  <a:off x="2792" y="3132"/>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41" name="Oval 19">
                  <a:extLst>
                    <a:ext uri="{FF2B5EF4-FFF2-40B4-BE49-F238E27FC236}">
                      <a16:creationId xmlns:a16="http://schemas.microsoft.com/office/drawing/2014/main" xmlns="" id="{EC5A02EC-F2A6-D64A-9758-00599EA4677F}"/>
                    </a:ext>
                  </a:extLst>
                </p:cNvPr>
                <p:cNvSpPr>
                  <a:spLocks noChangeAspect="1" noChangeArrowheads="1"/>
                </p:cNvSpPr>
                <p:nvPr/>
              </p:nvSpPr>
              <p:spPr bwMode="auto">
                <a:xfrm rot="-836973">
                  <a:off x="2928" y="3168"/>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07537" name="Group 20">
                <a:extLst>
                  <a:ext uri="{FF2B5EF4-FFF2-40B4-BE49-F238E27FC236}">
                    <a16:creationId xmlns:a16="http://schemas.microsoft.com/office/drawing/2014/main" xmlns="" id="{DAC8D527-A9D3-AB49-973E-CC7E01561599}"/>
                  </a:ext>
                </a:extLst>
              </p:cNvPr>
              <p:cNvGrpSpPr>
                <a:grpSpLocks noChangeAspect="1"/>
              </p:cNvGrpSpPr>
              <p:nvPr/>
            </p:nvGrpSpPr>
            <p:grpSpPr bwMode="auto">
              <a:xfrm rot="303112">
                <a:off x="770" y="2572"/>
                <a:ext cx="92" cy="262"/>
                <a:chOff x="1870" y="2412"/>
                <a:chExt cx="132" cy="374"/>
              </a:xfrm>
            </p:grpSpPr>
            <p:sp>
              <p:nvSpPr>
                <p:cNvPr id="107938" name="AutoShape 21">
                  <a:extLst>
                    <a:ext uri="{FF2B5EF4-FFF2-40B4-BE49-F238E27FC236}">
                      <a16:creationId xmlns:a16="http://schemas.microsoft.com/office/drawing/2014/main" xmlns="" id="{4E267B7B-9E91-3D48-BA8A-8A44C6BAE37B}"/>
                    </a:ext>
                  </a:extLst>
                </p:cNvPr>
                <p:cNvSpPr>
                  <a:spLocks noChangeAspect="1" noChangeArrowheads="1"/>
                </p:cNvSpPr>
                <p:nvPr/>
              </p:nvSpPr>
              <p:spPr bwMode="auto">
                <a:xfrm rot="-6967350">
                  <a:off x="1749" y="2533"/>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9" name="Oval 22">
                  <a:extLst>
                    <a:ext uri="{FF2B5EF4-FFF2-40B4-BE49-F238E27FC236}">
                      <a16:creationId xmlns:a16="http://schemas.microsoft.com/office/drawing/2014/main" xmlns="" id="{625CF24D-1DC5-4247-801A-EAD7E1ABB8FA}"/>
                    </a:ext>
                  </a:extLst>
                </p:cNvPr>
                <p:cNvSpPr>
                  <a:spLocks noChangeAspect="1" noChangeArrowheads="1"/>
                </p:cNvSpPr>
                <p:nvPr/>
              </p:nvSpPr>
              <p:spPr bwMode="auto">
                <a:xfrm rot="4094369">
                  <a:off x="1872" y="2544"/>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107538" name="Oval 23">
                <a:extLst>
                  <a:ext uri="{FF2B5EF4-FFF2-40B4-BE49-F238E27FC236}">
                    <a16:creationId xmlns:a16="http://schemas.microsoft.com/office/drawing/2014/main" xmlns="" id="{4A455880-1A1D-A846-9A49-33D4A1E64C53}"/>
                  </a:ext>
                </a:extLst>
              </p:cNvPr>
              <p:cNvSpPr>
                <a:spLocks noChangeAspect="1" noChangeArrowheads="1"/>
              </p:cNvSpPr>
              <p:nvPr/>
            </p:nvSpPr>
            <p:spPr bwMode="auto">
              <a:xfrm rot="5377805">
                <a:off x="746" y="2303"/>
                <a:ext cx="74" cy="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39" name="Oval 24">
                <a:extLst>
                  <a:ext uri="{FF2B5EF4-FFF2-40B4-BE49-F238E27FC236}">
                    <a16:creationId xmlns:a16="http://schemas.microsoft.com/office/drawing/2014/main" xmlns="" id="{FE99064D-5215-664E-AC52-09DB5C74A082}"/>
                  </a:ext>
                </a:extLst>
              </p:cNvPr>
              <p:cNvSpPr>
                <a:spLocks noChangeAspect="1" noChangeArrowheads="1"/>
              </p:cNvSpPr>
              <p:nvPr/>
            </p:nvSpPr>
            <p:spPr bwMode="auto">
              <a:xfrm rot="-2703996">
                <a:off x="888" y="1949"/>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40" name="Oval 25">
                <a:extLst>
                  <a:ext uri="{FF2B5EF4-FFF2-40B4-BE49-F238E27FC236}">
                    <a16:creationId xmlns:a16="http://schemas.microsoft.com/office/drawing/2014/main" xmlns="" id="{DA557B18-FEBD-324A-825F-9EC81A38ADB5}"/>
                  </a:ext>
                </a:extLst>
              </p:cNvPr>
              <p:cNvSpPr>
                <a:spLocks noChangeAspect="1" noChangeArrowheads="1"/>
              </p:cNvSpPr>
              <p:nvPr/>
            </p:nvSpPr>
            <p:spPr bwMode="auto">
              <a:xfrm rot="-734693">
                <a:off x="1207" y="1724"/>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41" name="Oval 26">
                <a:extLst>
                  <a:ext uri="{FF2B5EF4-FFF2-40B4-BE49-F238E27FC236}">
                    <a16:creationId xmlns:a16="http://schemas.microsoft.com/office/drawing/2014/main" xmlns="" id="{260F04F4-C80C-E541-A23F-485B3AD3B0DF}"/>
                  </a:ext>
                </a:extLst>
              </p:cNvPr>
              <p:cNvSpPr>
                <a:spLocks noChangeAspect="1" noChangeArrowheads="1"/>
              </p:cNvSpPr>
              <p:nvPr/>
            </p:nvSpPr>
            <p:spPr bwMode="auto">
              <a:xfrm rot="1608495">
                <a:off x="1637" y="1678"/>
                <a:ext cx="75" cy="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542" name="Group 27">
                <a:extLst>
                  <a:ext uri="{FF2B5EF4-FFF2-40B4-BE49-F238E27FC236}">
                    <a16:creationId xmlns:a16="http://schemas.microsoft.com/office/drawing/2014/main" xmlns="" id="{B1492E85-4AD6-2E43-B5FB-9E2B7C3585AC}"/>
                  </a:ext>
                </a:extLst>
              </p:cNvPr>
              <p:cNvGrpSpPr>
                <a:grpSpLocks noChangeAspect="1"/>
              </p:cNvGrpSpPr>
              <p:nvPr/>
            </p:nvGrpSpPr>
            <p:grpSpPr bwMode="auto">
              <a:xfrm rot="-400638">
                <a:off x="1577" y="3110"/>
                <a:ext cx="262" cy="93"/>
                <a:chOff x="2792" y="3132"/>
                <a:chExt cx="374" cy="132"/>
              </a:xfrm>
            </p:grpSpPr>
            <p:sp>
              <p:nvSpPr>
                <p:cNvPr id="107936" name="AutoShape 28">
                  <a:extLst>
                    <a:ext uri="{FF2B5EF4-FFF2-40B4-BE49-F238E27FC236}">
                      <a16:creationId xmlns:a16="http://schemas.microsoft.com/office/drawing/2014/main" xmlns="" id="{C2E67099-B855-5944-BE9A-3DD559602CE0}"/>
                    </a:ext>
                  </a:extLst>
                </p:cNvPr>
                <p:cNvSpPr>
                  <a:spLocks noChangeAspect="1" noChangeArrowheads="1"/>
                </p:cNvSpPr>
                <p:nvPr/>
              </p:nvSpPr>
              <p:spPr bwMode="auto">
                <a:xfrm rot="-421978">
                  <a:off x="2792" y="3132"/>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7" name="Oval 29">
                  <a:extLst>
                    <a:ext uri="{FF2B5EF4-FFF2-40B4-BE49-F238E27FC236}">
                      <a16:creationId xmlns:a16="http://schemas.microsoft.com/office/drawing/2014/main" xmlns="" id="{D0FE2585-6674-9E40-AA25-6803EDE220A7}"/>
                    </a:ext>
                  </a:extLst>
                </p:cNvPr>
                <p:cNvSpPr>
                  <a:spLocks noChangeAspect="1" noChangeArrowheads="1"/>
                </p:cNvSpPr>
                <p:nvPr/>
              </p:nvSpPr>
              <p:spPr bwMode="auto">
                <a:xfrm rot="-836973">
                  <a:off x="2928" y="3168"/>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07543" name="Group 30">
                <a:extLst>
                  <a:ext uri="{FF2B5EF4-FFF2-40B4-BE49-F238E27FC236}">
                    <a16:creationId xmlns:a16="http://schemas.microsoft.com/office/drawing/2014/main" xmlns="" id="{2EB9F36F-7A2F-294E-A24E-4E03C0820A8C}"/>
                  </a:ext>
                </a:extLst>
              </p:cNvPr>
              <p:cNvGrpSpPr>
                <a:grpSpLocks noChangeAspect="1"/>
              </p:cNvGrpSpPr>
              <p:nvPr/>
            </p:nvGrpSpPr>
            <p:grpSpPr bwMode="auto">
              <a:xfrm>
                <a:off x="871" y="1765"/>
                <a:ext cx="1278" cy="1331"/>
                <a:chOff x="1968" y="1200"/>
                <a:chExt cx="1824" cy="1899"/>
              </a:xfrm>
            </p:grpSpPr>
            <p:grpSp>
              <p:nvGrpSpPr>
                <p:cNvPr id="107772" name="Group 31">
                  <a:extLst>
                    <a:ext uri="{FF2B5EF4-FFF2-40B4-BE49-F238E27FC236}">
                      <a16:creationId xmlns:a16="http://schemas.microsoft.com/office/drawing/2014/main" xmlns="" id="{29D84B89-3CCC-6E41-8F60-C1FCC606F6B7}"/>
                    </a:ext>
                  </a:extLst>
                </p:cNvPr>
                <p:cNvGrpSpPr>
                  <a:grpSpLocks noChangeAspect="1"/>
                </p:cNvGrpSpPr>
                <p:nvPr/>
              </p:nvGrpSpPr>
              <p:grpSpPr bwMode="auto">
                <a:xfrm>
                  <a:off x="1968" y="1200"/>
                  <a:ext cx="891" cy="987"/>
                  <a:chOff x="1968" y="1200"/>
                  <a:chExt cx="891" cy="987"/>
                </a:xfrm>
              </p:grpSpPr>
              <p:sp>
                <p:nvSpPr>
                  <p:cNvPr id="107896" name="Oval 32">
                    <a:extLst>
                      <a:ext uri="{FF2B5EF4-FFF2-40B4-BE49-F238E27FC236}">
                        <a16:creationId xmlns:a16="http://schemas.microsoft.com/office/drawing/2014/main" xmlns="" id="{E264083D-C7C1-9248-A308-7A74FA3C2598}"/>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7" name="Oval 33">
                    <a:extLst>
                      <a:ext uri="{FF2B5EF4-FFF2-40B4-BE49-F238E27FC236}">
                        <a16:creationId xmlns:a16="http://schemas.microsoft.com/office/drawing/2014/main" xmlns="" id="{77B3A75A-44BD-914D-AB98-0CA3BF164C0E}"/>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8" name="Oval 34">
                    <a:extLst>
                      <a:ext uri="{FF2B5EF4-FFF2-40B4-BE49-F238E27FC236}">
                        <a16:creationId xmlns:a16="http://schemas.microsoft.com/office/drawing/2014/main" xmlns="" id="{5F26F5B1-5E2B-444F-8EAE-CBE366F5F90C}"/>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9" name="Oval 35">
                    <a:extLst>
                      <a:ext uri="{FF2B5EF4-FFF2-40B4-BE49-F238E27FC236}">
                        <a16:creationId xmlns:a16="http://schemas.microsoft.com/office/drawing/2014/main" xmlns="" id="{06B69CCC-9B29-7A4F-A35F-5D52327F5BCF}"/>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0" name="Oval 36">
                    <a:extLst>
                      <a:ext uri="{FF2B5EF4-FFF2-40B4-BE49-F238E27FC236}">
                        <a16:creationId xmlns:a16="http://schemas.microsoft.com/office/drawing/2014/main" xmlns="" id="{DB8531FF-B205-2941-95A4-E1E7A5A91BA3}"/>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1" name="Oval 37">
                    <a:extLst>
                      <a:ext uri="{FF2B5EF4-FFF2-40B4-BE49-F238E27FC236}">
                        <a16:creationId xmlns:a16="http://schemas.microsoft.com/office/drawing/2014/main" xmlns="" id="{582F1B46-CD52-894C-A6CC-AE03E0A0DE6E}"/>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2" name="Oval 38">
                    <a:extLst>
                      <a:ext uri="{FF2B5EF4-FFF2-40B4-BE49-F238E27FC236}">
                        <a16:creationId xmlns:a16="http://schemas.microsoft.com/office/drawing/2014/main" xmlns="" id="{F1E141E6-1501-E043-A474-40E9A71D4E5F}"/>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3" name="Oval 39">
                    <a:extLst>
                      <a:ext uri="{FF2B5EF4-FFF2-40B4-BE49-F238E27FC236}">
                        <a16:creationId xmlns:a16="http://schemas.microsoft.com/office/drawing/2014/main" xmlns="" id="{F542C507-F33D-4D49-B392-A2F32624DF9F}"/>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4" name="Oval 40">
                    <a:extLst>
                      <a:ext uri="{FF2B5EF4-FFF2-40B4-BE49-F238E27FC236}">
                        <a16:creationId xmlns:a16="http://schemas.microsoft.com/office/drawing/2014/main" xmlns="" id="{3498B376-EBDD-5C40-B551-A1194E67DF69}"/>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5" name="Oval 41">
                    <a:extLst>
                      <a:ext uri="{FF2B5EF4-FFF2-40B4-BE49-F238E27FC236}">
                        <a16:creationId xmlns:a16="http://schemas.microsoft.com/office/drawing/2014/main" xmlns="" id="{A7B05DE3-0D37-FF4F-B3AA-1A2BBABFF39C}"/>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6" name="Oval 42">
                    <a:extLst>
                      <a:ext uri="{FF2B5EF4-FFF2-40B4-BE49-F238E27FC236}">
                        <a16:creationId xmlns:a16="http://schemas.microsoft.com/office/drawing/2014/main" xmlns="" id="{EF0149B4-62D0-A943-AC7A-E0C8F26DCD41}"/>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7" name="Oval 43">
                    <a:extLst>
                      <a:ext uri="{FF2B5EF4-FFF2-40B4-BE49-F238E27FC236}">
                        <a16:creationId xmlns:a16="http://schemas.microsoft.com/office/drawing/2014/main" xmlns="" id="{49E804F6-5320-0D41-9C0C-963566ECBCCC}"/>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8" name="Oval 44">
                    <a:extLst>
                      <a:ext uri="{FF2B5EF4-FFF2-40B4-BE49-F238E27FC236}">
                        <a16:creationId xmlns:a16="http://schemas.microsoft.com/office/drawing/2014/main" xmlns="" id="{67659D0D-05F6-1444-A042-3BD43133CDFA}"/>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09" name="Oval 45">
                    <a:extLst>
                      <a:ext uri="{FF2B5EF4-FFF2-40B4-BE49-F238E27FC236}">
                        <a16:creationId xmlns:a16="http://schemas.microsoft.com/office/drawing/2014/main" xmlns="" id="{5A98BEAC-16E3-0246-AE47-177ABB989C47}"/>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0" name="Oval 46">
                    <a:extLst>
                      <a:ext uri="{FF2B5EF4-FFF2-40B4-BE49-F238E27FC236}">
                        <a16:creationId xmlns:a16="http://schemas.microsoft.com/office/drawing/2014/main" xmlns="" id="{45B4EDE6-727A-124E-89CF-216276EEE862}"/>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1" name="Oval 47">
                    <a:extLst>
                      <a:ext uri="{FF2B5EF4-FFF2-40B4-BE49-F238E27FC236}">
                        <a16:creationId xmlns:a16="http://schemas.microsoft.com/office/drawing/2014/main" xmlns="" id="{BE9D43E4-A98D-434F-BA15-5935718F08DB}"/>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2" name="Oval 48">
                    <a:extLst>
                      <a:ext uri="{FF2B5EF4-FFF2-40B4-BE49-F238E27FC236}">
                        <a16:creationId xmlns:a16="http://schemas.microsoft.com/office/drawing/2014/main" xmlns="" id="{03EBA53A-682C-7346-8EB9-7945827C7AD6}"/>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3" name="Oval 49">
                    <a:extLst>
                      <a:ext uri="{FF2B5EF4-FFF2-40B4-BE49-F238E27FC236}">
                        <a16:creationId xmlns:a16="http://schemas.microsoft.com/office/drawing/2014/main" xmlns="" id="{F0D0A420-5D59-AE4D-9847-3F1B597FA5D2}"/>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4" name="Oval 50">
                    <a:extLst>
                      <a:ext uri="{FF2B5EF4-FFF2-40B4-BE49-F238E27FC236}">
                        <a16:creationId xmlns:a16="http://schemas.microsoft.com/office/drawing/2014/main" xmlns="" id="{5A194C35-712E-6B4B-9FD4-59E03DC09153}"/>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5" name="Oval 51">
                    <a:extLst>
                      <a:ext uri="{FF2B5EF4-FFF2-40B4-BE49-F238E27FC236}">
                        <a16:creationId xmlns:a16="http://schemas.microsoft.com/office/drawing/2014/main" xmlns="" id="{8DECE5A1-E347-E14C-BBBD-E6177FB5D7FF}"/>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6" name="Oval 52">
                    <a:extLst>
                      <a:ext uri="{FF2B5EF4-FFF2-40B4-BE49-F238E27FC236}">
                        <a16:creationId xmlns:a16="http://schemas.microsoft.com/office/drawing/2014/main" xmlns="" id="{323752C8-AC62-3446-83C3-B16FB9418A76}"/>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7" name="Oval 53">
                    <a:extLst>
                      <a:ext uri="{FF2B5EF4-FFF2-40B4-BE49-F238E27FC236}">
                        <a16:creationId xmlns:a16="http://schemas.microsoft.com/office/drawing/2014/main" xmlns="" id="{9E432156-4135-4348-ABFB-EB3AC55AA088}"/>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8" name="Oval 54">
                    <a:extLst>
                      <a:ext uri="{FF2B5EF4-FFF2-40B4-BE49-F238E27FC236}">
                        <a16:creationId xmlns:a16="http://schemas.microsoft.com/office/drawing/2014/main" xmlns="" id="{AC8D8178-92A3-BE47-B150-2FB1A2657004}"/>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19" name="Oval 55">
                    <a:extLst>
                      <a:ext uri="{FF2B5EF4-FFF2-40B4-BE49-F238E27FC236}">
                        <a16:creationId xmlns:a16="http://schemas.microsoft.com/office/drawing/2014/main" xmlns="" id="{1E370781-C528-244F-BF80-F0C5523CC185}"/>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0" name="Oval 56">
                    <a:extLst>
                      <a:ext uri="{FF2B5EF4-FFF2-40B4-BE49-F238E27FC236}">
                        <a16:creationId xmlns:a16="http://schemas.microsoft.com/office/drawing/2014/main" xmlns="" id="{0CEAE2B9-8A43-B44F-948F-B6516179D365}"/>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1" name="Oval 57">
                    <a:extLst>
                      <a:ext uri="{FF2B5EF4-FFF2-40B4-BE49-F238E27FC236}">
                        <a16:creationId xmlns:a16="http://schemas.microsoft.com/office/drawing/2014/main" xmlns="" id="{2E1679B3-B049-4A4E-8F63-3742263D90C3}"/>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2" name="Oval 58">
                    <a:extLst>
                      <a:ext uri="{FF2B5EF4-FFF2-40B4-BE49-F238E27FC236}">
                        <a16:creationId xmlns:a16="http://schemas.microsoft.com/office/drawing/2014/main" xmlns="" id="{0D33CFDA-CA21-ED47-8DB9-94332E71F24D}"/>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3" name="Oval 59">
                    <a:extLst>
                      <a:ext uri="{FF2B5EF4-FFF2-40B4-BE49-F238E27FC236}">
                        <a16:creationId xmlns:a16="http://schemas.microsoft.com/office/drawing/2014/main" xmlns="" id="{F1BC3B41-9262-E84D-8C07-C829A8702194}"/>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4" name="Oval 60">
                    <a:extLst>
                      <a:ext uri="{FF2B5EF4-FFF2-40B4-BE49-F238E27FC236}">
                        <a16:creationId xmlns:a16="http://schemas.microsoft.com/office/drawing/2014/main" xmlns="" id="{D8EC3A4D-E97F-DD41-8EF0-D7B6B32BE756}"/>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5" name="Oval 61">
                    <a:extLst>
                      <a:ext uri="{FF2B5EF4-FFF2-40B4-BE49-F238E27FC236}">
                        <a16:creationId xmlns:a16="http://schemas.microsoft.com/office/drawing/2014/main" xmlns="" id="{83BAF426-FAE3-B547-9BC3-18D2D8D5CE68}"/>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6" name="Oval 62">
                    <a:extLst>
                      <a:ext uri="{FF2B5EF4-FFF2-40B4-BE49-F238E27FC236}">
                        <a16:creationId xmlns:a16="http://schemas.microsoft.com/office/drawing/2014/main" xmlns="" id="{C45F8E2D-5683-9C4A-BF8B-638B96C4B0F8}"/>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7" name="Oval 63">
                    <a:extLst>
                      <a:ext uri="{FF2B5EF4-FFF2-40B4-BE49-F238E27FC236}">
                        <a16:creationId xmlns:a16="http://schemas.microsoft.com/office/drawing/2014/main" xmlns="" id="{A7FC3149-62C1-FD40-AEB2-054CEF1894B7}"/>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8" name="Oval 64">
                    <a:extLst>
                      <a:ext uri="{FF2B5EF4-FFF2-40B4-BE49-F238E27FC236}">
                        <a16:creationId xmlns:a16="http://schemas.microsoft.com/office/drawing/2014/main" xmlns="" id="{EDBB78D0-65A8-FA40-8705-7087E3FC73AA}"/>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29" name="Oval 65">
                    <a:extLst>
                      <a:ext uri="{FF2B5EF4-FFF2-40B4-BE49-F238E27FC236}">
                        <a16:creationId xmlns:a16="http://schemas.microsoft.com/office/drawing/2014/main" xmlns="" id="{7FC3A22B-6B9F-204E-8100-771C7539253E}"/>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0" name="Oval 66">
                    <a:extLst>
                      <a:ext uri="{FF2B5EF4-FFF2-40B4-BE49-F238E27FC236}">
                        <a16:creationId xmlns:a16="http://schemas.microsoft.com/office/drawing/2014/main" xmlns="" id="{7A48CCC0-A555-384D-B731-12B141D5A32C}"/>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1" name="Oval 67">
                    <a:extLst>
                      <a:ext uri="{FF2B5EF4-FFF2-40B4-BE49-F238E27FC236}">
                        <a16:creationId xmlns:a16="http://schemas.microsoft.com/office/drawing/2014/main" xmlns="" id="{2590994B-3F7B-ED4C-AFC1-EDB3B7603637}"/>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2" name="Oval 68">
                    <a:extLst>
                      <a:ext uri="{FF2B5EF4-FFF2-40B4-BE49-F238E27FC236}">
                        <a16:creationId xmlns:a16="http://schemas.microsoft.com/office/drawing/2014/main" xmlns="" id="{E2644B97-84A6-D24C-BF5D-27772EBC48F0}"/>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3" name="Oval 69">
                    <a:extLst>
                      <a:ext uri="{FF2B5EF4-FFF2-40B4-BE49-F238E27FC236}">
                        <a16:creationId xmlns:a16="http://schemas.microsoft.com/office/drawing/2014/main" xmlns="" id="{ABA108ED-FF34-2543-A606-8BA3450FE421}"/>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4" name="Oval 70">
                    <a:extLst>
                      <a:ext uri="{FF2B5EF4-FFF2-40B4-BE49-F238E27FC236}">
                        <a16:creationId xmlns:a16="http://schemas.microsoft.com/office/drawing/2014/main" xmlns="" id="{4DC2445F-B2EE-3748-AB8B-0D3A358C0475}"/>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935" name="Oval 71">
                    <a:extLst>
                      <a:ext uri="{FF2B5EF4-FFF2-40B4-BE49-F238E27FC236}">
                        <a16:creationId xmlns:a16="http://schemas.microsoft.com/office/drawing/2014/main" xmlns="" id="{BD76A6B5-45C5-5E42-8EE3-4ADCCF36DCA6}"/>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07773" name="Group 72">
                  <a:extLst>
                    <a:ext uri="{FF2B5EF4-FFF2-40B4-BE49-F238E27FC236}">
                      <a16:creationId xmlns:a16="http://schemas.microsoft.com/office/drawing/2014/main" xmlns="" id="{4E0D9E68-4EE4-F042-9AC1-DE8FA7E05CA9}"/>
                    </a:ext>
                  </a:extLst>
                </p:cNvPr>
                <p:cNvGrpSpPr>
                  <a:grpSpLocks noChangeAspect="1"/>
                </p:cNvGrpSpPr>
                <p:nvPr/>
              </p:nvGrpSpPr>
              <p:grpSpPr bwMode="auto">
                <a:xfrm flipH="1">
                  <a:off x="2901" y="1200"/>
                  <a:ext cx="891" cy="987"/>
                  <a:chOff x="1968" y="1200"/>
                  <a:chExt cx="891" cy="987"/>
                </a:xfrm>
              </p:grpSpPr>
              <p:sp>
                <p:nvSpPr>
                  <p:cNvPr id="107856" name="Oval 73">
                    <a:extLst>
                      <a:ext uri="{FF2B5EF4-FFF2-40B4-BE49-F238E27FC236}">
                        <a16:creationId xmlns:a16="http://schemas.microsoft.com/office/drawing/2014/main" xmlns="" id="{3AD99379-98F9-4D4F-AA8F-E0C2DB9F6AE4}"/>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7" name="Oval 74">
                    <a:extLst>
                      <a:ext uri="{FF2B5EF4-FFF2-40B4-BE49-F238E27FC236}">
                        <a16:creationId xmlns:a16="http://schemas.microsoft.com/office/drawing/2014/main" xmlns="" id="{F6D902D3-358A-5F48-8E63-173951DA0900}"/>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8" name="Oval 75">
                    <a:extLst>
                      <a:ext uri="{FF2B5EF4-FFF2-40B4-BE49-F238E27FC236}">
                        <a16:creationId xmlns:a16="http://schemas.microsoft.com/office/drawing/2014/main" xmlns="" id="{65C1EEC8-D77F-AD41-A174-3A56C3C3B49B}"/>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9" name="Oval 76">
                    <a:extLst>
                      <a:ext uri="{FF2B5EF4-FFF2-40B4-BE49-F238E27FC236}">
                        <a16:creationId xmlns:a16="http://schemas.microsoft.com/office/drawing/2014/main" xmlns="" id="{0237506B-8C98-C541-8A39-1B123ABD55CF}"/>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0" name="Oval 77">
                    <a:extLst>
                      <a:ext uri="{FF2B5EF4-FFF2-40B4-BE49-F238E27FC236}">
                        <a16:creationId xmlns:a16="http://schemas.microsoft.com/office/drawing/2014/main" xmlns="" id="{B7F2C6B7-90F3-BD49-87E5-3B257FE7E585}"/>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1" name="Oval 78">
                    <a:extLst>
                      <a:ext uri="{FF2B5EF4-FFF2-40B4-BE49-F238E27FC236}">
                        <a16:creationId xmlns:a16="http://schemas.microsoft.com/office/drawing/2014/main" xmlns="" id="{BA79EF86-8224-7D45-81D4-4EB58AF941A5}"/>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2" name="Oval 79">
                    <a:extLst>
                      <a:ext uri="{FF2B5EF4-FFF2-40B4-BE49-F238E27FC236}">
                        <a16:creationId xmlns:a16="http://schemas.microsoft.com/office/drawing/2014/main" xmlns="" id="{11DAF8F5-429F-3340-844E-06A10CEAFAB3}"/>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3" name="Oval 80">
                    <a:extLst>
                      <a:ext uri="{FF2B5EF4-FFF2-40B4-BE49-F238E27FC236}">
                        <a16:creationId xmlns:a16="http://schemas.microsoft.com/office/drawing/2014/main" xmlns="" id="{A069054C-FB41-764A-B76A-AFF542A43344}"/>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4" name="Oval 81">
                    <a:extLst>
                      <a:ext uri="{FF2B5EF4-FFF2-40B4-BE49-F238E27FC236}">
                        <a16:creationId xmlns:a16="http://schemas.microsoft.com/office/drawing/2014/main" xmlns="" id="{07169A5E-B122-2A4C-BF1B-C4306BCDD640}"/>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5" name="Oval 82">
                    <a:extLst>
                      <a:ext uri="{FF2B5EF4-FFF2-40B4-BE49-F238E27FC236}">
                        <a16:creationId xmlns:a16="http://schemas.microsoft.com/office/drawing/2014/main" xmlns="" id="{1628FDD2-C197-DE4C-9567-02B6D0F8FC15}"/>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6" name="Oval 83">
                    <a:extLst>
                      <a:ext uri="{FF2B5EF4-FFF2-40B4-BE49-F238E27FC236}">
                        <a16:creationId xmlns:a16="http://schemas.microsoft.com/office/drawing/2014/main" xmlns="" id="{C45EF7B0-5179-D44A-A742-92623F06DD21}"/>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7" name="Oval 84">
                    <a:extLst>
                      <a:ext uri="{FF2B5EF4-FFF2-40B4-BE49-F238E27FC236}">
                        <a16:creationId xmlns:a16="http://schemas.microsoft.com/office/drawing/2014/main" xmlns="" id="{C91B013E-774E-5147-934A-0ACDF2DAB175}"/>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8" name="Oval 85">
                    <a:extLst>
                      <a:ext uri="{FF2B5EF4-FFF2-40B4-BE49-F238E27FC236}">
                        <a16:creationId xmlns:a16="http://schemas.microsoft.com/office/drawing/2014/main" xmlns="" id="{14AB25D7-E1BE-2D47-A79B-219E2227D799}"/>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69" name="Oval 86">
                    <a:extLst>
                      <a:ext uri="{FF2B5EF4-FFF2-40B4-BE49-F238E27FC236}">
                        <a16:creationId xmlns:a16="http://schemas.microsoft.com/office/drawing/2014/main" xmlns="" id="{517EB1CB-FAA1-214C-90F7-970605FEDE67}"/>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0" name="Oval 87">
                    <a:extLst>
                      <a:ext uri="{FF2B5EF4-FFF2-40B4-BE49-F238E27FC236}">
                        <a16:creationId xmlns:a16="http://schemas.microsoft.com/office/drawing/2014/main" xmlns="" id="{7317406E-5FC5-0B4A-A6A8-96F32431D0E6}"/>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1" name="Oval 88">
                    <a:extLst>
                      <a:ext uri="{FF2B5EF4-FFF2-40B4-BE49-F238E27FC236}">
                        <a16:creationId xmlns:a16="http://schemas.microsoft.com/office/drawing/2014/main" xmlns="" id="{3B82DE3A-5416-E74B-B69D-9E5525C39681}"/>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2" name="Oval 89">
                    <a:extLst>
                      <a:ext uri="{FF2B5EF4-FFF2-40B4-BE49-F238E27FC236}">
                        <a16:creationId xmlns:a16="http://schemas.microsoft.com/office/drawing/2014/main" xmlns="" id="{2BA56D89-D61A-8E40-B92F-E75A5245D19F}"/>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3" name="Oval 90">
                    <a:extLst>
                      <a:ext uri="{FF2B5EF4-FFF2-40B4-BE49-F238E27FC236}">
                        <a16:creationId xmlns:a16="http://schemas.microsoft.com/office/drawing/2014/main" xmlns="" id="{AE2D6F3E-B433-3143-8333-B483AA91F711}"/>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4" name="Oval 91">
                    <a:extLst>
                      <a:ext uri="{FF2B5EF4-FFF2-40B4-BE49-F238E27FC236}">
                        <a16:creationId xmlns:a16="http://schemas.microsoft.com/office/drawing/2014/main" xmlns="" id="{7242D443-BC1C-364F-83F4-F1590884E369}"/>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5" name="Oval 92">
                    <a:extLst>
                      <a:ext uri="{FF2B5EF4-FFF2-40B4-BE49-F238E27FC236}">
                        <a16:creationId xmlns:a16="http://schemas.microsoft.com/office/drawing/2014/main" xmlns="" id="{CA4F245D-7EB2-5046-AB83-EE3FEC5B9F92}"/>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6" name="Oval 93">
                    <a:extLst>
                      <a:ext uri="{FF2B5EF4-FFF2-40B4-BE49-F238E27FC236}">
                        <a16:creationId xmlns:a16="http://schemas.microsoft.com/office/drawing/2014/main" xmlns="" id="{4EB3816C-C04A-3147-9A64-990A35212A43}"/>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7" name="Oval 94">
                    <a:extLst>
                      <a:ext uri="{FF2B5EF4-FFF2-40B4-BE49-F238E27FC236}">
                        <a16:creationId xmlns:a16="http://schemas.microsoft.com/office/drawing/2014/main" xmlns="" id="{9177B76B-E192-854B-8F70-B8A10B6139D8}"/>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8" name="Oval 95">
                    <a:extLst>
                      <a:ext uri="{FF2B5EF4-FFF2-40B4-BE49-F238E27FC236}">
                        <a16:creationId xmlns:a16="http://schemas.microsoft.com/office/drawing/2014/main" xmlns="" id="{F445892B-6740-D846-B441-5F1EAA630745}"/>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79" name="Oval 96">
                    <a:extLst>
                      <a:ext uri="{FF2B5EF4-FFF2-40B4-BE49-F238E27FC236}">
                        <a16:creationId xmlns:a16="http://schemas.microsoft.com/office/drawing/2014/main" xmlns="" id="{627F987B-9370-9D4F-B07C-F29E9BB968C2}"/>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0" name="Oval 97">
                    <a:extLst>
                      <a:ext uri="{FF2B5EF4-FFF2-40B4-BE49-F238E27FC236}">
                        <a16:creationId xmlns:a16="http://schemas.microsoft.com/office/drawing/2014/main" xmlns="" id="{B1CE0FCF-58F3-2949-B24B-7109A160FA3D}"/>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1" name="Oval 98">
                    <a:extLst>
                      <a:ext uri="{FF2B5EF4-FFF2-40B4-BE49-F238E27FC236}">
                        <a16:creationId xmlns:a16="http://schemas.microsoft.com/office/drawing/2014/main" xmlns="" id="{457853DC-335A-EA49-BE7B-245B9E67622C}"/>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2" name="Oval 99">
                    <a:extLst>
                      <a:ext uri="{FF2B5EF4-FFF2-40B4-BE49-F238E27FC236}">
                        <a16:creationId xmlns:a16="http://schemas.microsoft.com/office/drawing/2014/main" xmlns="" id="{D075B07A-A43A-2443-BD84-AA84936274C0}"/>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3" name="Oval 100">
                    <a:extLst>
                      <a:ext uri="{FF2B5EF4-FFF2-40B4-BE49-F238E27FC236}">
                        <a16:creationId xmlns:a16="http://schemas.microsoft.com/office/drawing/2014/main" xmlns="" id="{A356228A-2337-C546-8578-F1B9C6B3E82D}"/>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4" name="Oval 101">
                    <a:extLst>
                      <a:ext uri="{FF2B5EF4-FFF2-40B4-BE49-F238E27FC236}">
                        <a16:creationId xmlns:a16="http://schemas.microsoft.com/office/drawing/2014/main" xmlns="" id="{481116B8-0226-014C-90E9-185785674229}"/>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5" name="Oval 102">
                    <a:extLst>
                      <a:ext uri="{FF2B5EF4-FFF2-40B4-BE49-F238E27FC236}">
                        <a16:creationId xmlns:a16="http://schemas.microsoft.com/office/drawing/2014/main" xmlns="" id="{B479F4A1-D184-C34F-B71E-D313DEF2A684}"/>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6" name="Oval 103">
                    <a:extLst>
                      <a:ext uri="{FF2B5EF4-FFF2-40B4-BE49-F238E27FC236}">
                        <a16:creationId xmlns:a16="http://schemas.microsoft.com/office/drawing/2014/main" xmlns="" id="{D39BBBFD-0282-5848-B8A3-A3F87651214A}"/>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7" name="Oval 104">
                    <a:extLst>
                      <a:ext uri="{FF2B5EF4-FFF2-40B4-BE49-F238E27FC236}">
                        <a16:creationId xmlns:a16="http://schemas.microsoft.com/office/drawing/2014/main" xmlns="" id="{73EBCEFD-65DD-6246-9F90-48C96B0A8AE0}"/>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8" name="Oval 105">
                    <a:extLst>
                      <a:ext uri="{FF2B5EF4-FFF2-40B4-BE49-F238E27FC236}">
                        <a16:creationId xmlns:a16="http://schemas.microsoft.com/office/drawing/2014/main" xmlns="" id="{B036F7D0-666E-2E48-8C13-521E1680176E}"/>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89" name="Oval 106">
                    <a:extLst>
                      <a:ext uri="{FF2B5EF4-FFF2-40B4-BE49-F238E27FC236}">
                        <a16:creationId xmlns:a16="http://schemas.microsoft.com/office/drawing/2014/main" xmlns="" id="{F15B7FA4-5C92-C04F-A3E1-657CC4FBB358}"/>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0" name="Oval 107">
                    <a:extLst>
                      <a:ext uri="{FF2B5EF4-FFF2-40B4-BE49-F238E27FC236}">
                        <a16:creationId xmlns:a16="http://schemas.microsoft.com/office/drawing/2014/main" xmlns="" id="{A54173B2-B6EF-9841-B986-2BC549BE7EE6}"/>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1" name="Oval 108">
                    <a:extLst>
                      <a:ext uri="{FF2B5EF4-FFF2-40B4-BE49-F238E27FC236}">
                        <a16:creationId xmlns:a16="http://schemas.microsoft.com/office/drawing/2014/main" xmlns="" id="{CCD0C79E-04A4-474F-8D88-B15C0ABD50E0}"/>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2" name="Oval 109">
                    <a:extLst>
                      <a:ext uri="{FF2B5EF4-FFF2-40B4-BE49-F238E27FC236}">
                        <a16:creationId xmlns:a16="http://schemas.microsoft.com/office/drawing/2014/main" xmlns="" id="{BE52A642-25E7-E448-A0FD-FE74C79BE134}"/>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3" name="Oval 110">
                    <a:extLst>
                      <a:ext uri="{FF2B5EF4-FFF2-40B4-BE49-F238E27FC236}">
                        <a16:creationId xmlns:a16="http://schemas.microsoft.com/office/drawing/2014/main" xmlns="" id="{1904CA63-4464-1C4C-8E3D-D67EBF342496}"/>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4" name="Oval 111">
                    <a:extLst>
                      <a:ext uri="{FF2B5EF4-FFF2-40B4-BE49-F238E27FC236}">
                        <a16:creationId xmlns:a16="http://schemas.microsoft.com/office/drawing/2014/main" xmlns="" id="{FF962717-19D5-3644-B114-0A70639A959B}"/>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95" name="Oval 112">
                    <a:extLst>
                      <a:ext uri="{FF2B5EF4-FFF2-40B4-BE49-F238E27FC236}">
                        <a16:creationId xmlns:a16="http://schemas.microsoft.com/office/drawing/2014/main" xmlns="" id="{850E6B0D-AD21-E24F-9CCA-24E6AAD7C64E}"/>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07774" name="Group 113">
                  <a:extLst>
                    <a:ext uri="{FF2B5EF4-FFF2-40B4-BE49-F238E27FC236}">
                      <a16:creationId xmlns:a16="http://schemas.microsoft.com/office/drawing/2014/main" xmlns="" id="{798A17A1-1AE7-9047-B400-2FA95870C9F8}"/>
                    </a:ext>
                  </a:extLst>
                </p:cNvPr>
                <p:cNvGrpSpPr>
                  <a:grpSpLocks noChangeAspect="1"/>
                </p:cNvGrpSpPr>
                <p:nvPr/>
              </p:nvGrpSpPr>
              <p:grpSpPr bwMode="auto">
                <a:xfrm flipH="1" flipV="1">
                  <a:off x="2901" y="2112"/>
                  <a:ext cx="891" cy="987"/>
                  <a:chOff x="1968" y="1200"/>
                  <a:chExt cx="891" cy="987"/>
                </a:xfrm>
              </p:grpSpPr>
              <p:sp>
                <p:nvSpPr>
                  <p:cNvPr id="107816" name="Oval 114">
                    <a:extLst>
                      <a:ext uri="{FF2B5EF4-FFF2-40B4-BE49-F238E27FC236}">
                        <a16:creationId xmlns:a16="http://schemas.microsoft.com/office/drawing/2014/main" xmlns="" id="{B65104EB-33DE-4347-ABB4-F8B50CA2D7C5}"/>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7" name="Oval 115">
                    <a:extLst>
                      <a:ext uri="{FF2B5EF4-FFF2-40B4-BE49-F238E27FC236}">
                        <a16:creationId xmlns:a16="http://schemas.microsoft.com/office/drawing/2014/main" xmlns="" id="{C5C0250A-4685-A34E-9B75-B9EAA1941EBF}"/>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8" name="Oval 116">
                    <a:extLst>
                      <a:ext uri="{FF2B5EF4-FFF2-40B4-BE49-F238E27FC236}">
                        <a16:creationId xmlns:a16="http://schemas.microsoft.com/office/drawing/2014/main" xmlns="" id="{E6E4B56B-FF7A-904E-B151-114721B77C17}"/>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9" name="Oval 117">
                    <a:extLst>
                      <a:ext uri="{FF2B5EF4-FFF2-40B4-BE49-F238E27FC236}">
                        <a16:creationId xmlns:a16="http://schemas.microsoft.com/office/drawing/2014/main" xmlns="" id="{059CEA29-DCF9-D547-BB50-0B346656D708}"/>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0" name="Oval 118">
                    <a:extLst>
                      <a:ext uri="{FF2B5EF4-FFF2-40B4-BE49-F238E27FC236}">
                        <a16:creationId xmlns:a16="http://schemas.microsoft.com/office/drawing/2014/main" xmlns="" id="{A4B153EB-36DB-1B4F-9FBA-B323094C9B7F}"/>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1" name="Oval 119">
                    <a:extLst>
                      <a:ext uri="{FF2B5EF4-FFF2-40B4-BE49-F238E27FC236}">
                        <a16:creationId xmlns:a16="http://schemas.microsoft.com/office/drawing/2014/main" xmlns="" id="{E1804DF7-CE85-BE4C-9FE2-A5BE05BFA859}"/>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2" name="Oval 120">
                    <a:extLst>
                      <a:ext uri="{FF2B5EF4-FFF2-40B4-BE49-F238E27FC236}">
                        <a16:creationId xmlns:a16="http://schemas.microsoft.com/office/drawing/2014/main" xmlns="" id="{095478F1-D15A-8049-9118-6362CEE860F6}"/>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3" name="Oval 121">
                    <a:extLst>
                      <a:ext uri="{FF2B5EF4-FFF2-40B4-BE49-F238E27FC236}">
                        <a16:creationId xmlns:a16="http://schemas.microsoft.com/office/drawing/2014/main" xmlns="" id="{11E3B89E-446B-494B-A1AD-298FFA4508D6}"/>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4" name="Oval 122">
                    <a:extLst>
                      <a:ext uri="{FF2B5EF4-FFF2-40B4-BE49-F238E27FC236}">
                        <a16:creationId xmlns:a16="http://schemas.microsoft.com/office/drawing/2014/main" xmlns="" id="{3BB6570F-C0CB-5D44-A0AD-2EF907DD7252}"/>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5" name="Oval 123">
                    <a:extLst>
                      <a:ext uri="{FF2B5EF4-FFF2-40B4-BE49-F238E27FC236}">
                        <a16:creationId xmlns:a16="http://schemas.microsoft.com/office/drawing/2014/main" xmlns="" id="{45A698BB-46FF-CC4E-A52F-9BAE313F08A3}"/>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6" name="Oval 124">
                    <a:extLst>
                      <a:ext uri="{FF2B5EF4-FFF2-40B4-BE49-F238E27FC236}">
                        <a16:creationId xmlns:a16="http://schemas.microsoft.com/office/drawing/2014/main" xmlns="" id="{13D107D1-6EAE-A54B-9497-C42B29FDA3AD}"/>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7" name="Oval 125">
                    <a:extLst>
                      <a:ext uri="{FF2B5EF4-FFF2-40B4-BE49-F238E27FC236}">
                        <a16:creationId xmlns:a16="http://schemas.microsoft.com/office/drawing/2014/main" xmlns="" id="{D6816E0F-48D6-1845-9E92-A71B11266EE5}"/>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8" name="Oval 126">
                    <a:extLst>
                      <a:ext uri="{FF2B5EF4-FFF2-40B4-BE49-F238E27FC236}">
                        <a16:creationId xmlns:a16="http://schemas.microsoft.com/office/drawing/2014/main" xmlns="" id="{2AEAFFA0-10BB-7D4C-9A09-91C78B1BF1C3}"/>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29" name="Oval 127">
                    <a:extLst>
                      <a:ext uri="{FF2B5EF4-FFF2-40B4-BE49-F238E27FC236}">
                        <a16:creationId xmlns:a16="http://schemas.microsoft.com/office/drawing/2014/main" xmlns="" id="{D0448E1A-A595-9949-968F-68E85F9FC21B}"/>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0" name="Oval 128">
                    <a:extLst>
                      <a:ext uri="{FF2B5EF4-FFF2-40B4-BE49-F238E27FC236}">
                        <a16:creationId xmlns:a16="http://schemas.microsoft.com/office/drawing/2014/main" xmlns="" id="{7A4ABF6A-5A82-9240-B36D-576ABCCF8005}"/>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1" name="Oval 129">
                    <a:extLst>
                      <a:ext uri="{FF2B5EF4-FFF2-40B4-BE49-F238E27FC236}">
                        <a16:creationId xmlns:a16="http://schemas.microsoft.com/office/drawing/2014/main" xmlns="" id="{2B5D422F-1C95-7948-A6F5-210D0A4CBA31}"/>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2" name="Oval 130">
                    <a:extLst>
                      <a:ext uri="{FF2B5EF4-FFF2-40B4-BE49-F238E27FC236}">
                        <a16:creationId xmlns:a16="http://schemas.microsoft.com/office/drawing/2014/main" xmlns="" id="{3264855E-374A-4545-9862-B53BDD59924A}"/>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3" name="Oval 131">
                    <a:extLst>
                      <a:ext uri="{FF2B5EF4-FFF2-40B4-BE49-F238E27FC236}">
                        <a16:creationId xmlns:a16="http://schemas.microsoft.com/office/drawing/2014/main" xmlns="" id="{7A25CCD5-5100-4940-8A70-A7E4DD2C90A4}"/>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4" name="Oval 132">
                    <a:extLst>
                      <a:ext uri="{FF2B5EF4-FFF2-40B4-BE49-F238E27FC236}">
                        <a16:creationId xmlns:a16="http://schemas.microsoft.com/office/drawing/2014/main" xmlns="" id="{51C251BC-98AA-5A4D-9B48-0DBF60DB505C}"/>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5" name="Oval 133">
                    <a:extLst>
                      <a:ext uri="{FF2B5EF4-FFF2-40B4-BE49-F238E27FC236}">
                        <a16:creationId xmlns:a16="http://schemas.microsoft.com/office/drawing/2014/main" xmlns="" id="{ED283DB7-C748-2E43-9693-B423724DB585}"/>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6" name="Oval 134">
                    <a:extLst>
                      <a:ext uri="{FF2B5EF4-FFF2-40B4-BE49-F238E27FC236}">
                        <a16:creationId xmlns:a16="http://schemas.microsoft.com/office/drawing/2014/main" xmlns="" id="{3803D38A-D229-EF47-BC7A-37F3075DC80C}"/>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7" name="Oval 135">
                    <a:extLst>
                      <a:ext uri="{FF2B5EF4-FFF2-40B4-BE49-F238E27FC236}">
                        <a16:creationId xmlns:a16="http://schemas.microsoft.com/office/drawing/2014/main" xmlns="" id="{E7564CED-5F9A-7342-A5AC-C7B6BD9A9FDE}"/>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8" name="Oval 136">
                    <a:extLst>
                      <a:ext uri="{FF2B5EF4-FFF2-40B4-BE49-F238E27FC236}">
                        <a16:creationId xmlns:a16="http://schemas.microsoft.com/office/drawing/2014/main" xmlns="" id="{AF5DA5B5-63AC-B540-B276-BF42787A42F5}"/>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39" name="Oval 137">
                    <a:extLst>
                      <a:ext uri="{FF2B5EF4-FFF2-40B4-BE49-F238E27FC236}">
                        <a16:creationId xmlns:a16="http://schemas.microsoft.com/office/drawing/2014/main" xmlns="" id="{B3645B6C-138D-794D-AA81-6E7175A60144}"/>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0" name="Oval 138">
                    <a:extLst>
                      <a:ext uri="{FF2B5EF4-FFF2-40B4-BE49-F238E27FC236}">
                        <a16:creationId xmlns:a16="http://schemas.microsoft.com/office/drawing/2014/main" xmlns="" id="{E80D019C-0C98-F24F-A82A-E2A96D05D8C7}"/>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1" name="Oval 139">
                    <a:extLst>
                      <a:ext uri="{FF2B5EF4-FFF2-40B4-BE49-F238E27FC236}">
                        <a16:creationId xmlns:a16="http://schemas.microsoft.com/office/drawing/2014/main" xmlns="" id="{F369C0A8-A33E-774A-A347-5CF9EA2803DA}"/>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2" name="Oval 140">
                    <a:extLst>
                      <a:ext uri="{FF2B5EF4-FFF2-40B4-BE49-F238E27FC236}">
                        <a16:creationId xmlns:a16="http://schemas.microsoft.com/office/drawing/2014/main" xmlns="" id="{8F486AFD-4F1A-C34A-8FCC-AEC1BACDB7F8}"/>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3" name="Oval 141">
                    <a:extLst>
                      <a:ext uri="{FF2B5EF4-FFF2-40B4-BE49-F238E27FC236}">
                        <a16:creationId xmlns:a16="http://schemas.microsoft.com/office/drawing/2014/main" xmlns="" id="{80D9D9A0-9645-0F40-95AB-A6A31BC240C2}"/>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4" name="Oval 142">
                    <a:extLst>
                      <a:ext uri="{FF2B5EF4-FFF2-40B4-BE49-F238E27FC236}">
                        <a16:creationId xmlns:a16="http://schemas.microsoft.com/office/drawing/2014/main" xmlns="" id="{9E1D0A07-DCA9-AE4A-AAFE-170EF3980979}"/>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5" name="Oval 143">
                    <a:extLst>
                      <a:ext uri="{FF2B5EF4-FFF2-40B4-BE49-F238E27FC236}">
                        <a16:creationId xmlns:a16="http://schemas.microsoft.com/office/drawing/2014/main" xmlns="" id="{E6BFF171-FF50-954F-A6CC-F546E0D20A07}"/>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6" name="Oval 144">
                    <a:extLst>
                      <a:ext uri="{FF2B5EF4-FFF2-40B4-BE49-F238E27FC236}">
                        <a16:creationId xmlns:a16="http://schemas.microsoft.com/office/drawing/2014/main" xmlns="" id="{1FE5D9DA-FE74-9C44-B41F-E5E08FF8254C}"/>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7" name="Oval 145">
                    <a:extLst>
                      <a:ext uri="{FF2B5EF4-FFF2-40B4-BE49-F238E27FC236}">
                        <a16:creationId xmlns:a16="http://schemas.microsoft.com/office/drawing/2014/main" xmlns="" id="{C218836E-BD53-9A40-B74C-04808B7742DB}"/>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8" name="Oval 146">
                    <a:extLst>
                      <a:ext uri="{FF2B5EF4-FFF2-40B4-BE49-F238E27FC236}">
                        <a16:creationId xmlns:a16="http://schemas.microsoft.com/office/drawing/2014/main" xmlns="" id="{13C828C0-99B2-D049-A08E-9883F3E16722}"/>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49" name="Oval 147">
                    <a:extLst>
                      <a:ext uri="{FF2B5EF4-FFF2-40B4-BE49-F238E27FC236}">
                        <a16:creationId xmlns:a16="http://schemas.microsoft.com/office/drawing/2014/main" xmlns="" id="{71D398A9-41B9-0540-B33B-7CBD579F787B}"/>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0" name="Oval 148">
                    <a:extLst>
                      <a:ext uri="{FF2B5EF4-FFF2-40B4-BE49-F238E27FC236}">
                        <a16:creationId xmlns:a16="http://schemas.microsoft.com/office/drawing/2014/main" xmlns="" id="{08E26D6D-8BD5-C74A-8069-5EA06387B046}"/>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1" name="Oval 149">
                    <a:extLst>
                      <a:ext uri="{FF2B5EF4-FFF2-40B4-BE49-F238E27FC236}">
                        <a16:creationId xmlns:a16="http://schemas.microsoft.com/office/drawing/2014/main" xmlns="" id="{8E5A2FFB-B139-C84F-AF4A-41F75A83DDE9}"/>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2" name="Oval 150">
                    <a:extLst>
                      <a:ext uri="{FF2B5EF4-FFF2-40B4-BE49-F238E27FC236}">
                        <a16:creationId xmlns:a16="http://schemas.microsoft.com/office/drawing/2014/main" xmlns="" id="{33B94E83-A23F-A548-AE2C-1F96B75267A7}"/>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3" name="Oval 151">
                    <a:extLst>
                      <a:ext uri="{FF2B5EF4-FFF2-40B4-BE49-F238E27FC236}">
                        <a16:creationId xmlns:a16="http://schemas.microsoft.com/office/drawing/2014/main" xmlns="" id="{6845F815-8195-4C41-97E6-48216D42B3DE}"/>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4" name="Oval 152">
                    <a:extLst>
                      <a:ext uri="{FF2B5EF4-FFF2-40B4-BE49-F238E27FC236}">
                        <a16:creationId xmlns:a16="http://schemas.microsoft.com/office/drawing/2014/main" xmlns="" id="{FFF522BD-1A02-CF49-9084-C6B65C3189BD}"/>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55" name="Oval 153">
                    <a:extLst>
                      <a:ext uri="{FF2B5EF4-FFF2-40B4-BE49-F238E27FC236}">
                        <a16:creationId xmlns:a16="http://schemas.microsoft.com/office/drawing/2014/main" xmlns="" id="{BA77FDEA-61AE-BD40-939C-D6DEB65DB18D}"/>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07775" name="Group 154">
                  <a:extLst>
                    <a:ext uri="{FF2B5EF4-FFF2-40B4-BE49-F238E27FC236}">
                      <a16:creationId xmlns:a16="http://schemas.microsoft.com/office/drawing/2014/main" xmlns="" id="{771461A4-FAC1-A649-9138-6F368A09B55A}"/>
                    </a:ext>
                  </a:extLst>
                </p:cNvPr>
                <p:cNvGrpSpPr>
                  <a:grpSpLocks noChangeAspect="1"/>
                </p:cNvGrpSpPr>
                <p:nvPr/>
              </p:nvGrpSpPr>
              <p:grpSpPr bwMode="auto">
                <a:xfrm flipV="1">
                  <a:off x="1968" y="2037"/>
                  <a:ext cx="891" cy="987"/>
                  <a:chOff x="1968" y="1200"/>
                  <a:chExt cx="891" cy="987"/>
                </a:xfrm>
              </p:grpSpPr>
              <p:sp>
                <p:nvSpPr>
                  <p:cNvPr id="107776" name="Oval 155">
                    <a:extLst>
                      <a:ext uri="{FF2B5EF4-FFF2-40B4-BE49-F238E27FC236}">
                        <a16:creationId xmlns:a16="http://schemas.microsoft.com/office/drawing/2014/main" xmlns="" id="{C99E84EE-230F-8944-89EF-A8A51F84E04C}"/>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77" name="Oval 156">
                    <a:extLst>
                      <a:ext uri="{FF2B5EF4-FFF2-40B4-BE49-F238E27FC236}">
                        <a16:creationId xmlns:a16="http://schemas.microsoft.com/office/drawing/2014/main" xmlns="" id="{72AFE6CD-CB5E-4A41-BB49-4442CF6D868B}"/>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78" name="Oval 157">
                    <a:extLst>
                      <a:ext uri="{FF2B5EF4-FFF2-40B4-BE49-F238E27FC236}">
                        <a16:creationId xmlns:a16="http://schemas.microsoft.com/office/drawing/2014/main" xmlns="" id="{47A87485-5229-1D46-BF6E-7CC5BBDC4AF4}"/>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79" name="Oval 158">
                    <a:extLst>
                      <a:ext uri="{FF2B5EF4-FFF2-40B4-BE49-F238E27FC236}">
                        <a16:creationId xmlns:a16="http://schemas.microsoft.com/office/drawing/2014/main" xmlns="" id="{A2AD8F94-DEB6-5743-9B3C-42840D08BF62}"/>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0" name="Oval 159">
                    <a:extLst>
                      <a:ext uri="{FF2B5EF4-FFF2-40B4-BE49-F238E27FC236}">
                        <a16:creationId xmlns:a16="http://schemas.microsoft.com/office/drawing/2014/main" xmlns="" id="{31595DAE-1C50-E24B-92D6-7C6E6EDA2581}"/>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1" name="Oval 160">
                    <a:extLst>
                      <a:ext uri="{FF2B5EF4-FFF2-40B4-BE49-F238E27FC236}">
                        <a16:creationId xmlns:a16="http://schemas.microsoft.com/office/drawing/2014/main" xmlns="" id="{4F204EC8-F8D8-AA4F-A6AB-9821BF8EAC9D}"/>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2" name="Oval 161">
                    <a:extLst>
                      <a:ext uri="{FF2B5EF4-FFF2-40B4-BE49-F238E27FC236}">
                        <a16:creationId xmlns:a16="http://schemas.microsoft.com/office/drawing/2014/main" xmlns="" id="{BCD49AE2-25D8-804F-81B0-EEB423986DF3}"/>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3" name="Oval 162">
                    <a:extLst>
                      <a:ext uri="{FF2B5EF4-FFF2-40B4-BE49-F238E27FC236}">
                        <a16:creationId xmlns:a16="http://schemas.microsoft.com/office/drawing/2014/main" xmlns="" id="{90BE16A8-4E2B-964B-A1D1-A0CCDE457AAF}"/>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4" name="Oval 163">
                    <a:extLst>
                      <a:ext uri="{FF2B5EF4-FFF2-40B4-BE49-F238E27FC236}">
                        <a16:creationId xmlns:a16="http://schemas.microsoft.com/office/drawing/2014/main" xmlns="" id="{9755803B-BFA0-0547-84FE-B95E48A9856F}"/>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5" name="Oval 164">
                    <a:extLst>
                      <a:ext uri="{FF2B5EF4-FFF2-40B4-BE49-F238E27FC236}">
                        <a16:creationId xmlns:a16="http://schemas.microsoft.com/office/drawing/2014/main" xmlns="" id="{286ED99A-3AAA-824F-995C-29233AF09091}"/>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6" name="Oval 165">
                    <a:extLst>
                      <a:ext uri="{FF2B5EF4-FFF2-40B4-BE49-F238E27FC236}">
                        <a16:creationId xmlns:a16="http://schemas.microsoft.com/office/drawing/2014/main" xmlns="" id="{FB5FCE8B-7713-A647-AF40-94A3E642F7E7}"/>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7" name="Oval 166">
                    <a:extLst>
                      <a:ext uri="{FF2B5EF4-FFF2-40B4-BE49-F238E27FC236}">
                        <a16:creationId xmlns:a16="http://schemas.microsoft.com/office/drawing/2014/main" xmlns="" id="{801D547F-7AE8-224C-BC84-F7B45FAF389C}"/>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8" name="Oval 167">
                    <a:extLst>
                      <a:ext uri="{FF2B5EF4-FFF2-40B4-BE49-F238E27FC236}">
                        <a16:creationId xmlns:a16="http://schemas.microsoft.com/office/drawing/2014/main" xmlns="" id="{4279E78D-CD6C-A840-A549-D389BF289D75}"/>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89" name="Oval 168">
                    <a:extLst>
                      <a:ext uri="{FF2B5EF4-FFF2-40B4-BE49-F238E27FC236}">
                        <a16:creationId xmlns:a16="http://schemas.microsoft.com/office/drawing/2014/main" xmlns="" id="{ABE18CE8-51D1-5346-9DAE-8A3764909BA8}"/>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0" name="Oval 169">
                    <a:extLst>
                      <a:ext uri="{FF2B5EF4-FFF2-40B4-BE49-F238E27FC236}">
                        <a16:creationId xmlns:a16="http://schemas.microsoft.com/office/drawing/2014/main" xmlns="" id="{16185FF6-2C8B-4044-B48B-8956CF5EDD29}"/>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1" name="Oval 170">
                    <a:extLst>
                      <a:ext uri="{FF2B5EF4-FFF2-40B4-BE49-F238E27FC236}">
                        <a16:creationId xmlns:a16="http://schemas.microsoft.com/office/drawing/2014/main" xmlns="" id="{DDD6715B-BDBC-BD44-9480-86135FA5179D}"/>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2" name="Oval 171">
                    <a:extLst>
                      <a:ext uri="{FF2B5EF4-FFF2-40B4-BE49-F238E27FC236}">
                        <a16:creationId xmlns:a16="http://schemas.microsoft.com/office/drawing/2014/main" xmlns="" id="{1BC69C84-B242-C240-8C50-AA8D0732B8DB}"/>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3" name="Oval 172">
                    <a:extLst>
                      <a:ext uri="{FF2B5EF4-FFF2-40B4-BE49-F238E27FC236}">
                        <a16:creationId xmlns:a16="http://schemas.microsoft.com/office/drawing/2014/main" xmlns="" id="{DC5D7AB8-C380-0B41-97F7-DC7A28ABB493}"/>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4" name="Oval 173">
                    <a:extLst>
                      <a:ext uri="{FF2B5EF4-FFF2-40B4-BE49-F238E27FC236}">
                        <a16:creationId xmlns:a16="http://schemas.microsoft.com/office/drawing/2014/main" xmlns="" id="{66C83BEC-DE2A-7541-8CE4-55E08B9663B9}"/>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5" name="Oval 174">
                    <a:extLst>
                      <a:ext uri="{FF2B5EF4-FFF2-40B4-BE49-F238E27FC236}">
                        <a16:creationId xmlns:a16="http://schemas.microsoft.com/office/drawing/2014/main" xmlns="" id="{FF7885B0-9C95-3D4D-9ACC-88BE95476662}"/>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6" name="Oval 175">
                    <a:extLst>
                      <a:ext uri="{FF2B5EF4-FFF2-40B4-BE49-F238E27FC236}">
                        <a16:creationId xmlns:a16="http://schemas.microsoft.com/office/drawing/2014/main" xmlns="" id="{5E7917D6-443E-F44D-BE26-7953B04C47B3}"/>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7" name="Oval 176">
                    <a:extLst>
                      <a:ext uri="{FF2B5EF4-FFF2-40B4-BE49-F238E27FC236}">
                        <a16:creationId xmlns:a16="http://schemas.microsoft.com/office/drawing/2014/main" xmlns="" id="{7B7FACF8-FB95-4146-A0E9-0E0C993C90D3}"/>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8" name="Oval 177">
                    <a:extLst>
                      <a:ext uri="{FF2B5EF4-FFF2-40B4-BE49-F238E27FC236}">
                        <a16:creationId xmlns:a16="http://schemas.microsoft.com/office/drawing/2014/main" xmlns="" id="{B4AFEBED-8CD0-9448-A31B-3D9F3CB3B20A}"/>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99" name="Oval 178">
                    <a:extLst>
                      <a:ext uri="{FF2B5EF4-FFF2-40B4-BE49-F238E27FC236}">
                        <a16:creationId xmlns:a16="http://schemas.microsoft.com/office/drawing/2014/main" xmlns="" id="{D1975F11-DE9D-7945-BC4C-A6ABC88B4923}"/>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0" name="Oval 179">
                    <a:extLst>
                      <a:ext uri="{FF2B5EF4-FFF2-40B4-BE49-F238E27FC236}">
                        <a16:creationId xmlns:a16="http://schemas.microsoft.com/office/drawing/2014/main" xmlns="" id="{1C8F7040-ACFC-F145-84BE-6E8DE18C2F90}"/>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1" name="Oval 180">
                    <a:extLst>
                      <a:ext uri="{FF2B5EF4-FFF2-40B4-BE49-F238E27FC236}">
                        <a16:creationId xmlns:a16="http://schemas.microsoft.com/office/drawing/2014/main" xmlns="" id="{7A3B3A3B-5C47-754F-85FC-CD9BF96DEF04}"/>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2" name="Oval 181">
                    <a:extLst>
                      <a:ext uri="{FF2B5EF4-FFF2-40B4-BE49-F238E27FC236}">
                        <a16:creationId xmlns:a16="http://schemas.microsoft.com/office/drawing/2014/main" xmlns="" id="{E6360BC9-97B1-6546-80EB-293CDAE39A3F}"/>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3" name="Oval 182">
                    <a:extLst>
                      <a:ext uri="{FF2B5EF4-FFF2-40B4-BE49-F238E27FC236}">
                        <a16:creationId xmlns:a16="http://schemas.microsoft.com/office/drawing/2014/main" xmlns="" id="{28D39BEE-7518-294B-BFD1-F7990F4C2A43}"/>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4" name="Oval 183">
                    <a:extLst>
                      <a:ext uri="{FF2B5EF4-FFF2-40B4-BE49-F238E27FC236}">
                        <a16:creationId xmlns:a16="http://schemas.microsoft.com/office/drawing/2014/main" xmlns="" id="{0B1A4E5B-8839-614A-B0F1-55224E48D71F}"/>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5" name="Oval 184">
                    <a:extLst>
                      <a:ext uri="{FF2B5EF4-FFF2-40B4-BE49-F238E27FC236}">
                        <a16:creationId xmlns:a16="http://schemas.microsoft.com/office/drawing/2014/main" xmlns="" id="{6B86CE46-1E6C-F945-9BBC-193BC128CFB9}"/>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6" name="Oval 185">
                    <a:extLst>
                      <a:ext uri="{FF2B5EF4-FFF2-40B4-BE49-F238E27FC236}">
                        <a16:creationId xmlns:a16="http://schemas.microsoft.com/office/drawing/2014/main" xmlns="" id="{459F8BA6-58A4-A94D-A20D-9BD4444714A4}"/>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7" name="Oval 186">
                    <a:extLst>
                      <a:ext uri="{FF2B5EF4-FFF2-40B4-BE49-F238E27FC236}">
                        <a16:creationId xmlns:a16="http://schemas.microsoft.com/office/drawing/2014/main" xmlns="" id="{B95B5584-85EC-B243-920F-D3A83E21DE89}"/>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8" name="Oval 187">
                    <a:extLst>
                      <a:ext uri="{FF2B5EF4-FFF2-40B4-BE49-F238E27FC236}">
                        <a16:creationId xmlns:a16="http://schemas.microsoft.com/office/drawing/2014/main" xmlns="" id="{FA0CD03E-2B1A-8C4C-AAB3-E6406BADFBAB}"/>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09" name="Oval 188">
                    <a:extLst>
                      <a:ext uri="{FF2B5EF4-FFF2-40B4-BE49-F238E27FC236}">
                        <a16:creationId xmlns:a16="http://schemas.microsoft.com/office/drawing/2014/main" xmlns="" id="{8835FFAB-82E8-4745-AE87-AB4D77A4F1FD}"/>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0" name="Oval 189">
                    <a:extLst>
                      <a:ext uri="{FF2B5EF4-FFF2-40B4-BE49-F238E27FC236}">
                        <a16:creationId xmlns:a16="http://schemas.microsoft.com/office/drawing/2014/main" xmlns="" id="{9D084475-162A-C24E-B29E-638C88F2A227}"/>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1" name="Oval 190">
                    <a:extLst>
                      <a:ext uri="{FF2B5EF4-FFF2-40B4-BE49-F238E27FC236}">
                        <a16:creationId xmlns:a16="http://schemas.microsoft.com/office/drawing/2014/main" xmlns="" id="{79F30799-96C5-084C-B353-EDD27F678185}"/>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2" name="Oval 191">
                    <a:extLst>
                      <a:ext uri="{FF2B5EF4-FFF2-40B4-BE49-F238E27FC236}">
                        <a16:creationId xmlns:a16="http://schemas.microsoft.com/office/drawing/2014/main" xmlns="" id="{64361650-AD19-3B46-B5DE-D3A133471B8B}"/>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3" name="Oval 192">
                    <a:extLst>
                      <a:ext uri="{FF2B5EF4-FFF2-40B4-BE49-F238E27FC236}">
                        <a16:creationId xmlns:a16="http://schemas.microsoft.com/office/drawing/2014/main" xmlns="" id="{275DD3B8-AD07-454F-931C-BC0EEF93AA76}"/>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4" name="Oval 193">
                    <a:extLst>
                      <a:ext uri="{FF2B5EF4-FFF2-40B4-BE49-F238E27FC236}">
                        <a16:creationId xmlns:a16="http://schemas.microsoft.com/office/drawing/2014/main" xmlns="" id="{396D09E3-847D-5A42-B343-7CE0D0C3076D}"/>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815" name="Oval 194">
                    <a:extLst>
                      <a:ext uri="{FF2B5EF4-FFF2-40B4-BE49-F238E27FC236}">
                        <a16:creationId xmlns:a16="http://schemas.microsoft.com/office/drawing/2014/main" xmlns="" id="{690B7C85-C3EF-7D47-AE59-F38C8F326D76}"/>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nvGrpSpPr>
              <p:cNvPr id="107544" name="Group 195">
                <a:extLst>
                  <a:ext uri="{FF2B5EF4-FFF2-40B4-BE49-F238E27FC236}">
                    <a16:creationId xmlns:a16="http://schemas.microsoft.com/office/drawing/2014/main" xmlns="" id="{3810FECE-64BA-874F-AB21-8E06CB0FB9BB}"/>
                  </a:ext>
                </a:extLst>
              </p:cNvPr>
              <p:cNvGrpSpPr>
                <a:grpSpLocks noChangeAspect="1"/>
              </p:cNvGrpSpPr>
              <p:nvPr/>
            </p:nvGrpSpPr>
            <p:grpSpPr bwMode="auto">
              <a:xfrm>
                <a:off x="534" y="1395"/>
                <a:ext cx="2052" cy="2052"/>
                <a:chOff x="1488" y="672"/>
                <a:chExt cx="2928" cy="2928"/>
              </a:xfrm>
            </p:grpSpPr>
            <p:grpSp>
              <p:nvGrpSpPr>
                <p:cNvPr id="107553" name="Group 196">
                  <a:extLst>
                    <a:ext uri="{FF2B5EF4-FFF2-40B4-BE49-F238E27FC236}">
                      <a16:creationId xmlns:a16="http://schemas.microsoft.com/office/drawing/2014/main" xmlns="" id="{D366E391-49F3-5C4E-BDD8-7E7331195213}"/>
                    </a:ext>
                  </a:extLst>
                </p:cNvPr>
                <p:cNvGrpSpPr>
                  <a:grpSpLocks noChangeAspect="1"/>
                </p:cNvGrpSpPr>
                <p:nvPr/>
              </p:nvGrpSpPr>
              <p:grpSpPr bwMode="auto">
                <a:xfrm flipV="1">
                  <a:off x="1488" y="2208"/>
                  <a:ext cx="1275" cy="1371"/>
                  <a:chOff x="1488" y="837"/>
                  <a:chExt cx="1275" cy="1371"/>
                </a:xfrm>
              </p:grpSpPr>
              <p:sp>
                <p:nvSpPr>
                  <p:cNvPr id="107724" name="Oval 197">
                    <a:extLst>
                      <a:ext uri="{FF2B5EF4-FFF2-40B4-BE49-F238E27FC236}">
                        <a16:creationId xmlns:a16="http://schemas.microsoft.com/office/drawing/2014/main" xmlns="" id="{E1597B24-A1D9-5243-943A-C18DBDFC5E2B}"/>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25" name="Group 198">
                    <a:extLst>
                      <a:ext uri="{FF2B5EF4-FFF2-40B4-BE49-F238E27FC236}">
                        <a16:creationId xmlns:a16="http://schemas.microsoft.com/office/drawing/2014/main" xmlns="" id="{C4A133FD-1364-2449-BABB-676C42FAEB0D}"/>
                      </a:ext>
                    </a:extLst>
                  </p:cNvPr>
                  <p:cNvGrpSpPr>
                    <a:grpSpLocks noChangeAspect="1"/>
                  </p:cNvGrpSpPr>
                  <p:nvPr/>
                </p:nvGrpSpPr>
                <p:grpSpPr bwMode="auto">
                  <a:xfrm>
                    <a:off x="1488" y="837"/>
                    <a:ext cx="1275" cy="1371"/>
                    <a:chOff x="1488" y="837"/>
                    <a:chExt cx="1275" cy="1371"/>
                  </a:xfrm>
                </p:grpSpPr>
                <p:sp>
                  <p:nvSpPr>
                    <p:cNvPr id="107726" name="Oval 199">
                      <a:extLst>
                        <a:ext uri="{FF2B5EF4-FFF2-40B4-BE49-F238E27FC236}">
                          <a16:creationId xmlns:a16="http://schemas.microsoft.com/office/drawing/2014/main" xmlns="" id="{BE17A908-D377-844B-A1ED-40A78360A460}"/>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7" name="Oval 200">
                      <a:extLst>
                        <a:ext uri="{FF2B5EF4-FFF2-40B4-BE49-F238E27FC236}">
                          <a16:creationId xmlns:a16="http://schemas.microsoft.com/office/drawing/2014/main" xmlns="" id="{C8CA355C-03C4-474F-9177-AD30F80F8020}"/>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8" name="Oval 201">
                      <a:extLst>
                        <a:ext uri="{FF2B5EF4-FFF2-40B4-BE49-F238E27FC236}">
                          <a16:creationId xmlns:a16="http://schemas.microsoft.com/office/drawing/2014/main" xmlns="" id="{57B5827B-E966-6143-B83F-85D9A825A936}"/>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9" name="Oval 202">
                      <a:extLst>
                        <a:ext uri="{FF2B5EF4-FFF2-40B4-BE49-F238E27FC236}">
                          <a16:creationId xmlns:a16="http://schemas.microsoft.com/office/drawing/2014/main" xmlns="" id="{2922E608-F333-404C-9FE9-A6552353E172}"/>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30" name="Group 203">
                      <a:extLst>
                        <a:ext uri="{FF2B5EF4-FFF2-40B4-BE49-F238E27FC236}">
                          <a16:creationId xmlns:a16="http://schemas.microsoft.com/office/drawing/2014/main" xmlns="" id="{50A9BDC7-9EFF-8344-93AF-0355E64801F8}"/>
                        </a:ext>
                      </a:extLst>
                    </p:cNvPr>
                    <p:cNvGrpSpPr>
                      <a:grpSpLocks noChangeAspect="1"/>
                    </p:cNvGrpSpPr>
                    <p:nvPr/>
                  </p:nvGrpSpPr>
                  <p:grpSpPr bwMode="auto">
                    <a:xfrm>
                      <a:off x="1488" y="837"/>
                      <a:ext cx="1275" cy="1371"/>
                      <a:chOff x="1488" y="837"/>
                      <a:chExt cx="1275" cy="1371"/>
                    </a:xfrm>
                  </p:grpSpPr>
                  <p:sp>
                    <p:nvSpPr>
                      <p:cNvPr id="107731" name="Oval 204">
                        <a:extLst>
                          <a:ext uri="{FF2B5EF4-FFF2-40B4-BE49-F238E27FC236}">
                            <a16:creationId xmlns:a16="http://schemas.microsoft.com/office/drawing/2014/main" xmlns="" id="{3D38A5CA-4C78-C34A-806D-506527EC8F05}"/>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32" name="Oval 205">
                        <a:extLst>
                          <a:ext uri="{FF2B5EF4-FFF2-40B4-BE49-F238E27FC236}">
                            <a16:creationId xmlns:a16="http://schemas.microsoft.com/office/drawing/2014/main" xmlns="" id="{D06F08E8-8F09-0E46-8A51-8127117DF95D}"/>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33" name="Oval 206">
                        <a:extLst>
                          <a:ext uri="{FF2B5EF4-FFF2-40B4-BE49-F238E27FC236}">
                            <a16:creationId xmlns:a16="http://schemas.microsoft.com/office/drawing/2014/main" xmlns="" id="{53E974D2-756B-2847-9B24-C10E8EB53A00}"/>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34" name="Oval 207">
                        <a:extLst>
                          <a:ext uri="{FF2B5EF4-FFF2-40B4-BE49-F238E27FC236}">
                            <a16:creationId xmlns:a16="http://schemas.microsoft.com/office/drawing/2014/main" xmlns="" id="{DFA7F8BA-1592-4E48-BAB2-64CC642FF221}"/>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35" name="Oval 208">
                        <a:extLst>
                          <a:ext uri="{FF2B5EF4-FFF2-40B4-BE49-F238E27FC236}">
                            <a16:creationId xmlns:a16="http://schemas.microsoft.com/office/drawing/2014/main" xmlns="" id="{D9BD60C9-CFB6-5F48-9323-E6E203A22124}"/>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36" name="Group 209">
                        <a:extLst>
                          <a:ext uri="{FF2B5EF4-FFF2-40B4-BE49-F238E27FC236}">
                            <a16:creationId xmlns:a16="http://schemas.microsoft.com/office/drawing/2014/main" xmlns="" id="{7ABF6E33-2B57-0D43-9F8E-46A3BA7A8605}"/>
                          </a:ext>
                        </a:extLst>
                      </p:cNvPr>
                      <p:cNvGrpSpPr>
                        <a:grpSpLocks noChangeAspect="1"/>
                      </p:cNvGrpSpPr>
                      <p:nvPr/>
                    </p:nvGrpSpPr>
                    <p:grpSpPr bwMode="auto">
                      <a:xfrm>
                        <a:off x="1488" y="837"/>
                        <a:ext cx="1275" cy="1371"/>
                        <a:chOff x="1488" y="837"/>
                        <a:chExt cx="1275" cy="1371"/>
                      </a:xfrm>
                    </p:grpSpPr>
                    <p:sp>
                      <p:nvSpPr>
                        <p:cNvPr id="107737" name="Oval 210">
                          <a:extLst>
                            <a:ext uri="{FF2B5EF4-FFF2-40B4-BE49-F238E27FC236}">
                              <a16:creationId xmlns:a16="http://schemas.microsoft.com/office/drawing/2014/main" xmlns="" id="{871DD892-7627-9944-865F-A44838658077}"/>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38" name="Oval 211">
                          <a:extLst>
                            <a:ext uri="{FF2B5EF4-FFF2-40B4-BE49-F238E27FC236}">
                              <a16:creationId xmlns:a16="http://schemas.microsoft.com/office/drawing/2014/main" xmlns="" id="{70A480E5-2A2C-8B43-A368-CD448A79CEFF}"/>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39" name="Oval 212">
                          <a:extLst>
                            <a:ext uri="{FF2B5EF4-FFF2-40B4-BE49-F238E27FC236}">
                              <a16:creationId xmlns:a16="http://schemas.microsoft.com/office/drawing/2014/main" xmlns="" id="{C83324AB-E7F6-744F-BB40-125744CF7E17}"/>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0" name="Oval 213">
                          <a:extLst>
                            <a:ext uri="{FF2B5EF4-FFF2-40B4-BE49-F238E27FC236}">
                              <a16:creationId xmlns:a16="http://schemas.microsoft.com/office/drawing/2014/main" xmlns="" id="{1BE20FDA-808E-EF48-B7A7-82AF16E993C3}"/>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1" name="Oval 214">
                          <a:extLst>
                            <a:ext uri="{FF2B5EF4-FFF2-40B4-BE49-F238E27FC236}">
                              <a16:creationId xmlns:a16="http://schemas.microsoft.com/office/drawing/2014/main" xmlns="" id="{6B14ABD9-EE6B-D040-B2BE-F4DBCF54B1A0}"/>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2" name="Oval 215">
                          <a:extLst>
                            <a:ext uri="{FF2B5EF4-FFF2-40B4-BE49-F238E27FC236}">
                              <a16:creationId xmlns:a16="http://schemas.microsoft.com/office/drawing/2014/main" xmlns="" id="{6B668312-1758-BE4D-9C3F-5CDF2C97C4BC}"/>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3" name="Oval 216">
                          <a:extLst>
                            <a:ext uri="{FF2B5EF4-FFF2-40B4-BE49-F238E27FC236}">
                              <a16:creationId xmlns:a16="http://schemas.microsoft.com/office/drawing/2014/main" xmlns="" id="{2770F4DD-38CC-A24B-908D-21092174DA64}"/>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4" name="Oval 217">
                          <a:extLst>
                            <a:ext uri="{FF2B5EF4-FFF2-40B4-BE49-F238E27FC236}">
                              <a16:creationId xmlns:a16="http://schemas.microsoft.com/office/drawing/2014/main" xmlns="" id="{79D8EE2D-37FE-E747-ACBE-2025E77218B6}"/>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5" name="Oval 218">
                          <a:extLst>
                            <a:ext uri="{FF2B5EF4-FFF2-40B4-BE49-F238E27FC236}">
                              <a16:creationId xmlns:a16="http://schemas.microsoft.com/office/drawing/2014/main" xmlns="" id="{69CEFC6D-5031-8B4D-850A-EB8179FF1CC9}"/>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6" name="Oval 219">
                          <a:extLst>
                            <a:ext uri="{FF2B5EF4-FFF2-40B4-BE49-F238E27FC236}">
                              <a16:creationId xmlns:a16="http://schemas.microsoft.com/office/drawing/2014/main" xmlns="" id="{9CFE5003-D166-B04C-9310-0647069205B1}"/>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7" name="Oval 220">
                          <a:extLst>
                            <a:ext uri="{FF2B5EF4-FFF2-40B4-BE49-F238E27FC236}">
                              <a16:creationId xmlns:a16="http://schemas.microsoft.com/office/drawing/2014/main" xmlns="" id="{A5A8446C-821A-9A4C-8FA5-6494FE59D809}"/>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8" name="Oval 221">
                          <a:extLst>
                            <a:ext uri="{FF2B5EF4-FFF2-40B4-BE49-F238E27FC236}">
                              <a16:creationId xmlns:a16="http://schemas.microsoft.com/office/drawing/2014/main" xmlns="" id="{EC91DF98-609C-4F46-A17E-471D1E95552E}"/>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49" name="Oval 222">
                          <a:extLst>
                            <a:ext uri="{FF2B5EF4-FFF2-40B4-BE49-F238E27FC236}">
                              <a16:creationId xmlns:a16="http://schemas.microsoft.com/office/drawing/2014/main" xmlns="" id="{59A7EFEB-8377-FB49-AAEE-DEB241903465}"/>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50" name="Oval 223">
                          <a:extLst>
                            <a:ext uri="{FF2B5EF4-FFF2-40B4-BE49-F238E27FC236}">
                              <a16:creationId xmlns:a16="http://schemas.microsoft.com/office/drawing/2014/main" xmlns="" id="{767D4EBC-FD3F-5B4B-99DC-A2FF86C8C084}"/>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51" name="Oval 224">
                          <a:extLst>
                            <a:ext uri="{FF2B5EF4-FFF2-40B4-BE49-F238E27FC236}">
                              <a16:creationId xmlns:a16="http://schemas.microsoft.com/office/drawing/2014/main" xmlns="" id="{512B3FB7-DBF9-AF4E-A0F2-9B0626A8E755}"/>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52" name="Oval 225">
                          <a:extLst>
                            <a:ext uri="{FF2B5EF4-FFF2-40B4-BE49-F238E27FC236}">
                              <a16:creationId xmlns:a16="http://schemas.microsoft.com/office/drawing/2014/main" xmlns="" id="{7C20AF83-2535-3D44-900F-9A4E3A935FD2}"/>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53" name="Group 226">
                          <a:extLst>
                            <a:ext uri="{FF2B5EF4-FFF2-40B4-BE49-F238E27FC236}">
                              <a16:creationId xmlns:a16="http://schemas.microsoft.com/office/drawing/2014/main" xmlns="" id="{9193D1D7-241D-AC4F-B73B-D0686AFC08D5}"/>
                            </a:ext>
                          </a:extLst>
                        </p:cNvPr>
                        <p:cNvGrpSpPr>
                          <a:grpSpLocks noChangeAspect="1"/>
                        </p:cNvGrpSpPr>
                        <p:nvPr/>
                      </p:nvGrpSpPr>
                      <p:grpSpPr bwMode="auto">
                        <a:xfrm>
                          <a:off x="1989" y="837"/>
                          <a:ext cx="774" cy="438"/>
                          <a:chOff x="1989" y="837"/>
                          <a:chExt cx="774" cy="438"/>
                        </a:xfrm>
                      </p:grpSpPr>
                      <p:sp>
                        <p:nvSpPr>
                          <p:cNvPr id="107754" name="Oval 227">
                            <a:extLst>
                              <a:ext uri="{FF2B5EF4-FFF2-40B4-BE49-F238E27FC236}">
                                <a16:creationId xmlns:a16="http://schemas.microsoft.com/office/drawing/2014/main" xmlns="" id="{8AC44BA8-2E7E-E147-9CA8-E7E338105870}"/>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55" name="Group 228">
                            <a:extLst>
                              <a:ext uri="{FF2B5EF4-FFF2-40B4-BE49-F238E27FC236}">
                                <a16:creationId xmlns:a16="http://schemas.microsoft.com/office/drawing/2014/main" xmlns="" id="{B68B440D-2FF8-2947-93DC-1A6563AF0B28}"/>
                              </a:ext>
                            </a:extLst>
                          </p:cNvPr>
                          <p:cNvGrpSpPr>
                            <a:grpSpLocks noChangeAspect="1"/>
                          </p:cNvGrpSpPr>
                          <p:nvPr/>
                        </p:nvGrpSpPr>
                        <p:grpSpPr bwMode="auto">
                          <a:xfrm>
                            <a:off x="1989" y="837"/>
                            <a:ext cx="774" cy="438"/>
                            <a:chOff x="1989" y="837"/>
                            <a:chExt cx="774" cy="438"/>
                          </a:xfrm>
                        </p:grpSpPr>
                        <p:sp>
                          <p:nvSpPr>
                            <p:cNvPr id="107756" name="Oval 229">
                              <a:extLst>
                                <a:ext uri="{FF2B5EF4-FFF2-40B4-BE49-F238E27FC236}">
                                  <a16:creationId xmlns:a16="http://schemas.microsoft.com/office/drawing/2014/main" xmlns="" id="{463F428E-7E23-B843-894F-92048581A871}"/>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57" name="Oval 230">
                              <a:extLst>
                                <a:ext uri="{FF2B5EF4-FFF2-40B4-BE49-F238E27FC236}">
                                  <a16:creationId xmlns:a16="http://schemas.microsoft.com/office/drawing/2014/main" xmlns="" id="{3208D04D-B0B1-1A47-9FBE-3FB3E0C1D77A}"/>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58" name="Oval 231">
                              <a:extLst>
                                <a:ext uri="{FF2B5EF4-FFF2-40B4-BE49-F238E27FC236}">
                                  <a16:creationId xmlns:a16="http://schemas.microsoft.com/office/drawing/2014/main" xmlns="" id="{904B455E-C1EB-A24A-8485-EE36B94A320A}"/>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59" name="Oval 232">
                              <a:extLst>
                                <a:ext uri="{FF2B5EF4-FFF2-40B4-BE49-F238E27FC236}">
                                  <a16:creationId xmlns:a16="http://schemas.microsoft.com/office/drawing/2014/main" xmlns="" id="{5031D81F-4A43-3F40-92D9-E826D0B53318}"/>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0" name="Oval 233">
                              <a:extLst>
                                <a:ext uri="{FF2B5EF4-FFF2-40B4-BE49-F238E27FC236}">
                                  <a16:creationId xmlns:a16="http://schemas.microsoft.com/office/drawing/2014/main" xmlns="" id="{670A8057-811F-6449-BB9C-15E292B6FF42}"/>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1" name="Oval 234">
                              <a:extLst>
                                <a:ext uri="{FF2B5EF4-FFF2-40B4-BE49-F238E27FC236}">
                                  <a16:creationId xmlns:a16="http://schemas.microsoft.com/office/drawing/2014/main" xmlns="" id="{6E322628-B37D-9D42-A58B-9DE973B17EE5}"/>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2" name="Oval 235">
                              <a:extLst>
                                <a:ext uri="{FF2B5EF4-FFF2-40B4-BE49-F238E27FC236}">
                                  <a16:creationId xmlns:a16="http://schemas.microsoft.com/office/drawing/2014/main" xmlns="" id="{09E1FB81-37DD-FE40-97A2-CE65952357E1}"/>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3" name="Oval 236">
                              <a:extLst>
                                <a:ext uri="{FF2B5EF4-FFF2-40B4-BE49-F238E27FC236}">
                                  <a16:creationId xmlns:a16="http://schemas.microsoft.com/office/drawing/2014/main" xmlns="" id="{156C1691-4008-0243-8EE8-78C8902E299F}"/>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4" name="Oval 237">
                              <a:extLst>
                                <a:ext uri="{FF2B5EF4-FFF2-40B4-BE49-F238E27FC236}">
                                  <a16:creationId xmlns:a16="http://schemas.microsoft.com/office/drawing/2014/main" xmlns="" id="{D37EBB87-D32C-3F41-BE9F-2D8E94AE5D21}"/>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5" name="Oval 238">
                              <a:extLst>
                                <a:ext uri="{FF2B5EF4-FFF2-40B4-BE49-F238E27FC236}">
                                  <a16:creationId xmlns:a16="http://schemas.microsoft.com/office/drawing/2014/main" xmlns="" id="{1B15E4D5-5A90-C945-915C-AA0A360C973B}"/>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6" name="Oval 239">
                              <a:extLst>
                                <a:ext uri="{FF2B5EF4-FFF2-40B4-BE49-F238E27FC236}">
                                  <a16:creationId xmlns:a16="http://schemas.microsoft.com/office/drawing/2014/main" xmlns="" id="{5E68D34F-CDC6-584F-A17C-757834D7AFBA}"/>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7" name="Oval 240">
                              <a:extLst>
                                <a:ext uri="{FF2B5EF4-FFF2-40B4-BE49-F238E27FC236}">
                                  <a16:creationId xmlns:a16="http://schemas.microsoft.com/office/drawing/2014/main" xmlns="" id="{69A03994-9D70-2441-BC06-6392CF5BC4E5}"/>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8" name="Oval 241">
                              <a:extLst>
                                <a:ext uri="{FF2B5EF4-FFF2-40B4-BE49-F238E27FC236}">
                                  <a16:creationId xmlns:a16="http://schemas.microsoft.com/office/drawing/2014/main" xmlns="" id="{4C42FBCD-FEE0-B149-853F-36E98485B657}"/>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69" name="Oval 242">
                              <a:extLst>
                                <a:ext uri="{FF2B5EF4-FFF2-40B4-BE49-F238E27FC236}">
                                  <a16:creationId xmlns:a16="http://schemas.microsoft.com/office/drawing/2014/main" xmlns="" id="{925D8418-0EC0-9F41-BD78-47ECCE2B1715}"/>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70" name="Oval 243">
                              <a:extLst>
                                <a:ext uri="{FF2B5EF4-FFF2-40B4-BE49-F238E27FC236}">
                                  <a16:creationId xmlns:a16="http://schemas.microsoft.com/office/drawing/2014/main" xmlns="" id="{8BCA58F2-E9F9-A848-963E-1B84202E03EF}"/>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71" name="Oval 244">
                              <a:extLst>
                                <a:ext uri="{FF2B5EF4-FFF2-40B4-BE49-F238E27FC236}">
                                  <a16:creationId xmlns:a16="http://schemas.microsoft.com/office/drawing/2014/main" xmlns="" id="{39D2C4DC-E7F9-5A4D-BF27-B047F95E96D9}"/>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107554" name="Group 245">
                  <a:extLst>
                    <a:ext uri="{FF2B5EF4-FFF2-40B4-BE49-F238E27FC236}">
                      <a16:creationId xmlns:a16="http://schemas.microsoft.com/office/drawing/2014/main" xmlns="" id="{CA06B682-2C65-DC48-B8B5-64FC441ADF6C}"/>
                    </a:ext>
                  </a:extLst>
                </p:cNvPr>
                <p:cNvGrpSpPr>
                  <a:grpSpLocks noChangeAspect="1"/>
                </p:cNvGrpSpPr>
                <p:nvPr/>
              </p:nvGrpSpPr>
              <p:grpSpPr bwMode="auto">
                <a:xfrm rot="21226975" flipH="1">
                  <a:off x="2928" y="672"/>
                  <a:ext cx="1275" cy="1371"/>
                  <a:chOff x="1488" y="837"/>
                  <a:chExt cx="1275" cy="1371"/>
                </a:xfrm>
              </p:grpSpPr>
              <p:sp>
                <p:nvSpPr>
                  <p:cNvPr id="107676" name="Oval 246">
                    <a:extLst>
                      <a:ext uri="{FF2B5EF4-FFF2-40B4-BE49-F238E27FC236}">
                        <a16:creationId xmlns:a16="http://schemas.microsoft.com/office/drawing/2014/main" xmlns="" id="{0C90FE42-1D91-3F44-94D1-408B6DA49CE7}"/>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77" name="Group 247">
                    <a:extLst>
                      <a:ext uri="{FF2B5EF4-FFF2-40B4-BE49-F238E27FC236}">
                        <a16:creationId xmlns:a16="http://schemas.microsoft.com/office/drawing/2014/main" xmlns="" id="{939C484E-0FDB-354A-BA60-1118EC7E1307}"/>
                      </a:ext>
                    </a:extLst>
                  </p:cNvPr>
                  <p:cNvGrpSpPr>
                    <a:grpSpLocks noChangeAspect="1"/>
                  </p:cNvGrpSpPr>
                  <p:nvPr/>
                </p:nvGrpSpPr>
                <p:grpSpPr bwMode="auto">
                  <a:xfrm>
                    <a:off x="1488" y="837"/>
                    <a:ext cx="1275" cy="1371"/>
                    <a:chOff x="1488" y="837"/>
                    <a:chExt cx="1275" cy="1371"/>
                  </a:xfrm>
                </p:grpSpPr>
                <p:sp>
                  <p:nvSpPr>
                    <p:cNvPr id="107678" name="Oval 248">
                      <a:extLst>
                        <a:ext uri="{FF2B5EF4-FFF2-40B4-BE49-F238E27FC236}">
                          <a16:creationId xmlns:a16="http://schemas.microsoft.com/office/drawing/2014/main" xmlns="" id="{42B36AF8-2E41-014F-B4E5-C5F2DB28712C}"/>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9" name="Oval 249">
                      <a:extLst>
                        <a:ext uri="{FF2B5EF4-FFF2-40B4-BE49-F238E27FC236}">
                          <a16:creationId xmlns:a16="http://schemas.microsoft.com/office/drawing/2014/main" xmlns="" id="{81240E90-D8A1-4340-A34A-F9C3C7BA703A}"/>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80" name="Oval 250">
                      <a:extLst>
                        <a:ext uri="{FF2B5EF4-FFF2-40B4-BE49-F238E27FC236}">
                          <a16:creationId xmlns:a16="http://schemas.microsoft.com/office/drawing/2014/main" xmlns="" id="{107007F5-CB96-FC4C-9A37-4EDDA336A4ED}"/>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81" name="Oval 251">
                      <a:extLst>
                        <a:ext uri="{FF2B5EF4-FFF2-40B4-BE49-F238E27FC236}">
                          <a16:creationId xmlns:a16="http://schemas.microsoft.com/office/drawing/2014/main" xmlns="" id="{2F3CDED1-FFB7-7843-AD96-EE7C86991018}"/>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82" name="Group 252">
                      <a:extLst>
                        <a:ext uri="{FF2B5EF4-FFF2-40B4-BE49-F238E27FC236}">
                          <a16:creationId xmlns:a16="http://schemas.microsoft.com/office/drawing/2014/main" xmlns="" id="{CE3E2025-0DC0-6748-900B-E96386EB8642}"/>
                        </a:ext>
                      </a:extLst>
                    </p:cNvPr>
                    <p:cNvGrpSpPr>
                      <a:grpSpLocks noChangeAspect="1"/>
                    </p:cNvGrpSpPr>
                    <p:nvPr/>
                  </p:nvGrpSpPr>
                  <p:grpSpPr bwMode="auto">
                    <a:xfrm>
                      <a:off x="1488" y="837"/>
                      <a:ext cx="1275" cy="1371"/>
                      <a:chOff x="1488" y="837"/>
                      <a:chExt cx="1275" cy="1371"/>
                    </a:xfrm>
                  </p:grpSpPr>
                  <p:sp>
                    <p:nvSpPr>
                      <p:cNvPr id="107683" name="Oval 253">
                        <a:extLst>
                          <a:ext uri="{FF2B5EF4-FFF2-40B4-BE49-F238E27FC236}">
                            <a16:creationId xmlns:a16="http://schemas.microsoft.com/office/drawing/2014/main" xmlns="" id="{C03208D8-B08D-0845-B1F8-B8888A05D97E}"/>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84" name="Oval 254">
                        <a:extLst>
                          <a:ext uri="{FF2B5EF4-FFF2-40B4-BE49-F238E27FC236}">
                            <a16:creationId xmlns:a16="http://schemas.microsoft.com/office/drawing/2014/main" xmlns="" id="{5F87319A-8D69-7F40-A642-68C40D22A8DB}"/>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85" name="Oval 255">
                        <a:extLst>
                          <a:ext uri="{FF2B5EF4-FFF2-40B4-BE49-F238E27FC236}">
                            <a16:creationId xmlns:a16="http://schemas.microsoft.com/office/drawing/2014/main" xmlns="" id="{7EFCCDF3-ABA2-2143-80FC-12301005BD44}"/>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86" name="Oval 256">
                        <a:extLst>
                          <a:ext uri="{FF2B5EF4-FFF2-40B4-BE49-F238E27FC236}">
                            <a16:creationId xmlns:a16="http://schemas.microsoft.com/office/drawing/2014/main" xmlns="" id="{A24B4642-A203-B94F-B24B-7102F7055DF6}"/>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87" name="Oval 257">
                        <a:extLst>
                          <a:ext uri="{FF2B5EF4-FFF2-40B4-BE49-F238E27FC236}">
                            <a16:creationId xmlns:a16="http://schemas.microsoft.com/office/drawing/2014/main" xmlns="" id="{786B7C21-A0F8-E14C-AC26-A585F605514F}"/>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88" name="Group 258">
                        <a:extLst>
                          <a:ext uri="{FF2B5EF4-FFF2-40B4-BE49-F238E27FC236}">
                            <a16:creationId xmlns:a16="http://schemas.microsoft.com/office/drawing/2014/main" xmlns="" id="{4D9410EE-C6F4-5B4A-985F-06558A1962CE}"/>
                          </a:ext>
                        </a:extLst>
                      </p:cNvPr>
                      <p:cNvGrpSpPr>
                        <a:grpSpLocks noChangeAspect="1"/>
                      </p:cNvGrpSpPr>
                      <p:nvPr/>
                    </p:nvGrpSpPr>
                    <p:grpSpPr bwMode="auto">
                      <a:xfrm>
                        <a:off x="1488" y="837"/>
                        <a:ext cx="1275" cy="1371"/>
                        <a:chOff x="1488" y="837"/>
                        <a:chExt cx="1275" cy="1371"/>
                      </a:xfrm>
                    </p:grpSpPr>
                    <p:sp>
                      <p:nvSpPr>
                        <p:cNvPr id="107689" name="Oval 259">
                          <a:extLst>
                            <a:ext uri="{FF2B5EF4-FFF2-40B4-BE49-F238E27FC236}">
                              <a16:creationId xmlns:a16="http://schemas.microsoft.com/office/drawing/2014/main" xmlns="" id="{1274D0A2-E9B1-E14E-8210-8264B7DBEB9B}"/>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0" name="Oval 260">
                          <a:extLst>
                            <a:ext uri="{FF2B5EF4-FFF2-40B4-BE49-F238E27FC236}">
                              <a16:creationId xmlns:a16="http://schemas.microsoft.com/office/drawing/2014/main" xmlns="" id="{56DA0521-9D42-C143-9467-0DA6601730DE}"/>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1" name="Oval 261">
                          <a:extLst>
                            <a:ext uri="{FF2B5EF4-FFF2-40B4-BE49-F238E27FC236}">
                              <a16:creationId xmlns:a16="http://schemas.microsoft.com/office/drawing/2014/main" xmlns="" id="{D7B1D185-7F11-C44C-96D3-2751B42C3F79}"/>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2" name="Oval 262">
                          <a:extLst>
                            <a:ext uri="{FF2B5EF4-FFF2-40B4-BE49-F238E27FC236}">
                              <a16:creationId xmlns:a16="http://schemas.microsoft.com/office/drawing/2014/main" xmlns="" id="{3338129E-6E71-234F-8C0A-170158C0D76E}"/>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3" name="Oval 263">
                          <a:extLst>
                            <a:ext uri="{FF2B5EF4-FFF2-40B4-BE49-F238E27FC236}">
                              <a16:creationId xmlns:a16="http://schemas.microsoft.com/office/drawing/2014/main" xmlns="" id="{2D6E40C2-9F73-B04D-8FD9-849220DB674B}"/>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4" name="Oval 264">
                          <a:extLst>
                            <a:ext uri="{FF2B5EF4-FFF2-40B4-BE49-F238E27FC236}">
                              <a16:creationId xmlns:a16="http://schemas.microsoft.com/office/drawing/2014/main" xmlns="" id="{61622639-753A-FC45-AFED-07BADB010B9C}"/>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5" name="Oval 265">
                          <a:extLst>
                            <a:ext uri="{FF2B5EF4-FFF2-40B4-BE49-F238E27FC236}">
                              <a16:creationId xmlns:a16="http://schemas.microsoft.com/office/drawing/2014/main" xmlns="" id="{980BA979-ABA0-C54F-B3B3-1EF3AB2BF04B}"/>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6" name="Oval 266">
                          <a:extLst>
                            <a:ext uri="{FF2B5EF4-FFF2-40B4-BE49-F238E27FC236}">
                              <a16:creationId xmlns:a16="http://schemas.microsoft.com/office/drawing/2014/main" xmlns="" id="{D70E4CF6-AB9A-CD4A-B1DE-05FD61C27815}"/>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7" name="Oval 267">
                          <a:extLst>
                            <a:ext uri="{FF2B5EF4-FFF2-40B4-BE49-F238E27FC236}">
                              <a16:creationId xmlns:a16="http://schemas.microsoft.com/office/drawing/2014/main" xmlns="" id="{71E3A755-CBFC-B049-AB76-D52409E6B377}"/>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8" name="Oval 268">
                          <a:extLst>
                            <a:ext uri="{FF2B5EF4-FFF2-40B4-BE49-F238E27FC236}">
                              <a16:creationId xmlns:a16="http://schemas.microsoft.com/office/drawing/2014/main" xmlns="" id="{073E710B-7EB2-BE4D-ACFA-3AC4CAD72190}"/>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99" name="Oval 269">
                          <a:extLst>
                            <a:ext uri="{FF2B5EF4-FFF2-40B4-BE49-F238E27FC236}">
                              <a16:creationId xmlns:a16="http://schemas.microsoft.com/office/drawing/2014/main" xmlns="" id="{536FFDA5-0563-2E4D-AAC3-D7B88ADAB0A1}"/>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00" name="Oval 270">
                          <a:extLst>
                            <a:ext uri="{FF2B5EF4-FFF2-40B4-BE49-F238E27FC236}">
                              <a16:creationId xmlns:a16="http://schemas.microsoft.com/office/drawing/2014/main" xmlns="" id="{AD0D6742-6E88-2E47-A17A-FBA0AE3526F2}"/>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01" name="Oval 271">
                          <a:extLst>
                            <a:ext uri="{FF2B5EF4-FFF2-40B4-BE49-F238E27FC236}">
                              <a16:creationId xmlns:a16="http://schemas.microsoft.com/office/drawing/2014/main" xmlns="" id="{FA9B07F6-62F4-9245-8E31-1C7671886C0C}"/>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02" name="Oval 272">
                          <a:extLst>
                            <a:ext uri="{FF2B5EF4-FFF2-40B4-BE49-F238E27FC236}">
                              <a16:creationId xmlns:a16="http://schemas.microsoft.com/office/drawing/2014/main" xmlns="" id="{8B5074F5-148A-0C45-8CE3-C7968953DD53}"/>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03" name="Oval 273">
                          <a:extLst>
                            <a:ext uri="{FF2B5EF4-FFF2-40B4-BE49-F238E27FC236}">
                              <a16:creationId xmlns:a16="http://schemas.microsoft.com/office/drawing/2014/main" xmlns="" id="{A48AE9B7-22E9-C44E-A15E-BAB8148F50C4}"/>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04" name="Oval 274">
                          <a:extLst>
                            <a:ext uri="{FF2B5EF4-FFF2-40B4-BE49-F238E27FC236}">
                              <a16:creationId xmlns:a16="http://schemas.microsoft.com/office/drawing/2014/main" xmlns="" id="{33A5D0B0-8EC2-DC45-B50B-C9986782419C}"/>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05" name="Group 275">
                          <a:extLst>
                            <a:ext uri="{FF2B5EF4-FFF2-40B4-BE49-F238E27FC236}">
                              <a16:creationId xmlns:a16="http://schemas.microsoft.com/office/drawing/2014/main" xmlns="" id="{ADE27539-CDFB-9340-8350-F36289153050}"/>
                            </a:ext>
                          </a:extLst>
                        </p:cNvPr>
                        <p:cNvGrpSpPr>
                          <a:grpSpLocks noChangeAspect="1"/>
                        </p:cNvGrpSpPr>
                        <p:nvPr/>
                      </p:nvGrpSpPr>
                      <p:grpSpPr bwMode="auto">
                        <a:xfrm>
                          <a:off x="1989" y="837"/>
                          <a:ext cx="774" cy="438"/>
                          <a:chOff x="1989" y="837"/>
                          <a:chExt cx="774" cy="438"/>
                        </a:xfrm>
                      </p:grpSpPr>
                      <p:sp>
                        <p:nvSpPr>
                          <p:cNvPr id="107706" name="Oval 276">
                            <a:extLst>
                              <a:ext uri="{FF2B5EF4-FFF2-40B4-BE49-F238E27FC236}">
                                <a16:creationId xmlns:a16="http://schemas.microsoft.com/office/drawing/2014/main" xmlns="" id="{3C1104BB-2FE5-6441-A6A7-2A6E9EEE98C6}"/>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707" name="Group 277">
                            <a:extLst>
                              <a:ext uri="{FF2B5EF4-FFF2-40B4-BE49-F238E27FC236}">
                                <a16:creationId xmlns:a16="http://schemas.microsoft.com/office/drawing/2014/main" xmlns="" id="{8701CD6B-5431-3B4D-9200-62C139A53FF0}"/>
                              </a:ext>
                            </a:extLst>
                          </p:cNvPr>
                          <p:cNvGrpSpPr>
                            <a:grpSpLocks noChangeAspect="1"/>
                          </p:cNvGrpSpPr>
                          <p:nvPr/>
                        </p:nvGrpSpPr>
                        <p:grpSpPr bwMode="auto">
                          <a:xfrm>
                            <a:off x="1989" y="837"/>
                            <a:ext cx="774" cy="438"/>
                            <a:chOff x="1989" y="837"/>
                            <a:chExt cx="774" cy="438"/>
                          </a:xfrm>
                        </p:grpSpPr>
                        <p:sp>
                          <p:nvSpPr>
                            <p:cNvPr id="107708" name="Oval 278">
                              <a:extLst>
                                <a:ext uri="{FF2B5EF4-FFF2-40B4-BE49-F238E27FC236}">
                                  <a16:creationId xmlns:a16="http://schemas.microsoft.com/office/drawing/2014/main" xmlns="" id="{71398BAB-CD17-0C4C-8827-E08B07220FEF}"/>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09" name="Oval 279">
                              <a:extLst>
                                <a:ext uri="{FF2B5EF4-FFF2-40B4-BE49-F238E27FC236}">
                                  <a16:creationId xmlns:a16="http://schemas.microsoft.com/office/drawing/2014/main" xmlns="" id="{52FB2691-843C-7148-BADC-FA6C81FD44BF}"/>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0" name="Oval 280">
                              <a:extLst>
                                <a:ext uri="{FF2B5EF4-FFF2-40B4-BE49-F238E27FC236}">
                                  <a16:creationId xmlns:a16="http://schemas.microsoft.com/office/drawing/2014/main" xmlns="" id="{C355B2A7-BECA-084A-B483-FF9BA71D5D53}"/>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1" name="Oval 281">
                              <a:extLst>
                                <a:ext uri="{FF2B5EF4-FFF2-40B4-BE49-F238E27FC236}">
                                  <a16:creationId xmlns:a16="http://schemas.microsoft.com/office/drawing/2014/main" xmlns="" id="{65238357-F265-0847-A148-D26ED2965531}"/>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2" name="Oval 282">
                              <a:extLst>
                                <a:ext uri="{FF2B5EF4-FFF2-40B4-BE49-F238E27FC236}">
                                  <a16:creationId xmlns:a16="http://schemas.microsoft.com/office/drawing/2014/main" xmlns="" id="{43E6F35E-854C-E144-9CEC-E765E9B23FD9}"/>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3" name="Oval 283">
                              <a:extLst>
                                <a:ext uri="{FF2B5EF4-FFF2-40B4-BE49-F238E27FC236}">
                                  <a16:creationId xmlns:a16="http://schemas.microsoft.com/office/drawing/2014/main" xmlns="" id="{01B01D88-4BAE-FB40-81BB-EBC14EDFDC58}"/>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4" name="Oval 284">
                              <a:extLst>
                                <a:ext uri="{FF2B5EF4-FFF2-40B4-BE49-F238E27FC236}">
                                  <a16:creationId xmlns:a16="http://schemas.microsoft.com/office/drawing/2014/main" xmlns="" id="{D83DB132-F45A-014D-A46E-76E6AE4D3993}"/>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5" name="Oval 285">
                              <a:extLst>
                                <a:ext uri="{FF2B5EF4-FFF2-40B4-BE49-F238E27FC236}">
                                  <a16:creationId xmlns:a16="http://schemas.microsoft.com/office/drawing/2014/main" xmlns="" id="{E5221274-BC2B-0049-BF8D-A1CA38FE783F}"/>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6" name="Oval 286">
                              <a:extLst>
                                <a:ext uri="{FF2B5EF4-FFF2-40B4-BE49-F238E27FC236}">
                                  <a16:creationId xmlns:a16="http://schemas.microsoft.com/office/drawing/2014/main" xmlns="" id="{4F8FF95D-6753-1849-AC91-7A9DC5420AD5}"/>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7" name="Oval 287">
                              <a:extLst>
                                <a:ext uri="{FF2B5EF4-FFF2-40B4-BE49-F238E27FC236}">
                                  <a16:creationId xmlns:a16="http://schemas.microsoft.com/office/drawing/2014/main" xmlns="" id="{8F00818E-F1C5-0C4B-BC1C-E1E738C0E8B5}"/>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8" name="Oval 288">
                              <a:extLst>
                                <a:ext uri="{FF2B5EF4-FFF2-40B4-BE49-F238E27FC236}">
                                  <a16:creationId xmlns:a16="http://schemas.microsoft.com/office/drawing/2014/main" xmlns="" id="{164C66D5-229D-2347-AF43-02B6D9DB63B7}"/>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19" name="Oval 289">
                              <a:extLst>
                                <a:ext uri="{FF2B5EF4-FFF2-40B4-BE49-F238E27FC236}">
                                  <a16:creationId xmlns:a16="http://schemas.microsoft.com/office/drawing/2014/main" xmlns="" id="{AB3C28A0-EE6A-0549-9F58-959070BED1B6}"/>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0" name="Oval 290">
                              <a:extLst>
                                <a:ext uri="{FF2B5EF4-FFF2-40B4-BE49-F238E27FC236}">
                                  <a16:creationId xmlns:a16="http://schemas.microsoft.com/office/drawing/2014/main" xmlns="" id="{AA7E21C3-34FD-8046-823A-E59764B9EEEB}"/>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1" name="Oval 291">
                              <a:extLst>
                                <a:ext uri="{FF2B5EF4-FFF2-40B4-BE49-F238E27FC236}">
                                  <a16:creationId xmlns:a16="http://schemas.microsoft.com/office/drawing/2014/main" xmlns="" id="{A944D7BB-8CF9-DB48-AB65-F34B52198C95}"/>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2" name="Oval 292">
                              <a:extLst>
                                <a:ext uri="{FF2B5EF4-FFF2-40B4-BE49-F238E27FC236}">
                                  <a16:creationId xmlns:a16="http://schemas.microsoft.com/office/drawing/2014/main" xmlns="" id="{308698CC-B10F-124D-A826-073D46F284BF}"/>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723" name="Oval 293">
                              <a:extLst>
                                <a:ext uri="{FF2B5EF4-FFF2-40B4-BE49-F238E27FC236}">
                                  <a16:creationId xmlns:a16="http://schemas.microsoft.com/office/drawing/2014/main" xmlns="" id="{C047B3E7-92F0-9D48-A517-B9644CEEF46D}"/>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107555" name="Group 294">
                  <a:extLst>
                    <a:ext uri="{FF2B5EF4-FFF2-40B4-BE49-F238E27FC236}">
                      <a16:creationId xmlns:a16="http://schemas.microsoft.com/office/drawing/2014/main" xmlns="" id="{E907BD64-5066-0547-8603-BBB79F9D5C18}"/>
                    </a:ext>
                  </a:extLst>
                </p:cNvPr>
                <p:cNvGrpSpPr>
                  <a:grpSpLocks noChangeAspect="1"/>
                </p:cNvGrpSpPr>
                <p:nvPr/>
              </p:nvGrpSpPr>
              <p:grpSpPr bwMode="auto">
                <a:xfrm rot="-580168" flipH="1" flipV="1">
                  <a:off x="3141" y="2037"/>
                  <a:ext cx="1275" cy="1371"/>
                  <a:chOff x="1488" y="837"/>
                  <a:chExt cx="1275" cy="1371"/>
                </a:xfrm>
              </p:grpSpPr>
              <p:sp>
                <p:nvSpPr>
                  <p:cNvPr id="107628" name="Oval 295">
                    <a:extLst>
                      <a:ext uri="{FF2B5EF4-FFF2-40B4-BE49-F238E27FC236}">
                        <a16:creationId xmlns:a16="http://schemas.microsoft.com/office/drawing/2014/main" xmlns="" id="{466B512F-36B7-BC4D-8918-6BEFC069E646}"/>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29" name="Group 296">
                    <a:extLst>
                      <a:ext uri="{FF2B5EF4-FFF2-40B4-BE49-F238E27FC236}">
                        <a16:creationId xmlns:a16="http://schemas.microsoft.com/office/drawing/2014/main" xmlns="" id="{38AF62AC-5DF5-AE4A-9D13-6779DA8FED53}"/>
                      </a:ext>
                    </a:extLst>
                  </p:cNvPr>
                  <p:cNvGrpSpPr>
                    <a:grpSpLocks noChangeAspect="1"/>
                  </p:cNvGrpSpPr>
                  <p:nvPr/>
                </p:nvGrpSpPr>
                <p:grpSpPr bwMode="auto">
                  <a:xfrm>
                    <a:off x="1488" y="837"/>
                    <a:ext cx="1275" cy="1371"/>
                    <a:chOff x="1488" y="837"/>
                    <a:chExt cx="1275" cy="1371"/>
                  </a:xfrm>
                </p:grpSpPr>
                <p:sp>
                  <p:nvSpPr>
                    <p:cNvPr id="107630" name="Oval 297">
                      <a:extLst>
                        <a:ext uri="{FF2B5EF4-FFF2-40B4-BE49-F238E27FC236}">
                          <a16:creationId xmlns:a16="http://schemas.microsoft.com/office/drawing/2014/main" xmlns="" id="{C303C6EF-5077-5C49-AE8E-44038B053E5F}"/>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1" name="Oval 298">
                      <a:extLst>
                        <a:ext uri="{FF2B5EF4-FFF2-40B4-BE49-F238E27FC236}">
                          <a16:creationId xmlns:a16="http://schemas.microsoft.com/office/drawing/2014/main" xmlns="" id="{06C22945-4072-E544-82E5-A048B716BE77}"/>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2" name="Oval 299">
                      <a:extLst>
                        <a:ext uri="{FF2B5EF4-FFF2-40B4-BE49-F238E27FC236}">
                          <a16:creationId xmlns:a16="http://schemas.microsoft.com/office/drawing/2014/main" xmlns="" id="{89A630C4-654E-2F49-84A2-971501E7945C}"/>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3" name="Oval 300">
                      <a:extLst>
                        <a:ext uri="{FF2B5EF4-FFF2-40B4-BE49-F238E27FC236}">
                          <a16:creationId xmlns:a16="http://schemas.microsoft.com/office/drawing/2014/main" xmlns="" id="{30120959-DCEA-3B40-A7D1-85F3921D75DA}"/>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34" name="Group 301">
                      <a:extLst>
                        <a:ext uri="{FF2B5EF4-FFF2-40B4-BE49-F238E27FC236}">
                          <a16:creationId xmlns:a16="http://schemas.microsoft.com/office/drawing/2014/main" xmlns="" id="{8D20D269-45D8-D349-99D1-68D001B1B446}"/>
                        </a:ext>
                      </a:extLst>
                    </p:cNvPr>
                    <p:cNvGrpSpPr>
                      <a:grpSpLocks noChangeAspect="1"/>
                    </p:cNvGrpSpPr>
                    <p:nvPr/>
                  </p:nvGrpSpPr>
                  <p:grpSpPr bwMode="auto">
                    <a:xfrm>
                      <a:off x="1488" y="837"/>
                      <a:ext cx="1275" cy="1371"/>
                      <a:chOff x="1488" y="837"/>
                      <a:chExt cx="1275" cy="1371"/>
                    </a:xfrm>
                  </p:grpSpPr>
                  <p:sp>
                    <p:nvSpPr>
                      <p:cNvPr id="107635" name="Oval 302">
                        <a:extLst>
                          <a:ext uri="{FF2B5EF4-FFF2-40B4-BE49-F238E27FC236}">
                            <a16:creationId xmlns:a16="http://schemas.microsoft.com/office/drawing/2014/main" xmlns="" id="{3C0CAA5F-AEA5-4A44-812B-0A678C1C74CB}"/>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6" name="Oval 303">
                        <a:extLst>
                          <a:ext uri="{FF2B5EF4-FFF2-40B4-BE49-F238E27FC236}">
                            <a16:creationId xmlns:a16="http://schemas.microsoft.com/office/drawing/2014/main" xmlns="" id="{1695F86B-7B70-6549-A203-AD50D14772BB}"/>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7" name="Oval 304">
                        <a:extLst>
                          <a:ext uri="{FF2B5EF4-FFF2-40B4-BE49-F238E27FC236}">
                            <a16:creationId xmlns:a16="http://schemas.microsoft.com/office/drawing/2014/main" xmlns="" id="{F59AEB9D-EA2D-FC43-B498-EBE6B3AD67E4}"/>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8" name="Oval 305">
                        <a:extLst>
                          <a:ext uri="{FF2B5EF4-FFF2-40B4-BE49-F238E27FC236}">
                            <a16:creationId xmlns:a16="http://schemas.microsoft.com/office/drawing/2014/main" xmlns="" id="{8B53C328-2134-D04F-8321-86A40D98AF34}"/>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39" name="Oval 306">
                        <a:extLst>
                          <a:ext uri="{FF2B5EF4-FFF2-40B4-BE49-F238E27FC236}">
                            <a16:creationId xmlns:a16="http://schemas.microsoft.com/office/drawing/2014/main" xmlns="" id="{6C6436A1-A902-984F-9AD6-CD798483E0B0}"/>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40" name="Group 307">
                        <a:extLst>
                          <a:ext uri="{FF2B5EF4-FFF2-40B4-BE49-F238E27FC236}">
                            <a16:creationId xmlns:a16="http://schemas.microsoft.com/office/drawing/2014/main" xmlns="" id="{73E7C9EB-BF03-B14A-915D-758EFE602587}"/>
                          </a:ext>
                        </a:extLst>
                      </p:cNvPr>
                      <p:cNvGrpSpPr>
                        <a:grpSpLocks noChangeAspect="1"/>
                      </p:cNvGrpSpPr>
                      <p:nvPr/>
                    </p:nvGrpSpPr>
                    <p:grpSpPr bwMode="auto">
                      <a:xfrm>
                        <a:off x="1488" y="837"/>
                        <a:ext cx="1275" cy="1371"/>
                        <a:chOff x="1488" y="837"/>
                        <a:chExt cx="1275" cy="1371"/>
                      </a:xfrm>
                    </p:grpSpPr>
                    <p:sp>
                      <p:nvSpPr>
                        <p:cNvPr id="107641" name="Oval 308">
                          <a:extLst>
                            <a:ext uri="{FF2B5EF4-FFF2-40B4-BE49-F238E27FC236}">
                              <a16:creationId xmlns:a16="http://schemas.microsoft.com/office/drawing/2014/main" xmlns="" id="{3CCFE25A-EB1B-3244-A0AF-52466D34A489}"/>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2" name="Oval 309">
                          <a:extLst>
                            <a:ext uri="{FF2B5EF4-FFF2-40B4-BE49-F238E27FC236}">
                              <a16:creationId xmlns:a16="http://schemas.microsoft.com/office/drawing/2014/main" xmlns="" id="{B1E8F085-38DC-BA48-8475-D286A2ED5BDE}"/>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3" name="Oval 310">
                          <a:extLst>
                            <a:ext uri="{FF2B5EF4-FFF2-40B4-BE49-F238E27FC236}">
                              <a16:creationId xmlns:a16="http://schemas.microsoft.com/office/drawing/2014/main" xmlns="" id="{3CE9A492-B2D4-3141-B1FA-789935256828}"/>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4" name="Oval 311">
                          <a:extLst>
                            <a:ext uri="{FF2B5EF4-FFF2-40B4-BE49-F238E27FC236}">
                              <a16:creationId xmlns:a16="http://schemas.microsoft.com/office/drawing/2014/main" xmlns="" id="{5F6EB74E-3925-F449-A2F3-067604D0273C}"/>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5" name="Oval 312">
                          <a:extLst>
                            <a:ext uri="{FF2B5EF4-FFF2-40B4-BE49-F238E27FC236}">
                              <a16:creationId xmlns:a16="http://schemas.microsoft.com/office/drawing/2014/main" xmlns="" id="{58A9281A-B15D-1145-9279-4BD283C9F3E0}"/>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6" name="Oval 313">
                          <a:extLst>
                            <a:ext uri="{FF2B5EF4-FFF2-40B4-BE49-F238E27FC236}">
                              <a16:creationId xmlns:a16="http://schemas.microsoft.com/office/drawing/2014/main" xmlns="" id="{C4EE2D2A-E2F1-034E-8F38-7A6E2097C86E}"/>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7" name="Oval 314">
                          <a:extLst>
                            <a:ext uri="{FF2B5EF4-FFF2-40B4-BE49-F238E27FC236}">
                              <a16:creationId xmlns:a16="http://schemas.microsoft.com/office/drawing/2014/main" xmlns="" id="{531A1767-78E0-CC4B-88D5-50D68ACEE734}"/>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8" name="Oval 315">
                          <a:extLst>
                            <a:ext uri="{FF2B5EF4-FFF2-40B4-BE49-F238E27FC236}">
                              <a16:creationId xmlns:a16="http://schemas.microsoft.com/office/drawing/2014/main" xmlns="" id="{9A92CBA7-EAEC-0E41-9E0B-ECD31D578425}"/>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49" name="Oval 316">
                          <a:extLst>
                            <a:ext uri="{FF2B5EF4-FFF2-40B4-BE49-F238E27FC236}">
                              <a16:creationId xmlns:a16="http://schemas.microsoft.com/office/drawing/2014/main" xmlns="" id="{2BE6C011-B24A-9144-8589-E6392221BE78}"/>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0" name="Oval 317">
                          <a:extLst>
                            <a:ext uri="{FF2B5EF4-FFF2-40B4-BE49-F238E27FC236}">
                              <a16:creationId xmlns:a16="http://schemas.microsoft.com/office/drawing/2014/main" xmlns="" id="{6ED0BB72-6C91-3F4B-84A0-F67C862C490B}"/>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1" name="Oval 318">
                          <a:extLst>
                            <a:ext uri="{FF2B5EF4-FFF2-40B4-BE49-F238E27FC236}">
                              <a16:creationId xmlns:a16="http://schemas.microsoft.com/office/drawing/2014/main" xmlns="" id="{B99D5EB9-6D1F-E74E-84A0-B7BC66DD4559}"/>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2" name="Oval 319">
                          <a:extLst>
                            <a:ext uri="{FF2B5EF4-FFF2-40B4-BE49-F238E27FC236}">
                              <a16:creationId xmlns:a16="http://schemas.microsoft.com/office/drawing/2014/main" xmlns="" id="{D8C1DE60-D9A0-A84B-B344-53C5C33CC6E2}"/>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3" name="Oval 320">
                          <a:extLst>
                            <a:ext uri="{FF2B5EF4-FFF2-40B4-BE49-F238E27FC236}">
                              <a16:creationId xmlns:a16="http://schemas.microsoft.com/office/drawing/2014/main" xmlns="" id="{D09624F3-8DFC-8446-9B3A-F84FA6876618}"/>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4" name="Oval 321">
                          <a:extLst>
                            <a:ext uri="{FF2B5EF4-FFF2-40B4-BE49-F238E27FC236}">
                              <a16:creationId xmlns:a16="http://schemas.microsoft.com/office/drawing/2014/main" xmlns="" id="{478A3E05-1270-C943-ADDB-178AA174876A}"/>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5" name="Oval 322">
                          <a:extLst>
                            <a:ext uri="{FF2B5EF4-FFF2-40B4-BE49-F238E27FC236}">
                              <a16:creationId xmlns:a16="http://schemas.microsoft.com/office/drawing/2014/main" xmlns="" id="{6DC7410C-E6D8-F247-99FD-C3008167F6E7}"/>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56" name="Oval 323">
                          <a:extLst>
                            <a:ext uri="{FF2B5EF4-FFF2-40B4-BE49-F238E27FC236}">
                              <a16:creationId xmlns:a16="http://schemas.microsoft.com/office/drawing/2014/main" xmlns="" id="{AFAA078D-9703-0342-BDEF-CB3A81F76F5E}"/>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57" name="Group 324">
                          <a:extLst>
                            <a:ext uri="{FF2B5EF4-FFF2-40B4-BE49-F238E27FC236}">
                              <a16:creationId xmlns:a16="http://schemas.microsoft.com/office/drawing/2014/main" xmlns="" id="{BBC637B3-81A8-2740-9F46-B781EF1F85F5}"/>
                            </a:ext>
                          </a:extLst>
                        </p:cNvPr>
                        <p:cNvGrpSpPr>
                          <a:grpSpLocks noChangeAspect="1"/>
                        </p:cNvGrpSpPr>
                        <p:nvPr/>
                      </p:nvGrpSpPr>
                      <p:grpSpPr bwMode="auto">
                        <a:xfrm>
                          <a:off x="1989" y="837"/>
                          <a:ext cx="774" cy="438"/>
                          <a:chOff x="1989" y="837"/>
                          <a:chExt cx="774" cy="438"/>
                        </a:xfrm>
                      </p:grpSpPr>
                      <p:sp>
                        <p:nvSpPr>
                          <p:cNvPr id="107658" name="Oval 325">
                            <a:extLst>
                              <a:ext uri="{FF2B5EF4-FFF2-40B4-BE49-F238E27FC236}">
                                <a16:creationId xmlns:a16="http://schemas.microsoft.com/office/drawing/2014/main" xmlns="" id="{70D538A3-926B-B745-B31C-ACE62D8E4387}"/>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59" name="Group 326">
                            <a:extLst>
                              <a:ext uri="{FF2B5EF4-FFF2-40B4-BE49-F238E27FC236}">
                                <a16:creationId xmlns:a16="http://schemas.microsoft.com/office/drawing/2014/main" xmlns="" id="{7619FBB6-BE7D-9648-96D3-437F446A0C2E}"/>
                              </a:ext>
                            </a:extLst>
                          </p:cNvPr>
                          <p:cNvGrpSpPr>
                            <a:grpSpLocks noChangeAspect="1"/>
                          </p:cNvGrpSpPr>
                          <p:nvPr/>
                        </p:nvGrpSpPr>
                        <p:grpSpPr bwMode="auto">
                          <a:xfrm>
                            <a:off x="1989" y="837"/>
                            <a:ext cx="774" cy="438"/>
                            <a:chOff x="1989" y="837"/>
                            <a:chExt cx="774" cy="438"/>
                          </a:xfrm>
                        </p:grpSpPr>
                        <p:sp>
                          <p:nvSpPr>
                            <p:cNvPr id="107660" name="Oval 327">
                              <a:extLst>
                                <a:ext uri="{FF2B5EF4-FFF2-40B4-BE49-F238E27FC236}">
                                  <a16:creationId xmlns:a16="http://schemas.microsoft.com/office/drawing/2014/main" xmlns="" id="{B5E46CE3-85D3-084B-B9DD-0D4F5AA6156D}"/>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1" name="Oval 328">
                              <a:extLst>
                                <a:ext uri="{FF2B5EF4-FFF2-40B4-BE49-F238E27FC236}">
                                  <a16:creationId xmlns:a16="http://schemas.microsoft.com/office/drawing/2014/main" xmlns="" id="{8FC316C4-EB2A-E54F-800C-8F12D73B4587}"/>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2" name="Oval 329">
                              <a:extLst>
                                <a:ext uri="{FF2B5EF4-FFF2-40B4-BE49-F238E27FC236}">
                                  <a16:creationId xmlns:a16="http://schemas.microsoft.com/office/drawing/2014/main" xmlns="" id="{88E6A66A-0307-034E-9C2B-4D06914F8F13}"/>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3" name="Oval 330">
                              <a:extLst>
                                <a:ext uri="{FF2B5EF4-FFF2-40B4-BE49-F238E27FC236}">
                                  <a16:creationId xmlns:a16="http://schemas.microsoft.com/office/drawing/2014/main" xmlns="" id="{263BFBDC-B04B-0B46-AE35-C9546F22AF3A}"/>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4" name="Oval 331">
                              <a:extLst>
                                <a:ext uri="{FF2B5EF4-FFF2-40B4-BE49-F238E27FC236}">
                                  <a16:creationId xmlns:a16="http://schemas.microsoft.com/office/drawing/2014/main" xmlns="" id="{F22FF96A-A9EF-FF4F-B16D-A47401796A66}"/>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5" name="Oval 332">
                              <a:extLst>
                                <a:ext uri="{FF2B5EF4-FFF2-40B4-BE49-F238E27FC236}">
                                  <a16:creationId xmlns:a16="http://schemas.microsoft.com/office/drawing/2014/main" xmlns="" id="{88B08BB4-59FE-244F-B94A-804212B2A310}"/>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6" name="Oval 333">
                              <a:extLst>
                                <a:ext uri="{FF2B5EF4-FFF2-40B4-BE49-F238E27FC236}">
                                  <a16:creationId xmlns:a16="http://schemas.microsoft.com/office/drawing/2014/main" xmlns="" id="{D360BEDA-B40A-6447-A3EB-AB25B16DC194}"/>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7" name="Oval 334">
                              <a:extLst>
                                <a:ext uri="{FF2B5EF4-FFF2-40B4-BE49-F238E27FC236}">
                                  <a16:creationId xmlns:a16="http://schemas.microsoft.com/office/drawing/2014/main" xmlns="" id="{BA218F41-9B6B-EE4D-9FE3-839AC8B812FC}"/>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8" name="Oval 335">
                              <a:extLst>
                                <a:ext uri="{FF2B5EF4-FFF2-40B4-BE49-F238E27FC236}">
                                  <a16:creationId xmlns:a16="http://schemas.microsoft.com/office/drawing/2014/main" xmlns="" id="{6D3777EB-272F-A845-A15B-CDFB9D2857DE}"/>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69" name="Oval 336">
                              <a:extLst>
                                <a:ext uri="{FF2B5EF4-FFF2-40B4-BE49-F238E27FC236}">
                                  <a16:creationId xmlns:a16="http://schemas.microsoft.com/office/drawing/2014/main" xmlns="" id="{3AA10CC4-AE43-F044-96F8-55EFAED63165}"/>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0" name="Oval 337">
                              <a:extLst>
                                <a:ext uri="{FF2B5EF4-FFF2-40B4-BE49-F238E27FC236}">
                                  <a16:creationId xmlns:a16="http://schemas.microsoft.com/office/drawing/2014/main" xmlns="" id="{D4797A56-CC06-614E-B98E-CE4B29AF75AE}"/>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1" name="Oval 338">
                              <a:extLst>
                                <a:ext uri="{FF2B5EF4-FFF2-40B4-BE49-F238E27FC236}">
                                  <a16:creationId xmlns:a16="http://schemas.microsoft.com/office/drawing/2014/main" xmlns="" id="{A50F31E0-B3B3-5B41-8D1B-F112DBB0AEBA}"/>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2" name="Oval 339">
                              <a:extLst>
                                <a:ext uri="{FF2B5EF4-FFF2-40B4-BE49-F238E27FC236}">
                                  <a16:creationId xmlns:a16="http://schemas.microsoft.com/office/drawing/2014/main" xmlns="" id="{78887547-6D31-0442-8227-D0378F1D04B9}"/>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3" name="Oval 340">
                              <a:extLst>
                                <a:ext uri="{FF2B5EF4-FFF2-40B4-BE49-F238E27FC236}">
                                  <a16:creationId xmlns:a16="http://schemas.microsoft.com/office/drawing/2014/main" xmlns="" id="{166EDF36-8E06-5B4F-9F60-574206A54C5D}"/>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4" name="Oval 341">
                              <a:extLst>
                                <a:ext uri="{FF2B5EF4-FFF2-40B4-BE49-F238E27FC236}">
                                  <a16:creationId xmlns:a16="http://schemas.microsoft.com/office/drawing/2014/main" xmlns="" id="{E280F7F7-98D9-3E4A-84C1-AE3D27A55264}"/>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75" name="Oval 342">
                              <a:extLst>
                                <a:ext uri="{FF2B5EF4-FFF2-40B4-BE49-F238E27FC236}">
                                  <a16:creationId xmlns:a16="http://schemas.microsoft.com/office/drawing/2014/main" xmlns="" id="{9E690329-4629-4F42-8009-253F4CBCC307}"/>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107556" name="Group 343">
                  <a:extLst>
                    <a:ext uri="{FF2B5EF4-FFF2-40B4-BE49-F238E27FC236}">
                      <a16:creationId xmlns:a16="http://schemas.microsoft.com/office/drawing/2014/main" xmlns="" id="{0FEA908E-2F43-0246-96BB-464AF41A3681}"/>
                    </a:ext>
                  </a:extLst>
                </p:cNvPr>
                <p:cNvGrpSpPr>
                  <a:grpSpLocks noChangeAspect="1"/>
                </p:cNvGrpSpPr>
                <p:nvPr/>
              </p:nvGrpSpPr>
              <p:grpSpPr bwMode="auto">
                <a:xfrm>
                  <a:off x="1488" y="768"/>
                  <a:ext cx="2496" cy="2832"/>
                  <a:chOff x="1488" y="768"/>
                  <a:chExt cx="2496" cy="2832"/>
                </a:xfrm>
              </p:grpSpPr>
              <p:grpSp>
                <p:nvGrpSpPr>
                  <p:cNvPr id="107557" name="Group 344">
                    <a:extLst>
                      <a:ext uri="{FF2B5EF4-FFF2-40B4-BE49-F238E27FC236}">
                        <a16:creationId xmlns:a16="http://schemas.microsoft.com/office/drawing/2014/main" xmlns="" id="{C3EDEF83-7A43-D649-826E-F62B0ACF3F02}"/>
                      </a:ext>
                    </a:extLst>
                  </p:cNvPr>
                  <p:cNvGrpSpPr>
                    <a:grpSpLocks noChangeAspect="1"/>
                  </p:cNvGrpSpPr>
                  <p:nvPr/>
                </p:nvGrpSpPr>
                <p:grpSpPr bwMode="auto">
                  <a:xfrm>
                    <a:off x="1488" y="768"/>
                    <a:ext cx="2496" cy="2400"/>
                    <a:chOff x="1488" y="768"/>
                    <a:chExt cx="2496" cy="2400"/>
                  </a:xfrm>
                </p:grpSpPr>
                <p:sp>
                  <p:nvSpPr>
                    <p:cNvPr id="107566" name="Oval 345">
                      <a:extLst>
                        <a:ext uri="{FF2B5EF4-FFF2-40B4-BE49-F238E27FC236}">
                          <a16:creationId xmlns:a16="http://schemas.microsoft.com/office/drawing/2014/main" xmlns="" id="{360A15AF-EA63-2D4D-A2E9-523C5C5081D2}"/>
                        </a:ext>
                      </a:extLst>
                    </p:cNvPr>
                    <p:cNvSpPr>
                      <a:spLocks noChangeAspect="1" noChangeArrowheads="1"/>
                    </p:cNvSpPr>
                    <p:nvPr/>
                  </p:nvSpPr>
                  <p:spPr bwMode="auto">
                    <a:xfrm>
                      <a:off x="2784"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7" name="Oval 346">
                      <a:extLst>
                        <a:ext uri="{FF2B5EF4-FFF2-40B4-BE49-F238E27FC236}">
                          <a16:creationId xmlns:a16="http://schemas.microsoft.com/office/drawing/2014/main" xmlns="" id="{E701886E-EC0A-A648-A3AF-8F63A5E0BC8F}"/>
                        </a:ext>
                      </a:extLst>
                    </p:cNvPr>
                    <p:cNvSpPr>
                      <a:spLocks noChangeAspect="1" noChangeArrowheads="1"/>
                    </p:cNvSpPr>
                    <p:nvPr/>
                  </p:nvSpPr>
                  <p:spPr bwMode="auto">
                    <a:xfrm>
                      <a:off x="2853" y="102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8" name="Oval 347">
                      <a:extLst>
                        <a:ext uri="{FF2B5EF4-FFF2-40B4-BE49-F238E27FC236}">
                          <a16:creationId xmlns:a16="http://schemas.microsoft.com/office/drawing/2014/main" xmlns="" id="{72901299-8879-5649-AB9E-4040CF34DE64}"/>
                        </a:ext>
                      </a:extLst>
                    </p:cNvPr>
                    <p:cNvSpPr>
                      <a:spLocks noChangeAspect="1" noChangeArrowheads="1"/>
                    </p:cNvSpPr>
                    <p:nvPr/>
                  </p:nvSpPr>
                  <p:spPr bwMode="auto">
                    <a:xfrm>
                      <a:off x="2784" y="7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569" name="Group 348">
                      <a:extLst>
                        <a:ext uri="{FF2B5EF4-FFF2-40B4-BE49-F238E27FC236}">
                          <a16:creationId xmlns:a16="http://schemas.microsoft.com/office/drawing/2014/main" xmlns="" id="{42F67377-F862-AD4B-B5FA-0A2F5C394D22}"/>
                        </a:ext>
                      </a:extLst>
                    </p:cNvPr>
                    <p:cNvGrpSpPr>
                      <a:grpSpLocks noChangeAspect="1"/>
                    </p:cNvGrpSpPr>
                    <p:nvPr/>
                  </p:nvGrpSpPr>
                  <p:grpSpPr bwMode="auto">
                    <a:xfrm>
                      <a:off x="1488" y="789"/>
                      <a:ext cx="2496" cy="2379"/>
                      <a:chOff x="1488" y="789"/>
                      <a:chExt cx="2496" cy="2379"/>
                    </a:xfrm>
                  </p:grpSpPr>
                  <p:grpSp>
                    <p:nvGrpSpPr>
                      <p:cNvPr id="107570" name="Group 349">
                        <a:extLst>
                          <a:ext uri="{FF2B5EF4-FFF2-40B4-BE49-F238E27FC236}">
                            <a16:creationId xmlns:a16="http://schemas.microsoft.com/office/drawing/2014/main" xmlns="" id="{7D76F1FD-F6DB-764C-91E4-0C7585744ADC}"/>
                          </a:ext>
                        </a:extLst>
                      </p:cNvPr>
                      <p:cNvGrpSpPr>
                        <a:grpSpLocks noChangeAspect="1"/>
                      </p:cNvGrpSpPr>
                      <p:nvPr/>
                    </p:nvGrpSpPr>
                    <p:grpSpPr bwMode="auto">
                      <a:xfrm>
                        <a:off x="1488" y="789"/>
                        <a:ext cx="1275" cy="1371"/>
                        <a:chOff x="1488" y="789"/>
                        <a:chExt cx="1275" cy="1371"/>
                      </a:xfrm>
                    </p:grpSpPr>
                    <p:grpSp>
                      <p:nvGrpSpPr>
                        <p:cNvPr id="107577" name="Group 350">
                          <a:extLst>
                            <a:ext uri="{FF2B5EF4-FFF2-40B4-BE49-F238E27FC236}">
                              <a16:creationId xmlns:a16="http://schemas.microsoft.com/office/drawing/2014/main" xmlns="" id="{4FEF52BE-50E8-CB42-8091-E9C1458696D9}"/>
                            </a:ext>
                          </a:extLst>
                        </p:cNvPr>
                        <p:cNvGrpSpPr>
                          <a:grpSpLocks noChangeAspect="1"/>
                        </p:cNvGrpSpPr>
                        <p:nvPr/>
                      </p:nvGrpSpPr>
                      <p:grpSpPr bwMode="auto">
                        <a:xfrm>
                          <a:off x="1488" y="789"/>
                          <a:ext cx="1275" cy="1371"/>
                          <a:chOff x="1488" y="837"/>
                          <a:chExt cx="1275" cy="1371"/>
                        </a:xfrm>
                      </p:grpSpPr>
                      <p:sp>
                        <p:nvSpPr>
                          <p:cNvPr id="107580" name="Oval 351">
                            <a:extLst>
                              <a:ext uri="{FF2B5EF4-FFF2-40B4-BE49-F238E27FC236}">
                                <a16:creationId xmlns:a16="http://schemas.microsoft.com/office/drawing/2014/main" xmlns="" id="{CC48802C-62C4-7742-BE62-F69802AE1885}"/>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581" name="Group 352">
                            <a:extLst>
                              <a:ext uri="{FF2B5EF4-FFF2-40B4-BE49-F238E27FC236}">
                                <a16:creationId xmlns:a16="http://schemas.microsoft.com/office/drawing/2014/main" xmlns="" id="{5BA5C9B1-001E-ED41-AF01-BE32AADC3E68}"/>
                              </a:ext>
                            </a:extLst>
                          </p:cNvPr>
                          <p:cNvGrpSpPr>
                            <a:grpSpLocks noChangeAspect="1"/>
                          </p:cNvGrpSpPr>
                          <p:nvPr/>
                        </p:nvGrpSpPr>
                        <p:grpSpPr bwMode="auto">
                          <a:xfrm>
                            <a:off x="1488" y="837"/>
                            <a:ext cx="1275" cy="1371"/>
                            <a:chOff x="1488" y="837"/>
                            <a:chExt cx="1275" cy="1371"/>
                          </a:xfrm>
                        </p:grpSpPr>
                        <p:sp>
                          <p:nvSpPr>
                            <p:cNvPr id="107582" name="Oval 353">
                              <a:extLst>
                                <a:ext uri="{FF2B5EF4-FFF2-40B4-BE49-F238E27FC236}">
                                  <a16:creationId xmlns:a16="http://schemas.microsoft.com/office/drawing/2014/main" xmlns="" id="{1AFC628F-AC4F-BB45-92C8-8D49408D460A}"/>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83" name="Oval 354">
                              <a:extLst>
                                <a:ext uri="{FF2B5EF4-FFF2-40B4-BE49-F238E27FC236}">
                                  <a16:creationId xmlns:a16="http://schemas.microsoft.com/office/drawing/2014/main" xmlns="" id="{CFA3FFA8-BE43-A543-8580-9A785F28BDDC}"/>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84" name="Oval 355">
                              <a:extLst>
                                <a:ext uri="{FF2B5EF4-FFF2-40B4-BE49-F238E27FC236}">
                                  <a16:creationId xmlns:a16="http://schemas.microsoft.com/office/drawing/2014/main" xmlns="" id="{2E246551-96CC-3A4D-A579-78CAEE6F3E38}"/>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85" name="Oval 356">
                              <a:extLst>
                                <a:ext uri="{FF2B5EF4-FFF2-40B4-BE49-F238E27FC236}">
                                  <a16:creationId xmlns:a16="http://schemas.microsoft.com/office/drawing/2014/main" xmlns="" id="{E50C77F5-5A93-2549-A9B6-9C5CD42228A2}"/>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586" name="Group 357">
                              <a:extLst>
                                <a:ext uri="{FF2B5EF4-FFF2-40B4-BE49-F238E27FC236}">
                                  <a16:creationId xmlns:a16="http://schemas.microsoft.com/office/drawing/2014/main" xmlns="" id="{5474E865-755C-A245-B5EC-73E0B8C6B25E}"/>
                                </a:ext>
                              </a:extLst>
                            </p:cNvPr>
                            <p:cNvGrpSpPr>
                              <a:grpSpLocks noChangeAspect="1"/>
                            </p:cNvGrpSpPr>
                            <p:nvPr/>
                          </p:nvGrpSpPr>
                          <p:grpSpPr bwMode="auto">
                            <a:xfrm>
                              <a:off x="1488" y="837"/>
                              <a:ext cx="1275" cy="1371"/>
                              <a:chOff x="1488" y="837"/>
                              <a:chExt cx="1275" cy="1371"/>
                            </a:xfrm>
                          </p:grpSpPr>
                          <p:sp>
                            <p:nvSpPr>
                              <p:cNvPr id="107587" name="Oval 358">
                                <a:extLst>
                                  <a:ext uri="{FF2B5EF4-FFF2-40B4-BE49-F238E27FC236}">
                                    <a16:creationId xmlns:a16="http://schemas.microsoft.com/office/drawing/2014/main" xmlns="" id="{B0E33F42-A0BD-DB45-8439-CE034B90FA89}"/>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88" name="Oval 359">
                                <a:extLst>
                                  <a:ext uri="{FF2B5EF4-FFF2-40B4-BE49-F238E27FC236}">
                                    <a16:creationId xmlns:a16="http://schemas.microsoft.com/office/drawing/2014/main" xmlns="" id="{86A8353C-2678-7746-832E-319A97EC4FA1}"/>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89" name="Oval 360">
                                <a:extLst>
                                  <a:ext uri="{FF2B5EF4-FFF2-40B4-BE49-F238E27FC236}">
                                    <a16:creationId xmlns:a16="http://schemas.microsoft.com/office/drawing/2014/main" xmlns="" id="{6FB20232-4B77-0042-B65D-96273BEF716A}"/>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0" name="Oval 361">
                                <a:extLst>
                                  <a:ext uri="{FF2B5EF4-FFF2-40B4-BE49-F238E27FC236}">
                                    <a16:creationId xmlns:a16="http://schemas.microsoft.com/office/drawing/2014/main" xmlns="" id="{4B5EA5FE-9C5C-9C45-91C8-9FBF8A3EABF4}"/>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1" name="Oval 362">
                                <a:extLst>
                                  <a:ext uri="{FF2B5EF4-FFF2-40B4-BE49-F238E27FC236}">
                                    <a16:creationId xmlns:a16="http://schemas.microsoft.com/office/drawing/2014/main" xmlns="" id="{36DC8E2A-AB0A-1E44-AB83-F12E13586F9E}"/>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592" name="Group 363">
                                <a:extLst>
                                  <a:ext uri="{FF2B5EF4-FFF2-40B4-BE49-F238E27FC236}">
                                    <a16:creationId xmlns:a16="http://schemas.microsoft.com/office/drawing/2014/main" xmlns="" id="{CDDA9C46-5480-204D-8135-56AFCCF6B1F1}"/>
                                  </a:ext>
                                </a:extLst>
                              </p:cNvPr>
                              <p:cNvGrpSpPr>
                                <a:grpSpLocks noChangeAspect="1"/>
                              </p:cNvGrpSpPr>
                              <p:nvPr/>
                            </p:nvGrpSpPr>
                            <p:grpSpPr bwMode="auto">
                              <a:xfrm>
                                <a:off x="1488" y="837"/>
                                <a:ext cx="1275" cy="1371"/>
                                <a:chOff x="1488" y="837"/>
                                <a:chExt cx="1275" cy="1371"/>
                              </a:xfrm>
                            </p:grpSpPr>
                            <p:sp>
                              <p:nvSpPr>
                                <p:cNvPr id="107593" name="Oval 364">
                                  <a:extLst>
                                    <a:ext uri="{FF2B5EF4-FFF2-40B4-BE49-F238E27FC236}">
                                      <a16:creationId xmlns:a16="http://schemas.microsoft.com/office/drawing/2014/main" xmlns="" id="{12805BDE-EBC6-0647-A1A0-6C0293B9ECB6}"/>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4" name="Oval 365">
                                  <a:extLst>
                                    <a:ext uri="{FF2B5EF4-FFF2-40B4-BE49-F238E27FC236}">
                                      <a16:creationId xmlns:a16="http://schemas.microsoft.com/office/drawing/2014/main" xmlns="" id="{027AE73B-839B-234C-B31B-8926A2EB5EF2}"/>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5" name="Oval 366">
                                  <a:extLst>
                                    <a:ext uri="{FF2B5EF4-FFF2-40B4-BE49-F238E27FC236}">
                                      <a16:creationId xmlns:a16="http://schemas.microsoft.com/office/drawing/2014/main" xmlns="" id="{D1987CFA-0713-E140-B633-3E328DE66605}"/>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6" name="Oval 367">
                                  <a:extLst>
                                    <a:ext uri="{FF2B5EF4-FFF2-40B4-BE49-F238E27FC236}">
                                      <a16:creationId xmlns:a16="http://schemas.microsoft.com/office/drawing/2014/main" xmlns="" id="{E421039F-21BA-8E4C-8311-2D1D66816496}"/>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7" name="Oval 368">
                                  <a:extLst>
                                    <a:ext uri="{FF2B5EF4-FFF2-40B4-BE49-F238E27FC236}">
                                      <a16:creationId xmlns:a16="http://schemas.microsoft.com/office/drawing/2014/main" xmlns="" id="{89F8134A-1EAE-5245-9754-DDE1F6E52843}"/>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8" name="Oval 369">
                                  <a:extLst>
                                    <a:ext uri="{FF2B5EF4-FFF2-40B4-BE49-F238E27FC236}">
                                      <a16:creationId xmlns:a16="http://schemas.microsoft.com/office/drawing/2014/main" xmlns="" id="{E3EBC67F-CFBD-9845-865C-78945EAF687F}"/>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99" name="Oval 370">
                                  <a:extLst>
                                    <a:ext uri="{FF2B5EF4-FFF2-40B4-BE49-F238E27FC236}">
                                      <a16:creationId xmlns:a16="http://schemas.microsoft.com/office/drawing/2014/main" xmlns="" id="{F1D08F0E-C336-F547-A23A-445AE4EAD546}"/>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0" name="Oval 371">
                                  <a:extLst>
                                    <a:ext uri="{FF2B5EF4-FFF2-40B4-BE49-F238E27FC236}">
                                      <a16:creationId xmlns:a16="http://schemas.microsoft.com/office/drawing/2014/main" xmlns="" id="{38D03187-A2FB-A248-9FB8-D22EC506C148}"/>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1" name="Oval 372">
                                  <a:extLst>
                                    <a:ext uri="{FF2B5EF4-FFF2-40B4-BE49-F238E27FC236}">
                                      <a16:creationId xmlns:a16="http://schemas.microsoft.com/office/drawing/2014/main" xmlns="" id="{486C3745-3E2F-4448-AC3B-45E64E7629C8}"/>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2" name="Oval 373">
                                  <a:extLst>
                                    <a:ext uri="{FF2B5EF4-FFF2-40B4-BE49-F238E27FC236}">
                                      <a16:creationId xmlns:a16="http://schemas.microsoft.com/office/drawing/2014/main" xmlns="" id="{AF50B7B2-9C1D-184F-A17A-104629FCEB46}"/>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3" name="Oval 374">
                                  <a:extLst>
                                    <a:ext uri="{FF2B5EF4-FFF2-40B4-BE49-F238E27FC236}">
                                      <a16:creationId xmlns:a16="http://schemas.microsoft.com/office/drawing/2014/main" xmlns="" id="{0A6F3158-11C5-E648-BC7E-7297BE8A9B53}"/>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4" name="Oval 375">
                                  <a:extLst>
                                    <a:ext uri="{FF2B5EF4-FFF2-40B4-BE49-F238E27FC236}">
                                      <a16:creationId xmlns:a16="http://schemas.microsoft.com/office/drawing/2014/main" xmlns="" id="{400657F3-AC44-BC44-A228-F1380E427D2A}"/>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5" name="Oval 376">
                                  <a:extLst>
                                    <a:ext uri="{FF2B5EF4-FFF2-40B4-BE49-F238E27FC236}">
                                      <a16:creationId xmlns:a16="http://schemas.microsoft.com/office/drawing/2014/main" xmlns="" id="{19D15600-E91A-ED41-9F6D-7FF17D56850D}"/>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6" name="Oval 377">
                                  <a:extLst>
                                    <a:ext uri="{FF2B5EF4-FFF2-40B4-BE49-F238E27FC236}">
                                      <a16:creationId xmlns:a16="http://schemas.microsoft.com/office/drawing/2014/main" xmlns="" id="{5AB3BB04-FEEA-6B4D-A6C4-800F1ED7A67B}"/>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7" name="Oval 378">
                                  <a:extLst>
                                    <a:ext uri="{FF2B5EF4-FFF2-40B4-BE49-F238E27FC236}">
                                      <a16:creationId xmlns:a16="http://schemas.microsoft.com/office/drawing/2014/main" xmlns="" id="{3E55EEB6-9A90-A348-9EA1-0BC5234E4ED9}"/>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08" name="Oval 379">
                                  <a:extLst>
                                    <a:ext uri="{FF2B5EF4-FFF2-40B4-BE49-F238E27FC236}">
                                      <a16:creationId xmlns:a16="http://schemas.microsoft.com/office/drawing/2014/main" xmlns="" id="{0D9BE4E1-EB19-2842-8E11-91A67BCB07D2}"/>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09" name="Group 380">
                                  <a:extLst>
                                    <a:ext uri="{FF2B5EF4-FFF2-40B4-BE49-F238E27FC236}">
                                      <a16:creationId xmlns:a16="http://schemas.microsoft.com/office/drawing/2014/main" xmlns="" id="{A9520061-D160-0C40-9633-70E59721B0CE}"/>
                                    </a:ext>
                                  </a:extLst>
                                </p:cNvPr>
                                <p:cNvGrpSpPr>
                                  <a:grpSpLocks noChangeAspect="1"/>
                                </p:cNvGrpSpPr>
                                <p:nvPr/>
                              </p:nvGrpSpPr>
                              <p:grpSpPr bwMode="auto">
                                <a:xfrm>
                                  <a:off x="1989" y="837"/>
                                  <a:ext cx="774" cy="438"/>
                                  <a:chOff x="1989" y="837"/>
                                  <a:chExt cx="774" cy="438"/>
                                </a:xfrm>
                              </p:grpSpPr>
                              <p:sp>
                                <p:nvSpPr>
                                  <p:cNvPr id="107610" name="Oval 381">
                                    <a:extLst>
                                      <a:ext uri="{FF2B5EF4-FFF2-40B4-BE49-F238E27FC236}">
                                        <a16:creationId xmlns:a16="http://schemas.microsoft.com/office/drawing/2014/main" xmlns="" id="{0A6A22AB-CDC4-9F44-B549-54CF7043DC4B}"/>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107611" name="Group 382">
                                    <a:extLst>
                                      <a:ext uri="{FF2B5EF4-FFF2-40B4-BE49-F238E27FC236}">
                                        <a16:creationId xmlns:a16="http://schemas.microsoft.com/office/drawing/2014/main" xmlns="" id="{70D167C2-B86B-BE47-A29B-2DA9AE4C8350}"/>
                                      </a:ext>
                                    </a:extLst>
                                  </p:cNvPr>
                                  <p:cNvGrpSpPr>
                                    <a:grpSpLocks noChangeAspect="1"/>
                                  </p:cNvGrpSpPr>
                                  <p:nvPr/>
                                </p:nvGrpSpPr>
                                <p:grpSpPr bwMode="auto">
                                  <a:xfrm>
                                    <a:off x="1989" y="837"/>
                                    <a:ext cx="774" cy="438"/>
                                    <a:chOff x="1989" y="837"/>
                                    <a:chExt cx="774" cy="438"/>
                                  </a:xfrm>
                                </p:grpSpPr>
                                <p:sp>
                                  <p:nvSpPr>
                                    <p:cNvPr id="107612" name="Oval 383">
                                      <a:extLst>
                                        <a:ext uri="{FF2B5EF4-FFF2-40B4-BE49-F238E27FC236}">
                                          <a16:creationId xmlns:a16="http://schemas.microsoft.com/office/drawing/2014/main" xmlns="" id="{FC97026B-41DF-C54D-9101-56012D60E889}"/>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3" name="Oval 384">
                                      <a:extLst>
                                        <a:ext uri="{FF2B5EF4-FFF2-40B4-BE49-F238E27FC236}">
                                          <a16:creationId xmlns:a16="http://schemas.microsoft.com/office/drawing/2014/main" xmlns="" id="{EAFE81BF-D533-8441-81B1-C07E19CFA36E}"/>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4" name="Oval 385">
                                      <a:extLst>
                                        <a:ext uri="{FF2B5EF4-FFF2-40B4-BE49-F238E27FC236}">
                                          <a16:creationId xmlns:a16="http://schemas.microsoft.com/office/drawing/2014/main" xmlns="" id="{C3449222-FBF8-6945-9CA7-C28BC1289456}"/>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5" name="Oval 386">
                                      <a:extLst>
                                        <a:ext uri="{FF2B5EF4-FFF2-40B4-BE49-F238E27FC236}">
                                          <a16:creationId xmlns:a16="http://schemas.microsoft.com/office/drawing/2014/main" xmlns="" id="{C0300341-7025-0B4B-B506-714AAA974906}"/>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6" name="Oval 387">
                                      <a:extLst>
                                        <a:ext uri="{FF2B5EF4-FFF2-40B4-BE49-F238E27FC236}">
                                          <a16:creationId xmlns:a16="http://schemas.microsoft.com/office/drawing/2014/main" xmlns="" id="{75BF484C-E68A-BE4C-8CAD-2DD29B003468}"/>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7" name="Oval 388">
                                      <a:extLst>
                                        <a:ext uri="{FF2B5EF4-FFF2-40B4-BE49-F238E27FC236}">
                                          <a16:creationId xmlns:a16="http://schemas.microsoft.com/office/drawing/2014/main" xmlns="" id="{B7FBC3BA-F1C0-E645-AB14-19D4291204F6}"/>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8" name="Oval 389">
                                      <a:extLst>
                                        <a:ext uri="{FF2B5EF4-FFF2-40B4-BE49-F238E27FC236}">
                                          <a16:creationId xmlns:a16="http://schemas.microsoft.com/office/drawing/2014/main" xmlns="" id="{AC911AF7-8F45-324D-99C6-E82438C02ECF}"/>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19" name="Oval 390">
                                      <a:extLst>
                                        <a:ext uri="{FF2B5EF4-FFF2-40B4-BE49-F238E27FC236}">
                                          <a16:creationId xmlns:a16="http://schemas.microsoft.com/office/drawing/2014/main" xmlns="" id="{DA005235-0556-4E49-ABDA-7F90746BF23E}"/>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0" name="Oval 391">
                                      <a:extLst>
                                        <a:ext uri="{FF2B5EF4-FFF2-40B4-BE49-F238E27FC236}">
                                          <a16:creationId xmlns:a16="http://schemas.microsoft.com/office/drawing/2014/main" xmlns="" id="{58008FB8-8D30-A747-A3DF-900ADE60A1E7}"/>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1" name="Oval 392">
                                      <a:extLst>
                                        <a:ext uri="{FF2B5EF4-FFF2-40B4-BE49-F238E27FC236}">
                                          <a16:creationId xmlns:a16="http://schemas.microsoft.com/office/drawing/2014/main" xmlns="" id="{4E9AE8B5-F19A-C44E-B805-CDC60AABB26C}"/>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2" name="Oval 393">
                                      <a:extLst>
                                        <a:ext uri="{FF2B5EF4-FFF2-40B4-BE49-F238E27FC236}">
                                          <a16:creationId xmlns:a16="http://schemas.microsoft.com/office/drawing/2014/main" xmlns="" id="{0354777A-15B8-1947-B144-78AD8267C2E8}"/>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3" name="Oval 394">
                                      <a:extLst>
                                        <a:ext uri="{FF2B5EF4-FFF2-40B4-BE49-F238E27FC236}">
                                          <a16:creationId xmlns:a16="http://schemas.microsoft.com/office/drawing/2014/main" xmlns="" id="{55D443BA-BC34-6D46-BFD3-A3725DF2522E}"/>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4" name="Oval 395">
                                      <a:extLst>
                                        <a:ext uri="{FF2B5EF4-FFF2-40B4-BE49-F238E27FC236}">
                                          <a16:creationId xmlns:a16="http://schemas.microsoft.com/office/drawing/2014/main" xmlns="" id="{5FC10D7B-E3E0-4841-9B94-01CBF8CA6826}"/>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5" name="Oval 396">
                                      <a:extLst>
                                        <a:ext uri="{FF2B5EF4-FFF2-40B4-BE49-F238E27FC236}">
                                          <a16:creationId xmlns:a16="http://schemas.microsoft.com/office/drawing/2014/main" xmlns="" id="{DE86759F-4E0B-E54B-923D-9228A1F93FAF}"/>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6" name="Oval 397">
                                      <a:extLst>
                                        <a:ext uri="{FF2B5EF4-FFF2-40B4-BE49-F238E27FC236}">
                                          <a16:creationId xmlns:a16="http://schemas.microsoft.com/office/drawing/2014/main" xmlns="" id="{3D3F4F84-8C3D-C54A-AD51-CFCEB195CA9B}"/>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627" name="Oval 398">
                                      <a:extLst>
                                        <a:ext uri="{FF2B5EF4-FFF2-40B4-BE49-F238E27FC236}">
                                          <a16:creationId xmlns:a16="http://schemas.microsoft.com/office/drawing/2014/main" xmlns="" id="{9E73DC9A-4A74-EC40-8C07-22219164E2C3}"/>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sp>
                      <p:nvSpPr>
                        <p:cNvPr id="107578" name="Arc 399">
                          <a:extLst>
                            <a:ext uri="{FF2B5EF4-FFF2-40B4-BE49-F238E27FC236}">
                              <a16:creationId xmlns:a16="http://schemas.microsoft.com/office/drawing/2014/main" xmlns="" id="{57A1CBD3-6F30-6049-B176-A7D03F2A4CA1}"/>
                            </a:ext>
                          </a:extLst>
                        </p:cNvPr>
                        <p:cNvSpPr>
                          <a:spLocks noChangeAspect="1"/>
                        </p:cNvSpPr>
                        <p:nvPr/>
                      </p:nvSpPr>
                      <p:spPr bwMode="auto">
                        <a:xfrm rot="10785790">
                          <a:off x="2016" y="121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107579" name="Arc 400">
                          <a:extLst>
                            <a:ext uri="{FF2B5EF4-FFF2-40B4-BE49-F238E27FC236}">
                              <a16:creationId xmlns:a16="http://schemas.microsoft.com/office/drawing/2014/main" xmlns="" id="{0B0B0B53-693A-214A-9480-CCC4AA4FAFB0}"/>
                            </a:ext>
                          </a:extLst>
                        </p:cNvPr>
                        <p:cNvSpPr>
                          <a:spLocks noChangeAspect="1"/>
                        </p:cNvSpPr>
                        <p:nvPr/>
                      </p:nvSpPr>
                      <p:spPr bwMode="auto">
                        <a:xfrm rot="10785790">
                          <a:off x="1871" y="1728"/>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grpSp>
                  <p:sp>
                    <p:nvSpPr>
                      <p:cNvPr id="107571" name="Arc 401">
                        <a:extLst>
                          <a:ext uri="{FF2B5EF4-FFF2-40B4-BE49-F238E27FC236}">
                            <a16:creationId xmlns:a16="http://schemas.microsoft.com/office/drawing/2014/main" xmlns="" id="{6A42413E-A351-E244-AD53-58D6F51FB013}"/>
                          </a:ext>
                        </a:extLst>
                      </p:cNvPr>
                      <p:cNvSpPr>
                        <a:spLocks noChangeAspect="1"/>
                      </p:cNvSpPr>
                      <p:nvPr/>
                    </p:nvSpPr>
                    <p:spPr bwMode="auto">
                      <a:xfrm rot="10814210" flipV="1">
                        <a:off x="2240" y="295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107572" name="Arc 402">
                        <a:extLst>
                          <a:ext uri="{FF2B5EF4-FFF2-40B4-BE49-F238E27FC236}">
                            <a16:creationId xmlns:a16="http://schemas.microsoft.com/office/drawing/2014/main" xmlns="" id="{58CE5CC6-9E99-F748-8AA1-269D421592F8}"/>
                          </a:ext>
                        </a:extLst>
                      </p:cNvPr>
                      <p:cNvSpPr>
                        <a:spLocks noChangeAspect="1"/>
                      </p:cNvSpPr>
                      <p:nvPr/>
                    </p:nvSpPr>
                    <p:spPr bwMode="auto">
                      <a:xfrm rot="10814210" flipV="1">
                        <a:off x="1871" y="2605"/>
                        <a:ext cx="251" cy="227"/>
                      </a:xfrm>
                      <a:custGeom>
                        <a:avLst/>
                        <a:gdLst>
                          <a:gd name="T0" fmla="*/ 0 w 20967"/>
                          <a:gd name="T1" fmla="*/ 0 h 21515"/>
                          <a:gd name="T2" fmla="*/ 0 w 20967"/>
                          <a:gd name="T3" fmla="*/ 0 h 21515"/>
                          <a:gd name="T4" fmla="*/ 0 w 20967"/>
                          <a:gd name="T5" fmla="*/ 0 h 21515"/>
                          <a:gd name="T6" fmla="*/ 0 60000 65536"/>
                          <a:gd name="T7" fmla="*/ 0 60000 65536"/>
                          <a:gd name="T8" fmla="*/ 0 60000 65536"/>
                          <a:gd name="T9" fmla="*/ 0 w 20967"/>
                          <a:gd name="T10" fmla="*/ 0 h 21515"/>
                          <a:gd name="T11" fmla="*/ 20967 w 20967"/>
                          <a:gd name="T12" fmla="*/ 21515 h 21515"/>
                        </a:gdLst>
                        <a:ahLst/>
                        <a:cxnLst>
                          <a:cxn ang="T6">
                            <a:pos x="T0" y="T1"/>
                          </a:cxn>
                          <a:cxn ang="T7">
                            <a:pos x="T2" y="T3"/>
                          </a:cxn>
                          <a:cxn ang="T8">
                            <a:pos x="T4" y="T5"/>
                          </a:cxn>
                        </a:cxnLst>
                        <a:rect l="T9" t="T10" r="T11" b="T12"/>
                        <a:pathLst>
                          <a:path w="20967" h="21515" fill="none" extrusionOk="0">
                            <a:moveTo>
                              <a:pt x="19056" y="21515"/>
                            </a:moveTo>
                            <a:cubicBezTo>
                              <a:pt x="9871" y="20699"/>
                              <a:pt x="2217" y="14143"/>
                              <a:pt x="0" y="5192"/>
                            </a:cubicBezTo>
                          </a:path>
                          <a:path w="20967" h="21515" stroke="0" extrusionOk="0">
                            <a:moveTo>
                              <a:pt x="19056" y="21515"/>
                            </a:moveTo>
                            <a:cubicBezTo>
                              <a:pt x="9871" y="20699"/>
                              <a:pt x="2217" y="14143"/>
                              <a:pt x="0" y="5192"/>
                            </a:cubicBezTo>
                            <a:lnTo>
                              <a:pt x="20967" y="0"/>
                            </a:lnTo>
                            <a:lnTo>
                              <a:pt x="19056"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107573" name="Arc 403">
                        <a:extLst>
                          <a:ext uri="{FF2B5EF4-FFF2-40B4-BE49-F238E27FC236}">
                            <a16:creationId xmlns:a16="http://schemas.microsoft.com/office/drawing/2014/main" xmlns="" id="{C4AABB30-4C29-CB46-85DB-94555A22BBDC}"/>
                          </a:ext>
                        </a:extLst>
                      </p:cNvPr>
                      <p:cNvSpPr>
                        <a:spLocks noChangeAspect="1"/>
                      </p:cNvSpPr>
                      <p:nvPr/>
                    </p:nvSpPr>
                    <p:spPr bwMode="auto">
                      <a:xfrm rot="9470487" flipH="1">
                        <a:off x="3344" y="1104"/>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107574" name="Arc 404">
                        <a:extLst>
                          <a:ext uri="{FF2B5EF4-FFF2-40B4-BE49-F238E27FC236}">
                            <a16:creationId xmlns:a16="http://schemas.microsoft.com/office/drawing/2014/main" xmlns="" id="{BF287804-1D05-AC43-B1C7-04A464B4F6DC}"/>
                          </a:ext>
                        </a:extLst>
                      </p:cNvPr>
                      <p:cNvSpPr>
                        <a:spLocks noChangeAspect="1"/>
                      </p:cNvSpPr>
                      <p:nvPr/>
                    </p:nvSpPr>
                    <p:spPr bwMode="auto">
                      <a:xfrm rot="10441185" flipH="1">
                        <a:off x="3727" y="1584"/>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107575" name="Arc 405">
                        <a:extLst>
                          <a:ext uri="{FF2B5EF4-FFF2-40B4-BE49-F238E27FC236}">
                            <a16:creationId xmlns:a16="http://schemas.microsoft.com/office/drawing/2014/main" xmlns="" id="{BEA476F4-9F48-B14B-9B6E-745F808B0873}"/>
                          </a:ext>
                        </a:extLst>
                      </p:cNvPr>
                      <p:cNvSpPr>
                        <a:spLocks noChangeAspect="1"/>
                      </p:cNvSpPr>
                      <p:nvPr/>
                    </p:nvSpPr>
                    <p:spPr bwMode="auto">
                      <a:xfrm rot="10205622" flipH="1" flipV="1">
                        <a:off x="3344" y="295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107576" name="Arc 406">
                        <a:extLst>
                          <a:ext uri="{FF2B5EF4-FFF2-40B4-BE49-F238E27FC236}">
                            <a16:creationId xmlns:a16="http://schemas.microsoft.com/office/drawing/2014/main" xmlns="" id="{2D4A55A9-FAA9-4F4D-8440-48AADB8E6CB7}"/>
                          </a:ext>
                        </a:extLst>
                      </p:cNvPr>
                      <p:cNvSpPr>
                        <a:spLocks noChangeAspect="1"/>
                      </p:cNvSpPr>
                      <p:nvPr/>
                    </p:nvSpPr>
                    <p:spPr bwMode="auto">
                      <a:xfrm rot="-9704482" flipH="1" flipV="1">
                        <a:off x="3775" y="2557"/>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grpSp>
              </p:grpSp>
              <p:sp>
                <p:nvSpPr>
                  <p:cNvPr id="107558" name="Oval 407">
                    <a:extLst>
                      <a:ext uri="{FF2B5EF4-FFF2-40B4-BE49-F238E27FC236}">
                        <a16:creationId xmlns:a16="http://schemas.microsoft.com/office/drawing/2014/main" xmlns="" id="{CCA6215B-6422-7846-88AB-7D7C030D14E0}"/>
                      </a:ext>
                    </a:extLst>
                  </p:cNvPr>
                  <p:cNvSpPr>
                    <a:spLocks noChangeAspect="1" noChangeArrowheads="1"/>
                  </p:cNvSpPr>
                  <p:nvPr/>
                </p:nvSpPr>
                <p:spPr bwMode="auto">
                  <a:xfrm>
                    <a:off x="2949" y="33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59" name="Oval 408">
                    <a:extLst>
                      <a:ext uri="{FF2B5EF4-FFF2-40B4-BE49-F238E27FC236}">
                        <a16:creationId xmlns:a16="http://schemas.microsoft.com/office/drawing/2014/main" xmlns="" id="{CD44DF30-3D0B-FF44-BDD9-9ABC923378BE}"/>
                      </a:ext>
                    </a:extLst>
                  </p:cNvPr>
                  <p:cNvSpPr>
                    <a:spLocks noChangeAspect="1" noChangeArrowheads="1"/>
                  </p:cNvSpPr>
                  <p:nvPr/>
                </p:nvSpPr>
                <p:spPr bwMode="auto">
                  <a:xfrm>
                    <a:off x="3045" y="342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0" name="Oval 409">
                    <a:extLst>
                      <a:ext uri="{FF2B5EF4-FFF2-40B4-BE49-F238E27FC236}">
                        <a16:creationId xmlns:a16="http://schemas.microsoft.com/office/drawing/2014/main" xmlns="" id="{98D6D806-D1E3-794A-8CDC-00ACB3B21B6F}"/>
                      </a:ext>
                    </a:extLst>
                  </p:cNvPr>
                  <p:cNvSpPr>
                    <a:spLocks noChangeAspect="1" noChangeArrowheads="1"/>
                  </p:cNvSpPr>
                  <p:nvPr/>
                </p:nvSpPr>
                <p:spPr bwMode="auto">
                  <a:xfrm>
                    <a:off x="3141" y="33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1" name="Oval 410">
                    <a:extLst>
                      <a:ext uri="{FF2B5EF4-FFF2-40B4-BE49-F238E27FC236}">
                        <a16:creationId xmlns:a16="http://schemas.microsoft.com/office/drawing/2014/main" xmlns="" id="{3735CE8F-E484-DC46-88B5-D60747613536}"/>
                      </a:ext>
                    </a:extLst>
                  </p:cNvPr>
                  <p:cNvSpPr>
                    <a:spLocks noChangeAspect="1" noChangeArrowheads="1"/>
                  </p:cNvSpPr>
                  <p:nvPr/>
                </p:nvSpPr>
                <p:spPr bwMode="auto">
                  <a:xfrm>
                    <a:off x="3141" y="34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2" name="Oval 411">
                    <a:extLst>
                      <a:ext uri="{FF2B5EF4-FFF2-40B4-BE49-F238E27FC236}">
                        <a16:creationId xmlns:a16="http://schemas.microsoft.com/office/drawing/2014/main" xmlns="" id="{D57ECF63-2D23-4045-AFED-FE334E332319}"/>
                      </a:ext>
                    </a:extLst>
                  </p:cNvPr>
                  <p:cNvSpPr>
                    <a:spLocks noChangeAspect="1" noChangeArrowheads="1"/>
                  </p:cNvSpPr>
                  <p:nvPr/>
                </p:nvSpPr>
                <p:spPr bwMode="auto">
                  <a:xfrm>
                    <a:off x="2784" y="352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3" name="Oval 412">
                    <a:extLst>
                      <a:ext uri="{FF2B5EF4-FFF2-40B4-BE49-F238E27FC236}">
                        <a16:creationId xmlns:a16="http://schemas.microsoft.com/office/drawing/2014/main" xmlns="" id="{2593251A-9EEA-A746-9539-1AE063EE8394}"/>
                      </a:ext>
                    </a:extLst>
                  </p:cNvPr>
                  <p:cNvSpPr>
                    <a:spLocks noChangeAspect="1" noChangeArrowheads="1"/>
                  </p:cNvSpPr>
                  <p:nvPr/>
                </p:nvSpPr>
                <p:spPr bwMode="auto">
                  <a:xfrm>
                    <a:off x="2928" y="34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4" name="Oval 413">
                    <a:extLst>
                      <a:ext uri="{FF2B5EF4-FFF2-40B4-BE49-F238E27FC236}">
                        <a16:creationId xmlns:a16="http://schemas.microsoft.com/office/drawing/2014/main" xmlns="" id="{8E38306F-7B31-FF4F-B7C5-9545BA622379}"/>
                      </a:ext>
                    </a:extLst>
                  </p:cNvPr>
                  <p:cNvSpPr>
                    <a:spLocks noChangeAspect="1" noChangeArrowheads="1"/>
                  </p:cNvSpPr>
                  <p:nvPr/>
                </p:nvSpPr>
                <p:spPr bwMode="auto">
                  <a:xfrm>
                    <a:off x="2928" y="352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65" name="Oval 414">
                    <a:extLst>
                      <a:ext uri="{FF2B5EF4-FFF2-40B4-BE49-F238E27FC236}">
                        <a16:creationId xmlns:a16="http://schemas.microsoft.com/office/drawing/2014/main" xmlns="" id="{A546AA64-037E-4445-8BA0-F6C599E0B717}"/>
                      </a:ext>
                    </a:extLst>
                  </p:cNvPr>
                  <p:cNvSpPr>
                    <a:spLocks noChangeAspect="1" noChangeArrowheads="1"/>
                  </p:cNvSpPr>
                  <p:nvPr/>
                </p:nvSpPr>
                <p:spPr bwMode="auto">
                  <a:xfrm>
                    <a:off x="2784" y="33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sp>
            <p:nvSpPr>
              <p:cNvPr id="107545" name="AutoShape 415">
                <a:extLst>
                  <a:ext uri="{FF2B5EF4-FFF2-40B4-BE49-F238E27FC236}">
                    <a16:creationId xmlns:a16="http://schemas.microsoft.com/office/drawing/2014/main" xmlns="" id="{0BF4E991-B48A-D448-B625-29B8F73321B8}"/>
                  </a:ext>
                </a:extLst>
              </p:cNvPr>
              <p:cNvSpPr>
                <a:spLocks noChangeAspect="1" noChangeArrowheads="1"/>
              </p:cNvSpPr>
              <p:nvPr/>
            </p:nvSpPr>
            <p:spPr bwMode="auto">
              <a:xfrm rot="-2570969">
                <a:off x="1886" y="2917"/>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46" name="Oval 416">
                <a:extLst>
                  <a:ext uri="{FF2B5EF4-FFF2-40B4-BE49-F238E27FC236}">
                    <a16:creationId xmlns:a16="http://schemas.microsoft.com/office/drawing/2014/main" xmlns="" id="{AC7F5A9E-6692-5446-9F2E-A4BA9D7C7D7D}"/>
                  </a:ext>
                </a:extLst>
              </p:cNvPr>
              <p:cNvSpPr>
                <a:spLocks noChangeAspect="1" noChangeArrowheads="1"/>
              </p:cNvSpPr>
              <p:nvPr/>
            </p:nvSpPr>
            <p:spPr bwMode="auto">
              <a:xfrm rot="-2013984">
                <a:off x="1982" y="2942"/>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47" name="AutoShape 417">
                <a:extLst>
                  <a:ext uri="{FF2B5EF4-FFF2-40B4-BE49-F238E27FC236}">
                    <a16:creationId xmlns:a16="http://schemas.microsoft.com/office/drawing/2014/main" xmlns="" id="{078DEF1C-94F9-1D4D-8B59-7256C26B8C27}"/>
                  </a:ext>
                </a:extLst>
              </p:cNvPr>
              <p:cNvSpPr>
                <a:spLocks noChangeAspect="1" noChangeArrowheads="1"/>
              </p:cNvSpPr>
              <p:nvPr/>
            </p:nvSpPr>
            <p:spPr bwMode="auto">
              <a:xfrm rot="6251493">
                <a:off x="2115" y="2573"/>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48" name="Oval 418">
                <a:extLst>
                  <a:ext uri="{FF2B5EF4-FFF2-40B4-BE49-F238E27FC236}">
                    <a16:creationId xmlns:a16="http://schemas.microsoft.com/office/drawing/2014/main" xmlns="" id="{EF8BA9EF-655F-8444-B85A-EC683C7F995A}"/>
                  </a:ext>
                </a:extLst>
              </p:cNvPr>
              <p:cNvSpPr>
                <a:spLocks noChangeAspect="1" noChangeArrowheads="1"/>
              </p:cNvSpPr>
              <p:nvPr/>
            </p:nvSpPr>
            <p:spPr bwMode="auto">
              <a:xfrm rot="-3484818">
                <a:off x="2208" y="2605"/>
                <a:ext cx="75"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49" name="AutoShape 419">
                <a:extLst>
                  <a:ext uri="{FF2B5EF4-FFF2-40B4-BE49-F238E27FC236}">
                    <a16:creationId xmlns:a16="http://schemas.microsoft.com/office/drawing/2014/main" xmlns="" id="{A48A0433-F8E1-454C-A941-79CFDE498DD1}"/>
                  </a:ext>
                </a:extLst>
              </p:cNvPr>
              <p:cNvSpPr>
                <a:spLocks noChangeAspect="1" noChangeArrowheads="1"/>
              </p:cNvSpPr>
              <p:nvPr/>
            </p:nvSpPr>
            <p:spPr bwMode="auto">
              <a:xfrm rot="4382252">
                <a:off x="2098" y="2180"/>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50" name="Oval 420">
                <a:extLst>
                  <a:ext uri="{FF2B5EF4-FFF2-40B4-BE49-F238E27FC236}">
                    <a16:creationId xmlns:a16="http://schemas.microsoft.com/office/drawing/2014/main" xmlns="" id="{068F93EB-7347-6B43-9AA9-20685FE5E367}"/>
                  </a:ext>
                </a:extLst>
              </p:cNvPr>
              <p:cNvSpPr>
                <a:spLocks noChangeAspect="1" noChangeArrowheads="1"/>
              </p:cNvSpPr>
              <p:nvPr/>
            </p:nvSpPr>
            <p:spPr bwMode="auto">
              <a:xfrm rot="5030547">
                <a:off x="2194" y="2201"/>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51" name="AutoShape 421">
                <a:extLst>
                  <a:ext uri="{FF2B5EF4-FFF2-40B4-BE49-F238E27FC236}">
                    <a16:creationId xmlns:a16="http://schemas.microsoft.com/office/drawing/2014/main" xmlns="" id="{C5E371BE-A2EE-5441-A799-9B6804EEF0F2}"/>
                  </a:ext>
                </a:extLst>
              </p:cNvPr>
              <p:cNvSpPr>
                <a:spLocks noChangeAspect="1" noChangeArrowheads="1"/>
              </p:cNvSpPr>
              <p:nvPr/>
            </p:nvSpPr>
            <p:spPr bwMode="auto">
              <a:xfrm rot="2488499">
                <a:off x="1881" y="1830"/>
                <a:ext cx="263"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07552" name="Oval 422">
                <a:extLst>
                  <a:ext uri="{FF2B5EF4-FFF2-40B4-BE49-F238E27FC236}">
                    <a16:creationId xmlns:a16="http://schemas.microsoft.com/office/drawing/2014/main" xmlns="" id="{F49C408B-A9C4-3443-9DF4-89E4A03C99AE}"/>
                  </a:ext>
                </a:extLst>
              </p:cNvPr>
              <p:cNvSpPr>
                <a:spLocks noChangeAspect="1" noChangeArrowheads="1"/>
              </p:cNvSpPr>
              <p:nvPr/>
            </p:nvSpPr>
            <p:spPr bwMode="auto">
              <a:xfrm rot="1608495">
                <a:off x="1982" y="1865"/>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462247" name="Text Box 423">
              <a:extLst>
                <a:ext uri="{FF2B5EF4-FFF2-40B4-BE49-F238E27FC236}">
                  <a16:creationId xmlns:a16="http://schemas.microsoft.com/office/drawing/2014/main" xmlns="" id="{73C43727-B439-EA45-82F5-288A5DB75D00}"/>
                </a:ext>
              </a:extLst>
            </p:cNvPr>
            <p:cNvSpPr txBox="1">
              <a:spLocks noChangeArrowheads="1"/>
            </p:cNvSpPr>
            <p:nvPr/>
          </p:nvSpPr>
          <p:spPr bwMode="auto">
            <a:xfrm>
              <a:off x="5177" y="2324"/>
              <a:ext cx="217" cy="155"/>
            </a:xfrm>
            <a:prstGeom prst="rect">
              <a:avLst/>
            </a:prstGeom>
            <a:noFill/>
            <a:ln w="9525">
              <a:noFill/>
              <a:miter lim="800000"/>
              <a:headEnd/>
              <a:tailEnd/>
            </a:ln>
            <a:effectLst/>
          </p:spPr>
          <p:txBody>
            <a:bodyPr wrap="none">
              <a:spAutoFit/>
            </a:bodyPr>
            <a:lstStyle/>
            <a:p>
              <a:pPr>
                <a:defRPr/>
              </a:pPr>
              <a:r>
                <a:rPr lang="pt-BR" sz="1000" dirty="0">
                  <a:solidFill>
                    <a:schemeClr val="bg2"/>
                  </a:solidFill>
                  <a:effectLst>
                    <a:outerShdw blurRad="38100" dist="38100" dir="2700000" algn="tl">
                      <a:srgbClr val="000000"/>
                    </a:outerShdw>
                  </a:effectLst>
                  <a:latin typeface="Arial Narrow" pitchFamily="34" charset="0"/>
                  <a:ea typeface="+mn-ea"/>
                </a:rPr>
                <a:t>LDL</a:t>
              </a:r>
              <a:endParaRPr lang="en-US" sz="1000" dirty="0">
                <a:solidFill>
                  <a:schemeClr val="bg2"/>
                </a:solidFill>
                <a:effectLst>
                  <a:outerShdw blurRad="38100" dist="38100" dir="2700000" algn="tl">
                    <a:srgbClr val="000000"/>
                  </a:outerShdw>
                </a:effectLst>
                <a:latin typeface="Arial Narrow" pitchFamily="34" charset="0"/>
                <a:ea typeface="+mn-ea"/>
              </a:endParaRPr>
            </a:p>
          </p:txBody>
        </p:sp>
        <p:sp>
          <p:nvSpPr>
            <p:cNvPr id="107527" name="WordArt 424">
              <a:extLst>
                <a:ext uri="{FF2B5EF4-FFF2-40B4-BE49-F238E27FC236}">
                  <a16:creationId xmlns:a16="http://schemas.microsoft.com/office/drawing/2014/main" xmlns="" id="{54DDE48E-8682-2E48-8AC6-B3BB131D2331}"/>
                </a:ext>
              </a:extLst>
            </p:cNvPr>
            <p:cNvSpPr>
              <a:spLocks noChangeArrowheads="1" noChangeShapeType="1" noTextEdit="1"/>
            </p:cNvSpPr>
            <p:nvPr/>
          </p:nvSpPr>
          <p:spPr bwMode="auto">
            <a:xfrm rot="-171103">
              <a:off x="4876" y="2116"/>
              <a:ext cx="318" cy="180"/>
            </a:xfrm>
            <a:prstGeom prst="rect">
              <a:avLst/>
            </a:prstGeom>
          </p:spPr>
          <p:txBody>
            <a:bodyPr spcFirstLastPara="1" wrap="none" fromWordArt="1">
              <a:prstTxWarp prst="textArchUp">
                <a:avLst>
                  <a:gd name="adj" fmla="val 10800004"/>
                </a:avLst>
              </a:prstTxWarp>
            </a:bodyPr>
            <a:lstStyle/>
            <a:p>
              <a:pPr algn="ctr"/>
              <a:r>
                <a:rPr lang="en-US" sz="800"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endotélio</a:t>
              </a:r>
              <a:endParaRPr lang="x-none" sz="800"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endParaRPr>
            </a:p>
          </p:txBody>
        </p:sp>
        <p:sp>
          <p:nvSpPr>
            <p:cNvPr id="462249" name="Text Box 425">
              <a:extLst>
                <a:ext uri="{FF2B5EF4-FFF2-40B4-BE49-F238E27FC236}">
                  <a16:creationId xmlns:a16="http://schemas.microsoft.com/office/drawing/2014/main" xmlns="" id="{BFD40AA2-98E2-324A-A39B-97AA95156152}"/>
                </a:ext>
              </a:extLst>
            </p:cNvPr>
            <p:cNvSpPr txBox="1">
              <a:spLocks noChangeArrowheads="1"/>
            </p:cNvSpPr>
            <p:nvPr/>
          </p:nvSpPr>
          <p:spPr bwMode="auto">
            <a:xfrm>
              <a:off x="4830" y="2750"/>
              <a:ext cx="217" cy="155"/>
            </a:xfrm>
            <a:prstGeom prst="rect">
              <a:avLst/>
            </a:prstGeom>
            <a:noFill/>
            <a:ln w="9525">
              <a:noFill/>
              <a:miter lim="800000"/>
              <a:headEnd/>
              <a:tailEnd/>
            </a:ln>
            <a:effectLst/>
          </p:spPr>
          <p:txBody>
            <a:bodyPr wrap="none">
              <a:spAutoFit/>
            </a:bodyPr>
            <a:lstStyle/>
            <a:p>
              <a:pPr>
                <a:defRPr/>
              </a:pPr>
              <a:r>
                <a:rPr lang="pt-BR" sz="1000" dirty="0">
                  <a:solidFill>
                    <a:srgbClr val="000000"/>
                  </a:solidFill>
                  <a:effectLst>
                    <a:outerShdw blurRad="38100" dist="38100" dir="2700000" algn="tl">
                      <a:srgbClr val="000000"/>
                    </a:outerShdw>
                  </a:effectLst>
                  <a:latin typeface="Arial Narrow" pitchFamily="34" charset="0"/>
                  <a:ea typeface="+mn-ea"/>
                </a:rPr>
                <a:t>LDL</a:t>
              </a:r>
              <a:endParaRPr lang="en-US" sz="1000" dirty="0">
                <a:solidFill>
                  <a:srgbClr val="000000"/>
                </a:solidFill>
                <a:effectLst>
                  <a:outerShdw blurRad="38100" dist="38100" dir="2700000" algn="tl">
                    <a:srgbClr val="000000"/>
                  </a:outerShdw>
                </a:effectLst>
                <a:latin typeface="Arial Narrow" pitchFamily="34" charset="0"/>
                <a:ea typeface="+mn-ea"/>
              </a:endParaRPr>
            </a:p>
          </p:txBody>
        </p:sp>
      </p:grpSp>
      <p:sp>
        <p:nvSpPr>
          <p:cNvPr id="44039" name="Rectangle 6">
            <a:extLst>
              <a:ext uri="{FF2B5EF4-FFF2-40B4-BE49-F238E27FC236}">
                <a16:creationId xmlns:a16="http://schemas.microsoft.com/office/drawing/2014/main" xmlns="" id="{063E1A6D-AAE4-E844-A14F-D76FB3D71068}"/>
              </a:ext>
            </a:extLst>
          </p:cNvPr>
          <p:cNvSpPr>
            <a:spLocks noGrp="1" noChangeArrowheads="1"/>
          </p:cNvSpPr>
          <p:nvPr>
            <p:ph type="body" idx="1"/>
          </p:nvPr>
        </p:nvSpPr>
        <p:spPr>
          <a:xfrm>
            <a:off x="1354282" y="2276205"/>
            <a:ext cx="7472362" cy="3286125"/>
          </a:xfrm>
        </p:spPr>
        <p:txBody>
          <a:bodyPr/>
          <a:lstStyle/>
          <a:p>
            <a:pPr marL="268288" indent="-268288" eaLnBrk="1" hangingPunct="1">
              <a:spcBef>
                <a:spcPts val="1925"/>
              </a:spcBef>
              <a:buClr>
                <a:srgbClr val="CC0000"/>
              </a:buClr>
              <a:buSzPct val="90000"/>
              <a:buFont typeface="Wingdings" panose="05000000000000000000" pitchFamily="2" charset="2"/>
              <a:buChar char="§"/>
              <a:defRPr/>
            </a:pPr>
            <a:r>
              <a:rPr lang="pt-BR" altLang="pt-BR" sz="2200" b="1" dirty="0">
                <a:effectLst>
                  <a:outerShdw blurRad="38100" dist="38100" dir="2700000" algn="tl">
                    <a:srgbClr val="000000"/>
                  </a:outerShdw>
                </a:effectLst>
                <a:ea typeface="MS PGothic" panose="020B0600070205080204" pitchFamily="34" charset="-128"/>
              </a:rPr>
              <a:t>Altas concentrações das lipoproteínas de baixa densidade (LDL) estão implicadas na </a:t>
            </a:r>
            <a:r>
              <a:rPr lang="pt-BR" altLang="pt-BR" sz="2200" b="1" dirty="0" err="1">
                <a:effectLst>
                  <a:outerShdw blurRad="38100" dist="38100" dir="2700000" algn="tl">
                    <a:srgbClr val="000000"/>
                  </a:outerShdw>
                </a:effectLst>
                <a:ea typeface="MS PGothic" panose="020B0600070205080204" pitchFamily="34" charset="-128"/>
              </a:rPr>
              <a:t>aterogênese</a:t>
            </a:r>
            <a:endParaRPr lang="pt-BR" altLang="pt-BR" sz="800" b="1" dirty="0">
              <a:effectLst>
                <a:outerShdw blurRad="38100" dist="38100" dir="2700000" algn="tl">
                  <a:srgbClr val="000000"/>
                </a:outerShdw>
              </a:effectLst>
              <a:ea typeface="MS PGothic" panose="020B0600070205080204" pitchFamily="34" charset="-128"/>
            </a:endParaRPr>
          </a:p>
          <a:p>
            <a:pPr marL="268288" indent="-268288" eaLnBrk="1" hangingPunct="1">
              <a:spcBef>
                <a:spcPts val="1925"/>
              </a:spcBef>
              <a:buClr>
                <a:srgbClr val="CC0000"/>
              </a:buClr>
              <a:buSzPct val="90000"/>
              <a:buFont typeface="Wingdings" panose="05000000000000000000" pitchFamily="2" charset="2"/>
              <a:buChar char="§"/>
              <a:defRPr/>
            </a:pPr>
            <a:r>
              <a:rPr lang="pt-BR" altLang="pt-BR" sz="2200" b="1" dirty="0">
                <a:effectLst>
                  <a:outerShdw blurRad="38100" dist="38100" dir="2700000" algn="tl">
                    <a:srgbClr val="000000"/>
                  </a:outerShdw>
                </a:effectLst>
                <a:ea typeface="MS PGothic" panose="020B0600070205080204" pitchFamily="34" charset="-128"/>
              </a:rPr>
              <a:t>LDL pequenas e densas penetram mais facilmente no endotélio e são mais sujeitas à oxidação</a:t>
            </a:r>
            <a:endParaRPr lang="pt-BR" altLang="pt-BR" sz="800" b="1" dirty="0">
              <a:effectLst>
                <a:outerShdw blurRad="38100" dist="38100" dir="2700000" algn="tl">
                  <a:srgbClr val="000000"/>
                </a:outerShdw>
              </a:effectLst>
              <a:ea typeface="MS PGothic" panose="020B0600070205080204" pitchFamily="34" charset="-128"/>
            </a:endParaRPr>
          </a:p>
          <a:p>
            <a:pPr marL="268288" indent="-268288" eaLnBrk="1" hangingPunct="1">
              <a:spcBef>
                <a:spcPts val="1925"/>
              </a:spcBef>
              <a:buClr>
                <a:srgbClr val="CC0000"/>
              </a:buClr>
              <a:buSzPct val="90000"/>
              <a:buFont typeface="Wingdings" panose="05000000000000000000" pitchFamily="2" charset="2"/>
              <a:buChar char="§"/>
              <a:defRPr/>
            </a:pPr>
            <a:r>
              <a:rPr lang="pt-BR" altLang="pt-BR" sz="2200" b="1" dirty="0">
                <a:effectLst>
                  <a:outerShdw blurRad="38100" dist="38100" dir="2700000" algn="tl">
                    <a:srgbClr val="000000"/>
                  </a:outerShdw>
                </a:effectLst>
                <a:ea typeface="MS PGothic" panose="020B0600070205080204" pitchFamily="34" charset="-128"/>
              </a:rPr>
              <a:t>Atraem monócitos e desencadeiam resposta inflamatória</a:t>
            </a:r>
          </a:p>
          <a:p>
            <a:pPr marL="268288" indent="-268288" eaLnBrk="1" hangingPunct="1">
              <a:spcBef>
                <a:spcPts val="1925"/>
              </a:spcBef>
              <a:buClr>
                <a:srgbClr val="CC0000"/>
              </a:buClr>
              <a:buSzPct val="90000"/>
              <a:buFont typeface="Wingdings" panose="05000000000000000000" pitchFamily="2" charset="2"/>
              <a:buChar char="§"/>
              <a:defRPr/>
            </a:pPr>
            <a:r>
              <a:rPr lang="pt-BR" altLang="pt-BR" sz="2200" b="1" dirty="0">
                <a:effectLst>
                  <a:outerShdw blurRad="38100" dist="38100" dir="2700000" algn="tl">
                    <a:srgbClr val="000000"/>
                  </a:outerShdw>
                </a:effectLst>
                <a:ea typeface="MS PGothic" panose="020B0600070205080204" pitchFamily="34" charset="-128"/>
              </a:rPr>
              <a:t>HDL - associada à proteção CV</a:t>
            </a:r>
          </a:p>
        </p:txBody>
      </p:sp>
      <p:pic>
        <p:nvPicPr>
          <p:cNvPr id="3" name="Picture 2">
            <a:extLst>
              <a:ext uri="{FF2B5EF4-FFF2-40B4-BE49-F238E27FC236}">
                <a16:creationId xmlns:a16="http://schemas.microsoft.com/office/drawing/2014/main" xmlns="" id="{667472F3-9A54-2EDB-3687-02F1DD9960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29" y="101600"/>
            <a:ext cx="2338217"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8">
            <a:extLst>
              <a:ext uri="{FF2B5EF4-FFF2-40B4-BE49-F238E27FC236}">
                <a16:creationId xmlns:a16="http://schemas.microsoft.com/office/drawing/2014/main" xmlns="" id="{C8FF916F-0966-524C-9925-9EDAB0B3AF20}"/>
              </a:ext>
            </a:extLst>
          </p:cNvPr>
          <p:cNvSpPr>
            <a:spLocks noGrp="1" noChangeArrowheads="1"/>
          </p:cNvSpPr>
          <p:nvPr>
            <p:ph type="title"/>
          </p:nvPr>
        </p:nvSpPr>
        <p:spPr>
          <a:xfrm>
            <a:off x="482600" y="214313"/>
            <a:ext cx="9242425" cy="1071562"/>
          </a:xfrm>
        </p:spPr>
        <p:txBody>
          <a:bodyPr lIns="91440" tIns="45720" rIns="91440" bIns="45720" anchor="t"/>
          <a:lstStyle/>
          <a:p>
            <a:pPr eaLnBrk="1" hangingPunct="1"/>
            <a:r>
              <a:rPr lang="pt-BR" altLang="pt-BR" sz="3200" b="1">
                <a:solidFill>
                  <a:srgbClr val="FFFF65"/>
                </a:solidFill>
              </a:rPr>
              <a:t>Risco de morte por DAC segundo níveis pressóricos no MRFIT</a:t>
            </a:r>
          </a:p>
        </p:txBody>
      </p:sp>
      <p:grpSp>
        <p:nvGrpSpPr>
          <p:cNvPr id="112643" name="Group 67">
            <a:extLst>
              <a:ext uri="{FF2B5EF4-FFF2-40B4-BE49-F238E27FC236}">
                <a16:creationId xmlns:a16="http://schemas.microsoft.com/office/drawing/2014/main" xmlns="" id="{FC6B88ED-E82F-364E-942E-B49EC224FC95}"/>
              </a:ext>
            </a:extLst>
          </p:cNvPr>
          <p:cNvGrpSpPr>
            <a:grpSpLocks/>
          </p:cNvGrpSpPr>
          <p:nvPr/>
        </p:nvGrpSpPr>
        <p:grpSpPr bwMode="auto">
          <a:xfrm>
            <a:off x="377825" y="1385888"/>
            <a:ext cx="9610725" cy="5356225"/>
            <a:chOff x="387532" y="1266826"/>
            <a:chExt cx="8543596" cy="5356244"/>
          </a:xfrm>
        </p:grpSpPr>
        <p:graphicFrame>
          <p:nvGraphicFramePr>
            <p:cNvPr id="112646" name="Object 2">
              <a:hlinkClick r:id="" action="ppaction://ole?verb=0"/>
              <a:extLst>
                <a:ext uri="{FF2B5EF4-FFF2-40B4-BE49-F238E27FC236}">
                  <a16:creationId xmlns:a16="http://schemas.microsoft.com/office/drawing/2014/main" xmlns="" id="{44515C65-D8CF-444E-8403-8A0357E37380}"/>
                </a:ext>
              </a:extLst>
            </p:cNvPr>
            <p:cNvGraphicFramePr>
              <a:graphicFrameLocks/>
            </p:cNvGraphicFramePr>
            <p:nvPr/>
          </p:nvGraphicFramePr>
          <p:xfrm>
            <a:off x="855155" y="1266826"/>
            <a:ext cx="8075973" cy="3846526"/>
          </p:xfrm>
          <a:graphic>
            <a:graphicData uri="http://schemas.openxmlformats.org/presentationml/2006/ole">
              <mc:AlternateContent xmlns:mc="http://schemas.openxmlformats.org/markup-compatibility/2006">
                <mc:Choice xmlns:v="urn:schemas-microsoft-com:vml" Requires="v">
                  <p:oleObj spid="_x0000_s5122" name="Chart" r:id="rId4" imgW="9385300" imgH="3975100" progId="MSGraph.Chart.8">
                    <p:embed followColorScheme="full"/>
                  </p:oleObj>
                </mc:Choice>
                <mc:Fallback>
                  <p:oleObj name="Chart" r:id="rId4" imgW="9385300" imgH="3975100" progId="MSGraph.Chart.8">
                    <p:embed followColorScheme="full"/>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55" y="1266826"/>
                          <a:ext cx="8075973" cy="384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12647" name="Group 3">
              <a:extLst>
                <a:ext uri="{FF2B5EF4-FFF2-40B4-BE49-F238E27FC236}">
                  <a16:creationId xmlns:a16="http://schemas.microsoft.com/office/drawing/2014/main" xmlns="" id="{FFD06A0A-0F2F-3F40-9004-A1E9E6E5BC03}"/>
                </a:ext>
              </a:extLst>
            </p:cNvPr>
            <p:cNvGrpSpPr>
              <a:grpSpLocks/>
            </p:cNvGrpSpPr>
            <p:nvPr/>
          </p:nvGrpSpPr>
          <p:grpSpPr bwMode="auto">
            <a:xfrm>
              <a:off x="1436688" y="4775200"/>
              <a:ext cx="6935087" cy="447675"/>
              <a:chOff x="930" y="3176"/>
              <a:chExt cx="4915" cy="418"/>
            </a:xfrm>
          </p:grpSpPr>
          <p:sp>
            <p:nvSpPr>
              <p:cNvPr id="9276" name="Rectangle 4">
                <a:extLst>
                  <a:ext uri="{FF2B5EF4-FFF2-40B4-BE49-F238E27FC236}">
                    <a16:creationId xmlns:a16="http://schemas.microsoft.com/office/drawing/2014/main" xmlns="" id="{29D17B87-2D62-7646-A002-9566B23E5BFF}"/>
                  </a:ext>
                </a:extLst>
              </p:cNvPr>
              <p:cNvSpPr>
                <a:spLocks noChangeArrowheads="1"/>
              </p:cNvSpPr>
              <p:nvPr/>
            </p:nvSpPr>
            <p:spPr bwMode="auto">
              <a:xfrm>
                <a:off x="1918"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77" name="Rectangle 5">
                <a:extLst>
                  <a:ext uri="{FF2B5EF4-FFF2-40B4-BE49-F238E27FC236}">
                    <a16:creationId xmlns:a16="http://schemas.microsoft.com/office/drawing/2014/main" xmlns="" id="{B0E09437-C8E3-B648-BEEF-01D3C0DA830E}"/>
                  </a:ext>
                </a:extLst>
              </p:cNvPr>
              <p:cNvSpPr>
                <a:spLocks noChangeArrowheads="1"/>
              </p:cNvSpPr>
              <p:nvPr/>
            </p:nvSpPr>
            <p:spPr bwMode="auto">
              <a:xfrm>
                <a:off x="2412"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78" name="Rectangle 6">
                <a:extLst>
                  <a:ext uri="{FF2B5EF4-FFF2-40B4-BE49-F238E27FC236}">
                    <a16:creationId xmlns:a16="http://schemas.microsoft.com/office/drawing/2014/main" xmlns="" id="{B5DCD5C6-FC22-F34B-8067-BF6D4E27E75F}"/>
                  </a:ext>
                </a:extLst>
              </p:cNvPr>
              <p:cNvSpPr>
                <a:spLocks noChangeArrowheads="1"/>
              </p:cNvSpPr>
              <p:nvPr/>
            </p:nvSpPr>
            <p:spPr bwMode="auto">
              <a:xfrm>
                <a:off x="3401"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79" name="Rectangle 7">
                <a:extLst>
                  <a:ext uri="{FF2B5EF4-FFF2-40B4-BE49-F238E27FC236}">
                    <a16:creationId xmlns:a16="http://schemas.microsoft.com/office/drawing/2014/main" xmlns="" id="{F01C33F9-6A2D-B946-A2E9-3C5051BE64BA}"/>
                  </a:ext>
                </a:extLst>
              </p:cNvPr>
              <p:cNvSpPr>
                <a:spLocks noChangeArrowheads="1"/>
              </p:cNvSpPr>
              <p:nvPr/>
            </p:nvSpPr>
            <p:spPr bwMode="auto">
              <a:xfrm>
                <a:off x="930"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0" name="Rectangle 8">
                <a:extLst>
                  <a:ext uri="{FF2B5EF4-FFF2-40B4-BE49-F238E27FC236}">
                    <a16:creationId xmlns:a16="http://schemas.microsoft.com/office/drawing/2014/main" xmlns="" id="{72ADF366-930A-7349-B756-2F4E3450135E}"/>
                  </a:ext>
                </a:extLst>
              </p:cNvPr>
              <p:cNvSpPr>
                <a:spLocks noChangeArrowheads="1"/>
              </p:cNvSpPr>
              <p:nvPr/>
            </p:nvSpPr>
            <p:spPr bwMode="auto">
              <a:xfrm>
                <a:off x="3895"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1" name="Rectangle 9">
                <a:extLst>
                  <a:ext uri="{FF2B5EF4-FFF2-40B4-BE49-F238E27FC236}">
                    <a16:creationId xmlns:a16="http://schemas.microsoft.com/office/drawing/2014/main" xmlns="" id="{BB3E90FF-6FBB-784F-ACB1-917D7F2D0F70}"/>
                  </a:ext>
                </a:extLst>
              </p:cNvPr>
              <p:cNvSpPr>
                <a:spLocks noChangeArrowheads="1"/>
              </p:cNvSpPr>
              <p:nvPr/>
            </p:nvSpPr>
            <p:spPr bwMode="auto">
              <a:xfrm>
                <a:off x="4354"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2" name="Rectangle 10">
                <a:extLst>
                  <a:ext uri="{FF2B5EF4-FFF2-40B4-BE49-F238E27FC236}">
                    <a16:creationId xmlns:a16="http://schemas.microsoft.com/office/drawing/2014/main" xmlns="" id="{BB699A74-7DB5-F344-AB7A-02FF906B40C4}"/>
                  </a:ext>
                </a:extLst>
              </p:cNvPr>
              <p:cNvSpPr>
                <a:spLocks noChangeArrowheads="1"/>
              </p:cNvSpPr>
              <p:nvPr/>
            </p:nvSpPr>
            <p:spPr bwMode="auto">
              <a:xfrm>
                <a:off x="5366"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3" name="Rectangle 11">
                <a:extLst>
                  <a:ext uri="{FF2B5EF4-FFF2-40B4-BE49-F238E27FC236}">
                    <a16:creationId xmlns:a16="http://schemas.microsoft.com/office/drawing/2014/main" xmlns="" id="{15EFC4AF-F78F-B74E-8412-4026A15A0EEA}"/>
                  </a:ext>
                </a:extLst>
              </p:cNvPr>
              <p:cNvSpPr>
                <a:spLocks noChangeArrowheads="1"/>
              </p:cNvSpPr>
              <p:nvPr/>
            </p:nvSpPr>
            <p:spPr bwMode="auto">
              <a:xfrm>
                <a:off x="5822"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4" name="Rectangle 12">
                <a:extLst>
                  <a:ext uri="{FF2B5EF4-FFF2-40B4-BE49-F238E27FC236}">
                    <a16:creationId xmlns:a16="http://schemas.microsoft.com/office/drawing/2014/main" xmlns="" id="{40A0B5F5-D84A-364D-8B98-36A5747A27ED}"/>
                  </a:ext>
                </a:extLst>
              </p:cNvPr>
              <p:cNvSpPr>
                <a:spLocks noChangeArrowheads="1"/>
              </p:cNvSpPr>
              <p:nvPr/>
            </p:nvSpPr>
            <p:spPr bwMode="auto">
              <a:xfrm>
                <a:off x="2906"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5" name="Rectangle 13">
                <a:extLst>
                  <a:ext uri="{FF2B5EF4-FFF2-40B4-BE49-F238E27FC236}">
                    <a16:creationId xmlns:a16="http://schemas.microsoft.com/office/drawing/2014/main" xmlns="" id="{138CFB38-90A7-D044-B22A-A2C4CBDCCC09}"/>
                  </a:ext>
                </a:extLst>
              </p:cNvPr>
              <p:cNvSpPr>
                <a:spLocks noChangeArrowheads="1"/>
              </p:cNvSpPr>
              <p:nvPr/>
            </p:nvSpPr>
            <p:spPr bwMode="auto">
              <a:xfrm>
                <a:off x="4860"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9286" name="Rectangle 14">
                <a:extLst>
                  <a:ext uri="{FF2B5EF4-FFF2-40B4-BE49-F238E27FC236}">
                    <a16:creationId xmlns:a16="http://schemas.microsoft.com/office/drawing/2014/main" xmlns="" id="{70BF87C4-1602-8045-BC0E-A909FE9ADFB8}"/>
                  </a:ext>
                </a:extLst>
              </p:cNvPr>
              <p:cNvSpPr>
                <a:spLocks noChangeArrowheads="1"/>
              </p:cNvSpPr>
              <p:nvPr/>
            </p:nvSpPr>
            <p:spPr bwMode="auto">
              <a:xfrm>
                <a:off x="1424"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grpSp>
        <p:sp>
          <p:nvSpPr>
            <p:cNvPr id="9224" name="Text Box 15">
              <a:extLst>
                <a:ext uri="{FF2B5EF4-FFF2-40B4-BE49-F238E27FC236}">
                  <a16:creationId xmlns:a16="http://schemas.microsoft.com/office/drawing/2014/main" xmlns="" id="{CB885447-E767-B345-9654-2DFB80373301}"/>
                </a:ext>
              </a:extLst>
            </p:cNvPr>
            <p:cNvSpPr txBox="1">
              <a:spLocks noChangeArrowheads="1"/>
            </p:cNvSpPr>
            <p:nvPr/>
          </p:nvSpPr>
          <p:spPr bwMode="auto">
            <a:xfrm rot="16200000">
              <a:off x="-688678" y="3014029"/>
              <a:ext cx="2887672" cy="574371"/>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pt-BR" altLang="pt-BR" sz="1800" b="1">
                  <a:solidFill>
                    <a:schemeClr val="tx1"/>
                  </a:solidFill>
                  <a:effectLst>
                    <a:outerShdw blurRad="38100" dist="38100" dir="2700000" algn="tl">
                      <a:srgbClr val="000000"/>
                    </a:outerShdw>
                  </a:effectLst>
                </a:rPr>
                <a:t>Risco relativo de morte por DAC</a:t>
              </a:r>
            </a:p>
          </p:txBody>
        </p:sp>
        <p:sp>
          <p:nvSpPr>
            <p:cNvPr id="1029" name="Text Box 16">
              <a:extLst>
                <a:ext uri="{FF2B5EF4-FFF2-40B4-BE49-F238E27FC236}">
                  <a16:creationId xmlns:a16="http://schemas.microsoft.com/office/drawing/2014/main" xmlns="" id="{E111A859-304D-B74D-8A19-3E393DCD8154}"/>
                </a:ext>
              </a:extLst>
            </p:cNvPr>
            <p:cNvSpPr txBox="1">
              <a:spLocks noChangeArrowheads="1"/>
            </p:cNvSpPr>
            <p:nvPr/>
          </p:nvSpPr>
          <p:spPr bwMode="auto">
            <a:xfrm>
              <a:off x="6429015" y="6286519"/>
              <a:ext cx="2427318" cy="336551"/>
            </a:xfrm>
            <a:prstGeom prst="rect">
              <a:avLst/>
            </a:prstGeom>
            <a:noFill/>
            <a:ln w="9525">
              <a:noFill/>
              <a:miter lim="800000"/>
              <a:headEnd/>
              <a:tailEnd/>
            </a:ln>
          </p:spPr>
          <p:txBody>
            <a:bodyPr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en-US" altLang="pt-BR" sz="1600" b="1" i="1">
                  <a:solidFill>
                    <a:srgbClr val="97DCFF"/>
                  </a:solidFill>
                  <a:effectLst>
                    <a:outerShdw blurRad="38100" dist="38100" dir="2700000" algn="tl">
                      <a:srgbClr val="000000"/>
                    </a:outerShdw>
                  </a:effectLst>
                  <a:latin typeface="Arial Narrow" panose="020B0606020202030204" pitchFamily="34" charset="0"/>
                </a:rPr>
                <a:t>He J et at. Am Heart J 1999</a:t>
              </a:r>
            </a:p>
          </p:txBody>
        </p:sp>
        <p:sp>
          <p:nvSpPr>
            <p:cNvPr id="9226" name="Text Box 17">
              <a:extLst>
                <a:ext uri="{FF2B5EF4-FFF2-40B4-BE49-F238E27FC236}">
                  <a16:creationId xmlns:a16="http://schemas.microsoft.com/office/drawing/2014/main" xmlns="" id="{2DDF016C-3B89-E041-868B-B0250083AF3D}"/>
                </a:ext>
              </a:extLst>
            </p:cNvPr>
            <p:cNvSpPr txBox="1">
              <a:spLocks noChangeArrowheads="1"/>
            </p:cNvSpPr>
            <p:nvPr/>
          </p:nvSpPr>
          <p:spPr bwMode="auto">
            <a:xfrm>
              <a:off x="1296365" y="5354653"/>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&lt;112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&lt;71</a:t>
              </a:r>
            </a:p>
          </p:txBody>
        </p:sp>
        <p:grpSp>
          <p:nvGrpSpPr>
            <p:cNvPr id="112651" name="Group 19">
              <a:extLst>
                <a:ext uri="{FF2B5EF4-FFF2-40B4-BE49-F238E27FC236}">
                  <a16:creationId xmlns:a16="http://schemas.microsoft.com/office/drawing/2014/main" xmlns="" id="{0C97FEEE-E44A-7542-9144-CC1ADA9FCA08}"/>
                </a:ext>
              </a:extLst>
            </p:cNvPr>
            <p:cNvGrpSpPr>
              <a:grpSpLocks/>
            </p:cNvGrpSpPr>
            <p:nvPr/>
          </p:nvGrpSpPr>
          <p:grpSpPr bwMode="auto">
            <a:xfrm>
              <a:off x="1495425" y="4805347"/>
              <a:ext cx="6835775" cy="309561"/>
              <a:chOff x="972" y="3140"/>
              <a:chExt cx="4844" cy="195"/>
            </a:xfrm>
          </p:grpSpPr>
          <p:sp>
            <p:nvSpPr>
              <p:cNvPr id="9266" name="Text Box 20">
                <a:extLst>
                  <a:ext uri="{FF2B5EF4-FFF2-40B4-BE49-F238E27FC236}">
                    <a16:creationId xmlns:a16="http://schemas.microsoft.com/office/drawing/2014/main" xmlns="" id="{E078FD1B-27D5-0A48-931B-B4E64FD776AB}"/>
                  </a:ext>
                </a:extLst>
              </p:cNvPr>
              <p:cNvSpPr txBox="1">
                <a:spLocks noChangeArrowheads="1"/>
              </p:cNvSpPr>
              <p:nvPr/>
            </p:nvSpPr>
            <p:spPr bwMode="auto">
              <a:xfrm>
                <a:off x="972" y="3140"/>
                <a:ext cx="422"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a:t>
                </a:r>
              </a:p>
            </p:txBody>
          </p:sp>
          <p:sp>
            <p:nvSpPr>
              <p:cNvPr id="9267" name="Text Box 21">
                <a:extLst>
                  <a:ext uri="{FF2B5EF4-FFF2-40B4-BE49-F238E27FC236}">
                    <a16:creationId xmlns:a16="http://schemas.microsoft.com/office/drawing/2014/main" xmlns="" id="{FD7B1423-CAB8-7545-BB71-36B43C4A47B1}"/>
                  </a:ext>
                </a:extLst>
              </p:cNvPr>
              <p:cNvSpPr txBox="1">
                <a:spLocks noChangeArrowheads="1"/>
              </p:cNvSpPr>
              <p:nvPr/>
            </p:nvSpPr>
            <p:spPr bwMode="auto">
              <a:xfrm>
                <a:off x="1556" y="3140"/>
                <a:ext cx="308"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2</a:t>
                </a:r>
              </a:p>
            </p:txBody>
          </p:sp>
          <p:sp>
            <p:nvSpPr>
              <p:cNvPr id="9268" name="Text Box 22">
                <a:extLst>
                  <a:ext uri="{FF2B5EF4-FFF2-40B4-BE49-F238E27FC236}">
                    <a16:creationId xmlns:a16="http://schemas.microsoft.com/office/drawing/2014/main" xmlns="" id="{91642976-3A7A-934A-99AE-EFE478A297EF}"/>
                  </a:ext>
                </a:extLst>
              </p:cNvPr>
              <p:cNvSpPr txBox="1">
                <a:spLocks noChangeArrowheads="1"/>
              </p:cNvSpPr>
              <p:nvPr/>
            </p:nvSpPr>
            <p:spPr bwMode="auto">
              <a:xfrm>
                <a:off x="1960" y="3140"/>
                <a:ext cx="444"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3</a:t>
                </a:r>
              </a:p>
            </p:txBody>
          </p:sp>
          <p:sp>
            <p:nvSpPr>
              <p:cNvPr id="9269" name="Text Box 23">
                <a:extLst>
                  <a:ext uri="{FF2B5EF4-FFF2-40B4-BE49-F238E27FC236}">
                    <a16:creationId xmlns:a16="http://schemas.microsoft.com/office/drawing/2014/main" xmlns="" id="{43C550F2-8981-894B-AD4C-77F032D6D676}"/>
                  </a:ext>
                </a:extLst>
              </p:cNvPr>
              <p:cNvSpPr txBox="1">
                <a:spLocks noChangeArrowheads="1"/>
              </p:cNvSpPr>
              <p:nvPr/>
            </p:nvSpPr>
            <p:spPr bwMode="auto">
              <a:xfrm>
                <a:off x="2490" y="3140"/>
                <a:ext cx="353"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4</a:t>
                </a:r>
              </a:p>
            </p:txBody>
          </p:sp>
          <p:sp>
            <p:nvSpPr>
              <p:cNvPr id="9270" name="Text Box 24">
                <a:extLst>
                  <a:ext uri="{FF2B5EF4-FFF2-40B4-BE49-F238E27FC236}">
                    <a16:creationId xmlns:a16="http://schemas.microsoft.com/office/drawing/2014/main" xmlns="" id="{4B160301-43A1-204F-A34D-636549E2EBAB}"/>
                  </a:ext>
                </a:extLst>
              </p:cNvPr>
              <p:cNvSpPr txBox="1">
                <a:spLocks noChangeArrowheads="1"/>
              </p:cNvSpPr>
              <p:nvPr/>
            </p:nvSpPr>
            <p:spPr bwMode="auto">
              <a:xfrm>
                <a:off x="3016" y="3140"/>
                <a:ext cx="332"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5</a:t>
                </a:r>
              </a:p>
            </p:txBody>
          </p:sp>
          <p:sp>
            <p:nvSpPr>
              <p:cNvPr id="9271" name="Text Box 25">
                <a:extLst>
                  <a:ext uri="{FF2B5EF4-FFF2-40B4-BE49-F238E27FC236}">
                    <a16:creationId xmlns:a16="http://schemas.microsoft.com/office/drawing/2014/main" xmlns="" id="{53BC476C-84E2-3C48-A8FD-BD60E800ECD0}"/>
                  </a:ext>
                </a:extLst>
              </p:cNvPr>
              <p:cNvSpPr txBox="1">
                <a:spLocks noChangeArrowheads="1"/>
              </p:cNvSpPr>
              <p:nvPr/>
            </p:nvSpPr>
            <p:spPr bwMode="auto">
              <a:xfrm>
                <a:off x="3500" y="3140"/>
                <a:ext cx="354"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6</a:t>
                </a:r>
              </a:p>
            </p:txBody>
          </p:sp>
          <p:sp>
            <p:nvSpPr>
              <p:cNvPr id="9272" name="Text Box 26">
                <a:extLst>
                  <a:ext uri="{FF2B5EF4-FFF2-40B4-BE49-F238E27FC236}">
                    <a16:creationId xmlns:a16="http://schemas.microsoft.com/office/drawing/2014/main" xmlns="" id="{DE5C1BAF-CA03-1145-A6DA-80A8B16B9537}"/>
                  </a:ext>
                </a:extLst>
              </p:cNvPr>
              <p:cNvSpPr txBox="1">
                <a:spLocks noChangeArrowheads="1"/>
              </p:cNvSpPr>
              <p:nvPr/>
            </p:nvSpPr>
            <p:spPr bwMode="auto">
              <a:xfrm>
                <a:off x="4037" y="3140"/>
                <a:ext cx="265"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7</a:t>
                </a:r>
              </a:p>
            </p:txBody>
          </p:sp>
          <p:sp>
            <p:nvSpPr>
              <p:cNvPr id="9273" name="Text Box 27">
                <a:extLst>
                  <a:ext uri="{FF2B5EF4-FFF2-40B4-BE49-F238E27FC236}">
                    <a16:creationId xmlns:a16="http://schemas.microsoft.com/office/drawing/2014/main" xmlns="" id="{10B85D2A-0431-F744-9723-6AEBD625B2F3}"/>
                  </a:ext>
                </a:extLst>
              </p:cNvPr>
              <p:cNvSpPr txBox="1">
                <a:spLocks noChangeArrowheads="1"/>
              </p:cNvSpPr>
              <p:nvPr/>
            </p:nvSpPr>
            <p:spPr bwMode="auto">
              <a:xfrm>
                <a:off x="4530" y="3140"/>
                <a:ext cx="265"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8</a:t>
                </a:r>
              </a:p>
            </p:txBody>
          </p:sp>
          <p:sp>
            <p:nvSpPr>
              <p:cNvPr id="9274" name="Text Box 28">
                <a:extLst>
                  <a:ext uri="{FF2B5EF4-FFF2-40B4-BE49-F238E27FC236}">
                    <a16:creationId xmlns:a16="http://schemas.microsoft.com/office/drawing/2014/main" xmlns="" id="{95B8BE82-44CE-944A-BF79-9DE8EB15796F}"/>
                  </a:ext>
                </a:extLst>
              </p:cNvPr>
              <p:cNvSpPr txBox="1">
                <a:spLocks noChangeArrowheads="1"/>
              </p:cNvSpPr>
              <p:nvPr/>
            </p:nvSpPr>
            <p:spPr bwMode="auto">
              <a:xfrm>
                <a:off x="5011" y="3140"/>
                <a:ext cx="264"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9</a:t>
                </a:r>
              </a:p>
            </p:txBody>
          </p:sp>
          <p:sp>
            <p:nvSpPr>
              <p:cNvPr id="9275" name="Text Box 29">
                <a:extLst>
                  <a:ext uri="{FF2B5EF4-FFF2-40B4-BE49-F238E27FC236}">
                    <a16:creationId xmlns:a16="http://schemas.microsoft.com/office/drawing/2014/main" xmlns="" id="{17020F96-D77D-1744-BBC9-B31F89055B6A}"/>
                  </a:ext>
                </a:extLst>
              </p:cNvPr>
              <p:cNvSpPr txBox="1">
                <a:spLocks noChangeArrowheads="1"/>
              </p:cNvSpPr>
              <p:nvPr/>
            </p:nvSpPr>
            <p:spPr bwMode="auto">
              <a:xfrm>
                <a:off x="5438" y="3141"/>
                <a:ext cx="378" cy="19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10</a:t>
                </a:r>
              </a:p>
            </p:txBody>
          </p:sp>
        </p:grpSp>
        <p:sp>
          <p:nvSpPr>
            <p:cNvPr id="1033" name="Text Box 30">
              <a:extLst>
                <a:ext uri="{FF2B5EF4-FFF2-40B4-BE49-F238E27FC236}">
                  <a16:creationId xmlns:a16="http://schemas.microsoft.com/office/drawing/2014/main" xmlns="" id="{3699506B-195B-6343-A554-D418CFCA51FE}"/>
                </a:ext>
              </a:extLst>
            </p:cNvPr>
            <p:cNvSpPr txBox="1">
              <a:spLocks noChangeArrowheads="1"/>
            </p:cNvSpPr>
            <p:nvPr/>
          </p:nvSpPr>
          <p:spPr bwMode="auto">
            <a:xfrm>
              <a:off x="7786620" y="4500574"/>
              <a:ext cx="1041489" cy="338139"/>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600" b="1">
                  <a:solidFill>
                    <a:schemeClr val="tx1"/>
                  </a:solidFill>
                  <a:effectLst>
                    <a:outerShdw blurRad="38100" dist="38100" dir="2700000" algn="tl">
                      <a:srgbClr val="000000"/>
                    </a:outerShdw>
                  </a:effectLst>
                </a:rPr>
                <a:t>Decis</a:t>
              </a:r>
            </a:p>
          </p:txBody>
        </p:sp>
        <p:sp>
          <p:nvSpPr>
            <p:cNvPr id="9229" name="Text Box 31">
              <a:extLst>
                <a:ext uri="{FF2B5EF4-FFF2-40B4-BE49-F238E27FC236}">
                  <a16:creationId xmlns:a16="http://schemas.microsoft.com/office/drawing/2014/main" xmlns="" id="{0336AFCC-B1D0-9348-96A2-60441C8E334B}"/>
                </a:ext>
              </a:extLst>
            </p:cNvPr>
            <p:cNvSpPr txBox="1">
              <a:spLocks noChangeArrowheads="1"/>
            </p:cNvSpPr>
            <p:nvPr/>
          </p:nvSpPr>
          <p:spPr bwMode="auto">
            <a:xfrm>
              <a:off x="1935653" y="5354653"/>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112-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71-</a:t>
              </a:r>
            </a:p>
          </p:txBody>
        </p:sp>
        <p:sp>
          <p:nvSpPr>
            <p:cNvPr id="9230" name="Text Box 32">
              <a:extLst>
                <a:ext uri="{FF2B5EF4-FFF2-40B4-BE49-F238E27FC236}">
                  <a16:creationId xmlns:a16="http://schemas.microsoft.com/office/drawing/2014/main" xmlns="" id="{CB8400AE-C0F9-3546-90CB-A747790B84EE}"/>
                </a:ext>
              </a:extLst>
            </p:cNvPr>
            <p:cNvSpPr txBox="1">
              <a:spLocks noChangeArrowheads="1"/>
            </p:cNvSpPr>
            <p:nvPr/>
          </p:nvSpPr>
          <p:spPr bwMode="auto">
            <a:xfrm>
              <a:off x="2728766" y="5354653"/>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118-</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76-</a:t>
              </a:r>
            </a:p>
          </p:txBody>
        </p:sp>
        <p:sp>
          <p:nvSpPr>
            <p:cNvPr id="9231" name="Text Box 33">
              <a:extLst>
                <a:ext uri="{FF2B5EF4-FFF2-40B4-BE49-F238E27FC236}">
                  <a16:creationId xmlns:a16="http://schemas.microsoft.com/office/drawing/2014/main" xmlns="" id="{CDE5AE64-0D78-444D-95F6-15B5FDC104BE}"/>
                </a:ext>
              </a:extLst>
            </p:cNvPr>
            <p:cNvSpPr txBox="1">
              <a:spLocks noChangeArrowheads="1"/>
            </p:cNvSpPr>
            <p:nvPr/>
          </p:nvSpPr>
          <p:spPr bwMode="auto">
            <a:xfrm>
              <a:off x="3393455" y="5354653"/>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121-</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79-</a:t>
              </a:r>
            </a:p>
          </p:txBody>
        </p:sp>
        <p:sp>
          <p:nvSpPr>
            <p:cNvPr id="9232" name="Text Box 34">
              <a:extLst>
                <a:ext uri="{FF2B5EF4-FFF2-40B4-BE49-F238E27FC236}">
                  <a16:creationId xmlns:a16="http://schemas.microsoft.com/office/drawing/2014/main" xmlns="" id="{5DBE8F34-EDC2-8946-BFF5-2A9EED4ACBE8}"/>
                </a:ext>
              </a:extLst>
            </p:cNvPr>
            <p:cNvSpPr txBox="1">
              <a:spLocks noChangeArrowheads="1"/>
            </p:cNvSpPr>
            <p:nvPr/>
          </p:nvSpPr>
          <p:spPr bwMode="auto">
            <a:xfrm>
              <a:off x="4110361" y="5305440"/>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125-</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81-</a:t>
              </a:r>
            </a:p>
          </p:txBody>
        </p:sp>
        <p:sp>
          <p:nvSpPr>
            <p:cNvPr id="9233" name="Text Box 35">
              <a:extLst>
                <a:ext uri="{FF2B5EF4-FFF2-40B4-BE49-F238E27FC236}">
                  <a16:creationId xmlns:a16="http://schemas.microsoft.com/office/drawing/2014/main" xmlns="" id="{1054E46C-2AD7-DE4E-ADC9-BA520EDE6C83}"/>
                </a:ext>
              </a:extLst>
            </p:cNvPr>
            <p:cNvSpPr txBox="1">
              <a:spLocks noChangeArrowheads="1"/>
            </p:cNvSpPr>
            <p:nvPr/>
          </p:nvSpPr>
          <p:spPr bwMode="auto">
            <a:xfrm>
              <a:off x="4808921" y="5305440"/>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129-</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84-</a:t>
              </a:r>
            </a:p>
          </p:txBody>
        </p:sp>
        <p:sp>
          <p:nvSpPr>
            <p:cNvPr id="9234" name="Text Box 36">
              <a:extLst>
                <a:ext uri="{FF2B5EF4-FFF2-40B4-BE49-F238E27FC236}">
                  <a16:creationId xmlns:a16="http://schemas.microsoft.com/office/drawing/2014/main" xmlns="" id="{3A581CE1-A752-0F4E-A661-B9148CFD8D19}"/>
                </a:ext>
              </a:extLst>
            </p:cNvPr>
            <p:cNvSpPr txBox="1">
              <a:spLocks noChangeArrowheads="1"/>
            </p:cNvSpPr>
            <p:nvPr/>
          </p:nvSpPr>
          <p:spPr bwMode="auto">
            <a:xfrm>
              <a:off x="5494780" y="5305440"/>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132-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86-</a:t>
              </a:r>
            </a:p>
          </p:txBody>
        </p:sp>
        <p:sp>
          <p:nvSpPr>
            <p:cNvPr id="9235" name="Text Box 37">
              <a:extLst>
                <a:ext uri="{FF2B5EF4-FFF2-40B4-BE49-F238E27FC236}">
                  <a16:creationId xmlns:a16="http://schemas.microsoft.com/office/drawing/2014/main" xmlns="" id="{36C944D6-DD32-BC45-B8F0-E8E18BE4D00E}"/>
                </a:ext>
              </a:extLst>
            </p:cNvPr>
            <p:cNvSpPr txBox="1">
              <a:spLocks noChangeArrowheads="1"/>
            </p:cNvSpPr>
            <p:nvPr/>
          </p:nvSpPr>
          <p:spPr bwMode="auto">
            <a:xfrm>
              <a:off x="6196161" y="5305440"/>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137-</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89-</a:t>
              </a:r>
            </a:p>
          </p:txBody>
        </p:sp>
        <p:sp>
          <p:nvSpPr>
            <p:cNvPr id="9236" name="Text Box 38">
              <a:extLst>
                <a:ext uri="{FF2B5EF4-FFF2-40B4-BE49-F238E27FC236}">
                  <a16:creationId xmlns:a16="http://schemas.microsoft.com/office/drawing/2014/main" xmlns="" id="{5B0FD4FC-A9BC-0F49-AAF7-5B7262E2AC36}"/>
                </a:ext>
              </a:extLst>
            </p:cNvPr>
            <p:cNvSpPr txBox="1">
              <a:spLocks noChangeArrowheads="1"/>
            </p:cNvSpPr>
            <p:nvPr/>
          </p:nvSpPr>
          <p:spPr bwMode="auto">
            <a:xfrm>
              <a:off x="6880609" y="5305440"/>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142-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92-</a:t>
              </a:r>
            </a:p>
          </p:txBody>
        </p:sp>
        <p:sp>
          <p:nvSpPr>
            <p:cNvPr id="9237" name="Text Box 39">
              <a:extLst>
                <a:ext uri="{FF2B5EF4-FFF2-40B4-BE49-F238E27FC236}">
                  <a16:creationId xmlns:a16="http://schemas.microsoft.com/office/drawing/2014/main" xmlns="" id="{F3AFCF0D-1CE4-9649-8F13-4E5CFD1ECDF5}"/>
                </a:ext>
              </a:extLst>
            </p:cNvPr>
            <p:cNvSpPr txBox="1">
              <a:spLocks noChangeArrowheads="1"/>
            </p:cNvSpPr>
            <p:nvPr/>
          </p:nvSpPr>
          <p:spPr bwMode="auto">
            <a:xfrm>
              <a:off x="7565056" y="5305440"/>
              <a:ext cx="1041489" cy="625477"/>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u="sng">
                  <a:solidFill>
                    <a:schemeClr val="tx1"/>
                  </a:solidFill>
                  <a:effectLst>
                    <a:outerShdw blurRad="38100" dist="38100" dir="2700000" algn="tl">
                      <a:srgbClr val="000000"/>
                    </a:outerShdw>
                  </a:effectLst>
                </a:rPr>
                <a:t>&gt;</a:t>
              </a:r>
              <a:r>
                <a:rPr lang="en-US" altLang="pt-BR" sz="1400" b="1">
                  <a:solidFill>
                    <a:schemeClr val="tx1"/>
                  </a:solidFill>
                  <a:effectLst>
                    <a:outerShdw blurRad="38100" dist="38100" dir="2700000" algn="tl">
                      <a:srgbClr val="000000"/>
                    </a:outerShdw>
                  </a:effectLst>
                </a:rPr>
                <a:t>151</a:t>
              </a:r>
              <a:br>
                <a:rPr lang="en-US" altLang="pt-BR" sz="1400" b="1">
                  <a:solidFill>
                    <a:schemeClr val="tx1"/>
                  </a:solidFill>
                  <a:effectLst>
                    <a:outerShdw blurRad="38100" dist="38100" dir="2700000" algn="tl">
                      <a:srgbClr val="000000"/>
                    </a:outerShdw>
                  </a:effectLst>
                </a:rPr>
              </a:br>
              <a:r>
                <a:rPr lang="en-US" altLang="pt-BR" sz="1400" b="1" u="sng">
                  <a:solidFill>
                    <a:schemeClr val="tx1"/>
                  </a:solidFill>
                  <a:effectLst>
                    <a:outerShdw blurRad="38100" dist="38100" dir="2700000" algn="tl">
                      <a:srgbClr val="000000"/>
                    </a:outerShdw>
                  </a:effectLst>
                </a:rPr>
                <a:t>&gt;</a:t>
              </a:r>
              <a:r>
                <a:rPr lang="en-US" altLang="pt-BR" sz="1400" b="1">
                  <a:solidFill>
                    <a:schemeClr val="tx1"/>
                  </a:solidFill>
                  <a:effectLst>
                    <a:outerShdw blurRad="38100" dist="38100" dir="2700000" algn="tl">
                      <a:srgbClr val="000000"/>
                    </a:outerShdw>
                  </a:effectLst>
                </a:rPr>
                <a:t>98</a:t>
              </a:r>
            </a:p>
          </p:txBody>
        </p:sp>
        <p:sp>
          <p:nvSpPr>
            <p:cNvPr id="9238" name="Text Box 40">
              <a:extLst>
                <a:ext uri="{FF2B5EF4-FFF2-40B4-BE49-F238E27FC236}">
                  <a16:creationId xmlns:a16="http://schemas.microsoft.com/office/drawing/2014/main" xmlns="" id="{87C30DCF-8EC5-D247-915E-14C1152C68D8}"/>
                </a:ext>
              </a:extLst>
            </p:cNvPr>
            <p:cNvSpPr txBox="1">
              <a:spLocks noChangeArrowheads="1"/>
            </p:cNvSpPr>
            <p:nvPr/>
          </p:nvSpPr>
          <p:spPr bwMode="auto">
            <a:xfrm>
              <a:off x="1070568" y="5072076"/>
              <a:ext cx="1807788" cy="307976"/>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10% menor</a:t>
              </a:r>
            </a:p>
          </p:txBody>
        </p:sp>
        <p:sp>
          <p:nvSpPr>
            <p:cNvPr id="9239" name="Text Box 41">
              <a:extLst>
                <a:ext uri="{FF2B5EF4-FFF2-40B4-BE49-F238E27FC236}">
                  <a16:creationId xmlns:a16="http://schemas.microsoft.com/office/drawing/2014/main" xmlns="" id="{8441282A-8DD9-9341-883F-07F6CB9B9491}"/>
                </a:ext>
              </a:extLst>
            </p:cNvPr>
            <p:cNvSpPr txBox="1">
              <a:spLocks noChangeArrowheads="1"/>
            </p:cNvSpPr>
            <p:nvPr/>
          </p:nvSpPr>
          <p:spPr bwMode="auto">
            <a:xfrm>
              <a:off x="7123341" y="5072076"/>
              <a:ext cx="1806376" cy="307976"/>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10% maior </a:t>
              </a:r>
            </a:p>
          </p:txBody>
        </p:sp>
        <p:sp>
          <p:nvSpPr>
            <p:cNvPr id="3" name="Text Box 42">
              <a:extLst>
                <a:ext uri="{FF2B5EF4-FFF2-40B4-BE49-F238E27FC236}">
                  <a16:creationId xmlns:a16="http://schemas.microsoft.com/office/drawing/2014/main" xmlns="" id="{6479FAA9-7FBF-CC43-BA20-167DB545EBAC}"/>
                </a:ext>
              </a:extLst>
            </p:cNvPr>
            <p:cNvSpPr txBox="1">
              <a:spLocks noChangeArrowheads="1"/>
            </p:cNvSpPr>
            <p:nvPr/>
          </p:nvSpPr>
          <p:spPr bwMode="auto">
            <a:xfrm>
              <a:off x="387532" y="5361003"/>
              <a:ext cx="1333614" cy="307976"/>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PA Sistólica</a:t>
              </a:r>
            </a:p>
          </p:txBody>
        </p:sp>
        <p:sp>
          <p:nvSpPr>
            <p:cNvPr id="4" name="Text Box 43">
              <a:extLst>
                <a:ext uri="{FF2B5EF4-FFF2-40B4-BE49-F238E27FC236}">
                  <a16:creationId xmlns:a16="http://schemas.microsoft.com/office/drawing/2014/main" xmlns="" id="{0BDDAB57-D720-7149-91AA-3E5AC29C168C}"/>
                </a:ext>
              </a:extLst>
            </p:cNvPr>
            <p:cNvSpPr txBox="1">
              <a:spLocks noChangeArrowheads="1"/>
            </p:cNvSpPr>
            <p:nvPr/>
          </p:nvSpPr>
          <p:spPr bwMode="auto">
            <a:xfrm>
              <a:off x="387532" y="5621353"/>
              <a:ext cx="1333614" cy="307976"/>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PA Diastólica</a:t>
              </a:r>
            </a:p>
          </p:txBody>
        </p:sp>
        <p:sp>
          <p:nvSpPr>
            <p:cNvPr id="9242" name="Text Box 44">
              <a:extLst>
                <a:ext uri="{FF2B5EF4-FFF2-40B4-BE49-F238E27FC236}">
                  <a16:creationId xmlns:a16="http://schemas.microsoft.com/office/drawing/2014/main" xmlns="" id="{DB2EA09B-61F5-0444-9F00-26D0A5122C7F}"/>
                </a:ext>
              </a:extLst>
            </p:cNvPr>
            <p:cNvSpPr txBox="1">
              <a:spLocks noChangeArrowheads="1"/>
            </p:cNvSpPr>
            <p:nvPr/>
          </p:nvSpPr>
          <p:spPr bwMode="auto">
            <a:xfrm>
              <a:off x="2385836" y="1716090"/>
              <a:ext cx="1756984" cy="784228"/>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 typeface="Symbol" panose="05050102010706020507" pitchFamily="18" charset="2"/>
                <a:buNone/>
                <a:defRPr/>
              </a:pPr>
              <a:r>
                <a:rPr lang="en-US" altLang="pt-BR" sz="1800" b="1">
                  <a:solidFill>
                    <a:schemeClr val="tx1"/>
                  </a:solidFill>
                  <a:effectLst>
                    <a:outerShdw blurRad="38100" dist="38100" dir="2700000" algn="tl">
                      <a:srgbClr val="000000"/>
                    </a:outerShdw>
                  </a:effectLst>
                </a:rPr>
                <a:t>PA Sistólica</a:t>
              </a:r>
            </a:p>
            <a:p>
              <a:pPr eaLnBrk="1" hangingPunct="1">
                <a:spcBef>
                  <a:spcPct val="50000"/>
                </a:spcBef>
                <a:buFont typeface="Symbol" panose="05050102010706020507" pitchFamily="18" charset="2"/>
                <a:buNone/>
                <a:defRPr/>
              </a:pPr>
              <a:r>
                <a:rPr lang="en-US" altLang="pt-BR" sz="1800" b="1">
                  <a:solidFill>
                    <a:schemeClr val="tx1"/>
                  </a:solidFill>
                  <a:effectLst>
                    <a:outerShdw blurRad="38100" dist="38100" dir="2700000" algn="tl">
                      <a:srgbClr val="000000"/>
                    </a:outerShdw>
                  </a:effectLst>
                </a:rPr>
                <a:t>PA Diastólica</a:t>
              </a:r>
            </a:p>
          </p:txBody>
        </p:sp>
        <p:sp>
          <p:nvSpPr>
            <p:cNvPr id="9243" name="Rectangle 45">
              <a:extLst>
                <a:ext uri="{FF2B5EF4-FFF2-40B4-BE49-F238E27FC236}">
                  <a16:creationId xmlns:a16="http://schemas.microsoft.com/office/drawing/2014/main" xmlns="" id="{D65FB6D6-11FE-1643-A78F-5F4860C4EFAD}"/>
                </a:ext>
              </a:extLst>
            </p:cNvPr>
            <p:cNvSpPr>
              <a:spLocks noChangeArrowheads="1"/>
            </p:cNvSpPr>
            <p:nvPr/>
          </p:nvSpPr>
          <p:spPr bwMode="auto">
            <a:xfrm>
              <a:off x="2055608" y="1741490"/>
              <a:ext cx="334462" cy="214314"/>
            </a:xfrm>
            <a:prstGeom prst="rect">
              <a:avLst/>
            </a:prstGeom>
            <a:solidFill>
              <a:schemeClr val="accent1"/>
            </a:solidFill>
            <a:ln w="9525">
              <a:solidFill>
                <a:schemeClr val="bg2"/>
              </a:solidFill>
              <a:miter lim="800000"/>
              <a:headEnd/>
              <a:tailEnd/>
            </a:ln>
          </p:spPr>
          <p:txBody>
            <a:bodyPr wrap="none" anchor="ctr"/>
            <a:lstStyle/>
            <a:p>
              <a:pPr eaLnBrk="1" hangingPunct="1">
                <a:buFont typeface="Symbol" pitchFamily="18" charset="2"/>
                <a:buNone/>
                <a:defRPr/>
              </a:pPr>
              <a:endParaRPr lang="en-US">
                <a:latin typeface="Arial" charset="0"/>
                <a:ea typeface="+mn-ea"/>
              </a:endParaRPr>
            </a:p>
          </p:txBody>
        </p:sp>
        <p:sp>
          <p:nvSpPr>
            <p:cNvPr id="9244" name="Rectangle 46">
              <a:extLst>
                <a:ext uri="{FF2B5EF4-FFF2-40B4-BE49-F238E27FC236}">
                  <a16:creationId xmlns:a16="http://schemas.microsoft.com/office/drawing/2014/main" xmlns="" id="{9E09DCFE-323F-6144-B4AA-B6D1956A1989}"/>
                </a:ext>
              </a:extLst>
            </p:cNvPr>
            <p:cNvSpPr>
              <a:spLocks noChangeArrowheads="1"/>
            </p:cNvSpPr>
            <p:nvPr/>
          </p:nvSpPr>
          <p:spPr bwMode="auto">
            <a:xfrm>
              <a:off x="2055608" y="2206629"/>
              <a:ext cx="334462" cy="214313"/>
            </a:xfrm>
            <a:prstGeom prst="rect">
              <a:avLst/>
            </a:prstGeom>
            <a:solidFill>
              <a:srgbClr val="FF99CC"/>
            </a:solidFill>
            <a:ln w="9525">
              <a:solidFill>
                <a:schemeClr val="bg2"/>
              </a:solidFill>
              <a:miter lim="800000"/>
              <a:headEnd/>
              <a:tailEnd/>
            </a:ln>
          </p:spPr>
          <p:txBody>
            <a:bodyPr wrap="none" anchor="ctr"/>
            <a:lstStyle/>
            <a:p>
              <a:pPr eaLnBrk="1" hangingPunct="1">
                <a:buFont typeface="Symbol" pitchFamily="18" charset="2"/>
                <a:buNone/>
                <a:defRPr/>
              </a:pPr>
              <a:endParaRPr lang="en-US">
                <a:latin typeface="Arial" charset="0"/>
                <a:ea typeface="+mn-ea"/>
              </a:endParaRPr>
            </a:p>
          </p:txBody>
        </p:sp>
        <p:grpSp>
          <p:nvGrpSpPr>
            <p:cNvPr id="112669" name="Group 47">
              <a:extLst>
                <a:ext uri="{FF2B5EF4-FFF2-40B4-BE49-F238E27FC236}">
                  <a16:creationId xmlns:a16="http://schemas.microsoft.com/office/drawing/2014/main" xmlns="" id="{503385FC-D41C-FE47-AFFE-49CC68006293}"/>
                </a:ext>
              </a:extLst>
            </p:cNvPr>
            <p:cNvGrpSpPr>
              <a:grpSpLocks/>
            </p:cNvGrpSpPr>
            <p:nvPr/>
          </p:nvGrpSpPr>
          <p:grpSpPr bwMode="auto">
            <a:xfrm>
              <a:off x="1714480" y="2060575"/>
              <a:ext cx="6265863" cy="1944688"/>
              <a:chOff x="1156" y="1298"/>
              <a:chExt cx="3947" cy="1225"/>
            </a:xfrm>
          </p:grpSpPr>
          <p:sp>
            <p:nvSpPr>
              <p:cNvPr id="9257" name="Line 48">
                <a:extLst>
                  <a:ext uri="{FF2B5EF4-FFF2-40B4-BE49-F238E27FC236}">
                    <a16:creationId xmlns:a16="http://schemas.microsoft.com/office/drawing/2014/main" xmlns="" id="{5626365B-DCB1-A445-8A73-CA191DEC81C6}"/>
                  </a:ext>
                </a:extLst>
              </p:cNvPr>
              <p:cNvSpPr>
                <a:spLocks noChangeShapeType="1"/>
              </p:cNvSpPr>
              <p:nvPr/>
            </p:nvSpPr>
            <p:spPr bwMode="auto">
              <a:xfrm flipV="1">
                <a:off x="2517" y="2341"/>
                <a:ext cx="408" cy="46"/>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8" name="Line 49">
                <a:extLst>
                  <a:ext uri="{FF2B5EF4-FFF2-40B4-BE49-F238E27FC236}">
                    <a16:creationId xmlns:a16="http://schemas.microsoft.com/office/drawing/2014/main" xmlns="" id="{2E63E779-7AA8-814D-B3F4-4C21304071CD}"/>
                  </a:ext>
                </a:extLst>
              </p:cNvPr>
              <p:cNvSpPr>
                <a:spLocks noChangeShapeType="1"/>
              </p:cNvSpPr>
              <p:nvPr/>
            </p:nvSpPr>
            <p:spPr bwMode="auto">
              <a:xfrm>
                <a:off x="3379" y="2296"/>
                <a:ext cx="408" cy="0"/>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9" name="Line 50">
                <a:extLst>
                  <a:ext uri="{FF2B5EF4-FFF2-40B4-BE49-F238E27FC236}">
                    <a16:creationId xmlns:a16="http://schemas.microsoft.com/office/drawing/2014/main" xmlns="" id="{17A4A918-584F-6A44-84A2-CD1951F23847}"/>
                  </a:ext>
                </a:extLst>
              </p:cNvPr>
              <p:cNvSpPr>
                <a:spLocks noChangeShapeType="1"/>
              </p:cNvSpPr>
              <p:nvPr/>
            </p:nvSpPr>
            <p:spPr bwMode="auto">
              <a:xfrm flipV="1">
                <a:off x="1654" y="2432"/>
                <a:ext cx="409" cy="46"/>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60" name="Line 51">
                <a:extLst>
                  <a:ext uri="{FF2B5EF4-FFF2-40B4-BE49-F238E27FC236}">
                    <a16:creationId xmlns:a16="http://schemas.microsoft.com/office/drawing/2014/main" xmlns="" id="{10CF0441-0C82-DC43-9B1A-24FC051310D1}"/>
                  </a:ext>
                </a:extLst>
              </p:cNvPr>
              <p:cNvSpPr>
                <a:spLocks noChangeShapeType="1"/>
              </p:cNvSpPr>
              <p:nvPr/>
            </p:nvSpPr>
            <p:spPr bwMode="auto">
              <a:xfrm flipV="1">
                <a:off x="1156" y="2478"/>
                <a:ext cx="499" cy="45"/>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61" name="Line 52">
                <a:extLst>
                  <a:ext uri="{FF2B5EF4-FFF2-40B4-BE49-F238E27FC236}">
                    <a16:creationId xmlns:a16="http://schemas.microsoft.com/office/drawing/2014/main" xmlns="" id="{1FC0FCAD-BAD4-0449-9AE4-546A185A47B1}"/>
                  </a:ext>
                </a:extLst>
              </p:cNvPr>
              <p:cNvSpPr>
                <a:spLocks noChangeShapeType="1"/>
              </p:cNvSpPr>
              <p:nvPr/>
            </p:nvSpPr>
            <p:spPr bwMode="auto">
              <a:xfrm flipV="1">
                <a:off x="2062" y="2387"/>
                <a:ext cx="453" cy="45"/>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62" name="Line 53">
                <a:extLst>
                  <a:ext uri="{FF2B5EF4-FFF2-40B4-BE49-F238E27FC236}">
                    <a16:creationId xmlns:a16="http://schemas.microsoft.com/office/drawing/2014/main" xmlns="" id="{624F416D-59D2-DB4E-A874-2442C42C1157}"/>
                  </a:ext>
                </a:extLst>
              </p:cNvPr>
              <p:cNvSpPr>
                <a:spLocks noChangeShapeType="1"/>
              </p:cNvSpPr>
              <p:nvPr/>
            </p:nvSpPr>
            <p:spPr bwMode="auto">
              <a:xfrm flipV="1">
                <a:off x="2925" y="2296"/>
                <a:ext cx="454" cy="45"/>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63" name="Line 54">
                <a:extLst>
                  <a:ext uri="{FF2B5EF4-FFF2-40B4-BE49-F238E27FC236}">
                    <a16:creationId xmlns:a16="http://schemas.microsoft.com/office/drawing/2014/main" xmlns="" id="{11510D0C-F48B-364B-A188-E45E9FBEFC36}"/>
                  </a:ext>
                </a:extLst>
              </p:cNvPr>
              <p:cNvSpPr>
                <a:spLocks noChangeShapeType="1"/>
              </p:cNvSpPr>
              <p:nvPr/>
            </p:nvSpPr>
            <p:spPr bwMode="auto">
              <a:xfrm flipV="1">
                <a:off x="3787" y="2069"/>
                <a:ext cx="452" cy="227"/>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64" name="Line 55">
                <a:extLst>
                  <a:ext uri="{FF2B5EF4-FFF2-40B4-BE49-F238E27FC236}">
                    <a16:creationId xmlns:a16="http://schemas.microsoft.com/office/drawing/2014/main" xmlns="" id="{2D5AD6A1-B067-EE4F-BFC0-AA9EA2F96C39}"/>
                  </a:ext>
                </a:extLst>
              </p:cNvPr>
              <p:cNvSpPr>
                <a:spLocks noChangeShapeType="1"/>
              </p:cNvSpPr>
              <p:nvPr/>
            </p:nvSpPr>
            <p:spPr bwMode="auto">
              <a:xfrm flipV="1">
                <a:off x="4240" y="1888"/>
                <a:ext cx="453" cy="181"/>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65" name="Line 56">
                <a:extLst>
                  <a:ext uri="{FF2B5EF4-FFF2-40B4-BE49-F238E27FC236}">
                    <a16:creationId xmlns:a16="http://schemas.microsoft.com/office/drawing/2014/main" xmlns="" id="{176400F8-6626-3C47-8DE0-957C1FDE5CF9}"/>
                  </a:ext>
                </a:extLst>
              </p:cNvPr>
              <p:cNvSpPr>
                <a:spLocks noChangeShapeType="1"/>
              </p:cNvSpPr>
              <p:nvPr/>
            </p:nvSpPr>
            <p:spPr bwMode="auto">
              <a:xfrm flipV="1">
                <a:off x="4694" y="1298"/>
                <a:ext cx="409" cy="590"/>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grpSp>
        <p:grpSp>
          <p:nvGrpSpPr>
            <p:cNvPr id="112670" name="Group 57">
              <a:extLst>
                <a:ext uri="{FF2B5EF4-FFF2-40B4-BE49-F238E27FC236}">
                  <a16:creationId xmlns:a16="http://schemas.microsoft.com/office/drawing/2014/main" xmlns="" id="{8BC57A07-8677-7E43-A08D-C69A39C765DF}"/>
                </a:ext>
              </a:extLst>
            </p:cNvPr>
            <p:cNvGrpSpPr>
              <a:grpSpLocks/>
            </p:cNvGrpSpPr>
            <p:nvPr/>
          </p:nvGrpSpPr>
          <p:grpSpPr bwMode="auto">
            <a:xfrm>
              <a:off x="1857356" y="2708275"/>
              <a:ext cx="6335712" cy="1368425"/>
              <a:chOff x="1429" y="1706"/>
              <a:chExt cx="3991" cy="862"/>
            </a:xfrm>
          </p:grpSpPr>
          <p:sp>
            <p:nvSpPr>
              <p:cNvPr id="9248" name="Line 58">
                <a:extLst>
                  <a:ext uri="{FF2B5EF4-FFF2-40B4-BE49-F238E27FC236}">
                    <a16:creationId xmlns:a16="http://schemas.microsoft.com/office/drawing/2014/main" xmlns="" id="{F6E354F5-552D-6943-A169-5F573D66C1EB}"/>
                  </a:ext>
                </a:extLst>
              </p:cNvPr>
              <p:cNvSpPr>
                <a:spLocks noChangeShapeType="1"/>
              </p:cNvSpPr>
              <p:nvPr/>
            </p:nvSpPr>
            <p:spPr bwMode="auto">
              <a:xfrm flipV="1">
                <a:off x="1429" y="2523"/>
                <a:ext cx="453" cy="45"/>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49" name="Line 59">
                <a:extLst>
                  <a:ext uri="{FF2B5EF4-FFF2-40B4-BE49-F238E27FC236}">
                    <a16:creationId xmlns:a16="http://schemas.microsoft.com/office/drawing/2014/main" xmlns="" id="{E87D0F3D-3D30-D743-BB2B-05421E3531A3}"/>
                  </a:ext>
                </a:extLst>
              </p:cNvPr>
              <p:cNvSpPr>
                <a:spLocks noChangeShapeType="1"/>
              </p:cNvSpPr>
              <p:nvPr/>
            </p:nvSpPr>
            <p:spPr bwMode="auto">
              <a:xfrm flipV="1">
                <a:off x="1885" y="2478"/>
                <a:ext cx="499" cy="45"/>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0" name="Line 60">
                <a:extLst>
                  <a:ext uri="{FF2B5EF4-FFF2-40B4-BE49-F238E27FC236}">
                    <a16:creationId xmlns:a16="http://schemas.microsoft.com/office/drawing/2014/main" xmlns="" id="{60124DF9-4CEB-5247-8D83-50F4971518C3}"/>
                  </a:ext>
                </a:extLst>
              </p:cNvPr>
              <p:cNvSpPr>
                <a:spLocks noChangeShapeType="1"/>
              </p:cNvSpPr>
              <p:nvPr/>
            </p:nvSpPr>
            <p:spPr bwMode="auto">
              <a:xfrm flipV="1">
                <a:off x="2382" y="2432"/>
                <a:ext cx="408" cy="46"/>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1" name="Line 61">
                <a:extLst>
                  <a:ext uri="{FF2B5EF4-FFF2-40B4-BE49-F238E27FC236}">
                    <a16:creationId xmlns:a16="http://schemas.microsoft.com/office/drawing/2014/main" xmlns="" id="{6F6F0F4C-8F20-2F4D-9CFB-6A2A0BFCF187}"/>
                  </a:ext>
                </a:extLst>
              </p:cNvPr>
              <p:cNvSpPr>
                <a:spLocks noChangeShapeType="1"/>
              </p:cNvSpPr>
              <p:nvPr/>
            </p:nvSpPr>
            <p:spPr bwMode="auto">
              <a:xfrm flipV="1">
                <a:off x="2790" y="2387"/>
                <a:ext cx="452" cy="45"/>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2" name="Line 62">
                <a:extLst>
                  <a:ext uri="{FF2B5EF4-FFF2-40B4-BE49-F238E27FC236}">
                    <a16:creationId xmlns:a16="http://schemas.microsoft.com/office/drawing/2014/main" xmlns="" id="{55E56498-F322-B048-BB80-F378FF74E87E}"/>
                  </a:ext>
                </a:extLst>
              </p:cNvPr>
              <p:cNvSpPr>
                <a:spLocks noChangeShapeType="1"/>
              </p:cNvSpPr>
              <p:nvPr/>
            </p:nvSpPr>
            <p:spPr bwMode="auto">
              <a:xfrm>
                <a:off x="3243" y="2387"/>
                <a:ext cx="408" cy="45"/>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3" name="Line 63">
                <a:extLst>
                  <a:ext uri="{FF2B5EF4-FFF2-40B4-BE49-F238E27FC236}">
                    <a16:creationId xmlns:a16="http://schemas.microsoft.com/office/drawing/2014/main" xmlns="" id="{962D6486-FC7D-B34A-9E40-836530148EF7}"/>
                  </a:ext>
                </a:extLst>
              </p:cNvPr>
              <p:cNvSpPr>
                <a:spLocks noChangeShapeType="1"/>
              </p:cNvSpPr>
              <p:nvPr/>
            </p:nvSpPr>
            <p:spPr bwMode="auto">
              <a:xfrm flipV="1">
                <a:off x="3651" y="2341"/>
                <a:ext cx="408" cy="91"/>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4" name="Line 64">
                <a:extLst>
                  <a:ext uri="{FF2B5EF4-FFF2-40B4-BE49-F238E27FC236}">
                    <a16:creationId xmlns:a16="http://schemas.microsoft.com/office/drawing/2014/main" xmlns="" id="{1E691D09-31D0-5646-BE14-AEF1DC45EB3E}"/>
                  </a:ext>
                </a:extLst>
              </p:cNvPr>
              <p:cNvSpPr>
                <a:spLocks noChangeShapeType="1"/>
              </p:cNvSpPr>
              <p:nvPr/>
            </p:nvSpPr>
            <p:spPr bwMode="auto">
              <a:xfrm flipV="1">
                <a:off x="4059" y="2296"/>
                <a:ext cx="454" cy="45"/>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5" name="Line 65">
                <a:extLst>
                  <a:ext uri="{FF2B5EF4-FFF2-40B4-BE49-F238E27FC236}">
                    <a16:creationId xmlns:a16="http://schemas.microsoft.com/office/drawing/2014/main" xmlns="" id="{7D9336EA-1BA4-D444-A89C-BCBE25A7247D}"/>
                  </a:ext>
                </a:extLst>
              </p:cNvPr>
              <p:cNvSpPr>
                <a:spLocks noChangeShapeType="1"/>
              </p:cNvSpPr>
              <p:nvPr/>
            </p:nvSpPr>
            <p:spPr bwMode="auto">
              <a:xfrm flipV="1">
                <a:off x="4513" y="2160"/>
                <a:ext cx="499" cy="136"/>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9256" name="Line 66">
                <a:extLst>
                  <a:ext uri="{FF2B5EF4-FFF2-40B4-BE49-F238E27FC236}">
                    <a16:creationId xmlns:a16="http://schemas.microsoft.com/office/drawing/2014/main" xmlns="" id="{CC7A1088-A7BF-604F-9D22-8CEBD667C8D6}"/>
                  </a:ext>
                </a:extLst>
              </p:cNvPr>
              <p:cNvSpPr>
                <a:spLocks noChangeShapeType="1"/>
              </p:cNvSpPr>
              <p:nvPr/>
            </p:nvSpPr>
            <p:spPr bwMode="auto">
              <a:xfrm flipV="1">
                <a:off x="5012" y="1706"/>
                <a:ext cx="408" cy="454"/>
              </a:xfrm>
              <a:prstGeom prst="line">
                <a:avLst/>
              </a:prstGeom>
              <a:noFill/>
              <a:ln w="57150">
                <a:solidFill>
                  <a:srgbClr val="0033CC"/>
                </a:solidFill>
                <a:round/>
                <a:headEnd/>
                <a:tailEnd/>
              </a:ln>
            </p:spPr>
            <p:txBody>
              <a:bodyPr/>
              <a:lstStyle/>
              <a:p>
                <a:pPr eaLnBrk="1" hangingPunct="1">
                  <a:buFont typeface="Symbol" pitchFamily="18" charset="2"/>
                  <a:buNone/>
                  <a:defRPr/>
                </a:pPr>
                <a:endParaRPr lang="pt-BR">
                  <a:latin typeface="Arial" charset="0"/>
                  <a:ea typeface="+mn-ea"/>
                </a:endParaRPr>
              </a:p>
            </p:txBody>
          </p:sp>
        </p:grpSp>
        <p:sp>
          <p:nvSpPr>
            <p:cNvPr id="67" name="TextBox 66">
              <a:extLst>
                <a:ext uri="{FF2B5EF4-FFF2-40B4-BE49-F238E27FC236}">
                  <a16:creationId xmlns:a16="http://schemas.microsoft.com/office/drawing/2014/main" xmlns="" id="{7C284066-4A2F-B949-84DF-73EF533592C1}"/>
                </a:ext>
              </a:extLst>
            </p:cNvPr>
            <p:cNvSpPr txBox="1"/>
            <p:nvPr/>
          </p:nvSpPr>
          <p:spPr>
            <a:xfrm>
              <a:off x="579459" y="5907104"/>
              <a:ext cx="767710" cy="307976"/>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pt-BR" altLang="pt-BR" sz="1400" b="1">
                  <a:solidFill>
                    <a:schemeClr val="tx1"/>
                  </a:solidFill>
                  <a:effectLst>
                    <a:outerShdw blurRad="38100" dist="38100" dir="2700000" algn="tl">
                      <a:srgbClr val="000000"/>
                    </a:outerShdw>
                  </a:effectLst>
                </a:rPr>
                <a:t>(mmHg)</a:t>
              </a:r>
            </a:p>
          </p:txBody>
        </p:sp>
      </p:grpSp>
      <p:sp>
        <p:nvSpPr>
          <p:cNvPr id="69" name="Oval 68">
            <a:extLst>
              <a:ext uri="{FF2B5EF4-FFF2-40B4-BE49-F238E27FC236}">
                <a16:creationId xmlns:a16="http://schemas.microsoft.com/office/drawing/2014/main" xmlns="" id="{199CF6DD-0EF5-BF4C-886B-9BBF6A21CCB8}"/>
              </a:ext>
            </a:extLst>
          </p:cNvPr>
          <p:cNvSpPr/>
          <p:nvPr/>
        </p:nvSpPr>
        <p:spPr>
          <a:xfrm>
            <a:off x="7083425" y="5348288"/>
            <a:ext cx="823913" cy="714375"/>
          </a:xfrm>
          <a:prstGeom prst="ellipse">
            <a:avLst/>
          </a:prstGeom>
          <a:noFill/>
          <a:ln w="38100">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None/>
              <a:defRPr/>
            </a:pPr>
            <a:endParaRPr lang="pt-BR">
              <a:solidFill>
                <a:schemeClr val="tx1"/>
              </a:solidFill>
            </a:endParaRPr>
          </a:p>
        </p:txBody>
      </p:sp>
      <p:sp>
        <p:nvSpPr>
          <p:cNvPr id="70" name="Down Arrow 69">
            <a:extLst>
              <a:ext uri="{FF2B5EF4-FFF2-40B4-BE49-F238E27FC236}">
                <a16:creationId xmlns:a16="http://schemas.microsoft.com/office/drawing/2014/main" xmlns="" id="{34ABCC03-C54C-7647-ACCF-44B1E30F7DCC}"/>
              </a:ext>
            </a:extLst>
          </p:cNvPr>
          <p:cNvSpPr/>
          <p:nvPr/>
        </p:nvSpPr>
        <p:spPr>
          <a:xfrm>
            <a:off x="7232650" y="1928813"/>
            <a:ext cx="161925" cy="1143000"/>
          </a:xfrm>
          <a:prstGeom prst="downArrow">
            <a:avLst/>
          </a:prstGeom>
          <a:solidFill>
            <a:srgbClr val="D2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None/>
              <a:defRPr/>
            </a:pPr>
            <a:endParaRPr lang="pt-BR">
              <a:solidFill>
                <a:schemeClr val="tx1"/>
              </a:solidFill>
            </a:endParaRPr>
          </a:p>
        </p:txBody>
      </p:sp>
      <p:sp>
        <p:nvSpPr>
          <p:cNvPr id="2" name="Elipse 14">
            <a:extLst>
              <a:ext uri="{FF2B5EF4-FFF2-40B4-BE49-F238E27FC236}">
                <a16:creationId xmlns:a16="http://schemas.microsoft.com/office/drawing/2014/main" xmlns="" id="{56F3A7A8-5D6C-352D-2CC1-7D3803BD5FA3}"/>
              </a:ext>
            </a:extLst>
          </p:cNvPr>
          <p:cNvSpPr>
            <a:spLocks noChangeArrowheads="1"/>
          </p:cNvSpPr>
          <p:nvPr/>
        </p:nvSpPr>
        <p:spPr bwMode="auto">
          <a:xfrm>
            <a:off x="160415" y="123824"/>
            <a:ext cx="891106" cy="841373"/>
          </a:xfrm>
          <a:prstGeom prst="ellipse">
            <a:avLst/>
          </a:prstGeom>
          <a:blipFill dpi="0" rotWithShape="1">
            <a:blip r:embed="rId6"/>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6">
            <a:extLst>
              <a:ext uri="{FF2B5EF4-FFF2-40B4-BE49-F238E27FC236}">
                <a16:creationId xmlns:a16="http://schemas.microsoft.com/office/drawing/2014/main" xmlns="" id="{645087A6-6EAA-9F45-AC23-3E46EC28D85C}"/>
              </a:ext>
            </a:extLst>
          </p:cNvPr>
          <p:cNvSpPr txBox="1">
            <a:spLocks noChangeArrowheads="1"/>
          </p:cNvSpPr>
          <p:nvPr/>
        </p:nvSpPr>
        <p:spPr bwMode="auto">
          <a:xfrm>
            <a:off x="1370013"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&lt;112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&lt;71</a:t>
            </a:r>
          </a:p>
        </p:txBody>
      </p:sp>
      <p:sp>
        <p:nvSpPr>
          <p:cNvPr id="114691" name="Rectangle 17">
            <a:extLst>
              <a:ext uri="{FF2B5EF4-FFF2-40B4-BE49-F238E27FC236}">
                <a16:creationId xmlns:a16="http://schemas.microsoft.com/office/drawing/2014/main" xmlns="" id="{B00E41C0-460A-284E-B66A-AB11E91B7B46}"/>
              </a:ext>
            </a:extLst>
          </p:cNvPr>
          <p:cNvSpPr>
            <a:spLocks noGrp="1" noChangeArrowheads="1"/>
          </p:cNvSpPr>
          <p:nvPr>
            <p:ph type="title"/>
          </p:nvPr>
        </p:nvSpPr>
        <p:spPr>
          <a:xfrm>
            <a:off x="724830" y="285750"/>
            <a:ext cx="9160533" cy="998538"/>
          </a:xfrm>
        </p:spPr>
        <p:txBody>
          <a:bodyPr lIns="91440" tIns="45720" rIns="91440" bIns="45720" anchor="t"/>
          <a:lstStyle/>
          <a:p>
            <a:pPr eaLnBrk="1" hangingPunct="1"/>
            <a:r>
              <a:rPr lang="pt-BR" altLang="pt-BR" sz="3200" b="1" dirty="0">
                <a:solidFill>
                  <a:srgbClr val="FFFF65"/>
                </a:solidFill>
              </a:rPr>
              <a:t>Risco de morte por AVC segundo os níveis pressóricos no MRFIT</a:t>
            </a:r>
          </a:p>
        </p:txBody>
      </p:sp>
      <p:sp>
        <p:nvSpPr>
          <p:cNvPr id="10244" name="Text Box 30">
            <a:extLst>
              <a:ext uri="{FF2B5EF4-FFF2-40B4-BE49-F238E27FC236}">
                <a16:creationId xmlns:a16="http://schemas.microsoft.com/office/drawing/2014/main" xmlns="" id="{5BD99CAD-7592-FC49-8BCF-061FBC412A94}"/>
              </a:ext>
            </a:extLst>
          </p:cNvPr>
          <p:cNvSpPr txBox="1">
            <a:spLocks noChangeArrowheads="1"/>
          </p:cNvSpPr>
          <p:nvPr/>
        </p:nvSpPr>
        <p:spPr bwMode="auto">
          <a:xfrm>
            <a:off x="2228850"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112-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71-</a:t>
            </a:r>
          </a:p>
        </p:txBody>
      </p:sp>
      <p:sp>
        <p:nvSpPr>
          <p:cNvPr id="10245" name="Text Box 31">
            <a:extLst>
              <a:ext uri="{FF2B5EF4-FFF2-40B4-BE49-F238E27FC236}">
                <a16:creationId xmlns:a16="http://schemas.microsoft.com/office/drawing/2014/main" xmlns="" id="{AD749B88-631B-3A4B-AF17-4E6C6ABEA7DA}"/>
              </a:ext>
            </a:extLst>
          </p:cNvPr>
          <p:cNvSpPr txBox="1">
            <a:spLocks noChangeArrowheads="1"/>
          </p:cNvSpPr>
          <p:nvPr/>
        </p:nvSpPr>
        <p:spPr bwMode="auto">
          <a:xfrm>
            <a:off x="2997200"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118-</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76-</a:t>
            </a:r>
          </a:p>
        </p:txBody>
      </p:sp>
      <p:sp>
        <p:nvSpPr>
          <p:cNvPr id="10246" name="Text Box 32">
            <a:extLst>
              <a:ext uri="{FF2B5EF4-FFF2-40B4-BE49-F238E27FC236}">
                <a16:creationId xmlns:a16="http://schemas.microsoft.com/office/drawing/2014/main" xmlns="" id="{D1E5AABD-5EDD-B443-A8A9-AC54FDB5589E}"/>
              </a:ext>
            </a:extLst>
          </p:cNvPr>
          <p:cNvSpPr txBox="1">
            <a:spLocks noChangeArrowheads="1"/>
          </p:cNvSpPr>
          <p:nvPr/>
        </p:nvSpPr>
        <p:spPr bwMode="auto">
          <a:xfrm>
            <a:off x="3786188"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121-</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79-</a:t>
            </a:r>
          </a:p>
        </p:txBody>
      </p:sp>
      <p:sp>
        <p:nvSpPr>
          <p:cNvPr id="10247" name="Text Box 33">
            <a:extLst>
              <a:ext uri="{FF2B5EF4-FFF2-40B4-BE49-F238E27FC236}">
                <a16:creationId xmlns:a16="http://schemas.microsoft.com/office/drawing/2014/main" xmlns="" id="{6EC85C99-13E3-3B45-BC49-26FA5FCAB45F}"/>
              </a:ext>
            </a:extLst>
          </p:cNvPr>
          <p:cNvSpPr txBox="1">
            <a:spLocks noChangeArrowheads="1"/>
          </p:cNvSpPr>
          <p:nvPr/>
        </p:nvSpPr>
        <p:spPr bwMode="auto">
          <a:xfrm>
            <a:off x="4591050"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125-</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81-</a:t>
            </a:r>
          </a:p>
        </p:txBody>
      </p:sp>
      <p:sp>
        <p:nvSpPr>
          <p:cNvPr id="10248" name="Text Box 34">
            <a:extLst>
              <a:ext uri="{FF2B5EF4-FFF2-40B4-BE49-F238E27FC236}">
                <a16:creationId xmlns:a16="http://schemas.microsoft.com/office/drawing/2014/main" xmlns="" id="{99665096-70ED-2243-9D04-9B601846AB69}"/>
              </a:ext>
            </a:extLst>
          </p:cNvPr>
          <p:cNvSpPr txBox="1">
            <a:spLocks noChangeArrowheads="1"/>
          </p:cNvSpPr>
          <p:nvPr/>
        </p:nvSpPr>
        <p:spPr bwMode="auto">
          <a:xfrm>
            <a:off x="5376863"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129-</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84-</a:t>
            </a:r>
          </a:p>
        </p:txBody>
      </p:sp>
      <p:sp>
        <p:nvSpPr>
          <p:cNvPr id="10249" name="Text Box 35">
            <a:extLst>
              <a:ext uri="{FF2B5EF4-FFF2-40B4-BE49-F238E27FC236}">
                <a16:creationId xmlns:a16="http://schemas.microsoft.com/office/drawing/2014/main" xmlns="" id="{94A995C7-91F3-4845-8429-7482BDFE7083}"/>
              </a:ext>
            </a:extLst>
          </p:cNvPr>
          <p:cNvSpPr txBox="1">
            <a:spLocks noChangeArrowheads="1"/>
          </p:cNvSpPr>
          <p:nvPr/>
        </p:nvSpPr>
        <p:spPr bwMode="auto">
          <a:xfrm>
            <a:off x="6148388"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132-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86-</a:t>
            </a:r>
          </a:p>
        </p:txBody>
      </p:sp>
      <p:sp>
        <p:nvSpPr>
          <p:cNvPr id="10250" name="Text Box 36">
            <a:extLst>
              <a:ext uri="{FF2B5EF4-FFF2-40B4-BE49-F238E27FC236}">
                <a16:creationId xmlns:a16="http://schemas.microsoft.com/office/drawing/2014/main" xmlns="" id="{372D0F94-CD16-984E-928B-A8111D043C90}"/>
              </a:ext>
            </a:extLst>
          </p:cNvPr>
          <p:cNvSpPr txBox="1">
            <a:spLocks noChangeArrowheads="1"/>
          </p:cNvSpPr>
          <p:nvPr/>
        </p:nvSpPr>
        <p:spPr bwMode="auto">
          <a:xfrm>
            <a:off x="6938963"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137-</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89-</a:t>
            </a:r>
          </a:p>
        </p:txBody>
      </p:sp>
      <p:sp>
        <p:nvSpPr>
          <p:cNvPr id="10251" name="Text Box 37">
            <a:extLst>
              <a:ext uri="{FF2B5EF4-FFF2-40B4-BE49-F238E27FC236}">
                <a16:creationId xmlns:a16="http://schemas.microsoft.com/office/drawing/2014/main" xmlns="" id="{3AEBDB3B-06D5-1E49-A1DA-957B32B906E2}"/>
              </a:ext>
            </a:extLst>
          </p:cNvPr>
          <p:cNvSpPr txBox="1">
            <a:spLocks noChangeArrowheads="1"/>
          </p:cNvSpPr>
          <p:nvPr/>
        </p:nvSpPr>
        <p:spPr bwMode="auto">
          <a:xfrm>
            <a:off x="7707313"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142-</a:t>
            </a:r>
            <a:br>
              <a:rPr lang="en-US" altLang="pt-BR" sz="1400" b="1">
                <a:solidFill>
                  <a:schemeClr val="tx1"/>
                </a:solidFill>
                <a:effectLst>
                  <a:outerShdw blurRad="38100" dist="38100" dir="2700000" algn="tl">
                    <a:srgbClr val="000000"/>
                  </a:outerShdw>
                </a:effectLst>
              </a:rPr>
            </a:br>
            <a:r>
              <a:rPr lang="en-US" altLang="pt-BR" sz="1400" b="1">
                <a:solidFill>
                  <a:schemeClr val="tx1"/>
                </a:solidFill>
                <a:effectLst>
                  <a:outerShdw blurRad="38100" dist="38100" dir="2700000" algn="tl">
                    <a:srgbClr val="000000"/>
                  </a:outerShdw>
                </a:effectLst>
              </a:rPr>
              <a:t>92-</a:t>
            </a:r>
          </a:p>
        </p:txBody>
      </p:sp>
      <p:sp>
        <p:nvSpPr>
          <p:cNvPr id="10252" name="Text Box 38">
            <a:extLst>
              <a:ext uri="{FF2B5EF4-FFF2-40B4-BE49-F238E27FC236}">
                <a16:creationId xmlns:a16="http://schemas.microsoft.com/office/drawing/2014/main" xmlns="" id="{F3B7F32E-28BE-3848-A74E-D5D6C0F6EEB8}"/>
              </a:ext>
            </a:extLst>
          </p:cNvPr>
          <p:cNvSpPr txBox="1">
            <a:spLocks noChangeArrowheads="1"/>
          </p:cNvSpPr>
          <p:nvPr/>
        </p:nvSpPr>
        <p:spPr bwMode="auto">
          <a:xfrm>
            <a:off x="8477250" y="5518150"/>
            <a:ext cx="1171575" cy="6254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125000"/>
              </a:lnSpc>
              <a:buFont typeface="Symbol" panose="05050102010706020507" pitchFamily="18" charset="2"/>
              <a:buNone/>
              <a:defRPr/>
            </a:pPr>
            <a:r>
              <a:rPr lang="en-US" altLang="pt-BR" sz="1400" b="1" u="sng">
                <a:solidFill>
                  <a:schemeClr val="tx1"/>
                </a:solidFill>
                <a:effectLst>
                  <a:outerShdw blurRad="38100" dist="38100" dir="2700000" algn="tl">
                    <a:srgbClr val="000000"/>
                  </a:outerShdw>
                </a:effectLst>
              </a:rPr>
              <a:t>&gt;</a:t>
            </a:r>
            <a:r>
              <a:rPr lang="en-US" altLang="pt-BR" sz="1400" b="1">
                <a:solidFill>
                  <a:schemeClr val="tx1"/>
                </a:solidFill>
                <a:effectLst>
                  <a:outerShdw blurRad="38100" dist="38100" dir="2700000" algn="tl">
                    <a:srgbClr val="000000"/>
                  </a:outerShdw>
                </a:effectLst>
              </a:rPr>
              <a:t>151</a:t>
            </a:r>
            <a:br>
              <a:rPr lang="en-US" altLang="pt-BR" sz="1400" b="1">
                <a:solidFill>
                  <a:schemeClr val="tx1"/>
                </a:solidFill>
                <a:effectLst>
                  <a:outerShdw blurRad="38100" dist="38100" dir="2700000" algn="tl">
                    <a:srgbClr val="000000"/>
                  </a:outerShdw>
                </a:effectLst>
              </a:rPr>
            </a:br>
            <a:r>
              <a:rPr lang="en-US" altLang="pt-BR" sz="1400" b="1" u="sng">
                <a:solidFill>
                  <a:schemeClr val="tx1"/>
                </a:solidFill>
                <a:effectLst>
                  <a:outerShdw blurRad="38100" dist="38100" dir="2700000" algn="tl">
                    <a:srgbClr val="000000"/>
                  </a:outerShdw>
                </a:effectLst>
              </a:rPr>
              <a:t>&gt;</a:t>
            </a:r>
            <a:r>
              <a:rPr lang="en-US" altLang="pt-BR" sz="1400" b="1">
                <a:solidFill>
                  <a:schemeClr val="tx1"/>
                </a:solidFill>
                <a:effectLst>
                  <a:outerShdw blurRad="38100" dist="38100" dir="2700000" algn="tl">
                    <a:srgbClr val="000000"/>
                  </a:outerShdw>
                </a:effectLst>
              </a:rPr>
              <a:t>98</a:t>
            </a:r>
          </a:p>
        </p:txBody>
      </p:sp>
      <p:sp>
        <p:nvSpPr>
          <p:cNvPr id="10253" name="Text Box 41">
            <a:extLst>
              <a:ext uri="{FF2B5EF4-FFF2-40B4-BE49-F238E27FC236}">
                <a16:creationId xmlns:a16="http://schemas.microsoft.com/office/drawing/2014/main" xmlns="" id="{70C32E86-6CAF-BC40-B9B3-5B776C2BDF45}"/>
              </a:ext>
            </a:extLst>
          </p:cNvPr>
          <p:cNvSpPr txBox="1">
            <a:spLocks noChangeArrowheads="1"/>
          </p:cNvSpPr>
          <p:nvPr/>
        </p:nvSpPr>
        <p:spPr bwMode="auto">
          <a:xfrm>
            <a:off x="319088" y="5500688"/>
            <a:ext cx="1454150" cy="304800"/>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PAS (mmHg)</a:t>
            </a:r>
          </a:p>
        </p:txBody>
      </p:sp>
      <p:sp>
        <p:nvSpPr>
          <p:cNvPr id="10254" name="Text Box 42">
            <a:extLst>
              <a:ext uri="{FF2B5EF4-FFF2-40B4-BE49-F238E27FC236}">
                <a16:creationId xmlns:a16="http://schemas.microsoft.com/office/drawing/2014/main" xmlns="" id="{8F557A50-1B3C-644C-ABC8-AAB1CAF5CE41}"/>
              </a:ext>
            </a:extLst>
          </p:cNvPr>
          <p:cNvSpPr txBox="1">
            <a:spLocks noChangeArrowheads="1"/>
          </p:cNvSpPr>
          <p:nvPr/>
        </p:nvSpPr>
        <p:spPr bwMode="auto">
          <a:xfrm>
            <a:off x="319088" y="5799138"/>
            <a:ext cx="1584325" cy="304800"/>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PAD (mmHg)</a:t>
            </a:r>
          </a:p>
        </p:txBody>
      </p:sp>
      <p:grpSp>
        <p:nvGrpSpPr>
          <p:cNvPr id="114703" name="Group 67">
            <a:extLst>
              <a:ext uri="{FF2B5EF4-FFF2-40B4-BE49-F238E27FC236}">
                <a16:creationId xmlns:a16="http://schemas.microsoft.com/office/drawing/2014/main" xmlns="" id="{285EB68F-4F23-B243-93A6-1CF016914A9E}"/>
              </a:ext>
            </a:extLst>
          </p:cNvPr>
          <p:cNvGrpSpPr>
            <a:grpSpLocks/>
          </p:cNvGrpSpPr>
          <p:nvPr/>
        </p:nvGrpSpPr>
        <p:grpSpPr bwMode="auto">
          <a:xfrm>
            <a:off x="531813" y="1401763"/>
            <a:ext cx="9509125" cy="4117975"/>
            <a:chOff x="547617" y="1401782"/>
            <a:chExt cx="8451894" cy="4117968"/>
          </a:xfrm>
        </p:grpSpPr>
        <p:graphicFrame>
          <p:nvGraphicFramePr>
            <p:cNvPr id="114707" name="Object 2">
              <a:hlinkClick r:id="" action="ppaction://ole?verb=0"/>
              <a:extLst>
                <a:ext uri="{FF2B5EF4-FFF2-40B4-BE49-F238E27FC236}">
                  <a16:creationId xmlns:a16="http://schemas.microsoft.com/office/drawing/2014/main" xmlns="" id="{5C5883D8-A54B-5F41-949C-73C917B0F7B7}"/>
                </a:ext>
              </a:extLst>
            </p:cNvPr>
            <p:cNvGraphicFramePr>
              <a:graphicFrameLocks/>
            </p:cNvGraphicFramePr>
            <p:nvPr/>
          </p:nvGraphicFramePr>
          <p:xfrm>
            <a:off x="857452" y="1401782"/>
            <a:ext cx="8142059" cy="3833805"/>
          </p:xfrm>
          <a:graphic>
            <a:graphicData uri="http://schemas.openxmlformats.org/presentationml/2006/ole">
              <mc:AlternateContent xmlns:mc="http://schemas.openxmlformats.org/markup-compatibility/2006">
                <mc:Choice xmlns:v="urn:schemas-microsoft-com:vml" Requires="v">
                  <p:oleObj spid="_x0000_s6146" name="Chart" r:id="rId4" imgW="9486900" imgH="3962400" progId="MSGraph.Chart.8">
                    <p:embed followColorScheme="full"/>
                  </p:oleObj>
                </mc:Choice>
                <mc:Fallback>
                  <p:oleObj name="Chart" r:id="rId4" imgW="9486900" imgH="3962400" progId="MSGraph.Chart.8">
                    <p:embed followColorScheme="full"/>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452" y="1401782"/>
                          <a:ext cx="8142059" cy="383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114708" name="Group 3">
              <a:extLst>
                <a:ext uri="{FF2B5EF4-FFF2-40B4-BE49-F238E27FC236}">
                  <a16:creationId xmlns:a16="http://schemas.microsoft.com/office/drawing/2014/main" xmlns="" id="{032EFA40-B504-CB43-8AA4-9A4BD7534973}"/>
                </a:ext>
              </a:extLst>
            </p:cNvPr>
            <p:cNvGrpSpPr>
              <a:grpSpLocks/>
            </p:cNvGrpSpPr>
            <p:nvPr/>
          </p:nvGrpSpPr>
          <p:grpSpPr bwMode="auto">
            <a:xfrm>
              <a:off x="1420813" y="4962544"/>
              <a:ext cx="7080420" cy="447675"/>
              <a:chOff x="930" y="3176"/>
              <a:chExt cx="5018" cy="418"/>
            </a:xfrm>
          </p:grpSpPr>
          <p:sp>
            <p:nvSpPr>
              <p:cNvPr id="10299" name="Rectangle 4">
                <a:extLst>
                  <a:ext uri="{FF2B5EF4-FFF2-40B4-BE49-F238E27FC236}">
                    <a16:creationId xmlns:a16="http://schemas.microsoft.com/office/drawing/2014/main" xmlns="" id="{77C230FA-B739-5040-91E4-1FA55ABF9B57}"/>
                  </a:ext>
                </a:extLst>
              </p:cNvPr>
              <p:cNvSpPr>
                <a:spLocks noChangeArrowheads="1"/>
              </p:cNvSpPr>
              <p:nvPr/>
            </p:nvSpPr>
            <p:spPr bwMode="auto">
              <a:xfrm>
                <a:off x="1918"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0" name="Rectangle 5">
                <a:extLst>
                  <a:ext uri="{FF2B5EF4-FFF2-40B4-BE49-F238E27FC236}">
                    <a16:creationId xmlns:a16="http://schemas.microsoft.com/office/drawing/2014/main" xmlns="" id="{BEDDB389-C639-B147-855A-7F33228821FB}"/>
                  </a:ext>
                </a:extLst>
              </p:cNvPr>
              <p:cNvSpPr>
                <a:spLocks noChangeArrowheads="1"/>
              </p:cNvSpPr>
              <p:nvPr/>
            </p:nvSpPr>
            <p:spPr bwMode="auto">
              <a:xfrm>
                <a:off x="2412"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1" name="Rectangle 6">
                <a:extLst>
                  <a:ext uri="{FF2B5EF4-FFF2-40B4-BE49-F238E27FC236}">
                    <a16:creationId xmlns:a16="http://schemas.microsoft.com/office/drawing/2014/main" xmlns="" id="{46BE4E35-328D-114F-91F6-E82AA023492B}"/>
                  </a:ext>
                </a:extLst>
              </p:cNvPr>
              <p:cNvSpPr>
                <a:spLocks noChangeArrowheads="1"/>
              </p:cNvSpPr>
              <p:nvPr/>
            </p:nvSpPr>
            <p:spPr bwMode="auto">
              <a:xfrm>
                <a:off x="3444"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2" name="Rectangle 7">
                <a:extLst>
                  <a:ext uri="{FF2B5EF4-FFF2-40B4-BE49-F238E27FC236}">
                    <a16:creationId xmlns:a16="http://schemas.microsoft.com/office/drawing/2014/main" xmlns="" id="{9F1793D6-6B5A-9143-A2A3-9AAC647669BA}"/>
                  </a:ext>
                </a:extLst>
              </p:cNvPr>
              <p:cNvSpPr>
                <a:spLocks noChangeArrowheads="1"/>
              </p:cNvSpPr>
              <p:nvPr/>
            </p:nvSpPr>
            <p:spPr bwMode="auto">
              <a:xfrm>
                <a:off x="930"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3" name="Rectangle 8">
                <a:extLst>
                  <a:ext uri="{FF2B5EF4-FFF2-40B4-BE49-F238E27FC236}">
                    <a16:creationId xmlns:a16="http://schemas.microsoft.com/office/drawing/2014/main" xmlns="" id="{C167A69B-6BB7-4148-9FE1-6402DC122C2B}"/>
                  </a:ext>
                </a:extLst>
              </p:cNvPr>
              <p:cNvSpPr>
                <a:spLocks noChangeArrowheads="1"/>
              </p:cNvSpPr>
              <p:nvPr/>
            </p:nvSpPr>
            <p:spPr bwMode="auto">
              <a:xfrm>
                <a:off x="3950"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4" name="Rectangle 9">
                <a:extLst>
                  <a:ext uri="{FF2B5EF4-FFF2-40B4-BE49-F238E27FC236}">
                    <a16:creationId xmlns:a16="http://schemas.microsoft.com/office/drawing/2014/main" xmlns="" id="{855BF0AA-66CD-8B49-A23A-17DB880489F7}"/>
                  </a:ext>
                </a:extLst>
              </p:cNvPr>
              <p:cNvSpPr>
                <a:spLocks noChangeArrowheads="1"/>
              </p:cNvSpPr>
              <p:nvPr/>
            </p:nvSpPr>
            <p:spPr bwMode="auto">
              <a:xfrm>
                <a:off x="4457"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5" name="Rectangle 10">
                <a:extLst>
                  <a:ext uri="{FF2B5EF4-FFF2-40B4-BE49-F238E27FC236}">
                    <a16:creationId xmlns:a16="http://schemas.microsoft.com/office/drawing/2014/main" xmlns="" id="{C480F4B0-C9BF-8D4D-9911-8C5E4B3CB044}"/>
                  </a:ext>
                </a:extLst>
              </p:cNvPr>
              <p:cNvSpPr>
                <a:spLocks noChangeArrowheads="1"/>
              </p:cNvSpPr>
              <p:nvPr/>
            </p:nvSpPr>
            <p:spPr bwMode="auto">
              <a:xfrm>
                <a:off x="5419"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6" name="Rectangle 11">
                <a:extLst>
                  <a:ext uri="{FF2B5EF4-FFF2-40B4-BE49-F238E27FC236}">
                    <a16:creationId xmlns:a16="http://schemas.microsoft.com/office/drawing/2014/main" xmlns="" id="{4056070C-AA72-5144-B756-3B298909F973}"/>
                  </a:ext>
                </a:extLst>
              </p:cNvPr>
              <p:cNvSpPr>
                <a:spLocks noChangeArrowheads="1"/>
              </p:cNvSpPr>
              <p:nvPr/>
            </p:nvSpPr>
            <p:spPr bwMode="auto">
              <a:xfrm>
                <a:off x="5925"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7" name="Rectangle 12">
                <a:extLst>
                  <a:ext uri="{FF2B5EF4-FFF2-40B4-BE49-F238E27FC236}">
                    <a16:creationId xmlns:a16="http://schemas.microsoft.com/office/drawing/2014/main" xmlns="" id="{4C8633A3-7299-EA42-9630-C5B68BBE7E0A}"/>
                  </a:ext>
                </a:extLst>
              </p:cNvPr>
              <p:cNvSpPr>
                <a:spLocks noChangeArrowheads="1"/>
              </p:cNvSpPr>
              <p:nvPr/>
            </p:nvSpPr>
            <p:spPr bwMode="auto">
              <a:xfrm>
                <a:off x="2906"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8" name="Rectangle 13">
                <a:extLst>
                  <a:ext uri="{FF2B5EF4-FFF2-40B4-BE49-F238E27FC236}">
                    <a16:creationId xmlns:a16="http://schemas.microsoft.com/office/drawing/2014/main" xmlns="" id="{AB2279F7-C38B-6141-8DA4-BF1FE3401797}"/>
                  </a:ext>
                </a:extLst>
              </p:cNvPr>
              <p:cNvSpPr>
                <a:spLocks noChangeArrowheads="1"/>
              </p:cNvSpPr>
              <p:nvPr/>
            </p:nvSpPr>
            <p:spPr bwMode="auto">
              <a:xfrm>
                <a:off x="4912"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sp>
            <p:nvSpPr>
              <p:cNvPr id="10309" name="Rectangle 14">
                <a:extLst>
                  <a:ext uri="{FF2B5EF4-FFF2-40B4-BE49-F238E27FC236}">
                    <a16:creationId xmlns:a16="http://schemas.microsoft.com/office/drawing/2014/main" xmlns="" id="{58FBDA6C-EB62-9647-8F5F-C2E47AFB36F8}"/>
                  </a:ext>
                </a:extLst>
              </p:cNvPr>
              <p:cNvSpPr>
                <a:spLocks noChangeArrowheads="1"/>
              </p:cNvSpPr>
              <p:nvPr/>
            </p:nvSpPr>
            <p:spPr bwMode="auto">
              <a:xfrm>
                <a:off x="1424" y="3176"/>
                <a:ext cx="23" cy="418"/>
              </a:xfrm>
              <a:prstGeom prst="rect">
                <a:avLst/>
              </a:prstGeom>
              <a:gradFill rotWithShape="0">
                <a:gsLst>
                  <a:gs pos="0">
                    <a:srgbClr val="99CCFF"/>
                  </a:gs>
                  <a:gs pos="100000">
                    <a:srgbClr val="002394"/>
                  </a:gs>
                </a:gsLst>
                <a:lin ang="5400000" scaled="1"/>
              </a:gradFill>
              <a:ln>
                <a:noFill/>
              </a:ln>
            </p:spPr>
            <p:txBody>
              <a:bodyPr wrap="none" anchor="ctr"/>
              <a:lstStyle/>
              <a:p>
                <a:pPr eaLnBrk="1" hangingPunct="1">
                  <a:buFont typeface="Symbol" pitchFamily="18" charset="2"/>
                  <a:buNone/>
                  <a:defRPr/>
                </a:pPr>
                <a:endParaRPr lang="en-US">
                  <a:latin typeface="Arial" charset="0"/>
                  <a:ea typeface="+mn-ea"/>
                </a:endParaRPr>
              </a:p>
            </p:txBody>
          </p:sp>
        </p:grpSp>
        <p:sp>
          <p:nvSpPr>
            <p:cNvPr id="2052" name="Text Box 15">
              <a:extLst>
                <a:ext uri="{FF2B5EF4-FFF2-40B4-BE49-F238E27FC236}">
                  <a16:creationId xmlns:a16="http://schemas.microsoft.com/office/drawing/2014/main" xmlns="" id="{02F0F75E-968E-5440-87C5-C0F896C87E12}"/>
                </a:ext>
              </a:extLst>
            </p:cNvPr>
            <p:cNvSpPr txBox="1">
              <a:spLocks noChangeArrowheads="1"/>
            </p:cNvSpPr>
            <p:nvPr/>
          </p:nvSpPr>
          <p:spPr bwMode="auto">
            <a:xfrm rot="16200000">
              <a:off x="-383649" y="3209346"/>
              <a:ext cx="2436808" cy="57427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pt-BR" altLang="pt-BR" sz="1800" b="1">
                  <a:solidFill>
                    <a:schemeClr val="tx1"/>
                  </a:solidFill>
                  <a:effectLst>
                    <a:outerShdw blurRad="38100" dist="38100" dir="2700000" algn="tl">
                      <a:srgbClr val="000000"/>
                    </a:outerShdw>
                  </a:effectLst>
                </a:rPr>
                <a:t>Risco relativo de morte por AVC </a:t>
              </a:r>
            </a:p>
          </p:txBody>
        </p:sp>
        <p:grpSp>
          <p:nvGrpSpPr>
            <p:cNvPr id="114710" name="Group 18">
              <a:extLst>
                <a:ext uri="{FF2B5EF4-FFF2-40B4-BE49-F238E27FC236}">
                  <a16:creationId xmlns:a16="http://schemas.microsoft.com/office/drawing/2014/main" xmlns="" id="{832D8338-2EBC-7144-B41B-06FC13C17C8A}"/>
                </a:ext>
              </a:extLst>
            </p:cNvPr>
            <p:cNvGrpSpPr>
              <a:grpSpLocks/>
            </p:cNvGrpSpPr>
            <p:nvPr/>
          </p:nvGrpSpPr>
          <p:grpSpPr bwMode="auto">
            <a:xfrm>
              <a:off x="1495425" y="4992707"/>
              <a:ext cx="6835775" cy="306387"/>
              <a:chOff x="972" y="3140"/>
              <a:chExt cx="4844" cy="193"/>
            </a:xfrm>
          </p:grpSpPr>
          <p:sp>
            <p:nvSpPr>
              <p:cNvPr id="10289" name="Text Box 19">
                <a:extLst>
                  <a:ext uri="{FF2B5EF4-FFF2-40B4-BE49-F238E27FC236}">
                    <a16:creationId xmlns:a16="http://schemas.microsoft.com/office/drawing/2014/main" xmlns="" id="{FC9A5E2C-F7DF-3543-86D5-F3FE0C40C468}"/>
                  </a:ext>
                </a:extLst>
              </p:cNvPr>
              <p:cNvSpPr txBox="1">
                <a:spLocks noChangeArrowheads="1"/>
              </p:cNvSpPr>
              <p:nvPr/>
            </p:nvSpPr>
            <p:spPr bwMode="auto">
              <a:xfrm>
                <a:off x="972" y="3140"/>
                <a:ext cx="422"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a:t>
                </a:r>
              </a:p>
            </p:txBody>
          </p:sp>
          <p:sp>
            <p:nvSpPr>
              <p:cNvPr id="10290" name="Text Box 20">
                <a:extLst>
                  <a:ext uri="{FF2B5EF4-FFF2-40B4-BE49-F238E27FC236}">
                    <a16:creationId xmlns:a16="http://schemas.microsoft.com/office/drawing/2014/main" xmlns="" id="{B1F12578-4C58-8B43-AECD-FCE68B7FB4F1}"/>
                  </a:ext>
                </a:extLst>
              </p:cNvPr>
              <p:cNvSpPr txBox="1">
                <a:spLocks noChangeArrowheads="1"/>
              </p:cNvSpPr>
              <p:nvPr/>
            </p:nvSpPr>
            <p:spPr bwMode="auto">
              <a:xfrm>
                <a:off x="1556" y="3140"/>
                <a:ext cx="308"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2</a:t>
                </a:r>
              </a:p>
            </p:txBody>
          </p:sp>
          <p:sp>
            <p:nvSpPr>
              <p:cNvPr id="10291" name="Text Box 21">
                <a:extLst>
                  <a:ext uri="{FF2B5EF4-FFF2-40B4-BE49-F238E27FC236}">
                    <a16:creationId xmlns:a16="http://schemas.microsoft.com/office/drawing/2014/main" xmlns="" id="{3AF807A3-08A7-7845-9098-070B3F60DDC6}"/>
                  </a:ext>
                </a:extLst>
              </p:cNvPr>
              <p:cNvSpPr txBox="1">
                <a:spLocks noChangeArrowheads="1"/>
              </p:cNvSpPr>
              <p:nvPr/>
            </p:nvSpPr>
            <p:spPr bwMode="auto">
              <a:xfrm>
                <a:off x="1960" y="3140"/>
                <a:ext cx="444"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3</a:t>
                </a:r>
              </a:p>
            </p:txBody>
          </p:sp>
          <p:sp>
            <p:nvSpPr>
              <p:cNvPr id="10292" name="Text Box 22">
                <a:extLst>
                  <a:ext uri="{FF2B5EF4-FFF2-40B4-BE49-F238E27FC236}">
                    <a16:creationId xmlns:a16="http://schemas.microsoft.com/office/drawing/2014/main" xmlns="" id="{F61265B1-667E-4746-8320-FA707F474B55}"/>
                  </a:ext>
                </a:extLst>
              </p:cNvPr>
              <p:cNvSpPr txBox="1">
                <a:spLocks noChangeArrowheads="1"/>
              </p:cNvSpPr>
              <p:nvPr/>
            </p:nvSpPr>
            <p:spPr bwMode="auto">
              <a:xfrm>
                <a:off x="2490" y="3140"/>
                <a:ext cx="353"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4</a:t>
                </a:r>
              </a:p>
            </p:txBody>
          </p:sp>
          <p:sp>
            <p:nvSpPr>
              <p:cNvPr id="10293" name="Text Box 23">
                <a:extLst>
                  <a:ext uri="{FF2B5EF4-FFF2-40B4-BE49-F238E27FC236}">
                    <a16:creationId xmlns:a16="http://schemas.microsoft.com/office/drawing/2014/main" xmlns="" id="{2F8C7330-636C-CB45-AB7E-FD34FBD87C8A}"/>
                  </a:ext>
                </a:extLst>
              </p:cNvPr>
              <p:cNvSpPr txBox="1">
                <a:spLocks noChangeArrowheads="1"/>
              </p:cNvSpPr>
              <p:nvPr/>
            </p:nvSpPr>
            <p:spPr bwMode="auto">
              <a:xfrm>
                <a:off x="3016" y="3140"/>
                <a:ext cx="332"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5</a:t>
                </a:r>
              </a:p>
            </p:txBody>
          </p:sp>
          <p:sp>
            <p:nvSpPr>
              <p:cNvPr id="10294" name="Text Box 24">
                <a:extLst>
                  <a:ext uri="{FF2B5EF4-FFF2-40B4-BE49-F238E27FC236}">
                    <a16:creationId xmlns:a16="http://schemas.microsoft.com/office/drawing/2014/main" xmlns="" id="{FCF60B42-0C4E-8541-93E8-DCF6B29D5E6C}"/>
                  </a:ext>
                </a:extLst>
              </p:cNvPr>
              <p:cNvSpPr txBox="1">
                <a:spLocks noChangeArrowheads="1"/>
              </p:cNvSpPr>
              <p:nvPr/>
            </p:nvSpPr>
            <p:spPr bwMode="auto">
              <a:xfrm>
                <a:off x="3500" y="3140"/>
                <a:ext cx="354"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6</a:t>
                </a:r>
              </a:p>
            </p:txBody>
          </p:sp>
          <p:sp>
            <p:nvSpPr>
              <p:cNvPr id="10295" name="Text Box 25">
                <a:extLst>
                  <a:ext uri="{FF2B5EF4-FFF2-40B4-BE49-F238E27FC236}">
                    <a16:creationId xmlns:a16="http://schemas.microsoft.com/office/drawing/2014/main" xmlns="" id="{1772D987-DD02-4244-93FA-CF53A3CA2228}"/>
                  </a:ext>
                </a:extLst>
              </p:cNvPr>
              <p:cNvSpPr txBox="1">
                <a:spLocks noChangeArrowheads="1"/>
              </p:cNvSpPr>
              <p:nvPr/>
            </p:nvSpPr>
            <p:spPr bwMode="auto">
              <a:xfrm>
                <a:off x="4037" y="3140"/>
                <a:ext cx="265"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7</a:t>
                </a:r>
              </a:p>
            </p:txBody>
          </p:sp>
          <p:sp>
            <p:nvSpPr>
              <p:cNvPr id="10296" name="Text Box 26">
                <a:extLst>
                  <a:ext uri="{FF2B5EF4-FFF2-40B4-BE49-F238E27FC236}">
                    <a16:creationId xmlns:a16="http://schemas.microsoft.com/office/drawing/2014/main" xmlns="" id="{63489B72-56CE-F54D-97B4-396DD885B73C}"/>
                  </a:ext>
                </a:extLst>
              </p:cNvPr>
              <p:cNvSpPr txBox="1">
                <a:spLocks noChangeArrowheads="1"/>
              </p:cNvSpPr>
              <p:nvPr/>
            </p:nvSpPr>
            <p:spPr bwMode="auto">
              <a:xfrm>
                <a:off x="4530" y="3140"/>
                <a:ext cx="265"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8</a:t>
                </a:r>
              </a:p>
            </p:txBody>
          </p:sp>
          <p:sp>
            <p:nvSpPr>
              <p:cNvPr id="10297" name="Text Box 27">
                <a:extLst>
                  <a:ext uri="{FF2B5EF4-FFF2-40B4-BE49-F238E27FC236}">
                    <a16:creationId xmlns:a16="http://schemas.microsoft.com/office/drawing/2014/main" xmlns="" id="{30629C00-6997-2248-96CA-8595724271ED}"/>
                  </a:ext>
                </a:extLst>
              </p:cNvPr>
              <p:cNvSpPr txBox="1">
                <a:spLocks noChangeArrowheads="1"/>
              </p:cNvSpPr>
              <p:nvPr/>
            </p:nvSpPr>
            <p:spPr bwMode="auto">
              <a:xfrm>
                <a:off x="5011" y="3140"/>
                <a:ext cx="264"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9</a:t>
                </a:r>
              </a:p>
            </p:txBody>
          </p:sp>
          <p:sp>
            <p:nvSpPr>
              <p:cNvPr id="10298" name="Text Box 28">
                <a:extLst>
                  <a:ext uri="{FF2B5EF4-FFF2-40B4-BE49-F238E27FC236}">
                    <a16:creationId xmlns:a16="http://schemas.microsoft.com/office/drawing/2014/main" xmlns="" id="{063CD539-8BFD-3041-A1A0-894F0DAEB809}"/>
                  </a:ext>
                </a:extLst>
              </p:cNvPr>
              <p:cNvSpPr txBox="1">
                <a:spLocks noChangeArrowheads="1"/>
              </p:cNvSpPr>
              <p:nvPr/>
            </p:nvSpPr>
            <p:spPr bwMode="auto">
              <a:xfrm>
                <a:off x="5438" y="3141"/>
                <a:ext cx="378" cy="192"/>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10</a:t>
                </a:r>
              </a:p>
            </p:txBody>
          </p:sp>
        </p:grpSp>
        <p:sp>
          <p:nvSpPr>
            <p:cNvPr id="3" name="Text Box 29">
              <a:extLst>
                <a:ext uri="{FF2B5EF4-FFF2-40B4-BE49-F238E27FC236}">
                  <a16:creationId xmlns:a16="http://schemas.microsoft.com/office/drawing/2014/main" xmlns="" id="{73DE7097-1D19-BC40-BFAE-F220569F90B6}"/>
                </a:ext>
              </a:extLst>
            </p:cNvPr>
            <p:cNvSpPr txBox="1">
              <a:spLocks noChangeArrowheads="1"/>
            </p:cNvSpPr>
            <p:nvPr/>
          </p:nvSpPr>
          <p:spPr bwMode="auto">
            <a:xfrm>
              <a:off x="7858011" y="4643451"/>
              <a:ext cx="1041318" cy="338136"/>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600" b="1">
                  <a:solidFill>
                    <a:schemeClr val="tx1"/>
                  </a:solidFill>
                  <a:effectLst>
                    <a:outerShdw blurRad="38100" dist="38100" dir="2700000" algn="tl">
                      <a:srgbClr val="000000"/>
                    </a:outerShdw>
                  </a:effectLst>
                </a:rPr>
                <a:t>Decis</a:t>
              </a:r>
            </a:p>
          </p:txBody>
        </p:sp>
        <p:sp>
          <p:nvSpPr>
            <p:cNvPr id="10264" name="Text Box 39">
              <a:extLst>
                <a:ext uri="{FF2B5EF4-FFF2-40B4-BE49-F238E27FC236}">
                  <a16:creationId xmlns:a16="http://schemas.microsoft.com/office/drawing/2014/main" xmlns="" id="{E248C472-8850-E044-A61A-8D46076B88C2}"/>
                </a:ext>
              </a:extLst>
            </p:cNvPr>
            <p:cNvSpPr txBox="1">
              <a:spLocks noChangeArrowheads="1"/>
            </p:cNvSpPr>
            <p:nvPr/>
          </p:nvSpPr>
          <p:spPr bwMode="auto">
            <a:xfrm>
              <a:off x="1000548" y="5214951"/>
              <a:ext cx="1806081" cy="304799"/>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10% menor</a:t>
              </a:r>
            </a:p>
          </p:txBody>
        </p:sp>
        <p:sp>
          <p:nvSpPr>
            <p:cNvPr id="10265" name="Text Box 40">
              <a:extLst>
                <a:ext uri="{FF2B5EF4-FFF2-40B4-BE49-F238E27FC236}">
                  <a16:creationId xmlns:a16="http://schemas.microsoft.com/office/drawing/2014/main" xmlns="" id="{01DB8F3F-01BC-2045-8867-DF73BC5937A6}"/>
                </a:ext>
              </a:extLst>
            </p:cNvPr>
            <p:cNvSpPr txBox="1">
              <a:spLocks noChangeArrowheads="1"/>
            </p:cNvSpPr>
            <p:nvPr/>
          </p:nvSpPr>
          <p:spPr bwMode="auto">
            <a:xfrm>
              <a:off x="7479863" y="5214951"/>
              <a:ext cx="1378548" cy="304799"/>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Font typeface="Symbol" panose="05050102010706020507" pitchFamily="18" charset="2"/>
                <a:buNone/>
                <a:defRPr/>
              </a:pPr>
              <a:r>
                <a:rPr lang="en-US" altLang="pt-BR" sz="1400" b="1">
                  <a:solidFill>
                    <a:schemeClr val="tx1"/>
                  </a:solidFill>
                  <a:effectLst>
                    <a:outerShdw blurRad="38100" dist="38100" dir="2700000" algn="tl">
                      <a:srgbClr val="000000"/>
                    </a:outerShdw>
                  </a:effectLst>
                </a:rPr>
                <a:t>10% maior</a:t>
              </a:r>
            </a:p>
          </p:txBody>
        </p:sp>
        <p:sp>
          <p:nvSpPr>
            <p:cNvPr id="10266" name="Rectangle 43">
              <a:extLst>
                <a:ext uri="{FF2B5EF4-FFF2-40B4-BE49-F238E27FC236}">
                  <a16:creationId xmlns:a16="http://schemas.microsoft.com/office/drawing/2014/main" xmlns="" id="{A1EEF418-B738-0348-B14A-6A92384195F6}"/>
                </a:ext>
              </a:extLst>
            </p:cNvPr>
            <p:cNvSpPr>
              <a:spLocks noChangeArrowheads="1"/>
            </p:cNvSpPr>
            <p:nvPr/>
          </p:nvSpPr>
          <p:spPr bwMode="auto">
            <a:xfrm>
              <a:off x="1967084" y="2244743"/>
              <a:ext cx="335818" cy="214313"/>
            </a:xfrm>
            <a:prstGeom prst="rect">
              <a:avLst/>
            </a:prstGeom>
            <a:solidFill>
              <a:schemeClr val="accent1"/>
            </a:solidFill>
            <a:ln w="9525">
              <a:solidFill>
                <a:schemeClr val="bg2"/>
              </a:solidFill>
              <a:miter lim="800000"/>
              <a:headEnd/>
              <a:tailEnd/>
            </a:ln>
          </p:spPr>
          <p:txBody>
            <a:bodyPr wrap="none" anchor="ctr"/>
            <a:lstStyle/>
            <a:p>
              <a:pPr eaLnBrk="1" hangingPunct="1">
                <a:buFont typeface="Symbol" pitchFamily="18" charset="2"/>
                <a:buNone/>
                <a:defRPr/>
              </a:pPr>
              <a:endParaRPr lang="en-US">
                <a:latin typeface="Arial" charset="0"/>
                <a:ea typeface="+mn-ea"/>
              </a:endParaRPr>
            </a:p>
          </p:txBody>
        </p:sp>
        <p:sp>
          <p:nvSpPr>
            <p:cNvPr id="10267" name="Rectangle 44">
              <a:extLst>
                <a:ext uri="{FF2B5EF4-FFF2-40B4-BE49-F238E27FC236}">
                  <a16:creationId xmlns:a16="http://schemas.microsoft.com/office/drawing/2014/main" xmlns="" id="{50C34804-C6EE-FB46-AAA8-F44806FCD3BD}"/>
                </a:ext>
              </a:extLst>
            </p:cNvPr>
            <p:cNvSpPr>
              <a:spLocks noChangeArrowheads="1"/>
            </p:cNvSpPr>
            <p:nvPr/>
          </p:nvSpPr>
          <p:spPr bwMode="auto">
            <a:xfrm>
              <a:off x="1967084" y="2638442"/>
              <a:ext cx="335818" cy="214313"/>
            </a:xfrm>
            <a:prstGeom prst="rect">
              <a:avLst/>
            </a:prstGeom>
            <a:solidFill>
              <a:srgbClr val="FF99CC"/>
            </a:solidFill>
            <a:ln w="9525">
              <a:solidFill>
                <a:schemeClr val="bg2"/>
              </a:solidFill>
              <a:miter lim="800000"/>
              <a:headEnd/>
              <a:tailEnd/>
            </a:ln>
          </p:spPr>
          <p:txBody>
            <a:bodyPr wrap="none" anchor="ctr"/>
            <a:lstStyle/>
            <a:p>
              <a:pPr eaLnBrk="1" hangingPunct="1">
                <a:buFont typeface="Symbol" pitchFamily="18" charset="2"/>
                <a:buNone/>
                <a:defRPr/>
              </a:pPr>
              <a:endParaRPr lang="en-US">
                <a:latin typeface="Arial" charset="0"/>
                <a:ea typeface="+mn-ea"/>
              </a:endParaRPr>
            </a:p>
          </p:txBody>
        </p:sp>
        <p:sp>
          <p:nvSpPr>
            <p:cNvPr id="10268" name="Text Box 45">
              <a:extLst>
                <a:ext uri="{FF2B5EF4-FFF2-40B4-BE49-F238E27FC236}">
                  <a16:creationId xmlns:a16="http://schemas.microsoft.com/office/drawing/2014/main" xmlns="" id="{36DACFD0-0E24-9A49-89BD-EE7DDB174D85}"/>
                </a:ext>
              </a:extLst>
            </p:cNvPr>
            <p:cNvSpPr txBox="1">
              <a:spLocks noChangeArrowheads="1"/>
            </p:cNvSpPr>
            <p:nvPr/>
          </p:nvSpPr>
          <p:spPr bwMode="auto">
            <a:xfrm>
              <a:off x="2319834" y="2166956"/>
              <a:ext cx="777461" cy="784224"/>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buFont typeface="Symbol" panose="05050102010706020507" pitchFamily="18" charset="2"/>
                <a:buNone/>
                <a:defRPr/>
              </a:pPr>
              <a:r>
                <a:rPr lang="en-US" altLang="pt-BR" sz="1800" b="1">
                  <a:solidFill>
                    <a:schemeClr val="tx1"/>
                  </a:solidFill>
                  <a:effectLst>
                    <a:outerShdw blurRad="38100" dist="38100" dir="2700000" algn="tl">
                      <a:srgbClr val="000000"/>
                    </a:outerShdw>
                  </a:effectLst>
                  <a:latin typeface="Verdana" panose="020B0604030504040204" pitchFamily="34" charset="0"/>
                </a:rPr>
                <a:t>PAS</a:t>
              </a:r>
            </a:p>
            <a:p>
              <a:pPr eaLnBrk="1" hangingPunct="1">
                <a:spcBef>
                  <a:spcPct val="50000"/>
                </a:spcBef>
                <a:buFont typeface="Symbol" panose="05050102010706020507" pitchFamily="18" charset="2"/>
                <a:buNone/>
                <a:defRPr/>
              </a:pPr>
              <a:r>
                <a:rPr lang="en-US" altLang="pt-BR" sz="1800" b="1">
                  <a:solidFill>
                    <a:schemeClr val="tx1"/>
                  </a:solidFill>
                  <a:effectLst>
                    <a:outerShdw blurRad="38100" dist="38100" dir="2700000" algn="tl">
                      <a:srgbClr val="000000"/>
                    </a:outerShdw>
                  </a:effectLst>
                  <a:latin typeface="Verdana" panose="020B0604030504040204" pitchFamily="34" charset="0"/>
                </a:rPr>
                <a:t>PAD</a:t>
              </a:r>
            </a:p>
          </p:txBody>
        </p:sp>
        <p:grpSp>
          <p:nvGrpSpPr>
            <p:cNvPr id="114717" name="Group 47">
              <a:extLst>
                <a:ext uri="{FF2B5EF4-FFF2-40B4-BE49-F238E27FC236}">
                  <a16:creationId xmlns:a16="http://schemas.microsoft.com/office/drawing/2014/main" xmlns="" id="{4E9ADF7E-C069-E340-8782-6AA4C499D2AC}"/>
                </a:ext>
              </a:extLst>
            </p:cNvPr>
            <p:cNvGrpSpPr>
              <a:grpSpLocks/>
            </p:cNvGrpSpPr>
            <p:nvPr/>
          </p:nvGrpSpPr>
          <p:grpSpPr bwMode="auto">
            <a:xfrm>
              <a:off x="1547813" y="2190769"/>
              <a:ext cx="6192837" cy="2376488"/>
              <a:chOff x="975" y="1298"/>
              <a:chExt cx="3901" cy="1497"/>
            </a:xfrm>
          </p:grpSpPr>
          <p:sp>
            <p:nvSpPr>
              <p:cNvPr id="10280" name="Line 48">
                <a:extLst>
                  <a:ext uri="{FF2B5EF4-FFF2-40B4-BE49-F238E27FC236}">
                    <a16:creationId xmlns:a16="http://schemas.microsoft.com/office/drawing/2014/main" xmlns="" id="{FBA56271-265D-8D4B-AD2D-4FDAE3B41C6E}"/>
                  </a:ext>
                </a:extLst>
              </p:cNvPr>
              <p:cNvSpPr>
                <a:spLocks noChangeShapeType="1"/>
              </p:cNvSpPr>
              <p:nvPr/>
            </p:nvSpPr>
            <p:spPr bwMode="auto">
              <a:xfrm flipV="1">
                <a:off x="975" y="2704"/>
                <a:ext cx="499" cy="91"/>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1" name="Line 49">
                <a:extLst>
                  <a:ext uri="{FF2B5EF4-FFF2-40B4-BE49-F238E27FC236}">
                    <a16:creationId xmlns:a16="http://schemas.microsoft.com/office/drawing/2014/main" xmlns="" id="{E933C706-302A-284C-93C9-46AE878F1DBA}"/>
                  </a:ext>
                </a:extLst>
              </p:cNvPr>
              <p:cNvSpPr>
                <a:spLocks noChangeShapeType="1"/>
              </p:cNvSpPr>
              <p:nvPr/>
            </p:nvSpPr>
            <p:spPr bwMode="auto">
              <a:xfrm flipV="1">
                <a:off x="1473" y="2659"/>
                <a:ext cx="364" cy="45"/>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2" name="Line 50">
                <a:extLst>
                  <a:ext uri="{FF2B5EF4-FFF2-40B4-BE49-F238E27FC236}">
                    <a16:creationId xmlns:a16="http://schemas.microsoft.com/office/drawing/2014/main" xmlns="" id="{643794B7-B17F-904A-8119-E32BACF1679C}"/>
                  </a:ext>
                </a:extLst>
              </p:cNvPr>
              <p:cNvSpPr>
                <a:spLocks noChangeShapeType="1"/>
              </p:cNvSpPr>
              <p:nvPr/>
            </p:nvSpPr>
            <p:spPr bwMode="auto">
              <a:xfrm flipV="1">
                <a:off x="1837" y="2568"/>
                <a:ext cx="453" cy="91"/>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3" name="Line 51">
                <a:extLst>
                  <a:ext uri="{FF2B5EF4-FFF2-40B4-BE49-F238E27FC236}">
                    <a16:creationId xmlns:a16="http://schemas.microsoft.com/office/drawing/2014/main" xmlns="" id="{DD95E5B3-575E-F946-B5A6-C657E0F469C7}"/>
                  </a:ext>
                </a:extLst>
              </p:cNvPr>
              <p:cNvSpPr>
                <a:spLocks noChangeShapeType="1"/>
              </p:cNvSpPr>
              <p:nvPr/>
            </p:nvSpPr>
            <p:spPr bwMode="auto">
              <a:xfrm>
                <a:off x="2291" y="2568"/>
                <a:ext cx="409" cy="46"/>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4" name="Line 52">
                <a:extLst>
                  <a:ext uri="{FF2B5EF4-FFF2-40B4-BE49-F238E27FC236}">
                    <a16:creationId xmlns:a16="http://schemas.microsoft.com/office/drawing/2014/main" xmlns="" id="{518FE589-2EE1-7041-87FF-D6385D5F5558}"/>
                  </a:ext>
                </a:extLst>
              </p:cNvPr>
              <p:cNvSpPr>
                <a:spLocks noChangeShapeType="1"/>
              </p:cNvSpPr>
              <p:nvPr/>
            </p:nvSpPr>
            <p:spPr bwMode="auto">
              <a:xfrm>
                <a:off x="2699" y="2614"/>
                <a:ext cx="499" cy="0"/>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5" name="Line 53">
                <a:extLst>
                  <a:ext uri="{FF2B5EF4-FFF2-40B4-BE49-F238E27FC236}">
                    <a16:creationId xmlns:a16="http://schemas.microsoft.com/office/drawing/2014/main" xmlns="" id="{44C4978E-4E6E-E24E-B07D-961895EAAA89}"/>
                  </a:ext>
                </a:extLst>
              </p:cNvPr>
              <p:cNvSpPr>
                <a:spLocks noChangeShapeType="1"/>
              </p:cNvSpPr>
              <p:nvPr/>
            </p:nvSpPr>
            <p:spPr bwMode="auto">
              <a:xfrm flipV="1">
                <a:off x="3198" y="2387"/>
                <a:ext cx="408" cy="227"/>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6" name="Line 54">
                <a:extLst>
                  <a:ext uri="{FF2B5EF4-FFF2-40B4-BE49-F238E27FC236}">
                    <a16:creationId xmlns:a16="http://schemas.microsoft.com/office/drawing/2014/main" xmlns="" id="{34EF6736-EDCD-A942-B539-820A00680755}"/>
                  </a:ext>
                </a:extLst>
              </p:cNvPr>
              <p:cNvSpPr>
                <a:spLocks noChangeShapeType="1"/>
              </p:cNvSpPr>
              <p:nvPr/>
            </p:nvSpPr>
            <p:spPr bwMode="auto">
              <a:xfrm flipV="1">
                <a:off x="3606" y="2296"/>
                <a:ext cx="453" cy="91"/>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7" name="Line 55">
                <a:extLst>
                  <a:ext uri="{FF2B5EF4-FFF2-40B4-BE49-F238E27FC236}">
                    <a16:creationId xmlns:a16="http://schemas.microsoft.com/office/drawing/2014/main" xmlns="" id="{C5219B73-E698-A741-A085-1CC45CDB02F4}"/>
                  </a:ext>
                </a:extLst>
              </p:cNvPr>
              <p:cNvSpPr>
                <a:spLocks noChangeShapeType="1"/>
              </p:cNvSpPr>
              <p:nvPr/>
            </p:nvSpPr>
            <p:spPr bwMode="auto">
              <a:xfrm flipV="1">
                <a:off x="4059" y="2115"/>
                <a:ext cx="409" cy="181"/>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88" name="Line 56">
                <a:extLst>
                  <a:ext uri="{FF2B5EF4-FFF2-40B4-BE49-F238E27FC236}">
                    <a16:creationId xmlns:a16="http://schemas.microsoft.com/office/drawing/2014/main" xmlns="" id="{FDB40A25-D6CB-B74D-AE82-66C4EFC75F40}"/>
                  </a:ext>
                </a:extLst>
              </p:cNvPr>
              <p:cNvSpPr>
                <a:spLocks noChangeShapeType="1"/>
              </p:cNvSpPr>
              <p:nvPr/>
            </p:nvSpPr>
            <p:spPr bwMode="auto">
              <a:xfrm flipV="1">
                <a:off x="4468" y="1298"/>
                <a:ext cx="408" cy="817"/>
              </a:xfrm>
              <a:prstGeom prst="line">
                <a:avLst/>
              </a:prstGeom>
              <a:noFill/>
              <a:ln w="57150">
                <a:solidFill>
                  <a:srgbClr val="FF0000"/>
                </a:solidFill>
                <a:round/>
                <a:headEnd/>
                <a:tailEnd/>
              </a:ln>
            </p:spPr>
            <p:txBody>
              <a:bodyPr/>
              <a:lstStyle/>
              <a:p>
                <a:pPr eaLnBrk="1" hangingPunct="1">
                  <a:buFont typeface="Symbol" pitchFamily="18" charset="2"/>
                  <a:buNone/>
                  <a:defRPr/>
                </a:pPr>
                <a:endParaRPr lang="pt-BR">
                  <a:latin typeface="Arial" charset="0"/>
                  <a:ea typeface="+mn-ea"/>
                </a:endParaRPr>
              </a:p>
            </p:txBody>
          </p:sp>
        </p:grpSp>
        <p:grpSp>
          <p:nvGrpSpPr>
            <p:cNvPr id="114718" name="Group 57">
              <a:extLst>
                <a:ext uri="{FF2B5EF4-FFF2-40B4-BE49-F238E27FC236}">
                  <a16:creationId xmlns:a16="http://schemas.microsoft.com/office/drawing/2014/main" xmlns="" id="{6A9F3BC3-725E-3F46-9A9A-CA517585F98A}"/>
                </a:ext>
              </a:extLst>
            </p:cNvPr>
            <p:cNvGrpSpPr>
              <a:grpSpLocks/>
            </p:cNvGrpSpPr>
            <p:nvPr/>
          </p:nvGrpSpPr>
          <p:grpSpPr bwMode="auto">
            <a:xfrm>
              <a:off x="1835150" y="3487757"/>
              <a:ext cx="6408738" cy="1079500"/>
              <a:chOff x="1156" y="2115"/>
              <a:chExt cx="4037" cy="680"/>
            </a:xfrm>
          </p:grpSpPr>
          <p:sp>
            <p:nvSpPr>
              <p:cNvPr id="10271" name="Line 58">
                <a:extLst>
                  <a:ext uri="{FF2B5EF4-FFF2-40B4-BE49-F238E27FC236}">
                    <a16:creationId xmlns:a16="http://schemas.microsoft.com/office/drawing/2014/main" xmlns="" id="{AA88D356-B5B8-D646-BBF5-BAF942561E73}"/>
                  </a:ext>
                </a:extLst>
              </p:cNvPr>
              <p:cNvSpPr>
                <a:spLocks noChangeShapeType="1"/>
              </p:cNvSpPr>
              <p:nvPr/>
            </p:nvSpPr>
            <p:spPr bwMode="auto">
              <a:xfrm>
                <a:off x="1156" y="2795"/>
                <a:ext cx="499" cy="0"/>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2" name="Line 59">
                <a:extLst>
                  <a:ext uri="{FF2B5EF4-FFF2-40B4-BE49-F238E27FC236}">
                    <a16:creationId xmlns:a16="http://schemas.microsoft.com/office/drawing/2014/main" xmlns="" id="{6F1EDFA8-B07D-7D4D-AA1D-412D91220D70}"/>
                  </a:ext>
                </a:extLst>
              </p:cNvPr>
              <p:cNvSpPr>
                <a:spLocks noChangeShapeType="1"/>
              </p:cNvSpPr>
              <p:nvPr/>
            </p:nvSpPr>
            <p:spPr bwMode="auto">
              <a:xfrm>
                <a:off x="1652" y="2795"/>
                <a:ext cx="500" cy="0"/>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3" name="Line 60">
                <a:extLst>
                  <a:ext uri="{FF2B5EF4-FFF2-40B4-BE49-F238E27FC236}">
                    <a16:creationId xmlns:a16="http://schemas.microsoft.com/office/drawing/2014/main" xmlns="" id="{58A5BF6F-C024-844E-BAFF-23C52F0EA551}"/>
                  </a:ext>
                </a:extLst>
              </p:cNvPr>
              <p:cNvSpPr>
                <a:spLocks noChangeShapeType="1"/>
              </p:cNvSpPr>
              <p:nvPr/>
            </p:nvSpPr>
            <p:spPr bwMode="auto">
              <a:xfrm flipV="1">
                <a:off x="2154" y="2659"/>
                <a:ext cx="454" cy="136"/>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4" name="Line 61">
                <a:extLst>
                  <a:ext uri="{FF2B5EF4-FFF2-40B4-BE49-F238E27FC236}">
                    <a16:creationId xmlns:a16="http://schemas.microsoft.com/office/drawing/2014/main" xmlns="" id="{3A1FFADC-E888-6A42-89A0-1346B7036069}"/>
                  </a:ext>
                </a:extLst>
              </p:cNvPr>
              <p:cNvSpPr>
                <a:spLocks noChangeShapeType="1"/>
              </p:cNvSpPr>
              <p:nvPr/>
            </p:nvSpPr>
            <p:spPr bwMode="auto">
              <a:xfrm>
                <a:off x="2609" y="2659"/>
                <a:ext cx="408" cy="0"/>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5" name="Line 62">
                <a:extLst>
                  <a:ext uri="{FF2B5EF4-FFF2-40B4-BE49-F238E27FC236}">
                    <a16:creationId xmlns:a16="http://schemas.microsoft.com/office/drawing/2014/main" xmlns="" id="{72A646D7-CEE0-294A-8E92-D797C15E9270}"/>
                  </a:ext>
                </a:extLst>
              </p:cNvPr>
              <p:cNvSpPr>
                <a:spLocks noChangeShapeType="1"/>
              </p:cNvSpPr>
              <p:nvPr/>
            </p:nvSpPr>
            <p:spPr bwMode="auto">
              <a:xfrm>
                <a:off x="3017" y="2659"/>
                <a:ext cx="408" cy="0"/>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6" name="Line 63">
                <a:extLst>
                  <a:ext uri="{FF2B5EF4-FFF2-40B4-BE49-F238E27FC236}">
                    <a16:creationId xmlns:a16="http://schemas.microsoft.com/office/drawing/2014/main" xmlns="" id="{09E38F55-8F26-B841-89F3-47F6B9E0E87F}"/>
                  </a:ext>
                </a:extLst>
              </p:cNvPr>
              <p:cNvSpPr>
                <a:spLocks noChangeShapeType="1"/>
              </p:cNvSpPr>
              <p:nvPr/>
            </p:nvSpPr>
            <p:spPr bwMode="auto">
              <a:xfrm>
                <a:off x="3425" y="2659"/>
                <a:ext cx="454" cy="0"/>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7" name="Line 64">
                <a:extLst>
                  <a:ext uri="{FF2B5EF4-FFF2-40B4-BE49-F238E27FC236}">
                    <a16:creationId xmlns:a16="http://schemas.microsoft.com/office/drawing/2014/main" xmlns="" id="{ABC5C9DF-E056-F94E-A404-7879B2887CA5}"/>
                  </a:ext>
                </a:extLst>
              </p:cNvPr>
              <p:cNvSpPr>
                <a:spLocks noChangeShapeType="1"/>
              </p:cNvSpPr>
              <p:nvPr/>
            </p:nvSpPr>
            <p:spPr bwMode="auto">
              <a:xfrm>
                <a:off x="3881" y="2659"/>
                <a:ext cx="452" cy="0"/>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8" name="Line 65">
                <a:extLst>
                  <a:ext uri="{FF2B5EF4-FFF2-40B4-BE49-F238E27FC236}">
                    <a16:creationId xmlns:a16="http://schemas.microsoft.com/office/drawing/2014/main" xmlns="" id="{29D5DDD5-890F-434C-BFBB-4B2E87408B5E}"/>
                  </a:ext>
                </a:extLst>
              </p:cNvPr>
              <p:cNvSpPr>
                <a:spLocks noChangeShapeType="1"/>
              </p:cNvSpPr>
              <p:nvPr/>
            </p:nvSpPr>
            <p:spPr bwMode="auto">
              <a:xfrm flipV="1">
                <a:off x="4330" y="2432"/>
                <a:ext cx="408" cy="227"/>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sp>
            <p:nvSpPr>
              <p:cNvPr id="10279" name="Line 66">
                <a:extLst>
                  <a:ext uri="{FF2B5EF4-FFF2-40B4-BE49-F238E27FC236}">
                    <a16:creationId xmlns:a16="http://schemas.microsoft.com/office/drawing/2014/main" xmlns="" id="{45AF4C31-6E64-F94D-9D1C-7734844844ED}"/>
                  </a:ext>
                </a:extLst>
              </p:cNvPr>
              <p:cNvSpPr>
                <a:spLocks noChangeShapeType="1"/>
              </p:cNvSpPr>
              <p:nvPr/>
            </p:nvSpPr>
            <p:spPr bwMode="auto">
              <a:xfrm flipV="1">
                <a:off x="4738" y="2115"/>
                <a:ext cx="453" cy="317"/>
              </a:xfrm>
              <a:prstGeom prst="line">
                <a:avLst/>
              </a:prstGeom>
              <a:noFill/>
              <a:ln w="57150">
                <a:solidFill>
                  <a:srgbClr val="00B0F0"/>
                </a:solidFill>
                <a:round/>
                <a:headEnd/>
                <a:tailEnd/>
              </a:ln>
            </p:spPr>
            <p:txBody>
              <a:bodyPr/>
              <a:lstStyle/>
              <a:p>
                <a:pPr eaLnBrk="1" hangingPunct="1">
                  <a:buFont typeface="Symbol" pitchFamily="18" charset="2"/>
                  <a:buNone/>
                  <a:defRPr/>
                </a:pPr>
                <a:endParaRPr lang="pt-BR">
                  <a:latin typeface="Arial" charset="0"/>
                  <a:ea typeface="+mn-ea"/>
                </a:endParaRPr>
              </a:p>
            </p:txBody>
          </p:sp>
        </p:grpSp>
      </p:grpSp>
      <p:sp>
        <p:nvSpPr>
          <p:cNvPr id="67" name="Text Box 16">
            <a:extLst>
              <a:ext uri="{FF2B5EF4-FFF2-40B4-BE49-F238E27FC236}">
                <a16:creationId xmlns:a16="http://schemas.microsoft.com/office/drawing/2014/main" xmlns="" id="{6E882824-E992-1143-A4A3-BFA26AB4C03F}"/>
              </a:ext>
            </a:extLst>
          </p:cNvPr>
          <p:cNvSpPr txBox="1">
            <a:spLocks noChangeArrowheads="1"/>
          </p:cNvSpPr>
          <p:nvPr/>
        </p:nvSpPr>
        <p:spPr bwMode="auto">
          <a:xfrm>
            <a:off x="7315200" y="6378575"/>
            <a:ext cx="2730500" cy="336550"/>
          </a:xfrm>
          <a:prstGeom prst="rect">
            <a:avLst/>
          </a:prstGeom>
          <a:noFill/>
          <a:ln w="9525">
            <a:noFill/>
            <a:miter lim="800000"/>
            <a:headEnd/>
            <a:tailEnd/>
          </a:ln>
        </p:spPr>
        <p:txBody>
          <a:bodyPr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Font typeface="Symbol" panose="05050102010706020507" pitchFamily="18" charset="2"/>
              <a:buNone/>
              <a:defRPr/>
            </a:pPr>
            <a:r>
              <a:rPr lang="en-US" altLang="pt-BR" sz="1600" b="1" i="1">
                <a:solidFill>
                  <a:srgbClr val="97DCFF"/>
                </a:solidFill>
                <a:effectLst>
                  <a:outerShdw blurRad="38100" dist="38100" dir="2700000" algn="tl">
                    <a:srgbClr val="000000"/>
                  </a:outerShdw>
                </a:effectLst>
                <a:latin typeface="Arial Narrow" panose="020B0606020202030204" pitchFamily="34" charset="0"/>
              </a:rPr>
              <a:t>He J et at. Am Heart J 1999</a:t>
            </a:r>
          </a:p>
        </p:txBody>
      </p:sp>
      <p:sp>
        <p:nvSpPr>
          <p:cNvPr id="69" name="Oval 68">
            <a:extLst>
              <a:ext uri="{FF2B5EF4-FFF2-40B4-BE49-F238E27FC236}">
                <a16:creationId xmlns:a16="http://schemas.microsoft.com/office/drawing/2014/main" xmlns="" id="{52AB104D-429C-904F-8B7E-C7B17272BF12}"/>
              </a:ext>
            </a:extLst>
          </p:cNvPr>
          <p:cNvSpPr/>
          <p:nvPr/>
        </p:nvSpPr>
        <p:spPr>
          <a:xfrm>
            <a:off x="7097713" y="5483225"/>
            <a:ext cx="822325" cy="623888"/>
          </a:xfrm>
          <a:prstGeom prst="ellipse">
            <a:avLst/>
          </a:prstGeom>
          <a:noFill/>
          <a:ln w="38100">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None/>
              <a:defRPr/>
            </a:pPr>
            <a:endParaRPr lang="pt-BR">
              <a:solidFill>
                <a:schemeClr val="tx1"/>
              </a:solidFill>
            </a:endParaRPr>
          </a:p>
        </p:txBody>
      </p:sp>
      <p:sp>
        <p:nvSpPr>
          <p:cNvPr id="70" name="Down Arrow 69">
            <a:extLst>
              <a:ext uri="{FF2B5EF4-FFF2-40B4-BE49-F238E27FC236}">
                <a16:creationId xmlns:a16="http://schemas.microsoft.com/office/drawing/2014/main" xmlns="" id="{3D090B52-B92B-7945-8295-B2D985B39CA5}"/>
              </a:ext>
            </a:extLst>
          </p:cNvPr>
          <p:cNvSpPr/>
          <p:nvPr/>
        </p:nvSpPr>
        <p:spPr>
          <a:xfrm>
            <a:off x="7313613" y="2071688"/>
            <a:ext cx="160337" cy="1143000"/>
          </a:xfrm>
          <a:prstGeom prst="downArrow">
            <a:avLst/>
          </a:prstGeom>
          <a:solidFill>
            <a:srgbClr val="D2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None/>
              <a:defRPr/>
            </a:pPr>
            <a:endParaRPr lang="pt-BR">
              <a:solidFill>
                <a:schemeClr val="tx1"/>
              </a:solidFill>
            </a:endParaRPr>
          </a:p>
        </p:txBody>
      </p:sp>
      <p:sp>
        <p:nvSpPr>
          <p:cNvPr id="2" name="Elipse 14">
            <a:extLst>
              <a:ext uri="{FF2B5EF4-FFF2-40B4-BE49-F238E27FC236}">
                <a16:creationId xmlns:a16="http://schemas.microsoft.com/office/drawing/2014/main" xmlns="" id="{9E1274B7-2E3E-E373-B9E9-75EFA1471F73}"/>
              </a:ext>
            </a:extLst>
          </p:cNvPr>
          <p:cNvSpPr>
            <a:spLocks noChangeArrowheads="1"/>
          </p:cNvSpPr>
          <p:nvPr/>
        </p:nvSpPr>
        <p:spPr bwMode="auto">
          <a:xfrm>
            <a:off x="160415" y="123824"/>
            <a:ext cx="891106" cy="841373"/>
          </a:xfrm>
          <a:prstGeom prst="ellipse">
            <a:avLst/>
          </a:prstGeom>
          <a:blipFill dpi="0" rotWithShape="1">
            <a:blip r:embed="rId6"/>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heel(1)">
                                      <p:cBhvr>
                                        <p:cTn id="12"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a:extLst>
              <a:ext uri="{FF2B5EF4-FFF2-40B4-BE49-F238E27FC236}">
                <a16:creationId xmlns:a16="http://schemas.microsoft.com/office/drawing/2014/main" xmlns="" id="{BBDF4C88-E968-9547-B969-0E6A78D79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3" t="44453" r="33449"/>
          <a:stretch>
            <a:fillRect/>
          </a:stretch>
        </p:blipFill>
        <p:spPr bwMode="auto">
          <a:xfrm>
            <a:off x="4613275" y="1219200"/>
            <a:ext cx="5581650" cy="527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8">
            <a:extLst>
              <a:ext uri="{FF2B5EF4-FFF2-40B4-BE49-F238E27FC236}">
                <a16:creationId xmlns:a16="http://schemas.microsoft.com/office/drawing/2014/main" xmlns="" id="{27DC3A83-A1F6-6947-B8EE-AEE95882D0AB}"/>
              </a:ext>
            </a:extLst>
          </p:cNvPr>
          <p:cNvSpPr txBox="1">
            <a:spLocks noChangeArrowheads="1"/>
          </p:cNvSpPr>
          <p:nvPr/>
        </p:nvSpPr>
        <p:spPr bwMode="ltGray">
          <a:xfrm>
            <a:off x="1585913" y="6538913"/>
            <a:ext cx="8636000" cy="307975"/>
          </a:xfrm>
          <a:prstGeom prst="rect">
            <a:avLst/>
          </a:prstGeom>
          <a:no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eaLnBrk="1" hangingPunct="1">
              <a:spcBef>
                <a:spcPct val="50000"/>
              </a:spcBef>
              <a:defRPr/>
            </a:pPr>
            <a:r>
              <a:rPr lang="pt-BR" altLang="pt-BR" sz="1400" b="1" i="1">
                <a:solidFill>
                  <a:srgbClr val="DDDDFF"/>
                </a:solidFill>
                <a:effectLst>
                  <a:outerShdw blurRad="38100" dist="38100" dir="2700000" algn="tl">
                    <a:srgbClr val="000000"/>
                  </a:outerShdw>
                </a:effectLst>
                <a:latin typeface="Arial Narrow" panose="020B0606020202030204" pitchFamily="34" charset="0"/>
              </a:rPr>
              <a:t>Nascimento Neto RM et al. Atlas Corações do Brasil, Sociedade Brasileira de Cardiologia, 2005</a:t>
            </a:r>
          </a:p>
        </p:txBody>
      </p:sp>
      <p:sp>
        <p:nvSpPr>
          <p:cNvPr id="14" name="Rectangle 2">
            <a:extLst>
              <a:ext uri="{FF2B5EF4-FFF2-40B4-BE49-F238E27FC236}">
                <a16:creationId xmlns:a16="http://schemas.microsoft.com/office/drawing/2014/main" xmlns="" id="{D89D6959-5DAC-FB4A-A504-CADD69DAF84D}"/>
              </a:ext>
            </a:extLst>
          </p:cNvPr>
          <p:cNvSpPr>
            <a:spLocks noChangeArrowheads="1"/>
          </p:cNvSpPr>
          <p:nvPr/>
        </p:nvSpPr>
        <p:spPr bwMode="auto">
          <a:xfrm>
            <a:off x="796925" y="260350"/>
            <a:ext cx="8588375" cy="87947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80000"/>
              </a:lnSpc>
              <a:buFont typeface="Symbol" panose="05050102010706020507" pitchFamily="18" charset="2"/>
              <a:buNone/>
              <a:defRPr/>
            </a:pPr>
            <a:r>
              <a:rPr lang="en-US" altLang="pt-BR" sz="3100" b="1">
                <a:solidFill>
                  <a:srgbClr val="FFFF65"/>
                </a:solidFill>
                <a:effectLst>
                  <a:outerShdw blurRad="38100" dist="38100" dir="2700000" algn="tl">
                    <a:srgbClr val="000000"/>
                  </a:outerShdw>
                </a:effectLst>
              </a:rPr>
              <a:t>Frequência de Pressão Arterial Alta em regiões brasileiras</a:t>
            </a:r>
          </a:p>
        </p:txBody>
      </p:sp>
      <p:grpSp>
        <p:nvGrpSpPr>
          <p:cNvPr id="116741" name="Group 10">
            <a:extLst>
              <a:ext uri="{FF2B5EF4-FFF2-40B4-BE49-F238E27FC236}">
                <a16:creationId xmlns:a16="http://schemas.microsoft.com/office/drawing/2014/main" xmlns="" id="{DFD4F12C-790F-304E-80ED-CA3D024CFDF8}"/>
              </a:ext>
            </a:extLst>
          </p:cNvPr>
          <p:cNvGrpSpPr>
            <a:grpSpLocks/>
          </p:cNvGrpSpPr>
          <p:nvPr/>
        </p:nvGrpSpPr>
        <p:grpSpPr bwMode="auto">
          <a:xfrm>
            <a:off x="142875" y="2349500"/>
            <a:ext cx="4456113" cy="3151188"/>
            <a:chOff x="1092204" y="2268538"/>
            <a:chExt cx="6051564" cy="2817843"/>
          </a:xfrm>
        </p:grpSpPr>
        <p:pic>
          <p:nvPicPr>
            <p:cNvPr id="116742" name="Picture 4">
              <a:extLst>
                <a:ext uri="{FF2B5EF4-FFF2-40B4-BE49-F238E27FC236}">
                  <a16:creationId xmlns:a16="http://schemas.microsoft.com/office/drawing/2014/main" xmlns="" id="{382D10DC-7461-744A-B9B6-B6A0049AC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6" t="626" r="33028" b="74747"/>
            <a:stretch>
              <a:fillRect/>
            </a:stretch>
          </p:blipFill>
          <p:spPr bwMode="auto">
            <a:xfrm>
              <a:off x="1092204" y="2268538"/>
              <a:ext cx="6051564" cy="2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8">
              <a:extLst>
                <a:ext uri="{FF2B5EF4-FFF2-40B4-BE49-F238E27FC236}">
                  <a16:creationId xmlns:a16="http://schemas.microsoft.com/office/drawing/2014/main" xmlns="" id="{E1184144-3049-DC45-B0EC-55FA3411DD0B}"/>
                </a:ext>
              </a:extLst>
            </p:cNvPr>
            <p:cNvSpPr txBox="1">
              <a:spLocks noChangeArrowheads="1"/>
            </p:cNvSpPr>
            <p:nvPr/>
          </p:nvSpPr>
          <p:spPr bwMode="auto">
            <a:xfrm>
              <a:off x="1909284" y="3642680"/>
              <a:ext cx="1916579" cy="357731"/>
            </a:xfrm>
            <a:prstGeom prst="rect">
              <a:avLst/>
            </a:prstGeom>
            <a:solidFill>
              <a:srgbClr val="E60000"/>
            </a:solidFill>
            <a:ln>
              <a:no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eaLnBrk="1" hangingPunct="1">
                <a:defRPr/>
              </a:pPr>
              <a:r>
                <a:rPr lang="pt-BR" altLang="pt-BR" sz="2000" b="1">
                  <a:solidFill>
                    <a:schemeClr val="tx1"/>
                  </a:solidFill>
                  <a:effectLst>
                    <a:outerShdw blurRad="38100" dist="38100" dir="2700000" algn="tl">
                      <a:srgbClr val="000000"/>
                    </a:outerShdw>
                  </a:effectLst>
                </a:rPr>
                <a:t>28,5%</a:t>
              </a:r>
            </a:p>
          </p:txBody>
        </p:sp>
        <p:sp>
          <p:nvSpPr>
            <p:cNvPr id="11" name="TextBox 9">
              <a:extLst>
                <a:ext uri="{FF2B5EF4-FFF2-40B4-BE49-F238E27FC236}">
                  <a16:creationId xmlns:a16="http://schemas.microsoft.com/office/drawing/2014/main" xmlns="" id="{7377703D-0D79-B742-885D-1D03FB2976CD}"/>
                </a:ext>
              </a:extLst>
            </p:cNvPr>
            <p:cNvSpPr txBox="1"/>
            <p:nvPr/>
          </p:nvSpPr>
          <p:spPr>
            <a:xfrm>
              <a:off x="4091038" y="3642680"/>
              <a:ext cx="2257209" cy="357731"/>
            </a:xfrm>
            <a:prstGeom prst="rect">
              <a:avLst/>
            </a:prstGeom>
            <a:solidFill>
              <a:schemeClr val="tx1">
                <a:lumMod val="95000"/>
              </a:schemeClr>
            </a:solid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2000" b="1">
                  <a:solidFill>
                    <a:srgbClr val="404040"/>
                  </a:solidFill>
                  <a:effectLst>
                    <a:outerShdw blurRad="38100" dist="38100" dir="2700000" algn="tl">
                      <a:srgbClr val="C0C0C0"/>
                    </a:outerShdw>
                  </a:effectLst>
                  <a:latin typeface="Arial Narrow" panose="020B0606020202030204" pitchFamily="34" charset="0"/>
                </a:rPr>
                <a:t>&gt;140/90 mmHg</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xmlns="" id="{D33E8E12-CFA8-2D48-AACE-4E81167724AE}"/>
              </a:ext>
            </a:extLst>
          </p:cNvPr>
          <p:cNvSpPr>
            <a:spLocks noChangeArrowheads="1"/>
          </p:cNvSpPr>
          <p:nvPr/>
        </p:nvSpPr>
        <p:spPr bwMode="auto">
          <a:xfrm>
            <a:off x="406400" y="457200"/>
            <a:ext cx="97091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ClrTx/>
              <a:buSzTx/>
              <a:buFontTx/>
              <a:buNone/>
            </a:pPr>
            <a:r>
              <a:rPr lang="pt-BR" altLang="pt-BR" sz="2800" b="1">
                <a:solidFill>
                  <a:srgbClr val="FEFF98"/>
                </a:solidFill>
                <a:latin typeface="Tahoma" panose="020B0604030504040204" pitchFamily="34" charset="0"/>
              </a:rPr>
              <a:t>Pressão Arterial e Risco de Doença Cardiovascular</a:t>
            </a:r>
          </a:p>
        </p:txBody>
      </p:sp>
      <p:grpSp>
        <p:nvGrpSpPr>
          <p:cNvPr id="117763" name="Group 3">
            <a:extLst>
              <a:ext uri="{FF2B5EF4-FFF2-40B4-BE49-F238E27FC236}">
                <a16:creationId xmlns:a16="http://schemas.microsoft.com/office/drawing/2014/main" xmlns="" id="{0083442E-9D1B-374C-B63C-905ACE6A5C77}"/>
              </a:ext>
            </a:extLst>
          </p:cNvPr>
          <p:cNvGrpSpPr>
            <a:grpSpLocks/>
          </p:cNvGrpSpPr>
          <p:nvPr/>
        </p:nvGrpSpPr>
        <p:grpSpPr bwMode="auto">
          <a:xfrm>
            <a:off x="363538" y="1579563"/>
            <a:ext cx="4660900" cy="3827462"/>
            <a:chOff x="364515" y="1676400"/>
            <a:chExt cx="4690861" cy="3827622"/>
          </a:xfrm>
        </p:grpSpPr>
        <p:sp>
          <p:nvSpPr>
            <p:cNvPr id="181468" name="Rectangle 220">
              <a:extLst>
                <a:ext uri="{FF2B5EF4-FFF2-40B4-BE49-F238E27FC236}">
                  <a16:creationId xmlns:a16="http://schemas.microsoft.com/office/drawing/2014/main" xmlns="" id="{C6FFD456-F410-C04B-B19B-2B57A963D36A}"/>
                </a:ext>
              </a:extLst>
            </p:cNvPr>
            <p:cNvSpPr>
              <a:spLocks noChangeArrowheads="1"/>
            </p:cNvSpPr>
            <p:nvPr/>
          </p:nvSpPr>
          <p:spPr bwMode="auto">
            <a:xfrm>
              <a:off x="2048496"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9" name="Rectangle 221">
              <a:extLst>
                <a:ext uri="{FF2B5EF4-FFF2-40B4-BE49-F238E27FC236}">
                  <a16:creationId xmlns:a16="http://schemas.microsoft.com/office/drawing/2014/main" xmlns="" id="{6484D2A6-C332-3946-AB97-1CEBFF800E1D}"/>
                </a:ext>
              </a:extLst>
            </p:cNvPr>
            <p:cNvSpPr>
              <a:spLocks noChangeArrowheads="1"/>
            </p:cNvSpPr>
            <p:nvPr/>
          </p:nvSpPr>
          <p:spPr bwMode="auto">
            <a:xfrm>
              <a:off x="2114001"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0" name="Rectangle 222">
              <a:extLst>
                <a:ext uri="{FF2B5EF4-FFF2-40B4-BE49-F238E27FC236}">
                  <a16:creationId xmlns:a16="http://schemas.microsoft.com/office/drawing/2014/main" xmlns="" id="{43DDDAB3-198C-3F4A-82EC-E0ABF169716D}"/>
                </a:ext>
              </a:extLst>
            </p:cNvPr>
            <p:cNvSpPr>
              <a:spLocks noChangeArrowheads="1"/>
            </p:cNvSpPr>
            <p:nvPr/>
          </p:nvSpPr>
          <p:spPr bwMode="auto">
            <a:xfrm>
              <a:off x="2176312"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1" name="Rectangle 223">
              <a:extLst>
                <a:ext uri="{FF2B5EF4-FFF2-40B4-BE49-F238E27FC236}">
                  <a16:creationId xmlns:a16="http://schemas.microsoft.com/office/drawing/2014/main" xmlns="" id="{299A137A-A294-8B43-B49C-C8F9B82DAA5B}"/>
                </a:ext>
              </a:extLst>
            </p:cNvPr>
            <p:cNvSpPr>
              <a:spLocks noChangeArrowheads="1"/>
            </p:cNvSpPr>
            <p:nvPr/>
          </p:nvSpPr>
          <p:spPr bwMode="auto">
            <a:xfrm>
              <a:off x="2241818"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2" name="Rectangle 224">
              <a:extLst>
                <a:ext uri="{FF2B5EF4-FFF2-40B4-BE49-F238E27FC236}">
                  <a16:creationId xmlns:a16="http://schemas.microsoft.com/office/drawing/2014/main" xmlns="" id="{BDE1C220-0FA1-C240-8098-AC931EE6B0E1}"/>
                </a:ext>
              </a:extLst>
            </p:cNvPr>
            <p:cNvSpPr>
              <a:spLocks noChangeArrowheads="1"/>
            </p:cNvSpPr>
            <p:nvPr/>
          </p:nvSpPr>
          <p:spPr bwMode="auto">
            <a:xfrm>
              <a:off x="2305726"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3" name="Rectangle 225">
              <a:extLst>
                <a:ext uri="{FF2B5EF4-FFF2-40B4-BE49-F238E27FC236}">
                  <a16:creationId xmlns:a16="http://schemas.microsoft.com/office/drawing/2014/main" xmlns="" id="{36A0718C-0C5D-C546-BBFC-1BB0BE4DBA3E}"/>
                </a:ext>
              </a:extLst>
            </p:cNvPr>
            <p:cNvSpPr>
              <a:spLocks noChangeArrowheads="1"/>
            </p:cNvSpPr>
            <p:nvPr/>
          </p:nvSpPr>
          <p:spPr bwMode="auto">
            <a:xfrm>
              <a:off x="2371232" y="1809756"/>
              <a:ext cx="19172"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4" name="Rectangle 226">
              <a:extLst>
                <a:ext uri="{FF2B5EF4-FFF2-40B4-BE49-F238E27FC236}">
                  <a16:creationId xmlns:a16="http://schemas.microsoft.com/office/drawing/2014/main" xmlns="" id="{A8619CDE-4ED9-D941-BDE5-0101D41F3069}"/>
                </a:ext>
              </a:extLst>
            </p:cNvPr>
            <p:cNvSpPr>
              <a:spLocks noChangeArrowheads="1"/>
            </p:cNvSpPr>
            <p:nvPr/>
          </p:nvSpPr>
          <p:spPr bwMode="auto">
            <a:xfrm>
              <a:off x="2433542"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5" name="Rectangle 227">
              <a:extLst>
                <a:ext uri="{FF2B5EF4-FFF2-40B4-BE49-F238E27FC236}">
                  <a16:creationId xmlns:a16="http://schemas.microsoft.com/office/drawing/2014/main" xmlns="" id="{DEC9B814-2BB3-1B4E-A33E-824E57D523EE}"/>
                </a:ext>
              </a:extLst>
            </p:cNvPr>
            <p:cNvSpPr>
              <a:spLocks noChangeArrowheads="1"/>
            </p:cNvSpPr>
            <p:nvPr/>
          </p:nvSpPr>
          <p:spPr bwMode="auto">
            <a:xfrm>
              <a:off x="2499048"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6" name="Rectangle 228">
              <a:extLst>
                <a:ext uri="{FF2B5EF4-FFF2-40B4-BE49-F238E27FC236}">
                  <a16:creationId xmlns:a16="http://schemas.microsoft.com/office/drawing/2014/main" xmlns="" id="{B7199FC9-2599-7D42-BB88-C30CD76F7DA8}"/>
                </a:ext>
              </a:extLst>
            </p:cNvPr>
            <p:cNvSpPr>
              <a:spLocks noChangeArrowheads="1"/>
            </p:cNvSpPr>
            <p:nvPr/>
          </p:nvSpPr>
          <p:spPr bwMode="auto">
            <a:xfrm>
              <a:off x="2562957"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7" name="Rectangle 229">
              <a:extLst>
                <a:ext uri="{FF2B5EF4-FFF2-40B4-BE49-F238E27FC236}">
                  <a16:creationId xmlns:a16="http://schemas.microsoft.com/office/drawing/2014/main" xmlns="" id="{131BC46B-49BF-3C44-B6B2-00CAF1970C1D}"/>
                </a:ext>
              </a:extLst>
            </p:cNvPr>
            <p:cNvSpPr>
              <a:spLocks noChangeArrowheads="1"/>
            </p:cNvSpPr>
            <p:nvPr/>
          </p:nvSpPr>
          <p:spPr bwMode="auto">
            <a:xfrm>
              <a:off x="2626865" y="1809756"/>
              <a:ext cx="19172"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8" name="Rectangle 230">
              <a:extLst>
                <a:ext uri="{FF2B5EF4-FFF2-40B4-BE49-F238E27FC236}">
                  <a16:creationId xmlns:a16="http://schemas.microsoft.com/office/drawing/2014/main" xmlns="" id="{8DF90A38-8585-674C-A08B-009C76FDC2D0}"/>
                </a:ext>
              </a:extLst>
            </p:cNvPr>
            <p:cNvSpPr>
              <a:spLocks noChangeArrowheads="1"/>
            </p:cNvSpPr>
            <p:nvPr/>
          </p:nvSpPr>
          <p:spPr bwMode="auto">
            <a:xfrm>
              <a:off x="2689175"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79" name="Rectangle 231">
              <a:extLst>
                <a:ext uri="{FF2B5EF4-FFF2-40B4-BE49-F238E27FC236}">
                  <a16:creationId xmlns:a16="http://schemas.microsoft.com/office/drawing/2014/main" xmlns="" id="{9ABCF786-6014-A747-A1EF-7F7A55EFF654}"/>
                </a:ext>
              </a:extLst>
            </p:cNvPr>
            <p:cNvSpPr>
              <a:spLocks noChangeArrowheads="1"/>
            </p:cNvSpPr>
            <p:nvPr/>
          </p:nvSpPr>
          <p:spPr bwMode="auto">
            <a:xfrm>
              <a:off x="2754681"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0" name="Rectangle 232">
              <a:extLst>
                <a:ext uri="{FF2B5EF4-FFF2-40B4-BE49-F238E27FC236}">
                  <a16:creationId xmlns:a16="http://schemas.microsoft.com/office/drawing/2014/main" xmlns="" id="{6A08210D-2A62-C742-BE19-178149A354E9}"/>
                </a:ext>
              </a:extLst>
            </p:cNvPr>
            <p:cNvSpPr>
              <a:spLocks noChangeArrowheads="1"/>
            </p:cNvSpPr>
            <p:nvPr/>
          </p:nvSpPr>
          <p:spPr bwMode="auto">
            <a:xfrm>
              <a:off x="2818589"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1" name="Rectangle 233">
              <a:extLst>
                <a:ext uri="{FF2B5EF4-FFF2-40B4-BE49-F238E27FC236}">
                  <a16:creationId xmlns:a16="http://schemas.microsoft.com/office/drawing/2014/main" xmlns="" id="{81AFD2B1-4CB0-B64C-8F4D-967591995CBE}"/>
                </a:ext>
              </a:extLst>
            </p:cNvPr>
            <p:cNvSpPr>
              <a:spLocks noChangeArrowheads="1"/>
            </p:cNvSpPr>
            <p:nvPr/>
          </p:nvSpPr>
          <p:spPr bwMode="auto">
            <a:xfrm>
              <a:off x="2882498"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2" name="Rectangle 234">
              <a:extLst>
                <a:ext uri="{FF2B5EF4-FFF2-40B4-BE49-F238E27FC236}">
                  <a16:creationId xmlns:a16="http://schemas.microsoft.com/office/drawing/2014/main" xmlns="" id="{B3ED5C62-41F3-CC47-AB49-3A51069DBFBD}"/>
                </a:ext>
              </a:extLst>
            </p:cNvPr>
            <p:cNvSpPr>
              <a:spLocks noChangeArrowheads="1"/>
            </p:cNvSpPr>
            <p:nvPr/>
          </p:nvSpPr>
          <p:spPr bwMode="auto">
            <a:xfrm>
              <a:off x="2946406"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3" name="Rectangle 235">
              <a:extLst>
                <a:ext uri="{FF2B5EF4-FFF2-40B4-BE49-F238E27FC236}">
                  <a16:creationId xmlns:a16="http://schemas.microsoft.com/office/drawing/2014/main" xmlns="" id="{1F0D47B6-6174-8B48-B4FB-43D2924525AA}"/>
                </a:ext>
              </a:extLst>
            </p:cNvPr>
            <p:cNvSpPr>
              <a:spLocks noChangeArrowheads="1"/>
            </p:cNvSpPr>
            <p:nvPr/>
          </p:nvSpPr>
          <p:spPr bwMode="auto">
            <a:xfrm>
              <a:off x="3011911"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4" name="Rectangle 236">
              <a:extLst>
                <a:ext uri="{FF2B5EF4-FFF2-40B4-BE49-F238E27FC236}">
                  <a16:creationId xmlns:a16="http://schemas.microsoft.com/office/drawing/2014/main" xmlns="" id="{0E2150F9-CFA6-FD4C-8170-0651BF5444D7}"/>
                </a:ext>
              </a:extLst>
            </p:cNvPr>
            <p:cNvSpPr>
              <a:spLocks noChangeArrowheads="1"/>
            </p:cNvSpPr>
            <p:nvPr/>
          </p:nvSpPr>
          <p:spPr bwMode="auto">
            <a:xfrm>
              <a:off x="3075819"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5" name="Rectangle 237">
              <a:extLst>
                <a:ext uri="{FF2B5EF4-FFF2-40B4-BE49-F238E27FC236}">
                  <a16:creationId xmlns:a16="http://schemas.microsoft.com/office/drawing/2014/main" xmlns="" id="{05102AFB-4B8C-814C-8DFA-121074601425}"/>
                </a:ext>
              </a:extLst>
            </p:cNvPr>
            <p:cNvSpPr>
              <a:spLocks noChangeArrowheads="1"/>
            </p:cNvSpPr>
            <p:nvPr/>
          </p:nvSpPr>
          <p:spPr bwMode="auto">
            <a:xfrm>
              <a:off x="3139728"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6" name="Rectangle 238">
              <a:extLst>
                <a:ext uri="{FF2B5EF4-FFF2-40B4-BE49-F238E27FC236}">
                  <a16:creationId xmlns:a16="http://schemas.microsoft.com/office/drawing/2014/main" xmlns="" id="{93526B3D-D6EE-D24B-9EA0-0C6520681D33}"/>
                </a:ext>
              </a:extLst>
            </p:cNvPr>
            <p:cNvSpPr>
              <a:spLocks noChangeArrowheads="1"/>
            </p:cNvSpPr>
            <p:nvPr/>
          </p:nvSpPr>
          <p:spPr bwMode="auto">
            <a:xfrm>
              <a:off x="3203636"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7" name="Rectangle 239">
              <a:extLst>
                <a:ext uri="{FF2B5EF4-FFF2-40B4-BE49-F238E27FC236}">
                  <a16:creationId xmlns:a16="http://schemas.microsoft.com/office/drawing/2014/main" xmlns="" id="{EFE2B94E-3830-F54D-A703-C68317BD7B8D}"/>
                </a:ext>
              </a:extLst>
            </p:cNvPr>
            <p:cNvSpPr>
              <a:spLocks noChangeArrowheads="1"/>
            </p:cNvSpPr>
            <p:nvPr/>
          </p:nvSpPr>
          <p:spPr bwMode="auto">
            <a:xfrm>
              <a:off x="3269142"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8" name="Rectangle 240">
              <a:extLst>
                <a:ext uri="{FF2B5EF4-FFF2-40B4-BE49-F238E27FC236}">
                  <a16:creationId xmlns:a16="http://schemas.microsoft.com/office/drawing/2014/main" xmlns="" id="{B276C1F0-0238-1242-9008-7C906AF197FA}"/>
                </a:ext>
              </a:extLst>
            </p:cNvPr>
            <p:cNvSpPr>
              <a:spLocks noChangeArrowheads="1"/>
            </p:cNvSpPr>
            <p:nvPr/>
          </p:nvSpPr>
          <p:spPr bwMode="auto">
            <a:xfrm>
              <a:off x="3333050"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89" name="Rectangle 241">
              <a:extLst>
                <a:ext uri="{FF2B5EF4-FFF2-40B4-BE49-F238E27FC236}">
                  <a16:creationId xmlns:a16="http://schemas.microsoft.com/office/drawing/2014/main" xmlns="" id="{333E5DF4-C558-3A41-8B8D-2843078110D4}"/>
                </a:ext>
              </a:extLst>
            </p:cNvPr>
            <p:cNvSpPr>
              <a:spLocks noChangeArrowheads="1"/>
            </p:cNvSpPr>
            <p:nvPr/>
          </p:nvSpPr>
          <p:spPr bwMode="auto">
            <a:xfrm>
              <a:off x="3396959"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0" name="Rectangle 242">
              <a:extLst>
                <a:ext uri="{FF2B5EF4-FFF2-40B4-BE49-F238E27FC236}">
                  <a16:creationId xmlns:a16="http://schemas.microsoft.com/office/drawing/2014/main" xmlns="" id="{E764E677-E9D3-1249-9B7A-7443AABBF692}"/>
                </a:ext>
              </a:extLst>
            </p:cNvPr>
            <p:cNvSpPr>
              <a:spLocks noChangeArrowheads="1"/>
            </p:cNvSpPr>
            <p:nvPr/>
          </p:nvSpPr>
          <p:spPr bwMode="auto">
            <a:xfrm>
              <a:off x="3460867"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1" name="Rectangle 243">
              <a:extLst>
                <a:ext uri="{FF2B5EF4-FFF2-40B4-BE49-F238E27FC236}">
                  <a16:creationId xmlns:a16="http://schemas.microsoft.com/office/drawing/2014/main" xmlns="" id="{F40A3B67-8893-4F46-B624-8CCC0DC5F0A8}"/>
                </a:ext>
              </a:extLst>
            </p:cNvPr>
            <p:cNvSpPr>
              <a:spLocks noChangeArrowheads="1"/>
            </p:cNvSpPr>
            <p:nvPr/>
          </p:nvSpPr>
          <p:spPr bwMode="auto">
            <a:xfrm>
              <a:off x="3526372"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2" name="Rectangle 244">
              <a:extLst>
                <a:ext uri="{FF2B5EF4-FFF2-40B4-BE49-F238E27FC236}">
                  <a16:creationId xmlns:a16="http://schemas.microsoft.com/office/drawing/2014/main" xmlns="" id="{670B99DF-77CA-954F-BCBC-819C02A3F9E0}"/>
                </a:ext>
              </a:extLst>
            </p:cNvPr>
            <p:cNvSpPr>
              <a:spLocks noChangeArrowheads="1"/>
            </p:cNvSpPr>
            <p:nvPr/>
          </p:nvSpPr>
          <p:spPr bwMode="auto">
            <a:xfrm>
              <a:off x="3590280"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3" name="Rectangle 245">
              <a:extLst>
                <a:ext uri="{FF2B5EF4-FFF2-40B4-BE49-F238E27FC236}">
                  <a16:creationId xmlns:a16="http://schemas.microsoft.com/office/drawing/2014/main" xmlns="" id="{1136CFD0-9C1B-A84F-B69D-F886A8D32F43}"/>
                </a:ext>
              </a:extLst>
            </p:cNvPr>
            <p:cNvSpPr>
              <a:spLocks noChangeArrowheads="1"/>
            </p:cNvSpPr>
            <p:nvPr/>
          </p:nvSpPr>
          <p:spPr bwMode="auto">
            <a:xfrm>
              <a:off x="3654188"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4" name="Rectangle 246">
              <a:extLst>
                <a:ext uri="{FF2B5EF4-FFF2-40B4-BE49-F238E27FC236}">
                  <a16:creationId xmlns:a16="http://schemas.microsoft.com/office/drawing/2014/main" xmlns="" id="{D3BFA412-C2D0-0F45-BE82-34DF1376B961}"/>
                </a:ext>
              </a:extLst>
            </p:cNvPr>
            <p:cNvSpPr>
              <a:spLocks noChangeArrowheads="1"/>
            </p:cNvSpPr>
            <p:nvPr/>
          </p:nvSpPr>
          <p:spPr bwMode="auto">
            <a:xfrm>
              <a:off x="3718097"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5" name="Rectangle 247">
              <a:extLst>
                <a:ext uri="{FF2B5EF4-FFF2-40B4-BE49-F238E27FC236}">
                  <a16:creationId xmlns:a16="http://schemas.microsoft.com/office/drawing/2014/main" xmlns="" id="{9689DB20-850C-7A47-ABDD-F6F582DF240F}"/>
                </a:ext>
              </a:extLst>
            </p:cNvPr>
            <p:cNvSpPr>
              <a:spLocks noChangeArrowheads="1"/>
            </p:cNvSpPr>
            <p:nvPr/>
          </p:nvSpPr>
          <p:spPr bwMode="auto">
            <a:xfrm>
              <a:off x="3783603"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6" name="Rectangle 248">
              <a:extLst>
                <a:ext uri="{FF2B5EF4-FFF2-40B4-BE49-F238E27FC236}">
                  <a16:creationId xmlns:a16="http://schemas.microsoft.com/office/drawing/2014/main" xmlns="" id="{4DD0EB11-0BB9-8041-9660-46AE1DDB309E}"/>
                </a:ext>
              </a:extLst>
            </p:cNvPr>
            <p:cNvSpPr>
              <a:spLocks noChangeArrowheads="1"/>
            </p:cNvSpPr>
            <p:nvPr/>
          </p:nvSpPr>
          <p:spPr bwMode="auto">
            <a:xfrm>
              <a:off x="3845913"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7" name="Rectangle 249">
              <a:extLst>
                <a:ext uri="{FF2B5EF4-FFF2-40B4-BE49-F238E27FC236}">
                  <a16:creationId xmlns:a16="http://schemas.microsoft.com/office/drawing/2014/main" xmlns="" id="{42E9198C-CB70-5645-9894-303A9FC1C60B}"/>
                </a:ext>
              </a:extLst>
            </p:cNvPr>
            <p:cNvSpPr>
              <a:spLocks noChangeArrowheads="1"/>
            </p:cNvSpPr>
            <p:nvPr/>
          </p:nvSpPr>
          <p:spPr bwMode="auto">
            <a:xfrm>
              <a:off x="3911419"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8" name="Rectangle 250">
              <a:extLst>
                <a:ext uri="{FF2B5EF4-FFF2-40B4-BE49-F238E27FC236}">
                  <a16:creationId xmlns:a16="http://schemas.microsoft.com/office/drawing/2014/main" xmlns="" id="{7331184B-F0AD-B74F-84FD-48851DC5D8D9}"/>
                </a:ext>
              </a:extLst>
            </p:cNvPr>
            <p:cNvSpPr>
              <a:spLocks noChangeArrowheads="1"/>
            </p:cNvSpPr>
            <p:nvPr/>
          </p:nvSpPr>
          <p:spPr bwMode="auto">
            <a:xfrm>
              <a:off x="3975328"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99" name="Rectangle 251">
              <a:extLst>
                <a:ext uri="{FF2B5EF4-FFF2-40B4-BE49-F238E27FC236}">
                  <a16:creationId xmlns:a16="http://schemas.microsoft.com/office/drawing/2014/main" xmlns="" id="{3E50A30D-3AF6-0A47-A01A-A979B353477B}"/>
                </a:ext>
              </a:extLst>
            </p:cNvPr>
            <p:cNvSpPr>
              <a:spLocks noChangeArrowheads="1"/>
            </p:cNvSpPr>
            <p:nvPr/>
          </p:nvSpPr>
          <p:spPr bwMode="auto">
            <a:xfrm>
              <a:off x="4040833"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0" name="Rectangle 252">
              <a:extLst>
                <a:ext uri="{FF2B5EF4-FFF2-40B4-BE49-F238E27FC236}">
                  <a16:creationId xmlns:a16="http://schemas.microsoft.com/office/drawing/2014/main" xmlns="" id="{76CC6D3F-8E3B-C743-8714-E996D52A8366}"/>
                </a:ext>
              </a:extLst>
            </p:cNvPr>
            <p:cNvSpPr>
              <a:spLocks noChangeArrowheads="1"/>
            </p:cNvSpPr>
            <p:nvPr/>
          </p:nvSpPr>
          <p:spPr bwMode="auto">
            <a:xfrm>
              <a:off x="4103144"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1" name="Rectangle 253">
              <a:extLst>
                <a:ext uri="{FF2B5EF4-FFF2-40B4-BE49-F238E27FC236}">
                  <a16:creationId xmlns:a16="http://schemas.microsoft.com/office/drawing/2014/main" xmlns="" id="{23695FE8-03C5-E443-BB27-6950E28A82A9}"/>
                </a:ext>
              </a:extLst>
            </p:cNvPr>
            <p:cNvSpPr>
              <a:spLocks noChangeArrowheads="1"/>
            </p:cNvSpPr>
            <p:nvPr/>
          </p:nvSpPr>
          <p:spPr bwMode="auto">
            <a:xfrm>
              <a:off x="4168649"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2" name="Rectangle 254">
              <a:extLst>
                <a:ext uri="{FF2B5EF4-FFF2-40B4-BE49-F238E27FC236}">
                  <a16:creationId xmlns:a16="http://schemas.microsoft.com/office/drawing/2014/main" xmlns="" id="{D41E5B64-CC34-CB42-877D-DCAA93DBC5F1}"/>
                </a:ext>
              </a:extLst>
            </p:cNvPr>
            <p:cNvSpPr>
              <a:spLocks noChangeArrowheads="1"/>
            </p:cNvSpPr>
            <p:nvPr/>
          </p:nvSpPr>
          <p:spPr bwMode="auto">
            <a:xfrm>
              <a:off x="4232558"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3" name="Rectangle 255">
              <a:extLst>
                <a:ext uri="{FF2B5EF4-FFF2-40B4-BE49-F238E27FC236}">
                  <a16:creationId xmlns:a16="http://schemas.microsoft.com/office/drawing/2014/main" xmlns="" id="{50FDE4BB-A49F-1E46-97DD-053911EEAD45}"/>
                </a:ext>
              </a:extLst>
            </p:cNvPr>
            <p:cNvSpPr>
              <a:spLocks noChangeArrowheads="1"/>
            </p:cNvSpPr>
            <p:nvPr/>
          </p:nvSpPr>
          <p:spPr bwMode="auto">
            <a:xfrm>
              <a:off x="4298064"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4" name="Rectangle 256">
              <a:extLst>
                <a:ext uri="{FF2B5EF4-FFF2-40B4-BE49-F238E27FC236}">
                  <a16:creationId xmlns:a16="http://schemas.microsoft.com/office/drawing/2014/main" xmlns="" id="{97A9A8AD-5B16-8347-BF68-D95104B46E18}"/>
                </a:ext>
              </a:extLst>
            </p:cNvPr>
            <p:cNvSpPr>
              <a:spLocks noChangeArrowheads="1"/>
            </p:cNvSpPr>
            <p:nvPr/>
          </p:nvSpPr>
          <p:spPr bwMode="auto">
            <a:xfrm>
              <a:off x="4360374"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5" name="Rectangle 257">
              <a:extLst>
                <a:ext uri="{FF2B5EF4-FFF2-40B4-BE49-F238E27FC236}">
                  <a16:creationId xmlns:a16="http://schemas.microsoft.com/office/drawing/2014/main" xmlns="" id="{9C13B58C-E655-F941-8E4F-E3C54F1A6936}"/>
                </a:ext>
              </a:extLst>
            </p:cNvPr>
            <p:cNvSpPr>
              <a:spLocks noChangeArrowheads="1"/>
            </p:cNvSpPr>
            <p:nvPr/>
          </p:nvSpPr>
          <p:spPr bwMode="auto">
            <a:xfrm>
              <a:off x="4425880" y="1809756"/>
              <a:ext cx="20770"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6" name="Rectangle 258">
              <a:extLst>
                <a:ext uri="{FF2B5EF4-FFF2-40B4-BE49-F238E27FC236}">
                  <a16:creationId xmlns:a16="http://schemas.microsoft.com/office/drawing/2014/main" xmlns="" id="{E274A664-E5E9-7940-8AE0-1CE7C9CB2011}"/>
                </a:ext>
              </a:extLst>
            </p:cNvPr>
            <p:cNvSpPr>
              <a:spLocks noChangeArrowheads="1"/>
            </p:cNvSpPr>
            <p:nvPr/>
          </p:nvSpPr>
          <p:spPr bwMode="auto">
            <a:xfrm>
              <a:off x="4489789"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7" name="Rectangle 259">
              <a:extLst>
                <a:ext uri="{FF2B5EF4-FFF2-40B4-BE49-F238E27FC236}">
                  <a16:creationId xmlns:a16="http://schemas.microsoft.com/office/drawing/2014/main" xmlns="" id="{8FE5E990-C405-2144-8F87-86D685272905}"/>
                </a:ext>
              </a:extLst>
            </p:cNvPr>
            <p:cNvSpPr>
              <a:spLocks noChangeArrowheads="1"/>
            </p:cNvSpPr>
            <p:nvPr/>
          </p:nvSpPr>
          <p:spPr bwMode="auto">
            <a:xfrm>
              <a:off x="4555294" y="1809756"/>
              <a:ext cx="19172"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8" name="Rectangle 260">
              <a:extLst>
                <a:ext uri="{FF2B5EF4-FFF2-40B4-BE49-F238E27FC236}">
                  <a16:creationId xmlns:a16="http://schemas.microsoft.com/office/drawing/2014/main" xmlns="" id="{EFC3B5A3-CE7D-D44E-829D-B000FBEF83C3}"/>
                </a:ext>
              </a:extLst>
            </p:cNvPr>
            <p:cNvSpPr>
              <a:spLocks noChangeArrowheads="1"/>
            </p:cNvSpPr>
            <p:nvPr/>
          </p:nvSpPr>
          <p:spPr bwMode="auto">
            <a:xfrm>
              <a:off x="4617605"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09" name="Rectangle 261">
              <a:extLst>
                <a:ext uri="{FF2B5EF4-FFF2-40B4-BE49-F238E27FC236}">
                  <a16:creationId xmlns:a16="http://schemas.microsoft.com/office/drawing/2014/main" xmlns="" id="{D0E93338-9657-FD4D-BC3D-32F8CF1C5FA9}"/>
                </a:ext>
              </a:extLst>
            </p:cNvPr>
            <p:cNvSpPr>
              <a:spLocks noChangeArrowheads="1"/>
            </p:cNvSpPr>
            <p:nvPr/>
          </p:nvSpPr>
          <p:spPr bwMode="auto">
            <a:xfrm>
              <a:off x="4683110" y="1809756"/>
              <a:ext cx="2077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0" name="Rectangle 262">
              <a:extLst>
                <a:ext uri="{FF2B5EF4-FFF2-40B4-BE49-F238E27FC236}">
                  <a16:creationId xmlns:a16="http://schemas.microsoft.com/office/drawing/2014/main" xmlns="" id="{2748A9E3-6405-B444-A56E-C320D4557274}"/>
                </a:ext>
              </a:extLst>
            </p:cNvPr>
            <p:cNvSpPr>
              <a:spLocks noChangeArrowheads="1"/>
            </p:cNvSpPr>
            <p:nvPr/>
          </p:nvSpPr>
          <p:spPr bwMode="auto">
            <a:xfrm>
              <a:off x="4747018" y="1809756"/>
              <a:ext cx="22368"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1" name="Rectangle 263">
              <a:extLst>
                <a:ext uri="{FF2B5EF4-FFF2-40B4-BE49-F238E27FC236}">
                  <a16:creationId xmlns:a16="http://schemas.microsoft.com/office/drawing/2014/main" xmlns="" id="{381E64B5-B812-9B4E-A0F4-AFA290DBF3E7}"/>
                </a:ext>
              </a:extLst>
            </p:cNvPr>
            <p:cNvSpPr>
              <a:spLocks noChangeArrowheads="1"/>
            </p:cNvSpPr>
            <p:nvPr/>
          </p:nvSpPr>
          <p:spPr bwMode="auto">
            <a:xfrm>
              <a:off x="4812525" y="1809756"/>
              <a:ext cx="19172"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grpSp>
          <p:nvGrpSpPr>
            <p:cNvPr id="118115" name="Group 219">
              <a:extLst>
                <a:ext uri="{FF2B5EF4-FFF2-40B4-BE49-F238E27FC236}">
                  <a16:creationId xmlns:a16="http://schemas.microsoft.com/office/drawing/2014/main" xmlns="" id="{653194FC-455C-E04C-9D9F-1CF6B1FF9A19}"/>
                </a:ext>
              </a:extLst>
            </p:cNvPr>
            <p:cNvGrpSpPr>
              <a:grpSpLocks/>
            </p:cNvGrpSpPr>
            <p:nvPr/>
          </p:nvGrpSpPr>
          <p:grpSpPr bwMode="auto">
            <a:xfrm>
              <a:off x="955846" y="1809750"/>
              <a:ext cx="3877114" cy="2232025"/>
              <a:chOff x="535" y="1179"/>
              <a:chExt cx="2171" cy="1406"/>
            </a:xfrm>
          </p:grpSpPr>
          <p:sp>
            <p:nvSpPr>
              <p:cNvPr id="181267" name="Rectangle 19">
                <a:extLst>
                  <a:ext uri="{FF2B5EF4-FFF2-40B4-BE49-F238E27FC236}">
                    <a16:creationId xmlns:a16="http://schemas.microsoft.com/office/drawing/2014/main" xmlns="" id="{7870A501-DC94-2F48-B17E-A7C4C3E0D57A}"/>
                  </a:ext>
                </a:extLst>
              </p:cNvPr>
              <p:cNvSpPr>
                <a:spLocks noChangeArrowheads="1"/>
              </p:cNvSpPr>
              <p:nvPr/>
            </p:nvSpPr>
            <p:spPr bwMode="auto">
              <a:xfrm>
                <a:off x="535"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68" name="Rectangle 20">
                <a:extLst>
                  <a:ext uri="{FF2B5EF4-FFF2-40B4-BE49-F238E27FC236}">
                    <a16:creationId xmlns:a16="http://schemas.microsoft.com/office/drawing/2014/main" xmlns="" id="{9F3E35B8-F396-2C48-B89C-D33A36C4E360}"/>
                  </a:ext>
                </a:extLst>
              </p:cNvPr>
              <p:cNvSpPr>
                <a:spLocks noChangeArrowheads="1"/>
              </p:cNvSpPr>
              <p:nvPr/>
            </p:nvSpPr>
            <p:spPr bwMode="auto">
              <a:xfrm>
                <a:off x="57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69" name="Rectangle 21">
                <a:extLst>
                  <a:ext uri="{FF2B5EF4-FFF2-40B4-BE49-F238E27FC236}">
                    <a16:creationId xmlns:a16="http://schemas.microsoft.com/office/drawing/2014/main" xmlns="" id="{9EDDA419-007D-394C-84BE-49FFEF8FD0AA}"/>
                  </a:ext>
                </a:extLst>
              </p:cNvPr>
              <p:cNvSpPr>
                <a:spLocks noChangeArrowheads="1"/>
              </p:cNvSpPr>
              <p:nvPr/>
            </p:nvSpPr>
            <p:spPr bwMode="auto">
              <a:xfrm>
                <a:off x="60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0" name="Rectangle 22">
                <a:extLst>
                  <a:ext uri="{FF2B5EF4-FFF2-40B4-BE49-F238E27FC236}">
                    <a16:creationId xmlns:a16="http://schemas.microsoft.com/office/drawing/2014/main" xmlns="" id="{26EBE2C4-5489-154D-B393-DD73E7AA4FEF}"/>
                  </a:ext>
                </a:extLst>
              </p:cNvPr>
              <p:cNvSpPr>
                <a:spLocks noChangeArrowheads="1"/>
              </p:cNvSpPr>
              <p:nvPr/>
            </p:nvSpPr>
            <p:spPr bwMode="auto">
              <a:xfrm>
                <a:off x="645"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1" name="Rectangle 23">
                <a:extLst>
                  <a:ext uri="{FF2B5EF4-FFF2-40B4-BE49-F238E27FC236}">
                    <a16:creationId xmlns:a16="http://schemas.microsoft.com/office/drawing/2014/main" xmlns="" id="{DA534EB2-AE69-F244-88BA-00933200D842}"/>
                  </a:ext>
                </a:extLst>
              </p:cNvPr>
              <p:cNvSpPr>
                <a:spLocks noChangeArrowheads="1"/>
              </p:cNvSpPr>
              <p:nvPr/>
            </p:nvSpPr>
            <p:spPr bwMode="auto">
              <a:xfrm>
                <a:off x="68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2" name="Rectangle 24">
                <a:extLst>
                  <a:ext uri="{FF2B5EF4-FFF2-40B4-BE49-F238E27FC236}">
                    <a16:creationId xmlns:a16="http://schemas.microsoft.com/office/drawing/2014/main" xmlns="" id="{25A70A51-6BDA-9749-BF0D-52AA851187E9}"/>
                  </a:ext>
                </a:extLst>
              </p:cNvPr>
              <p:cNvSpPr>
                <a:spLocks noChangeArrowheads="1"/>
              </p:cNvSpPr>
              <p:nvPr/>
            </p:nvSpPr>
            <p:spPr bwMode="auto">
              <a:xfrm>
                <a:off x="71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3" name="Rectangle 25">
                <a:extLst>
                  <a:ext uri="{FF2B5EF4-FFF2-40B4-BE49-F238E27FC236}">
                    <a16:creationId xmlns:a16="http://schemas.microsoft.com/office/drawing/2014/main" xmlns="" id="{F1B628CE-6F0A-034E-AE12-86188F3C2EBB}"/>
                  </a:ext>
                </a:extLst>
              </p:cNvPr>
              <p:cNvSpPr>
                <a:spLocks noChangeArrowheads="1"/>
              </p:cNvSpPr>
              <p:nvPr/>
            </p:nvSpPr>
            <p:spPr bwMode="auto">
              <a:xfrm>
                <a:off x="751"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4" name="Rectangle 26">
                <a:extLst>
                  <a:ext uri="{FF2B5EF4-FFF2-40B4-BE49-F238E27FC236}">
                    <a16:creationId xmlns:a16="http://schemas.microsoft.com/office/drawing/2014/main" xmlns="" id="{F4BBBC13-C3BC-514B-A07C-2D6518229841}"/>
                  </a:ext>
                </a:extLst>
              </p:cNvPr>
              <p:cNvSpPr>
                <a:spLocks noChangeArrowheads="1"/>
              </p:cNvSpPr>
              <p:nvPr/>
            </p:nvSpPr>
            <p:spPr bwMode="auto">
              <a:xfrm>
                <a:off x="78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5" name="Rectangle 27">
                <a:extLst>
                  <a:ext uri="{FF2B5EF4-FFF2-40B4-BE49-F238E27FC236}">
                    <a16:creationId xmlns:a16="http://schemas.microsoft.com/office/drawing/2014/main" xmlns="" id="{AD1D0D63-0620-8649-A8D7-BA48C3FA7FE3}"/>
                  </a:ext>
                </a:extLst>
              </p:cNvPr>
              <p:cNvSpPr>
                <a:spLocks noChangeArrowheads="1"/>
              </p:cNvSpPr>
              <p:nvPr/>
            </p:nvSpPr>
            <p:spPr bwMode="auto">
              <a:xfrm>
                <a:off x="824"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6" name="Rectangle 28">
                <a:extLst>
                  <a:ext uri="{FF2B5EF4-FFF2-40B4-BE49-F238E27FC236}">
                    <a16:creationId xmlns:a16="http://schemas.microsoft.com/office/drawing/2014/main" xmlns="" id="{2A1F1525-11F8-CD4E-9CDB-B527BDF6F6A6}"/>
                  </a:ext>
                </a:extLst>
              </p:cNvPr>
              <p:cNvSpPr>
                <a:spLocks noChangeArrowheads="1"/>
              </p:cNvSpPr>
              <p:nvPr/>
            </p:nvSpPr>
            <p:spPr bwMode="auto">
              <a:xfrm>
                <a:off x="858"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7" name="Rectangle 29">
                <a:extLst>
                  <a:ext uri="{FF2B5EF4-FFF2-40B4-BE49-F238E27FC236}">
                    <a16:creationId xmlns:a16="http://schemas.microsoft.com/office/drawing/2014/main" xmlns="" id="{C45286E5-7FD5-8949-A340-9861AE5AFDF2}"/>
                  </a:ext>
                </a:extLst>
              </p:cNvPr>
              <p:cNvSpPr>
                <a:spLocks noChangeArrowheads="1"/>
              </p:cNvSpPr>
              <p:nvPr/>
            </p:nvSpPr>
            <p:spPr bwMode="auto">
              <a:xfrm>
                <a:off x="895"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8" name="Rectangle 30">
                <a:extLst>
                  <a:ext uri="{FF2B5EF4-FFF2-40B4-BE49-F238E27FC236}">
                    <a16:creationId xmlns:a16="http://schemas.microsoft.com/office/drawing/2014/main" xmlns="" id="{3EFCBA26-C47E-C648-AE9C-C43CEA7BC8A0}"/>
                  </a:ext>
                </a:extLst>
              </p:cNvPr>
              <p:cNvSpPr>
                <a:spLocks noChangeArrowheads="1"/>
              </p:cNvSpPr>
              <p:nvPr/>
            </p:nvSpPr>
            <p:spPr bwMode="auto">
              <a:xfrm>
                <a:off x="93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79" name="Rectangle 31">
                <a:extLst>
                  <a:ext uri="{FF2B5EF4-FFF2-40B4-BE49-F238E27FC236}">
                    <a16:creationId xmlns:a16="http://schemas.microsoft.com/office/drawing/2014/main" xmlns="" id="{484C5AF9-674A-4D40-9EA1-46CE1D95385F}"/>
                  </a:ext>
                </a:extLst>
              </p:cNvPr>
              <p:cNvSpPr>
                <a:spLocks noChangeArrowheads="1"/>
              </p:cNvSpPr>
              <p:nvPr/>
            </p:nvSpPr>
            <p:spPr bwMode="auto">
              <a:xfrm>
                <a:off x="969"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0" name="Rectangle 32">
                <a:extLst>
                  <a:ext uri="{FF2B5EF4-FFF2-40B4-BE49-F238E27FC236}">
                    <a16:creationId xmlns:a16="http://schemas.microsoft.com/office/drawing/2014/main" xmlns="" id="{597A8386-C3C5-4149-86CA-2F15352B690A}"/>
                  </a:ext>
                </a:extLst>
              </p:cNvPr>
              <p:cNvSpPr>
                <a:spLocks noChangeArrowheads="1"/>
              </p:cNvSpPr>
              <p:nvPr/>
            </p:nvSpPr>
            <p:spPr bwMode="auto">
              <a:xfrm>
                <a:off x="1003"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1" name="Rectangle 33">
                <a:extLst>
                  <a:ext uri="{FF2B5EF4-FFF2-40B4-BE49-F238E27FC236}">
                    <a16:creationId xmlns:a16="http://schemas.microsoft.com/office/drawing/2014/main" xmlns="" id="{5D2DB3FA-E8E5-AD47-BF7A-967274C87C2A}"/>
                  </a:ext>
                </a:extLst>
              </p:cNvPr>
              <p:cNvSpPr>
                <a:spLocks noChangeArrowheads="1"/>
              </p:cNvSpPr>
              <p:nvPr/>
            </p:nvSpPr>
            <p:spPr bwMode="auto">
              <a:xfrm>
                <a:off x="1039"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2" name="Rectangle 34">
                <a:extLst>
                  <a:ext uri="{FF2B5EF4-FFF2-40B4-BE49-F238E27FC236}">
                    <a16:creationId xmlns:a16="http://schemas.microsoft.com/office/drawing/2014/main" xmlns="" id="{D0EA5770-BF2D-4040-8235-BB5305A229F7}"/>
                  </a:ext>
                </a:extLst>
              </p:cNvPr>
              <p:cNvSpPr>
                <a:spLocks noChangeArrowheads="1"/>
              </p:cNvSpPr>
              <p:nvPr/>
            </p:nvSpPr>
            <p:spPr bwMode="auto">
              <a:xfrm>
                <a:off x="107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3" name="Rectangle 35">
                <a:extLst>
                  <a:ext uri="{FF2B5EF4-FFF2-40B4-BE49-F238E27FC236}">
                    <a16:creationId xmlns:a16="http://schemas.microsoft.com/office/drawing/2014/main" xmlns="" id="{A382A93C-4E4C-564B-9513-5C4DC0112AB4}"/>
                  </a:ext>
                </a:extLst>
              </p:cNvPr>
              <p:cNvSpPr>
                <a:spLocks noChangeArrowheads="1"/>
              </p:cNvSpPr>
              <p:nvPr/>
            </p:nvSpPr>
            <p:spPr bwMode="auto">
              <a:xfrm>
                <a:off x="1113"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4" name="Rectangle 36">
                <a:extLst>
                  <a:ext uri="{FF2B5EF4-FFF2-40B4-BE49-F238E27FC236}">
                    <a16:creationId xmlns:a16="http://schemas.microsoft.com/office/drawing/2014/main" xmlns="" id="{F75E0D40-D74D-5840-9A15-2C88927D6313}"/>
                  </a:ext>
                </a:extLst>
              </p:cNvPr>
              <p:cNvSpPr>
                <a:spLocks noChangeArrowheads="1"/>
              </p:cNvSpPr>
              <p:nvPr/>
            </p:nvSpPr>
            <p:spPr bwMode="auto">
              <a:xfrm>
                <a:off x="1147"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5" name="Rectangle 37">
                <a:extLst>
                  <a:ext uri="{FF2B5EF4-FFF2-40B4-BE49-F238E27FC236}">
                    <a16:creationId xmlns:a16="http://schemas.microsoft.com/office/drawing/2014/main" xmlns="" id="{53DC4966-BDE8-9442-981B-88072DE7E664}"/>
                  </a:ext>
                </a:extLst>
              </p:cNvPr>
              <p:cNvSpPr>
                <a:spLocks noChangeArrowheads="1"/>
              </p:cNvSpPr>
              <p:nvPr/>
            </p:nvSpPr>
            <p:spPr bwMode="auto">
              <a:xfrm>
                <a:off x="1183"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6" name="Rectangle 38">
                <a:extLst>
                  <a:ext uri="{FF2B5EF4-FFF2-40B4-BE49-F238E27FC236}">
                    <a16:creationId xmlns:a16="http://schemas.microsoft.com/office/drawing/2014/main" xmlns="" id="{0A22D599-A6BB-F840-979D-4DCA2046EF23}"/>
                  </a:ext>
                </a:extLst>
              </p:cNvPr>
              <p:cNvSpPr>
                <a:spLocks noChangeArrowheads="1"/>
              </p:cNvSpPr>
              <p:nvPr/>
            </p:nvSpPr>
            <p:spPr bwMode="auto">
              <a:xfrm>
                <a:off x="1218"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7" name="Rectangle 39">
                <a:extLst>
                  <a:ext uri="{FF2B5EF4-FFF2-40B4-BE49-F238E27FC236}">
                    <a16:creationId xmlns:a16="http://schemas.microsoft.com/office/drawing/2014/main" xmlns="" id="{FA1ABD4A-64EE-AB40-BCB5-01F3A9423A92}"/>
                  </a:ext>
                </a:extLst>
              </p:cNvPr>
              <p:cNvSpPr>
                <a:spLocks noChangeArrowheads="1"/>
              </p:cNvSpPr>
              <p:nvPr/>
            </p:nvSpPr>
            <p:spPr bwMode="auto">
              <a:xfrm>
                <a:off x="1258"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8" name="Rectangle 40">
                <a:extLst>
                  <a:ext uri="{FF2B5EF4-FFF2-40B4-BE49-F238E27FC236}">
                    <a16:creationId xmlns:a16="http://schemas.microsoft.com/office/drawing/2014/main" xmlns="" id="{31A29016-3EAA-A745-99F8-D87D7BF989C2}"/>
                  </a:ext>
                </a:extLst>
              </p:cNvPr>
              <p:cNvSpPr>
                <a:spLocks noChangeArrowheads="1"/>
              </p:cNvSpPr>
              <p:nvPr/>
            </p:nvSpPr>
            <p:spPr bwMode="auto">
              <a:xfrm>
                <a:off x="1292"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89" name="Rectangle 41">
                <a:extLst>
                  <a:ext uri="{FF2B5EF4-FFF2-40B4-BE49-F238E27FC236}">
                    <a16:creationId xmlns:a16="http://schemas.microsoft.com/office/drawing/2014/main" xmlns="" id="{DCBCB2D0-4C00-4B4B-B861-CA2A420275B6}"/>
                  </a:ext>
                </a:extLst>
              </p:cNvPr>
              <p:cNvSpPr>
                <a:spLocks noChangeArrowheads="1"/>
              </p:cNvSpPr>
              <p:nvPr/>
            </p:nvSpPr>
            <p:spPr bwMode="auto">
              <a:xfrm>
                <a:off x="1327"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0" name="Rectangle 42">
                <a:extLst>
                  <a:ext uri="{FF2B5EF4-FFF2-40B4-BE49-F238E27FC236}">
                    <a16:creationId xmlns:a16="http://schemas.microsoft.com/office/drawing/2014/main" xmlns="" id="{60155FF6-AE0C-414D-9E27-F2AF64CDD83D}"/>
                  </a:ext>
                </a:extLst>
              </p:cNvPr>
              <p:cNvSpPr>
                <a:spLocks noChangeArrowheads="1"/>
              </p:cNvSpPr>
              <p:nvPr/>
            </p:nvSpPr>
            <p:spPr bwMode="auto">
              <a:xfrm>
                <a:off x="1362"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1" name="Rectangle 43">
                <a:extLst>
                  <a:ext uri="{FF2B5EF4-FFF2-40B4-BE49-F238E27FC236}">
                    <a16:creationId xmlns:a16="http://schemas.microsoft.com/office/drawing/2014/main" xmlns="" id="{BB684BAC-9F5E-264D-B78E-8638D6678802}"/>
                  </a:ext>
                </a:extLst>
              </p:cNvPr>
              <p:cNvSpPr>
                <a:spLocks noChangeArrowheads="1"/>
              </p:cNvSpPr>
              <p:nvPr/>
            </p:nvSpPr>
            <p:spPr bwMode="auto">
              <a:xfrm>
                <a:off x="1399"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2" name="Rectangle 44">
                <a:extLst>
                  <a:ext uri="{FF2B5EF4-FFF2-40B4-BE49-F238E27FC236}">
                    <a16:creationId xmlns:a16="http://schemas.microsoft.com/office/drawing/2014/main" xmlns="" id="{78EC7AF4-FC6C-2947-8DE3-737CE07E083F}"/>
                  </a:ext>
                </a:extLst>
              </p:cNvPr>
              <p:cNvSpPr>
                <a:spLocks noChangeArrowheads="1"/>
              </p:cNvSpPr>
              <p:nvPr/>
            </p:nvSpPr>
            <p:spPr bwMode="auto">
              <a:xfrm>
                <a:off x="143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3" name="Rectangle 45">
                <a:extLst>
                  <a:ext uri="{FF2B5EF4-FFF2-40B4-BE49-F238E27FC236}">
                    <a16:creationId xmlns:a16="http://schemas.microsoft.com/office/drawing/2014/main" xmlns="" id="{7A2EF91E-40F5-0C4A-AD21-9EF7E73CA19E}"/>
                  </a:ext>
                </a:extLst>
              </p:cNvPr>
              <p:cNvSpPr>
                <a:spLocks noChangeArrowheads="1"/>
              </p:cNvSpPr>
              <p:nvPr/>
            </p:nvSpPr>
            <p:spPr bwMode="auto">
              <a:xfrm>
                <a:off x="147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4" name="Rectangle 46">
                <a:extLst>
                  <a:ext uri="{FF2B5EF4-FFF2-40B4-BE49-F238E27FC236}">
                    <a16:creationId xmlns:a16="http://schemas.microsoft.com/office/drawing/2014/main" xmlns="" id="{95FDB26F-4675-4D44-8C1A-4362D48D5534}"/>
                  </a:ext>
                </a:extLst>
              </p:cNvPr>
              <p:cNvSpPr>
                <a:spLocks noChangeArrowheads="1"/>
              </p:cNvSpPr>
              <p:nvPr/>
            </p:nvSpPr>
            <p:spPr bwMode="auto">
              <a:xfrm>
                <a:off x="150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5" name="Rectangle 47">
                <a:extLst>
                  <a:ext uri="{FF2B5EF4-FFF2-40B4-BE49-F238E27FC236}">
                    <a16:creationId xmlns:a16="http://schemas.microsoft.com/office/drawing/2014/main" xmlns="" id="{D1690DBA-7E95-8948-8776-8E3A9F9DDFFE}"/>
                  </a:ext>
                </a:extLst>
              </p:cNvPr>
              <p:cNvSpPr>
                <a:spLocks noChangeArrowheads="1"/>
              </p:cNvSpPr>
              <p:nvPr/>
            </p:nvSpPr>
            <p:spPr bwMode="auto">
              <a:xfrm>
                <a:off x="1542"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6" name="Rectangle 48">
                <a:extLst>
                  <a:ext uri="{FF2B5EF4-FFF2-40B4-BE49-F238E27FC236}">
                    <a16:creationId xmlns:a16="http://schemas.microsoft.com/office/drawing/2014/main" xmlns="" id="{A3CFCE85-83C9-3B41-B386-9004BB83F8F3}"/>
                  </a:ext>
                </a:extLst>
              </p:cNvPr>
              <p:cNvSpPr>
                <a:spLocks noChangeArrowheads="1"/>
              </p:cNvSpPr>
              <p:nvPr/>
            </p:nvSpPr>
            <p:spPr bwMode="auto">
              <a:xfrm>
                <a:off x="1581"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7" name="Rectangle 49">
                <a:extLst>
                  <a:ext uri="{FF2B5EF4-FFF2-40B4-BE49-F238E27FC236}">
                    <a16:creationId xmlns:a16="http://schemas.microsoft.com/office/drawing/2014/main" xmlns="" id="{4BBA2CEF-F62E-544C-9A29-131AC4EE36DD}"/>
                  </a:ext>
                </a:extLst>
              </p:cNvPr>
              <p:cNvSpPr>
                <a:spLocks noChangeArrowheads="1"/>
              </p:cNvSpPr>
              <p:nvPr/>
            </p:nvSpPr>
            <p:spPr bwMode="auto">
              <a:xfrm>
                <a:off x="1615"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8" name="Rectangle 50">
                <a:extLst>
                  <a:ext uri="{FF2B5EF4-FFF2-40B4-BE49-F238E27FC236}">
                    <a16:creationId xmlns:a16="http://schemas.microsoft.com/office/drawing/2014/main" xmlns="" id="{6AA20341-2C6B-744D-81E2-A9CEE7ADC66D}"/>
                  </a:ext>
                </a:extLst>
              </p:cNvPr>
              <p:cNvSpPr>
                <a:spLocks noChangeArrowheads="1"/>
              </p:cNvSpPr>
              <p:nvPr/>
            </p:nvSpPr>
            <p:spPr bwMode="auto">
              <a:xfrm>
                <a:off x="165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299" name="Rectangle 51">
                <a:extLst>
                  <a:ext uri="{FF2B5EF4-FFF2-40B4-BE49-F238E27FC236}">
                    <a16:creationId xmlns:a16="http://schemas.microsoft.com/office/drawing/2014/main" xmlns="" id="{FD2DFF61-4FC3-474D-BE86-673451E594D4}"/>
                  </a:ext>
                </a:extLst>
              </p:cNvPr>
              <p:cNvSpPr>
                <a:spLocks noChangeArrowheads="1"/>
              </p:cNvSpPr>
              <p:nvPr/>
            </p:nvSpPr>
            <p:spPr bwMode="auto">
              <a:xfrm>
                <a:off x="168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0" name="Rectangle 52">
                <a:extLst>
                  <a:ext uri="{FF2B5EF4-FFF2-40B4-BE49-F238E27FC236}">
                    <a16:creationId xmlns:a16="http://schemas.microsoft.com/office/drawing/2014/main" xmlns="" id="{B08FD18C-9159-1845-B759-889B8E2F434A}"/>
                  </a:ext>
                </a:extLst>
              </p:cNvPr>
              <p:cNvSpPr>
                <a:spLocks noChangeArrowheads="1"/>
              </p:cNvSpPr>
              <p:nvPr/>
            </p:nvSpPr>
            <p:spPr bwMode="auto">
              <a:xfrm>
                <a:off x="1722"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1" name="Rectangle 53">
                <a:extLst>
                  <a:ext uri="{FF2B5EF4-FFF2-40B4-BE49-F238E27FC236}">
                    <a16:creationId xmlns:a16="http://schemas.microsoft.com/office/drawing/2014/main" xmlns="" id="{758DD151-BEA5-894D-A379-688540C41BB6}"/>
                  </a:ext>
                </a:extLst>
              </p:cNvPr>
              <p:cNvSpPr>
                <a:spLocks noChangeArrowheads="1"/>
              </p:cNvSpPr>
              <p:nvPr/>
            </p:nvSpPr>
            <p:spPr bwMode="auto">
              <a:xfrm>
                <a:off x="1759"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2" name="Rectangle 54">
                <a:extLst>
                  <a:ext uri="{FF2B5EF4-FFF2-40B4-BE49-F238E27FC236}">
                    <a16:creationId xmlns:a16="http://schemas.microsoft.com/office/drawing/2014/main" xmlns="" id="{D04AAB9A-A940-D842-B864-1B29F91BE155}"/>
                  </a:ext>
                </a:extLst>
              </p:cNvPr>
              <p:cNvSpPr>
                <a:spLocks noChangeArrowheads="1"/>
              </p:cNvSpPr>
              <p:nvPr/>
            </p:nvSpPr>
            <p:spPr bwMode="auto">
              <a:xfrm>
                <a:off x="179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3" name="Rectangle 55">
                <a:extLst>
                  <a:ext uri="{FF2B5EF4-FFF2-40B4-BE49-F238E27FC236}">
                    <a16:creationId xmlns:a16="http://schemas.microsoft.com/office/drawing/2014/main" xmlns="" id="{99DAA37C-42FC-A344-9D2F-5EC833F3F683}"/>
                  </a:ext>
                </a:extLst>
              </p:cNvPr>
              <p:cNvSpPr>
                <a:spLocks noChangeArrowheads="1"/>
              </p:cNvSpPr>
              <p:nvPr/>
            </p:nvSpPr>
            <p:spPr bwMode="auto">
              <a:xfrm>
                <a:off x="183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4" name="Rectangle 56">
                <a:extLst>
                  <a:ext uri="{FF2B5EF4-FFF2-40B4-BE49-F238E27FC236}">
                    <a16:creationId xmlns:a16="http://schemas.microsoft.com/office/drawing/2014/main" xmlns="" id="{24FDB1FE-086B-A241-8066-92701A1F8AAF}"/>
                  </a:ext>
                </a:extLst>
              </p:cNvPr>
              <p:cNvSpPr>
                <a:spLocks noChangeArrowheads="1"/>
              </p:cNvSpPr>
              <p:nvPr/>
            </p:nvSpPr>
            <p:spPr bwMode="auto">
              <a:xfrm>
                <a:off x="186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5" name="Rectangle 57">
                <a:extLst>
                  <a:ext uri="{FF2B5EF4-FFF2-40B4-BE49-F238E27FC236}">
                    <a16:creationId xmlns:a16="http://schemas.microsoft.com/office/drawing/2014/main" xmlns="" id="{01F0CD38-CF74-B84A-A514-D45C426EF884}"/>
                  </a:ext>
                </a:extLst>
              </p:cNvPr>
              <p:cNvSpPr>
                <a:spLocks noChangeArrowheads="1"/>
              </p:cNvSpPr>
              <p:nvPr/>
            </p:nvSpPr>
            <p:spPr bwMode="auto">
              <a:xfrm>
                <a:off x="190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6" name="Rectangle 58">
                <a:extLst>
                  <a:ext uri="{FF2B5EF4-FFF2-40B4-BE49-F238E27FC236}">
                    <a16:creationId xmlns:a16="http://schemas.microsoft.com/office/drawing/2014/main" xmlns="" id="{B3D9D9E9-B250-E645-AF65-DBD1A5D2C2BF}"/>
                  </a:ext>
                </a:extLst>
              </p:cNvPr>
              <p:cNvSpPr>
                <a:spLocks noChangeArrowheads="1"/>
              </p:cNvSpPr>
              <p:nvPr/>
            </p:nvSpPr>
            <p:spPr bwMode="auto">
              <a:xfrm>
                <a:off x="1938"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7" name="Rectangle 59">
                <a:extLst>
                  <a:ext uri="{FF2B5EF4-FFF2-40B4-BE49-F238E27FC236}">
                    <a16:creationId xmlns:a16="http://schemas.microsoft.com/office/drawing/2014/main" xmlns="" id="{DAF5778C-6B29-E046-BF7A-08B1A547B84D}"/>
                  </a:ext>
                </a:extLst>
              </p:cNvPr>
              <p:cNvSpPr>
                <a:spLocks noChangeArrowheads="1"/>
              </p:cNvSpPr>
              <p:nvPr/>
            </p:nvSpPr>
            <p:spPr bwMode="auto">
              <a:xfrm>
                <a:off x="1974"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8" name="Rectangle 60">
                <a:extLst>
                  <a:ext uri="{FF2B5EF4-FFF2-40B4-BE49-F238E27FC236}">
                    <a16:creationId xmlns:a16="http://schemas.microsoft.com/office/drawing/2014/main" xmlns="" id="{785FF43A-57B8-A347-923C-5E9D0CA12115}"/>
                  </a:ext>
                </a:extLst>
              </p:cNvPr>
              <p:cNvSpPr>
                <a:spLocks noChangeArrowheads="1"/>
              </p:cNvSpPr>
              <p:nvPr/>
            </p:nvSpPr>
            <p:spPr bwMode="auto">
              <a:xfrm>
                <a:off x="201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09" name="Rectangle 61">
                <a:extLst>
                  <a:ext uri="{FF2B5EF4-FFF2-40B4-BE49-F238E27FC236}">
                    <a16:creationId xmlns:a16="http://schemas.microsoft.com/office/drawing/2014/main" xmlns="" id="{2BBEFCB6-0ECB-CF4D-AB81-C0FAEB5454D5}"/>
                  </a:ext>
                </a:extLst>
              </p:cNvPr>
              <p:cNvSpPr>
                <a:spLocks noChangeArrowheads="1"/>
              </p:cNvSpPr>
              <p:nvPr/>
            </p:nvSpPr>
            <p:spPr bwMode="auto">
              <a:xfrm>
                <a:off x="2046"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0" name="Rectangle 62">
                <a:extLst>
                  <a:ext uri="{FF2B5EF4-FFF2-40B4-BE49-F238E27FC236}">
                    <a16:creationId xmlns:a16="http://schemas.microsoft.com/office/drawing/2014/main" xmlns="" id="{2E1C7F42-496E-E349-8963-322AA019D40A}"/>
                  </a:ext>
                </a:extLst>
              </p:cNvPr>
              <p:cNvSpPr>
                <a:spLocks noChangeArrowheads="1"/>
              </p:cNvSpPr>
              <p:nvPr/>
            </p:nvSpPr>
            <p:spPr bwMode="auto">
              <a:xfrm>
                <a:off x="2084"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1" name="Rectangle 63">
                <a:extLst>
                  <a:ext uri="{FF2B5EF4-FFF2-40B4-BE49-F238E27FC236}">
                    <a16:creationId xmlns:a16="http://schemas.microsoft.com/office/drawing/2014/main" xmlns="" id="{11A8E3E6-AA13-0746-9CA6-C49815836414}"/>
                  </a:ext>
                </a:extLst>
              </p:cNvPr>
              <p:cNvSpPr>
                <a:spLocks noChangeArrowheads="1"/>
              </p:cNvSpPr>
              <p:nvPr/>
            </p:nvSpPr>
            <p:spPr bwMode="auto">
              <a:xfrm>
                <a:off x="2118"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2" name="Rectangle 64">
                <a:extLst>
                  <a:ext uri="{FF2B5EF4-FFF2-40B4-BE49-F238E27FC236}">
                    <a16:creationId xmlns:a16="http://schemas.microsoft.com/office/drawing/2014/main" xmlns="" id="{CE70145C-D2EE-224A-9FAC-6C63CC80FF86}"/>
                  </a:ext>
                </a:extLst>
              </p:cNvPr>
              <p:cNvSpPr>
                <a:spLocks noChangeArrowheads="1"/>
              </p:cNvSpPr>
              <p:nvPr/>
            </p:nvSpPr>
            <p:spPr bwMode="auto">
              <a:xfrm>
                <a:off x="215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3" name="Rectangle 65">
                <a:extLst>
                  <a:ext uri="{FF2B5EF4-FFF2-40B4-BE49-F238E27FC236}">
                    <a16:creationId xmlns:a16="http://schemas.microsoft.com/office/drawing/2014/main" xmlns="" id="{92B3956B-5E5F-1A43-B7D6-2AFE712D840D}"/>
                  </a:ext>
                </a:extLst>
              </p:cNvPr>
              <p:cNvSpPr>
                <a:spLocks noChangeArrowheads="1"/>
              </p:cNvSpPr>
              <p:nvPr/>
            </p:nvSpPr>
            <p:spPr bwMode="auto">
              <a:xfrm>
                <a:off x="2190"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4" name="Rectangle 66">
                <a:extLst>
                  <a:ext uri="{FF2B5EF4-FFF2-40B4-BE49-F238E27FC236}">
                    <a16:creationId xmlns:a16="http://schemas.microsoft.com/office/drawing/2014/main" xmlns="" id="{D2387413-2F88-CC44-8188-2E44807821EF}"/>
                  </a:ext>
                </a:extLst>
              </p:cNvPr>
              <p:cNvSpPr>
                <a:spLocks noChangeArrowheads="1"/>
              </p:cNvSpPr>
              <p:nvPr/>
            </p:nvSpPr>
            <p:spPr bwMode="auto">
              <a:xfrm>
                <a:off x="2228"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5" name="Rectangle 67">
                <a:extLst>
                  <a:ext uri="{FF2B5EF4-FFF2-40B4-BE49-F238E27FC236}">
                    <a16:creationId xmlns:a16="http://schemas.microsoft.com/office/drawing/2014/main" xmlns="" id="{D7E4DD92-542D-004F-8041-808319965CBA}"/>
                  </a:ext>
                </a:extLst>
              </p:cNvPr>
              <p:cNvSpPr>
                <a:spLocks noChangeArrowheads="1"/>
              </p:cNvSpPr>
              <p:nvPr/>
            </p:nvSpPr>
            <p:spPr bwMode="auto">
              <a:xfrm>
                <a:off x="2262"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6" name="Rectangle 68">
                <a:extLst>
                  <a:ext uri="{FF2B5EF4-FFF2-40B4-BE49-F238E27FC236}">
                    <a16:creationId xmlns:a16="http://schemas.microsoft.com/office/drawing/2014/main" xmlns="" id="{5F5F9861-72D5-4F4F-A23C-2B3B3A686240}"/>
                  </a:ext>
                </a:extLst>
              </p:cNvPr>
              <p:cNvSpPr>
                <a:spLocks noChangeArrowheads="1"/>
              </p:cNvSpPr>
              <p:nvPr/>
            </p:nvSpPr>
            <p:spPr bwMode="auto">
              <a:xfrm>
                <a:off x="2298"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7" name="Rectangle 69">
                <a:extLst>
                  <a:ext uri="{FF2B5EF4-FFF2-40B4-BE49-F238E27FC236}">
                    <a16:creationId xmlns:a16="http://schemas.microsoft.com/office/drawing/2014/main" xmlns="" id="{7D4BBC65-2FF7-644A-BF41-F3C669549BB7}"/>
                  </a:ext>
                </a:extLst>
              </p:cNvPr>
              <p:cNvSpPr>
                <a:spLocks noChangeArrowheads="1"/>
              </p:cNvSpPr>
              <p:nvPr/>
            </p:nvSpPr>
            <p:spPr bwMode="auto">
              <a:xfrm>
                <a:off x="233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8" name="Rectangle 70">
                <a:extLst>
                  <a:ext uri="{FF2B5EF4-FFF2-40B4-BE49-F238E27FC236}">
                    <a16:creationId xmlns:a16="http://schemas.microsoft.com/office/drawing/2014/main" xmlns="" id="{70EFE68C-34A0-A64E-8070-3928BC7ED303}"/>
                  </a:ext>
                </a:extLst>
              </p:cNvPr>
              <p:cNvSpPr>
                <a:spLocks noChangeArrowheads="1"/>
              </p:cNvSpPr>
              <p:nvPr/>
            </p:nvSpPr>
            <p:spPr bwMode="auto">
              <a:xfrm>
                <a:off x="2372"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19" name="Rectangle 71">
                <a:extLst>
                  <a:ext uri="{FF2B5EF4-FFF2-40B4-BE49-F238E27FC236}">
                    <a16:creationId xmlns:a16="http://schemas.microsoft.com/office/drawing/2014/main" xmlns="" id="{EDAFC862-37AE-C648-9EEB-B7127416A869}"/>
                  </a:ext>
                </a:extLst>
              </p:cNvPr>
              <p:cNvSpPr>
                <a:spLocks noChangeArrowheads="1"/>
              </p:cNvSpPr>
              <p:nvPr/>
            </p:nvSpPr>
            <p:spPr bwMode="auto">
              <a:xfrm>
                <a:off x="2406"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0" name="Rectangle 72">
                <a:extLst>
                  <a:ext uri="{FF2B5EF4-FFF2-40B4-BE49-F238E27FC236}">
                    <a16:creationId xmlns:a16="http://schemas.microsoft.com/office/drawing/2014/main" xmlns="" id="{323D8CF1-77DD-9C48-81C9-61B649E6D2AE}"/>
                  </a:ext>
                </a:extLst>
              </p:cNvPr>
              <p:cNvSpPr>
                <a:spLocks noChangeArrowheads="1"/>
              </p:cNvSpPr>
              <p:nvPr/>
            </p:nvSpPr>
            <p:spPr bwMode="auto">
              <a:xfrm>
                <a:off x="2442"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1" name="Rectangle 73">
                <a:extLst>
                  <a:ext uri="{FF2B5EF4-FFF2-40B4-BE49-F238E27FC236}">
                    <a16:creationId xmlns:a16="http://schemas.microsoft.com/office/drawing/2014/main" xmlns="" id="{61570302-8AE8-AD45-9174-04A233ACD4FB}"/>
                  </a:ext>
                </a:extLst>
              </p:cNvPr>
              <p:cNvSpPr>
                <a:spLocks noChangeArrowheads="1"/>
              </p:cNvSpPr>
              <p:nvPr/>
            </p:nvSpPr>
            <p:spPr bwMode="auto">
              <a:xfrm>
                <a:off x="2478"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2" name="Rectangle 74">
                <a:extLst>
                  <a:ext uri="{FF2B5EF4-FFF2-40B4-BE49-F238E27FC236}">
                    <a16:creationId xmlns:a16="http://schemas.microsoft.com/office/drawing/2014/main" xmlns="" id="{B927469E-C244-1F44-9D5B-B5AED121D194}"/>
                  </a:ext>
                </a:extLst>
              </p:cNvPr>
              <p:cNvSpPr>
                <a:spLocks noChangeArrowheads="1"/>
              </p:cNvSpPr>
              <p:nvPr/>
            </p:nvSpPr>
            <p:spPr bwMode="auto">
              <a:xfrm>
                <a:off x="2514"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3" name="Rectangle 75">
                <a:extLst>
                  <a:ext uri="{FF2B5EF4-FFF2-40B4-BE49-F238E27FC236}">
                    <a16:creationId xmlns:a16="http://schemas.microsoft.com/office/drawing/2014/main" xmlns="" id="{DF48B5FA-B648-2B46-887D-65902643BE2F}"/>
                  </a:ext>
                </a:extLst>
              </p:cNvPr>
              <p:cNvSpPr>
                <a:spLocks noChangeArrowheads="1"/>
              </p:cNvSpPr>
              <p:nvPr/>
            </p:nvSpPr>
            <p:spPr bwMode="auto">
              <a:xfrm>
                <a:off x="2551"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4" name="Rectangle 76">
                <a:extLst>
                  <a:ext uri="{FF2B5EF4-FFF2-40B4-BE49-F238E27FC236}">
                    <a16:creationId xmlns:a16="http://schemas.microsoft.com/office/drawing/2014/main" xmlns="" id="{2050E974-4B3B-D74F-BBD1-4DF2F2C6DAEE}"/>
                  </a:ext>
                </a:extLst>
              </p:cNvPr>
              <p:cNvSpPr>
                <a:spLocks noChangeArrowheads="1"/>
              </p:cNvSpPr>
              <p:nvPr/>
            </p:nvSpPr>
            <p:spPr bwMode="auto">
              <a:xfrm>
                <a:off x="2586"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5" name="Rectangle 77">
                <a:extLst>
                  <a:ext uri="{FF2B5EF4-FFF2-40B4-BE49-F238E27FC236}">
                    <a16:creationId xmlns:a16="http://schemas.microsoft.com/office/drawing/2014/main" xmlns="" id="{EC39B099-2075-2B42-82D6-1FE1F52254DD}"/>
                  </a:ext>
                </a:extLst>
              </p:cNvPr>
              <p:cNvSpPr>
                <a:spLocks noChangeArrowheads="1"/>
              </p:cNvSpPr>
              <p:nvPr/>
            </p:nvSpPr>
            <p:spPr bwMode="auto">
              <a:xfrm>
                <a:off x="2622"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6" name="Rectangle 78">
                <a:extLst>
                  <a:ext uri="{FF2B5EF4-FFF2-40B4-BE49-F238E27FC236}">
                    <a16:creationId xmlns:a16="http://schemas.microsoft.com/office/drawing/2014/main" xmlns="" id="{D2B2CDC4-01CF-4C41-BE2A-BA077979A0A0}"/>
                  </a:ext>
                </a:extLst>
              </p:cNvPr>
              <p:cNvSpPr>
                <a:spLocks noChangeArrowheads="1"/>
              </p:cNvSpPr>
              <p:nvPr/>
            </p:nvSpPr>
            <p:spPr bwMode="auto">
              <a:xfrm>
                <a:off x="2658" y="25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7" name="Rectangle 79">
                <a:extLst>
                  <a:ext uri="{FF2B5EF4-FFF2-40B4-BE49-F238E27FC236}">
                    <a16:creationId xmlns:a16="http://schemas.microsoft.com/office/drawing/2014/main" xmlns="" id="{074C9AF6-94C9-5443-91FE-1D72AD6AEA03}"/>
                  </a:ext>
                </a:extLst>
              </p:cNvPr>
              <p:cNvSpPr>
                <a:spLocks noChangeArrowheads="1"/>
              </p:cNvSpPr>
              <p:nvPr/>
            </p:nvSpPr>
            <p:spPr bwMode="auto">
              <a:xfrm>
                <a:off x="2695" y="25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8" name="Rectangle 80">
                <a:extLst>
                  <a:ext uri="{FF2B5EF4-FFF2-40B4-BE49-F238E27FC236}">
                    <a16:creationId xmlns:a16="http://schemas.microsoft.com/office/drawing/2014/main" xmlns="" id="{3D324F8B-6131-E949-AC1D-6DCD7FC26AE9}"/>
                  </a:ext>
                </a:extLst>
              </p:cNvPr>
              <p:cNvSpPr>
                <a:spLocks noChangeArrowheads="1"/>
              </p:cNvSpPr>
              <p:nvPr/>
            </p:nvSpPr>
            <p:spPr bwMode="auto">
              <a:xfrm>
                <a:off x="535"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29" name="Rectangle 81">
                <a:extLst>
                  <a:ext uri="{FF2B5EF4-FFF2-40B4-BE49-F238E27FC236}">
                    <a16:creationId xmlns:a16="http://schemas.microsoft.com/office/drawing/2014/main" xmlns="" id="{0CEC8780-532E-9845-BA23-9E38417D2D88}"/>
                  </a:ext>
                </a:extLst>
              </p:cNvPr>
              <p:cNvSpPr>
                <a:spLocks noChangeArrowheads="1"/>
              </p:cNvSpPr>
              <p:nvPr/>
            </p:nvSpPr>
            <p:spPr bwMode="auto">
              <a:xfrm>
                <a:off x="57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0" name="Rectangle 82">
                <a:extLst>
                  <a:ext uri="{FF2B5EF4-FFF2-40B4-BE49-F238E27FC236}">
                    <a16:creationId xmlns:a16="http://schemas.microsoft.com/office/drawing/2014/main" xmlns="" id="{CCA8AC08-6F82-EE43-AF81-22B02406034F}"/>
                  </a:ext>
                </a:extLst>
              </p:cNvPr>
              <p:cNvSpPr>
                <a:spLocks noChangeArrowheads="1"/>
              </p:cNvSpPr>
              <p:nvPr/>
            </p:nvSpPr>
            <p:spPr bwMode="auto">
              <a:xfrm>
                <a:off x="60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1" name="Rectangle 83">
                <a:extLst>
                  <a:ext uri="{FF2B5EF4-FFF2-40B4-BE49-F238E27FC236}">
                    <a16:creationId xmlns:a16="http://schemas.microsoft.com/office/drawing/2014/main" xmlns="" id="{D4087517-5EF9-5F40-A895-432429350626}"/>
                  </a:ext>
                </a:extLst>
              </p:cNvPr>
              <p:cNvSpPr>
                <a:spLocks noChangeArrowheads="1"/>
              </p:cNvSpPr>
              <p:nvPr/>
            </p:nvSpPr>
            <p:spPr bwMode="auto">
              <a:xfrm>
                <a:off x="645"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2" name="Rectangle 84">
                <a:extLst>
                  <a:ext uri="{FF2B5EF4-FFF2-40B4-BE49-F238E27FC236}">
                    <a16:creationId xmlns:a16="http://schemas.microsoft.com/office/drawing/2014/main" xmlns="" id="{2778DE23-9FA2-5C42-946F-891BCA43A6A6}"/>
                  </a:ext>
                </a:extLst>
              </p:cNvPr>
              <p:cNvSpPr>
                <a:spLocks noChangeArrowheads="1"/>
              </p:cNvSpPr>
              <p:nvPr/>
            </p:nvSpPr>
            <p:spPr bwMode="auto">
              <a:xfrm>
                <a:off x="68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3" name="Rectangle 85">
                <a:extLst>
                  <a:ext uri="{FF2B5EF4-FFF2-40B4-BE49-F238E27FC236}">
                    <a16:creationId xmlns:a16="http://schemas.microsoft.com/office/drawing/2014/main" xmlns="" id="{E3E1A754-2784-8344-BCE6-174BA064B3BE}"/>
                  </a:ext>
                </a:extLst>
              </p:cNvPr>
              <p:cNvSpPr>
                <a:spLocks noChangeArrowheads="1"/>
              </p:cNvSpPr>
              <p:nvPr/>
            </p:nvSpPr>
            <p:spPr bwMode="auto">
              <a:xfrm>
                <a:off x="71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4" name="Rectangle 86">
                <a:extLst>
                  <a:ext uri="{FF2B5EF4-FFF2-40B4-BE49-F238E27FC236}">
                    <a16:creationId xmlns:a16="http://schemas.microsoft.com/office/drawing/2014/main" xmlns="" id="{78438256-1982-4941-ABD9-A8AA95122053}"/>
                  </a:ext>
                </a:extLst>
              </p:cNvPr>
              <p:cNvSpPr>
                <a:spLocks noChangeArrowheads="1"/>
              </p:cNvSpPr>
              <p:nvPr/>
            </p:nvSpPr>
            <p:spPr bwMode="auto">
              <a:xfrm>
                <a:off x="751"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5" name="Rectangle 87">
                <a:extLst>
                  <a:ext uri="{FF2B5EF4-FFF2-40B4-BE49-F238E27FC236}">
                    <a16:creationId xmlns:a16="http://schemas.microsoft.com/office/drawing/2014/main" xmlns="" id="{B91ACDC0-5AB1-8140-B90C-F577F2EC382E}"/>
                  </a:ext>
                </a:extLst>
              </p:cNvPr>
              <p:cNvSpPr>
                <a:spLocks noChangeArrowheads="1"/>
              </p:cNvSpPr>
              <p:nvPr/>
            </p:nvSpPr>
            <p:spPr bwMode="auto">
              <a:xfrm>
                <a:off x="78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6" name="Rectangle 88">
                <a:extLst>
                  <a:ext uri="{FF2B5EF4-FFF2-40B4-BE49-F238E27FC236}">
                    <a16:creationId xmlns:a16="http://schemas.microsoft.com/office/drawing/2014/main" xmlns="" id="{A52F1634-5CC0-F149-9166-B6A5263B3A8D}"/>
                  </a:ext>
                </a:extLst>
              </p:cNvPr>
              <p:cNvSpPr>
                <a:spLocks noChangeArrowheads="1"/>
              </p:cNvSpPr>
              <p:nvPr/>
            </p:nvSpPr>
            <p:spPr bwMode="auto">
              <a:xfrm>
                <a:off x="824"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7" name="Rectangle 89">
                <a:extLst>
                  <a:ext uri="{FF2B5EF4-FFF2-40B4-BE49-F238E27FC236}">
                    <a16:creationId xmlns:a16="http://schemas.microsoft.com/office/drawing/2014/main" xmlns="" id="{0E1E1298-B66E-674C-BEE3-ACCBBDB8C301}"/>
                  </a:ext>
                </a:extLst>
              </p:cNvPr>
              <p:cNvSpPr>
                <a:spLocks noChangeArrowheads="1"/>
              </p:cNvSpPr>
              <p:nvPr/>
            </p:nvSpPr>
            <p:spPr bwMode="auto">
              <a:xfrm>
                <a:off x="858"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8" name="Rectangle 90">
                <a:extLst>
                  <a:ext uri="{FF2B5EF4-FFF2-40B4-BE49-F238E27FC236}">
                    <a16:creationId xmlns:a16="http://schemas.microsoft.com/office/drawing/2014/main" xmlns="" id="{B25EBE39-EE99-E44D-9D25-369A302F917E}"/>
                  </a:ext>
                </a:extLst>
              </p:cNvPr>
              <p:cNvSpPr>
                <a:spLocks noChangeArrowheads="1"/>
              </p:cNvSpPr>
              <p:nvPr/>
            </p:nvSpPr>
            <p:spPr bwMode="auto">
              <a:xfrm>
                <a:off x="895"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39" name="Rectangle 91">
                <a:extLst>
                  <a:ext uri="{FF2B5EF4-FFF2-40B4-BE49-F238E27FC236}">
                    <a16:creationId xmlns:a16="http://schemas.microsoft.com/office/drawing/2014/main" xmlns="" id="{734D5C2D-03CB-0F4A-B0E1-074290B551E2}"/>
                  </a:ext>
                </a:extLst>
              </p:cNvPr>
              <p:cNvSpPr>
                <a:spLocks noChangeArrowheads="1"/>
              </p:cNvSpPr>
              <p:nvPr/>
            </p:nvSpPr>
            <p:spPr bwMode="auto">
              <a:xfrm>
                <a:off x="93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0" name="Rectangle 92">
                <a:extLst>
                  <a:ext uri="{FF2B5EF4-FFF2-40B4-BE49-F238E27FC236}">
                    <a16:creationId xmlns:a16="http://schemas.microsoft.com/office/drawing/2014/main" xmlns="" id="{DEC0A7DE-894F-7843-9BFF-9D9887B3C088}"/>
                  </a:ext>
                </a:extLst>
              </p:cNvPr>
              <p:cNvSpPr>
                <a:spLocks noChangeArrowheads="1"/>
              </p:cNvSpPr>
              <p:nvPr/>
            </p:nvSpPr>
            <p:spPr bwMode="auto">
              <a:xfrm>
                <a:off x="969"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1" name="Rectangle 93">
                <a:extLst>
                  <a:ext uri="{FF2B5EF4-FFF2-40B4-BE49-F238E27FC236}">
                    <a16:creationId xmlns:a16="http://schemas.microsoft.com/office/drawing/2014/main" xmlns="" id="{947BBEDF-51E5-D141-A09C-CB38A04EC253}"/>
                  </a:ext>
                </a:extLst>
              </p:cNvPr>
              <p:cNvSpPr>
                <a:spLocks noChangeArrowheads="1"/>
              </p:cNvSpPr>
              <p:nvPr/>
            </p:nvSpPr>
            <p:spPr bwMode="auto">
              <a:xfrm>
                <a:off x="1003"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2" name="Rectangle 94">
                <a:extLst>
                  <a:ext uri="{FF2B5EF4-FFF2-40B4-BE49-F238E27FC236}">
                    <a16:creationId xmlns:a16="http://schemas.microsoft.com/office/drawing/2014/main" xmlns="" id="{0F116D69-DC87-C04A-A4FB-03615364525C}"/>
                  </a:ext>
                </a:extLst>
              </p:cNvPr>
              <p:cNvSpPr>
                <a:spLocks noChangeArrowheads="1"/>
              </p:cNvSpPr>
              <p:nvPr/>
            </p:nvSpPr>
            <p:spPr bwMode="auto">
              <a:xfrm>
                <a:off x="1039"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3" name="Rectangle 95">
                <a:extLst>
                  <a:ext uri="{FF2B5EF4-FFF2-40B4-BE49-F238E27FC236}">
                    <a16:creationId xmlns:a16="http://schemas.microsoft.com/office/drawing/2014/main" xmlns="" id="{5896D939-8EFF-504C-820C-28867789B82D}"/>
                  </a:ext>
                </a:extLst>
              </p:cNvPr>
              <p:cNvSpPr>
                <a:spLocks noChangeArrowheads="1"/>
              </p:cNvSpPr>
              <p:nvPr/>
            </p:nvSpPr>
            <p:spPr bwMode="auto">
              <a:xfrm>
                <a:off x="107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4" name="Rectangle 96">
                <a:extLst>
                  <a:ext uri="{FF2B5EF4-FFF2-40B4-BE49-F238E27FC236}">
                    <a16:creationId xmlns:a16="http://schemas.microsoft.com/office/drawing/2014/main" xmlns="" id="{5378A0BA-AC7D-8342-ACA4-652F6AFE2694}"/>
                  </a:ext>
                </a:extLst>
              </p:cNvPr>
              <p:cNvSpPr>
                <a:spLocks noChangeArrowheads="1"/>
              </p:cNvSpPr>
              <p:nvPr/>
            </p:nvSpPr>
            <p:spPr bwMode="auto">
              <a:xfrm>
                <a:off x="1113"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5" name="Rectangle 97">
                <a:extLst>
                  <a:ext uri="{FF2B5EF4-FFF2-40B4-BE49-F238E27FC236}">
                    <a16:creationId xmlns:a16="http://schemas.microsoft.com/office/drawing/2014/main" xmlns="" id="{EEE47ADA-14D0-C946-9292-A8C4E74DAC8B}"/>
                  </a:ext>
                </a:extLst>
              </p:cNvPr>
              <p:cNvSpPr>
                <a:spLocks noChangeArrowheads="1"/>
              </p:cNvSpPr>
              <p:nvPr/>
            </p:nvSpPr>
            <p:spPr bwMode="auto">
              <a:xfrm>
                <a:off x="1147"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6" name="Rectangle 98">
                <a:extLst>
                  <a:ext uri="{FF2B5EF4-FFF2-40B4-BE49-F238E27FC236}">
                    <a16:creationId xmlns:a16="http://schemas.microsoft.com/office/drawing/2014/main" xmlns="" id="{BF1B5652-85E9-DC47-9DEF-D612EEB469B1}"/>
                  </a:ext>
                </a:extLst>
              </p:cNvPr>
              <p:cNvSpPr>
                <a:spLocks noChangeArrowheads="1"/>
              </p:cNvSpPr>
              <p:nvPr/>
            </p:nvSpPr>
            <p:spPr bwMode="auto">
              <a:xfrm>
                <a:off x="1183"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7" name="Rectangle 99">
                <a:extLst>
                  <a:ext uri="{FF2B5EF4-FFF2-40B4-BE49-F238E27FC236}">
                    <a16:creationId xmlns:a16="http://schemas.microsoft.com/office/drawing/2014/main" xmlns="" id="{E3EC17BA-ECF9-A94B-9DBE-902B3EA89790}"/>
                  </a:ext>
                </a:extLst>
              </p:cNvPr>
              <p:cNvSpPr>
                <a:spLocks noChangeArrowheads="1"/>
              </p:cNvSpPr>
              <p:nvPr/>
            </p:nvSpPr>
            <p:spPr bwMode="auto">
              <a:xfrm>
                <a:off x="1218"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8" name="Rectangle 100">
                <a:extLst>
                  <a:ext uri="{FF2B5EF4-FFF2-40B4-BE49-F238E27FC236}">
                    <a16:creationId xmlns:a16="http://schemas.microsoft.com/office/drawing/2014/main" xmlns="" id="{F549C8E4-A984-394A-979F-38BF2A3A725C}"/>
                  </a:ext>
                </a:extLst>
              </p:cNvPr>
              <p:cNvSpPr>
                <a:spLocks noChangeArrowheads="1"/>
              </p:cNvSpPr>
              <p:nvPr/>
            </p:nvSpPr>
            <p:spPr bwMode="auto">
              <a:xfrm>
                <a:off x="1258"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49" name="Rectangle 101">
                <a:extLst>
                  <a:ext uri="{FF2B5EF4-FFF2-40B4-BE49-F238E27FC236}">
                    <a16:creationId xmlns:a16="http://schemas.microsoft.com/office/drawing/2014/main" xmlns="" id="{03AFB72E-D9CB-C244-8499-FA2F52BC0BD6}"/>
                  </a:ext>
                </a:extLst>
              </p:cNvPr>
              <p:cNvSpPr>
                <a:spLocks noChangeArrowheads="1"/>
              </p:cNvSpPr>
              <p:nvPr/>
            </p:nvSpPr>
            <p:spPr bwMode="auto">
              <a:xfrm>
                <a:off x="1292"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0" name="Rectangle 102">
                <a:extLst>
                  <a:ext uri="{FF2B5EF4-FFF2-40B4-BE49-F238E27FC236}">
                    <a16:creationId xmlns:a16="http://schemas.microsoft.com/office/drawing/2014/main" xmlns="" id="{DE0937A7-1C29-BF4A-9B98-1560CBD83AE9}"/>
                  </a:ext>
                </a:extLst>
              </p:cNvPr>
              <p:cNvSpPr>
                <a:spLocks noChangeArrowheads="1"/>
              </p:cNvSpPr>
              <p:nvPr/>
            </p:nvSpPr>
            <p:spPr bwMode="auto">
              <a:xfrm>
                <a:off x="1327"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1" name="Rectangle 103">
                <a:extLst>
                  <a:ext uri="{FF2B5EF4-FFF2-40B4-BE49-F238E27FC236}">
                    <a16:creationId xmlns:a16="http://schemas.microsoft.com/office/drawing/2014/main" xmlns="" id="{8D5DC87A-F9A7-DD4F-A493-F990CAAD8295}"/>
                  </a:ext>
                </a:extLst>
              </p:cNvPr>
              <p:cNvSpPr>
                <a:spLocks noChangeArrowheads="1"/>
              </p:cNvSpPr>
              <p:nvPr/>
            </p:nvSpPr>
            <p:spPr bwMode="auto">
              <a:xfrm>
                <a:off x="1362"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2" name="Rectangle 104">
                <a:extLst>
                  <a:ext uri="{FF2B5EF4-FFF2-40B4-BE49-F238E27FC236}">
                    <a16:creationId xmlns:a16="http://schemas.microsoft.com/office/drawing/2014/main" xmlns="" id="{CAF97962-46DE-894A-B6A2-510E873E893D}"/>
                  </a:ext>
                </a:extLst>
              </p:cNvPr>
              <p:cNvSpPr>
                <a:spLocks noChangeArrowheads="1"/>
              </p:cNvSpPr>
              <p:nvPr/>
            </p:nvSpPr>
            <p:spPr bwMode="auto">
              <a:xfrm>
                <a:off x="1399"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3" name="Rectangle 105">
                <a:extLst>
                  <a:ext uri="{FF2B5EF4-FFF2-40B4-BE49-F238E27FC236}">
                    <a16:creationId xmlns:a16="http://schemas.microsoft.com/office/drawing/2014/main" xmlns="" id="{196E5B0C-86FA-0A4E-942D-7967614D647F}"/>
                  </a:ext>
                </a:extLst>
              </p:cNvPr>
              <p:cNvSpPr>
                <a:spLocks noChangeArrowheads="1"/>
              </p:cNvSpPr>
              <p:nvPr/>
            </p:nvSpPr>
            <p:spPr bwMode="auto">
              <a:xfrm>
                <a:off x="143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4" name="Rectangle 106">
                <a:extLst>
                  <a:ext uri="{FF2B5EF4-FFF2-40B4-BE49-F238E27FC236}">
                    <a16:creationId xmlns:a16="http://schemas.microsoft.com/office/drawing/2014/main" xmlns="" id="{068477FD-B778-DF48-A121-40B9CCA39EA1}"/>
                  </a:ext>
                </a:extLst>
              </p:cNvPr>
              <p:cNvSpPr>
                <a:spLocks noChangeArrowheads="1"/>
              </p:cNvSpPr>
              <p:nvPr/>
            </p:nvSpPr>
            <p:spPr bwMode="auto">
              <a:xfrm>
                <a:off x="147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5" name="Rectangle 107">
                <a:extLst>
                  <a:ext uri="{FF2B5EF4-FFF2-40B4-BE49-F238E27FC236}">
                    <a16:creationId xmlns:a16="http://schemas.microsoft.com/office/drawing/2014/main" xmlns="" id="{08D00F9B-2126-D84A-AF04-BBD6B1F73437}"/>
                  </a:ext>
                </a:extLst>
              </p:cNvPr>
              <p:cNvSpPr>
                <a:spLocks noChangeArrowheads="1"/>
              </p:cNvSpPr>
              <p:nvPr/>
            </p:nvSpPr>
            <p:spPr bwMode="auto">
              <a:xfrm>
                <a:off x="150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6" name="Rectangle 108">
                <a:extLst>
                  <a:ext uri="{FF2B5EF4-FFF2-40B4-BE49-F238E27FC236}">
                    <a16:creationId xmlns:a16="http://schemas.microsoft.com/office/drawing/2014/main" xmlns="" id="{7E4E1F06-E643-3F46-AF15-9EC7E637EB75}"/>
                  </a:ext>
                </a:extLst>
              </p:cNvPr>
              <p:cNvSpPr>
                <a:spLocks noChangeArrowheads="1"/>
              </p:cNvSpPr>
              <p:nvPr/>
            </p:nvSpPr>
            <p:spPr bwMode="auto">
              <a:xfrm>
                <a:off x="1542"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7" name="Rectangle 109">
                <a:extLst>
                  <a:ext uri="{FF2B5EF4-FFF2-40B4-BE49-F238E27FC236}">
                    <a16:creationId xmlns:a16="http://schemas.microsoft.com/office/drawing/2014/main" xmlns="" id="{B1D31BE3-1596-3C45-87ED-6BFF5F4D0311}"/>
                  </a:ext>
                </a:extLst>
              </p:cNvPr>
              <p:cNvSpPr>
                <a:spLocks noChangeArrowheads="1"/>
              </p:cNvSpPr>
              <p:nvPr/>
            </p:nvSpPr>
            <p:spPr bwMode="auto">
              <a:xfrm>
                <a:off x="1581"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8" name="Rectangle 110">
                <a:extLst>
                  <a:ext uri="{FF2B5EF4-FFF2-40B4-BE49-F238E27FC236}">
                    <a16:creationId xmlns:a16="http://schemas.microsoft.com/office/drawing/2014/main" xmlns="" id="{994488BB-F926-6846-88C3-B6D00406DDBF}"/>
                  </a:ext>
                </a:extLst>
              </p:cNvPr>
              <p:cNvSpPr>
                <a:spLocks noChangeArrowheads="1"/>
              </p:cNvSpPr>
              <p:nvPr/>
            </p:nvSpPr>
            <p:spPr bwMode="auto">
              <a:xfrm>
                <a:off x="1615"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59" name="Rectangle 111">
                <a:extLst>
                  <a:ext uri="{FF2B5EF4-FFF2-40B4-BE49-F238E27FC236}">
                    <a16:creationId xmlns:a16="http://schemas.microsoft.com/office/drawing/2014/main" xmlns="" id="{A793693A-BAD8-A84D-97ED-EEFFB8049ECA}"/>
                  </a:ext>
                </a:extLst>
              </p:cNvPr>
              <p:cNvSpPr>
                <a:spLocks noChangeArrowheads="1"/>
              </p:cNvSpPr>
              <p:nvPr/>
            </p:nvSpPr>
            <p:spPr bwMode="auto">
              <a:xfrm>
                <a:off x="165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0" name="Rectangle 112">
                <a:extLst>
                  <a:ext uri="{FF2B5EF4-FFF2-40B4-BE49-F238E27FC236}">
                    <a16:creationId xmlns:a16="http://schemas.microsoft.com/office/drawing/2014/main" xmlns="" id="{A4483EE2-411D-1649-A51B-2D0130C29B7B}"/>
                  </a:ext>
                </a:extLst>
              </p:cNvPr>
              <p:cNvSpPr>
                <a:spLocks noChangeArrowheads="1"/>
              </p:cNvSpPr>
              <p:nvPr/>
            </p:nvSpPr>
            <p:spPr bwMode="auto">
              <a:xfrm>
                <a:off x="168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1" name="Rectangle 113">
                <a:extLst>
                  <a:ext uri="{FF2B5EF4-FFF2-40B4-BE49-F238E27FC236}">
                    <a16:creationId xmlns:a16="http://schemas.microsoft.com/office/drawing/2014/main" xmlns="" id="{C2D3FC5F-4503-D14C-9F22-3EA06E3AF45E}"/>
                  </a:ext>
                </a:extLst>
              </p:cNvPr>
              <p:cNvSpPr>
                <a:spLocks noChangeArrowheads="1"/>
              </p:cNvSpPr>
              <p:nvPr/>
            </p:nvSpPr>
            <p:spPr bwMode="auto">
              <a:xfrm>
                <a:off x="1722"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2" name="Rectangle 114">
                <a:extLst>
                  <a:ext uri="{FF2B5EF4-FFF2-40B4-BE49-F238E27FC236}">
                    <a16:creationId xmlns:a16="http://schemas.microsoft.com/office/drawing/2014/main" xmlns="" id="{4A83F8F4-E0B2-CC4B-81DC-D9BD252FCDAD}"/>
                  </a:ext>
                </a:extLst>
              </p:cNvPr>
              <p:cNvSpPr>
                <a:spLocks noChangeArrowheads="1"/>
              </p:cNvSpPr>
              <p:nvPr/>
            </p:nvSpPr>
            <p:spPr bwMode="auto">
              <a:xfrm>
                <a:off x="1759"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3" name="Rectangle 115">
                <a:extLst>
                  <a:ext uri="{FF2B5EF4-FFF2-40B4-BE49-F238E27FC236}">
                    <a16:creationId xmlns:a16="http://schemas.microsoft.com/office/drawing/2014/main" xmlns="" id="{D70A1B83-BE5D-6C49-952A-E206896DC935}"/>
                  </a:ext>
                </a:extLst>
              </p:cNvPr>
              <p:cNvSpPr>
                <a:spLocks noChangeArrowheads="1"/>
              </p:cNvSpPr>
              <p:nvPr/>
            </p:nvSpPr>
            <p:spPr bwMode="auto">
              <a:xfrm>
                <a:off x="179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4" name="Rectangle 116">
                <a:extLst>
                  <a:ext uri="{FF2B5EF4-FFF2-40B4-BE49-F238E27FC236}">
                    <a16:creationId xmlns:a16="http://schemas.microsoft.com/office/drawing/2014/main" xmlns="" id="{AC6D6CC7-45C9-AD4A-BE64-C010164E8D77}"/>
                  </a:ext>
                </a:extLst>
              </p:cNvPr>
              <p:cNvSpPr>
                <a:spLocks noChangeArrowheads="1"/>
              </p:cNvSpPr>
              <p:nvPr/>
            </p:nvSpPr>
            <p:spPr bwMode="auto">
              <a:xfrm>
                <a:off x="183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5" name="Rectangle 117">
                <a:extLst>
                  <a:ext uri="{FF2B5EF4-FFF2-40B4-BE49-F238E27FC236}">
                    <a16:creationId xmlns:a16="http://schemas.microsoft.com/office/drawing/2014/main" xmlns="" id="{E440DCD4-44B5-4D4F-88E6-DF1A86F393EC}"/>
                  </a:ext>
                </a:extLst>
              </p:cNvPr>
              <p:cNvSpPr>
                <a:spLocks noChangeArrowheads="1"/>
              </p:cNvSpPr>
              <p:nvPr/>
            </p:nvSpPr>
            <p:spPr bwMode="auto">
              <a:xfrm>
                <a:off x="186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6" name="Rectangle 118">
                <a:extLst>
                  <a:ext uri="{FF2B5EF4-FFF2-40B4-BE49-F238E27FC236}">
                    <a16:creationId xmlns:a16="http://schemas.microsoft.com/office/drawing/2014/main" xmlns="" id="{CBB4B22F-114E-BC46-9927-5805AB570B1A}"/>
                  </a:ext>
                </a:extLst>
              </p:cNvPr>
              <p:cNvSpPr>
                <a:spLocks noChangeArrowheads="1"/>
              </p:cNvSpPr>
              <p:nvPr/>
            </p:nvSpPr>
            <p:spPr bwMode="auto">
              <a:xfrm>
                <a:off x="190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7" name="Rectangle 119">
                <a:extLst>
                  <a:ext uri="{FF2B5EF4-FFF2-40B4-BE49-F238E27FC236}">
                    <a16:creationId xmlns:a16="http://schemas.microsoft.com/office/drawing/2014/main" xmlns="" id="{B768B729-8209-8D49-A67D-1D7B1FDC9663}"/>
                  </a:ext>
                </a:extLst>
              </p:cNvPr>
              <p:cNvSpPr>
                <a:spLocks noChangeArrowheads="1"/>
              </p:cNvSpPr>
              <p:nvPr/>
            </p:nvSpPr>
            <p:spPr bwMode="auto">
              <a:xfrm>
                <a:off x="1938"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8" name="Rectangle 120">
                <a:extLst>
                  <a:ext uri="{FF2B5EF4-FFF2-40B4-BE49-F238E27FC236}">
                    <a16:creationId xmlns:a16="http://schemas.microsoft.com/office/drawing/2014/main" xmlns="" id="{D51E7CD3-849E-EC44-AC94-7811BC597E25}"/>
                  </a:ext>
                </a:extLst>
              </p:cNvPr>
              <p:cNvSpPr>
                <a:spLocks noChangeArrowheads="1"/>
              </p:cNvSpPr>
              <p:nvPr/>
            </p:nvSpPr>
            <p:spPr bwMode="auto">
              <a:xfrm>
                <a:off x="1974"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69" name="Rectangle 121">
                <a:extLst>
                  <a:ext uri="{FF2B5EF4-FFF2-40B4-BE49-F238E27FC236}">
                    <a16:creationId xmlns:a16="http://schemas.microsoft.com/office/drawing/2014/main" xmlns="" id="{04606C14-D535-124D-9051-123D41C86353}"/>
                  </a:ext>
                </a:extLst>
              </p:cNvPr>
              <p:cNvSpPr>
                <a:spLocks noChangeArrowheads="1"/>
              </p:cNvSpPr>
              <p:nvPr/>
            </p:nvSpPr>
            <p:spPr bwMode="auto">
              <a:xfrm>
                <a:off x="201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0" name="Rectangle 122">
                <a:extLst>
                  <a:ext uri="{FF2B5EF4-FFF2-40B4-BE49-F238E27FC236}">
                    <a16:creationId xmlns:a16="http://schemas.microsoft.com/office/drawing/2014/main" xmlns="" id="{6D9DFAF8-6C7D-5B40-8A66-FAE7D7B23236}"/>
                  </a:ext>
                </a:extLst>
              </p:cNvPr>
              <p:cNvSpPr>
                <a:spLocks noChangeArrowheads="1"/>
              </p:cNvSpPr>
              <p:nvPr/>
            </p:nvSpPr>
            <p:spPr bwMode="auto">
              <a:xfrm>
                <a:off x="2046"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1" name="Rectangle 123">
                <a:extLst>
                  <a:ext uri="{FF2B5EF4-FFF2-40B4-BE49-F238E27FC236}">
                    <a16:creationId xmlns:a16="http://schemas.microsoft.com/office/drawing/2014/main" xmlns="" id="{757B8718-D526-E44F-87FE-796483EEABED}"/>
                  </a:ext>
                </a:extLst>
              </p:cNvPr>
              <p:cNvSpPr>
                <a:spLocks noChangeArrowheads="1"/>
              </p:cNvSpPr>
              <p:nvPr/>
            </p:nvSpPr>
            <p:spPr bwMode="auto">
              <a:xfrm>
                <a:off x="2084"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2" name="Rectangle 124">
                <a:extLst>
                  <a:ext uri="{FF2B5EF4-FFF2-40B4-BE49-F238E27FC236}">
                    <a16:creationId xmlns:a16="http://schemas.microsoft.com/office/drawing/2014/main" xmlns="" id="{F9836CCA-5953-3B44-8514-35887196A081}"/>
                  </a:ext>
                </a:extLst>
              </p:cNvPr>
              <p:cNvSpPr>
                <a:spLocks noChangeArrowheads="1"/>
              </p:cNvSpPr>
              <p:nvPr/>
            </p:nvSpPr>
            <p:spPr bwMode="auto">
              <a:xfrm>
                <a:off x="2118"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3" name="Rectangle 125">
                <a:extLst>
                  <a:ext uri="{FF2B5EF4-FFF2-40B4-BE49-F238E27FC236}">
                    <a16:creationId xmlns:a16="http://schemas.microsoft.com/office/drawing/2014/main" xmlns="" id="{1502F1FC-28F5-4D4C-92FA-952B1531632F}"/>
                  </a:ext>
                </a:extLst>
              </p:cNvPr>
              <p:cNvSpPr>
                <a:spLocks noChangeArrowheads="1"/>
              </p:cNvSpPr>
              <p:nvPr/>
            </p:nvSpPr>
            <p:spPr bwMode="auto">
              <a:xfrm>
                <a:off x="215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4" name="Rectangle 126">
                <a:extLst>
                  <a:ext uri="{FF2B5EF4-FFF2-40B4-BE49-F238E27FC236}">
                    <a16:creationId xmlns:a16="http://schemas.microsoft.com/office/drawing/2014/main" xmlns="" id="{4F4CD02A-E49A-4644-B3D1-40B2967E4C95}"/>
                  </a:ext>
                </a:extLst>
              </p:cNvPr>
              <p:cNvSpPr>
                <a:spLocks noChangeArrowheads="1"/>
              </p:cNvSpPr>
              <p:nvPr/>
            </p:nvSpPr>
            <p:spPr bwMode="auto">
              <a:xfrm>
                <a:off x="2190"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5" name="Rectangle 127">
                <a:extLst>
                  <a:ext uri="{FF2B5EF4-FFF2-40B4-BE49-F238E27FC236}">
                    <a16:creationId xmlns:a16="http://schemas.microsoft.com/office/drawing/2014/main" xmlns="" id="{F7500EB1-B948-EC49-9AC0-E709BABE6EAF}"/>
                  </a:ext>
                </a:extLst>
              </p:cNvPr>
              <p:cNvSpPr>
                <a:spLocks noChangeArrowheads="1"/>
              </p:cNvSpPr>
              <p:nvPr/>
            </p:nvSpPr>
            <p:spPr bwMode="auto">
              <a:xfrm>
                <a:off x="2228"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6" name="Rectangle 128">
                <a:extLst>
                  <a:ext uri="{FF2B5EF4-FFF2-40B4-BE49-F238E27FC236}">
                    <a16:creationId xmlns:a16="http://schemas.microsoft.com/office/drawing/2014/main" xmlns="" id="{A2836B5D-3075-2440-9935-7BEEA9C0B5C8}"/>
                  </a:ext>
                </a:extLst>
              </p:cNvPr>
              <p:cNvSpPr>
                <a:spLocks noChangeArrowheads="1"/>
              </p:cNvSpPr>
              <p:nvPr/>
            </p:nvSpPr>
            <p:spPr bwMode="auto">
              <a:xfrm>
                <a:off x="2262"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7" name="Rectangle 129">
                <a:extLst>
                  <a:ext uri="{FF2B5EF4-FFF2-40B4-BE49-F238E27FC236}">
                    <a16:creationId xmlns:a16="http://schemas.microsoft.com/office/drawing/2014/main" xmlns="" id="{BD18AB4E-5592-5345-87B9-1992011F8F35}"/>
                  </a:ext>
                </a:extLst>
              </p:cNvPr>
              <p:cNvSpPr>
                <a:spLocks noChangeArrowheads="1"/>
              </p:cNvSpPr>
              <p:nvPr/>
            </p:nvSpPr>
            <p:spPr bwMode="auto">
              <a:xfrm>
                <a:off x="2298"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8" name="Rectangle 130">
                <a:extLst>
                  <a:ext uri="{FF2B5EF4-FFF2-40B4-BE49-F238E27FC236}">
                    <a16:creationId xmlns:a16="http://schemas.microsoft.com/office/drawing/2014/main" xmlns="" id="{D7DAE3C6-5ADE-CA4B-BA80-FEF4CB4D5949}"/>
                  </a:ext>
                </a:extLst>
              </p:cNvPr>
              <p:cNvSpPr>
                <a:spLocks noChangeArrowheads="1"/>
              </p:cNvSpPr>
              <p:nvPr/>
            </p:nvSpPr>
            <p:spPr bwMode="auto">
              <a:xfrm>
                <a:off x="233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79" name="Rectangle 131">
                <a:extLst>
                  <a:ext uri="{FF2B5EF4-FFF2-40B4-BE49-F238E27FC236}">
                    <a16:creationId xmlns:a16="http://schemas.microsoft.com/office/drawing/2014/main" xmlns="" id="{2B92C519-0A6E-D445-882A-F2F98E467C80}"/>
                  </a:ext>
                </a:extLst>
              </p:cNvPr>
              <p:cNvSpPr>
                <a:spLocks noChangeArrowheads="1"/>
              </p:cNvSpPr>
              <p:nvPr/>
            </p:nvSpPr>
            <p:spPr bwMode="auto">
              <a:xfrm>
                <a:off x="2372"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0" name="Rectangle 132">
                <a:extLst>
                  <a:ext uri="{FF2B5EF4-FFF2-40B4-BE49-F238E27FC236}">
                    <a16:creationId xmlns:a16="http://schemas.microsoft.com/office/drawing/2014/main" xmlns="" id="{4629B019-C540-B34D-BE10-3D6B50E02951}"/>
                  </a:ext>
                </a:extLst>
              </p:cNvPr>
              <p:cNvSpPr>
                <a:spLocks noChangeArrowheads="1"/>
              </p:cNvSpPr>
              <p:nvPr/>
            </p:nvSpPr>
            <p:spPr bwMode="auto">
              <a:xfrm>
                <a:off x="2406"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1" name="Rectangle 133">
                <a:extLst>
                  <a:ext uri="{FF2B5EF4-FFF2-40B4-BE49-F238E27FC236}">
                    <a16:creationId xmlns:a16="http://schemas.microsoft.com/office/drawing/2014/main" xmlns="" id="{3A0BEF95-3C1F-3647-B964-C4759881E813}"/>
                  </a:ext>
                </a:extLst>
              </p:cNvPr>
              <p:cNvSpPr>
                <a:spLocks noChangeArrowheads="1"/>
              </p:cNvSpPr>
              <p:nvPr/>
            </p:nvSpPr>
            <p:spPr bwMode="auto">
              <a:xfrm>
                <a:off x="2442"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2" name="Rectangle 134">
                <a:extLst>
                  <a:ext uri="{FF2B5EF4-FFF2-40B4-BE49-F238E27FC236}">
                    <a16:creationId xmlns:a16="http://schemas.microsoft.com/office/drawing/2014/main" xmlns="" id="{9062A977-BA0B-8642-9C70-A07B27159C85}"/>
                  </a:ext>
                </a:extLst>
              </p:cNvPr>
              <p:cNvSpPr>
                <a:spLocks noChangeArrowheads="1"/>
              </p:cNvSpPr>
              <p:nvPr/>
            </p:nvSpPr>
            <p:spPr bwMode="auto">
              <a:xfrm>
                <a:off x="2478"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3" name="Rectangle 135">
                <a:extLst>
                  <a:ext uri="{FF2B5EF4-FFF2-40B4-BE49-F238E27FC236}">
                    <a16:creationId xmlns:a16="http://schemas.microsoft.com/office/drawing/2014/main" xmlns="" id="{60E9D2AF-BAB2-B64F-9A06-5A9D0112B46C}"/>
                  </a:ext>
                </a:extLst>
              </p:cNvPr>
              <p:cNvSpPr>
                <a:spLocks noChangeArrowheads="1"/>
              </p:cNvSpPr>
              <p:nvPr/>
            </p:nvSpPr>
            <p:spPr bwMode="auto">
              <a:xfrm>
                <a:off x="2514"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4" name="Rectangle 136">
                <a:extLst>
                  <a:ext uri="{FF2B5EF4-FFF2-40B4-BE49-F238E27FC236}">
                    <a16:creationId xmlns:a16="http://schemas.microsoft.com/office/drawing/2014/main" xmlns="" id="{F790BBF6-691D-4D46-946A-86DC6AC4405A}"/>
                  </a:ext>
                </a:extLst>
              </p:cNvPr>
              <p:cNvSpPr>
                <a:spLocks noChangeArrowheads="1"/>
              </p:cNvSpPr>
              <p:nvPr/>
            </p:nvSpPr>
            <p:spPr bwMode="auto">
              <a:xfrm>
                <a:off x="2551"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5" name="Rectangle 137">
                <a:extLst>
                  <a:ext uri="{FF2B5EF4-FFF2-40B4-BE49-F238E27FC236}">
                    <a16:creationId xmlns:a16="http://schemas.microsoft.com/office/drawing/2014/main" xmlns="" id="{E541A123-7292-774D-8BE8-261099BD4562}"/>
                  </a:ext>
                </a:extLst>
              </p:cNvPr>
              <p:cNvSpPr>
                <a:spLocks noChangeArrowheads="1"/>
              </p:cNvSpPr>
              <p:nvPr/>
            </p:nvSpPr>
            <p:spPr bwMode="auto">
              <a:xfrm>
                <a:off x="2586"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6" name="Rectangle 138">
                <a:extLst>
                  <a:ext uri="{FF2B5EF4-FFF2-40B4-BE49-F238E27FC236}">
                    <a16:creationId xmlns:a16="http://schemas.microsoft.com/office/drawing/2014/main" xmlns="" id="{C1BD368A-07B9-8A47-8207-605A27473C32}"/>
                  </a:ext>
                </a:extLst>
              </p:cNvPr>
              <p:cNvSpPr>
                <a:spLocks noChangeArrowheads="1"/>
              </p:cNvSpPr>
              <p:nvPr/>
            </p:nvSpPr>
            <p:spPr bwMode="auto">
              <a:xfrm>
                <a:off x="2622"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7" name="Rectangle 139">
                <a:extLst>
                  <a:ext uri="{FF2B5EF4-FFF2-40B4-BE49-F238E27FC236}">
                    <a16:creationId xmlns:a16="http://schemas.microsoft.com/office/drawing/2014/main" xmlns="" id="{E348D4F6-19D4-A049-9076-DC79ACD0540F}"/>
                  </a:ext>
                </a:extLst>
              </p:cNvPr>
              <p:cNvSpPr>
                <a:spLocks noChangeArrowheads="1"/>
              </p:cNvSpPr>
              <p:nvPr/>
            </p:nvSpPr>
            <p:spPr bwMode="auto">
              <a:xfrm>
                <a:off x="2658" y="2116"/>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8" name="Rectangle 140">
                <a:extLst>
                  <a:ext uri="{FF2B5EF4-FFF2-40B4-BE49-F238E27FC236}">
                    <a16:creationId xmlns:a16="http://schemas.microsoft.com/office/drawing/2014/main" xmlns="" id="{D2F6C303-32B0-1748-8D2D-EEF828C5BFA5}"/>
                  </a:ext>
                </a:extLst>
              </p:cNvPr>
              <p:cNvSpPr>
                <a:spLocks noChangeArrowheads="1"/>
              </p:cNvSpPr>
              <p:nvPr/>
            </p:nvSpPr>
            <p:spPr bwMode="auto">
              <a:xfrm>
                <a:off x="2695" y="2116"/>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89" name="Rectangle 141">
                <a:extLst>
                  <a:ext uri="{FF2B5EF4-FFF2-40B4-BE49-F238E27FC236}">
                    <a16:creationId xmlns:a16="http://schemas.microsoft.com/office/drawing/2014/main" xmlns="" id="{50F0C6E0-EC22-6C4D-B7AB-E7D7D8771CBE}"/>
                  </a:ext>
                </a:extLst>
              </p:cNvPr>
              <p:cNvSpPr>
                <a:spLocks noChangeArrowheads="1"/>
              </p:cNvSpPr>
              <p:nvPr/>
            </p:nvSpPr>
            <p:spPr bwMode="auto">
              <a:xfrm>
                <a:off x="535"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0" name="Rectangle 142">
                <a:extLst>
                  <a:ext uri="{FF2B5EF4-FFF2-40B4-BE49-F238E27FC236}">
                    <a16:creationId xmlns:a16="http://schemas.microsoft.com/office/drawing/2014/main" xmlns="" id="{0BFA8A7D-36E0-644A-98B8-15A67A63C9FB}"/>
                  </a:ext>
                </a:extLst>
              </p:cNvPr>
              <p:cNvSpPr>
                <a:spLocks noChangeArrowheads="1"/>
              </p:cNvSpPr>
              <p:nvPr/>
            </p:nvSpPr>
            <p:spPr bwMode="auto">
              <a:xfrm>
                <a:off x="57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1" name="Rectangle 143">
                <a:extLst>
                  <a:ext uri="{FF2B5EF4-FFF2-40B4-BE49-F238E27FC236}">
                    <a16:creationId xmlns:a16="http://schemas.microsoft.com/office/drawing/2014/main" xmlns="" id="{A2E50C29-78D6-444B-A4E0-3AD375A4630F}"/>
                  </a:ext>
                </a:extLst>
              </p:cNvPr>
              <p:cNvSpPr>
                <a:spLocks noChangeArrowheads="1"/>
              </p:cNvSpPr>
              <p:nvPr/>
            </p:nvSpPr>
            <p:spPr bwMode="auto">
              <a:xfrm>
                <a:off x="60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2" name="Rectangle 144">
                <a:extLst>
                  <a:ext uri="{FF2B5EF4-FFF2-40B4-BE49-F238E27FC236}">
                    <a16:creationId xmlns:a16="http://schemas.microsoft.com/office/drawing/2014/main" xmlns="" id="{0707356B-A9E2-034E-91BC-EA680F87B849}"/>
                  </a:ext>
                </a:extLst>
              </p:cNvPr>
              <p:cNvSpPr>
                <a:spLocks noChangeArrowheads="1"/>
              </p:cNvSpPr>
              <p:nvPr/>
            </p:nvSpPr>
            <p:spPr bwMode="auto">
              <a:xfrm>
                <a:off x="645"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3" name="Rectangle 145">
                <a:extLst>
                  <a:ext uri="{FF2B5EF4-FFF2-40B4-BE49-F238E27FC236}">
                    <a16:creationId xmlns:a16="http://schemas.microsoft.com/office/drawing/2014/main" xmlns="" id="{E58B8ABD-F4B4-C442-8064-AFA3FE5FCEAC}"/>
                  </a:ext>
                </a:extLst>
              </p:cNvPr>
              <p:cNvSpPr>
                <a:spLocks noChangeArrowheads="1"/>
              </p:cNvSpPr>
              <p:nvPr/>
            </p:nvSpPr>
            <p:spPr bwMode="auto">
              <a:xfrm>
                <a:off x="68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4" name="Rectangle 146">
                <a:extLst>
                  <a:ext uri="{FF2B5EF4-FFF2-40B4-BE49-F238E27FC236}">
                    <a16:creationId xmlns:a16="http://schemas.microsoft.com/office/drawing/2014/main" xmlns="" id="{661ABBE4-E86D-8940-B33F-EBE82A78F314}"/>
                  </a:ext>
                </a:extLst>
              </p:cNvPr>
              <p:cNvSpPr>
                <a:spLocks noChangeArrowheads="1"/>
              </p:cNvSpPr>
              <p:nvPr/>
            </p:nvSpPr>
            <p:spPr bwMode="auto">
              <a:xfrm>
                <a:off x="71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5" name="Rectangle 147">
                <a:extLst>
                  <a:ext uri="{FF2B5EF4-FFF2-40B4-BE49-F238E27FC236}">
                    <a16:creationId xmlns:a16="http://schemas.microsoft.com/office/drawing/2014/main" xmlns="" id="{167EB9D7-5D6B-D54E-A749-802286F5B0C5}"/>
                  </a:ext>
                </a:extLst>
              </p:cNvPr>
              <p:cNvSpPr>
                <a:spLocks noChangeArrowheads="1"/>
              </p:cNvSpPr>
              <p:nvPr/>
            </p:nvSpPr>
            <p:spPr bwMode="auto">
              <a:xfrm>
                <a:off x="751"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6" name="Rectangle 148">
                <a:extLst>
                  <a:ext uri="{FF2B5EF4-FFF2-40B4-BE49-F238E27FC236}">
                    <a16:creationId xmlns:a16="http://schemas.microsoft.com/office/drawing/2014/main" xmlns="" id="{5ADBEED5-FD18-E842-94B7-3931B99A8402}"/>
                  </a:ext>
                </a:extLst>
              </p:cNvPr>
              <p:cNvSpPr>
                <a:spLocks noChangeArrowheads="1"/>
              </p:cNvSpPr>
              <p:nvPr/>
            </p:nvSpPr>
            <p:spPr bwMode="auto">
              <a:xfrm>
                <a:off x="78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7" name="Rectangle 149">
                <a:extLst>
                  <a:ext uri="{FF2B5EF4-FFF2-40B4-BE49-F238E27FC236}">
                    <a16:creationId xmlns:a16="http://schemas.microsoft.com/office/drawing/2014/main" xmlns="" id="{76E91D1E-A81C-204A-8281-EBDB86B30712}"/>
                  </a:ext>
                </a:extLst>
              </p:cNvPr>
              <p:cNvSpPr>
                <a:spLocks noChangeArrowheads="1"/>
              </p:cNvSpPr>
              <p:nvPr/>
            </p:nvSpPr>
            <p:spPr bwMode="auto">
              <a:xfrm>
                <a:off x="824"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8" name="Rectangle 150">
                <a:extLst>
                  <a:ext uri="{FF2B5EF4-FFF2-40B4-BE49-F238E27FC236}">
                    <a16:creationId xmlns:a16="http://schemas.microsoft.com/office/drawing/2014/main" xmlns="" id="{9F546CB7-47E0-5542-AF38-F1944A0A9C30}"/>
                  </a:ext>
                </a:extLst>
              </p:cNvPr>
              <p:cNvSpPr>
                <a:spLocks noChangeArrowheads="1"/>
              </p:cNvSpPr>
              <p:nvPr/>
            </p:nvSpPr>
            <p:spPr bwMode="auto">
              <a:xfrm>
                <a:off x="858"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399" name="Rectangle 151">
                <a:extLst>
                  <a:ext uri="{FF2B5EF4-FFF2-40B4-BE49-F238E27FC236}">
                    <a16:creationId xmlns:a16="http://schemas.microsoft.com/office/drawing/2014/main" xmlns="" id="{3CF25787-4F30-8C45-8A2B-5249CB9D5E8A}"/>
                  </a:ext>
                </a:extLst>
              </p:cNvPr>
              <p:cNvSpPr>
                <a:spLocks noChangeArrowheads="1"/>
              </p:cNvSpPr>
              <p:nvPr/>
            </p:nvSpPr>
            <p:spPr bwMode="auto">
              <a:xfrm>
                <a:off x="895"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0" name="Rectangle 152">
                <a:extLst>
                  <a:ext uri="{FF2B5EF4-FFF2-40B4-BE49-F238E27FC236}">
                    <a16:creationId xmlns:a16="http://schemas.microsoft.com/office/drawing/2014/main" xmlns="" id="{7AD69BC3-7BAA-574B-A439-80D7F191A9BE}"/>
                  </a:ext>
                </a:extLst>
              </p:cNvPr>
              <p:cNvSpPr>
                <a:spLocks noChangeArrowheads="1"/>
              </p:cNvSpPr>
              <p:nvPr/>
            </p:nvSpPr>
            <p:spPr bwMode="auto">
              <a:xfrm>
                <a:off x="93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1" name="Rectangle 153">
                <a:extLst>
                  <a:ext uri="{FF2B5EF4-FFF2-40B4-BE49-F238E27FC236}">
                    <a16:creationId xmlns:a16="http://schemas.microsoft.com/office/drawing/2014/main" xmlns="" id="{D22A9BB1-EC45-E043-8B3E-7F93714DF45C}"/>
                  </a:ext>
                </a:extLst>
              </p:cNvPr>
              <p:cNvSpPr>
                <a:spLocks noChangeArrowheads="1"/>
              </p:cNvSpPr>
              <p:nvPr/>
            </p:nvSpPr>
            <p:spPr bwMode="auto">
              <a:xfrm>
                <a:off x="969"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2" name="Rectangle 154">
                <a:extLst>
                  <a:ext uri="{FF2B5EF4-FFF2-40B4-BE49-F238E27FC236}">
                    <a16:creationId xmlns:a16="http://schemas.microsoft.com/office/drawing/2014/main" xmlns="" id="{B2AEDC44-85C4-A54A-B349-C5F5EEEA7996}"/>
                  </a:ext>
                </a:extLst>
              </p:cNvPr>
              <p:cNvSpPr>
                <a:spLocks noChangeArrowheads="1"/>
              </p:cNvSpPr>
              <p:nvPr/>
            </p:nvSpPr>
            <p:spPr bwMode="auto">
              <a:xfrm>
                <a:off x="1003"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3" name="Rectangle 155">
                <a:extLst>
                  <a:ext uri="{FF2B5EF4-FFF2-40B4-BE49-F238E27FC236}">
                    <a16:creationId xmlns:a16="http://schemas.microsoft.com/office/drawing/2014/main" xmlns="" id="{CB9784AA-EDF9-6646-AD2B-2A0CDC71A1B0}"/>
                  </a:ext>
                </a:extLst>
              </p:cNvPr>
              <p:cNvSpPr>
                <a:spLocks noChangeArrowheads="1"/>
              </p:cNvSpPr>
              <p:nvPr/>
            </p:nvSpPr>
            <p:spPr bwMode="auto">
              <a:xfrm>
                <a:off x="1039"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4" name="Rectangle 156">
                <a:extLst>
                  <a:ext uri="{FF2B5EF4-FFF2-40B4-BE49-F238E27FC236}">
                    <a16:creationId xmlns:a16="http://schemas.microsoft.com/office/drawing/2014/main" xmlns="" id="{2EA34A0E-F6D6-C94E-9AA4-E6CD27EAD762}"/>
                  </a:ext>
                </a:extLst>
              </p:cNvPr>
              <p:cNvSpPr>
                <a:spLocks noChangeArrowheads="1"/>
              </p:cNvSpPr>
              <p:nvPr/>
            </p:nvSpPr>
            <p:spPr bwMode="auto">
              <a:xfrm>
                <a:off x="107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5" name="Rectangle 157">
                <a:extLst>
                  <a:ext uri="{FF2B5EF4-FFF2-40B4-BE49-F238E27FC236}">
                    <a16:creationId xmlns:a16="http://schemas.microsoft.com/office/drawing/2014/main" xmlns="" id="{1AAD12FA-7F55-D045-BF87-D880939D1ACE}"/>
                  </a:ext>
                </a:extLst>
              </p:cNvPr>
              <p:cNvSpPr>
                <a:spLocks noChangeArrowheads="1"/>
              </p:cNvSpPr>
              <p:nvPr/>
            </p:nvSpPr>
            <p:spPr bwMode="auto">
              <a:xfrm>
                <a:off x="1113"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6" name="Rectangle 158">
                <a:extLst>
                  <a:ext uri="{FF2B5EF4-FFF2-40B4-BE49-F238E27FC236}">
                    <a16:creationId xmlns:a16="http://schemas.microsoft.com/office/drawing/2014/main" xmlns="" id="{089008D8-D2FC-F549-95F1-04A3F2B214AC}"/>
                  </a:ext>
                </a:extLst>
              </p:cNvPr>
              <p:cNvSpPr>
                <a:spLocks noChangeArrowheads="1"/>
              </p:cNvSpPr>
              <p:nvPr/>
            </p:nvSpPr>
            <p:spPr bwMode="auto">
              <a:xfrm>
                <a:off x="1147"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7" name="Rectangle 159">
                <a:extLst>
                  <a:ext uri="{FF2B5EF4-FFF2-40B4-BE49-F238E27FC236}">
                    <a16:creationId xmlns:a16="http://schemas.microsoft.com/office/drawing/2014/main" xmlns="" id="{0E26AA73-D640-9E45-B94B-D18190108698}"/>
                  </a:ext>
                </a:extLst>
              </p:cNvPr>
              <p:cNvSpPr>
                <a:spLocks noChangeArrowheads="1"/>
              </p:cNvSpPr>
              <p:nvPr/>
            </p:nvSpPr>
            <p:spPr bwMode="auto">
              <a:xfrm>
                <a:off x="1183"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8" name="Rectangle 160">
                <a:extLst>
                  <a:ext uri="{FF2B5EF4-FFF2-40B4-BE49-F238E27FC236}">
                    <a16:creationId xmlns:a16="http://schemas.microsoft.com/office/drawing/2014/main" xmlns="" id="{89417D92-61D9-D643-A95B-0D8140B5EA6A}"/>
                  </a:ext>
                </a:extLst>
              </p:cNvPr>
              <p:cNvSpPr>
                <a:spLocks noChangeArrowheads="1"/>
              </p:cNvSpPr>
              <p:nvPr/>
            </p:nvSpPr>
            <p:spPr bwMode="auto">
              <a:xfrm>
                <a:off x="1218"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09" name="Rectangle 161">
                <a:extLst>
                  <a:ext uri="{FF2B5EF4-FFF2-40B4-BE49-F238E27FC236}">
                    <a16:creationId xmlns:a16="http://schemas.microsoft.com/office/drawing/2014/main" xmlns="" id="{A26B3303-9EEB-F342-82A3-8DDA6AC1CCBD}"/>
                  </a:ext>
                </a:extLst>
              </p:cNvPr>
              <p:cNvSpPr>
                <a:spLocks noChangeArrowheads="1"/>
              </p:cNvSpPr>
              <p:nvPr/>
            </p:nvSpPr>
            <p:spPr bwMode="auto">
              <a:xfrm>
                <a:off x="1258"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0" name="Rectangle 162">
                <a:extLst>
                  <a:ext uri="{FF2B5EF4-FFF2-40B4-BE49-F238E27FC236}">
                    <a16:creationId xmlns:a16="http://schemas.microsoft.com/office/drawing/2014/main" xmlns="" id="{E7EA5373-EE07-3D41-8BB7-FDBAEE4F0C1D}"/>
                  </a:ext>
                </a:extLst>
              </p:cNvPr>
              <p:cNvSpPr>
                <a:spLocks noChangeArrowheads="1"/>
              </p:cNvSpPr>
              <p:nvPr/>
            </p:nvSpPr>
            <p:spPr bwMode="auto">
              <a:xfrm>
                <a:off x="1292"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1" name="Rectangle 163">
                <a:extLst>
                  <a:ext uri="{FF2B5EF4-FFF2-40B4-BE49-F238E27FC236}">
                    <a16:creationId xmlns:a16="http://schemas.microsoft.com/office/drawing/2014/main" xmlns="" id="{B52B3CAC-B45A-5C42-81E4-5738342E69D7}"/>
                  </a:ext>
                </a:extLst>
              </p:cNvPr>
              <p:cNvSpPr>
                <a:spLocks noChangeArrowheads="1"/>
              </p:cNvSpPr>
              <p:nvPr/>
            </p:nvSpPr>
            <p:spPr bwMode="auto">
              <a:xfrm>
                <a:off x="1327"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2" name="Rectangle 164">
                <a:extLst>
                  <a:ext uri="{FF2B5EF4-FFF2-40B4-BE49-F238E27FC236}">
                    <a16:creationId xmlns:a16="http://schemas.microsoft.com/office/drawing/2014/main" xmlns="" id="{2EE200C4-30BB-6143-B836-E5F654D57BD9}"/>
                  </a:ext>
                </a:extLst>
              </p:cNvPr>
              <p:cNvSpPr>
                <a:spLocks noChangeArrowheads="1"/>
              </p:cNvSpPr>
              <p:nvPr/>
            </p:nvSpPr>
            <p:spPr bwMode="auto">
              <a:xfrm>
                <a:off x="1362"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3" name="Rectangle 165">
                <a:extLst>
                  <a:ext uri="{FF2B5EF4-FFF2-40B4-BE49-F238E27FC236}">
                    <a16:creationId xmlns:a16="http://schemas.microsoft.com/office/drawing/2014/main" xmlns="" id="{8A082DA1-89E5-8E47-A0B1-AC02FDC07FCD}"/>
                  </a:ext>
                </a:extLst>
              </p:cNvPr>
              <p:cNvSpPr>
                <a:spLocks noChangeArrowheads="1"/>
              </p:cNvSpPr>
              <p:nvPr/>
            </p:nvSpPr>
            <p:spPr bwMode="auto">
              <a:xfrm>
                <a:off x="1399"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4" name="Rectangle 166">
                <a:extLst>
                  <a:ext uri="{FF2B5EF4-FFF2-40B4-BE49-F238E27FC236}">
                    <a16:creationId xmlns:a16="http://schemas.microsoft.com/office/drawing/2014/main" xmlns="" id="{73740D9D-034A-F640-8041-AD45C326208A}"/>
                  </a:ext>
                </a:extLst>
              </p:cNvPr>
              <p:cNvSpPr>
                <a:spLocks noChangeArrowheads="1"/>
              </p:cNvSpPr>
              <p:nvPr/>
            </p:nvSpPr>
            <p:spPr bwMode="auto">
              <a:xfrm>
                <a:off x="143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5" name="Rectangle 167">
                <a:extLst>
                  <a:ext uri="{FF2B5EF4-FFF2-40B4-BE49-F238E27FC236}">
                    <a16:creationId xmlns:a16="http://schemas.microsoft.com/office/drawing/2014/main" xmlns="" id="{01316062-4CEA-1248-B31E-B3E1B282B9DB}"/>
                  </a:ext>
                </a:extLst>
              </p:cNvPr>
              <p:cNvSpPr>
                <a:spLocks noChangeArrowheads="1"/>
              </p:cNvSpPr>
              <p:nvPr/>
            </p:nvSpPr>
            <p:spPr bwMode="auto">
              <a:xfrm>
                <a:off x="147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6" name="Rectangle 168">
                <a:extLst>
                  <a:ext uri="{FF2B5EF4-FFF2-40B4-BE49-F238E27FC236}">
                    <a16:creationId xmlns:a16="http://schemas.microsoft.com/office/drawing/2014/main" xmlns="" id="{0B604F13-D082-2A4F-903B-020989E01DE8}"/>
                  </a:ext>
                </a:extLst>
              </p:cNvPr>
              <p:cNvSpPr>
                <a:spLocks noChangeArrowheads="1"/>
              </p:cNvSpPr>
              <p:nvPr/>
            </p:nvSpPr>
            <p:spPr bwMode="auto">
              <a:xfrm>
                <a:off x="150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7" name="Rectangle 169">
                <a:extLst>
                  <a:ext uri="{FF2B5EF4-FFF2-40B4-BE49-F238E27FC236}">
                    <a16:creationId xmlns:a16="http://schemas.microsoft.com/office/drawing/2014/main" xmlns="" id="{34236DD4-0B9D-064D-A127-8B547D7F9C59}"/>
                  </a:ext>
                </a:extLst>
              </p:cNvPr>
              <p:cNvSpPr>
                <a:spLocks noChangeArrowheads="1"/>
              </p:cNvSpPr>
              <p:nvPr/>
            </p:nvSpPr>
            <p:spPr bwMode="auto">
              <a:xfrm>
                <a:off x="1542"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8" name="Rectangle 170">
                <a:extLst>
                  <a:ext uri="{FF2B5EF4-FFF2-40B4-BE49-F238E27FC236}">
                    <a16:creationId xmlns:a16="http://schemas.microsoft.com/office/drawing/2014/main" xmlns="" id="{5E5425EC-CE2B-7346-BE6E-46ADB04A280E}"/>
                  </a:ext>
                </a:extLst>
              </p:cNvPr>
              <p:cNvSpPr>
                <a:spLocks noChangeArrowheads="1"/>
              </p:cNvSpPr>
              <p:nvPr/>
            </p:nvSpPr>
            <p:spPr bwMode="auto">
              <a:xfrm>
                <a:off x="1581"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19" name="Rectangle 171">
                <a:extLst>
                  <a:ext uri="{FF2B5EF4-FFF2-40B4-BE49-F238E27FC236}">
                    <a16:creationId xmlns:a16="http://schemas.microsoft.com/office/drawing/2014/main" xmlns="" id="{D73D8C48-FC30-1A4D-8F7D-FCE555C884B4}"/>
                  </a:ext>
                </a:extLst>
              </p:cNvPr>
              <p:cNvSpPr>
                <a:spLocks noChangeArrowheads="1"/>
              </p:cNvSpPr>
              <p:nvPr/>
            </p:nvSpPr>
            <p:spPr bwMode="auto">
              <a:xfrm>
                <a:off x="1615"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0" name="Rectangle 172">
                <a:extLst>
                  <a:ext uri="{FF2B5EF4-FFF2-40B4-BE49-F238E27FC236}">
                    <a16:creationId xmlns:a16="http://schemas.microsoft.com/office/drawing/2014/main" xmlns="" id="{65D34234-6138-A640-9ABA-3B7C00743ED4}"/>
                  </a:ext>
                </a:extLst>
              </p:cNvPr>
              <p:cNvSpPr>
                <a:spLocks noChangeArrowheads="1"/>
              </p:cNvSpPr>
              <p:nvPr/>
            </p:nvSpPr>
            <p:spPr bwMode="auto">
              <a:xfrm>
                <a:off x="165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1" name="Rectangle 173">
                <a:extLst>
                  <a:ext uri="{FF2B5EF4-FFF2-40B4-BE49-F238E27FC236}">
                    <a16:creationId xmlns:a16="http://schemas.microsoft.com/office/drawing/2014/main" xmlns="" id="{A00B5E2F-9DCF-434A-BE37-2D3093867AB1}"/>
                  </a:ext>
                </a:extLst>
              </p:cNvPr>
              <p:cNvSpPr>
                <a:spLocks noChangeArrowheads="1"/>
              </p:cNvSpPr>
              <p:nvPr/>
            </p:nvSpPr>
            <p:spPr bwMode="auto">
              <a:xfrm>
                <a:off x="168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2" name="Rectangle 174">
                <a:extLst>
                  <a:ext uri="{FF2B5EF4-FFF2-40B4-BE49-F238E27FC236}">
                    <a16:creationId xmlns:a16="http://schemas.microsoft.com/office/drawing/2014/main" xmlns="" id="{F9D45E66-E619-8E4C-8BDD-AB4366526838}"/>
                  </a:ext>
                </a:extLst>
              </p:cNvPr>
              <p:cNvSpPr>
                <a:spLocks noChangeArrowheads="1"/>
              </p:cNvSpPr>
              <p:nvPr/>
            </p:nvSpPr>
            <p:spPr bwMode="auto">
              <a:xfrm>
                <a:off x="1722"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3" name="Rectangle 175">
                <a:extLst>
                  <a:ext uri="{FF2B5EF4-FFF2-40B4-BE49-F238E27FC236}">
                    <a16:creationId xmlns:a16="http://schemas.microsoft.com/office/drawing/2014/main" xmlns="" id="{B79B2B25-DEA9-8A45-8DB6-C17442842324}"/>
                  </a:ext>
                </a:extLst>
              </p:cNvPr>
              <p:cNvSpPr>
                <a:spLocks noChangeArrowheads="1"/>
              </p:cNvSpPr>
              <p:nvPr/>
            </p:nvSpPr>
            <p:spPr bwMode="auto">
              <a:xfrm>
                <a:off x="1759"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4" name="Rectangle 176">
                <a:extLst>
                  <a:ext uri="{FF2B5EF4-FFF2-40B4-BE49-F238E27FC236}">
                    <a16:creationId xmlns:a16="http://schemas.microsoft.com/office/drawing/2014/main" xmlns="" id="{0D22E114-A0A4-3942-B2F3-ED85B80E08B5}"/>
                  </a:ext>
                </a:extLst>
              </p:cNvPr>
              <p:cNvSpPr>
                <a:spLocks noChangeArrowheads="1"/>
              </p:cNvSpPr>
              <p:nvPr/>
            </p:nvSpPr>
            <p:spPr bwMode="auto">
              <a:xfrm>
                <a:off x="179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5" name="Rectangle 177">
                <a:extLst>
                  <a:ext uri="{FF2B5EF4-FFF2-40B4-BE49-F238E27FC236}">
                    <a16:creationId xmlns:a16="http://schemas.microsoft.com/office/drawing/2014/main" xmlns="" id="{6A6CD870-881D-5C4A-90E9-5B8442EB2CAB}"/>
                  </a:ext>
                </a:extLst>
              </p:cNvPr>
              <p:cNvSpPr>
                <a:spLocks noChangeArrowheads="1"/>
              </p:cNvSpPr>
              <p:nvPr/>
            </p:nvSpPr>
            <p:spPr bwMode="auto">
              <a:xfrm>
                <a:off x="183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6" name="Rectangle 178">
                <a:extLst>
                  <a:ext uri="{FF2B5EF4-FFF2-40B4-BE49-F238E27FC236}">
                    <a16:creationId xmlns:a16="http://schemas.microsoft.com/office/drawing/2014/main" xmlns="" id="{692EA306-8708-6F49-90CC-713821BB114B}"/>
                  </a:ext>
                </a:extLst>
              </p:cNvPr>
              <p:cNvSpPr>
                <a:spLocks noChangeArrowheads="1"/>
              </p:cNvSpPr>
              <p:nvPr/>
            </p:nvSpPr>
            <p:spPr bwMode="auto">
              <a:xfrm>
                <a:off x="186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7" name="Rectangle 179">
                <a:extLst>
                  <a:ext uri="{FF2B5EF4-FFF2-40B4-BE49-F238E27FC236}">
                    <a16:creationId xmlns:a16="http://schemas.microsoft.com/office/drawing/2014/main" xmlns="" id="{AECA4CF4-E447-2A42-9D6F-4E725CBF5FC3}"/>
                  </a:ext>
                </a:extLst>
              </p:cNvPr>
              <p:cNvSpPr>
                <a:spLocks noChangeArrowheads="1"/>
              </p:cNvSpPr>
              <p:nvPr/>
            </p:nvSpPr>
            <p:spPr bwMode="auto">
              <a:xfrm>
                <a:off x="190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8" name="Rectangle 180">
                <a:extLst>
                  <a:ext uri="{FF2B5EF4-FFF2-40B4-BE49-F238E27FC236}">
                    <a16:creationId xmlns:a16="http://schemas.microsoft.com/office/drawing/2014/main" xmlns="" id="{BAC83725-8099-D94C-A0D6-42F2096BE6D5}"/>
                  </a:ext>
                </a:extLst>
              </p:cNvPr>
              <p:cNvSpPr>
                <a:spLocks noChangeArrowheads="1"/>
              </p:cNvSpPr>
              <p:nvPr/>
            </p:nvSpPr>
            <p:spPr bwMode="auto">
              <a:xfrm>
                <a:off x="1938"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29" name="Rectangle 181">
                <a:extLst>
                  <a:ext uri="{FF2B5EF4-FFF2-40B4-BE49-F238E27FC236}">
                    <a16:creationId xmlns:a16="http://schemas.microsoft.com/office/drawing/2014/main" xmlns="" id="{A2E5619D-0C81-5340-80FE-F1E0C1B4FCB1}"/>
                  </a:ext>
                </a:extLst>
              </p:cNvPr>
              <p:cNvSpPr>
                <a:spLocks noChangeArrowheads="1"/>
              </p:cNvSpPr>
              <p:nvPr/>
            </p:nvSpPr>
            <p:spPr bwMode="auto">
              <a:xfrm>
                <a:off x="1974"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0" name="Rectangle 182">
                <a:extLst>
                  <a:ext uri="{FF2B5EF4-FFF2-40B4-BE49-F238E27FC236}">
                    <a16:creationId xmlns:a16="http://schemas.microsoft.com/office/drawing/2014/main" xmlns="" id="{CE654A6B-556F-EB44-B65E-764A01F9EAB1}"/>
                  </a:ext>
                </a:extLst>
              </p:cNvPr>
              <p:cNvSpPr>
                <a:spLocks noChangeArrowheads="1"/>
              </p:cNvSpPr>
              <p:nvPr/>
            </p:nvSpPr>
            <p:spPr bwMode="auto">
              <a:xfrm>
                <a:off x="201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1" name="Rectangle 183">
                <a:extLst>
                  <a:ext uri="{FF2B5EF4-FFF2-40B4-BE49-F238E27FC236}">
                    <a16:creationId xmlns:a16="http://schemas.microsoft.com/office/drawing/2014/main" xmlns="" id="{5C4A0B8C-5CF7-D24F-8D6F-3A91A12A2F89}"/>
                  </a:ext>
                </a:extLst>
              </p:cNvPr>
              <p:cNvSpPr>
                <a:spLocks noChangeArrowheads="1"/>
              </p:cNvSpPr>
              <p:nvPr/>
            </p:nvSpPr>
            <p:spPr bwMode="auto">
              <a:xfrm>
                <a:off x="2046"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2" name="Rectangle 184">
                <a:extLst>
                  <a:ext uri="{FF2B5EF4-FFF2-40B4-BE49-F238E27FC236}">
                    <a16:creationId xmlns:a16="http://schemas.microsoft.com/office/drawing/2014/main" xmlns="" id="{F2EAFA08-DD19-5945-9224-0AE8CC370408}"/>
                  </a:ext>
                </a:extLst>
              </p:cNvPr>
              <p:cNvSpPr>
                <a:spLocks noChangeArrowheads="1"/>
              </p:cNvSpPr>
              <p:nvPr/>
            </p:nvSpPr>
            <p:spPr bwMode="auto">
              <a:xfrm>
                <a:off x="2084"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3" name="Rectangle 185">
                <a:extLst>
                  <a:ext uri="{FF2B5EF4-FFF2-40B4-BE49-F238E27FC236}">
                    <a16:creationId xmlns:a16="http://schemas.microsoft.com/office/drawing/2014/main" xmlns="" id="{9F46004C-6AB5-5540-97CE-4D7D115BFC1C}"/>
                  </a:ext>
                </a:extLst>
              </p:cNvPr>
              <p:cNvSpPr>
                <a:spLocks noChangeArrowheads="1"/>
              </p:cNvSpPr>
              <p:nvPr/>
            </p:nvSpPr>
            <p:spPr bwMode="auto">
              <a:xfrm>
                <a:off x="2118"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4" name="Rectangle 186">
                <a:extLst>
                  <a:ext uri="{FF2B5EF4-FFF2-40B4-BE49-F238E27FC236}">
                    <a16:creationId xmlns:a16="http://schemas.microsoft.com/office/drawing/2014/main" xmlns="" id="{695A326E-E75E-D34B-A93A-B397BA03ED4D}"/>
                  </a:ext>
                </a:extLst>
              </p:cNvPr>
              <p:cNvSpPr>
                <a:spLocks noChangeArrowheads="1"/>
              </p:cNvSpPr>
              <p:nvPr/>
            </p:nvSpPr>
            <p:spPr bwMode="auto">
              <a:xfrm>
                <a:off x="215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5" name="Rectangle 187">
                <a:extLst>
                  <a:ext uri="{FF2B5EF4-FFF2-40B4-BE49-F238E27FC236}">
                    <a16:creationId xmlns:a16="http://schemas.microsoft.com/office/drawing/2014/main" xmlns="" id="{C3EB6507-D87F-3841-A76F-EFB116F03E10}"/>
                  </a:ext>
                </a:extLst>
              </p:cNvPr>
              <p:cNvSpPr>
                <a:spLocks noChangeArrowheads="1"/>
              </p:cNvSpPr>
              <p:nvPr/>
            </p:nvSpPr>
            <p:spPr bwMode="auto">
              <a:xfrm>
                <a:off x="2190"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6" name="Rectangle 188">
                <a:extLst>
                  <a:ext uri="{FF2B5EF4-FFF2-40B4-BE49-F238E27FC236}">
                    <a16:creationId xmlns:a16="http://schemas.microsoft.com/office/drawing/2014/main" xmlns="" id="{3C52650F-4580-3141-A587-0A22103B4137}"/>
                  </a:ext>
                </a:extLst>
              </p:cNvPr>
              <p:cNvSpPr>
                <a:spLocks noChangeArrowheads="1"/>
              </p:cNvSpPr>
              <p:nvPr/>
            </p:nvSpPr>
            <p:spPr bwMode="auto">
              <a:xfrm>
                <a:off x="2228"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7" name="Rectangle 189">
                <a:extLst>
                  <a:ext uri="{FF2B5EF4-FFF2-40B4-BE49-F238E27FC236}">
                    <a16:creationId xmlns:a16="http://schemas.microsoft.com/office/drawing/2014/main" xmlns="" id="{69FF3367-B859-2040-BC1B-AA75BB771FB3}"/>
                  </a:ext>
                </a:extLst>
              </p:cNvPr>
              <p:cNvSpPr>
                <a:spLocks noChangeArrowheads="1"/>
              </p:cNvSpPr>
              <p:nvPr/>
            </p:nvSpPr>
            <p:spPr bwMode="auto">
              <a:xfrm>
                <a:off x="2262"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8" name="Rectangle 190">
                <a:extLst>
                  <a:ext uri="{FF2B5EF4-FFF2-40B4-BE49-F238E27FC236}">
                    <a16:creationId xmlns:a16="http://schemas.microsoft.com/office/drawing/2014/main" xmlns="" id="{76DC7423-4CD4-7547-AFCD-C218E03A4B24}"/>
                  </a:ext>
                </a:extLst>
              </p:cNvPr>
              <p:cNvSpPr>
                <a:spLocks noChangeArrowheads="1"/>
              </p:cNvSpPr>
              <p:nvPr/>
            </p:nvSpPr>
            <p:spPr bwMode="auto">
              <a:xfrm>
                <a:off x="2298"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39" name="Rectangle 191">
                <a:extLst>
                  <a:ext uri="{FF2B5EF4-FFF2-40B4-BE49-F238E27FC236}">
                    <a16:creationId xmlns:a16="http://schemas.microsoft.com/office/drawing/2014/main" xmlns="" id="{8A69210B-8AA3-5244-A19E-148FA80E8BB0}"/>
                  </a:ext>
                </a:extLst>
              </p:cNvPr>
              <p:cNvSpPr>
                <a:spLocks noChangeArrowheads="1"/>
              </p:cNvSpPr>
              <p:nvPr/>
            </p:nvSpPr>
            <p:spPr bwMode="auto">
              <a:xfrm>
                <a:off x="233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0" name="Rectangle 192">
                <a:extLst>
                  <a:ext uri="{FF2B5EF4-FFF2-40B4-BE49-F238E27FC236}">
                    <a16:creationId xmlns:a16="http://schemas.microsoft.com/office/drawing/2014/main" xmlns="" id="{30B67290-6F8C-1244-BA70-F21F35154DCC}"/>
                  </a:ext>
                </a:extLst>
              </p:cNvPr>
              <p:cNvSpPr>
                <a:spLocks noChangeArrowheads="1"/>
              </p:cNvSpPr>
              <p:nvPr/>
            </p:nvSpPr>
            <p:spPr bwMode="auto">
              <a:xfrm>
                <a:off x="2372"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1" name="Rectangle 193">
                <a:extLst>
                  <a:ext uri="{FF2B5EF4-FFF2-40B4-BE49-F238E27FC236}">
                    <a16:creationId xmlns:a16="http://schemas.microsoft.com/office/drawing/2014/main" xmlns="" id="{696A90F6-CBBF-6144-B1CD-B678691B1AF6}"/>
                  </a:ext>
                </a:extLst>
              </p:cNvPr>
              <p:cNvSpPr>
                <a:spLocks noChangeArrowheads="1"/>
              </p:cNvSpPr>
              <p:nvPr/>
            </p:nvSpPr>
            <p:spPr bwMode="auto">
              <a:xfrm>
                <a:off x="2406"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2" name="Rectangle 194">
                <a:extLst>
                  <a:ext uri="{FF2B5EF4-FFF2-40B4-BE49-F238E27FC236}">
                    <a16:creationId xmlns:a16="http://schemas.microsoft.com/office/drawing/2014/main" xmlns="" id="{617249B9-2FB0-6E4E-8A7A-DAB247D1DEAE}"/>
                  </a:ext>
                </a:extLst>
              </p:cNvPr>
              <p:cNvSpPr>
                <a:spLocks noChangeArrowheads="1"/>
              </p:cNvSpPr>
              <p:nvPr/>
            </p:nvSpPr>
            <p:spPr bwMode="auto">
              <a:xfrm>
                <a:off x="2442"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3" name="Rectangle 195">
                <a:extLst>
                  <a:ext uri="{FF2B5EF4-FFF2-40B4-BE49-F238E27FC236}">
                    <a16:creationId xmlns:a16="http://schemas.microsoft.com/office/drawing/2014/main" xmlns="" id="{CF102678-A951-AD41-8A4D-7BC56DCCFD9E}"/>
                  </a:ext>
                </a:extLst>
              </p:cNvPr>
              <p:cNvSpPr>
                <a:spLocks noChangeArrowheads="1"/>
              </p:cNvSpPr>
              <p:nvPr/>
            </p:nvSpPr>
            <p:spPr bwMode="auto">
              <a:xfrm>
                <a:off x="2478"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4" name="Rectangle 196">
                <a:extLst>
                  <a:ext uri="{FF2B5EF4-FFF2-40B4-BE49-F238E27FC236}">
                    <a16:creationId xmlns:a16="http://schemas.microsoft.com/office/drawing/2014/main" xmlns="" id="{1B83CB72-7FEE-2B46-8805-674FDA6B107C}"/>
                  </a:ext>
                </a:extLst>
              </p:cNvPr>
              <p:cNvSpPr>
                <a:spLocks noChangeArrowheads="1"/>
              </p:cNvSpPr>
              <p:nvPr/>
            </p:nvSpPr>
            <p:spPr bwMode="auto">
              <a:xfrm>
                <a:off x="2514"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5" name="Rectangle 197">
                <a:extLst>
                  <a:ext uri="{FF2B5EF4-FFF2-40B4-BE49-F238E27FC236}">
                    <a16:creationId xmlns:a16="http://schemas.microsoft.com/office/drawing/2014/main" xmlns="" id="{2421C295-F801-8F4B-AC27-6A85454AC652}"/>
                  </a:ext>
                </a:extLst>
              </p:cNvPr>
              <p:cNvSpPr>
                <a:spLocks noChangeArrowheads="1"/>
              </p:cNvSpPr>
              <p:nvPr/>
            </p:nvSpPr>
            <p:spPr bwMode="auto">
              <a:xfrm>
                <a:off x="2551"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6" name="Rectangle 198">
                <a:extLst>
                  <a:ext uri="{FF2B5EF4-FFF2-40B4-BE49-F238E27FC236}">
                    <a16:creationId xmlns:a16="http://schemas.microsoft.com/office/drawing/2014/main" xmlns="" id="{5D5CBAE8-37A3-6A4C-8041-D987FFEF3A7D}"/>
                  </a:ext>
                </a:extLst>
              </p:cNvPr>
              <p:cNvSpPr>
                <a:spLocks noChangeArrowheads="1"/>
              </p:cNvSpPr>
              <p:nvPr/>
            </p:nvSpPr>
            <p:spPr bwMode="auto">
              <a:xfrm>
                <a:off x="2586"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7" name="Rectangle 199">
                <a:extLst>
                  <a:ext uri="{FF2B5EF4-FFF2-40B4-BE49-F238E27FC236}">
                    <a16:creationId xmlns:a16="http://schemas.microsoft.com/office/drawing/2014/main" xmlns="" id="{427D8BB2-A6F5-7544-B10A-FF2DBB165DE2}"/>
                  </a:ext>
                </a:extLst>
              </p:cNvPr>
              <p:cNvSpPr>
                <a:spLocks noChangeArrowheads="1"/>
              </p:cNvSpPr>
              <p:nvPr/>
            </p:nvSpPr>
            <p:spPr bwMode="auto">
              <a:xfrm>
                <a:off x="2622"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8" name="Rectangle 200">
                <a:extLst>
                  <a:ext uri="{FF2B5EF4-FFF2-40B4-BE49-F238E27FC236}">
                    <a16:creationId xmlns:a16="http://schemas.microsoft.com/office/drawing/2014/main" xmlns="" id="{32258039-5A11-9347-9557-0954D68CD386}"/>
                  </a:ext>
                </a:extLst>
              </p:cNvPr>
              <p:cNvSpPr>
                <a:spLocks noChangeArrowheads="1"/>
              </p:cNvSpPr>
              <p:nvPr/>
            </p:nvSpPr>
            <p:spPr bwMode="auto">
              <a:xfrm>
                <a:off x="2658" y="1648"/>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49" name="Rectangle 201">
                <a:extLst>
                  <a:ext uri="{FF2B5EF4-FFF2-40B4-BE49-F238E27FC236}">
                    <a16:creationId xmlns:a16="http://schemas.microsoft.com/office/drawing/2014/main" xmlns="" id="{92B488AA-415A-DB48-BE6A-D7D738168562}"/>
                  </a:ext>
                </a:extLst>
              </p:cNvPr>
              <p:cNvSpPr>
                <a:spLocks noChangeArrowheads="1"/>
              </p:cNvSpPr>
              <p:nvPr/>
            </p:nvSpPr>
            <p:spPr bwMode="auto">
              <a:xfrm>
                <a:off x="2695" y="164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0" name="Rectangle 202">
                <a:extLst>
                  <a:ext uri="{FF2B5EF4-FFF2-40B4-BE49-F238E27FC236}">
                    <a16:creationId xmlns:a16="http://schemas.microsoft.com/office/drawing/2014/main" xmlns="" id="{E5CA6577-44BD-204A-ADDA-1478912E1141}"/>
                  </a:ext>
                </a:extLst>
              </p:cNvPr>
              <p:cNvSpPr>
                <a:spLocks noChangeArrowheads="1"/>
              </p:cNvSpPr>
              <p:nvPr/>
            </p:nvSpPr>
            <p:spPr bwMode="auto">
              <a:xfrm>
                <a:off x="535" y="11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1" name="Rectangle 203">
                <a:extLst>
                  <a:ext uri="{FF2B5EF4-FFF2-40B4-BE49-F238E27FC236}">
                    <a16:creationId xmlns:a16="http://schemas.microsoft.com/office/drawing/2014/main" xmlns="" id="{08B618AC-34F6-BF49-806B-3612C52585A3}"/>
                  </a:ext>
                </a:extLst>
              </p:cNvPr>
              <p:cNvSpPr>
                <a:spLocks noChangeArrowheads="1"/>
              </p:cNvSpPr>
              <p:nvPr/>
            </p:nvSpPr>
            <p:spPr bwMode="auto">
              <a:xfrm>
                <a:off x="570"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2" name="Rectangle 204">
                <a:extLst>
                  <a:ext uri="{FF2B5EF4-FFF2-40B4-BE49-F238E27FC236}">
                    <a16:creationId xmlns:a16="http://schemas.microsoft.com/office/drawing/2014/main" xmlns="" id="{71764C79-5BC1-E34D-8379-BE58907805A6}"/>
                  </a:ext>
                </a:extLst>
              </p:cNvPr>
              <p:cNvSpPr>
                <a:spLocks noChangeArrowheads="1"/>
              </p:cNvSpPr>
              <p:nvPr/>
            </p:nvSpPr>
            <p:spPr bwMode="auto">
              <a:xfrm>
                <a:off x="606"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3" name="Rectangle 205">
                <a:extLst>
                  <a:ext uri="{FF2B5EF4-FFF2-40B4-BE49-F238E27FC236}">
                    <a16:creationId xmlns:a16="http://schemas.microsoft.com/office/drawing/2014/main" xmlns="" id="{C5CF6D92-E84A-FB40-94A1-F6260C3130B2}"/>
                  </a:ext>
                </a:extLst>
              </p:cNvPr>
              <p:cNvSpPr>
                <a:spLocks noChangeArrowheads="1"/>
              </p:cNvSpPr>
              <p:nvPr/>
            </p:nvSpPr>
            <p:spPr bwMode="auto">
              <a:xfrm>
                <a:off x="645" y="11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4" name="Rectangle 206">
                <a:extLst>
                  <a:ext uri="{FF2B5EF4-FFF2-40B4-BE49-F238E27FC236}">
                    <a16:creationId xmlns:a16="http://schemas.microsoft.com/office/drawing/2014/main" xmlns="" id="{D686F60D-5007-3349-B460-5FE8BD382F6E}"/>
                  </a:ext>
                </a:extLst>
              </p:cNvPr>
              <p:cNvSpPr>
                <a:spLocks noChangeArrowheads="1"/>
              </p:cNvSpPr>
              <p:nvPr/>
            </p:nvSpPr>
            <p:spPr bwMode="auto">
              <a:xfrm>
                <a:off x="680"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5" name="Rectangle 207">
                <a:extLst>
                  <a:ext uri="{FF2B5EF4-FFF2-40B4-BE49-F238E27FC236}">
                    <a16:creationId xmlns:a16="http://schemas.microsoft.com/office/drawing/2014/main" xmlns="" id="{A1E29793-2823-9241-944A-684BAF5A035B}"/>
                  </a:ext>
                </a:extLst>
              </p:cNvPr>
              <p:cNvSpPr>
                <a:spLocks noChangeArrowheads="1"/>
              </p:cNvSpPr>
              <p:nvPr/>
            </p:nvSpPr>
            <p:spPr bwMode="auto">
              <a:xfrm>
                <a:off x="714"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6" name="Rectangle 208">
                <a:extLst>
                  <a:ext uri="{FF2B5EF4-FFF2-40B4-BE49-F238E27FC236}">
                    <a16:creationId xmlns:a16="http://schemas.microsoft.com/office/drawing/2014/main" xmlns="" id="{04503589-0904-434E-9311-D7B70EDB16A8}"/>
                  </a:ext>
                </a:extLst>
              </p:cNvPr>
              <p:cNvSpPr>
                <a:spLocks noChangeArrowheads="1"/>
              </p:cNvSpPr>
              <p:nvPr/>
            </p:nvSpPr>
            <p:spPr bwMode="auto">
              <a:xfrm>
                <a:off x="751"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7" name="Rectangle 209">
                <a:extLst>
                  <a:ext uri="{FF2B5EF4-FFF2-40B4-BE49-F238E27FC236}">
                    <a16:creationId xmlns:a16="http://schemas.microsoft.com/office/drawing/2014/main" xmlns="" id="{F9972E84-8AAF-2743-A9EC-63AF61F42305}"/>
                  </a:ext>
                </a:extLst>
              </p:cNvPr>
              <p:cNvSpPr>
                <a:spLocks noChangeArrowheads="1"/>
              </p:cNvSpPr>
              <p:nvPr/>
            </p:nvSpPr>
            <p:spPr bwMode="auto">
              <a:xfrm>
                <a:off x="786"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8" name="Rectangle 210">
                <a:extLst>
                  <a:ext uri="{FF2B5EF4-FFF2-40B4-BE49-F238E27FC236}">
                    <a16:creationId xmlns:a16="http://schemas.microsoft.com/office/drawing/2014/main" xmlns="" id="{B91A458E-342C-AB48-8EDE-9003CA97E225}"/>
                  </a:ext>
                </a:extLst>
              </p:cNvPr>
              <p:cNvSpPr>
                <a:spLocks noChangeArrowheads="1"/>
              </p:cNvSpPr>
              <p:nvPr/>
            </p:nvSpPr>
            <p:spPr bwMode="auto">
              <a:xfrm>
                <a:off x="824" y="1179"/>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59" name="Rectangle 211">
                <a:extLst>
                  <a:ext uri="{FF2B5EF4-FFF2-40B4-BE49-F238E27FC236}">
                    <a16:creationId xmlns:a16="http://schemas.microsoft.com/office/drawing/2014/main" xmlns="" id="{BC3EBC92-C5E8-BB46-88E0-2744529A1ECC}"/>
                  </a:ext>
                </a:extLst>
              </p:cNvPr>
              <p:cNvSpPr>
                <a:spLocks noChangeArrowheads="1"/>
              </p:cNvSpPr>
              <p:nvPr/>
            </p:nvSpPr>
            <p:spPr bwMode="auto">
              <a:xfrm>
                <a:off x="858"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0" name="Rectangle 212">
                <a:extLst>
                  <a:ext uri="{FF2B5EF4-FFF2-40B4-BE49-F238E27FC236}">
                    <a16:creationId xmlns:a16="http://schemas.microsoft.com/office/drawing/2014/main" xmlns="" id="{33E0773C-D872-EF4B-951B-424BFA669D54}"/>
                  </a:ext>
                </a:extLst>
              </p:cNvPr>
              <p:cNvSpPr>
                <a:spLocks noChangeArrowheads="1"/>
              </p:cNvSpPr>
              <p:nvPr/>
            </p:nvSpPr>
            <p:spPr bwMode="auto">
              <a:xfrm>
                <a:off x="895"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1" name="Rectangle 213">
                <a:extLst>
                  <a:ext uri="{FF2B5EF4-FFF2-40B4-BE49-F238E27FC236}">
                    <a16:creationId xmlns:a16="http://schemas.microsoft.com/office/drawing/2014/main" xmlns="" id="{1A3162F0-1CAD-8E45-BC9F-58CCA7E84268}"/>
                  </a:ext>
                </a:extLst>
              </p:cNvPr>
              <p:cNvSpPr>
                <a:spLocks noChangeArrowheads="1"/>
              </p:cNvSpPr>
              <p:nvPr/>
            </p:nvSpPr>
            <p:spPr bwMode="auto">
              <a:xfrm>
                <a:off x="930"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2" name="Rectangle 214">
                <a:extLst>
                  <a:ext uri="{FF2B5EF4-FFF2-40B4-BE49-F238E27FC236}">
                    <a16:creationId xmlns:a16="http://schemas.microsoft.com/office/drawing/2014/main" xmlns="" id="{26DAE5CD-FBC2-BA43-AA53-4040A2A903A1}"/>
                  </a:ext>
                </a:extLst>
              </p:cNvPr>
              <p:cNvSpPr>
                <a:spLocks noChangeArrowheads="1"/>
              </p:cNvSpPr>
              <p:nvPr/>
            </p:nvSpPr>
            <p:spPr bwMode="auto">
              <a:xfrm>
                <a:off x="969"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3" name="Rectangle 215">
                <a:extLst>
                  <a:ext uri="{FF2B5EF4-FFF2-40B4-BE49-F238E27FC236}">
                    <a16:creationId xmlns:a16="http://schemas.microsoft.com/office/drawing/2014/main" xmlns="" id="{2616FD21-83BC-F94E-BE7D-CEA270C6392C}"/>
                  </a:ext>
                </a:extLst>
              </p:cNvPr>
              <p:cNvSpPr>
                <a:spLocks noChangeArrowheads="1"/>
              </p:cNvSpPr>
              <p:nvPr/>
            </p:nvSpPr>
            <p:spPr bwMode="auto">
              <a:xfrm>
                <a:off x="1003"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4" name="Rectangle 216">
                <a:extLst>
                  <a:ext uri="{FF2B5EF4-FFF2-40B4-BE49-F238E27FC236}">
                    <a16:creationId xmlns:a16="http://schemas.microsoft.com/office/drawing/2014/main" xmlns="" id="{9F13B1FC-9D5D-3C47-BCEF-5DF74956EC2E}"/>
                  </a:ext>
                </a:extLst>
              </p:cNvPr>
              <p:cNvSpPr>
                <a:spLocks noChangeArrowheads="1"/>
              </p:cNvSpPr>
              <p:nvPr/>
            </p:nvSpPr>
            <p:spPr bwMode="auto">
              <a:xfrm>
                <a:off x="1039"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5" name="Rectangle 217">
                <a:extLst>
                  <a:ext uri="{FF2B5EF4-FFF2-40B4-BE49-F238E27FC236}">
                    <a16:creationId xmlns:a16="http://schemas.microsoft.com/office/drawing/2014/main" xmlns="" id="{5FD46BA1-AA08-924E-86A1-0F6C9761BE49}"/>
                  </a:ext>
                </a:extLst>
              </p:cNvPr>
              <p:cNvSpPr>
                <a:spLocks noChangeArrowheads="1"/>
              </p:cNvSpPr>
              <p:nvPr/>
            </p:nvSpPr>
            <p:spPr bwMode="auto">
              <a:xfrm>
                <a:off x="1074"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466" name="Rectangle 218">
                <a:extLst>
                  <a:ext uri="{FF2B5EF4-FFF2-40B4-BE49-F238E27FC236}">
                    <a16:creationId xmlns:a16="http://schemas.microsoft.com/office/drawing/2014/main" xmlns="" id="{468D9999-86CC-2042-9B2A-73F1C243F80A}"/>
                  </a:ext>
                </a:extLst>
              </p:cNvPr>
              <p:cNvSpPr>
                <a:spLocks noChangeArrowheads="1"/>
              </p:cNvSpPr>
              <p:nvPr/>
            </p:nvSpPr>
            <p:spPr bwMode="auto">
              <a:xfrm>
                <a:off x="1113" y="1179"/>
                <a:ext cx="13"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grpSp>
        <p:sp>
          <p:nvSpPr>
            <p:cNvPr id="181512" name="Line 264">
              <a:extLst>
                <a:ext uri="{FF2B5EF4-FFF2-40B4-BE49-F238E27FC236}">
                  <a16:creationId xmlns:a16="http://schemas.microsoft.com/office/drawing/2014/main" xmlns="" id="{CD339C6D-7D3F-CA4A-ABDF-35A11A6D80AB}"/>
                </a:ext>
              </a:extLst>
            </p:cNvPr>
            <p:cNvSpPr>
              <a:spLocks noChangeShapeType="1"/>
            </p:cNvSpPr>
            <p:nvPr/>
          </p:nvSpPr>
          <p:spPr bwMode="auto">
            <a:xfrm>
              <a:off x="957263" y="1809756"/>
              <a:ext cx="1598" cy="2965574"/>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3" name="Line 265">
              <a:extLst>
                <a:ext uri="{FF2B5EF4-FFF2-40B4-BE49-F238E27FC236}">
                  <a16:creationId xmlns:a16="http://schemas.microsoft.com/office/drawing/2014/main" xmlns="" id="{56A0706E-2411-A445-A02B-4E48FC51440F}"/>
                </a:ext>
              </a:extLst>
            </p:cNvPr>
            <p:cNvSpPr>
              <a:spLocks noChangeShapeType="1"/>
            </p:cNvSpPr>
            <p:nvPr/>
          </p:nvSpPr>
          <p:spPr bwMode="auto">
            <a:xfrm>
              <a:off x="870987" y="4775330"/>
              <a:ext cx="86276"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4" name="Line 266">
              <a:extLst>
                <a:ext uri="{FF2B5EF4-FFF2-40B4-BE49-F238E27FC236}">
                  <a16:creationId xmlns:a16="http://schemas.microsoft.com/office/drawing/2014/main" xmlns="" id="{077F53AD-7440-5A4E-AB7A-A2196420F0B9}"/>
                </a:ext>
              </a:extLst>
            </p:cNvPr>
            <p:cNvSpPr>
              <a:spLocks noChangeShapeType="1"/>
            </p:cNvSpPr>
            <p:nvPr/>
          </p:nvSpPr>
          <p:spPr bwMode="auto">
            <a:xfrm>
              <a:off x="870987" y="4032348"/>
              <a:ext cx="86276"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5" name="Line 267">
              <a:extLst>
                <a:ext uri="{FF2B5EF4-FFF2-40B4-BE49-F238E27FC236}">
                  <a16:creationId xmlns:a16="http://schemas.microsoft.com/office/drawing/2014/main" xmlns="" id="{30BBC7C0-7E04-374A-995C-8C86FEDC7FA5}"/>
                </a:ext>
              </a:extLst>
            </p:cNvPr>
            <p:cNvSpPr>
              <a:spLocks noChangeShapeType="1"/>
            </p:cNvSpPr>
            <p:nvPr/>
          </p:nvSpPr>
          <p:spPr bwMode="auto">
            <a:xfrm>
              <a:off x="870987" y="3297305"/>
              <a:ext cx="86276" cy="1588"/>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6" name="Line 268">
              <a:extLst>
                <a:ext uri="{FF2B5EF4-FFF2-40B4-BE49-F238E27FC236}">
                  <a16:creationId xmlns:a16="http://schemas.microsoft.com/office/drawing/2014/main" xmlns="" id="{F4293389-470F-2F4A-AEB4-6737BFB319D6}"/>
                </a:ext>
              </a:extLst>
            </p:cNvPr>
            <p:cNvSpPr>
              <a:spLocks noChangeShapeType="1"/>
            </p:cNvSpPr>
            <p:nvPr/>
          </p:nvSpPr>
          <p:spPr bwMode="auto">
            <a:xfrm>
              <a:off x="870987" y="2554324"/>
              <a:ext cx="86276" cy="1588"/>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7" name="Line 269">
              <a:extLst>
                <a:ext uri="{FF2B5EF4-FFF2-40B4-BE49-F238E27FC236}">
                  <a16:creationId xmlns:a16="http://schemas.microsoft.com/office/drawing/2014/main" xmlns="" id="{7E467F64-2886-C44E-AA7E-40C8D0761FF7}"/>
                </a:ext>
              </a:extLst>
            </p:cNvPr>
            <p:cNvSpPr>
              <a:spLocks noChangeShapeType="1"/>
            </p:cNvSpPr>
            <p:nvPr/>
          </p:nvSpPr>
          <p:spPr bwMode="auto">
            <a:xfrm>
              <a:off x="870987" y="1809756"/>
              <a:ext cx="86276"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8" name="Line 270">
              <a:extLst>
                <a:ext uri="{FF2B5EF4-FFF2-40B4-BE49-F238E27FC236}">
                  <a16:creationId xmlns:a16="http://schemas.microsoft.com/office/drawing/2014/main" xmlns="" id="{2D837D37-5B1D-4142-8962-E81E5459226B}"/>
                </a:ext>
              </a:extLst>
            </p:cNvPr>
            <p:cNvSpPr>
              <a:spLocks noChangeShapeType="1"/>
            </p:cNvSpPr>
            <p:nvPr/>
          </p:nvSpPr>
          <p:spPr bwMode="auto">
            <a:xfrm>
              <a:off x="957263" y="4775330"/>
              <a:ext cx="3887216"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19" name="Line 271">
              <a:extLst>
                <a:ext uri="{FF2B5EF4-FFF2-40B4-BE49-F238E27FC236}">
                  <a16:creationId xmlns:a16="http://schemas.microsoft.com/office/drawing/2014/main" xmlns="" id="{BBC55029-9677-3D4A-976C-725308D41EF0}"/>
                </a:ext>
              </a:extLst>
            </p:cNvPr>
            <p:cNvSpPr>
              <a:spLocks noChangeShapeType="1"/>
            </p:cNvSpPr>
            <p:nvPr/>
          </p:nvSpPr>
          <p:spPr bwMode="auto">
            <a:xfrm flipV="1">
              <a:off x="957263" y="4775330"/>
              <a:ext cx="1598"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0" name="Line 272">
              <a:extLst>
                <a:ext uri="{FF2B5EF4-FFF2-40B4-BE49-F238E27FC236}">
                  <a16:creationId xmlns:a16="http://schemas.microsoft.com/office/drawing/2014/main" xmlns="" id="{6509C6B4-7107-E343-B838-BE3E7A08D976}"/>
                </a:ext>
              </a:extLst>
            </p:cNvPr>
            <p:cNvSpPr>
              <a:spLocks noChangeShapeType="1"/>
            </p:cNvSpPr>
            <p:nvPr/>
          </p:nvSpPr>
          <p:spPr bwMode="auto">
            <a:xfrm flipV="1">
              <a:off x="1738541" y="4775330"/>
              <a:ext cx="1597"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1" name="Line 273">
              <a:extLst>
                <a:ext uri="{FF2B5EF4-FFF2-40B4-BE49-F238E27FC236}">
                  <a16:creationId xmlns:a16="http://schemas.microsoft.com/office/drawing/2014/main" xmlns="" id="{230928E6-4C31-9D4D-B524-91697E7BE3F1}"/>
                </a:ext>
              </a:extLst>
            </p:cNvPr>
            <p:cNvSpPr>
              <a:spLocks noChangeShapeType="1"/>
            </p:cNvSpPr>
            <p:nvPr/>
          </p:nvSpPr>
          <p:spPr bwMode="auto">
            <a:xfrm flipV="1">
              <a:off x="2510232" y="4775330"/>
              <a:ext cx="1598"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2" name="Line 274">
              <a:extLst>
                <a:ext uri="{FF2B5EF4-FFF2-40B4-BE49-F238E27FC236}">
                  <a16:creationId xmlns:a16="http://schemas.microsoft.com/office/drawing/2014/main" xmlns="" id="{6F008F8D-01E2-1C45-A371-21015A813B58}"/>
                </a:ext>
              </a:extLst>
            </p:cNvPr>
            <p:cNvSpPr>
              <a:spLocks noChangeShapeType="1"/>
            </p:cNvSpPr>
            <p:nvPr/>
          </p:nvSpPr>
          <p:spPr bwMode="auto">
            <a:xfrm flipV="1">
              <a:off x="3289912" y="4775330"/>
              <a:ext cx="7989"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3" name="Line 275">
              <a:extLst>
                <a:ext uri="{FF2B5EF4-FFF2-40B4-BE49-F238E27FC236}">
                  <a16:creationId xmlns:a16="http://schemas.microsoft.com/office/drawing/2014/main" xmlns="" id="{507CCAEA-6BE3-2542-9F43-70DD52268C74}"/>
                </a:ext>
              </a:extLst>
            </p:cNvPr>
            <p:cNvSpPr>
              <a:spLocks noChangeShapeType="1"/>
            </p:cNvSpPr>
            <p:nvPr/>
          </p:nvSpPr>
          <p:spPr bwMode="auto">
            <a:xfrm flipV="1">
              <a:off x="4061604" y="4775330"/>
              <a:ext cx="6391"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4" name="Line 276">
              <a:extLst>
                <a:ext uri="{FF2B5EF4-FFF2-40B4-BE49-F238E27FC236}">
                  <a16:creationId xmlns:a16="http://schemas.microsoft.com/office/drawing/2014/main" xmlns="" id="{1E8304C0-95D4-D24A-BC3C-FBEA27E5702C}"/>
                </a:ext>
              </a:extLst>
            </p:cNvPr>
            <p:cNvSpPr>
              <a:spLocks noChangeShapeType="1"/>
            </p:cNvSpPr>
            <p:nvPr/>
          </p:nvSpPr>
          <p:spPr bwMode="auto">
            <a:xfrm flipV="1">
              <a:off x="4844479" y="4775330"/>
              <a:ext cx="1597"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5" name="Rectangle 277">
              <a:extLst>
                <a:ext uri="{FF2B5EF4-FFF2-40B4-BE49-F238E27FC236}">
                  <a16:creationId xmlns:a16="http://schemas.microsoft.com/office/drawing/2014/main" xmlns="" id="{B0E31C88-8A3B-3841-A052-EBCDD483484B}"/>
                </a:ext>
              </a:extLst>
            </p:cNvPr>
            <p:cNvSpPr>
              <a:spLocks noChangeArrowheads="1"/>
            </p:cNvSpPr>
            <p:nvPr/>
          </p:nvSpPr>
          <p:spPr bwMode="auto">
            <a:xfrm>
              <a:off x="1663448" y="4413364"/>
              <a:ext cx="161369" cy="142881"/>
            </a:xfrm>
            <a:prstGeom prst="rect">
              <a:avLst/>
            </a:prstGeom>
            <a:solidFill>
              <a:srgbClr val="E844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6" name="Line 278">
              <a:extLst>
                <a:ext uri="{FF2B5EF4-FFF2-40B4-BE49-F238E27FC236}">
                  <a16:creationId xmlns:a16="http://schemas.microsoft.com/office/drawing/2014/main" xmlns="" id="{74E3E8FC-8CBF-2E42-9811-2DF622CC2310}"/>
                </a:ext>
              </a:extLst>
            </p:cNvPr>
            <p:cNvSpPr>
              <a:spLocks noChangeShapeType="1"/>
            </p:cNvSpPr>
            <p:nvPr/>
          </p:nvSpPr>
          <p:spPr bwMode="auto">
            <a:xfrm flipH="1" flipV="1">
              <a:off x="1663448" y="4413364"/>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7" name="Line 279">
              <a:extLst>
                <a:ext uri="{FF2B5EF4-FFF2-40B4-BE49-F238E27FC236}">
                  <a16:creationId xmlns:a16="http://schemas.microsoft.com/office/drawing/2014/main" xmlns="" id="{9BA7E1C7-582A-2440-8209-1D9AA7BE7C96}"/>
                </a:ext>
              </a:extLst>
            </p:cNvPr>
            <p:cNvSpPr>
              <a:spLocks noChangeShapeType="1"/>
            </p:cNvSpPr>
            <p:nvPr/>
          </p:nvSpPr>
          <p:spPr bwMode="auto">
            <a:xfrm>
              <a:off x="1738541" y="4480042"/>
              <a:ext cx="75092"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8" name="Line 280">
              <a:extLst>
                <a:ext uri="{FF2B5EF4-FFF2-40B4-BE49-F238E27FC236}">
                  <a16:creationId xmlns:a16="http://schemas.microsoft.com/office/drawing/2014/main" xmlns="" id="{CDE187FD-1690-E745-A2C6-5ADA6B13E029}"/>
                </a:ext>
              </a:extLst>
            </p:cNvPr>
            <p:cNvSpPr>
              <a:spLocks noChangeShapeType="1"/>
            </p:cNvSpPr>
            <p:nvPr/>
          </p:nvSpPr>
          <p:spPr bwMode="auto">
            <a:xfrm flipH="1">
              <a:off x="1663448" y="4480042"/>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29" name="Line 281">
              <a:extLst>
                <a:ext uri="{FF2B5EF4-FFF2-40B4-BE49-F238E27FC236}">
                  <a16:creationId xmlns:a16="http://schemas.microsoft.com/office/drawing/2014/main" xmlns="" id="{70B32BA8-DD1A-414F-8C1B-F4886F70DB40}"/>
                </a:ext>
              </a:extLst>
            </p:cNvPr>
            <p:cNvSpPr>
              <a:spLocks noChangeShapeType="1"/>
            </p:cNvSpPr>
            <p:nvPr/>
          </p:nvSpPr>
          <p:spPr bwMode="auto">
            <a:xfrm flipV="1">
              <a:off x="1738541" y="4413364"/>
              <a:ext cx="75092"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0" name="Rectangle 282">
              <a:extLst>
                <a:ext uri="{FF2B5EF4-FFF2-40B4-BE49-F238E27FC236}">
                  <a16:creationId xmlns:a16="http://schemas.microsoft.com/office/drawing/2014/main" xmlns="" id="{E6BD682B-76A6-4041-BD05-9EC135E95804}"/>
                </a:ext>
              </a:extLst>
            </p:cNvPr>
            <p:cNvSpPr>
              <a:spLocks noChangeArrowheads="1"/>
            </p:cNvSpPr>
            <p:nvPr/>
          </p:nvSpPr>
          <p:spPr bwMode="auto">
            <a:xfrm>
              <a:off x="2435140" y="4156179"/>
              <a:ext cx="158172" cy="142881"/>
            </a:xfrm>
            <a:prstGeom prst="rect">
              <a:avLst/>
            </a:prstGeom>
            <a:solidFill>
              <a:srgbClr val="E844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1" name="Line 283">
              <a:extLst>
                <a:ext uri="{FF2B5EF4-FFF2-40B4-BE49-F238E27FC236}">
                  <a16:creationId xmlns:a16="http://schemas.microsoft.com/office/drawing/2014/main" xmlns="" id="{BB0A1787-ACF9-D84E-AA9A-DE8F2E14E1D7}"/>
                </a:ext>
              </a:extLst>
            </p:cNvPr>
            <p:cNvSpPr>
              <a:spLocks noChangeShapeType="1"/>
            </p:cNvSpPr>
            <p:nvPr/>
          </p:nvSpPr>
          <p:spPr bwMode="auto">
            <a:xfrm flipH="1" flipV="1">
              <a:off x="2435140" y="4156179"/>
              <a:ext cx="75092"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2" name="Line 284">
              <a:extLst>
                <a:ext uri="{FF2B5EF4-FFF2-40B4-BE49-F238E27FC236}">
                  <a16:creationId xmlns:a16="http://schemas.microsoft.com/office/drawing/2014/main" xmlns="" id="{F96DBB9E-C01E-0F47-9224-0855404D0252}"/>
                </a:ext>
              </a:extLst>
            </p:cNvPr>
            <p:cNvSpPr>
              <a:spLocks noChangeShapeType="1"/>
            </p:cNvSpPr>
            <p:nvPr/>
          </p:nvSpPr>
          <p:spPr bwMode="auto">
            <a:xfrm>
              <a:off x="2510232" y="4222856"/>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3" name="Line 285">
              <a:extLst>
                <a:ext uri="{FF2B5EF4-FFF2-40B4-BE49-F238E27FC236}">
                  <a16:creationId xmlns:a16="http://schemas.microsoft.com/office/drawing/2014/main" xmlns="" id="{156D5192-8BD2-844E-90E1-954007AF168E}"/>
                </a:ext>
              </a:extLst>
            </p:cNvPr>
            <p:cNvSpPr>
              <a:spLocks noChangeShapeType="1"/>
            </p:cNvSpPr>
            <p:nvPr/>
          </p:nvSpPr>
          <p:spPr bwMode="auto">
            <a:xfrm flipH="1">
              <a:off x="2435140" y="4222856"/>
              <a:ext cx="75092"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4" name="Line 286">
              <a:extLst>
                <a:ext uri="{FF2B5EF4-FFF2-40B4-BE49-F238E27FC236}">
                  <a16:creationId xmlns:a16="http://schemas.microsoft.com/office/drawing/2014/main" xmlns="" id="{B087EFF0-64F6-FA49-9F73-38AB1BD77C31}"/>
                </a:ext>
              </a:extLst>
            </p:cNvPr>
            <p:cNvSpPr>
              <a:spLocks noChangeShapeType="1"/>
            </p:cNvSpPr>
            <p:nvPr/>
          </p:nvSpPr>
          <p:spPr bwMode="auto">
            <a:xfrm flipV="1">
              <a:off x="2510232" y="4156179"/>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5" name="Rectangle 287">
              <a:extLst>
                <a:ext uri="{FF2B5EF4-FFF2-40B4-BE49-F238E27FC236}">
                  <a16:creationId xmlns:a16="http://schemas.microsoft.com/office/drawing/2014/main" xmlns="" id="{A3506D78-8D27-2142-B464-E2B35AF390FF}"/>
                </a:ext>
              </a:extLst>
            </p:cNvPr>
            <p:cNvSpPr>
              <a:spLocks noChangeArrowheads="1"/>
            </p:cNvSpPr>
            <p:nvPr/>
          </p:nvSpPr>
          <p:spPr bwMode="auto">
            <a:xfrm>
              <a:off x="3214820" y="3965671"/>
              <a:ext cx="161368" cy="142881"/>
            </a:xfrm>
            <a:prstGeom prst="rect">
              <a:avLst/>
            </a:prstGeom>
            <a:solidFill>
              <a:srgbClr val="E844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6" name="Line 288">
              <a:extLst>
                <a:ext uri="{FF2B5EF4-FFF2-40B4-BE49-F238E27FC236}">
                  <a16:creationId xmlns:a16="http://schemas.microsoft.com/office/drawing/2014/main" xmlns="" id="{AF289026-AF19-1645-8741-DC671262A983}"/>
                </a:ext>
              </a:extLst>
            </p:cNvPr>
            <p:cNvSpPr>
              <a:spLocks noChangeShapeType="1"/>
            </p:cNvSpPr>
            <p:nvPr/>
          </p:nvSpPr>
          <p:spPr bwMode="auto">
            <a:xfrm flipH="1" flipV="1">
              <a:off x="3214820" y="3965671"/>
              <a:ext cx="75092"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7" name="Line 289">
              <a:extLst>
                <a:ext uri="{FF2B5EF4-FFF2-40B4-BE49-F238E27FC236}">
                  <a16:creationId xmlns:a16="http://schemas.microsoft.com/office/drawing/2014/main" xmlns="" id="{C4508E4E-25DD-4E4E-B69B-C73B1929ADC7}"/>
                </a:ext>
              </a:extLst>
            </p:cNvPr>
            <p:cNvSpPr>
              <a:spLocks noChangeShapeType="1"/>
            </p:cNvSpPr>
            <p:nvPr/>
          </p:nvSpPr>
          <p:spPr bwMode="auto">
            <a:xfrm>
              <a:off x="3289912" y="4032348"/>
              <a:ext cx="78288"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8" name="Line 290">
              <a:extLst>
                <a:ext uri="{FF2B5EF4-FFF2-40B4-BE49-F238E27FC236}">
                  <a16:creationId xmlns:a16="http://schemas.microsoft.com/office/drawing/2014/main" xmlns="" id="{07381479-5BD0-694D-B875-A0E9029C3A81}"/>
                </a:ext>
              </a:extLst>
            </p:cNvPr>
            <p:cNvSpPr>
              <a:spLocks noChangeShapeType="1"/>
            </p:cNvSpPr>
            <p:nvPr/>
          </p:nvSpPr>
          <p:spPr bwMode="auto">
            <a:xfrm flipH="1">
              <a:off x="3214820" y="4032348"/>
              <a:ext cx="75092"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39" name="Line 291">
              <a:extLst>
                <a:ext uri="{FF2B5EF4-FFF2-40B4-BE49-F238E27FC236}">
                  <a16:creationId xmlns:a16="http://schemas.microsoft.com/office/drawing/2014/main" xmlns="" id="{DF000594-A9BF-0E4F-9001-BE4CFF992E83}"/>
                </a:ext>
              </a:extLst>
            </p:cNvPr>
            <p:cNvSpPr>
              <a:spLocks noChangeShapeType="1"/>
            </p:cNvSpPr>
            <p:nvPr/>
          </p:nvSpPr>
          <p:spPr bwMode="auto">
            <a:xfrm flipV="1">
              <a:off x="3289912" y="3965671"/>
              <a:ext cx="78288"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0" name="Rectangle 292">
              <a:extLst>
                <a:ext uri="{FF2B5EF4-FFF2-40B4-BE49-F238E27FC236}">
                  <a16:creationId xmlns:a16="http://schemas.microsoft.com/office/drawing/2014/main" xmlns="" id="{A6EAE745-C640-8040-AE06-F853D018AF3F}"/>
                </a:ext>
              </a:extLst>
            </p:cNvPr>
            <p:cNvSpPr>
              <a:spLocks noChangeArrowheads="1"/>
            </p:cNvSpPr>
            <p:nvPr/>
          </p:nvSpPr>
          <p:spPr bwMode="auto">
            <a:xfrm>
              <a:off x="3986511" y="3592592"/>
              <a:ext cx="161369" cy="142881"/>
            </a:xfrm>
            <a:prstGeom prst="rect">
              <a:avLst/>
            </a:prstGeom>
            <a:solidFill>
              <a:srgbClr val="E844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1" name="Line 293">
              <a:extLst>
                <a:ext uri="{FF2B5EF4-FFF2-40B4-BE49-F238E27FC236}">
                  <a16:creationId xmlns:a16="http://schemas.microsoft.com/office/drawing/2014/main" xmlns="" id="{4AB8F1BE-D1D3-BE4C-93CD-5D51F8301C68}"/>
                </a:ext>
              </a:extLst>
            </p:cNvPr>
            <p:cNvSpPr>
              <a:spLocks noChangeShapeType="1"/>
            </p:cNvSpPr>
            <p:nvPr/>
          </p:nvSpPr>
          <p:spPr bwMode="auto">
            <a:xfrm flipH="1" flipV="1">
              <a:off x="3986511" y="3592592"/>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2" name="Line 294">
              <a:extLst>
                <a:ext uri="{FF2B5EF4-FFF2-40B4-BE49-F238E27FC236}">
                  <a16:creationId xmlns:a16="http://schemas.microsoft.com/office/drawing/2014/main" xmlns="" id="{4735AADB-D29E-D047-9ED4-9F7358666C02}"/>
                </a:ext>
              </a:extLst>
            </p:cNvPr>
            <p:cNvSpPr>
              <a:spLocks noChangeShapeType="1"/>
            </p:cNvSpPr>
            <p:nvPr/>
          </p:nvSpPr>
          <p:spPr bwMode="auto">
            <a:xfrm>
              <a:off x="4061604" y="3659270"/>
              <a:ext cx="78287"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3" name="Line 295">
              <a:extLst>
                <a:ext uri="{FF2B5EF4-FFF2-40B4-BE49-F238E27FC236}">
                  <a16:creationId xmlns:a16="http://schemas.microsoft.com/office/drawing/2014/main" xmlns="" id="{77054362-8DC5-AB4C-B93D-751D062FE642}"/>
                </a:ext>
              </a:extLst>
            </p:cNvPr>
            <p:cNvSpPr>
              <a:spLocks noChangeShapeType="1"/>
            </p:cNvSpPr>
            <p:nvPr/>
          </p:nvSpPr>
          <p:spPr bwMode="auto">
            <a:xfrm flipH="1">
              <a:off x="3986511" y="3659270"/>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4" name="Line 296">
              <a:extLst>
                <a:ext uri="{FF2B5EF4-FFF2-40B4-BE49-F238E27FC236}">
                  <a16:creationId xmlns:a16="http://schemas.microsoft.com/office/drawing/2014/main" xmlns="" id="{986BDA25-36B2-004A-8C86-003A66312B39}"/>
                </a:ext>
              </a:extLst>
            </p:cNvPr>
            <p:cNvSpPr>
              <a:spLocks noChangeShapeType="1"/>
            </p:cNvSpPr>
            <p:nvPr/>
          </p:nvSpPr>
          <p:spPr bwMode="auto">
            <a:xfrm flipV="1">
              <a:off x="4061604" y="3592592"/>
              <a:ext cx="78287"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5" name="Rectangle 297">
              <a:extLst>
                <a:ext uri="{FF2B5EF4-FFF2-40B4-BE49-F238E27FC236}">
                  <a16:creationId xmlns:a16="http://schemas.microsoft.com/office/drawing/2014/main" xmlns="" id="{19723166-4E7B-3A4B-ABB6-0857106D36A2}"/>
                </a:ext>
              </a:extLst>
            </p:cNvPr>
            <p:cNvSpPr>
              <a:spLocks noChangeArrowheads="1"/>
            </p:cNvSpPr>
            <p:nvPr/>
          </p:nvSpPr>
          <p:spPr bwMode="auto">
            <a:xfrm>
              <a:off x="4769386" y="3078221"/>
              <a:ext cx="159770" cy="142881"/>
            </a:xfrm>
            <a:prstGeom prst="rect">
              <a:avLst/>
            </a:prstGeom>
            <a:solidFill>
              <a:srgbClr val="E844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6" name="Line 298">
              <a:extLst>
                <a:ext uri="{FF2B5EF4-FFF2-40B4-BE49-F238E27FC236}">
                  <a16:creationId xmlns:a16="http://schemas.microsoft.com/office/drawing/2014/main" xmlns="" id="{EB66754F-D6E8-BB4F-A30D-8C77E5520579}"/>
                </a:ext>
              </a:extLst>
            </p:cNvPr>
            <p:cNvSpPr>
              <a:spLocks noChangeShapeType="1"/>
            </p:cNvSpPr>
            <p:nvPr/>
          </p:nvSpPr>
          <p:spPr bwMode="auto">
            <a:xfrm flipH="1" flipV="1">
              <a:off x="4769386" y="3078221"/>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7" name="Line 299">
              <a:extLst>
                <a:ext uri="{FF2B5EF4-FFF2-40B4-BE49-F238E27FC236}">
                  <a16:creationId xmlns:a16="http://schemas.microsoft.com/office/drawing/2014/main" xmlns="" id="{AFA989F6-76F0-D948-AEAB-EFCBC2952B46}"/>
                </a:ext>
              </a:extLst>
            </p:cNvPr>
            <p:cNvSpPr>
              <a:spLocks noChangeShapeType="1"/>
            </p:cNvSpPr>
            <p:nvPr/>
          </p:nvSpPr>
          <p:spPr bwMode="auto">
            <a:xfrm>
              <a:off x="4844479" y="3144898"/>
              <a:ext cx="73494"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8" name="Line 300">
              <a:extLst>
                <a:ext uri="{FF2B5EF4-FFF2-40B4-BE49-F238E27FC236}">
                  <a16:creationId xmlns:a16="http://schemas.microsoft.com/office/drawing/2014/main" xmlns="" id="{3F409A5F-B36D-F04F-9C93-F90C6FCBF8A3}"/>
                </a:ext>
              </a:extLst>
            </p:cNvPr>
            <p:cNvSpPr>
              <a:spLocks noChangeShapeType="1"/>
            </p:cNvSpPr>
            <p:nvPr/>
          </p:nvSpPr>
          <p:spPr bwMode="auto">
            <a:xfrm flipH="1">
              <a:off x="4769386" y="3144898"/>
              <a:ext cx="75093"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49" name="Line 301">
              <a:extLst>
                <a:ext uri="{FF2B5EF4-FFF2-40B4-BE49-F238E27FC236}">
                  <a16:creationId xmlns:a16="http://schemas.microsoft.com/office/drawing/2014/main" xmlns="" id="{E711B1AA-84CE-FA43-85F9-F8F2EAA64780}"/>
                </a:ext>
              </a:extLst>
            </p:cNvPr>
            <p:cNvSpPr>
              <a:spLocks noChangeShapeType="1"/>
            </p:cNvSpPr>
            <p:nvPr/>
          </p:nvSpPr>
          <p:spPr bwMode="auto">
            <a:xfrm flipV="1">
              <a:off x="4844479" y="3078221"/>
              <a:ext cx="73494" cy="66678"/>
            </a:xfrm>
            <a:prstGeom prst="line">
              <a:avLst/>
            </a:prstGeom>
            <a:noFill/>
            <a:ln w="9525">
              <a:solidFill>
                <a:srgbClr val="E844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50" name="Rectangle 302">
              <a:extLst>
                <a:ext uri="{FF2B5EF4-FFF2-40B4-BE49-F238E27FC236}">
                  <a16:creationId xmlns:a16="http://schemas.microsoft.com/office/drawing/2014/main" xmlns="" id="{FED355A6-71CE-8C4F-A78F-6F8F16044D71}"/>
                </a:ext>
              </a:extLst>
            </p:cNvPr>
            <p:cNvSpPr>
              <a:spLocks noChangeArrowheads="1"/>
            </p:cNvSpPr>
            <p:nvPr/>
          </p:nvSpPr>
          <p:spPr bwMode="auto">
            <a:xfrm>
              <a:off x="701630" y="4641974"/>
              <a:ext cx="127816"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0</a:t>
              </a:r>
              <a:endParaRPr lang="pt-BR" b="1">
                <a:effectLst>
                  <a:outerShdw blurRad="38100" dist="38100" dir="2700000" algn="tl">
                    <a:srgbClr val="FFFFFF"/>
                  </a:outerShdw>
                </a:effectLst>
                <a:ea typeface="+mn-ea"/>
              </a:endParaRPr>
            </a:p>
          </p:txBody>
        </p:sp>
        <p:sp>
          <p:nvSpPr>
            <p:cNvPr id="181551" name="Rectangle 303">
              <a:extLst>
                <a:ext uri="{FF2B5EF4-FFF2-40B4-BE49-F238E27FC236}">
                  <a16:creationId xmlns:a16="http://schemas.microsoft.com/office/drawing/2014/main" xmlns="" id="{C55AEDD2-9C0B-F546-A664-529AA85FB5A7}"/>
                </a:ext>
              </a:extLst>
            </p:cNvPr>
            <p:cNvSpPr>
              <a:spLocks noChangeArrowheads="1"/>
            </p:cNvSpPr>
            <p:nvPr/>
          </p:nvSpPr>
          <p:spPr bwMode="auto">
            <a:xfrm>
              <a:off x="701630" y="3898993"/>
              <a:ext cx="127816"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1</a:t>
              </a:r>
              <a:endParaRPr lang="pt-BR" b="1">
                <a:effectLst>
                  <a:outerShdw blurRad="38100" dist="38100" dir="2700000" algn="tl">
                    <a:srgbClr val="FFFFFF"/>
                  </a:outerShdw>
                </a:effectLst>
                <a:ea typeface="+mn-ea"/>
              </a:endParaRPr>
            </a:p>
          </p:txBody>
        </p:sp>
        <p:sp>
          <p:nvSpPr>
            <p:cNvPr id="181552" name="Rectangle 304">
              <a:extLst>
                <a:ext uri="{FF2B5EF4-FFF2-40B4-BE49-F238E27FC236}">
                  <a16:creationId xmlns:a16="http://schemas.microsoft.com/office/drawing/2014/main" xmlns="" id="{4E6E03E3-E425-C54B-B360-E5ECBE55B4E9}"/>
                </a:ext>
              </a:extLst>
            </p:cNvPr>
            <p:cNvSpPr>
              <a:spLocks noChangeArrowheads="1"/>
            </p:cNvSpPr>
            <p:nvPr/>
          </p:nvSpPr>
          <p:spPr bwMode="auto">
            <a:xfrm>
              <a:off x="701630" y="3163949"/>
              <a:ext cx="127816"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2</a:t>
              </a:r>
              <a:endParaRPr lang="pt-BR" b="1">
                <a:effectLst>
                  <a:outerShdw blurRad="38100" dist="38100" dir="2700000" algn="tl">
                    <a:srgbClr val="FFFFFF"/>
                  </a:outerShdw>
                </a:effectLst>
                <a:ea typeface="+mn-ea"/>
              </a:endParaRPr>
            </a:p>
          </p:txBody>
        </p:sp>
        <p:sp>
          <p:nvSpPr>
            <p:cNvPr id="181553" name="Rectangle 305">
              <a:extLst>
                <a:ext uri="{FF2B5EF4-FFF2-40B4-BE49-F238E27FC236}">
                  <a16:creationId xmlns:a16="http://schemas.microsoft.com/office/drawing/2014/main" xmlns="" id="{9071169A-E99D-2841-939A-6B34A7F1C074}"/>
                </a:ext>
              </a:extLst>
            </p:cNvPr>
            <p:cNvSpPr>
              <a:spLocks noChangeArrowheads="1"/>
            </p:cNvSpPr>
            <p:nvPr/>
          </p:nvSpPr>
          <p:spPr bwMode="auto">
            <a:xfrm>
              <a:off x="701630" y="2420968"/>
              <a:ext cx="127816"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3</a:t>
              </a:r>
              <a:endParaRPr lang="pt-BR" b="1">
                <a:effectLst>
                  <a:outerShdw blurRad="38100" dist="38100" dir="2700000" algn="tl">
                    <a:srgbClr val="FFFFFF"/>
                  </a:outerShdw>
                </a:effectLst>
                <a:ea typeface="+mn-ea"/>
              </a:endParaRPr>
            </a:p>
          </p:txBody>
        </p:sp>
        <p:sp>
          <p:nvSpPr>
            <p:cNvPr id="181554" name="Rectangle 306">
              <a:extLst>
                <a:ext uri="{FF2B5EF4-FFF2-40B4-BE49-F238E27FC236}">
                  <a16:creationId xmlns:a16="http://schemas.microsoft.com/office/drawing/2014/main" xmlns="" id="{8398DA8A-1CA8-F04E-B91A-08C1D41C118C}"/>
                </a:ext>
              </a:extLst>
            </p:cNvPr>
            <p:cNvSpPr>
              <a:spLocks noChangeArrowheads="1"/>
            </p:cNvSpPr>
            <p:nvPr/>
          </p:nvSpPr>
          <p:spPr bwMode="auto">
            <a:xfrm>
              <a:off x="701630" y="1676400"/>
              <a:ext cx="127816"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4</a:t>
              </a:r>
              <a:endParaRPr lang="pt-BR" b="1">
                <a:effectLst>
                  <a:outerShdw blurRad="38100" dist="38100" dir="2700000" algn="tl">
                    <a:srgbClr val="FFFFFF"/>
                  </a:outerShdw>
                </a:effectLst>
                <a:ea typeface="+mn-ea"/>
              </a:endParaRPr>
            </a:p>
          </p:txBody>
        </p:sp>
        <p:sp>
          <p:nvSpPr>
            <p:cNvPr id="181555" name="Rectangle 307">
              <a:extLst>
                <a:ext uri="{FF2B5EF4-FFF2-40B4-BE49-F238E27FC236}">
                  <a16:creationId xmlns:a16="http://schemas.microsoft.com/office/drawing/2014/main" xmlns="" id="{3A35780D-4096-C748-88A4-9AAD73321581}"/>
                </a:ext>
              </a:extLst>
            </p:cNvPr>
            <p:cNvSpPr>
              <a:spLocks noChangeArrowheads="1"/>
            </p:cNvSpPr>
            <p:nvPr/>
          </p:nvSpPr>
          <p:spPr bwMode="auto">
            <a:xfrm>
              <a:off x="1602736" y="4870584"/>
              <a:ext cx="255633"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76</a:t>
              </a:r>
              <a:endParaRPr lang="pt-BR" b="1">
                <a:effectLst>
                  <a:outerShdw blurRad="38100" dist="38100" dir="2700000" algn="tl">
                    <a:srgbClr val="FFFFFF"/>
                  </a:outerShdw>
                </a:effectLst>
                <a:ea typeface="+mn-ea"/>
              </a:endParaRPr>
            </a:p>
          </p:txBody>
        </p:sp>
        <p:sp>
          <p:nvSpPr>
            <p:cNvPr id="181556" name="Rectangle 308">
              <a:extLst>
                <a:ext uri="{FF2B5EF4-FFF2-40B4-BE49-F238E27FC236}">
                  <a16:creationId xmlns:a16="http://schemas.microsoft.com/office/drawing/2014/main" xmlns="" id="{F2017674-9F3B-D548-83E1-A34158ED7EBB}"/>
                </a:ext>
              </a:extLst>
            </p:cNvPr>
            <p:cNvSpPr>
              <a:spLocks noChangeArrowheads="1"/>
            </p:cNvSpPr>
            <p:nvPr/>
          </p:nvSpPr>
          <p:spPr bwMode="auto">
            <a:xfrm>
              <a:off x="2372829" y="4870584"/>
              <a:ext cx="257231"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84</a:t>
              </a:r>
              <a:endParaRPr lang="pt-BR" b="1">
                <a:effectLst>
                  <a:outerShdw blurRad="38100" dist="38100" dir="2700000" algn="tl">
                    <a:srgbClr val="FFFFFF"/>
                  </a:outerShdw>
                </a:effectLst>
                <a:ea typeface="+mn-ea"/>
              </a:endParaRPr>
            </a:p>
          </p:txBody>
        </p:sp>
        <p:sp>
          <p:nvSpPr>
            <p:cNvPr id="181557" name="Rectangle 309">
              <a:extLst>
                <a:ext uri="{FF2B5EF4-FFF2-40B4-BE49-F238E27FC236}">
                  <a16:creationId xmlns:a16="http://schemas.microsoft.com/office/drawing/2014/main" xmlns="" id="{CE9A3D0F-D1E8-F34C-96C0-90A4DD61635A}"/>
                </a:ext>
              </a:extLst>
            </p:cNvPr>
            <p:cNvSpPr>
              <a:spLocks noChangeArrowheads="1"/>
            </p:cNvSpPr>
            <p:nvPr/>
          </p:nvSpPr>
          <p:spPr bwMode="auto">
            <a:xfrm>
              <a:off x="3144521" y="4870584"/>
              <a:ext cx="257230"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91</a:t>
              </a:r>
              <a:endParaRPr lang="pt-BR" b="1">
                <a:effectLst>
                  <a:outerShdw blurRad="38100" dist="38100" dir="2700000" algn="tl">
                    <a:srgbClr val="FFFFFF"/>
                  </a:outerShdw>
                </a:effectLst>
                <a:ea typeface="+mn-ea"/>
              </a:endParaRPr>
            </a:p>
          </p:txBody>
        </p:sp>
        <p:sp>
          <p:nvSpPr>
            <p:cNvPr id="181558" name="Rectangle 310">
              <a:extLst>
                <a:ext uri="{FF2B5EF4-FFF2-40B4-BE49-F238E27FC236}">
                  <a16:creationId xmlns:a16="http://schemas.microsoft.com/office/drawing/2014/main" xmlns="" id="{652FF458-DB99-6546-926E-28971C76B4A1}"/>
                </a:ext>
              </a:extLst>
            </p:cNvPr>
            <p:cNvSpPr>
              <a:spLocks noChangeArrowheads="1"/>
            </p:cNvSpPr>
            <p:nvPr/>
          </p:nvSpPr>
          <p:spPr bwMode="auto">
            <a:xfrm>
              <a:off x="3916212" y="4870584"/>
              <a:ext cx="257231" cy="276237"/>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98</a:t>
              </a:r>
              <a:endParaRPr lang="pt-BR" b="1">
                <a:effectLst>
                  <a:outerShdw blurRad="38100" dist="38100" dir="2700000" algn="tl">
                    <a:srgbClr val="FFFFFF"/>
                  </a:outerShdw>
                </a:effectLst>
                <a:ea typeface="+mn-ea"/>
              </a:endParaRPr>
            </a:p>
          </p:txBody>
        </p:sp>
        <p:sp>
          <p:nvSpPr>
            <p:cNvPr id="181559" name="Rectangle 311">
              <a:extLst>
                <a:ext uri="{FF2B5EF4-FFF2-40B4-BE49-F238E27FC236}">
                  <a16:creationId xmlns:a16="http://schemas.microsoft.com/office/drawing/2014/main" xmlns="" id="{4849FDEB-2EAC-5643-AD33-D8253D2720F8}"/>
                </a:ext>
              </a:extLst>
            </p:cNvPr>
            <p:cNvSpPr>
              <a:spLocks noChangeArrowheads="1"/>
            </p:cNvSpPr>
            <p:nvPr/>
          </p:nvSpPr>
          <p:spPr bwMode="auto">
            <a:xfrm>
              <a:off x="4671927" y="4870584"/>
              <a:ext cx="383449" cy="276237"/>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105</a:t>
              </a:r>
              <a:endParaRPr lang="pt-BR" b="1" dirty="0">
                <a:effectLst>
                  <a:outerShdw blurRad="38100" dist="38100" dir="2700000" algn="tl">
                    <a:srgbClr val="FFFFFF"/>
                  </a:outerShdw>
                </a:effectLst>
                <a:ea typeface="+mn-ea"/>
              </a:endParaRPr>
            </a:p>
          </p:txBody>
        </p:sp>
        <p:sp>
          <p:nvSpPr>
            <p:cNvPr id="181560" name="Rectangle 312">
              <a:extLst>
                <a:ext uri="{FF2B5EF4-FFF2-40B4-BE49-F238E27FC236}">
                  <a16:creationId xmlns:a16="http://schemas.microsoft.com/office/drawing/2014/main" xmlns="" id="{C44D7D02-05C2-A641-847A-87A9F10F0894}"/>
                </a:ext>
              </a:extLst>
            </p:cNvPr>
            <p:cNvSpPr>
              <a:spLocks noChangeArrowheads="1"/>
            </p:cNvSpPr>
            <p:nvPr/>
          </p:nvSpPr>
          <p:spPr bwMode="auto">
            <a:xfrm>
              <a:off x="1767300" y="5257950"/>
              <a:ext cx="2112166" cy="246072"/>
            </a:xfrm>
            <a:prstGeom prst="rect">
              <a:avLst/>
            </a:prstGeom>
            <a:noFill/>
            <a:ln w="9525">
              <a:noFill/>
              <a:miter lim="800000"/>
              <a:headEnd/>
              <a:tailEnd/>
            </a:ln>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600" b="1"/>
                <a:t>PA diastólica (mmHg)</a:t>
              </a:r>
              <a:endParaRPr lang="pt-BR" altLang="pt-BR" sz="1800" b="1">
                <a:effectLst>
                  <a:outerShdw blurRad="38100" dist="38100" dir="2700000" algn="tl">
                    <a:srgbClr val="000000"/>
                  </a:outerShdw>
                </a:effectLst>
              </a:endParaRPr>
            </a:p>
          </p:txBody>
        </p:sp>
        <p:sp>
          <p:nvSpPr>
            <p:cNvPr id="181561" name="Rectangle 313">
              <a:extLst>
                <a:ext uri="{FF2B5EF4-FFF2-40B4-BE49-F238E27FC236}">
                  <a16:creationId xmlns:a16="http://schemas.microsoft.com/office/drawing/2014/main" xmlns="" id="{DA6801C7-EE18-564C-8E30-50277E388546}"/>
                </a:ext>
              </a:extLst>
            </p:cNvPr>
            <p:cNvSpPr>
              <a:spLocks noChangeArrowheads="1"/>
            </p:cNvSpPr>
            <p:nvPr/>
          </p:nvSpPr>
          <p:spPr bwMode="auto">
            <a:xfrm rot="16200000">
              <a:off x="-548344" y="2690864"/>
              <a:ext cx="2073362" cy="247644"/>
            </a:xfrm>
            <a:prstGeom prst="rect">
              <a:avLst/>
            </a:prstGeom>
            <a:noFill/>
            <a:ln w="9525">
              <a:noFill/>
              <a:miter lim="800000"/>
              <a:headEnd/>
              <a:tailEnd/>
            </a:ln>
          </p:spPr>
          <p:txBody>
            <a:bodyPr wrap="none" lIns="0" tIns="0" rIns="0" bIns="0">
              <a:spAutoFit/>
            </a:bodyPr>
            <a:lstStyle/>
            <a:p>
              <a:pPr>
                <a:defRPr/>
              </a:pPr>
              <a:r>
                <a:rPr lang="pt-BR" sz="1600" b="1" dirty="0">
                  <a:latin typeface="Arial" charset="0"/>
                  <a:ea typeface="+mn-ea"/>
                </a:rPr>
                <a:t>RR de </a:t>
              </a:r>
              <a:r>
                <a:rPr lang="pt-BR" sz="1600" b="1" dirty="0" err="1">
                  <a:latin typeface="Arial" charset="0"/>
                  <a:ea typeface="+mn-ea"/>
                </a:rPr>
                <a:t>coronariopatia</a:t>
              </a:r>
              <a:endParaRPr lang="pt-BR" b="1" dirty="0">
                <a:effectLst>
                  <a:outerShdw blurRad="38100" dist="38100" dir="2700000" algn="tl">
                    <a:srgbClr val="FFFFFF"/>
                  </a:outerShdw>
                </a:effectLst>
                <a:ea typeface="+mn-ea"/>
              </a:endParaRPr>
            </a:p>
          </p:txBody>
        </p:sp>
      </p:grpSp>
      <p:grpSp>
        <p:nvGrpSpPr>
          <p:cNvPr id="117764" name="Group 2">
            <a:extLst>
              <a:ext uri="{FF2B5EF4-FFF2-40B4-BE49-F238E27FC236}">
                <a16:creationId xmlns:a16="http://schemas.microsoft.com/office/drawing/2014/main" xmlns="" id="{B1EC7013-D6F2-AC4B-9800-1C114201E7C7}"/>
              </a:ext>
            </a:extLst>
          </p:cNvPr>
          <p:cNvGrpSpPr>
            <a:grpSpLocks/>
          </p:cNvGrpSpPr>
          <p:nvPr/>
        </p:nvGrpSpPr>
        <p:grpSpPr bwMode="auto">
          <a:xfrm>
            <a:off x="5214938" y="1560513"/>
            <a:ext cx="4799012" cy="3846512"/>
            <a:chOff x="5215227" y="1657350"/>
            <a:chExt cx="4880214" cy="3846672"/>
          </a:xfrm>
        </p:grpSpPr>
        <p:grpSp>
          <p:nvGrpSpPr>
            <p:cNvPr id="117768" name="Group 514">
              <a:extLst>
                <a:ext uri="{FF2B5EF4-FFF2-40B4-BE49-F238E27FC236}">
                  <a16:creationId xmlns:a16="http://schemas.microsoft.com/office/drawing/2014/main" xmlns="" id="{F83202C2-C40B-394C-9F03-A0AE95CECDE4}"/>
                </a:ext>
              </a:extLst>
            </p:cNvPr>
            <p:cNvGrpSpPr>
              <a:grpSpLocks/>
            </p:cNvGrpSpPr>
            <p:nvPr/>
          </p:nvGrpSpPr>
          <p:grpSpPr bwMode="auto">
            <a:xfrm>
              <a:off x="5850904" y="1790700"/>
              <a:ext cx="4007482" cy="2232025"/>
              <a:chOff x="3276" y="1128"/>
              <a:chExt cx="2244" cy="1406"/>
            </a:xfrm>
          </p:grpSpPr>
          <p:sp>
            <p:nvSpPr>
              <p:cNvPr id="181562" name="Rectangle 314">
                <a:extLst>
                  <a:ext uri="{FF2B5EF4-FFF2-40B4-BE49-F238E27FC236}">
                    <a16:creationId xmlns:a16="http://schemas.microsoft.com/office/drawing/2014/main" xmlns="" id="{12B93A0A-EA73-074F-8F2B-F1DDCDD1E63F}"/>
                  </a:ext>
                </a:extLst>
              </p:cNvPr>
              <p:cNvSpPr>
                <a:spLocks noChangeArrowheads="1"/>
              </p:cNvSpPr>
              <p:nvPr/>
            </p:nvSpPr>
            <p:spPr bwMode="auto">
              <a:xfrm>
                <a:off x="327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3" name="Rectangle 315">
                <a:extLst>
                  <a:ext uri="{FF2B5EF4-FFF2-40B4-BE49-F238E27FC236}">
                    <a16:creationId xmlns:a16="http://schemas.microsoft.com/office/drawing/2014/main" xmlns="" id="{221FE3D7-CC84-CC47-8C23-063B8F7136AF}"/>
                  </a:ext>
                </a:extLst>
              </p:cNvPr>
              <p:cNvSpPr>
                <a:spLocks noChangeArrowheads="1"/>
              </p:cNvSpPr>
              <p:nvPr/>
            </p:nvSpPr>
            <p:spPr bwMode="auto">
              <a:xfrm>
                <a:off x="331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4" name="Rectangle 316">
                <a:extLst>
                  <a:ext uri="{FF2B5EF4-FFF2-40B4-BE49-F238E27FC236}">
                    <a16:creationId xmlns:a16="http://schemas.microsoft.com/office/drawing/2014/main" xmlns="" id="{ACD502BA-0ACD-D449-B5DD-6175ACEBF1AE}"/>
                  </a:ext>
                </a:extLst>
              </p:cNvPr>
              <p:cNvSpPr>
                <a:spLocks noChangeArrowheads="1"/>
              </p:cNvSpPr>
              <p:nvPr/>
            </p:nvSpPr>
            <p:spPr bwMode="auto">
              <a:xfrm>
                <a:off x="3349"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5" name="Rectangle 317">
                <a:extLst>
                  <a:ext uri="{FF2B5EF4-FFF2-40B4-BE49-F238E27FC236}">
                    <a16:creationId xmlns:a16="http://schemas.microsoft.com/office/drawing/2014/main" xmlns="" id="{ECAC6B48-B0DA-794F-9AFA-C6A044E61030}"/>
                  </a:ext>
                </a:extLst>
              </p:cNvPr>
              <p:cNvSpPr>
                <a:spLocks noChangeArrowheads="1"/>
              </p:cNvSpPr>
              <p:nvPr/>
            </p:nvSpPr>
            <p:spPr bwMode="auto">
              <a:xfrm>
                <a:off x="3384"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6" name="Rectangle 318">
                <a:extLst>
                  <a:ext uri="{FF2B5EF4-FFF2-40B4-BE49-F238E27FC236}">
                    <a16:creationId xmlns:a16="http://schemas.microsoft.com/office/drawing/2014/main" xmlns="" id="{ECEE7546-8C3F-5843-9759-35D358A9ED45}"/>
                  </a:ext>
                </a:extLst>
              </p:cNvPr>
              <p:cNvSpPr>
                <a:spLocks noChangeArrowheads="1"/>
              </p:cNvSpPr>
              <p:nvPr/>
            </p:nvSpPr>
            <p:spPr bwMode="auto">
              <a:xfrm>
                <a:off x="3420"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7" name="Rectangle 319">
                <a:extLst>
                  <a:ext uri="{FF2B5EF4-FFF2-40B4-BE49-F238E27FC236}">
                    <a16:creationId xmlns:a16="http://schemas.microsoft.com/office/drawing/2014/main" xmlns="" id="{E452060C-066D-8549-B699-617EE6FA8641}"/>
                  </a:ext>
                </a:extLst>
              </p:cNvPr>
              <p:cNvSpPr>
                <a:spLocks noChangeArrowheads="1"/>
              </p:cNvSpPr>
              <p:nvPr/>
            </p:nvSpPr>
            <p:spPr bwMode="auto">
              <a:xfrm>
                <a:off x="345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8" name="Rectangle 320">
                <a:extLst>
                  <a:ext uri="{FF2B5EF4-FFF2-40B4-BE49-F238E27FC236}">
                    <a16:creationId xmlns:a16="http://schemas.microsoft.com/office/drawing/2014/main" xmlns="" id="{304489C7-93E7-1543-A494-FAA1CE0C9C5D}"/>
                  </a:ext>
                </a:extLst>
              </p:cNvPr>
              <p:cNvSpPr>
                <a:spLocks noChangeArrowheads="1"/>
              </p:cNvSpPr>
              <p:nvPr/>
            </p:nvSpPr>
            <p:spPr bwMode="auto">
              <a:xfrm>
                <a:off x="349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69" name="Rectangle 321">
                <a:extLst>
                  <a:ext uri="{FF2B5EF4-FFF2-40B4-BE49-F238E27FC236}">
                    <a16:creationId xmlns:a16="http://schemas.microsoft.com/office/drawing/2014/main" xmlns="" id="{D794AC2B-14C9-A142-A286-D8467EF0E3DA}"/>
                  </a:ext>
                </a:extLst>
              </p:cNvPr>
              <p:cNvSpPr>
                <a:spLocks noChangeArrowheads="1"/>
              </p:cNvSpPr>
              <p:nvPr/>
            </p:nvSpPr>
            <p:spPr bwMode="auto">
              <a:xfrm>
                <a:off x="352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0" name="Rectangle 322">
                <a:extLst>
                  <a:ext uri="{FF2B5EF4-FFF2-40B4-BE49-F238E27FC236}">
                    <a16:creationId xmlns:a16="http://schemas.microsoft.com/office/drawing/2014/main" xmlns="" id="{1DF2BBEB-F4CB-F54F-828D-55E43F42FEA5}"/>
                  </a:ext>
                </a:extLst>
              </p:cNvPr>
              <p:cNvSpPr>
                <a:spLocks noChangeArrowheads="1"/>
              </p:cNvSpPr>
              <p:nvPr/>
            </p:nvSpPr>
            <p:spPr bwMode="auto">
              <a:xfrm>
                <a:off x="3565"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1" name="Rectangle 323">
                <a:extLst>
                  <a:ext uri="{FF2B5EF4-FFF2-40B4-BE49-F238E27FC236}">
                    <a16:creationId xmlns:a16="http://schemas.microsoft.com/office/drawing/2014/main" xmlns="" id="{485418D1-85BB-E34E-8BBB-D92393FF34B8}"/>
                  </a:ext>
                </a:extLst>
              </p:cNvPr>
              <p:cNvSpPr>
                <a:spLocks noChangeArrowheads="1"/>
              </p:cNvSpPr>
              <p:nvPr/>
            </p:nvSpPr>
            <p:spPr bwMode="auto">
              <a:xfrm>
                <a:off x="3600"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2" name="Rectangle 324">
                <a:extLst>
                  <a:ext uri="{FF2B5EF4-FFF2-40B4-BE49-F238E27FC236}">
                    <a16:creationId xmlns:a16="http://schemas.microsoft.com/office/drawing/2014/main" xmlns="" id="{3E9FC59F-6451-A943-BCEE-2B9FFFDA22D2}"/>
                  </a:ext>
                </a:extLst>
              </p:cNvPr>
              <p:cNvSpPr>
                <a:spLocks noChangeArrowheads="1"/>
              </p:cNvSpPr>
              <p:nvPr/>
            </p:nvSpPr>
            <p:spPr bwMode="auto">
              <a:xfrm>
                <a:off x="363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3" name="Rectangle 325">
                <a:extLst>
                  <a:ext uri="{FF2B5EF4-FFF2-40B4-BE49-F238E27FC236}">
                    <a16:creationId xmlns:a16="http://schemas.microsoft.com/office/drawing/2014/main" xmlns="" id="{5BD3F78E-0784-6E47-971A-38CBAB576C4C}"/>
                  </a:ext>
                </a:extLst>
              </p:cNvPr>
              <p:cNvSpPr>
                <a:spLocks noChangeArrowheads="1"/>
              </p:cNvSpPr>
              <p:nvPr/>
            </p:nvSpPr>
            <p:spPr bwMode="auto">
              <a:xfrm>
                <a:off x="367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4" name="Rectangle 326">
                <a:extLst>
                  <a:ext uri="{FF2B5EF4-FFF2-40B4-BE49-F238E27FC236}">
                    <a16:creationId xmlns:a16="http://schemas.microsoft.com/office/drawing/2014/main" xmlns="" id="{CCF03885-063A-7B4B-8B63-33A1700C5121}"/>
                  </a:ext>
                </a:extLst>
              </p:cNvPr>
              <p:cNvSpPr>
                <a:spLocks noChangeArrowheads="1"/>
              </p:cNvSpPr>
              <p:nvPr/>
            </p:nvSpPr>
            <p:spPr bwMode="auto">
              <a:xfrm>
                <a:off x="370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5" name="Rectangle 327">
                <a:extLst>
                  <a:ext uri="{FF2B5EF4-FFF2-40B4-BE49-F238E27FC236}">
                    <a16:creationId xmlns:a16="http://schemas.microsoft.com/office/drawing/2014/main" xmlns="" id="{4EB645CF-EE82-0648-ADAE-1C493BA73E9A}"/>
                  </a:ext>
                </a:extLst>
              </p:cNvPr>
              <p:cNvSpPr>
                <a:spLocks noChangeArrowheads="1"/>
              </p:cNvSpPr>
              <p:nvPr/>
            </p:nvSpPr>
            <p:spPr bwMode="auto">
              <a:xfrm>
                <a:off x="374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6" name="Rectangle 328">
                <a:extLst>
                  <a:ext uri="{FF2B5EF4-FFF2-40B4-BE49-F238E27FC236}">
                    <a16:creationId xmlns:a16="http://schemas.microsoft.com/office/drawing/2014/main" xmlns="" id="{BB17D1EF-04C9-894B-AADD-D0671DE0629D}"/>
                  </a:ext>
                </a:extLst>
              </p:cNvPr>
              <p:cNvSpPr>
                <a:spLocks noChangeArrowheads="1"/>
              </p:cNvSpPr>
              <p:nvPr/>
            </p:nvSpPr>
            <p:spPr bwMode="auto">
              <a:xfrm>
                <a:off x="3780"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7" name="Rectangle 329">
                <a:extLst>
                  <a:ext uri="{FF2B5EF4-FFF2-40B4-BE49-F238E27FC236}">
                    <a16:creationId xmlns:a16="http://schemas.microsoft.com/office/drawing/2014/main" xmlns="" id="{2145B99E-E60E-504E-91BF-7E80CC0D7E74}"/>
                  </a:ext>
                </a:extLst>
              </p:cNvPr>
              <p:cNvSpPr>
                <a:spLocks noChangeArrowheads="1"/>
              </p:cNvSpPr>
              <p:nvPr/>
            </p:nvSpPr>
            <p:spPr bwMode="auto">
              <a:xfrm>
                <a:off x="3816"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8" name="Rectangle 330">
                <a:extLst>
                  <a:ext uri="{FF2B5EF4-FFF2-40B4-BE49-F238E27FC236}">
                    <a16:creationId xmlns:a16="http://schemas.microsoft.com/office/drawing/2014/main" xmlns="" id="{BE52D425-5D41-CC46-BBD9-A94B39C48BCC}"/>
                  </a:ext>
                </a:extLst>
              </p:cNvPr>
              <p:cNvSpPr>
                <a:spLocks noChangeArrowheads="1"/>
              </p:cNvSpPr>
              <p:nvPr/>
            </p:nvSpPr>
            <p:spPr bwMode="auto">
              <a:xfrm>
                <a:off x="385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79" name="Rectangle 331">
                <a:extLst>
                  <a:ext uri="{FF2B5EF4-FFF2-40B4-BE49-F238E27FC236}">
                    <a16:creationId xmlns:a16="http://schemas.microsoft.com/office/drawing/2014/main" xmlns="" id="{B5821071-A8B6-4B40-BB5F-7590865AEEC5}"/>
                  </a:ext>
                </a:extLst>
              </p:cNvPr>
              <p:cNvSpPr>
                <a:spLocks noChangeArrowheads="1"/>
              </p:cNvSpPr>
              <p:nvPr/>
            </p:nvSpPr>
            <p:spPr bwMode="auto">
              <a:xfrm>
                <a:off x="388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0" name="Rectangle 332">
                <a:extLst>
                  <a:ext uri="{FF2B5EF4-FFF2-40B4-BE49-F238E27FC236}">
                    <a16:creationId xmlns:a16="http://schemas.microsoft.com/office/drawing/2014/main" xmlns="" id="{B08AB377-1F8E-8547-938D-82A27DC466FD}"/>
                  </a:ext>
                </a:extLst>
              </p:cNvPr>
              <p:cNvSpPr>
                <a:spLocks noChangeArrowheads="1"/>
              </p:cNvSpPr>
              <p:nvPr/>
            </p:nvSpPr>
            <p:spPr bwMode="auto">
              <a:xfrm>
                <a:off x="392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1" name="Rectangle 333">
                <a:extLst>
                  <a:ext uri="{FF2B5EF4-FFF2-40B4-BE49-F238E27FC236}">
                    <a16:creationId xmlns:a16="http://schemas.microsoft.com/office/drawing/2014/main" xmlns="" id="{5BEB516A-025F-E946-B2E8-D9F680888B84}"/>
                  </a:ext>
                </a:extLst>
              </p:cNvPr>
              <p:cNvSpPr>
                <a:spLocks noChangeArrowheads="1"/>
              </p:cNvSpPr>
              <p:nvPr/>
            </p:nvSpPr>
            <p:spPr bwMode="auto">
              <a:xfrm>
                <a:off x="3961"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2" name="Rectangle 334">
                <a:extLst>
                  <a:ext uri="{FF2B5EF4-FFF2-40B4-BE49-F238E27FC236}">
                    <a16:creationId xmlns:a16="http://schemas.microsoft.com/office/drawing/2014/main" xmlns="" id="{7124A544-1DEF-C241-9557-266FE2F4FFEF}"/>
                  </a:ext>
                </a:extLst>
              </p:cNvPr>
              <p:cNvSpPr>
                <a:spLocks noChangeArrowheads="1"/>
              </p:cNvSpPr>
              <p:nvPr/>
            </p:nvSpPr>
            <p:spPr bwMode="auto">
              <a:xfrm>
                <a:off x="3996"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3" name="Rectangle 335">
                <a:extLst>
                  <a:ext uri="{FF2B5EF4-FFF2-40B4-BE49-F238E27FC236}">
                    <a16:creationId xmlns:a16="http://schemas.microsoft.com/office/drawing/2014/main" xmlns="" id="{C4228644-CC09-1746-A06B-6BC57AABACB0}"/>
                  </a:ext>
                </a:extLst>
              </p:cNvPr>
              <p:cNvSpPr>
                <a:spLocks noChangeArrowheads="1"/>
              </p:cNvSpPr>
              <p:nvPr/>
            </p:nvSpPr>
            <p:spPr bwMode="auto">
              <a:xfrm>
                <a:off x="403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4" name="Rectangle 336">
                <a:extLst>
                  <a:ext uri="{FF2B5EF4-FFF2-40B4-BE49-F238E27FC236}">
                    <a16:creationId xmlns:a16="http://schemas.microsoft.com/office/drawing/2014/main" xmlns="" id="{66840CD4-A0E1-2444-859E-FF0ACAD518B7}"/>
                  </a:ext>
                </a:extLst>
              </p:cNvPr>
              <p:cNvSpPr>
                <a:spLocks noChangeArrowheads="1"/>
              </p:cNvSpPr>
              <p:nvPr/>
            </p:nvSpPr>
            <p:spPr bwMode="auto">
              <a:xfrm>
                <a:off x="406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5" name="Rectangle 337">
                <a:extLst>
                  <a:ext uri="{FF2B5EF4-FFF2-40B4-BE49-F238E27FC236}">
                    <a16:creationId xmlns:a16="http://schemas.microsoft.com/office/drawing/2014/main" xmlns="" id="{8E79B217-7AB5-C84A-B14D-41D872F4BB7E}"/>
                  </a:ext>
                </a:extLst>
              </p:cNvPr>
              <p:cNvSpPr>
                <a:spLocks noChangeArrowheads="1"/>
              </p:cNvSpPr>
              <p:nvPr/>
            </p:nvSpPr>
            <p:spPr bwMode="auto">
              <a:xfrm>
                <a:off x="410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6" name="Rectangle 338">
                <a:extLst>
                  <a:ext uri="{FF2B5EF4-FFF2-40B4-BE49-F238E27FC236}">
                    <a16:creationId xmlns:a16="http://schemas.microsoft.com/office/drawing/2014/main" xmlns="" id="{8F79A366-979F-4F46-ADD6-B1194713EA25}"/>
                  </a:ext>
                </a:extLst>
              </p:cNvPr>
              <p:cNvSpPr>
                <a:spLocks noChangeArrowheads="1"/>
              </p:cNvSpPr>
              <p:nvPr/>
            </p:nvSpPr>
            <p:spPr bwMode="auto">
              <a:xfrm>
                <a:off x="4140"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7" name="Rectangle 339">
                <a:extLst>
                  <a:ext uri="{FF2B5EF4-FFF2-40B4-BE49-F238E27FC236}">
                    <a16:creationId xmlns:a16="http://schemas.microsoft.com/office/drawing/2014/main" xmlns="" id="{050A6142-CF1D-9D49-BF78-58A2EC0B9DD0}"/>
                  </a:ext>
                </a:extLst>
              </p:cNvPr>
              <p:cNvSpPr>
                <a:spLocks noChangeArrowheads="1"/>
              </p:cNvSpPr>
              <p:nvPr/>
            </p:nvSpPr>
            <p:spPr bwMode="auto">
              <a:xfrm>
                <a:off x="4176"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8" name="Rectangle 340">
                <a:extLst>
                  <a:ext uri="{FF2B5EF4-FFF2-40B4-BE49-F238E27FC236}">
                    <a16:creationId xmlns:a16="http://schemas.microsoft.com/office/drawing/2014/main" xmlns="" id="{7328B4AB-23DD-3C4C-9A56-75EEF7064409}"/>
                  </a:ext>
                </a:extLst>
              </p:cNvPr>
              <p:cNvSpPr>
                <a:spLocks noChangeArrowheads="1"/>
              </p:cNvSpPr>
              <p:nvPr/>
            </p:nvSpPr>
            <p:spPr bwMode="auto">
              <a:xfrm>
                <a:off x="4212"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89" name="Rectangle 341">
                <a:extLst>
                  <a:ext uri="{FF2B5EF4-FFF2-40B4-BE49-F238E27FC236}">
                    <a16:creationId xmlns:a16="http://schemas.microsoft.com/office/drawing/2014/main" xmlns="" id="{FF2074FE-4351-E842-9DB3-BE162FC56B51}"/>
                  </a:ext>
                </a:extLst>
              </p:cNvPr>
              <p:cNvSpPr>
                <a:spLocks noChangeArrowheads="1"/>
              </p:cNvSpPr>
              <p:nvPr/>
            </p:nvSpPr>
            <p:spPr bwMode="auto">
              <a:xfrm>
                <a:off x="424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0" name="Rectangle 342">
                <a:extLst>
                  <a:ext uri="{FF2B5EF4-FFF2-40B4-BE49-F238E27FC236}">
                    <a16:creationId xmlns:a16="http://schemas.microsoft.com/office/drawing/2014/main" xmlns="" id="{F0142F81-A350-1A4E-995B-7714F0D89DA5}"/>
                  </a:ext>
                </a:extLst>
              </p:cNvPr>
              <p:cNvSpPr>
                <a:spLocks noChangeArrowheads="1"/>
              </p:cNvSpPr>
              <p:nvPr/>
            </p:nvSpPr>
            <p:spPr bwMode="auto">
              <a:xfrm>
                <a:off x="428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1" name="Rectangle 343">
                <a:extLst>
                  <a:ext uri="{FF2B5EF4-FFF2-40B4-BE49-F238E27FC236}">
                    <a16:creationId xmlns:a16="http://schemas.microsoft.com/office/drawing/2014/main" xmlns="" id="{370EE20A-4558-684A-B464-A48FD5F038A0}"/>
                  </a:ext>
                </a:extLst>
              </p:cNvPr>
              <p:cNvSpPr>
                <a:spLocks noChangeArrowheads="1"/>
              </p:cNvSpPr>
              <p:nvPr/>
            </p:nvSpPr>
            <p:spPr bwMode="auto">
              <a:xfrm>
                <a:off x="4320"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2" name="Rectangle 344">
                <a:extLst>
                  <a:ext uri="{FF2B5EF4-FFF2-40B4-BE49-F238E27FC236}">
                    <a16:creationId xmlns:a16="http://schemas.microsoft.com/office/drawing/2014/main" xmlns="" id="{722F51F3-5EFB-A548-BDAF-CA4F0A892FC1}"/>
                  </a:ext>
                </a:extLst>
              </p:cNvPr>
              <p:cNvSpPr>
                <a:spLocks noChangeArrowheads="1"/>
              </p:cNvSpPr>
              <p:nvPr/>
            </p:nvSpPr>
            <p:spPr bwMode="auto">
              <a:xfrm>
                <a:off x="435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3" name="Rectangle 345">
                <a:extLst>
                  <a:ext uri="{FF2B5EF4-FFF2-40B4-BE49-F238E27FC236}">
                    <a16:creationId xmlns:a16="http://schemas.microsoft.com/office/drawing/2014/main" xmlns="" id="{21141976-B93F-3447-8DF0-6F0591691BCD}"/>
                  </a:ext>
                </a:extLst>
              </p:cNvPr>
              <p:cNvSpPr>
                <a:spLocks noChangeArrowheads="1"/>
              </p:cNvSpPr>
              <p:nvPr/>
            </p:nvSpPr>
            <p:spPr bwMode="auto">
              <a:xfrm>
                <a:off x="4392"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4" name="Rectangle 346">
                <a:extLst>
                  <a:ext uri="{FF2B5EF4-FFF2-40B4-BE49-F238E27FC236}">
                    <a16:creationId xmlns:a16="http://schemas.microsoft.com/office/drawing/2014/main" xmlns="" id="{47B15084-2FBA-B845-B553-C54AFBE7B76B}"/>
                  </a:ext>
                </a:extLst>
              </p:cNvPr>
              <p:cNvSpPr>
                <a:spLocks noChangeArrowheads="1"/>
              </p:cNvSpPr>
              <p:nvPr/>
            </p:nvSpPr>
            <p:spPr bwMode="auto">
              <a:xfrm>
                <a:off x="442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5" name="Rectangle 347">
                <a:extLst>
                  <a:ext uri="{FF2B5EF4-FFF2-40B4-BE49-F238E27FC236}">
                    <a16:creationId xmlns:a16="http://schemas.microsoft.com/office/drawing/2014/main" xmlns="" id="{DC921AF0-9A3E-FF42-B71B-6CB3555B73BC}"/>
                  </a:ext>
                </a:extLst>
              </p:cNvPr>
              <p:cNvSpPr>
                <a:spLocks noChangeArrowheads="1"/>
              </p:cNvSpPr>
              <p:nvPr/>
            </p:nvSpPr>
            <p:spPr bwMode="auto">
              <a:xfrm>
                <a:off x="446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6" name="Rectangle 348">
                <a:extLst>
                  <a:ext uri="{FF2B5EF4-FFF2-40B4-BE49-F238E27FC236}">
                    <a16:creationId xmlns:a16="http://schemas.microsoft.com/office/drawing/2014/main" xmlns="" id="{95BEABB6-709B-1F40-88C0-56CA487ACDAF}"/>
                  </a:ext>
                </a:extLst>
              </p:cNvPr>
              <p:cNvSpPr>
                <a:spLocks noChangeArrowheads="1"/>
              </p:cNvSpPr>
              <p:nvPr/>
            </p:nvSpPr>
            <p:spPr bwMode="auto">
              <a:xfrm>
                <a:off x="4500"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7" name="Rectangle 349">
                <a:extLst>
                  <a:ext uri="{FF2B5EF4-FFF2-40B4-BE49-F238E27FC236}">
                    <a16:creationId xmlns:a16="http://schemas.microsoft.com/office/drawing/2014/main" xmlns="" id="{95B9B4DE-3C54-A749-92DD-1FDB67E86F88}"/>
                  </a:ext>
                </a:extLst>
              </p:cNvPr>
              <p:cNvSpPr>
                <a:spLocks noChangeArrowheads="1"/>
              </p:cNvSpPr>
              <p:nvPr/>
            </p:nvSpPr>
            <p:spPr bwMode="auto">
              <a:xfrm>
                <a:off x="453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8" name="Rectangle 350">
                <a:extLst>
                  <a:ext uri="{FF2B5EF4-FFF2-40B4-BE49-F238E27FC236}">
                    <a16:creationId xmlns:a16="http://schemas.microsoft.com/office/drawing/2014/main" xmlns="" id="{0ADC0DE5-A508-714E-AA62-AFC85D9E86EA}"/>
                  </a:ext>
                </a:extLst>
              </p:cNvPr>
              <p:cNvSpPr>
                <a:spLocks noChangeArrowheads="1"/>
              </p:cNvSpPr>
              <p:nvPr/>
            </p:nvSpPr>
            <p:spPr bwMode="auto">
              <a:xfrm>
                <a:off x="4571"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599" name="Rectangle 351">
                <a:extLst>
                  <a:ext uri="{FF2B5EF4-FFF2-40B4-BE49-F238E27FC236}">
                    <a16:creationId xmlns:a16="http://schemas.microsoft.com/office/drawing/2014/main" xmlns="" id="{D6EB6BB1-9EE1-D949-8973-3ED27EC7C131}"/>
                  </a:ext>
                </a:extLst>
              </p:cNvPr>
              <p:cNvSpPr>
                <a:spLocks noChangeArrowheads="1"/>
              </p:cNvSpPr>
              <p:nvPr/>
            </p:nvSpPr>
            <p:spPr bwMode="auto">
              <a:xfrm>
                <a:off x="4608"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0" name="Rectangle 352">
                <a:extLst>
                  <a:ext uri="{FF2B5EF4-FFF2-40B4-BE49-F238E27FC236}">
                    <a16:creationId xmlns:a16="http://schemas.microsoft.com/office/drawing/2014/main" xmlns="" id="{68E3F469-3A57-1F4D-8037-AB6BA19F8286}"/>
                  </a:ext>
                </a:extLst>
              </p:cNvPr>
              <p:cNvSpPr>
                <a:spLocks noChangeArrowheads="1"/>
              </p:cNvSpPr>
              <p:nvPr/>
            </p:nvSpPr>
            <p:spPr bwMode="auto">
              <a:xfrm>
                <a:off x="464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1" name="Rectangle 353">
                <a:extLst>
                  <a:ext uri="{FF2B5EF4-FFF2-40B4-BE49-F238E27FC236}">
                    <a16:creationId xmlns:a16="http://schemas.microsoft.com/office/drawing/2014/main" xmlns="" id="{59FD7552-20C0-8940-A118-44208AD4638C}"/>
                  </a:ext>
                </a:extLst>
              </p:cNvPr>
              <p:cNvSpPr>
                <a:spLocks noChangeArrowheads="1"/>
              </p:cNvSpPr>
              <p:nvPr/>
            </p:nvSpPr>
            <p:spPr bwMode="auto">
              <a:xfrm>
                <a:off x="4680"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2" name="Rectangle 354">
                <a:extLst>
                  <a:ext uri="{FF2B5EF4-FFF2-40B4-BE49-F238E27FC236}">
                    <a16:creationId xmlns:a16="http://schemas.microsoft.com/office/drawing/2014/main" xmlns="" id="{B903AB29-6FC3-004D-81E3-675365082DE6}"/>
                  </a:ext>
                </a:extLst>
              </p:cNvPr>
              <p:cNvSpPr>
                <a:spLocks noChangeArrowheads="1"/>
              </p:cNvSpPr>
              <p:nvPr/>
            </p:nvSpPr>
            <p:spPr bwMode="auto">
              <a:xfrm>
                <a:off x="471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3" name="Rectangle 355">
                <a:extLst>
                  <a:ext uri="{FF2B5EF4-FFF2-40B4-BE49-F238E27FC236}">
                    <a16:creationId xmlns:a16="http://schemas.microsoft.com/office/drawing/2014/main" xmlns="" id="{C5BE2C4C-0912-9744-8CA2-23CA167E6B49}"/>
                  </a:ext>
                </a:extLst>
              </p:cNvPr>
              <p:cNvSpPr>
                <a:spLocks noChangeArrowheads="1"/>
              </p:cNvSpPr>
              <p:nvPr/>
            </p:nvSpPr>
            <p:spPr bwMode="auto">
              <a:xfrm>
                <a:off x="475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4" name="Rectangle 356">
                <a:extLst>
                  <a:ext uri="{FF2B5EF4-FFF2-40B4-BE49-F238E27FC236}">
                    <a16:creationId xmlns:a16="http://schemas.microsoft.com/office/drawing/2014/main" xmlns="" id="{E8148761-4470-2046-8F99-2384F2E648DB}"/>
                  </a:ext>
                </a:extLst>
              </p:cNvPr>
              <p:cNvSpPr>
                <a:spLocks noChangeArrowheads="1"/>
              </p:cNvSpPr>
              <p:nvPr/>
            </p:nvSpPr>
            <p:spPr bwMode="auto">
              <a:xfrm>
                <a:off x="4787"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5" name="Rectangle 357">
                <a:extLst>
                  <a:ext uri="{FF2B5EF4-FFF2-40B4-BE49-F238E27FC236}">
                    <a16:creationId xmlns:a16="http://schemas.microsoft.com/office/drawing/2014/main" xmlns="" id="{1A1D704F-96FC-D949-B2ED-27B862539AF4}"/>
                  </a:ext>
                </a:extLst>
              </p:cNvPr>
              <p:cNvSpPr>
                <a:spLocks noChangeArrowheads="1"/>
              </p:cNvSpPr>
              <p:nvPr/>
            </p:nvSpPr>
            <p:spPr bwMode="auto">
              <a:xfrm>
                <a:off x="4824"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6" name="Rectangle 358">
                <a:extLst>
                  <a:ext uri="{FF2B5EF4-FFF2-40B4-BE49-F238E27FC236}">
                    <a16:creationId xmlns:a16="http://schemas.microsoft.com/office/drawing/2014/main" xmlns="" id="{A928BAA6-3169-B848-8FFC-71E990CC4A78}"/>
                  </a:ext>
                </a:extLst>
              </p:cNvPr>
              <p:cNvSpPr>
                <a:spLocks noChangeArrowheads="1"/>
              </p:cNvSpPr>
              <p:nvPr/>
            </p:nvSpPr>
            <p:spPr bwMode="auto">
              <a:xfrm>
                <a:off x="4860"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7" name="Rectangle 359">
                <a:extLst>
                  <a:ext uri="{FF2B5EF4-FFF2-40B4-BE49-F238E27FC236}">
                    <a16:creationId xmlns:a16="http://schemas.microsoft.com/office/drawing/2014/main" xmlns="" id="{6BBA2EE5-C13B-C94A-9BF4-BB9182FD9EB2}"/>
                  </a:ext>
                </a:extLst>
              </p:cNvPr>
              <p:cNvSpPr>
                <a:spLocks noChangeArrowheads="1"/>
              </p:cNvSpPr>
              <p:nvPr/>
            </p:nvSpPr>
            <p:spPr bwMode="auto">
              <a:xfrm>
                <a:off x="489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8" name="Rectangle 360">
                <a:extLst>
                  <a:ext uri="{FF2B5EF4-FFF2-40B4-BE49-F238E27FC236}">
                    <a16:creationId xmlns:a16="http://schemas.microsoft.com/office/drawing/2014/main" xmlns="" id="{BD7652D5-7922-C44F-ACC0-8B76F7DE1458}"/>
                  </a:ext>
                </a:extLst>
              </p:cNvPr>
              <p:cNvSpPr>
                <a:spLocks noChangeArrowheads="1"/>
              </p:cNvSpPr>
              <p:nvPr/>
            </p:nvSpPr>
            <p:spPr bwMode="auto">
              <a:xfrm>
                <a:off x="493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09" name="Rectangle 361">
                <a:extLst>
                  <a:ext uri="{FF2B5EF4-FFF2-40B4-BE49-F238E27FC236}">
                    <a16:creationId xmlns:a16="http://schemas.microsoft.com/office/drawing/2014/main" xmlns="" id="{F17A9FAC-97E4-0F4D-889D-C7E5E0FE9AA2}"/>
                  </a:ext>
                </a:extLst>
              </p:cNvPr>
              <p:cNvSpPr>
                <a:spLocks noChangeArrowheads="1"/>
              </p:cNvSpPr>
              <p:nvPr/>
            </p:nvSpPr>
            <p:spPr bwMode="auto">
              <a:xfrm>
                <a:off x="4966"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0" name="Rectangle 362">
                <a:extLst>
                  <a:ext uri="{FF2B5EF4-FFF2-40B4-BE49-F238E27FC236}">
                    <a16:creationId xmlns:a16="http://schemas.microsoft.com/office/drawing/2014/main" xmlns="" id="{D512A588-B868-3844-9878-3ADCAB49127C}"/>
                  </a:ext>
                </a:extLst>
              </p:cNvPr>
              <p:cNvSpPr>
                <a:spLocks noChangeArrowheads="1"/>
              </p:cNvSpPr>
              <p:nvPr/>
            </p:nvSpPr>
            <p:spPr bwMode="auto">
              <a:xfrm>
                <a:off x="5003"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1" name="Rectangle 363">
                <a:extLst>
                  <a:ext uri="{FF2B5EF4-FFF2-40B4-BE49-F238E27FC236}">
                    <a16:creationId xmlns:a16="http://schemas.microsoft.com/office/drawing/2014/main" xmlns="" id="{E68DBAC1-5F7F-2F45-9169-CF72A2D8CACD}"/>
                  </a:ext>
                </a:extLst>
              </p:cNvPr>
              <p:cNvSpPr>
                <a:spLocks noChangeArrowheads="1"/>
              </p:cNvSpPr>
              <p:nvPr/>
            </p:nvSpPr>
            <p:spPr bwMode="auto">
              <a:xfrm>
                <a:off x="5040"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2" name="Rectangle 364">
                <a:extLst>
                  <a:ext uri="{FF2B5EF4-FFF2-40B4-BE49-F238E27FC236}">
                    <a16:creationId xmlns:a16="http://schemas.microsoft.com/office/drawing/2014/main" xmlns="" id="{BD65A6C5-9003-1143-A32E-587E3C9BE85B}"/>
                  </a:ext>
                </a:extLst>
              </p:cNvPr>
              <p:cNvSpPr>
                <a:spLocks noChangeArrowheads="1"/>
              </p:cNvSpPr>
              <p:nvPr/>
            </p:nvSpPr>
            <p:spPr bwMode="auto">
              <a:xfrm>
                <a:off x="507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3" name="Rectangle 365">
                <a:extLst>
                  <a:ext uri="{FF2B5EF4-FFF2-40B4-BE49-F238E27FC236}">
                    <a16:creationId xmlns:a16="http://schemas.microsoft.com/office/drawing/2014/main" xmlns="" id="{24E43181-DF26-1B40-8495-48F95B049080}"/>
                  </a:ext>
                </a:extLst>
              </p:cNvPr>
              <p:cNvSpPr>
                <a:spLocks noChangeArrowheads="1"/>
              </p:cNvSpPr>
              <p:nvPr/>
            </p:nvSpPr>
            <p:spPr bwMode="auto">
              <a:xfrm>
                <a:off x="511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4" name="Rectangle 366">
                <a:extLst>
                  <a:ext uri="{FF2B5EF4-FFF2-40B4-BE49-F238E27FC236}">
                    <a16:creationId xmlns:a16="http://schemas.microsoft.com/office/drawing/2014/main" xmlns="" id="{3A8CD51F-07CA-E645-A52F-8140C1809B3F}"/>
                  </a:ext>
                </a:extLst>
              </p:cNvPr>
              <p:cNvSpPr>
                <a:spLocks noChangeArrowheads="1"/>
              </p:cNvSpPr>
              <p:nvPr/>
            </p:nvSpPr>
            <p:spPr bwMode="auto">
              <a:xfrm>
                <a:off x="514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5" name="Rectangle 367">
                <a:extLst>
                  <a:ext uri="{FF2B5EF4-FFF2-40B4-BE49-F238E27FC236}">
                    <a16:creationId xmlns:a16="http://schemas.microsoft.com/office/drawing/2014/main" xmlns="" id="{D14BB751-6221-6644-AA09-B9A7AC58426F}"/>
                  </a:ext>
                </a:extLst>
              </p:cNvPr>
              <p:cNvSpPr>
                <a:spLocks noChangeArrowheads="1"/>
              </p:cNvSpPr>
              <p:nvPr/>
            </p:nvSpPr>
            <p:spPr bwMode="auto">
              <a:xfrm>
                <a:off x="5182"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6" name="Rectangle 368">
                <a:extLst>
                  <a:ext uri="{FF2B5EF4-FFF2-40B4-BE49-F238E27FC236}">
                    <a16:creationId xmlns:a16="http://schemas.microsoft.com/office/drawing/2014/main" xmlns="" id="{FE8CDEFA-2CCA-CA4A-8528-CB648D7EC1F7}"/>
                  </a:ext>
                </a:extLst>
              </p:cNvPr>
              <p:cNvSpPr>
                <a:spLocks noChangeArrowheads="1"/>
              </p:cNvSpPr>
              <p:nvPr/>
            </p:nvSpPr>
            <p:spPr bwMode="auto">
              <a:xfrm>
                <a:off x="5219"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7" name="Rectangle 369">
                <a:extLst>
                  <a:ext uri="{FF2B5EF4-FFF2-40B4-BE49-F238E27FC236}">
                    <a16:creationId xmlns:a16="http://schemas.microsoft.com/office/drawing/2014/main" xmlns="" id="{88B047B8-94C1-9D44-9D5E-A538B8B1CFE2}"/>
                  </a:ext>
                </a:extLst>
              </p:cNvPr>
              <p:cNvSpPr>
                <a:spLocks noChangeArrowheads="1"/>
              </p:cNvSpPr>
              <p:nvPr/>
            </p:nvSpPr>
            <p:spPr bwMode="auto">
              <a:xfrm>
                <a:off x="525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8" name="Rectangle 370">
                <a:extLst>
                  <a:ext uri="{FF2B5EF4-FFF2-40B4-BE49-F238E27FC236}">
                    <a16:creationId xmlns:a16="http://schemas.microsoft.com/office/drawing/2014/main" xmlns="" id="{86823A6B-C034-F146-B6BB-553257729CD0}"/>
                  </a:ext>
                </a:extLst>
              </p:cNvPr>
              <p:cNvSpPr>
                <a:spLocks noChangeArrowheads="1"/>
              </p:cNvSpPr>
              <p:nvPr/>
            </p:nvSpPr>
            <p:spPr bwMode="auto">
              <a:xfrm>
                <a:off x="529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19" name="Rectangle 371">
                <a:extLst>
                  <a:ext uri="{FF2B5EF4-FFF2-40B4-BE49-F238E27FC236}">
                    <a16:creationId xmlns:a16="http://schemas.microsoft.com/office/drawing/2014/main" xmlns="" id="{D1F7AE31-FEA9-EA4C-AA3C-C8C13DB53D39}"/>
                  </a:ext>
                </a:extLst>
              </p:cNvPr>
              <p:cNvSpPr>
                <a:spLocks noChangeArrowheads="1"/>
              </p:cNvSpPr>
              <p:nvPr/>
            </p:nvSpPr>
            <p:spPr bwMode="auto">
              <a:xfrm>
                <a:off x="532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0" name="Rectangle 372">
                <a:extLst>
                  <a:ext uri="{FF2B5EF4-FFF2-40B4-BE49-F238E27FC236}">
                    <a16:creationId xmlns:a16="http://schemas.microsoft.com/office/drawing/2014/main" xmlns="" id="{990F01F6-A500-834C-B893-3150FE149AFA}"/>
                  </a:ext>
                </a:extLst>
              </p:cNvPr>
              <p:cNvSpPr>
                <a:spLocks noChangeArrowheads="1"/>
              </p:cNvSpPr>
              <p:nvPr/>
            </p:nvSpPr>
            <p:spPr bwMode="auto">
              <a:xfrm>
                <a:off x="5360"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1" name="Rectangle 373">
                <a:extLst>
                  <a:ext uri="{FF2B5EF4-FFF2-40B4-BE49-F238E27FC236}">
                    <a16:creationId xmlns:a16="http://schemas.microsoft.com/office/drawing/2014/main" xmlns="" id="{82093213-6238-5C46-8CEC-969F938577D1}"/>
                  </a:ext>
                </a:extLst>
              </p:cNvPr>
              <p:cNvSpPr>
                <a:spLocks noChangeArrowheads="1"/>
              </p:cNvSpPr>
              <p:nvPr/>
            </p:nvSpPr>
            <p:spPr bwMode="auto">
              <a:xfrm>
                <a:off x="5398" y="25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2" name="Rectangle 374">
                <a:extLst>
                  <a:ext uri="{FF2B5EF4-FFF2-40B4-BE49-F238E27FC236}">
                    <a16:creationId xmlns:a16="http://schemas.microsoft.com/office/drawing/2014/main" xmlns="" id="{B4D8F2BC-36CD-654D-A9DC-CF108D272ABE}"/>
                  </a:ext>
                </a:extLst>
              </p:cNvPr>
              <p:cNvSpPr>
                <a:spLocks noChangeArrowheads="1"/>
              </p:cNvSpPr>
              <p:nvPr/>
            </p:nvSpPr>
            <p:spPr bwMode="auto">
              <a:xfrm>
                <a:off x="5436"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3" name="Rectangle 375">
                <a:extLst>
                  <a:ext uri="{FF2B5EF4-FFF2-40B4-BE49-F238E27FC236}">
                    <a16:creationId xmlns:a16="http://schemas.microsoft.com/office/drawing/2014/main" xmlns="" id="{7AAD0724-FCA7-C14E-94AB-9C3416ED1F44}"/>
                  </a:ext>
                </a:extLst>
              </p:cNvPr>
              <p:cNvSpPr>
                <a:spLocks noChangeArrowheads="1"/>
              </p:cNvSpPr>
              <p:nvPr/>
            </p:nvSpPr>
            <p:spPr bwMode="auto">
              <a:xfrm>
                <a:off x="5472"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4" name="Rectangle 376">
                <a:extLst>
                  <a:ext uri="{FF2B5EF4-FFF2-40B4-BE49-F238E27FC236}">
                    <a16:creationId xmlns:a16="http://schemas.microsoft.com/office/drawing/2014/main" xmlns="" id="{53EDFE29-C321-B742-9CE8-C90BADC1ABD5}"/>
                  </a:ext>
                </a:extLst>
              </p:cNvPr>
              <p:cNvSpPr>
                <a:spLocks noChangeArrowheads="1"/>
              </p:cNvSpPr>
              <p:nvPr/>
            </p:nvSpPr>
            <p:spPr bwMode="auto">
              <a:xfrm>
                <a:off x="5508" y="25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5" name="Rectangle 377">
                <a:extLst>
                  <a:ext uri="{FF2B5EF4-FFF2-40B4-BE49-F238E27FC236}">
                    <a16:creationId xmlns:a16="http://schemas.microsoft.com/office/drawing/2014/main" xmlns="" id="{5899DEB9-BF2F-A34F-AEBF-DAC1FE84BA89}"/>
                  </a:ext>
                </a:extLst>
              </p:cNvPr>
              <p:cNvSpPr>
                <a:spLocks noChangeArrowheads="1"/>
              </p:cNvSpPr>
              <p:nvPr/>
            </p:nvSpPr>
            <p:spPr bwMode="auto">
              <a:xfrm>
                <a:off x="327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6" name="Rectangle 378">
                <a:extLst>
                  <a:ext uri="{FF2B5EF4-FFF2-40B4-BE49-F238E27FC236}">
                    <a16:creationId xmlns:a16="http://schemas.microsoft.com/office/drawing/2014/main" xmlns="" id="{38A43DBD-8FFC-9846-9946-D8C1594BB6FD}"/>
                  </a:ext>
                </a:extLst>
              </p:cNvPr>
              <p:cNvSpPr>
                <a:spLocks noChangeArrowheads="1"/>
              </p:cNvSpPr>
              <p:nvPr/>
            </p:nvSpPr>
            <p:spPr bwMode="auto">
              <a:xfrm>
                <a:off x="331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7" name="Rectangle 379">
                <a:extLst>
                  <a:ext uri="{FF2B5EF4-FFF2-40B4-BE49-F238E27FC236}">
                    <a16:creationId xmlns:a16="http://schemas.microsoft.com/office/drawing/2014/main" xmlns="" id="{BBC4E0C1-C38E-4E44-8409-CC16BD6F044E}"/>
                  </a:ext>
                </a:extLst>
              </p:cNvPr>
              <p:cNvSpPr>
                <a:spLocks noChangeArrowheads="1"/>
              </p:cNvSpPr>
              <p:nvPr/>
            </p:nvSpPr>
            <p:spPr bwMode="auto">
              <a:xfrm>
                <a:off x="3349"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8" name="Rectangle 380">
                <a:extLst>
                  <a:ext uri="{FF2B5EF4-FFF2-40B4-BE49-F238E27FC236}">
                    <a16:creationId xmlns:a16="http://schemas.microsoft.com/office/drawing/2014/main" xmlns="" id="{7DDC6F37-7A65-CC40-BEA7-E212F610D2EB}"/>
                  </a:ext>
                </a:extLst>
              </p:cNvPr>
              <p:cNvSpPr>
                <a:spLocks noChangeArrowheads="1"/>
              </p:cNvSpPr>
              <p:nvPr/>
            </p:nvSpPr>
            <p:spPr bwMode="auto">
              <a:xfrm>
                <a:off x="3384"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29" name="Rectangle 381">
                <a:extLst>
                  <a:ext uri="{FF2B5EF4-FFF2-40B4-BE49-F238E27FC236}">
                    <a16:creationId xmlns:a16="http://schemas.microsoft.com/office/drawing/2014/main" xmlns="" id="{7E2D39DF-AF43-A247-B14A-34D8450DCDEE}"/>
                  </a:ext>
                </a:extLst>
              </p:cNvPr>
              <p:cNvSpPr>
                <a:spLocks noChangeArrowheads="1"/>
              </p:cNvSpPr>
              <p:nvPr/>
            </p:nvSpPr>
            <p:spPr bwMode="auto">
              <a:xfrm>
                <a:off x="3420"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0" name="Rectangle 382">
                <a:extLst>
                  <a:ext uri="{FF2B5EF4-FFF2-40B4-BE49-F238E27FC236}">
                    <a16:creationId xmlns:a16="http://schemas.microsoft.com/office/drawing/2014/main" xmlns="" id="{933A8140-D38F-AF48-B96B-650E5A29A0C1}"/>
                  </a:ext>
                </a:extLst>
              </p:cNvPr>
              <p:cNvSpPr>
                <a:spLocks noChangeArrowheads="1"/>
              </p:cNvSpPr>
              <p:nvPr/>
            </p:nvSpPr>
            <p:spPr bwMode="auto">
              <a:xfrm>
                <a:off x="345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1" name="Rectangle 383">
                <a:extLst>
                  <a:ext uri="{FF2B5EF4-FFF2-40B4-BE49-F238E27FC236}">
                    <a16:creationId xmlns:a16="http://schemas.microsoft.com/office/drawing/2014/main" xmlns="" id="{D790A5C2-422F-3542-BFB8-3624CA343BC9}"/>
                  </a:ext>
                </a:extLst>
              </p:cNvPr>
              <p:cNvSpPr>
                <a:spLocks noChangeArrowheads="1"/>
              </p:cNvSpPr>
              <p:nvPr/>
            </p:nvSpPr>
            <p:spPr bwMode="auto">
              <a:xfrm>
                <a:off x="349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2" name="Rectangle 384">
                <a:extLst>
                  <a:ext uri="{FF2B5EF4-FFF2-40B4-BE49-F238E27FC236}">
                    <a16:creationId xmlns:a16="http://schemas.microsoft.com/office/drawing/2014/main" xmlns="" id="{6D58CE60-E95E-634A-A30A-A05CD3032368}"/>
                  </a:ext>
                </a:extLst>
              </p:cNvPr>
              <p:cNvSpPr>
                <a:spLocks noChangeArrowheads="1"/>
              </p:cNvSpPr>
              <p:nvPr/>
            </p:nvSpPr>
            <p:spPr bwMode="auto">
              <a:xfrm>
                <a:off x="352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3" name="Rectangle 385">
                <a:extLst>
                  <a:ext uri="{FF2B5EF4-FFF2-40B4-BE49-F238E27FC236}">
                    <a16:creationId xmlns:a16="http://schemas.microsoft.com/office/drawing/2014/main" xmlns="" id="{F90EC10F-5A55-184D-A839-92EF0D8CAF0D}"/>
                  </a:ext>
                </a:extLst>
              </p:cNvPr>
              <p:cNvSpPr>
                <a:spLocks noChangeArrowheads="1"/>
              </p:cNvSpPr>
              <p:nvPr/>
            </p:nvSpPr>
            <p:spPr bwMode="auto">
              <a:xfrm>
                <a:off x="3565"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4" name="Rectangle 386">
                <a:extLst>
                  <a:ext uri="{FF2B5EF4-FFF2-40B4-BE49-F238E27FC236}">
                    <a16:creationId xmlns:a16="http://schemas.microsoft.com/office/drawing/2014/main" xmlns="" id="{B2F132D8-B317-4C4C-BDD8-3C2427B99CA7}"/>
                  </a:ext>
                </a:extLst>
              </p:cNvPr>
              <p:cNvSpPr>
                <a:spLocks noChangeArrowheads="1"/>
              </p:cNvSpPr>
              <p:nvPr/>
            </p:nvSpPr>
            <p:spPr bwMode="auto">
              <a:xfrm>
                <a:off x="3600"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5" name="Rectangle 387">
                <a:extLst>
                  <a:ext uri="{FF2B5EF4-FFF2-40B4-BE49-F238E27FC236}">
                    <a16:creationId xmlns:a16="http://schemas.microsoft.com/office/drawing/2014/main" xmlns="" id="{A42508C4-AB52-5F4B-A9B9-AF90665CDFA0}"/>
                  </a:ext>
                </a:extLst>
              </p:cNvPr>
              <p:cNvSpPr>
                <a:spLocks noChangeArrowheads="1"/>
              </p:cNvSpPr>
              <p:nvPr/>
            </p:nvSpPr>
            <p:spPr bwMode="auto">
              <a:xfrm>
                <a:off x="363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6" name="Rectangle 388">
                <a:extLst>
                  <a:ext uri="{FF2B5EF4-FFF2-40B4-BE49-F238E27FC236}">
                    <a16:creationId xmlns:a16="http://schemas.microsoft.com/office/drawing/2014/main" xmlns="" id="{86601F66-4E79-AD48-92C6-4E8713D3B8AD}"/>
                  </a:ext>
                </a:extLst>
              </p:cNvPr>
              <p:cNvSpPr>
                <a:spLocks noChangeArrowheads="1"/>
              </p:cNvSpPr>
              <p:nvPr/>
            </p:nvSpPr>
            <p:spPr bwMode="auto">
              <a:xfrm>
                <a:off x="367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7" name="Rectangle 389">
                <a:extLst>
                  <a:ext uri="{FF2B5EF4-FFF2-40B4-BE49-F238E27FC236}">
                    <a16:creationId xmlns:a16="http://schemas.microsoft.com/office/drawing/2014/main" xmlns="" id="{0C9A83D1-BD98-0146-BA1F-A732BD9C3A10}"/>
                  </a:ext>
                </a:extLst>
              </p:cNvPr>
              <p:cNvSpPr>
                <a:spLocks noChangeArrowheads="1"/>
              </p:cNvSpPr>
              <p:nvPr/>
            </p:nvSpPr>
            <p:spPr bwMode="auto">
              <a:xfrm>
                <a:off x="370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8" name="Rectangle 390">
                <a:extLst>
                  <a:ext uri="{FF2B5EF4-FFF2-40B4-BE49-F238E27FC236}">
                    <a16:creationId xmlns:a16="http://schemas.microsoft.com/office/drawing/2014/main" xmlns="" id="{9787EE60-D71F-3144-B389-3FC17B83EC6C}"/>
                  </a:ext>
                </a:extLst>
              </p:cNvPr>
              <p:cNvSpPr>
                <a:spLocks noChangeArrowheads="1"/>
              </p:cNvSpPr>
              <p:nvPr/>
            </p:nvSpPr>
            <p:spPr bwMode="auto">
              <a:xfrm>
                <a:off x="374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39" name="Rectangle 391">
                <a:extLst>
                  <a:ext uri="{FF2B5EF4-FFF2-40B4-BE49-F238E27FC236}">
                    <a16:creationId xmlns:a16="http://schemas.microsoft.com/office/drawing/2014/main" xmlns="" id="{D1EFDBFB-81D3-AF48-B85F-5E1D5049983F}"/>
                  </a:ext>
                </a:extLst>
              </p:cNvPr>
              <p:cNvSpPr>
                <a:spLocks noChangeArrowheads="1"/>
              </p:cNvSpPr>
              <p:nvPr/>
            </p:nvSpPr>
            <p:spPr bwMode="auto">
              <a:xfrm>
                <a:off x="3780"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0" name="Rectangle 392">
                <a:extLst>
                  <a:ext uri="{FF2B5EF4-FFF2-40B4-BE49-F238E27FC236}">
                    <a16:creationId xmlns:a16="http://schemas.microsoft.com/office/drawing/2014/main" xmlns="" id="{11F2F968-1DB3-E84E-9570-9DCF35DE0D2F}"/>
                  </a:ext>
                </a:extLst>
              </p:cNvPr>
              <p:cNvSpPr>
                <a:spLocks noChangeArrowheads="1"/>
              </p:cNvSpPr>
              <p:nvPr/>
            </p:nvSpPr>
            <p:spPr bwMode="auto">
              <a:xfrm>
                <a:off x="3816"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1" name="Rectangle 393">
                <a:extLst>
                  <a:ext uri="{FF2B5EF4-FFF2-40B4-BE49-F238E27FC236}">
                    <a16:creationId xmlns:a16="http://schemas.microsoft.com/office/drawing/2014/main" xmlns="" id="{1B4F2008-9ED8-D149-B19D-9769B9191452}"/>
                  </a:ext>
                </a:extLst>
              </p:cNvPr>
              <p:cNvSpPr>
                <a:spLocks noChangeArrowheads="1"/>
              </p:cNvSpPr>
              <p:nvPr/>
            </p:nvSpPr>
            <p:spPr bwMode="auto">
              <a:xfrm>
                <a:off x="385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2" name="Rectangle 394">
                <a:extLst>
                  <a:ext uri="{FF2B5EF4-FFF2-40B4-BE49-F238E27FC236}">
                    <a16:creationId xmlns:a16="http://schemas.microsoft.com/office/drawing/2014/main" xmlns="" id="{2DB8C39E-E5B2-9F44-A574-AE7109D1087F}"/>
                  </a:ext>
                </a:extLst>
              </p:cNvPr>
              <p:cNvSpPr>
                <a:spLocks noChangeArrowheads="1"/>
              </p:cNvSpPr>
              <p:nvPr/>
            </p:nvSpPr>
            <p:spPr bwMode="auto">
              <a:xfrm>
                <a:off x="388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3" name="Rectangle 395">
                <a:extLst>
                  <a:ext uri="{FF2B5EF4-FFF2-40B4-BE49-F238E27FC236}">
                    <a16:creationId xmlns:a16="http://schemas.microsoft.com/office/drawing/2014/main" xmlns="" id="{98AF9C87-2944-4F47-8118-B95289A11FC3}"/>
                  </a:ext>
                </a:extLst>
              </p:cNvPr>
              <p:cNvSpPr>
                <a:spLocks noChangeArrowheads="1"/>
              </p:cNvSpPr>
              <p:nvPr/>
            </p:nvSpPr>
            <p:spPr bwMode="auto">
              <a:xfrm>
                <a:off x="392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4" name="Rectangle 396">
                <a:extLst>
                  <a:ext uri="{FF2B5EF4-FFF2-40B4-BE49-F238E27FC236}">
                    <a16:creationId xmlns:a16="http://schemas.microsoft.com/office/drawing/2014/main" xmlns="" id="{4C2B30A2-53CD-B844-BC9F-5067653B86C8}"/>
                  </a:ext>
                </a:extLst>
              </p:cNvPr>
              <p:cNvSpPr>
                <a:spLocks noChangeArrowheads="1"/>
              </p:cNvSpPr>
              <p:nvPr/>
            </p:nvSpPr>
            <p:spPr bwMode="auto">
              <a:xfrm>
                <a:off x="3961"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5" name="Rectangle 397">
                <a:extLst>
                  <a:ext uri="{FF2B5EF4-FFF2-40B4-BE49-F238E27FC236}">
                    <a16:creationId xmlns:a16="http://schemas.microsoft.com/office/drawing/2014/main" xmlns="" id="{F75B7A27-66B0-E84A-B23E-67FAD3401D95}"/>
                  </a:ext>
                </a:extLst>
              </p:cNvPr>
              <p:cNvSpPr>
                <a:spLocks noChangeArrowheads="1"/>
              </p:cNvSpPr>
              <p:nvPr/>
            </p:nvSpPr>
            <p:spPr bwMode="auto">
              <a:xfrm>
                <a:off x="3996"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6" name="Rectangle 398">
                <a:extLst>
                  <a:ext uri="{FF2B5EF4-FFF2-40B4-BE49-F238E27FC236}">
                    <a16:creationId xmlns:a16="http://schemas.microsoft.com/office/drawing/2014/main" xmlns="" id="{0F0B5934-E9EA-BA40-8E4B-08ECFB8AC767}"/>
                  </a:ext>
                </a:extLst>
              </p:cNvPr>
              <p:cNvSpPr>
                <a:spLocks noChangeArrowheads="1"/>
              </p:cNvSpPr>
              <p:nvPr/>
            </p:nvSpPr>
            <p:spPr bwMode="auto">
              <a:xfrm>
                <a:off x="403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7" name="Rectangle 399">
                <a:extLst>
                  <a:ext uri="{FF2B5EF4-FFF2-40B4-BE49-F238E27FC236}">
                    <a16:creationId xmlns:a16="http://schemas.microsoft.com/office/drawing/2014/main" xmlns="" id="{08223C72-2E11-7E4D-9131-448911580DD8}"/>
                  </a:ext>
                </a:extLst>
              </p:cNvPr>
              <p:cNvSpPr>
                <a:spLocks noChangeArrowheads="1"/>
              </p:cNvSpPr>
              <p:nvPr/>
            </p:nvSpPr>
            <p:spPr bwMode="auto">
              <a:xfrm>
                <a:off x="406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8" name="Rectangle 400">
                <a:extLst>
                  <a:ext uri="{FF2B5EF4-FFF2-40B4-BE49-F238E27FC236}">
                    <a16:creationId xmlns:a16="http://schemas.microsoft.com/office/drawing/2014/main" xmlns="" id="{813FDBBD-1A64-774E-AED8-845DEFEA5E1E}"/>
                  </a:ext>
                </a:extLst>
              </p:cNvPr>
              <p:cNvSpPr>
                <a:spLocks noChangeArrowheads="1"/>
              </p:cNvSpPr>
              <p:nvPr/>
            </p:nvSpPr>
            <p:spPr bwMode="auto">
              <a:xfrm>
                <a:off x="410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49" name="Rectangle 401">
                <a:extLst>
                  <a:ext uri="{FF2B5EF4-FFF2-40B4-BE49-F238E27FC236}">
                    <a16:creationId xmlns:a16="http://schemas.microsoft.com/office/drawing/2014/main" xmlns="" id="{14BA4BC0-C6CD-874F-A4E8-1E2D937C5456}"/>
                  </a:ext>
                </a:extLst>
              </p:cNvPr>
              <p:cNvSpPr>
                <a:spLocks noChangeArrowheads="1"/>
              </p:cNvSpPr>
              <p:nvPr/>
            </p:nvSpPr>
            <p:spPr bwMode="auto">
              <a:xfrm>
                <a:off x="4140"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0" name="Rectangle 402">
                <a:extLst>
                  <a:ext uri="{FF2B5EF4-FFF2-40B4-BE49-F238E27FC236}">
                    <a16:creationId xmlns:a16="http://schemas.microsoft.com/office/drawing/2014/main" xmlns="" id="{69057675-5006-4546-BAAC-EFE579617F7E}"/>
                  </a:ext>
                </a:extLst>
              </p:cNvPr>
              <p:cNvSpPr>
                <a:spLocks noChangeArrowheads="1"/>
              </p:cNvSpPr>
              <p:nvPr/>
            </p:nvSpPr>
            <p:spPr bwMode="auto">
              <a:xfrm>
                <a:off x="4176"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1" name="Rectangle 403">
                <a:extLst>
                  <a:ext uri="{FF2B5EF4-FFF2-40B4-BE49-F238E27FC236}">
                    <a16:creationId xmlns:a16="http://schemas.microsoft.com/office/drawing/2014/main" xmlns="" id="{942285B2-96C9-4D4F-ABCD-CF8DC10EBD6B}"/>
                  </a:ext>
                </a:extLst>
              </p:cNvPr>
              <p:cNvSpPr>
                <a:spLocks noChangeArrowheads="1"/>
              </p:cNvSpPr>
              <p:nvPr/>
            </p:nvSpPr>
            <p:spPr bwMode="auto">
              <a:xfrm>
                <a:off x="4212"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2" name="Rectangle 404">
                <a:extLst>
                  <a:ext uri="{FF2B5EF4-FFF2-40B4-BE49-F238E27FC236}">
                    <a16:creationId xmlns:a16="http://schemas.microsoft.com/office/drawing/2014/main" xmlns="" id="{7E86E393-B870-A24E-9B67-C671651B121F}"/>
                  </a:ext>
                </a:extLst>
              </p:cNvPr>
              <p:cNvSpPr>
                <a:spLocks noChangeArrowheads="1"/>
              </p:cNvSpPr>
              <p:nvPr/>
            </p:nvSpPr>
            <p:spPr bwMode="auto">
              <a:xfrm>
                <a:off x="424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3" name="Rectangle 405">
                <a:extLst>
                  <a:ext uri="{FF2B5EF4-FFF2-40B4-BE49-F238E27FC236}">
                    <a16:creationId xmlns:a16="http://schemas.microsoft.com/office/drawing/2014/main" xmlns="" id="{C72D2F45-64A8-224F-86C5-3C865F9BB8E7}"/>
                  </a:ext>
                </a:extLst>
              </p:cNvPr>
              <p:cNvSpPr>
                <a:spLocks noChangeArrowheads="1"/>
              </p:cNvSpPr>
              <p:nvPr/>
            </p:nvSpPr>
            <p:spPr bwMode="auto">
              <a:xfrm>
                <a:off x="428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4" name="Rectangle 406">
                <a:extLst>
                  <a:ext uri="{FF2B5EF4-FFF2-40B4-BE49-F238E27FC236}">
                    <a16:creationId xmlns:a16="http://schemas.microsoft.com/office/drawing/2014/main" xmlns="" id="{D3E9A405-9176-BE4C-89B8-1611915A4E89}"/>
                  </a:ext>
                </a:extLst>
              </p:cNvPr>
              <p:cNvSpPr>
                <a:spLocks noChangeArrowheads="1"/>
              </p:cNvSpPr>
              <p:nvPr/>
            </p:nvSpPr>
            <p:spPr bwMode="auto">
              <a:xfrm>
                <a:off x="4320"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5" name="Rectangle 407">
                <a:extLst>
                  <a:ext uri="{FF2B5EF4-FFF2-40B4-BE49-F238E27FC236}">
                    <a16:creationId xmlns:a16="http://schemas.microsoft.com/office/drawing/2014/main" xmlns="" id="{7D4C277C-AA7E-E64B-88BA-DB422A0826FA}"/>
                  </a:ext>
                </a:extLst>
              </p:cNvPr>
              <p:cNvSpPr>
                <a:spLocks noChangeArrowheads="1"/>
              </p:cNvSpPr>
              <p:nvPr/>
            </p:nvSpPr>
            <p:spPr bwMode="auto">
              <a:xfrm>
                <a:off x="435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6" name="Rectangle 408">
                <a:extLst>
                  <a:ext uri="{FF2B5EF4-FFF2-40B4-BE49-F238E27FC236}">
                    <a16:creationId xmlns:a16="http://schemas.microsoft.com/office/drawing/2014/main" xmlns="" id="{2E412424-D18A-224C-870F-A99D53E3903E}"/>
                  </a:ext>
                </a:extLst>
              </p:cNvPr>
              <p:cNvSpPr>
                <a:spLocks noChangeArrowheads="1"/>
              </p:cNvSpPr>
              <p:nvPr/>
            </p:nvSpPr>
            <p:spPr bwMode="auto">
              <a:xfrm>
                <a:off x="4392"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7" name="Rectangle 409">
                <a:extLst>
                  <a:ext uri="{FF2B5EF4-FFF2-40B4-BE49-F238E27FC236}">
                    <a16:creationId xmlns:a16="http://schemas.microsoft.com/office/drawing/2014/main" xmlns="" id="{F9D5FEFF-0550-6449-85D7-4479AF672A89}"/>
                  </a:ext>
                </a:extLst>
              </p:cNvPr>
              <p:cNvSpPr>
                <a:spLocks noChangeArrowheads="1"/>
              </p:cNvSpPr>
              <p:nvPr/>
            </p:nvSpPr>
            <p:spPr bwMode="auto">
              <a:xfrm>
                <a:off x="442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8" name="Rectangle 410">
                <a:extLst>
                  <a:ext uri="{FF2B5EF4-FFF2-40B4-BE49-F238E27FC236}">
                    <a16:creationId xmlns:a16="http://schemas.microsoft.com/office/drawing/2014/main" xmlns="" id="{4E512C68-0DF5-B944-A807-62668826EAB7}"/>
                  </a:ext>
                </a:extLst>
              </p:cNvPr>
              <p:cNvSpPr>
                <a:spLocks noChangeArrowheads="1"/>
              </p:cNvSpPr>
              <p:nvPr/>
            </p:nvSpPr>
            <p:spPr bwMode="auto">
              <a:xfrm>
                <a:off x="446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59" name="Rectangle 411">
                <a:extLst>
                  <a:ext uri="{FF2B5EF4-FFF2-40B4-BE49-F238E27FC236}">
                    <a16:creationId xmlns:a16="http://schemas.microsoft.com/office/drawing/2014/main" xmlns="" id="{F53CB54B-116B-A74A-9926-E01A94AC21F3}"/>
                  </a:ext>
                </a:extLst>
              </p:cNvPr>
              <p:cNvSpPr>
                <a:spLocks noChangeArrowheads="1"/>
              </p:cNvSpPr>
              <p:nvPr/>
            </p:nvSpPr>
            <p:spPr bwMode="auto">
              <a:xfrm>
                <a:off x="4500"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0" name="Rectangle 412">
                <a:extLst>
                  <a:ext uri="{FF2B5EF4-FFF2-40B4-BE49-F238E27FC236}">
                    <a16:creationId xmlns:a16="http://schemas.microsoft.com/office/drawing/2014/main" xmlns="" id="{F8E53F4C-067F-9F47-9D00-D83B80D96BA8}"/>
                  </a:ext>
                </a:extLst>
              </p:cNvPr>
              <p:cNvSpPr>
                <a:spLocks noChangeArrowheads="1"/>
              </p:cNvSpPr>
              <p:nvPr/>
            </p:nvSpPr>
            <p:spPr bwMode="auto">
              <a:xfrm>
                <a:off x="453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1" name="Rectangle 413">
                <a:extLst>
                  <a:ext uri="{FF2B5EF4-FFF2-40B4-BE49-F238E27FC236}">
                    <a16:creationId xmlns:a16="http://schemas.microsoft.com/office/drawing/2014/main" xmlns="" id="{BFCE4859-C4DC-ED4C-A563-8A6242C72B45}"/>
                  </a:ext>
                </a:extLst>
              </p:cNvPr>
              <p:cNvSpPr>
                <a:spLocks noChangeArrowheads="1"/>
              </p:cNvSpPr>
              <p:nvPr/>
            </p:nvSpPr>
            <p:spPr bwMode="auto">
              <a:xfrm>
                <a:off x="4571"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2" name="Rectangle 414">
                <a:extLst>
                  <a:ext uri="{FF2B5EF4-FFF2-40B4-BE49-F238E27FC236}">
                    <a16:creationId xmlns:a16="http://schemas.microsoft.com/office/drawing/2014/main" xmlns="" id="{1E8932D5-CCE7-2B49-80D9-AE0DE2600106}"/>
                  </a:ext>
                </a:extLst>
              </p:cNvPr>
              <p:cNvSpPr>
                <a:spLocks noChangeArrowheads="1"/>
              </p:cNvSpPr>
              <p:nvPr/>
            </p:nvSpPr>
            <p:spPr bwMode="auto">
              <a:xfrm>
                <a:off x="4608"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3" name="Rectangle 415">
                <a:extLst>
                  <a:ext uri="{FF2B5EF4-FFF2-40B4-BE49-F238E27FC236}">
                    <a16:creationId xmlns:a16="http://schemas.microsoft.com/office/drawing/2014/main" xmlns="" id="{0C426F46-9020-3D4B-81E9-F7E41720FFD2}"/>
                  </a:ext>
                </a:extLst>
              </p:cNvPr>
              <p:cNvSpPr>
                <a:spLocks noChangeArrowheads="1"/>
              </p:cNvSpPr>
              <p:nvPr/>
            </p:nvSpPr>
            <p:spPr bwMode="auto">
              <a:xfrm>
                <a:off x="464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4" name="Rectangle 416">
                <a:extLst>
                  <a:ext uri="{FF2B5EF4-FFF2-40B4-BE49-F238E27FC236}">
                    <a16:creationId xmlns:a16="http://schemas.microsoft.com/office/drawing/2014/main" xmlns="" id="{3D83837A-A2B8-664C-8BCB-055933103F4F}"/>
                  </a:ext>
                </a:extLst>
              </p:cNvPr>
              <p:cNvSpPr>
                <a:spLocks noChangeArrowheads="1"/>
              </p:cNvSpPr>
              <p:nvPr/>
            </p:nvSpPr>
            <p:spPr bwMode="auto">
              <a:xfrm>
                <a:off x="4680"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5" name="Rectangle 417">
                <a:extLst>
                  <a:ext uri="{FF2B5EF4-FFF2-40B4-BE49-F238E27FC236}">
                    <a16:creationId xmlns:a16="http://schemas.microsoft.com/office/drawing/2014/main" xmlns="" id="{58C96D45-6526-964E-9D04-6D1693B845D5}"/>
                  </a:ext>
                </a:extLst>
              </p:cNvPr>
              <p:cNvSpPr>
                <a:spLocks noChangeArrowheads="1"/>
              </p:cNvSpPr>
              <p:nvPr/>
            </p:nvSpPr>
            <p:spPr bwMode="auto">
              <a:xfrm>
                <a:off x="471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6" name="Rectangle 418">
                <a:extLst>
                  <a:ext uri="{FF2B5EF4-FFF2-40B4-BE49-F238E27FC236}">
                    <a16:creationId xmlns:a16="http://schemas.microsoft.com/office/drawing/2014/main" xmlns="" id="{F44B22E5-ADB8-924B-9EDA-EE4878091557}"/>
                  </a:ext>
                </a:extLst>
              </p:cNvPr>
              <p:cNvSpPr>
                <a:spLocks noChangeArrowheads="1"/>
              </p:cNvSpPr>
              <p:nvPr/>
            </p:nvSpPr>
            <p:spPr bwMode="auto">
              <a:xfrm>
                <a:off x="475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7" name="Rectangle 419">
                <a:extLst>
                  <a:ext uri="{FF2B5EF4-FFF2-40B4-BE49-F238E27FC236}">
                    <a16:creationId xmlns:a16="http://schemas.microsoft.com/office/drawing/2014/main" xmlns="" id="{47F50D09-C666-E44A-BCA3-9BA032184620}"/>
                  </a:ext>
                </a:extLst>
              </p:cNvPr>
              <p:cNvSpPr>
                <a:spLocks noChangeArrowheads="1"/>
              </p:cNvSpPr>
              <p:nvPr/>
            </p:nvSpPr>
            <p:spPr bwMode="auto">
              <a:xfrm>
                <a:off x="4787"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8" name="Rectangle 420">
                <a:extLst>
                  <a:ext uri="{FF2B5EF4-FFF2-40B4-BE49-F238E27FC236}">
                    <a16:creationId xmlns:a16="http://schemas.microsoft.com/office/drawing/2014/main" xmlns="" id="{C4A14CA7-9662-6541-B3AB-8140CCAACD93}"/>
                  </a:ext>
                </a:extLst>
              </p:cNvPr>
              <p:cNvSpPr>
                <a:spLocks noChangeArrowheads="1"/>
              </p:cNvSpPr>
              <p:nvPr/>
            </p:nvSpPr>
            <p:spPr bwMode="auto">
              <a:xfrm>
                <a:off x="4824"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69" name="Rectangle 421">
                <a:extLst>
                  <a:ext uri="{FF2B5EF4-FFF2-40B4-BE49-F238E27FC236}">
                    <a16:creationId xmlns:a16="http://schemas.microsoft.com/office/drawing/2014/main" xmlns="" id="{05AE4353-25EE-0747-A446-CBB4E91547B4}"/>
                  </a:ext>
                </a:extLst>
              </p:cNvPr>
              <p:cNvSpPr>
                <a:spLocks noChangeArrowheads="1"/>
              </p:cNvSpPr>
              <p:nvPr/>
            </p:nvSpPr>
            <p:spPr bwMode="auto">
              <a:xfrm>
                <a:off x="4860"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0" name="Rectangle 422">
                <a:extLst>
                  <a:ext uri="{FF2B5EF4-FFF2-40B4-BE49-F238E27FC236}">
                    <a16:creationId xmlns:a16="http://schemas.microsoft.com/office/drawing/2014/main" xmlns="" id="{F26E2DC3-3AC5-3844-8E29-68B31B523BCE}"/>
                  </a:ext>
                </a:extLst>
              </p:cNvPr>
              <p:cNvSpPr>
                <a:spLocks noChangeArrowheads="1"/>
              </p:cNvSpPr>
              <p:nvPr/>
            </p:nvSpPr>
            <p:spPr bwMode="auto">
              <a:xfrm>
                <a:off x="489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1" name="Rectangle 423">
                <a:extLst>
                  <a:ext uri="{FF2B5EF4-FFF2-40B4-BE49-F238E27FC236}">
                    <a16:creationId xmlns:a16="http://schemas.microsoft.com/office/drawing/2014/main" xmlns="" id="{AD3E0B9A-8970-3A43-B729-A56A6E68D0BF}"/>
                  </a:ext>
                </a:extLst>
              </p:cNvPr>
              <p:cNvSpPr>
                <a:spLocks noChangeArrowheads="1"/>
              </p:cNvSpPr>
              <p:nvPr/>
            </p:nvSpPr>
            <p:spPr bwMode="auto">
              <a:xfrm>
                <a:off x="493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2" name="Rectangle 424">
                <a:extLst>
                  <a:ext uri="{FF2B5EF4-FFF2-40B4-BE49-F238E27FC236}">
                    <a16:creationId xmlns:a16="http://schemas.microsoft.com/office/drawing/2014/main" xmlns="" id="{FB1332F3-9A84-9347-B86D-636CD349824D}"/>
                  </a:ext>
                </a:extLst>
              </p:cNvPr>
              <p:cNvSpPr>
                <a:spLocks noChangeArrowheads="1"/>
              </p:cNvSpPr>
              <p:nvPr/>
            </p:nvSpPr>
            <p:spPr bwMode="auto">
              <a:xfrm>
                <a:off x="4966"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3" name="Rectangle 425">
                <a:extLst>
                  <a:ext uri="{FF2B5EF4-FFF2-40B4-BE49-F238E27FC236}">
                    <a16:creationId xmlns:a16="http://schemas.microsoft.com/office/drawing/2014/main" xmlns="" id="{9258E81E-3448-144B-8E05-3705C288F830}"/>
                  </a:ext>
                </a:extLst>
              </p:cNvPr>
              <p:cNvSpPr>
                <a:spLocks noChangeArrowheads="1"/>
              </p:cNvSpPr>
              <p:nvPr/>
            </p:nvSpPr>
            <p:spPr bwMode="auto">
              <a:xfrm>
                <a:off x="5003"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4" name="Rectangle 426">
                <a:extLst>
                  <a:ext uri="{FF2B5EF4-FFF2-40B4-BE49-F238E27FC236}">
                    <a16:creationId xmlns:a16="http://schemas.microsoft.com/office/drawing/2014/main" xmlns="" id="{DE0DB815-099E-3545-954F-CCF21E3CB082}"/>
                  </a:ext>
                </a:extLst>
              </p:cNvPr>
              <p:cNvSpPr>
                <a:spLocks noChangeArrowheads="1"/>
              </p:cNvSpPr>
              <p:nvPr/>
            </p:nvSpPr>
            <p:spPr bwMode="auto">
              <a:xfrm>
                <a:off x="5040"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5" name="Rectangle 427">
                <a:extLst>
                  <a:ext uri="{FF2B5EF4-FFF2-40B4-BE49-F238E27FC236}">
                    <a16:creationId xmlns:a16="http://schemas.microsoft.com/office/drawing/2014/main" xmlns="" id="{10E5E5FB-2138-D144-B6B5-3656F8A57B3F}"/>
                  </a:ext>
                </a:extLst>
              </p:cNvPr>
              <p:cNvSpPr>
                <a:spLocks noChangeArrowheads="1"/>
              </p:cNvSpPr>
              <p:nvPr/>
            </p:nvSpPr>
            <p:spPr bwMode="auto">
              <a:xfrm>
                <a:off x="507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6" name="Rectangle 428">
                <a:extLst>
                  <a:ext uri="{FF2B5EF4-FFF2-40B4-BE49-F238E27FC236}">
                    <a16:creationId xmlns:a16="http://schemas.microsoft.com/office/drawing/2014/main" xmlns="" id="{87938AAE-AB4F-CF4E-8557-420A831BBC4B}"/>
                  </a:ext>
                </a:extLst>
              </p:cNvPr>
              <p:cNvSpPr>
                <a:spLocks noChangeArrowheads="1"/>
              </p:cNvSpPr>
              <p:nvPr/>
            </p:nvSpPr>
            <p:spPr bwMode="auto">
              <a:xfrm>
                <a:off x="511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7" name="Rectangle 429">
                <a:extLst>
                  <a:ext uri="{FF2B5EF4-FFF2-40B4-BE49-F238E27FC236}">
                    <a16:creationId xmlns:a16="http://schemas.microsoft.com/office/drawing/2014/main" xmlns="" id="{21596EAB-2C97-AF48-9847-04D0C4D4664E}"/>
                  </a:ext>
                </a:extLst>
              </p:cNvPr>
              <p:cNvSpPr>
                <a:spLocks noChangeArrowheads="1"/>
              </p:cNvSpPr>
              <p:nvPr/>
            </p:nvSpPr>
            <p:spPr bwMode="auto">
              <a:xfrm>
                <a:off x="514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8" name="Rectangle 430">
                <a:extLst>
                  <a:ext uri="{FF2B5EF4-FFF2-40B4-BE49-F238E27FC236}">
                    <a16:creationId xmlns:a16="http://schemas.microsoft.com/office/drawing/2014/main" xmlns="" id="{84FA2993-B226-284E-8564-7045E9272E5F}"/>
                  </a:ext>
                </a:extLst>
              </p:cNvPr>
              <p:cNvSpPr>
                <a:spLocks noChangeArrowheads="1"/>
              </p:cNvSpPr>
              <p:nvPr/>
            </p:nvSpPr>
            <p:spPr bwMode="auto">
              <a:xfrm>
                <a:off x="5182"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79" name="Rectangle 431">
                <a:extLst>
                  <a:ext uri="{FF2B5EF4-FFF2-40B4-BE49-F238E27FC236}">
                    <a16:creationId xmlns:a16="http://schemas.microsoft.com/office/drawing/2014/main" xmlns="" id="{5473F8EB-21D1-D74D-A201-B8082C47E9D3}"/>
                  </a:ext>
                </a:extLst>
              </p:cNvPr>
              <p:cNvSpPr>
                <a:spLocks noChangeArrowheads="1"/>
              </p:cNvSpPr>
              <p:nvPr/>
            </p:nvSpPr>
            <p:spPr bwMode="auto">
              <a:xfrm>
                <a:off x="5219"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0" name="Rectangle 432">
                <a:extLst>
                  <a:ext uri="{FF2B5EF4-FFF2-40B4-BE49-F238E27FC236}">
                    <a16:creationId xmlns:a16="http://schemas.microsoft.com/office/drawing/2014/main" xmlns="" id="{AFAA402F-458B-F74B-B669-805CEC797BF2}"/>
                  </a:ext>
                </a:extLst>
              </p:cNvPr>
              <p:cNvSpPr>
                <a:spLocks noChangeArrowheads="1"/>
              </p:cNvSpPr>
              <p:nvPr/>
            </p:nvSpPr>
            <p:spPr bwMode="auto">
              <a:xfrm>
                <a:off x="525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1" name="Rectangle 433">
                <a:extLst>
                  <a:ext uri="{FF2B5EF4-FFF2-40B4-BE49-F238E27FC236}">
                    <a16:creationId xmlns:a16="http://schemas.microsoft.com/office/drawing/2014/main" xmlns="" id="{B22FC3ED-0ED8-5E45-8BA5-AA340333C9A8}"/>
                  </a:ext>
                </a:extLst>
              </p:cNvPr>
              <p:cNvSpPr>
                <a:spLocks noChangeArrowheads="1"/>
              </p:cNvSpPr>
              <p:nvPr/>
            </p:nvSpPr>
            <p:spPr bwMode="auto">
              <a:xfrm>
                <a:off x="529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2" name="Rectangle 434">
                <a:extLst>
                  <a:ext uri="{FF2B5EF4-FFF2-40B4-BE49-F238E27FC236}">
                    <a16:creationId xmlns:a16="http://schemas.microsoft.com/office/drawing/2014/main" xmlns="" id="{318B7E5A-9372-6043-AAC2-9462B055DA38}"/>
                  </a:ext>
                </a:extLst>
              </p:cNvPr>
              <p:cNvSpPr>
                <a:spLocks noChangeArrowheads="1"/>
              </p:cNvSpPr>
              <p:nvPr/>
            </p:nvSpPr>
            <p:spPr bwMode="auto">
              <a:xfrm>
                <a:off x="532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3" name="Rectangle 435">
                <a:extLst>
                  <a:ext uri="{FF2B5EF4-FFF2-40B4-BE49-F238E27FC236}">
                    <a16:creationId xmlns:a16="http://schemas.microsoft.com/office/drawing/2014/main" xmlns="" id="{10505A5C-36AD-014A-8990-FCA554F7EC04}"/>
                  </a:ext>
                </a:extLst>
              </p:cNvPr>
              <p:cNvSpPr>
                <a:spLocks noChangeArrowheads="1"/>
              </p:cNvSpPr>
              <p:nvPr/>
            </p:nvSpPr>
            <p:spPr bwMode="auto">
              <a:xfrm>
                <a:off x="5360"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4" name="Rectangle 436">
                <a:extLst>
                  <a:ext uri="{FF2B5EF4-FFF2-40B4-BE49-F238E27FC236}">
                    <a16:creationId xmlns:a16="http://schemas.microsoft.com/office/drawing/2014/main" xmlns="" id="{665114AA-0134-8049-9E5F-F1E532DE87F3}"/>
                  </a:ext>
                </a:extLst>
              </p:cNvPr>
              <p:cNvSpPr>
                <a:spLocks noChangeArrowheads="1"/>
              </p:cNvSpPr>
              <p:nvPr/>
            </p:nvSpPr>
            <p:spPr bwMode="auto">
              <a:xfrm>
                <a:off x="5398" y="2065"/>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5" name="Rectangle 437">
                <a:extLst>
                  <a:ext uri="{FF2B5EF4-FFF2-40B4-BE49-F238E27FC236}">
                    <a16:creationId xmlns:a16="http://schemas.microsoft.com/office/drawing/2014/main" xmlns="" id="{20208585-B9F2-0D49-8BC7-35A1A5A406D2}"/>
                  </a:ext>
                </a:extLst>
              </p:cNvPr>
              <p:cNvSpPr>
                <a:spLocks noChangeArrowheads="1"/>
              </p:cNvSpPr>
              <p:nvPr/>
            </p:nvSpPr>
            <p:spPr bwMode="auto">
              <a:xfrm>
                <a:off x="5436"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6" name="Rectangle 438">
                <a:extLst>
                  <a:ext uri="{FF2B5EF4-FFF2-40B4-BE49-F238E27FC236}">
                    <a16:creationId xmlns:a16="http://schemas.microsoft.com/office/drawing/2014/main" xmlns="" id="{FD4E554B-860C-F94A-A697-8DC34D5EDEB9}"/>
                  </a:ext>
                </a:extLst>
              </p:cNvPr>
              <p:cNvSpPr>
                <a:spLocks noChangeArrowheads="1"/>
              </p:cNvSpPr>
              <p:nvPr/>
            </p:nvSpPr>
            <p:spPr bwMode="auto">
              <a:xfrm>
                <a:off x="5472"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7" name="Rectangle 439">
                <a:extLst>
                  <a:ext uri="{FF2B5EF4-FFF2-40B4-BE49-F238E27FC236}">
                    <a16:creationId xmlns:a16="http://schemas.microsoft.com/office/drawing/2014/main" xmlns="" id="{0D86C48F-1BF1-994E-A4B8-5553B20F8B7A}"/>
                  </a:ext>
                </a:extLst>
              </p:cNvPr>
              <p:cNvSpPr>
                <a:spLocks noChangeArrowheads="1"/>
              </p:cNvSpPr>
              <p:nvPr/>
            </p:nvSpPr>
            <p:spPr bwMode="auto">
              <a:xfrm>
                <a:off x="5508" y="2065"/>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8" name="Rectangle 440">
                <a:extLst>
                  <a:ext uri="{FF2B5EF4-FFF2-40B4-BE49-F238E27FC236}">
                    <a16:creationId xmlns:a16="http://schemas.microsoft.com/office/drawing/2014/main" xmlns="" id="{4833A329-F674-C64F-96F0-FAC3CECD4C2A}"/>
                  </a:ext>
                </a:extLst>
              </p:cNvPr>
              <p:cNvSpPr>
                <a:spLocks noChangeArrowheads="1"/>
              </p:cNvSpPr>
              <p:nvPr/>
            </p:nvSpPr>
            <p:spPr bwMode="auto">
              <a:xfrm>
                <a:off x="327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89" name="Rectangle 441">
                <a:extLst>
                  <a:ext uri="{FF2B5EF4-FFF2-40B4-BE49-F238E27FC236}">
                    <a16:creationId xmlns:a16="http://schemas.microsoft.com/office/drawing/2014/main" xmlns="" id="{89433F26-B4EF-2943-A0A8-94BC3E4A88B4}"/>
                  </a:ext>
                </a:extLst>
              </p:cNvPr>
              <p:cNvSpPr>
                <a:spLocks noChangeArrowheads="1"/>
              </p:cNvSpPr>
              <p:nvPr/>
            </p:nvSpPr>
            <p:spPr bwMode="auto">
              <a:xfrm>
                <a:off x="331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0" name="Rectangle 442">
                <a:extLst>
                  <a:ext uri="{FF2B5EF4-FFF2-40B4-BE49-F238E27FC236}">
                    <a16:creationId xmlns:a16="http://schemas.microsoft.com/office/drawing/2014/main" xmlns="" id="{693EEB8C-7AF6-624E-8C3D-AEBF98C82E87}"/>
                  </a:ext>
                </a:extLst>
              </p:cNvPr>
              <p:cNvSpPr>
                <a:spLocks noChangeArrowheads="1"/>
              </p:cNvSpPr>
              <p:nvPr/>
            </p:nvSpPr>
            <p:spPr bwMode="auto">
              <a:xfrm>
                <a:off x="3349"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1" name="Rectangle 443">
                <a:extLst>
                  <a:ext uri="{FF2B5EF4-FFF2-40B4-BE49-F238E27FC236}">
                    <a16:creationId xmlns:a16="http://schemas.microsoft.com/office/drawing/2014/main" xmlns="" id="{97FA663A-42F5-DA42-93D6-5E3AF1245408}"/>
                  </a:ext>
                </a:extLst>
              </p:cNvPr>
              <p:cNvSpPr>
                <a:spLocks noChangeArrowheads="1"/>
              </p:cNvSpPr>
              <p:nvPr/>
            </p:nvSpPr>
            <p:spPr bwMode="auto">
              <a:xfrm>
                <a:off x="3384"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2" name="Rectangle 444">
                <a:extLst>
                  <a:ext uri="{FF2B5EF4-FFF2-40B4-BE49-F238E27FC236}">
                    <a16:creationId xmlns:a16="http://schemas.microsoft.com/office/drawing/2014/main" xmlns="" id="{251C7DC6-E6E5-4941-B04E-EEA685620DAB}"/>
                  </a:ext>
                </a:extLst>
              </p:cNvPr>
              <p:cNvSpPr>
                <a:spLocks noChangeArrowheads="1"/>
              </p:cNvSpPr>
              <p:nvPr/>
            </p:nvSpPr>
            <p:spPr bwMode="auto">
              <a:xfrm>
                <a:off x="3420"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3" name="Rectangle 445">
                <a:extLst>
                  <a:ext uri="{FF2B5EF4-FFF2-40B4-BE49-F238E27FC236}">
                    <a16:creationId xmlns:a16="http://schemas.microsoft.com/office/drawing/2014/main" xmlns="" id="{36038B43-A97E-724A-8F69-CF01ED1998BF}"/>
                  </a:ext>
                </a:extLst>
              </p:cNvPr>
              <p:cNvSpPr>
                <a:spLocks noChangeArrowheads="1"/>
              </p:cNvSpPr>
              <p:nvPr/>
            </p:nvSpPr>
            <p:spPr bwMode="auto">
              <a:xfrm>
                <a:off x="345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4" name="Rectangle 446">
                <a:extLst>
                  <a:ext uri="{FF2B5EF4-FFF2-40B4-BE49-F238E27FC236}">
                    <a16:creationId xmlns:a16="http://schemas.microsoft.com/office/drawing/2014/main" xmlns="" id="{089FB104-5856-DA42-86A7-A112ADB17BC7}"/>
                  </a:ext>
                </a:extLst>
              </p:cNvPr>
              <p:cNvSpPr>
                <a:spLocks noChangeArrowheads="1"/>
              </p:cNvSpPr>
              <p:nvPr/>
            </p:nvSpPr>
            <p:spPr bwMode="auto">
              <a:xfrm>
                <a:off x="349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5" name="Rectangle 447">
                <a:extLst>
                  <a:ext uri="{FF2B5EF4-FFF2-40B4-BE49-F238E27FC236}">
                    <a16:creationId xmlns:a16="http://schemas.microsoft.com/office/drawing/2014/main" xmlns="" id="{BB875C7F-617A-5648-8AE2-836CDDFB340A}"/>
                  </a:ext>
                </a:extLst>
              </p:cNvPr>
              <p:cNvSpPr>
                <a:spLocks noChangeArrowheads="1"/>
              </p:cNvSpPr>
              <p:nvPr/>
            </p:nvSpPr>
            <p:spPr bwMode="auto">
              <a:xfrm>
                <a:off x="352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6" name="Rectangle 448">
                <a:extLst>
                  <a:ext uri="{FF2B5EF4-FFF2-40B4-BE49-F238E27FC236}">
                    <a16:creationId xmlns:a16="http://schemas.microsoft.com/office/drawing/2014/main" xmlns="" id="{291DD5B6-8925-884E-B180-5736B366ED0D}"/>
                  </a:ext>
                </a:extLst>
              </p:cNvPr>
              <p:cNvSpPr>
                <a:spLocks noChangeArrowheads="1"/>
              </p:cNvSpPr>
              <p:nvPr/>
            </p:nvSpPr>
            <p:spPr bwMode="auto">
              <a:xfrm>
                <a:off x="3565"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7" name="Rectangle 449">
                <a:extLst>
                  <a:ext uri="{FF2B5EF4-FFF2-40B4-BE49-F238E27FC236}">
                    <a16:creationId xmlns:a16="http://schemas.microsoft.com/office/drawing/2014/main" xmlns="" id="{11573CC0-B896-244B-AEC6-03916609281E}"/>
                  </a:ext>
                </a:extLst>
              </p:cNvPr>
              <p:cNvSpPr>
                <a:spLocks noChangeArrowheads="1"/>
              </p:cNvSpPr>
              <p:nvPr/>
            </p:nvSpPr>
            <p:spPr bwMode="auto">
              <a:xfrm>
                <a:off x="3600"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8" name="Rectangle 450">
                <a:extLst>
                  <a:ext uri="{FF2B5EF4-FFF2-40B4-BE49-F238E27FC236}">
                    <a16:creationId xmlns:a16="http://schemas.microsoft.com/office/drawing/2014/main" xmlns="" id="{68748F84-13C0-EF4B-9613-8EF14AC49414}"/>
                  </a:ext>
                </a:extLst>
              </p:cNvPr>
              <p:cNvSpPr>
                <a:spLocks noChangeArrowheads="1"/>
              </p:cNvSpPr>
              <p:nvPr/>
            </p:nvSpPr>
            <p:spPr bwMode="auto">
              <a:xfrm>
                <a:off x="363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699" name="Rectangle 451">
                <a:extLst>
                  <a:ext uri="{FF2B5EF4-FFF2-40B4-BE49-F238E27FC236}">
                    <a16:creationId xmlns:a16="http://schemas.microsoft.com/office/drawing/2014/main" xmlns="" id="{0A8FF8AD-17C7-A940-BDAB-404F9E264CF0}"/>
                  </a:ext>
                </a:extLst>
              </p:cNvPr>
              <p:cNvSpPr>
                <a:spLocks noChangeArrowheads="1"/>
              </p:cNvSpPr>
              <p:nvPr/>
            </p:nvSpPr>
            <p:spPr bwMode="auto">
              <a:xfrm>
                <a:off x="367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0" name="Rectangle 452">
                <a:extLst>
                  <a:ext uri="{FF2B5EF4-FFF2-40B4-BE49-F238E27FC236}">
                    <a16:creationId xmlns:a16="http://schemas.microsoft.com/office/drawing/2014/main" xmlns="" id="{7D874A1B-B66A-6A42-AC4D-8D60E385212D}"/>
                  </a:ext>
                </a:extLst>
              </p:cNvPr>
              <p:cNvSpPr>
                <a:spLocks noChangeArrowheads="1"/>
              </p:cNvSpPr>
              <p:nvPr/>
            </p:nvSpPr>
            <p:spPr bwMode="auto">
              <a:xfrm>
                <a:off x="370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1" name="Rectangle 453">
                <a:extLst>
                  <a:ext uri="{FF2B5EF4-FFF2-40B4-BE49-F238E27FC236}">
                    <a16:creationId xmlns:a16="http://schemas.microsoft.com/office/drawing/2014/main" xmlns="" id="{528B12C8-272E-2F42-878E-3BA4411D099C}"/>
                  </a:ext>
                </a:extLst>
              </p:cNvPr>
              <p:cNvSpPr>
                <a:spLocks noChangeArrowheads="1"/>
              </p:cNvSpPr>
              <p:nvPr/>
            </p:nvSpPr>
            <p:spPr bwMode="auto">
              <a:xfrm>
                <a:off x="374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2" name="Rectangle 454">
                <a:extLst>
                  <a:ext uri="{FF2B5EF4-FFF2-40B4-BE49-F238E27FC236}">
                    <a16:creationId xmlns:a16="http://schemas.microsoft.com/office/drawing/2014/main" xmlns="" id="{95BABDEC-2FB9-2649-94F0-9C8D4B5D28E8}"/>
                  </a:ext>
                </a:extLst>
              </p:cNvPr>
              <p:cNvSpPr>
                <a:spLocks noChangeArrowheads="1"/>
              </p:cNvSpPr>
              <p:nvPr/>
            </p:nvSpPr>
            <p:spPr bwMode="auto">
              <a:xfrm>
                <a:off x="3780"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3" name="Rectangle 455">
                <a:extLst>
                  <a:ext uri="{FF2B5EF4-FFF2-40B4-BE49-F238E27FC236}">
                    <a16:creationId xmlns:a16="http://schemas.microsoft.com/office/drawing/2014/main" xmlns="" id="{3BA0DFDD-EC60-FE49-AF10-C5D00AEE1CFB}"/>
                  </a:ext>
                </a:extLst>
              </p:cNvPr>
              <p:cNvSpPr>
                <a:spLocks noChangeArrowheads="1"/>
              </p:cNvSpPr>
              <p:nvPr/>
            </p:nvSpPr>
            <p:spPr bwMode="auto">
              <a:xfrm>
                <a:off x="3816"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4" name="Rectangle 456">
                <a:extLst>
                  <a:ext uri="{FF2B5EF4-FFF2-40B4-BE49-F238E27FC236}">
                    <a16:creationId xmlns:a16="http://schemas.microsoft.com/office/drawing/2014/main" xmlns="" id="{DFAF5C80-A167-BB47-BA64-8B01DAC9D5A1}"/>
                  </a:ext>
                </a:extLst>
              </p:cNvPr>
              <p:cNvSpPr>
                <a:spLocks noChangeArrowheads="1"/>
              </p:cNvSpPr>
              <p:nvPr/>
            </p:nvSpPr>
            <p:spPr bwMode="auto">
              <a:xfrm>
                <a:off x="385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5" name="Rectangle 457">
                <a:extLst>
                  <a:ext uri="{FF2B5EF4-FFF2-40B4-BE49-F238E27FC236}">
                    <a16:creationId xmlns:a16="http://schemas.microsoft.com/office/drawing/2014/main" xmlns="" id="{CCB307A0-370E-ED47-B2ED-683857FF9762}"/>
                  </a:ext>
                </a:extLst>
              </p:cNvPr>
              <p:cNvSpPr>
                <a:spLocks noChangeArrowheads="1"/>
              </p:cNvSpPr>
              <p:nvPr/>
            </p:nvSpPr>
            <p:spPr bwMode="auto">
              <a:xfrm>
                <a:off x="388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6" name="Rectangle 458">
                <a:extLst>
                  <a:ext uri="{FF2B5EF4-FFF2-40B4-BE49-F238E27FC236}">
                    <a16:creationId xmlns:a16="http://schemas.microsoft.com/office/drawing/2014/main" xmlns="" id="{B6C37E92-AA50-F24D-ABC1-7E1987241FD1}"/>
                  </a:ext>
                </a:extLst>
              </p:cNvPr>
              <p:cNvSpPr>
                <a:spLocks noChangeArrowheads="1"/>
              </p:cNvSpPr>
              <p:nvPr/>
            </p:nvSpPr>
            <p:spPr bwMode="auto">
              <a:xfrm>
                <a:off x="392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7" name="Rectangle 459">
                <a:extLst>
                  <a:ext uri="{FF2B5EF4-FFF2-40B4-BE49-F238E27FC236}">
                    <a16:creationId xmlns:a16="http://schemas.microsoft.com/office/drawing/2014/main" xmlns="" id="{CE9C319F-73EF-9F40-A0F3-7778FC391065}"/>
                  </a:ext>
                </a:extLst>
              </p:cNvPr>
              <p:cNvSpPr>
                <a:spLocks noChangeArrowheads="1"/>
              </p:cNvSpPr>
              <p:nvPr/>
            </p:nvSpPr>
            <p:spPr bwMode="auto">
              <a:xfrm>
                <a:off x="3961"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8" name="Rectangle 460">
                <a:extLst>
                  <a:ext uri="{FF2B5EF4-FFF2-40B4-BE49-F238E27FC236}">
                    <a16:creationId xmlns:a16="http://schemas.microsoft.com/office/drawing/2014/main" xmlns="" id="{07FC30F7-8CB6-0640-A002-48AA8C700F5A}"/>
                  </a:ext>
                </a:extLst>
              </p:cNvPr>
              <p:cNvSpPr>
                <a:spLocks noChangeArrowheads="1"/>
              </p:cNvSpPr>
              <p:nvPr/>
            </p:nvSpPr>
            <p:spPr bwMode="auto">
              <a:xfrm>
                <a:off x="3996"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09" name="Rectangle 461">
                <a:extLst>
                  <a:ext uri="{FF2B5EF4-FFF2-40B4-BE49-F238E27FC236}">
                    <a16:creationId xmlns:a16="http://schemas.microsoft.com/office/drawing/2014/main" xmlns="" id="{DA7AB046-58E8-2B4C-8ED9-A23EED036C1B}"/>
                  </a:ext>
                </a:extLst>
              </p:cNvPr>
              <p:cNvSpPr>
                <a:spLocks noChangeArrowheads="1"/>
              </p:cNvSpPr>
              <p:nvPr/>
            </p:nvSpPr>
            <p:spPr bwMode="auto">
              <a:xfrm>
                <a:off x="403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0" name="Rectangle 462">
                <a:extLst>
                  <a:ext uri="{FF2B5EF4-FFF2-40B4-BE49-F238E27FC236}">
                    <a16:creationId xmlns:a16="http://schemas.microsoft.com/office/drawing/2014/main" xmlns="" id="{F5E8F8F3-4025-E246-886F-A5EF4178A51E}"/>
                  </a:ext>
                </a:extLst>
              </p:cNvPr>
              <p:cNvSpPr>
                <a:spLocks noChangeArrowheads="1"/>
              </p:cNvSpPr>
              <p:nvPr/>
            </p:nvSpPr>
            <p:spPr bwMode="auto">
              <a:xfrm>
                <a:off x="406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1" name="Rectangle 463">
                <a:extLst>
                  <a:ext uri="{FF2B5EF4-FFF2-40B4-BE49-F238E27FC236}">
                    <a16:creationId xmlns:a16="http://schemas.microsoft.com/office/drawing/2014/main" xmlns="" id="{4A18FFE9-9806-C348-A77E-2349F2C124DC}"/>
                  </a:ext>
                </a:extLst>
              </p:cNvPr>
              <p:cNvSpPr>
                <a:spLocks noChangeArrowheads="1"/>
              </p:cNvSpPr>
              <p:nvPr/>
            </p:nvSpPr>
            <p:spPr bwMode="auto">
              <a:xfrm>
                <a:off x="410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2" name="Rectangle 464">
                <a:extLst>
                  <a:ext uri="{FF2B5EF4-FFF2-40B4-BE49-F238E27FC236}">
                    <a16:creationId xmlns:a16="http://schemas.microsoft.com/office/drawing/2014/main" xmlns="" id="{EF2F52E8-BEC5-5A4D-B733-15620F6984EC}"/>
                  </a:ext>
                </a:extLst>
              </p:cNvPr>
              <p:cNvSpPr>
                <a:spLocks noChangeArrowheads="1"/>
              </p:cNvSpPr>
              <p:nvPr/>
            </p:nvSpPr>
            <p:spPr bwMode="auto">
              <a:xfrm>
                <a:off x="4140"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3" name="Rectangle 465">
                <a:extLst>
                  <a:ext uri="{FF2B5EF4-FFF2-40B4-BE49-F238E27FC236}">
                    <a16:creationId xmlns:a16="http://schemas.microsoft.com/office/drawing/2014/main" xmlns="" id="{5F9BB2AA-DD98-024A-8A8F-EE03657B23D3}"/>
                  </a:ext>
                </a:extLst>
              </p:cNvPr>
              <p:cNvSpPr>
                <a:spLocks noChangeArrowheads="1"/>
              </p:cNvSpPr>
              <p:nvPr/>
            </p:nvSpPr>
            <p:spPr bwMode="auto">
              <a:xfrm>
                <a:off x="4176"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4" name="Rectangle 466">
                <a:extLst>
                  <a:ext uri="{FF2B5EF4-FFF2-40B4-BE49-F238E27FC236}">
                    <a16:creationId xmlns:a16="http://schemas.microsoft.com/office/drawing/2014/main" xmlns="" id="{B632D147-46CC-5547-B01D-A7340DD186DC}"/>
                  </a:ext>
                </a:extLst>
              </p:cNvPr>
              <p:cNvSpPr>
                <a:spLocks noChangeArrowheads="1"/>
              </p:cNvSpPr>
              <p:nvPr/>
            </p:nvSpPr>
            <p:spPr bwMode="auto">
              <a:xfrm>
                <a:off x="4212"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5" name="Rectangle 467">
                <a:extLst>
                  <a:ext uri="{FF2B5EF4-FFF2-40B4-BE49-F238E27FC236}">
                    <a16:creationId xmlns:a16="http://schemas.microsoft.com/office/drawing/2014/main" xmlns="" id="{2CDFAB32-8DA1-CD45-84F1-1E33DFB7E338}"/>
                  </a:ext>
                </a:extLst>
              </p:cNvPr>
              <p:cNvSpPr>
                <a:spLocks noChangeArrowheads="1"/>
              </p:cNvSpPr>
              <p:nvPr/>
            </p:nvSpPr>
            <p:spPr bwMode="auto">
              <a:xfrm>
                <a:off x="424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6" name="Rectangle 468">
                <a:extLst>
                  <a:ext uri="{FF2B5EF4-FFF2-40B4-BE49-F238E27FC236}">
                    <a16:creationId xmlns:a16="http://schemas.microsoft.com/office/drawing/2014/main" xmlns="" id="{6A641999-5843-DF4F-A2C3-6B64CA812988}"/>
                  </a:ext>
                </a:extLst>
              </p:cNvPr>
              <p:cNvSpPr>
                <a:spLocks noChangeArrowheads="1"/>
              </p:cNvSpPr>
              <p:nvPr/>
            </p:nvSpPr>
            <p:spPr bwMode="auto">
              <a:xfrm>
                <a:off x="428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7" name="Rectangle 469">
                <a:extLst>
                  <a:ext uri="{FF2B5EF4-FFF2-40B4-BE49-F238E27FC236}">
                    <a16:creationId xmlns:a16="http://schemas.microsoft.com/office/drawing/2014/main" xmlns="" id="{E02817C3-A9B6-A94B-87A9-F0EA789AB29B}"/>
                  </a:ext>
                </a:extLst>
              </p:cNvPr>
              <p:cNvSpPr>
                <a:spLocks noChangeArrowheads="1"/>
              </p:cNvSpPr>
              <p:nvPr/>
            </p:nvSpPr>
            <p:spPr bwMode="auto">
              <a:xfrm>
                <a:off x="4320"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8" name="Rectangle 470">
                <a:extLst>
                  <a:ext uri="{FF2B5EF4-FFF2-40B4-BE49-F238E27FC236}">
                    <a16:creationId xmlns:a16="http://schemas.microsoft.com/office/drawing/2014/main" xmlns="" id="{68DD9F4F-4A8D-6C4F-BFC5-132772AC4725}"/>
                  </a:ext>
                </a:extLst>
              </p:cNvPr>
              <p:cNvSpPr>
                <a:spLocks noChangeArrowheads="1"/>
              </p:cNvSpPr>
              <p:nvPr/>
            </p:nvSpPr>
            <p:spPr bwMode="auto">
              <a:xfrm>
                <a:off x="435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19" name="Rectangle 471">
                <a:extLst>
                  <a:ext uri="{FF2B5EF4-FFF2-40B4-BE49-F238E27FC236}">
                    <a16:creationId xmlns:a16="http://schemas.microsoft.com/office/drawing/2014/main" xmlns="" id="{0C1BEB4D-80F1-1D49-9CDC-02080C8316CC}"/>
                  </a:ext>
                </a:extLst>
              </p:cNvPr>
              <p:cNvSpPr>
                <a:spLocks noChangeArrowheads="1"/>
              </p:cNvSpPr>
              <p:nvPr/>
            </p:nvSpPr>
            <p:spPr bwMode="auto">
              <a:xfrm>
                <a:off x="4392"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0" name="Rectangle 472">
                <a:extLst>
                  <a:ext uri="{FF2B5EF4-FFF2-40B4-BE49-F238E27FC236}">
                    <a16:creationId xmlns:a16="http://schemas.microsoft.com/office/drawing/2014/main" xmlns="" id="{A719FEB5-4B1F-5F4A-A98E-13ED1F933766}"/>
                  </a:ext>
                </a:extLst>
              </p:cNvPr>
              <p:cNvSpPr>
                <a:spLocks noChangeArrowheads="1"/>
              </p:cNvSpPr>
              <p:nvPr/>
            </p:nvSpPr>
            <p:spPr bwMode="auto">
              <a:xfrm>
                <a:off x="442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1" name="Rectangle 473">
                <a:extLst>
                  <a:ext uri="{FF2B5EF4-FFF2-40B4-BE49-F238E27FC236}">
                    <a16:creationId xmlns:a16="http://schemas.microsoft.com/office/drawing/2014/main" xmlns="" id="{67721CA1-37F4-144B-BFD5-4F598B5F902E}"/>
                  </a:ext>
                </a:extLst>
              </p:cNvPr>
              <p:cNvSpPr>
                <a:spLocks noChangeArrowheads="1"/>
              </p:cNvSpPr>
              <p:nvPr/>
            </p:nvSpPr>
            <p:spPr bwMode="auto">
              <a:xfrm>
                <a:off x="446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2" name="Rectangle 474">
                <a:extLst>
                  <a:ext uri="{FF2B5EF4-FFF2-40B4-BE49-F238E27FC236}">
                    <a16:creationId xmlns:a16="http://schemas.microsoft.com/office/drawing/2014/main" xmlns="" id="{8DE976FB-5F56-DE4B-88A5-A6371E6DC5CB}"/>
                  </a:ext>
                </a:extLst>
              </p:cNvPr>
              <p:cNvSpPr>
                <a:spLocks noChangeArrowheads="1"/>
              </p:cNvSpPr>
              <p:nvPr/>
            </p:nvSpPr>
            <p:spPr bwMode="auto">
              <a:xfrm>
                <a:off x="4500"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3" name="Rectangle 475">
                <a:extLst>
                  <a:ext uri="{FF2B5EF4-FFF2-40B4-BE49-F238E27FC236}">
                    <a16:creationId xmlns:a16="http://schemas.microsoft.com/office/drawing/2014/main" xmlns="" id="{263DDDFF-BC40-1C4E-9465-3CEB64692BFB}"/>
                  </a:ext>
                </a:extLst>
              </p:cNvPr>
              <p:cNvSpPr>
                <a:spLocks noChangeArrowheads="1"/>
              </p:cNvSpPr>
              <p:nvPr/>
            </p:nvSpPr>
            <p:spPr bwMode="auto">
              <a:xfrm>
                <a:off x="453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4" name="Rectangle 476">
                <a:extLst>
                  <a:ext uri="{FF2B5EF4-FFF2-40B4-BE49-F238E27FC236}">
                    <a16:creationId xmlns:a16="http://schemas.microsoft.com/office/drawing/2014/main" xmlns="" id="{D6C0BEE9-572F-1241-AC57-0BDC810BCF90}"/>
                  </a:ext>
                </a:extLst>
              </p:cNvPr>
              <p:cNvSpPr>
                <a:spLocks noChangeArrowheads="1"/>
              </p:cNvSpPr>
              <p:nvPr/>
            </p:nvSpPr>
            <p:spPr bwMode="auto">
              <a:xfrm>
                <a:off x="4571"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5" name="Rectangle 477">
                <a:extLst>
                  <a:ext uri="{FF2B5EF4-FFF2-40B4-BE49-F238E27FC236}">
                    <a16:creationId xmlns:a16="http://schemas.microsoft.com/office/drawing/2014/main" xmlns="" id="{819AD027-B048-0844-AAFE-271DCD3E9A9C}"/>
                  </a:ext>
                </a:extLst>
              </p:cNvPr>
              <p:cNvSpPr>
                <a:spLocks noChangeArrowheads="1"/>
              </p:cNvSpPr>
              <p:nvPr/>
            </p:nvSpPr>
            <p:spPr bwMode="auto">
              <a:xfrm>
                <a:off x="4608"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6" name="Rectangle 478">
                <a:extLst>
                  <a:ext uri="{FF2B5EF4-FFF2-40B4-BE49-F238E27FC236}">
                    <a16:creationId xmlns:a16="http://schemas.microsoft.com/office/drawing/2014/main" xmlns="" id="{ADCE9E20-4452-EB4D-82EC-833BD980B7BF}"/>
                  </a:ext>
                </a:extLst>
              </p:cNvPr>
              <p:cNvSpPr>
                <a:spLocks noChangeArrowheads="1"/>
              </p:cNvSpPr>
              <p:nvPr/>
            </p:nvSpPr>
            <p:spPr bwMode="auto">
              <a:xfrm>
                <a:off x="464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7" name="Rectangle 479">
                <a:extLst>
                  <a:ext uri="{FF2B5EF4-FFF2-40B4-BE49-F238E27FC236}">
                    <a16:creationId xmlns:a16="http://schemas.microsoft.com/office/drawing/2014/main" xmlns="" id="{348E4E88-3C15-0A4F-BF74-1CC70BA9CC58}"/>
                  </a:ext>
                </a:extLst>
              </p:cNvPr>
              <p:cNvSpPr>
                <a:spLocks noChangeArrowheads="1"/>
              </p:cNvSpPr>
              <p:nvPr/>
            </p:nvSpPr>
            <p:spPr bwMode="auto">
              <a:xfrm>
                <a:off x="4680"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8" name="Rectangle 480">
                <a:extLst>
                  <a:ext uri="{FF2B5EF4-FFF2-40B4-BE49-F238E27FC236}">
                    <a16:creationId xmlns:a16="http://schemas.microsoft.com/office/drawing/2014/main" xmlns="" id="{5E8E99F5-4593-4C4C-A573-E8D701020FA3}"/>
                  </a:ext>
                </a:extLst>
              </p:cNvPr>
              <p:cNvSpPr>
                <a:spLocks noChangeArrowheads="1"/>
              </p:cNvSpPr>
              <p:nvPr/>
            </p:nvSpPr>
            <p:spPr bwMode="auto">
              <a:xfrm>
                <a:off x="471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29" name="Rectangle 481">
                <a:extLst>
                  <a:ext uri="{FF2B5EF4-FFF2-40B4-BE49-F238E27FC236}">
                    <a16:creationId xmlns:a16="http://schemas.microsoft.com/office/drawing/2014/main" xmlns="" id="{3AF26355-76EE-6B42-8241-7A9F35AD3E1B}"/>
                  </a:ext>
                </a:extLst>
              </p:cNvPr>
              <p:cNvSpPr>
                <a:spLocks noChangeArrowheads="1"/>
              </p:cNvSpPr>
              <p:nvPr/>
            </p:nvSpPr>
            <p:spPr bwMode="auto">
              <a:xfrm>
                <a:off x="475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0" name="Rectangle 482">
                <a:extLst>
                  <a:ext uri="{FF2B5EF4-FFF2-40B4-BE49-F238E27FC236}">
                    <a16:creationId xmlns:a16="http://schemas.microsoft.com/office/drawing/2014/main" xmlns="" id="{ED5B7E95-B0C9-A243-A126-35D238D4B1B2}"/>
                  </a:ext>
                </a:extLst>
              </p:cNvPr>
              <p:cNvSpPr>
                <a:spLocks noChangeArrowheads="1"/>
              </p:cNvSpPr>
              <p:nvPr/>
            </p:nvSpPr>
            <p:spPr bwMode="auto">
              <a:xfrm>
                <a:off x="4787"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1" name="Rectangle 483">
                <a:extLst>
                  <a:ext uri="{FF2B5EF4-FFF2-40B4-BE49-F238E27FC236}">
                    <a16:creationId xmlns:a16="http://schemas.microsoft.com/office/drawing/2014/main" xmlns="" id="{7317D975-3293-584A-9BA0-C4F42F80B4E2}"/>
                  </a:ext>
                </a:extLst>
              </p:cNvPr>
              <p:cNvSpPr>
                <a:spLocks noChangeArrowheads="1"/>
              </p:cNvSpPr>
              <p:nvPr/>
            </p:nvSpPr>
            <p:spPr bwMode="auto">
              <a:xfrm>
                <a:off x="4824"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2" name="Rectangle 484">
                <a:extLst>
                  <a:ext uri="{FF2B5EF4-FFF2-40B4-BE49-F238E27FC236}">
                    <a16:creationId xmlns:a16="http://schemas.microsoft.com/office/drawing/2014/main" xmlns="" id="{F50CFEC5-B90B-AE41-B06D-DA4810AEAADF}"/>
                  </a:ext>
                </a:extLst>
              </p:cNvPr>
              <p:cNvSpPr>
                <a:spLocks noChangeArrowheads="1"/>
              </p:cNvSpPr>
              <p:nvPr/>
            </p:nvSpPr>
            <p:spPr bwMode="auto">
              <a:xfrm>
                <a:off x="4860"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3" name="Rectangle 485">
                <a:extLst>
                  <a:ext uri="{FF2B5EF4-FFF2-40B4-BE49-F238E27FC236}">
                    <a16:creationId xmlns:a16="http://schemas.microsoft.com/office/drawing/2014/main" xmlns="" id="{8C88ECC3-22BA-3246-AB07-CC80E5328996}"/>
                  </a:ext>
                </a:extLst>
              </p:cNvPr>
              <p:cNvSpPr>
                <a:spLocks noChangeArrowheads="1"/>
              </p:cNvSpPr>
              <p:nvPr/>
            </p:nvSpPr>
            <p:spPr bwMode="auto">
              <a:xfrm>
                <a:off x="489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4" name="Rectangle 486">
                <a:extLst>
                  <a:ext uri="{FF2B5EF4-FFF2-40B4-BE49-F238E27FC236}">
                    <a16:creationId xmlns:a16="http://schemas.microsoft.com/office/drawing/2014/main" xmlns="" id="{61384C82-980D-D145-96FF-EB3783779D14}"/>
                  </a:ext>
                </a:extLst>
              </p:cNvPr>
              <p:cNvSpPr>
                <a:spLocks noChangeArrowheads="1"/>
              </p:cNvSpPr>
              <p:nvPr/>
            </p:nvSpPr>
            <p:spPr bwMode="auto">
              <a:xfrm>
                <a:off x="493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5" name="Rectangle 487">
                <a:extLst>
                  <a:ext uri="{FF2B5EF4-FFF2-40B4-BE49-F238E27FC236}">
                    <a16:creationId xmlns:a16="http://schemas.microsoft.com/office/drawing/2014/main" xmlns="" id="{A15E01EA-3379-A74C-97E8-F9E707CECAF3}"/>
                  </a:ext>
                </a:extLst>
              </p:cNvPr>
              <p:cNvSpPr>
                <a:spLocks noChangeArrowheads="1"/>
              </p:cNvSpPr>
              <p:nvPr/>
            </p:nvSpPr>
            <p:spPr bwMode="auto">
              <a:xfrm>
                <a:off x="4966"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6" name="Rectangle 488">
                <a:extLst>
                  <a:ext uri="{FF2B5EF4-FFF2-40B4-BE49-F238E27FC236}">
                    <a16:creationId xmlns:a16="http://schemas.microsoft.com/office/drawing/2014/main" xmlns="" id="{5E69B560-A0D7-6143-B30C-69B56B0F4058}"/>
                  </a:ext>
                </a:extLst>
              </p:cNvPr>
              <p:cNvSpPr>
                <a:spLocks noChangeArrowheads="1"/>
              </p:cNvSpPr>
              <p:nvPr/>
            </p:nvSpPr>
            <p:spPr bwMode="auto">
              <a:xfrm>
                <a:off x="5003"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7" name="Rectangle 489">
                <a:extLst>
                  <a:ext uri="{FF2B5EF4-FFF2-40B4-BE49-F238E27FC236}">
                    <a16:creationId xmlns:a16="http://schemas.microsoft.com/office/drawing/2014/main" xmlns="" id="{75ACFDE7-F93F-C84F-A8D9-0163AE039354}"/>
                  </a:ext>
                </a:extLst>
              </p:cNvPr>
              <p:cNvSpPr>
                <a:spLocks noChangeArrowheads="1"/>
              </p:cNvSpPr>
              <p:nvPr/>
            </p:nvSpPr>
            <p:spPr bwMode="auto">
              <a:xfrm>
                <a:off x="5040"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8" name="Rectangle 490">
                <a:extLst>
                  <a:ext uri="{FF2B5EF4-FFF2-40B4-BE49-F238E27FC236}">
                    <a16:creationId xmlns:a16="http://schemas.microsoft.com/office/drawing/2014/main" xmlns="" id="{8EA10038-DB12-0D4B-9917-A651468B2223}"/>
                  </a:ext>
                </a:extLst>
              </p:cNvPr>
              <p:cNvSpPr>
                <a:spLocks noChangeArrowheads="1"/>
              </p:cNvSpPr>
              <p:nvPr/>
            </p:nvSpPr>
            <p:spPr bwMode="auto">
              <a:xfrm>
                <a:off x="507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39" name="Rectangle 491">
                <a:extLst>
                  <a:ext uri="{FF2B5EF4-FFF2-40B4-BE49-F238E27FC236}">
                    <a16:creationId xmlns:a16="http://schemas.microsoft.com/office/drawing/2014/main" xmlns="" id="{8B91BBBF-4E71-DF4F-A2C1-A56B32E3E2A5}"/>
                  </a:ext>
                </a:extLst>
              </p:cNvPr>
              <p:cNvSpPr>
                <a:spLocks noChangeArrowheads="1"/>
              </p:cNvSpPr>
              <p:nvPr/>
            </p:nvSpPr>
            <p:spPr bwMode="auto">
              <a:xfrm>
                <a:off x="511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0" name="Rectangle 492">
                <a:extLst>
                  <a:ext uri="{FF2B5EF4-FFF2-40B4-BE49-F238E27FC236}">
                    <a16:creationId xmlns:a16="http://schemas.microsoft.com/office/drawing/2014/main" xmlns="" id="{1CD2B2D6-E748-144E-87C7-BF7E0C64D8CF}"/>
                  </a:ext>
                </a:extLst>
              </p:cNvPr>
              <p:cNvSpPr>
                <a:spLocks noChangeArrowheads="1"/>
              </p:cNvSpPr>
              <p:nvPr/>
            </p:nvSpPr>
            <p:spPr bwMode="auto">
              <a:xfrm>
                <a:off x="514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1" name="Rectangle 493">
                <a:extLst>
                  <a:ext uri="{FF2B5EF4-FFF2-40B4-BE49-F238E27FC236}">
                    <a16:creationId xmlns:a16="http://schemas.microsoft.com/office/drawing/2014/main" xmlns="" id="{720359D7-E198-4640-B325-2D3666600014}"/>
                  </a:ext>
                </a:extLst>
              </p:cNvPr>
              <p:cNvSpPr>
                <a:spLocks noChangeArrowheads="1"/>
              </p:cNvSpPr>
              <p:nvPr/>
            </p:nvSpPr>
            <p:spPr bwMode="auto">
              <a:xfrm>
                <a:off x="5182"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2" name="Rectangle 494">
                <a:extLst>
                  <a:ext uri="{FF2B5EF4-FFF2-40B4-BE49-F238E27FC236}">
                    <a16:creationId xmlns:a16="http://schemas.microsoft.com/office/drawing/2014/main" xmlns="" id="{C0A7794E-F4B4-8341-842E-962F45031037}"/>
                  </a:ext>
                </a:extLst>
              </p:cNvPr>
              <p:cNvSpPr>
                <a:spLocks noChangeArrowheads="1"/>
              </p:cNvSpPr>
              <p:nvPr/>
            </p:nvSpPr>
            <p:spPr bwMode="auto">
              <a:xfrm>
                <a:off x="5219"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3" name="Rectangle 495">
                <a:extLst>
                  <a:ext uri="{FF2B5EF4-FFF2-40B4-BE49-F238E27FC236}">
                    <a16:creationId xmlns:a16="http://schemas.microsoft.com/office/drawing/2014/main" xmlns="" id="{F7F8B1CD-8B47-2E4E-8058-E4F910D351B4}"/>
                  </a:ext>
                </a:extLst>
              </p:cNvPr>
              <p:cNvSpPr>
                <a:spLocks noChangeArrowheads="1"/>
              </p:cNvSpPr>
              <p:nvPr/>
            </p:nvSpPr>
            <p:spPr bwMode="auto">
              <a:xfrm>
                <a:off x="525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4" name="Rectangle 496">
                <a:extLst>
                  <a:ext uri="{FF2B5EF4-FFF2-40B4-BE49-F238E27FC236}">
                    <a16:creationId xmlns:a16="http://schemas.microsoft.com/office/drawing/2014/main" xmlns="" id="{662CB514-A5A4-0349-A741-6266B485E38C}"/>
                  </a:ext>
                </a:extLst>
              </p:cNvPr>
              <p:cNvSpPr>
                <a:spLocks noChangeArrowheads="1"/>
              </p:cNvSpPr>
              <p:nvPr/>
            </p:nvSpPr>
            <p:spPr bwMode="auto">
              <a:xfrm>
                <a:off x="529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5" name="Rectangle 497">
                <a:extLst>
                  <a:ext uri="{FF2B5EF4-FFF2-40B4-BE49-F238E27FC236}">
                    <a16:creationId xmlns:a16="http://schemas.microsoft.com/office/drawing/2014/main" xmlns="" id="{449F1273-703C-004E-BBAC-A8AB3E1C2E69}"/>
                  </a:ext>
                </a:extLst>
              </p:cNvPr>
              <p:cNvSpPr>
                <a:spLocks noChangeArrowheads="1"/>
              </p:cNvSpPr>
              <p:nvPr/>
            </p:nvSpPr>
            <p:spPr bwMode="auto">
              <a:xfrm>
                <a:off x="532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6" name="Rectangle 498">
                <a:extLst>
                  <a:ext uri="{FF2B5EF4-FFF2-40B4-BE49-F238E27FC236}">
                    <a16:creationId xmlns:a16="http://schemas.microsoft.com/office/drawing/2014/main" xmlns="" id="{B2086B22-686F-364D-AC11-83648B2715DB}"/>
                  </a:ext>
                </a:extLst>
              </p:cNvPr>
              <p:cNvSpPr>
                <a:spLocks noChangeArrowheads="1"/>
              </p:cNvSpPr>
              <p:nvPr/>
            </p:nvSpPr>
            <p:spPr bwMode="auto">
              <a:xfrm>
                <a:off x="5360"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7" name="Rectangle 499">
                <a:extLst>
                  <a:ext uri="{FF2B5EF4-FFF2-40B4-BE49-F238E27FC236}">
                    <a16:creationId xmlns:a16="http://schemas.microsoft.com/office/drawing/2014/main" xmlns="" id="{A8BFE037-3C65-8742-8114-D2076DB27622}"/>
                  </a:ext>
                </a:extLst>
              </p:cNvPr>
              <p:cNvSpPr>
                <a:spLocks noChangeArrowheads="1"/>
              </p:cNvSpPr>
              <p:nvPr/>
            </p:nvSpPr>
            <p:spPr bwMode="auto">
              <a:xfrm>
                <a:off x="5398" y="1597"/>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8" name="Rectangle 500">
                <a:extLst>
                  <a:ext uri="{FF2B5EF4-FFF2-40B4-BE49-F238E27FC236}">
                    <a16:creationId xmlns:a16="http://schemas.microsoft.com/office/drawing/2014/main" xmlns="" id="{F1AC68E1-8105-9349-90FA-BB2689D27471}"/>
                  </a:ext>
                </a:extLst>
              </p:cNvPr>
              <p:cNvSpPr>
                <a:spLocks noChangeArrowheads="1"/>
              </p:cNvSpPr>
              <p:nvPr/>
            </p:nvSpPr>
            <p:spPr bwMode="auto">
              <a:xfrm>
                <a:off x="5436"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49" name="Rectangle 501">
                <a:extLst>
                  <a:ext uri="{FF2B5EF4-FFF2-40B4-BE49-F238E27FC236}">
                    <a16:creationId xmlns:a16="http://schemas.microsoft.com/office/drawing/2014/main" xmlns="" id="{28AF5B16-7752-C443-B328-96F19888EA57}"/>
                  </a:ext>
                </a:extLst>
              </p:cNvPr>
              <p:cNvSpPr>
                <a:spLocks noChangeArrowheads="1"/>
              </p:cNvSpPr>
              <p:nvPr/>
            </p:nvSpPr>
            <p:spPr bwMode="auto">
              <a:xfrm>
                <a:off x="5472"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0" name="Rectangle 502">
                <a:extLst>
                  <a:ext uri="{FF2B5EF4-FFF2-40B4-BE49-F238E27FC236}">
                    <a16:creationId xmlns:a16="http://schemas.microsoft.com/office/drawing/2014/main" xmlns="" id="{B5D466AC-770A-4546-AD5D-F0678914AE06}"/>
                  </a:ext>
                </a:extLst>
              </p:cNvPr>
              <p:cNvSpPr>
                <a:spLocks noChangeArrowheads="1"/>
              </p:cNvSpPr>
              <p:nvPr/>
            </p:nvSpPr>
            <p:spPr bwMode="auto">
              <a:xfrm>
                <a:off x="5508" y="1597"/>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1" name="Rectangle 503">
                <a:extLst>
                  <a:ext uri="{FF2B5EF4-FFF2-40B4-BE49-F238E27FC236}">
                    <a16:creationId xmlns:a16="http://schemas.microsoft.com/office/drawing/2014/main" xmlns="" id="{B1BC59B9-4870-D641-8B35-A507A9054584}"/>
                  </a:ext>
                </a:extLst>
              </p:cNvPr>
              <p:cNvSpPr>
                <a:spLocks noChangeArrowheads="1"/>
              </p:cNvSpPr>
              <p:nvPr/>
            </p:nvSpPr>
            <p:spPr bwMode="auto">
              <a:xfrm>
                <a:off x="3276"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2" name="Rectangle 504">
                <a:extLst>
                  <a:ext uri="{FF2B5EF4-FFF2-40B4-BE49-F238E27FC236}">
                    <a16:creationId xmlns:a16="http://schemas.microsoft.com/office/drawing/2014/main" xmlns="" id="{63F53A93-CFB6-8F43-AFF3-E603F70BCD13}"/>
                  </a:ext>
                </a:extLst>
              </p:cNvPr>
              <p:cNvSpPr>
                <a:spLocks noChangeArrowheads="1"/>
              </p:cNvSpPr>
              <p:nvPr/>
            </p:nvSpPr>
            <p:spPr bwMode="auto">
              <a:xfrm>
                <a:off x="3312"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3" name="Rectangle 505">
                <a:extLst>
                  <a:ext uri="{FF2B5EF4-FFF2-40B4-BE49-F238E27FC236}">
                    <a16:creationId xmlns:a16="http://schemas.microsoft.com/office/drawing/2014/main" xmlns="" id="{9B4FE014-CF68-F449-863A-C7CFA30D2BD1}"/>
                  </a:ext>
                </a:extLst>
              </p:cNvPr>
              <p:cNvSpPr>
                <a:spLocks noChangeArrowheads="1"/>
              </p:cNvSpPr>
              <p:nvPr/>
            </p:nvSpPr>
            <p:spPr bwMode="auto">
              <a:xfrm>
                <a:off x="3349"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4" name="Rectangle 506">
                <a:extLst>
                  <a:ext uri="{FF2B5EF4-FFF2-40B4-BE49-F238E27FC236}">
                    <a16:creationId xmlns:a16="http://schemas.microsoft.com/office/drawing/2014/main" xmlns="" id="{CF5BB36F-B278-854A-92A7-66A8F2D4083B}"/>
                  </a:ext>
                </a:extLst>
              </p:cNvPr>
              <p:cNvSpPr>
                <a:spLocks noChangeArrowheads="1"/>
              </p:cNvSpPr>
              <p:nvPr/>
            </p:nvSpPr>
            <p:spPr bwMode="auto">
              <a:xfrm>
                <a:off x="3384" y="11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5" name="Rectangle 507">
                <a:extLst>
                  <a:ext uri="{FF2B5EF4-FFF2-40B4-BE49-F238E27FC236}">
                    <a16:creationId xmlns:a16="http://schemas.microsoft.com/office/drawing/2014/main" xmlns="" id="{F2955CC5-5C72-B340-9671-3443BC0EF4F1}"/>
                  </a:ext>
                </a:extLst>
              </p:cNvPr>
              <p:cNvSpPr>
                <a:spLocks noChangeArrowheads="1"/>
              </p:cNvSpPr>
              <p:nvPr/>
            </p:nvSpPr>
            <p:spPr bwMode="auto">
              <a:xfrm>
                <a:off x="3420" y="11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6" name="Rectangle 508">
                <a:extLst>
                  <a:ext uri="{FF2B5EF4-FFF2-40B4-BE49-F238E27FC236}">
                    <a16:creationId xmlns:a16="http://schemas.microsoft.com/office/drawing/2014/main" xmlns="" id="{50E5E2A7-805E-1B4D-9966-7CFCB9FD4779}"/>
                  </a:ext>
                </a:extLst>
              </p:cNvPr>
              <p:cNvSpPr>
                <a:spLocks noChangeArrowheads="1"/>
              </p:cNvSpPr>
              <p:nvPr/>
            </p:nvSpPr>
            <p:spPr bwMode="auto">
              <a:xfrm>
                <a:off x="3456"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7" name="Rectangle 509">
                <a:extLst>
                  <a:ext uri="{FF2B5EF4-FFF2-40B4-BE49-F238E27FC236}">
                    <a16:creationId xmlns:a16="http://schemas.microsoft.com/office/drawing/2014/main" xmlns="" id="{B05BC310-F97A-A54C-BF54-F9670638A935}"/>
                  </a:ext>
                </a:extLst>
              </p:cNvPr>
              <p:cNvSpPr>
                <a:spLocks noChangeArrowheads="1"/>
              </p:cNvSpPr>
              <p:nvPr/>
            </p:nvSpPr>
            <p:spPr bwMode="auto">
              <a:xfrm>
                <a:off x="3492"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8" name="Rectangle 510">
                <a:extLst>
                  <a:ext uri="{FF2B5EF4-FFF2-40B4-BE49-F238E27FC236}">
                    <a16:creationId xmlns:a16="http://schemas.microsoft.com/office/drawing/2014/main" xmlns="" id="{16F9EFE0-7B3C-B441-B8AF-D4C408C3106C}"/>
                  </a:ext>
                </a:extLst>
              </p:cNvPr>
              <p:cNvSpPr>
                <a:spLocks noChangeArrowheads="1"/>
              </p:cNvSpPr>
              <p:nvPr/>
            </p:nvSpPr>
            <p:spPr bwMode="auto">
              <a:xfrm>
                <a:off x="3528"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59" name="Rectangle 511">
                <a:extLst>
                  <a:ext uri="{FF2B5EF4-FFF2-40B4-BE49-F238E27FC236}">
                    <a16:creationId xmlns:a16="http://schemas.microsoft.com/office/drawing/2014/main" xmlns="" id="{97FF76E9-EC36-E446-A174-8AB8047A8F5A}"/>
                  </a:ext>
                </a:extLst>
              </p:cNvPr>
              <p:cNvSpPr>
                <a:spLocks noChangeArrowheads="1"/>
              </p:cNvSpPr>
              <p:nvPr/>
            </p:nvSpPr>
            <p:spPr bwMode="auto">
              <a:xfrm>
                <a:off x="3565"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0" name="Rectangle 512">
                <a:extLst>
                  <a:ext uri="{FF2B5EF4-FFF2-40B4-BE49-F238E27FC236}">
                    <a16:creationId xmlns:a16="http://schemas.microsoft.com/office/drawing/2014/main" xmlns="" id="{F1AC23F0-F015-494F-ACF3-42D1A715703E}"/>
                  </a:ext>
                </a:extLst>
              </p:cNvPr>
              <p:cNvSpPr>
                <a:spLocks noChangeArrowheads="1"/>
              </p:cNvSpPr>
              <p:nvPr/>
            </p:nvSpPr>
            <p:spPr bwMode="auto">
              <a:xfrm>
                <a:off x="3600" y="1128"/>
                <a:ext cx="14"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1" name="Rectangle 513">
                <a:extLst>
                  <a:ext uri="{FF2B5EF4-FFF2-40B4-BE49-F238E27FC236}">
                    <a16:creationId xmlns:a16="http://schemas.microsoft.com/office/drawing/2014/main" xmlns="" id="{8B899ED3-95AA-8543-B1CB-E5CB45FD7FA4}"/>
                  </a:ext>
                </a:extLst>
              </p:cNvPr>
              <p:cNvSpPr>
                <a:spLocks noChangeArrowheads="1"/>
              </p:cNvSpPr>
              <p:nvPr/>
            </p:nvSpPr>
            <p:spPr bwMode="auto">
              <a:xfrm>
                <a:off x="3636" y="1128"/>
                <a:ext cx="12" cy="6"/>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grpSp>
        <p:sp>
          <p:nvSpPr>
            <p:cNvPr id="181763" name="Rectangle 515">
              <a:extLst>
                <a:ext uri="{FF2B5EF4-FFF2-40B4-BE49-F238E27FC236}">
                  <a16:creationId xmlns:a16="http://schemas.microsoft.com/office/drawing/2014/main" xmlns="" id="{F3376B64-3F34-9446-A03D-7433671EF698}"/>
                </a:ext>
              </a:extLst>
            </p:cNvPr>
            <p:cNvSpPr>
              <a:spLocks noChangeArrowheads="1"/>
            </p:cNvSpPr>
            <p:nvPr/>
          </p:nvSpPr>
          <p:spPr bwMode="auto">
            <a:xfrm>
              <a:off x="6558376"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4" name="Rectangle 516">
              <a:extLst>
                <a:ext uri="{FF2B5EF4-FFF2-40B4-BE49-F238E27FC236}">
                  <a16:creationId xmlns:a16="http://schemas.microsoft.com/office/drawing/2014/main" xmlns="" id="{D26F231C-24E8-8343-B122-ACFAFAF5F367}"/>
                </a:ext>
              </a:extLst>
            </p:cNvPr>
            <p:cNvSpPr>
              <a:spLocks noChangeArrowheads="1"/>
            </p:cNvSpPr>
            <p:nvPr/>
          </p:nvSpPr>
          <p:spPr bwMode="auto">
            <a:xfrm>
              <a:off x="6622950"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5" name="Rectangle 517">
              <a:extLst>
                <a:ext uri="{FF2B5EF4-FFF2-40B4-BE49-F238E27FC236}">
                  <a16:creationId xmlns:a16="http://schemas.microsoft.com/office/drawing/2014/main" xmlns="" id="{BB5C174F-7127-9940-91AA-9C939F71950B}"/>
                </a:ext>
              </a:extLst>
            </p:cNvPr>
            <p:cNvSpPr>
              <a:spLocks noChangeArrowheads="1"/>
            </p:cNvSpPr>
            <p:nvPr/>
          </p:nvSpPr>
          <p:spPr bwMode="auto">
            <a:xfrm>
              <a:off x="6687525"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6" name="Rectangle 518">
              <a:extLst>
                <a:ext uri="{FF2B5EF4-FFF2-40B4-BE49-F238E27FC236}">
                  <a16:creationId xmlns:a16="http://schemas.microsoft.com/office/drawing/2014/main" xmlns="" id="{36C951B6-CC8B-6B48-A33F-4927A03F99BF}"/>
                </a:ext>
              </a:extLst>
            </p:cNvPr>
            <p:cNvSpPr>
              <a:spLocks noChangeArrowheads="1"/>
            </p:cNvSpPr>
            <p:nvPr/>
          </p:nvSpPr>
          <p:spPr bwMode="auto">
            <a:xfrm>
              <a:off x="6750484"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7" name="Rectangle 519">
              <a:extLst>
                <a:ext uri="{FF2B5EF4-FFF2-40B4-BE49-F238E27FC236}">
                  <a16:creationId xmlns:a16="http://schemas.microsoft.com/office/drawing/2014/main" xmlns="" id="{DF4183F5-FCB2-B147-BFFD-E992D08F3B99}"/>
                </a:ext>
              </a:extLst>
            </p:cNvPr>
            <p:cNvSpPr>
              <a:spLocks noChangeArrowheads="1"/>
            </p:cNvSpPr>
            <p:nvPr/>
          </p:nvSpPr>
          <p:spPr bwMode="auto">
            <a:xfrm>
              <a:off x="6815059"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8" name="Rectangle 520">
              <a:extLst>
                <a:ext uri="{FF2B5EF4-FFF2-40B4-BE49-F238E27FC236}">
                  <a16:creationId xmlns:a16="http://schemas.microsoft.com/office/drawing/2014/main" xmlns="" id="{76052CB7-AE0E-8440-8406-4C78CB720B75}"/>
                </a:ext>
              </a:extLst>
            </p:cNvPr>
            <p:cNvSpPr>
              <a:spLocks noChangeArrowheads="1"/>
            </p:cNvSpPr>
            <p:nvPr/>
          </p:nvSpPr>
          <p:spPr bwMode="auto">
            <a:xfrm>
              <a:off x="6879633"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69" name="Rectangle 521">
              <a:extLst>
                <a:ext uri="{FF2B5EF4-FFF2-40B4-BE49-F238E27FC236}">
                  <a16:creationId xmlns:a16="http://schemas.microsoft.com/office/drawing/2014/main" xmlns="" id="{AFCB82F6-254E-C54E-B117-E18CDD1502D4}"/>
                </a:ext>
              </a:extLst>
            </p:cNvPr>
            <p:cNvSpPr>
              <a:spLocks noChangeArrowheads="1"/>
            </p:cNvSpPr>
            <p:nvPr/>
          </p:nvSpPr>
          <p:spPr bwMode="auto">
            <a:xfrm>
              <a:off x="6944208"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0" name="Rectangle 522">
              <a:extLst>
                <a:ext uri="{FF2B5EF4-FFF2-40B4-BE49-F238E27FC236}">
                  <a16:creationId xmlns:a16="http://schemas.microsoft.com/office/drawing/2014/main" xmlns="" id="{EB7A8268-39D7-E049-BA32-E76F6A4E4AFA}"/>
                </a:ext>
              </a:extLst>
            </p:cNvPr>
            <p:cNvSpPr>
              <a:spLocks noChangeArrowheads="1"/>
            </p:cNvSpPr>
            <p:nvPr/>
          </p:nvSpPr>
          <p:spPr bwMode="auto">
            <a:xfrm>
              <a:off x="7008782"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1" name="Rectangle 523">
              <a:extLst>
                <a:ext uri="{FF2B5EF4-FFF2-40B4-BE49-F238E27FC236}">
                  <a16:creationId xmlns:a16="http://schemas.microsoft.com/office/drawing/2014/main" xmlns="" id="{705533BF-ABBB-A94E-971E-B9ABAEBBC734}"/>
                </a:ext>
              </a:extLst>
            </p:cNvPr>
            <p:cNvSpPr>
              <a:spLocks noChangeArrowheads="1"/>
            </p:cNvSpPr>
            <p:nvPr/>
          </p:nvSpPr>
          <p:spPr bwMode="auto">
            <a:xfrm>
              <a:off x="7073356"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2" name="Rectangle 524">
              <a:extLst>
                <a:ext uri="{FF2B5EF4-FFF2-40B4-BE49-F238E27FC236}">
                  <a16:creationId xmlns:a16="http://schemas.microsoft.com/office/drawing/2014/main" xmlns="" id="{E9FEEB4A-7091-1745-92C5-0DC31EC4E7D3}"/>
                </a:ext>
              </a:extLst>
            </p:cNvPr>
            <p:cNvSpPr>
              <a:spLocks noChangeArrowheads="1"/>
            </p:cNvSpPr>
            <p:nvPr/>
          </p:nvSpPr>
          <p:spPr bwMode="auto">
            <a:xfrm>
              <a:off x="7136317"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3" name="Rectangle 525">
              <a:extLst>
                <a:ext uri="{FF2B5EF4-FFF2-40B4-BE49-F238E27FC236}">
                  <a16:creationId xmlns:a16="http://schemas.microsoft.com/office/drawing/2014/main" xmlns="" id="{D246AE08-C35F-444C-A763-4981F9FFE4C4}"/>
                </a:ext>
              </a:extLst>
            </p:cNvPr>
            <p:cNvSpPr>
              <a:spLocks noChangeArrowheads="1"/>
            </p:cNvSpPr>
            <p:nvPr/>
          </p:nvSpPr>
          <p:spPr bwMode="auto">
            <a:xfrm>
              <a:off x="7200892"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4" name="Rectangle 526">
              <a:extLst>
                <a:ext uri="{FF2B5EF4-FFF2-40B4-BE49-F238E27FC236}">
                  <a16:creationId xmlns:a16="http://schemas.microsoft.com/office/drawing/2014/main" xmlns="" id="{DD35DF17-AB96-EF4E-A42D-DF60BA824FE6}"/>
                </a:ext>
              </a:extLst>
            </p:cNvPr>
            <p:cNvSpPr>
              <a:spLocks noChangeArrowheads="1"/>
            </p:cNvSpPr>
            <p:nvPr/>
          </p:nvSpPr>
          <p:spPr bwMode="auto">
            <a:xfrm>
              <a:off x="7265466"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5" name="Rectangle 527">
              <a:extLst>
                <a:ext uri="{FF2B5EF4-FFF2-40B4-BE49-F238E27FC236}">
                  <a16:creationId xmlns:a16="http://schemas.microsoft.com/office/drawing/2014/main" xmlns="" id="{80A7041F-EABC-FA41-A57F-CFD1B035FC6B}"/>
                </a:ext>
              </a:extLst>
            </p:cNvPr>
            <p:cNvSpPr>
              <a:spLocks noChangeArrowheads="1"/>
            </p:cNvSpPr>
            <p:nvPr/>
          </p:nvSpPr>
          <p:spPr bwMode="auto">
            <a:xfrm>
              <a:off x="7330040"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6" name="Rectangle 528">
              <a:extLst>
                <a:ext uri="{FF2B5EF4-FFF2-40B4-BE49-F238E27FC236}">
                  <a16:creationId xmlns:a16="http://schemas.microsoft.com/office/drawing/2014/main" xmlns="" id="{5E2C8B79-62DE-3D4C-B7FE-C721E9760AF3}"/>
                </a:ext>
              </a:extLst>
            </p:cNvPr>
            <p:cNvSpPr>
              <a:spLocks noChangeArrowheads="1"/>
            </p:cNvSpPr>
            <p:nvPr/>
          </p:nvSpPr>
          <p:spPr bwMode="auto">
            <a:xfrm>
              <a:off x="7394615"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7" name="Rectangle 529">
              <a:extLst>
                <a:ext uri="{FF2B5EF4-FFF2-40B4-BE49-F238E27FC236}">
                  <a16:creationId xmlns:a16="http://schemas.microsoft.com/office/drawing/2014/main" xmlns="" id="{CFB77C4E-2C2C-9341-A535-9D705B2325C9}"/>
                </a:ext>
              </a:extLst>
            </p:cNvPr>
            <p:cNvSpPr>
              <a:spLocks noChangeArrowheads="1"/>
            </p:cNvSpPr>
            <p:nvPr/>
          </p:nvSpPr>
          <p:spPr bwMode="auto">
            <a:xfrm>
              <a:off x="7459189"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8" name="Rectangle 530">
              <a:extLst>
                <a:ext uri="{FF2B5EF4-FFF2-40B4-BE49-F238E27FC236}">
                  <a16:creationId xmlns:a16="http://schemas.microsoft.com/office/drawing/2014/main" xmlns="" id="{19FF0928-8C15-7C41-A2C1-FB79F31965D1}"/>
                </a:ext>
              </a:extLst>
            </p:cNvPr>
            <p:cNvSpPr>
              <a:spLocks noChangeArrowheads="1"/>
            </p:cNvSpPr>
            <p:nvPr/>
          </p:nvSpPr>
          <p:spPr bwMode="auto">
            <a:xfrm>
              <a:off x="7522149"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79" name="Rectangle 531">
              <a:extLst>
                <a:ext uri="{FF2B5EF4-FFF2-40B4-BE49-F238E27FC236}">
                  <a16:creationId xmlns:a16="http://schemas.microsoft.com/office/drawing/2014/main" xmlns="" id="{2585D7E2-1321-3F44-BFCA-D3BD3DB9141B}"/>
                </a:ext>
              </a:extLst>
            </p:cNvPr>
            <p:cNvSpPr>
              <a:spLocks noChangeArrowheads="1"/>
            </p:cNvSpPr>
            <p:nvPr/>
          </p:nvSpPr>
          <p:spPr bwMode="auto">
            <a:xfrm>
              <a:off x="7586723"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0" name="Rectangle 532">
              <a:extLst>
                <a:ext uri="{FF2B5EF4-FFF2-40B4-BE49-F238E27FC236}">
                  <a16:creationId xmlns:a16="http://schemas.microsoft.com/office/drawing/2014/main" xmlns="" id="{19E8E905-6692-9D4D-8044-A28FD280781B}"/>
                </a:ext>
              </a:extLst>
            </p:cNvPr>
            <p:cNvSpPr>
              <a:spLocks noChangeArrowheads="1"/>
            </p:cNvSpPr>
            <p:nvPr/>
          </p:nvSpPr>
          <p:spPr bwMode="auto">
            <a:xfrm>
              <a:off x="7651298"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1" name="Rectangle 533">
              <a:extLst>
                <a:ext uri="{FF2B5EF4-FFF2-40B4-BE49-F238E27FC236}">
                  <a16:creationId xmlns:a16="http://schemas.microsoft.com/office/drawing/2014/main" xmlns="" id="{E04B9168-0051-C84E-A06E-5E5DBD424A0D}"/>
                </a:ext>
              </a:extLst>
            </p:cNvPr>
            <p:cNvSpPr>
              <a:spLocks noChangeArrowheads="1"/>
            </p:cNvSpPr>
            <p:nvPr/>
          </p:nvSpPr>
          <p:spPr bwMode="auto">
            <a:xfrm>
              <a:off x="7715872"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2" name="Rectangle 534">
              <a:extLst>
                <a:ext uri="{FF2B5EF4-FFF2-40B4-BE49-F238E27FC236}">
                  <a16:creationId xmlns:a16="http://schemas.microsoft.com/office/drawing/2014/main" xmlns="" id="{4A4EAC13-77BB-5246-95D1-4F5F24A3E346}"/>
                </a:ext>
              </a:extLst>
            </p:cNvPr>
            <p:cNvSpPr>
              <a:spLocks noChangeArrowheads="1"/>
            </p:cNvSpPr>
            <p:nvPr/>
          </p:nvSpPr>
          <p:spPr bwMode="auto">
            <a:xfrm>
              <a:off x="7780447"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3" name="Rectangle 535">
              <a:extLst>
                <a:ext uri="{FF2B5EF4-FFF2-40B4-BE49-F238E27FC236}">
                  <a16:creationId xmlns:a16="http://schemas.microsoft.com/office/drawing/2014/main" xmlns="" id="{1E7430DE-179A-9B45-B51E-2488C1253D03}"/>
                </a:ext>
              </a:extLst>
            </p:cNvPr>
            <p:cNvSpPr>
              <a:spLocks noChangeArrowheads="1"/>
            </p:cNvSpPr>
            <p:nvPr/>
          </p:nvSpPr>
          <p:spPr bwMode="auto">
            <a:xfrm>
              <a:off x="7843407"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4" name="Rectangle 536">
              <a:extLst>
                <a:ext uri="{FF2B5EF4-FFF2-40B4-BE49-F238E27FC236}">
                  <a16:creationId xmlns:a16="http://schemas.microsoft.com/office/drawing/2014/main" xmlns="" id="{39D08383-6A13-1341-9E15-F310C048E0A3}"/>
                </a:ext>
              </a:extLst>
            </p:cNvPr>
            <p:cNvSpPr>
              <a:spLocks noChangeArrowheads="1"/>
            </p:cNvSpPr>
            <p:nvPr/>
          </p:nvSpPr>
          <p:spPr bwMode="auto">
            <a:xfrm>
              <a:off x="7907982"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5" name="Rectangle 537">
              <a:extLst>
                <a:ext uri="{FF2B5EF4-FFF2-40B4-BE49-F238E27FC236}">
                  <a16:creationId xmlns:a16="http://schemas.microsoft.com/office/drawing/2014/main" xmlns="" id="{F156FAB2-052B-534A-A1EF-5DAB5F58E237}"/>
                </a:ext>
              </a:extLst>
            </p:cNvPr>
            <p:cNvSpPr>
              <a:spLocks noChangeArrowheads="1"/>
            </p:cNvSpPr>
            <p:nvPr/>
          </p:nvSpPr>
          <p:spPr bwMode="auto">
            <a:xfrm>
              <a:off x="7972556"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6" name="Rectangle 538">
              <a:extLst>
                <a:ext uri="{FF2B5EF4-FFF2-40B4-BE49-F238E27FC236}">
                  <a16:creationId xmlns:a16="http://schemas.microsoft.com/office/drawing/2014/main" xmlns="" id="{D5FE99F2-A29B-8446-87ED-A8CC3CAD3EB9}"/>
                </a:ext>
              </a:extLst>
            </p:cNvPr>
            <p:cNvSpPr>
              <a:spLocks noChangeArrowheads="1"/>
            </p:cNvSpPr>
            <p:nvPr/>
          </p:nvSpPr>
          <p:spPr bwMode="auto">
            <a:xfrm>
              <a:off x="8037131"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7" name="Rectangle 539">
              <a:extLst>
                <a:ext uri="{FF2B5EF4-FFF2-40B4-BE49-F238E27FC236}">
                  <a16:creationId xmlns:a16="http://schemas.microsoft.com/office/drawing/2014/main" xmlns="" id="{7540B321-B37E-124B-9E39-10FC0CA2092B}"/>
                </a:ext>
              </a:extLst>
            </p:cNvPr>
            <p:cNvSpPr>
              <a:spLocks noChangeArrowheads="1"/>
            </p:cNvSpPr>
            <p:nvPr/>
          </p:nvSpPr>
          <p:spPr bwMode="auto">
            <a:xfrm>
              <a:off x="8101705"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8" name="Rectangle 540">
              <a:extLst>
                <a:ext uri="{FF2B5EF4-FFF2-40B4-BE49-F238E27FC236}">
                  <a16:creationId xmlns:a16="http://schemas.microsoft.com/office/drawing/2014/main" xmlns="" id="{A8A64E64-0F2B-FE48-9461-9B53FE208EC5}"/>
                </a:ext>
              </a:extLst>
            </p:cNvPr>
            <p:cNvSpPr>
              <a:spLocks noChangeArrowheads="1"/>
            </p:cNvSpPr>
            <p:nvPr/>
          </p:nvSpPr>
          <p:spPr bwMode="auto">
            <a:xfrm>
              <a:off x="8166280"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89" name="Rectangle 541">
              <a:extLst>
                <a:ext uri="{FF2B5EF4-FFF2-40B4-BE49-F238E27FC236}">
                  <a16:creationId xmlns:a16="http://schemas.microsoft.com/office/drawing/2014/main" xmlns="" id="{B7867F2E-6302-2946-BA02-EC5189F4F784}"/>
                </a:ext>
              </a:extLst>
            </p:cNvPr>
            <p:cNvSpPr>
              <a:spLocks noChangeArrowheads="1"/>
            </p:cNvSpPr>
            <p:nvPr/>
          </p:nvSpPr>
          <p:spPr bwMode="auto">
            <a:xfrm>
              <a:off x="8229239"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0" name="Rectangle 542">
              <a:extLst>
                <a:ext uri="{FF2B5EF4-FFF2-40B4-BE49-F238E27FC236}">
                  <a16:creationId xmlns:a16="http://schemas.microsoft.com/office/drawing/2014/main" xmlns="" id="{F3DDA695-05B5-7948-8E66-CF0AE8106CC2}"/>
                </a:ext>
              </a:extLst>
            </p:cNvPr>
            <p:cNvSpPr>
              <a:spLocks noChangeArrowheads="1"/>
            </p:cNvSpPr>
            <p:nvPr/>
          </p:nvSpPr>
          <p:spPr bwMode="auto">
            <a:xfrm>
              <a:off x="8293814"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1" name="Rectangle 543">
              <a:extLst>
                <a:ext uri="{FF2B5EF4-FFF2-40B4-BE49-F238E27FC236}">
                  <a16:creationId xmlns:a16="http://schemas.microsoft.com/office/drawing/2014/main" xmlns="" id="{DED98791-6D2D-024F-953E-5DC9985FED48}"/>
                </a:ext>
              </a:extLst>
            </p:cNvPr>
            <p:cNvSpPr>
              <a:spLocks noChangeArrowheads="1"/>
            </p:cNvSpPr>
            <p:nvPr/>
          </p:nvSpPr>
          <p:spPr bwMode="auto">
            <a:xfrm>
              <a:off x="8358388"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2" name="Rectangle 544">
              <a:extLst>
                <a:ext uri="{FF2B5EF4-FFF2-40B4-BE49-F238E27FC236}">
                  <a16:creationId xmlns:a16="http://schemas.microsoft.com/office/drawing/2014/main" xmlns="" id="{70FC6B3E-677C-2648-976B-E000C4F185B8}"/>
                </a:ext>
              </a:extLst>
            </p:cNvPr>
            <p:cNvSpPr>
              <a:spLocks noChangeArrowheads="1"/>
            </p:cNvSpPr>
            <p:nvPr/>
          </p:nvSpPr>
          <p:spPr bwMode="auto">
            <a:xfrm>
              <a:off x="8422963"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3" name="Rectangle 545">
              <a:extLst>
                <a:ext uri="{FF2B5EF4-FFF2-40B4-BE49-F238E27FC236}">
                  <a16:creationId xmlns:a16="http://schemas.microsoft.com/office/drawing/2014/main" xmlns="" id="{416FAC38-EC7C-904B-8BF5-601631ADFBCC}"/>
                </a:ext>
              </a:extLst>
            </p:cNvPr>
            <p:cNvSpPr>
              <a:spLocks noChangeArrowheads="1"/>
            </p:cNvSpPr>
            <p:nvPr/>
          </p:nvSpPr>
          <p:spPr bwMode="auto">
            <a:xfrm>
              <a:off x="8487537"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4" name="Rectangle 546">
              <a:extLst>
                <a:ext uri="{FF2B5EF4-FFF2-40B4-BE49-F238E27FC236}">
                  <a16:creationId xmlns:a16="http://schemas.microsoft.com/office/drawing/2014/main" xmlns="" id="{2FB5C39D-21BF-8F4C-9142-B0A914D6A2CC}"/>
                </a:ext>
              </a:extLst>
            </p:cNvPr>
            <p:cNvSpPr>
              <a:spLocks noChangeArrowheads="1"/>
            </p:cNvSpPr>
            <p:nvPr/>
          </p:nvSpPr>
          <p:spPr bwMode="auto">
            <a:xfrm>
              <a:off x="8552112"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5" name="Rectangle 547">
              <a:extLst>
                <a:ext uri="{FF2B5EF4-FFF2-40B4-BE49-F238E27FC236}">
                  <a16:creationId xmlns:a16="http://schemas.microsoft.com/office/drawing/2014/main" xmlns="" id="{C76EF5AD-40A3-F045-9995-BBC51283257C}"/>
                </a:ext>
              </a:extLst>
            </p:cNvPr>
            <p:cNvSpPr>
              <a:spLocks noChangeArrowheads="1"/>
            </p:cNvSpPr>
            <p:nvPr/>
          </p:nvSpPr>
          <p:spPr bwMode="auto">
            <a:xfrm>
              <a:off x="8615072"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6" name="Rectangle 548">
              <a:extLst>
                <a:ext uri="{FF2B5EF4-FFF2-40B4-BE49-F238E27FC236}">
                  <a16:creationId xmlns:a16="http://schemas.microsoft.com/office/drawing/2014/main" xmlns="" id="{6F9B0010-61F5-4F4F-869C-E7D6D8E98E8C}"/>
                </a:ext>
              </a:extLst>
            </p:cNvPr>
            <p:cNvSpPr>
              <a:spLocks noChangeArrowheads="1"/>
            </p:cNvSpPr>
            <p:nvPr/>
          </p:nvSpPr>
          <p:spPr bwMode="auto">
            <a:xfrm>
              <a:off x="8679647"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7" name="Rectangle 549">
              <a:extLst>
                <a:ext uri="{FF2B5EF4-FFF2-40B4-BE49-F238E27FC236}">
                  <a16:creationId xmlns:a16="http://schemas.microsoft.com/office/drawing/2014/main" xmlns="" id="{BEF675BF-E9D7-2848-8ADC-6E90A53969BB}"/>
                </a:ext>
              </a:extLst>
            </p:cNvPr>
            <p:cNvSpPr>
              <a:spLocks noChangeArrowheads="1"/>
            </p:cNvSpPr>
            <p:nvPr/>
          </p:nvSpPr>
          <p:spPr bwMode="auto">
            <a:xfrm>
              <a:off x="8744221"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8" name="Rectangle 550">
              <a:extLst>
                <a:ext uri="{FF2B5EF4-FFF2-40B4-BE49-F238E27FC236}">
                  <a16:creationId xmlns:a16="http://schemas.microsoft.com/office/drawing/2014/main" xmlns="" id="{82CDBF46-C56C-8849-AFA7-B7CDFF1CF62A}"/>
                </a:ext>
              </a:extLst>
            </p:cNvPr>
            <p:cNvSpPr>
              <a:spLocks noChangeArrowheads="1"/>
            </p:cNvSpPr>
            <p:nvPr/>
          </p:nvSpPr>
          <p:spPr bwMode="auto">
            <a:xfrm>
              <a:off x="8808795"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799" name="Rectangle 551">
              <a:extLst>
                <a:ext uri="{FF2B5EF4-FFF2-40B4-BE49-F238E27FC236}">
                  <a16:creationId xmlns:a16="http://schemas.microsoft.com/office/drawing/2014/main" xmlns="" id="{7D3A9EE9-1E51-FC4E-AA1C-0F74BDA5CBB3}"/>
                </a:ext>
              </a:extLst>
            </p:cNvPr>
            <p:cNvSpPr>
              <a:spLocks noChangeArrowheads="1"/>
            </p:cNvSpPr>
            <p:nvPr/>
          </p:nvSpPr>
          <p:spPr bwMode="auto">
            <a:xfrm>
              <a:off x="8873370"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0" name="Rectangle 552">
              <a:extLst>
                <a:ext uri="{FF2B5EF4-FFF2-40B4-BE49-F238E27FC236}">
                  <a16:creationId xmlns:a16="http://schemas.microsoft.com/office/drawing/2014/main" xmlns="" id="{206ADADF-9A2D-8545-8E99-D3568D3570A4}"/>
                </a:ext>
              </a:extLst>
            </p:cNvPr>
            <p:cNvSpPr>
              <a:spLocks noChangeArrowheads="1"/>
            </p:cNvSpPr>
            <p:nvPr/>
          </p:nvSpPr>
          <p:spPr bwMode="auto">
            <a:xfrm>
              <a:off x="8937944"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1" name="Rectangle 553">
              <a:extLst>
                <a:ext uri="{FF2B5EF4-FFF2-40B4-BE49-F238E27FC236}">
                  <a16:creationId xmlns:a16="http://schemas.microsoft.com/office/drawing/2014/main" xmlns="" id="{00FBF0B2-CB46-6E46-8272-479FC06FC5D5}"/>
                </a:ext>
              </a:extLst>
            </p:cNvPr>
            <p:cNvSpPr>
              <a:spLocks noChangeArrowheads="1"/>
            </p:cNvSpPr>
            <p:nvPr/>
          </p:nvSpPr>
          <p:spPr bwMode="auto">
            <a:xfrm>
              <a:off x="9000904"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2" name="Rectangle 554">
              <a:extLst>
                <a:ext uri="{FF2B5EF4-FFF2-40B4-BE49-F238E27FC236}">
                  <a16:creationId xmlns:a16="http://schemas.microsoft.com/office/drawing/2014/main" xmlns="" id="{4E6B069D-40F1-174A-A7A7-0C4701C95CCE}"/>
                </a:ext>
              </a:extLst>
            </p:cNvPr>
            <p:cNvSpPr>
              <a:spLocks noChangeArrowheads="1"/>
            </p:cNvSpPr>
            <p:nvPr/>
          </p:nvSpPr>
          <p:spPr bwMode="auto">
            <a:xfrm>
              <a:off x="9065478"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3" name="Rectangle 555">
              <a:extLst>
                <a:ext uri="{FF2B5EF4-FFF2-40B4-BE49-F238E27FC236}">
                  <a16:creationId xmlns:a16="http://schemas.microsoft.com/office/drawing/2014/main" xmlns="" id="{27F2A280-76A3-314F-90ED-B7CCA3C4CC9F}"/>
                </a:ext>
              </a:extLst>
            </p:cNvPr>
            <p:cNvSpPr>
              <a:spLocks noChangeArrowheads="1"/>
            </p:cNvSpPr>
            <p:nvPr/>
          </p:nvSpPr>
          <p:spPr bwMode="auto">
            <a:xfrm>
              <a:off x="9130053"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4" name="Rectangle 556">
              <a:extLst>
                <a:ext uri="{FF2B5EF4-FFF2-40B4-BE49-F238E27FC236}">
                  <a16:creationId xmlns:a16="http://schemas.microsoft.com/office/drawing/2014/main" xmlns="" id="{DE4EA6AC-A226-B942-A822-2DD4A471BC22}"/>
                </a:ext>
              </a:extLst>
            </p:cNvPr>
            <p:cNvSpPr>
              <a:spLocks noChangeArrowheads="1"/>
            </p:cNvSpPr>
            <p:nvPr/>
          </p:nvSpPr>
          <p:spPr bwMode="auto">
            <a:xfrm>
              <a:off x="9194627"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5" name="Rectangle 557">
              <a:extLst>
                <a:ext uri="{FF2B5EF4-FFF2-40B4-BE49-F238E27FC236}">
                  <a16:creationId xmlns:a16="http://schemas.microsoft.com/office/drawing/2014/main" xmlns="" id="{A4A61067-10A2-DA48-9DB8-D48011FC0822}"/>
                </a:ext>
              </a:extLst>
            </p:cNvPr>
            <p:cNvSpPr>
              <a:spLocks noChangeArrowheads="1"/>
            </p:cNvSpPr>
            <p:nvPr/>
          </p:nvSpPr>
          <p:spPr bwMode="auto">
            <a:xfrm>
              <a:off x="9259202"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6" name="Rectangle 558">
              <a:extLst>
                <a:ext uri="{FF2B5EF4-FFF2-40B4-BE49-F238E27FC236}">
                  <a16:creationId xmlns:a16="http://schemas.microsoft.com/office/drawing/2014/main" xmlns="" id="{9D017CD0-59EE-8A42-AB07-851BD6B5956C}"/>
                </a:ext>
              </a:extLst>
            </p:cNvPr>
            <p:cNvSpPr>
              <a:spLocks noChangeArrowheads="1"/>
            </p:cNvSpPr>
            <p:nvPr/>
          </p:nvSpPr>
          <p:spPr bwMode="auto">
            <a:xfrm>
              <a:off x="9323776"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7" name="Rectangle 559">
              <a:extLst>
                <a:ext uri="{FF2B5EF4-FFF2-40B4-BE49-F238E27FC236}">
                  <a16:creationId xmlns:a16="http://schemas.microsoft.com/office/drawing/2014/main" xmlns="" id="{B1660EBB-FE74-4144-B056-0B6958F6303D}"/>
                </a:ext>
              </a:extLst>
            </p:cNvPr>
            <p:cNvSpPr>
              <a:spLocks noChangeArrowheads="1"/>
            </p:cNvSpPr>
            <p:nvPr/>
          </p:nvSpPr>
          <p:spPr bwMode="auto">
            <a:xfrm>
              <a:off x="9386737"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8" name="Rectangle 560">
              <a:extLst>
                <a:ext uri="{FF2B5EF4-FFF2-40B4-BE49-F238E27FC236}">
                  <a16:creationId xmlns:a16="http://schemas.microsoft.com/office/drawing/2014/main" xmlns="" id="{8F985DCC-15A6-F64A-BB16-73B5CBAAA0B3}"/>
                </a:ext>
              </a:extLst>
            </p:cNvPr>
            <p:cNvSpPr>
              <a:spLocks noChangeArrowheads="1"/>
            </p:cNvSpPr>
            <p:nvPr/>
          </p:nvSpPr>
          <p:spPr bwMode="auto">
            <a:xfrm>
              <a:off x="9451311"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09" name="Rectangle 561">
              <a:extLst>
                <a:ext uri="{FF2B5EF4-FFF2-40B4-BE49-F238E27FC236}">
                  <a16:creationId xmlns:a16="http://schemas.microsoft.com/office/drawing/2014/main" xmlns="" id="{5F727D78-8BFE-E147-AF62-5633E507104A}"/>
                </a:ext>
              </a:extLst>
            </p:cNvPr>
            <p:cNvSpPr>
              <a:spLocks noChangeArrowheads="1"/>
            </p:cNvSpPr>
            <p:nvPr/>
          </p:nvSpPr>
          <p:spPr bwMode="auto">
            <a:xfrm>
              <a:off x="9515886"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0" name="Rectangle 562">
              <a:extLst>
                <a:ext uri="{FF2B5EF4-FFF2-40B4-BE49-F238E27FC236}">
                  <a16:creationId xmlns:a16="http://schemas.microsoft.com/office/drawing/2014/main" xmlns="" id="{B3C2C570-4025-1449-8055-2992EF6AA9A4}"/>
                </a:ext>
              </a:extLst>
            </p:cNvPr>
            <p:cNvSpPr>
              <a:spLocks noChangeArrowheads="1"/>
            </p:cNvSpPr>
            <p:nvPr/>
          </p:nvSpPr>
          <p:spPr bwMode="auto">
            <a:xfrm>
              <a:off x="9580460"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1" name="Rectangle 563">
              <a:extLst>
                <a:ext uri="{FF2B5EF4-FFF2-40B4-BE49-F238E27FC236}">
                  <a16:creationId xmlns:a16="http://schemas.microsoft.com/office/drawing/2014/main" xmlns="" id="{2E27BD51-5274-BC47-8941-F438D878D094}"/>
                </a:ext>
              </a:extLst>
            </p:cNvPr>
            <p:cNvSpPr>
              <a:spLocks noChangeArrowheads="1"/>
            </p:cNvSpPr>
            <p:nvPr/>
          </p:nvSpPr>
          <p:spPr bwMode="auto">
            <a:xfrm>
              <a:off x="9645035"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2" name="Rectangle 564">
              <a:extLst>
                <a:ext uri="{FF2B5EF4-FFF2-40B4-BE49-F238E27FC236}">
                  <a16:creationId xmlns:a16="http://schemas.microsoft.com/office/drawing/2014/main" xmlns="" id="{8CD30C85-E482-B24C-A2ED-23D78D838C5F}"/>
                </a:ext>
              </a:extLst>
            </p:cNvPr>
            <p:cNvSpPr>
              <a:spLocks noChangeArrowheads="1"/>
            </p:cNvSpPr>
            <p:nvPr/>
          </p:nvSpPr>
          <p:spPr bwMode="auto">
            <a:xfrm>
              <a:off x="9709609" y="1790706"/>
              <a:ext cx="20986"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3" name="Rectangle 565">
              <a:extLst>
                <a:ext uri="{FF2B5EF4-FFF2-40B4-BE49-F238E27FC236}">
                  <a16:creationId xmlns:a16="http://schemas.microsoft.com/office/drawing/2014/main" xmlns="" id="{A8420C76-08B2-A04D-A24A-0B06EBAAF190}"/>
                </a:ext>
              </a:extLst>
            </p:cNvPr>
            <p:cNvSpPr>
              <a:spLocks noChangeArrowheads="1"/>
            </p:cNvSpPr>
            <p:nvPr/>
          </p:nvSpPr>
          <p:spPr bwMode="auto">
            <a:xfrm>
              <a:off x="9772569" y="1790706"/>
              <a:ext cx="22601"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4" name="Rectangle 566">
              <a:extLst>
                <a:ext uri="{FF2B5EF4-FFF2-40B4-BE49-F238E27FC236}">
                  <a16:creationId xmlns:a16="http://schemas.microsoft.com/office/drawing/2014/main" xmlns="" id="{445CA97F-D022-2646-9E32-8D5412ED7341}"/>
                </a:ext>
              </a:extLst>
            </p:cNvPr>
            <p:cNvSpPr>
              <a:spLocks noChangeArrowheads="1"/>
            </p:cNvSpPr>
            <p:nvPr/>
          </p:nvSpPr>
          <p:spPr bwMode="auto">
            <a:xfrm>
              <a:off x="9837143" y="1790706"/>
              <a:ext cx="20987" cy="9525"/>
            </a:xfrm>
            <a:prstGeom prst="rect">
              <a:avLst/>
            </a:prstGeom>
            <a:solidFill>
              <a:srgbClr val="00008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5" name="Line 567">
              <a:extLst>
                <a:ext uri="{FF2B5EF4-FFF2-40B4-BE49-F238E27FC236}">
                  <a16:creationId xmlns:a16="http://schemas.microsoft.com/office/drawing/2014/main" xmlns="" id="{283CE406-B9A7-2B4D-A2EE-19DAF8334C40}"/>
                </a:ext>
              </a:extLst>
            </p:cNvPr>
            <p:cNvSpPr>
              <a:spLocks noChangeShapeType="1"/>
            </p:cNvSpPr>
            <p:nvPr/>
          </p:nvSpPr>
          <p:spPr bwMode="auto">
            <a:xfrm>
              <a:off x="5851285" y="1790706"/>
              <a:ext cx="1614" cy="296557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6" name="Line 568">
              <a:extLst>
                <a:ext uri="{FF2B5EF4-FFF2-40B4-BE49-F238E27FC236}">
                  <a16:creationId xmlns:a16="http://schemas.microsoft.com/office/drawing/2014/main" xmlns="" id="{5206BD18-CD27-684E-8830-B04FE773C85C}"/>
                </a:ext>
              </a:extLst>
            </p:cNvPr>
            <p:cNvSpPr>
              <a:spLocks noChangeShapeType="1"/>
            </p:cNvSpPr>
            <p:nvPr/>
          </p:nvSpPr>
          <p:spPr bwMode="auto">
            <a:xfrm>
              <a:off x="5765724" y="4756279"/>
              <a:ext cx="85562"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7" name="Line 569">
              <a:extLst>
                <a:ext uri="{FF2B5EF4-FFF2-40B4-BE49-F238E27FC236}">
                  <a16:creationId xmlns:a16="http://schemas.microsoft.com/office/drawing/2014/main" xmlns="" id="{88D0B813-103E-5D41-8D53-AD5731611EDE}"/>
                </a:ext>
              </a:extLst>
            </p:cNvPr>
            <p:cNvSpPr>
              <a:spLocks noChangeShapeType="1"/>
            </p:cNvSpPr>
            <p:nvPr/>
          </p:nvSpPr>
          <p:spPr bwMode="auto">
            <a:xfrm>
              <a:off x="5765724" y="4013298"/>
              <a:ext cx="85562"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8" name="Line 570">
              <a:extLst>
                <a:ext uri="{FF2B5EF4-FFF2-40B4-BE49-F238E27FC236}">
                  <a16:creationId xmlns:a16="http://schemas.microsoft.com/office/drawing/2014/main" xmlns="" id="{0F173F84-F3F2-6C40-9090-FD707F39DD4C}"/>
                </a:ext>
              </a:extLst>
            </p:cNvPr>
            <p:cNvSpPr>
              <a:spLocks noChangeShapeType="1"/>
            </p:cNvSpPr>
            <p:nvPr/>
          </p:nvSpPr>
          <p:spPr bwMode="auto">
            <a:xfrm>
              <a:off x="5765724" y="3278254"/>
              <a:ext cx="85562" cy="1588"/>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19" name="Line 571">
              <a:extLst>
                <a:ext uri="{FF2B5EF4-FFF2-40B4-BE49-F238E27FC236}">
                  <a16:creationId xmlns:a16="http://schemas.microsoft.com/office/drawing/2014/main" xmlns="" id="{22C91997-FC52-B649-A73E-C37E00A25434}"/>
                </a:ext>
              </a:extLst>
            </p:cNvPr>
            <p:cNvSpPr>
              <a:spLocks noChangeShapeType="1"/>
            </p:cNvSpPr>
            <p:nvPr/>
          </p:nvSpPr>
          <p:spPr bwMode="auto">
            <a:xfrm>
              <a:off x="5765724" y="2535274"/>
              <a:ext cx="85562" cy="1588"/>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0" name="Line 572">
              <a:extLst>
                <a:ext uri="{FF2B5EF4-FFF2-40B4-BE49-F238E27FC236}">
                  <a16:creationId xmlns:a16="http://schemas.microsoft.com/office/drawing/2014/main" xmlns="" id="{1384BB52-E594-0B49-A99B-9098D11B6B17}"/>
                </a:ext>
              </a:extLst>
            </p:cNvPr>
            <p:cNvSpPr>
              <a:spLocks noChangeShapeType="1"/>
            </p:cNvSpPr>
            <p:nvPr/>
          </p:nvSpPr>
          <p:spPr bwMode="auto">
            <a:xfrm>
              <a:off x="5765724" y="1790706"/>
              <a:ext cx="85562"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1" name="Line 573">
              <a:extLst>
                <a:ext uri="{FF2B5EF4-FFF2-40B4-BE49-F238E27FC236}">
                  <a16:creationId xmlns:a16="http://schemas.microsoft.com/office/drawing/2014/main" xmlns="" id="{DD35D5D9-57B9-B24E-A61B-992A725E6E56}"/>
                </a:ext>
              </a:extLst>
            </p:cNvPr>
            <p:cNvSpPr>
              <a:spLocks noChangeShapeType="1"/>
            </p:cNvSpPr>
            <p:nvPr/>
          </p:nvSpPr>
          <p:spPr bwMode="auto">
            <a:xfrm>
              <a:off x="5851285" y="4756279"/>
              <a:ext cx="4050432" cy="1587"/>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2" name="Line 574">
              <a:extLst>
                <a:ext uri="{FF2B5EF4-FFF2-40B4-BE49-F238E27FC236}">
                  <a16:creationId xmlns:a16="http://schemas.microsoft.com/office/drawing/2014/main" xmlns="" id="{2FC64D54-3FC7-3C4A-9DE5-34498D59BE18}"/>
                </a:ext>
              </a:extLst>
            </p:cNvPr>
            <p:cNvSpPr>
              <a:spLocks noChangeShapeType="1"/>
            </p:cNvSpPr>
            <p:nvPr/>
          </p:nvSpPr>
          <p:spPr bwMode="auto">
            <a:xfrm flipV="1">
              <a:off x="5851285" y="4756279"/>
              <a:ext cx="1614"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3" name="Line 575">
              <a:extLst>
                <a:ext uri="{FF2B5EF4-FFF2-40B4-BE49-F238E27FC236}">
                  <a16:creationId xmlns:a16="http://schemas.microsoft.com/office/drawing/2014/main" xmlns="" id="{1DA28E83-CF99-1B44-A3BF-0A302F17521E}"/>
                </a:ext>
              </a:extLst>
            </p:cNvPr>
            <p:cNvSpPr>
              <a:spLocks noChangeShapeType="1"/>
            </p:cNvSpPr>
            <p:nvPr/>
          </p:nvSpPr>
          <p:spPr bwMode="auto">
            <a:xfrm flipV="1">
              <a:off x="6664924" y="4756279"/>
              <a:ext cx="1614"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4" name="Line 576">
              <a:extLst>
                <a:ext uri="{FF2B5EF4-FFF2-40B4-BE49-F238E27FC236}">
                  <a16:creationId xmlns:a16="http://schemas.microsoft.com/office/drawing/2014/main" xmlns="" id="{501AD0C9-E10A-C640-AC5B-B1BF667E3F76}"/>
                </a:ext>
              </a:extLst>
            </p:cNvPr>
            <p:cNvSpPr>
              <a:spLocks noChangeShapeType="1"/>
            </p:cNvSpPr>
            <p:nvPr/>
          </p:nvSpPr>
          <p:spPr bwMode="auto">
            <a:xfrm flipV="1">
              <a:off x="7468876" y="4756279"/>
              <a:ext cx="1614"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5" name="Line 577">
              <a:extLst>
                <a:ext uri="{FF2B5EF4-FFF2-40B4-BE49-F238E27FC236}">
                  <a16:creationId xmlns:a16="http://schemas.microsoft.com/office/drawing/2014/main" xmlns="" id="{E65A5621-9B69-D348-A5E5-EFE3EF94408A}"/>
                </a:ext>
              </a:extLst>
            </p:cNvPr>
            <p:cNvSpPr>
              <a:spLocks noChangeShapeType="1"/>
            </p:cNvSpPr>
            <p:nvPr/>
          </p:nvSpPr>
          <p:spPr bwMode="auto">
            <a:xfrm flipV="1">
              <a:off x="8284128" y="4756279"/>
              <a:ext cx="1615"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6" name="Line 578">
              <a:extLst>
                <a:ext uri="{FF2B5EF4-FFF2-40B4-BE49-F238E27FC236}">
                  <a16:creationId xmlns:a16="http://schemas.microsoft.com/office/drawing/2014/main" xmlns="" id="{04314428-6553-7544-9B40-2359D9228A12}"/>
                </a:ext>
              </a:extLst>
            </p:cNvPr>
            <p:cNvSpPr>
              <a:spLocks noChangeShapeType="1"/>
            </p:cNvSpPr>
            <p:nvPr/>
          </p:nvSpPr>
          <p:spPr bwMode="auto">
            <a:xfrm flipV="1">
              <a:off x="9088079" y="4756279"/>
              <a:ext cx="1615"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7" name="Line 579">
              <a:extLst>
                <a:ext uri="{FF2B5EF4-FFF2-40B4-BE49-F238E27FC236}">
                  <a16:creationId xmlns:a16="http://schemas.microsoft.com/office/drawing/2014/main" xmlns="" id="{C7EB7297-E019-0844-8C38-9258E73DA4DA}"/>
                </a:ext>
              </a:extLst>
            </p:cNvPr>
            <p:cNvSpPr>
              <a:spLocks noChangeShapeType="1"/>
            </p:cNvSpPr>
            <p:nvPr/>
          </p:nvSpPr>
          <p:spPr bwMode="auto">
            <a:xfrm flipV="1">
              <a:off x="9901718" y="4756279"/>
              <a:ext cx="1615" cy="76203"/>
            </a:xfrm>
            <a:prstGeom prst="line">
              <a:avLst/>
            </a:prstGeom>
            <a:noFill/>
            <a:ln w="9525">
              <a:solidFill>
                <a:srgbClr val="FFFFFF"/>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8" name="Rectangle 580">
              <a:extLst>
                <a:ext uri="{FF2B5EF4-FFF2-40B4-BE49-F238E27FC236}">
                  <a16:creationId xmlns:a16="http://schemas.microsoft.com/office/drawing/2014/main" xmlns="" id="{4CD584E3-0E7E-5048-81E8-7946CE09E09D}"/>
                </a:ext>
              </a:extLst>
            </p:cNvPr>
            <p:cNvSpPr>
              <a:spLocks noChangeArrowheads="1"/>
            </p:cNvSpPr>
            <p:nvPr/>
          </p:nvSpPr>
          <p:spPr bwMode="auto">
            <a:xfrm>
              <a:off x="6590663" y="4470517"/>
              <a:ext cx="164665" cy="142881"/>
            </a:xfrm>
            <a:prstGeom prst="rect">
              <a:avLst/>
            </a:prstGeom>
            <a:solidFill>
              <a:srgbClr val="FFFF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29" name="Line 581">
              <a:extLst>
                <a:ext uri="{FF2B5EF4-FFF2-40B4-BE49-F238E27FC236}">
                  <a16:creationId xmlns:a16="http://schemas.microsoft.com/office/drawing/2014/main" xmlns="" id="{049A08DA-ED61-A94A-9D2F-538D389C491B}"/>
                </a:ext>
              </a:extLst>
            </p:cNvPr>
            <p:cNvSpPr>
              <a:spLocks noChangeShapeType="1"/>
            </p:cNvSpPr>
            <p:nvPr/>
          </p:nvSpPr>
          <p:spPr bwMode="auto">
            <a:xfrm flipH="1" flipV="1">
              <a:off x="6590663" y="4470517"/>
              <a:ext cx="77489"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0" name="Line 582">
              <a:extLst>
                <a:ext uri="{FF2B5EF4-FFF2-40B4-BE49-F238E27FC236}">
                  <a16:creationId xmlns:a16="http://schemas.microsoft.com/office/drawing/2014/main" xmlns="" id="{03DCC64C-B086-924A-AA10-66F5E5DF09E5}"/>
                </a:ext>
              </a:extLst>
            </p:cNvPr>
            <p:cNvSpPr>
              <a:spLocks noChangeShapeType="1"/>
            </p:cNvSpPr>
            <p:nvPr/>
          </p:nvSpPr>
          <p:spPr bwMode="auto">
            <a:xfrm>
              <a:off x="6664924" y="4537195"/>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1" name="Line 583">
              <a:extLst>
                <a:ext uri="{FF2B5EF4-FFF2-40B4-BE49-F238E27FC236}">
                  <a16:creationId xmlns:a16="http://schemas.microsoft.com/office/drawing/2014/main" xmlns="" id="{4413BF9B-786A-5E42-85B3-7C9E6DAE290E}"/>
                </a:ext>
              </a:extLst>
            </p:cNvPr>
            <p:cNvSpPr>
              <a:spLocks noChangeShapeType="1"/>
            </p:cNvSpPr>
            <p:nvPr/>
          </p:nvSpPr>
          <p:spPr bwMode="auto">
            <a:xfrm flipH="1">
              <a:off x="6590663" y="4537195"/>
              <a:ext cx="77489"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2" name="Line 584">
              <a:extLst>
                <a:ext uri="{FF2B5EF4-FFF2-40B4-BE49-F238E27FC236}">
                  <a16:creationId xmlns:a16="http://schemas.microsoft.com/office/drawing/2014/main" xmlns="" id="{E6864F0C-4E92-6F45-B8E8-3F335E06C529}"/>
                </a:ext>
              </a:extLst>
            </p:cNvPr>
            <p:cNvSpPr>
              <a:spLocks noChangeShapeType="1"/>
            </p:cNvSpPr>
            <p:nvPr/>
          </p:nvSpPr>
          <p:spPr bwMode="auto">
            <a:xfrm flipV="1">
              <a:off x="6664924" y="4470517"/>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3" name="Rectangle 585">
              <a:extLst>
                <a:ext uri="{FF2B5EF4-FFF2-40B4-BE49-F238E27FC236}">
                  <a16:creationId xmlns:a16="http://schemas.microsoft.com/office/drawing/2014/main" xmlns="" id="{505AED0B-287F-1B4B-BAB9-07B00EFB9547}"/>
                </a:ext>
              </a:extLst>
            </p:cNvPr>
            <p:cNvSpPr>
              <a:spLocks noChangeArrowheads="1"/>
            </p:cNvSpPr>
            <p:nvPr/>
          </p:nvSpPr>
          <p:spPr bwMode="auto">
            <a:xfrm>
              <a:off x="7394615" y="4241908"/>
              <a:ext cx="159821" cy="142881"/>
            </a:xfrm>
            <a:prstGeom prst="rect">
              <a:avLst/>
            </a:prstGeom>
            <a:solidFill>
              <a:srgbClr val="FFFF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4" name="Line 586">
              <a:extLst>
                <a:ext uri="{FF2B5EF4-FFF2-40B4-BE49-F238E27FC236}">
                  <a16:creationId xmlns:a16="http://schemas.microsoft.com/office/drawing/2014/main" xmlns="" id="{4FB42714-5A30-574A-A370-CB0B345C5694}"/>
                </a:ext>
              </a:extLst>
            </p:cNvPr>
            <p:cNvSpPr>
              <a:spLocks noChangeShapeType="1"/>
            </p:cNvSpPr>
            <p:nvPr/>
          </p:nvSpPr>
          <p:spPr bwMode="auto">
            <a:xfrm flipH="1" flipV="1">
              <a:off x="7394615" y="4241908"/>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5" name="Line 587">
              <a:extLst>
                <a:ext uri="{FF2B5EF4-FFF2-40B4-BE49-F238E27FC236}">
                  <a16:creationId xmlns:a16="http://schemas.microsoft.com/office/drawing/2014/main" xmlns="" id="{8CDBE733-ED52-E541-8109-CAC49EDEEFD9}"/>
                </a:ext>
              </a:extLst>
            </p:cNvPr>
            <p:cNvSpPr>
              <a:spLocks noChangeShapeType="1"/>
            </p:cNvSpPr>
            <p:nvPr/>
          </p:nvSpPr>
          <p:spPr bwMode="auto">
            <a:xfrm>
              <a:off x="7468876" y="4308585"/>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6" name="Line 588">
              <a:extLst>
                <a:ext uri="{FF2B5EF4-FFF2-40B4-BE49-F238E27FC236}">
                  <a16:creationId xmlns:a16="http://schemas.microsoft.com/office/drawing/2014/main" xmlns="" id="{B5977E05-EEC0-8E48-99C6-61CAC0DBF493}"/>
                </a:ext>
              </a:extLst>
            </p:cNvPr>
            <p:cNvSpPr>
              <a:spLocks noChangeShapeType="1"/>
            </p:cNvSpPr>
            <p:nvPr/>
          </p:nvSpPr>
          <p:spPr bwMode="auto">
            <a:xfrm flipH="1">
              <a:off x="7394615" y="4308585"/>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7" name="Line 589">
              <a:extLst>
                <a:ext uri="{FF2B5EF4-FFF2-40B4-BE49-F238E27FC236}">
                  <a16:creationId xmlns:a16="http://schemas.microsoft.com/office/drawing/2014/main" xmlns="" id="{AD975D6D-7388-BD41-BEA3-979EA8932D55}"/>
                </a:ext>
              </a:extLst>
            </p:cNvPr>
            <p:cNvSpPr>
              <a:spLocks noChangeShapeType="1"/>
            </p:cNvSpPr>
            <p:nvPr/>
          </p:nvSpPr>
          <p:spPr bwMode="auto">
            <a:xfrm flipV="1">
              <a:off x="7468876" y="4241908"/>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8" name="Rectangle 590">
              <a:extLst>
                <a:ext uri="{FF2B5EF4-FFF2-40B4-BE49-F238E27FC236}">
                  <a16:creationId xmlns:a16="http://schemas.microsoft.com/office/drawing/2014/main" xmlns="" id="{DA1F635D-AC87-A146-969D-D9CBB4569F6C}"/>
                </a:ext>
              </a:extLst>
            </p:cNvPr>
            <p:cNvSpPr>
              <a:spLocks noChangeArrowheads="1"/>
            </p:cNvSpPr>
            <p:nvPr/>
          </p:nvSpPr>
          <p:spPr bwMode="auto">
            <a:xfrm>
              <a:off x="8208253" y="3956146"/>
              <a:ext cx="161436" cy="142881"/>
            </a:xfrm>
            <a:prstGeom prst="rect">
              <a:avLst/>
            </a:prstGeom>
            <a:solidFill>
              <a:srgbClr val="FFFF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39" name="Line 591">
              <a:extLst>
                <a:ext uri="{FF2B5EF4-FFF2-40B4-BE49-F238E27FC236}">
                  <a16:creationId xmlns:a16="http://schemas.microsoft.com/office/drawing/2014/main" xmlns="" id="{E7D91761-22D0-A548-8DAA-B4E45F841AAC}"/>
                </a:ext>
              </a:extLst>
            </p:cNvPr>
            <p:cNvSpPr>
              <a:spLocks noChangeShapeType="1"/>
            </p:cNvSpPr>
            <p:nvPr/>
          </p:nvSpPr>
          <p:spPr bwMode="auto">
            <a:xfrm flipH="1" flipV="1">
              <a:off x="8208253" y="3956146"/>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0" name="Line 592">
              <a:extLst>
                <a:ext uri="{FF2B5EF4-FFF2-40B4-BE49-F238E27FC236}">
                  <a16:creationId xmlns:a16="http://schemas.microsoft.com/office/drawing/2014/main" xmlns="" id="{6F438836-CC4E-D24C-93ED-62F09E2E4686}"/>
                </a:ext>
              </a:extLst>
            </p:cNvPr>
            <p:cNvSpPr>
              <a:spLocks noChangeShapeType="1"/>
            </p:cNvSpPr>
            <p:nvPr/>
          </p:nvSpPr>
          <p:spPr bwMode="auto">
            <a:xfrm>
              <a:off x="8284128" y="4022823"/>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1" name="Line 593">
              <a:extLst>
                <a:ext uri="{FF2B5EF4-FFF2-40B4-BE49-F238E27FC236}">
                  <a16:creationId xmlns:a16="http://schemas.microsoft.com/office/drawing/2014/main" xmlns="" id="{DA330231-4EDE-1642-B8FD-89F6D039EA5F}"/>
                </a:ext>
              </a:extLst>
            </p:cNvPr>
            <p:cNvSpPr>
              <a:spLocks noChangeShapeType="1"/>
            </p:cNvSpPr>
            <p:nvPr/>
          </p:nvSpPr>
          <p:spPr bwMode="auto">
            <a:xfrm flipH="1">
              <a:off x="8208253" y="4022823"/>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2" name="Line 594">
              <a:extLst>
                <a:ext uri="{FF2B5EF4-FFF2-40B4-BE49-F238E27FC236}">
                  <a16:creationId xmlns:a16="http://schemas.microsoft.com/office/drawing/2014/main" xmlns="" id="{E328741C-33FD-044D-A709-2FF65D77F06A}"/>
                </a:ext>
              </a:extLst>
            </p:cNvPr>
            <p:cNvSpPr>
              <a:spLocks noChangeShapeType="1"/>
            </p:cNvSpPr>
            <p:nvPr/>
          </p:nvSpPr>
          <p:spPr bwMode="auto">
            <a:xfrm flipV="1">
              <a:off x="8284128" y="3956146"/>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3" name="Rectangle 595">
              <a:extLst>
                <a:ext uri="{FF2B5EF4-FFF2-40B4-BE49-F238E27FC236}">
                  <a16:creationId xmlns:a16="http://schemas.microsoft.com/office/drawing/2014/main" xmlns="" id="{C947E1AC-4128-8A49-A47B-3D996045285F}"/>
                </a:ext>
              </a:extLst>
            </p:cNvPr>
            <p:cNvSpPr>
              <a:spLocks noChangeArrowheads="1"/>
            </p:cNvSpPr>
            <p:nvPr/>
          </p:nvSpPr>
          <p:spPr bwMode="auto">
            <a:xfrm>
              <a:off x="9012205" y="3392559"/>
              <a:ext cx="161436" cy="142881"/>
            </a:xfrm>
            <a:prstGeom prst="rect">
              <a:avLst/>
            </a:prstGeom>
            <a:solidFill>
              <a:srgbClr val="FFFF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4" name="Line 596">
              <a:extLst>
                <a:ext uri="{FF2B5EF4-FFF2-40B4-BE49-F238E27FC236}">
                  <a16:creationId xmlns:a16="http://schemas.microsoft.com/office/drawing/2014/main" xmlns="" id="{548911BF-1919-D648-8A4F-90DBBA0ED1DC}"/>
                </a:ext>
              </a:extLst>
            </p:cNvPr>
            <p:cNvSpPr>
              <a:spLocks noChangeShapeType="1"/>
            </p:cNvSpPr>
            <p:nvPr/>
          </p:nvSpPr>
          <p:spPr bwMode="auto">
            <a:xfrm flipH="1" flipV="1">
              <a:off x="9012205" y="3392559"/>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5" name="Line 597">
              <a:extLst>
                <a:ext uri="{FF2B5EF4-FFF2-40B4-BE49-F238E27FC236}">
                  <a16:creationId xmlns:a16="http://schemas.microsoft.com/office/drawing/2014/main" xmlns="" id="{E92DB068-45AE-F74D-801D-07F04B8549EA}"/>
                </a:ext>
              </a:extLst>
            </p:cNvPr>
            <p:cNvSpPr>
              <a:spLocks noChangeShapeType="1"/>
            </p:cNvSpPr>
            <p:nvPr/>
          </p:nvSpPr>
          <p:spPr bwMode="auto">
            <a:xfrm>
              <a:off x="9088079" y="3459237"/>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6" name="Line 598">
              <a:extLst>
                <a:ext uri="{FF2B5EF4-FFF2-40B4-BE49-F238E27FC236}">
                  <a16:creationId xmlns:a16="http://schemas.microsoft.com/office/drawing/2014/main" xmlns="" id="{E3E8AE04-E00A-D943-A4DD-7BF12BAE0E0A}"/>
                </a:ext>
              </a:extLst>
            </p:cNvPr>
            <p:cNvSpPr>
              <a:spLocks noChangeShapeType="1"/>
            </p:cNvSpPr>
            <p:nvPr/>
          </p:nvSpPr>
          <p:spPr bwMode="auto">
            <a:xfrm flipH="1">
              <a:off x="9012205" y="3459237"/>
              <a:ext cx="75874"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7" name="Line 599">
              <a:extLst>
                <a:ext uri="{FF2B5EF4-FFF2-40B4-BE49-F238E27FC236}">
                  <a16:creationId xmlns:a16="http://schemas.microsoft.com/office/drawing/2014/main" xmlns="" id="{4B450668-7799-0243-881C-92F814CBFDD9}"/>
                </a:ext>
              </a:extLst>
            </p:cNvPr>
            <p:cNvSpPr>
              <a:spLocks noChangeShapeType="1"/>
            </p:cNvSpPr>
            <p:nvPr/>
          </p:nvSpPr>
          <p:spPr bwMode="auto">
            <a:xfrm flipV="1">
              <a:off x="9088079" y="3392559"/>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8" name="Rectangle 600">
              <a:extLst>
                <a:ext uri="{FF2B5EF4-FFF2-40B4-BE49-F238E27FC236}">
                  <a16:creationId xmlns:a16="http://schemas.microsoft.com/office/drawing/2014/main" xmlns="" id="{E1D29433-D9A4-D049-9DB1-5BEFB732E444}"/>
                </a:ext>
              </a:extLst>
            </p:cNvPr>
            <p:cNvSpPr>
              <a:spLocks noChangeArrowheads="1"/>
            </p:cNvSpPr>
            <p:nvPr/>
          </p:nvSpPr>
          <p:spPr bwMode="auto">
            <a:xfrm>
              <a:off x="9827457" y="1905010"/>
              <a:ext cx="159822" cy="142881"/>
            </a:xfrm>
            <a:prstGeom prst="rect">
              <a:avLst/>
            </a:prstGeom>
            <a:solidFill>
              <a:srgbClr val="FFFF00"/>
            </a:solidFill>
            <a:ln w="9525">
              <a:noFill/>
              <a:miter lim="800000"/>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49" name="Line 601">
              <a:extLst>
                <a:ext uri="{FF2B5EF4-FFF2-40B4-BE49-F238E27FC236}">
                  <a16:creationId xmlns:a16="http://schemas.microsoft.com/office/drawing/2014/main" xmlns="" id="{21FDC7CF-F718-9C4C-909F-8D16B93E222D}"/>
                </a:ext>
              </a:extLst>
            </p:cNvPr>
            <p:cNvSpPr>
              <a:spLocks noChangeShapeType="1"/>
            </p:cNvSpPr>
            <p:nvPr/>
          </p:nvSpPr>
          <p:spPr bwMode="auto">
            <a:xfrm flipH="1" flipV="1">
              <a:off x="9827457" y="1905010"/>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50" name="Line 602">
              <a:extLst>
                <a:ext uri="{FF2B5EF4-FFF2-40B4-BE49-F238E27FC236}">
                  <a16:creationId xmlns:a16="http://schemas.microsoft.com/office/drawing/2014/main" xmlns="" id="{3AF152C5-8CAD-5243-AD30-14EB78CA5C98}"/>
                </a:ext>
              </a:extLst>
            </p:cNvPr>
            <p:cNvSpPr>
              <a:spLocks noChangeShapeType="1"/>
            </p:cNvSpPr>
            <p:nvPr/>
          </p:nvSpPr>
          <p:spPr bwMode="auto">
            <a:xfrm>
              <a:off x="9901718" y="1971688"/>
              <a:ext cx="75875"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51" name="Line 603">
              <a:extLst>
                <a:ext uri="{FF2B5EF4-FFF2-40B4-BE49-F238E27FC236}">
                  <a16:creationId xmlns:a16="http://schemas.microsoft.com/office/drawing/2014/main" xmlns="" id="{5DDA9D1C-CADD-874C-9D20-9E633A10A96B}"/>
                </a:ext>
              </a:extLst>
            </p:cNvPr>
            <p:cNvSpPr>
              <a:spLocks noChangeShapeType="1"/>
            </p:cNvSpPr>
            <p:nvPr/>
          </p:nvSpPr>
          <p:spPr bwMode="auto">
            <a:xfrm flipH="1">
              <a:off x="9827457" y="1971688"/>
              <a:ext cx="74261"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52" name="Line 604">
              <a:extLst>
                <a:ext uri="{FF2B5EF4-FFF2-40B4-BE49-F238E27FC236}">
                  <a16:creationId xmlns:a16="http://schemas.microsoft.com/office/drawing/2014/main" xmlns="" id="{31CE880E-6037-A04C-A7B2-E14EF8074B9C}"/>
                </a:ext>
              </a:extLst>
            </p:cNvPr>
            <p:cNvSpPr>
              <a:spLocks noChangeShapeType="1"/>
            </p:cNvSpPr>
            <p:nvPr/>
          </p:nvSpPr>
          <p:spPr bwMode="auto">
            <a:xfrm flipV="1">
              <a:off x="9901718" y="1905010"/>
              <a:ext cx="75875" cy="66678"/>
            </a:xfrm>
            <a:prstGeom prst="line">
              <a:avLst/>
            </a:prstGeom>
            <a:noFill/>
            <a:ln w="9525">
              <a:solidFill>
                <a:srgbClr val="FFFF00"/>
              </a:solidFill>
              <a:round/>
              <a:headEnd/>
              <a:tailEnd/>
            </a:ln>
          </p:spPr>
          <p:txBody>
            <a:bodyPr/>
            <a:lstStyle/>
            <a:p>
              <a:pPr>
                <a:defRPr/>
              </a:pPr>
              <a:endParaRPr lang="pt-BR" b="1">
                <a:effectLst>
                  <a:outerShdw blurRad="38100" dist="38100" dir="2700000" algn="tl">
                    <a:srgbClr val="000000">
                      <a:alpha val="43137"/>
                    </a:srgbClr>
                  </a:outerShdw>
                </a:effectLst>
                <a:ea typeface="+mn-ea"/>
              </a:endParaRPr>
            </a:p>
          </p:txBody>
        </p:sp>
        <p:sp>
          <p:nvSpPr>
            <p:cNvPr id="181853" name="Rectangle 605">
              <a:extLst>
                <a:ext uri="{FF2B5EF4-FFF2-40B4-BE49-F238E27FC236}">
                  <a16:creationId xmlns:a16="http://schemas.microsoft.com/office/drawing/2014/main" xmlns="" id="{CCA10600-597A-284F-9E1A-99ECBE1E1855}"/>
                </a:ext>
              </a:extLst>
            </p:cNvPr>
            <p:cNvSpPr>
              <a:spLocks noChangeArrowheads="1"/>
            </p:cNvSpPr>
            <p:nvPr/>
          </p:nvSpPr>
          <p:spPr bwMode="auto">
            <a:xfrm>
              <a:off x="5594601" y="4622923"/>
              <a:ext cx="130764"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0</a:t>
              </a:r>
              <a:endParaRPr lang="pt-BR" b="1" dirty="0">
                <a:effectLst>
                  <a:outerShdw blurRad="38100" dist="38100" dir="2700000" algn="tl">
                    <a:srgbClr val="FFFFFF"/>
                  </a:outerShdw>
                </a:effectLst>
                <a:ea typeface="+mn-ea"/>
              </a:endParaRPr>
            </a:p>
          </p:txBody>
        </p:sp>
        <p:sp>
          <p:nvSpPr>
            <p:cNvPr id="181854" name="Rectangle 606">
              <a:extLst>
                <a:ext uri="{FF2B5EF4-FFF2-40B4-BE49-F238E27FC236}">
                  <a16:creationId xmlns:a16="http://schemas.microsoft.com/office/drawing/2014/main" xmlns="" id="{41BF96E0-36B1-5543-B80F-7439CD052EA4}"/>
                </a:ext>
              </a:extLst>
            </p:cNvPr>
            <p:cNvSpPr>
              <a:spLocks noChangeArrowheads="1"/>
            </p:cNvSpPr>
            <p:nvPr/>
          </p:nvSpPr>
          <p:spPr bwMode="auto">
            <a:xfrm>
              <a:off x="5552628" y="3879942"/>
              <a:ext cx="129149"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1</a:t>
              </a:r>
              <a:endParaRPr lang="pt-BR" b="1" dirty="0">
                <a:effectLst>
                  <a:outerShdw blurRad="38100" dist="38100" dir="2700000" algn="tl">
                    <a:srgbClr val="FFFFFF"/>
                  </a:outerShdw>
                </a:effectLst>
                <a:ea typeface="+mn-ea"/>
              </a:endParaRPr>
            </a:p>
          </p:txBody>
        </p:sp>
        <p:sp>
          <p:nvSpPr>
            <p:cNvPr id="181855" name="Rectangle 607">
              <a:extLst>
                <a:ext uri="{FF2B5EF4-FFF2-40B4-BE49-F238E27FC236}">
                  <a16:creationId xmlns:a16="http://schemas.microsoft.com/office/drawing/2014/main" xmlns="" id="{D97F58A8-7685-A948-B639-634218D981D8}"/>
                </a:ext>
              </a:extLst>
            </p:cNvPr>
            <p:cNvSpPr>
              <a:spLocks noChangeArrowheads="1"/>
            </p:cNvSpPr>
            <p:nvPr/>
          </p:nvSpPr>
          <p:spPr bwMode="auto">
            <a:xfrm>
              <a:off x="5552628" y="3144899"/>
              <a:ext cx="129149" cy="276236"/>
            </a:xfrm>
            <a:prstGeom prst="rect">
              <a:avLst/>
            </a:prstGeom>
            <a:noFill/>
            <a:ln w="9525">
              <a:noFill/>
              <a:miter lim="800000"/>
              <a:headEnd/>
              <a:tailEnd/>
            </a:ln>
          </p:spPr>
          <p:txBody>
            <a:bodyPr wrap="none" lIns="0" tIns="0" rIns="0" bIns="0">
              <a:spAutoFit/>
            </a:bodyPr>
            <a:lstStyle/>
            <a:p>
              <a:pPr>
                <a:defRPr/>
              </a:pPr>
              <a:r>
                <a:rPr lang="pt-BR" b="1">
                  <a:latin typeface="Arial" charset="0"/>
                  <a:ea typeface="+mn-ea"/>
                </a:rPr>
                <a:t>2</a:t>
              </a:r>
              <a:endParaRPr lang="pt-BR" b="1">
                <a:effectLst>
                  <a:outerShdw blurRad="38100" dist="38100" dir="2700000" algn="tl">
                    <a:srgbClr val="FFFFFF"/>
                  </a:outerShdw>
                </a:effectLst>
                <a:ea typeface="+mn-ea"/>
              </a:endParaRPr>
            </a:p>
          </p:txBody>
        </p:sp>
        <p:sp>
          <p:nvSpPr>
            <p:cNvPr id="181856" name="Rectangle 608">
              <a:extLst>
                <a:ext uri="{FF2B5EF4-FFF2-40B4-BE49-F238E27FC236}">
                  <a16:creationId xmlns:a16="http://schemas.microsoft.com/office/drawing/2014/main" xmlns="" id="{35E59859-0CF3-3B47-B8CF-9AD6683BEF7E}"/>
                </a:ext>
              </a:extLst>
            </p:cNvPr>
            <p:cNvSpPr>
              <a:spLocks noChangeArrowheads="1"/>
            </p:cNvSpPr>
            <p:nvPr/>
          </p:nvSpPr>
          <p:spPr bwMode="auto">
            <a:xfrm>
              <a:off x="5552628" y="2401918"/>
              <a:ext cx="129149"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3</a:t>
              </a:r>
              <a:endParaRPr lang="pt-BR" b="1" dirty="0">
                <a:effectLst>
                  <a:outerShdw blurRad="38100" dist="38100" dir="2700000" algn="tl">
                    <a:srgbClr val="FFFFFF"/>
                  </a:outerShdw>
                </a:effectLst>
                <a:ea typeface="+mn-ea"/>
              </a:endParaRPr>
            </a:p>
          </p:txBody>
        </p:sp>
        <p:sp>
          <p:nvSpPr>
            <p:cNvPr id="181857" name="Rectangle 609">
              <a:extLst>
                <a:ext uri="{FF2B5EF4-FFF2-40B4-BE49-F238E27FC236}">
                  <a16:creationId xmlns:a16="http://schemas.microsoft.com/office/drawing/2014/main" xmlns="" id="{07A4130C-0F0B-244D-8655-318B6682A100}"/>
                </a:ext>
              </a:extLst>
            </p:cNvPr>
            <p:cNvSpPr>
              <a:spLocks noChangeArrowheads="1"/>
            </p:cNvSpPr>
            <p:nvPr/>
          </p:nvSpPr>
          <p:spPr bwMode="auto">
            <a:xfrm>
              <a:off x="5552628" y="1657350"/>
              <a:ext cx="129149"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4</a:t>
              </a:r>
              <a:endParaRPr lang="pt-BR" b="1" dirty="0">
                <a:effectLst>
                  <a:outerShdw blurRad="38100" dist="38100" dir="2700000" algn="tl">
                    <a:srgbClr val="FFFFFF"/>
                  </a:outerShdw>
                </a:effectLst>
                <a:ea typeface="+mn-ea"/>
              </a:endParaRPr>
            </a:p>
          </p:txBody>
        </p:sp>
        <p:sp>
          <p:nvSpPr>
            <p:cNvPr id="181858" name="Rectangle 610">
              <a:extLst>
                <a:ext uri="{FF2B5EF4-FFF2-40B4-BE49-F238E27FC236}">
                  <a16:creationId xmlns:a16="http://schemas.microsoft.com/office/drawing/2014/main" xmlns="" id="{637C02B0-ADEF-C144-9203-606044F66426}"/>
                </a:ext>
              </a:extLst>
            </p:cNvPr>
            <p:cNvSpPr>
              <a:spLocks noChangeArrowheads="1"/>
            </p:cNvSpPr>
            <p:nvPr/>
          </p:nvSpPr>
          <p:spPr bwMode="auto">
            <a:xfrm>
              <a:off x="6561604" y="4878521"/>
              <a:ext cx="258298"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76</a:t>
              </a:r>
              <a:endParaRPr lang="pt-BR" b="1" dirty="0">
                <a:effectLst>
                  <a:outerShdw blurRad="38100" dist="38100" dir="2700000" algn="tl">
                    <a:srgbClr val="FFFFFF"/>
                  </a:outerShdw>
                </a:effectLst>
                <a:ea typeface="+mn-ea"/>
              </a:endParaRPr>
            </a:p>
          </p:txBody>
        </p:sp>
        <p:sp>
          <p:nvSpPr>
            <p:cNvPr id="181859" name="Rectangle 611">
              <a:extLst>
                <a:ext uri="{FF2B5EF4-FFF2-40B4-BE49-F238E27FC236}">
                  <a16:creationId xmlns:a16="http://schemas.microsoft.com/office/drawing/2014/main" xmlns="" id="{8CA037E5-1A9A-8A4A-8C53-F1CBAC8D5698}"/>
                </a:ext>
              </a:extLst>
            </p:cNvPr>
            <p:cNvSpPr>
              <a:spLocks noChangeArrowheads="1"/>
            </p:cNvSpPr>
            <p:nvPr/>
          </p:nvSpPr>
          <p:spPr bwMode="auto">
            <a:xfrm>
              <a:off x="7347798" y="4892810"/>
              <a:ext cx="259913"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84</a:t>
              </a:r>
              <a:endParaRPr lang="pt-BR" b="1" dirty="0">
                <a:effectLst>
                  <a:outerShdw blurRad="38100" dist="38100" dir="2700000" algn="tl">
                    <a:srgbClr val="FFFFFF"/>
                  </a:outerShdw>
                </a:effectLst>
                <a:ea typeface="+mn-ea"/>
              </a:endParaRPr>
            </a:p>
          </p:txBody>
        </p:sp>
        <p:sp>
          <p:nvSpPr>
            <p:cNvPr id="181860" name="Rectangle 612">
              <a:extLst>
                <a:ext uri="{FF2B5EF4-FFF2-40B4-BE49-F238E27FC236}">
                  <a16:creationId xmlns:a16="http://schemas.microsoft.com/office/drawing/2014/main" xmlns="" id="{7B307467-539C-DC4C-A489-86C94D146CAA}"/>
                </a:ext>
              </a:extLst>
            </p:cNvPr>
            <p:cNvSpPr>
              <a:spLocks noChangeArrowheads="1"/>
            </p:cNvSpPr>
            <p:nvPr/>
          </p:nvSpPr>
          <p:spPr bwMode="auto">
            <a:xfrm>
              <a:off x="8119463" y="4892810"/>
              <a:ext cx="259913"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91</a:t>
              </a:r>
              <a:endParaRPr lang="pt-BR" b="1" dirty="0">
                <a:effectLst>
                  <a:outerShdw blurRad="38100" dist="38100" dir="2700000" algn="tl">
                    <a:srgbClr val="FFFFFF"/>
                  </a:outerShdw>
                </a:effectLst>
                <a:ea typeface="+mn-ea"/>
              </a:endParaRPr>
            </a:p>
          </p:txBody>
        </p:sp>
        <p:sp>
          <p:nvSpPr>
            <p:cNvPr id="181861" name="Rectangle 613">
              <a:extLst>
                <a:ext uri="{FF2B5EF4-FFF2-40B4-BE49-F238E27FC236}">
                  <a16:creationId xmlns:a16="http://schemas.microsoft.com/office/drawing/2014/main" xmlns="" id="{F50CDA2B-590A-DF4F-B7C2-18CD126E2A67}"/>
                </a:ext>
              </a:extLst>
            </p:cNvPr>
            <p:cNvSpPr>
              <a:spLocks noChangeArrowheads="1"/>
            </p:cNvSpPr>
            <p:nvPr/>
          </p:nvSpPr>
          <p:spPr bwMode="auto">
            <a:xfrm>
              <a:off x="8976689" y="4892810"/>
              <a:ext cx="259912"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98</a:t>
              </a:r>
              <a:endParaRPr lang="pt-BR" b="1" dirty="0">
                <a:effectLst>
                  <a:outerShdw blurRad="38100" dist="38100" dir="2700000" algn="tl">
                    <a:srgbClr val="FFFFFF"/>
                  </a:outerShdw>
                </a:effectLst>
                <a:ea typeface="+mn-ea"/>
              </a:endParaRPr>
            </a:p>
          </p:txBody>
        </p:sp>
        <p:sp>
          <p:nvSpPr>
            <p:cNvPr id="181862" name="Rectangle 614">
              <a:extLst>
                <a:ext uri="{FF2B5EF4-FFF2-40B4-BE49-F238E27FC236}">
                  <a16:creationId xmlns:a16="http://schemas.microsoft.com/office/drawing/2014/main" xmlns="" id="{75FA4FB4-61ED-8148-A0BA-6BFD712DD45D}"/>
                </a:ext>
              </a:extLst>
            </p:cNvPr>
            <p:cNvSpPr>
              <a:spLocks noChangeArrowheads="1"/>
            </p:cNvSpPr>
            <p:nvPr/>
          </p:nvSpPr>
          <p:spPr bwMode="auto">
            <a:xfrm>
              <a:off x="9704766" y="4892810"/>
              <a:ext cx="390675" cy="276236"/>
            </a:xfrm>
            <a:prstGeom prst="rect">
              <a:avLst/>
            </a:prstGeom>
            <a:noFill/>
            <a:ln w="9525">
              <a:noFill/>
              <a:miter lim="800000"/>
              <a:headEnd/>
              <a:tailEnd/>
            </a:ln>
          </p:spPr>
          <p:txBody>
            <a:bodyPr wrap="none" lIns="0" tIns="0" rIns="0" bIns="0">
              <a:spAutoFit/>
            </a:bodyPr>
            <a:lstStyle/>
            <a:p>
              <a:pPr>
                <a:defRPr/>
              </a:pPr>
              <a:r>
                <a:rPr lang="pt-BR" b="1" dirty="0">
                  <a:latin typeface="Arial" charset="0"/>
                  <a:ea typeface="+mn-ea"/>
                </a:rPr>
                <a:t>105</a:t>
              </a:r>
              <a:endParaRPr lang="pt-BR" b="1" dirty="0">
                <a:effectLst>
                  <a:outerShdw blurRad="38100" dist="38100" dir="2700000" algn="tl">
                    <a:srgbClr val="FFFFFF"/>
                  </a:outerShdw>
                </a:effectLst>
                <a:ea typeface="+mn-ea"/>
              </a:endParaRPr>
            </a:p>
          </p:txBody>
        </p:sp>
        <p:sp>
          <p:nvSpPr>
            <p:cNvPr id="181863" name="Rectangle 615">
              <a:extLst>
                <a:ext uri="{FF2B5EF4-FFF2-40B4-BE49-F238E27FC236}">
                  <a16:creationId xmlns:a16="http://schemas.microsoft.com/office/drawing/2014/main" xmlns="" id="{FBEDE0DF-1494-244E-A717-24C5F0CDA289}"/>
                </a:ext>
              </a:extLst>
            </p:cNvPr>
            <p:cNvSpPr>
              <a:spLocks noChangeArrowheads="1"/>
            </p:cNvSpPr>
            <p:nvPr/>
          </p:nvSpPr>
          <p:spPr bwMode="auto">
            <a:xfrm>
              <a:off x="6747255" y="5257950"/>
              <a:ext cx="2134186" cy="246072"/>
            </a:xfrm>
            <a:prstGeom prst="rect">
              <a:avLst/>
            </a:prstGeom>
            <a:noFill/>
            <a:ln w="9525">
              <a:noFill/>
              <a:miter lim="800000"/>
              <a:headEnd/>
              <a:tailEnd/>
            </a:ln>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600" b="1"/>
                <a:t>PA diastólica (mmHg)</a:t>
              </a:r>
              <a:endParaRPr lang="pt-BR" altLang="pt-BR" sz="1800" b="1">
                <a:effectLst>
                  <a:outerShdw blurRad="38100" dist="38100" dir="2700000" algn="tl">
                    <a:srgbClr val="000000"/>
                  </a:outerShdw>
                </a:effectLst>
              </a:endParaRPr>
            </a:p>
          </p:txBody>
        </p:sp>
        <p:sp>
          <p:nvSpPr>
            <p:cNvPr id="181864" name="Rectangle 616">
              <a:extLst>
                <a:ext uri="{FF2B5EF4-FFF2-40B4-BE49-F238E27FC236}">
                  <a16:creationId xmlns:a16="http://schemas.microsoft.com/office/drawing/2014/main" xmlns="" id="{B9B4F3D6-F661-E44E-B2C4-D104230665C8}"/>
                </a:ext>
              </a:extLst>
            </p:cNvPr>
            <p:cNvSpPr>
              <a:spLocks noChangeArrowheads="1"/>
            </p:cNvSpPr>
            <p:nvPr/>
          </p:nvSpPr>
          <p:spPr bwMode="auto">
            <a:xfrm rot="16200000">
              <a:off x="4811680" y="2560980"/>
              <a:ext cx="1057319" cy="250226"/>
            </a:xfrm>
            <a:prstGeom prst="rect">
              <a:avLst/>
            </a:prstGeom>
            <a:noFill/>
            <a:ln w="9525">
              <a:noFill/>
              <a:miter lim="800000"/>
              <a:headEnd/>
              <a:tailEnd/>
            </a:ln>
          </p:spPr>
          <p:txBody>
            <a:bodyPr wrap="none" lIns="0" tIns="0" rIns="0" bIns="0">
              <a:spAutoFit/>
            </a:bodyPr>
            <a:lstStyle/>
            <a:p>
              <a:pPr>
                <a:defRPr/>
              </a:pPr>
              <a:r>
                <a:rPr lang="pt-BR" sz="1600" b="1">
                  <a:latin typeface="Arial" charset="0"/>
                  <a:ea typeface="+mn-ea"/>
                </a:rPr>
                <a:t>RR de AVC</a:t>
              </a:r>
              <a:endParaRPr lang="pt-BR" b="1">
                <a:effectLst>
                  <a:outerShdw blurRad="38100" dist="38100" dir="2700000" algn="tl">
                    <a:srgbClr val="FFFFFF"/>
                  </a:outerShdw>
                </a:effectLst>
                <a:ea typeface="+mn-ea"/>
              </a:endParaRPr>
            </a:p>
          </p:txBody>
        </p:sp>
      </p:grpSp>
      <p:sp>
        <p:nvSpPr>
          <p:cNvPr id="181263" name="Rectangle 15">
            <a:extLst>
              <a:ext uri="{FF2B5EF4-FFF2-40B4-BE49-F238E27FC236}">
                <a16:creationId xmlns:a16="http://schemas.microsoft.com/office/drawing/2014/main" xmlns="" id="{BF18D79D-1749-2143-97DE-35960FF4167E}"/>
              </a:ext>
            </a:extLst>
          </p:cNvPr>
          <p:cNvSpPr>
            <a:spLocks noChangeArrowheads="1"/>
          </p:cNvSpPr>
          <p:nvPr/>
        </p:nvSpPr>
        <p:spPr bwMode="auto">
          <a:xfrm>
            <a:off x="311150" y="5646738"/>
            <a:ext cx="9723438" cy="660400"/>
          </a:xfrm>
          <a:prstGeom prst="rect">
            <a:avLst/>
          </a:prstGeom>
          <a:solidFill>
            <a:srgbClr val="5A0000"/>
          </a:solidFill>
          <a:ln w="19050">
            <a:solidFill>
              <a:srgbClr val="CC0000"/>
            </a:solidFill>
            <a:miter lim="800000"/>
            <a:headEnd/>
            <a:tailEnd/>
          </a:ln>
          <a:effectLst/>
        </p:spPr>
        <p:txBody>
          <a:bodyPr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solidFill>
                  <a:schemeClr val="tx1"/>
                </a:solidFill>
                <a:effectLst>
                  <a:outerShdw blurRad="38100" dist="38100" dir="2700000" algn="tl">
                    <a:srgbClr val="000000"/>
                  </a:outerShdw>
                </a:effectLst>
                <a:latin typeface="Arial Narrow" panose="020B0606020202030204" pitchFamily="34" charset="0"/>
              </a:rPr>
              <a:t>Coortes analisadas: MRFIT, Framingham, Chicago H Health, Honolulu H H, Lipid Res Clinics, Peoples Gas, W.E., Puerto Rico H H, Whitehall Civil Servants</a:t>
            </a:r>
          </a:p>
        </p:txBody>
      </p:sp>
      <p:sp>
        <p:nvSpPr>
          <p:cNvPr id="181264" name="Rectangle 16">
            <a:extLst>
              <a:ext uri="{FF2B5EF4-FFF2-40B4-BE49-F238E27FC236}">
                <a16:creationId xmlns:a16="http://schemas.microsoft.com/office/drawing/2014/main" xmlns="" id="{A1D03B72-6D68-9748-AF8D-E8D660E1EB28}"/>
              </a:ext>
            </a:extLst>
          </p:cNvPr>
          <p:cNvSpPr>
            <a:spLocks noChangeArrowheads="1"/>
          </p:cNvSpPr>
          <p:nvPr/>
        </p:nvSpPr>
        <p:spPr bwMode="auto">
          <a:xfrm>
            <a:off x="7551738" y="6445250"/>
            <a:ext cx="2363787" cy="323850"/>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b="1" i="1">
                <a:solidFill>
                  <a:srgbClr val="B9FFED"/>
                </a:solidFill>
                <a:effectLst>
                  <a:outerShdw blurRad="38100" dist="38100" dir="2700000" algn="tl">
                    <a:srgbClr val="000000"/>
                  </a:outerShdw>
                </a:effectLst>
                <a:latin typeface="Arial Narrow" panose="020B0606020202030204" pitchFamily="34" charset="0"/>
              </a:rPr>
              <a:t>Stamler J. Arch Int Med 1993</a:t>
            </a:r>
          </a:p>
        </p:txBody>
      </p:sp>
      <p:sp>
        <p:nvSpPr>
          <p:cNvPr id="181866" name="Text Box 618">
            <a:extLst>
              <a:ext uri="{FF2B5EF4-FFF2-40B4-BE49-F238E27FC236}">
                <a16:creationId xmlns:a16="http://schemas.microsoft.com/office/drawing/2014/main" xmlns="" id="{DD4A553A-AD75-D441-AC91-46ACC70A3B46}"/>
              </a:ext>
            </a:extLst>
          </p:cNvPr>
          <p:cNvSpPr txBox="1">
            <a:spLocks noChangeArrowheads="1"/>
          </p:cNvSpPr>
          <p:nvPr/>
        </p:nvSpPr>
        <p:spPr bwMode="auto">
          <a:xfrm>
            <a:off x="342900" y="6338888"/>
            <a:ext cx="2141538" cy="369887"/>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solidFill>
                  <a:schemeClr val="tx1"/>
                </a:solidFill>
                <a:effectLst>
                  <a:outerShdw blurRad="38100" dist="38100" dir="2700000" algn="tl">
                    <a:srgbClr val="000000"/>
                  </a:outerShdw>
                </a:effectLst>
                <a:latin typeface="Arial Narrow" panose="020B0606020202030204" pitchFamily="34" charset="0"/>
              </a:rPr>
              <a:t>N = 418.343, &gt;25 anos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xmlns="" id="{B5C0D9EC-C215-2141-96B6-BB39AB5DF267}"/>
              </a:ext>
            </a:extLst>
          </p:cNvPr>
          <p:cNvSpPr>
            <a:spLocks noChangeArrowheads="1"/>
          </p:cNvSpPr>
          <p:nvPr/>
        </p:nvSpPr>
        <p:spPr bwMode="auto">
          <a:xfrm>
            <a:off x="8054975" y="6426200"/>
            <a:ext cx="2049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i="1">
                <a:solidFill>
                  <a:srgbClr val="97DCFF"/>
                </a:solidFill>
                <a:latin typeface="Arial Narrow" panose="020B0604020202020204" pitchFamily="34" charset="0"/>
              </a:rPr>
              <a:t>Kannel WB. JAMA 1996</a:t>
            </a:r>
          </a:p>
        </p:txBody>
      </p:sp>
      <p:sp>
        <p:nvSpPr>
          <p:cNvPr id="630787" name="Rectangle 3">
            <a:extLst>
              <a:ext uri="{FF2B5EF4-FFF2-40B4-BE49-F238E27FC236}">
                <a16:creationId xmlns:a16="http://schemas.microsoft.com/office/drawing/2014/main" xmlns="" id="{777CDBF7-8BF2-CC47-8BE2-62C53D8B4EC0}"/>
              </a:ext>
            </a:extLst>
          </p:cNvPr>
          <p:cNvSpPr>
            <a:spLocks noChangeArrowheads="1"/>
          </p:cNvSpPr>
          <p:nvPr/>
        </p:nvSpPr>
        <p:spPr bwMode="auto">
          <a:xfrm>
            <a:off x="846138" y="373063"/>
            <a:ext cx="8742362" cy="1035050"/>
          </a:xfrm>
          <a:prstGeom prst="rect">
            <a:avLst/>
          </a:prstGeom>
          <a:noFill/>
          <a:ln w="9525">
            <a:noFill/>
            <a:miter lim="800000"/>
            <a:headEnd/>
            <a:tailEnd/>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en-US" altLang="pt-BR" sz="3200" b="1">
                <a:solidFill>
                  <a:srgbClr val="FDFF65"/>
                </a:solidFill>
                <a:effectLst>
                  <a:outerShdw blurRad="38100" dist="38100" dir="2700000" algn="tl">
                    <a:srgbClr val="000000"/>
                  </a:outerShdw>
                </a:effectLst>
                <a:latin typeface="Tahoma" panose="020B0604030504040204" pitchFamily="34" charset="0"/>
              </a:rPr>
              <a:t>Hipertensão eleva risco de eventos CV em ambos os sexos</a:t>
            </a:r>
          </a:p>
        </p:txBody>
      </p:sp>
      <p:sp>
        <p:nvSpPr>
          <p:cNvPr id="630788" name="Rectangle 4">
            <a:extLst>
              <a:ext uri="{FF2B5EF4-FFF2-40B4-BE49-F238E27FC236}">
                <a16:creationId xmlns:a16="http://schemas.microsoft.com/office/drawing/2014/main" xmlns="" id="{F49E1076-DC6A-7644-81E2-581154A5049C}"/>
              </a:ext>
            </a:extLst>
          </p:cNvPr>
          <p:cNvSpPr>
            <a:spLocks noChangeArrowheads="1"/>
          </p:cNvSpPr>
          <p:nvPr/>
        </p:nvSpPr>
        <p:spPr bwMode="auto">
          <a:xfrm>
            <a:off x="1600200" y="3817938"/>
            <a:ext cx="301625" cy="1719262"/>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89" name="Rectangle 5">
            <a:extLst>
              <a:ext uri="{FF2B5EF4-FFF2-40B4-BE49-F238E27FC236}">
                <a16:creationId xmlns:a16="http://schemas.microsoft.com/office/drawing/2014/main" xmlns="" id="{A0C8F966-4855-4D49-AA80-4486DBFAB349}"/>
              </a:ext>
            </a:extLst>
          </p:cNvPr>
          <p:cNvSpPr>
            <a:spLocks noChangeArrowheads="1"/>
          </p:cNvSpPr>
          <p:nvPr/>
        </p:nvSpPr>
        <p:spPr bwMode="auto">
          <a:xfrm>
            <a:off x="2646363" y="4821238"/>
            <a:ext cx="301625" cy="715962"/>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0" name="Rectangle 6">
            <a:extLst>
              <a:ext uri="{FF2B5EF4-FFF2-40B4-BE49-F238E27FC236}">
                <a16:creationId xmlns:a16="http://schemas.microsoft.com/office/drawing/2014/main" xmlns="" id="{59222703-6802-8A4D-BD73-A930599DDE57}"/>
              </a:ext>
            </a:extLst>
          </p:cNvPr>
          <p:cNvSpPr>
            <a:spLocks noChangeArrowheads="1"/>
          </p:cNvSpPr>
          <p:nvPr/>
        </p:nvSpPr>
        <p:spPr bwMode="auto">
          <a:xfrm>
            <a:off x="3705225" y="5287963"/>
            <a:ext cx="301625" cy="249237"/>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1" name="Rectangle 7">
            <a:extLst>
              <a:ext uri="{FF2B5EF4-FFF2-40B4-BE49-F238E27FC236}">
                <a16:creationId xmlns:a16="http://schemas.microsoft.com/office/drawing/2014/main" xmlns="" id="{AE3786A2-39A0-B147-A370-3E2421D04DCF}"/>
              </a:ext>
            </a:extLst>
          </p:cNvPr>
          <p:cNvSpPr>
            <a:spLocks noChangeArrowheads="1"/>
          </p:cNvSpPr>
          <p:nvPr/>
        </p:nvSpPr>
        <p:spPr bwMode="auto">
          <a:xfrm>
            <a:off x="4751388" y="5356225"/>
            <a:ext cx="301625" cy="180975"/>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2" name="Rectangle 8">
            <a:extLst>
              <a:ext uri="{FF2B5EF4-FFF2-40B4-BE49-F238E27FC236}">
                <a16:creationId xmlns:a16="http://schemas.microsoft.com/office/drawing/2014/main" xmlns="" id="{144A2053-F8C0-0D41-8D2F-D7164B7A33BF}"/>
              </a:ext>
            </a:extLst>
          </p:cNvPr>
          <p:cNvSpPr>
            <a:spLocks noChangeArrowheads="1"/>
          </p:cNvSpPr>
          <p:nvPr/>
        </p:nvSpPr>
        <p:spPr bwMode="auto">
          <a:xfrm>
            <a:off x="5795963" y="5154613"/>
            <a:ext cx="304800" cy="382587"/>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3" name="Rectangle 9">
            <a:extLst>
              <a:ext uri="{FF2B5EF4-FFF2-40B4-BE49-F238E27FC236}">
                <a16:creationId xmlns:a16="http://schemas.microsoft.com/office/drawing/2014/main" xmlns="" id="{4CD2DD5A-3F92-8B4B-908C-AA73948764A6}"/>
              </a:ext>
            </a:extLst>
          </p:cNvPr>
          <p:cNvSpPr>
            <a:spLocks noChangeArrowheads="1"/>
          </p:cNvSpPr>
          <p:nvPr/>
        </p:nvSpPr>
        <p:spPr bwMode="auto">
          <a:xfrm>
            <a:off x="6843713" y="5384800"/>
            <a:ext cx="303212" cy="152400"/>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4" name="Rectangle 10">
            <a:extLst>
              <a:ext uri="{FF2B5EF4-FFF2-40B4-BE49-F238E27FC236}">
                <a16:creationId xmlns:a16="http://schemas.microsoft.com/office/drawing/2014/main" xmlns="" id="{5C0A8818-9055-DD48-B44E-C917115CC74B}"/>
              </a:ext>
            </a:extLst>
          </p:cNvPr>
          <p:cNvSpPr>
            <a:spLocks noChangeArrowheads="1"/>
          </p:cNvSpPr>
          <p:nvPr/>
        </p:nvSpPr>
        <p:spPr bwMode="auto">
          <a:xfrm>
            <a:off x="7902575" y="5268913"/>
            <a:ext cx="303213" cy="268287"/>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5" name="Rectangle 11">
            <a:extLst>
              <a:ext uri="{FF2B5EF4-FFF2-40B4-BE49-F238E27FC236}">
                <a16:creationId xmlns:a16="http://schemas.microsoft.com/office/drawing/2014/main" xmlns="" id="{EC7B4C8E-4A2B-F346-9454-30DFE1EFB200}"/>
              </a:ext>
            </a:extLst>
          </p:cNvPr>
          <p:cNvSpPr>
            <a:spLocks noChangeArrowheads="1"/>
          </p:cNvSpPr>
          <p:nvPr/>
        </p:nvSpPr>
        <p:spPr bwMode="auto">
          <a:xfrm>
            <a:off x="8948738" y="5375275"/>
            <a:ext cx="303212" cy="161925"/>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6" name="Rectangle 12">
            <a:extLst>
              <a:ext uri="{FF2B5EF4-FFF2-40B4-BE49-F238E27FC236}">
                <a16:creationId xmlns:a16="http://schemas.microsoft.com/office/drawing/2014/main" xmlns="" id="{3ADEB42A-F105-8447-B838-A90129187341}"/>
              </a:ext>
            </a:extLst>
          </p:cNvPr>
          <p:cNvSpPr>
            <a:spLocks noChangeArrowheads="1"/>
          </p:cNvSpPr>
          <p:nvPr/>
        </p:nvSpPr>
        <p:spPr bwMode="auto">
          <a:xfrm>
            <a:off x="1901825" y="2100263"/>
            <a:ext cx="288925" cy="343693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7" name="Rectangle 13">
            <a:extLst>
              <a:ext uri="{FF2B5EF4-FFF2-40B4-BE49-F238E27FC236}">
                <a16:creationId xmlns:a16="http://schemas.microsoft.com/office/drawing/2014/main" xmlns="" id="{DB3E8CA8-4BFD-6444-811C-6B413C2643D3}"/>
              </a:ext>
            </a:extLst>
          </p:cNvPr>
          <p:cNvSpPr>
            <a:spLocks noChangeArrowheads="1"/>
          </p:cNvSpPr>
          <p:nvPr/>
        </p:nvSpPr>
        <p:spPr bwMode="auto">
          <a:xfrm>
            <a:off x="2947988" y="3922713"/>
            <a:ext cx="303212" cy="16144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8" name="Rectangle 14">
            <a:extLst>
              <a:ext uri="{FF2B5EF4-FFF2-40B4-BE49-F238E27FC236}">
                <a16:creationId xmlns:a16="http://schemas.microsoft.com/office/drawing/2014/main" xmlns="" id="{B0DB320E-1B29-144D-9C23-BC3251233B9D}"/>
              </a:ext>
            </a:extLst>
          </p:cNvPr>
          <p:cNvSpPr>
            <a:spLocks noChangeArrowheads="1"/>
          </p:cNvSpPr>
          <p:nvPr/>
        </p:nvSpPr>
        <p:spPr bwMode="auto">
          <a:xfrm>
            <a:off x="4006850" y="4600575"/>
            <a:ext cx="288925" cy="936625"/>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799" name="Rectangle 15">
            <a:extLst>
              <a:ext uri="{FF2B5EF4-FFF2-40B4-BE49-F238E27FC236}">
                <a16:creationId xmlns:a16="http://schemas.microsoft.com/office/drawing/2014/main" xmlns="" id="{96A75303-78ED-B348-9786-B976E0791569}"/>
              </a:ext>
            </a:extLst>
          </p:cNvPr>
          <p:cNvSpPr>
            <a:spLocks noChangeArrowheads="1"/>
          </p:cNvSpPr>
          <p:nvPr/>
        </p:nvSpPr>
        <p:spPr bwMode="auto">
          <a:xfrm>
            <a:off x="5053013" y="5068888"/>
            <a:ext cx="290512" cy="46831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800" name="Rectangle 16">
            <a:extLst>
              <a:ext uri="{FF2B5EF4-FFF2-40B4-BE49-F238E27FC236}">
                <a16:creationId xmlns:a16="http://schemas.microsoft.com/office/drawing/2014/main" xmlns="" id="{C04CEB26-725B-5948-A87C-C410BA61560F}"/>
              </a:ext>
            </a:extLst>
          </p:cNvPr>
          <p:cNvSpPr>
            <a:spLocks noChangeArrowheads="1"/>
          </p:cNvSpPr>
          <p:nvPr/>
        </p:nvSpPr>
        <p:spPr bwMode="auto">
          <a:xfrm>
            <a:off x="6100763" y="4783138"/>
            <a:ext cx="288925" cy="75406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801" name="Rectangle 17">
            <a:extLst>
              <a:ext uri="{FF2B5EF4-FFF2-40B4-BE49-F238E27FC236}">
                <a16:creationId xmlns:a16="http://schemas.microsoft.com/office/drawing/2014/main" xmlns="" id="{716FD59E-1837-E74C-BFCE-A2A2C66BD31C}"/>
              </a:ext>
            </a:extLst>
          </p:cNvPr>
          <p:cNvSpPr>
            <a:spLocks noChangeArrowheads="1"/>
          </p:cNvSpPr>
          <p:nvPr/>
        </p:nvSpPr>
        <p:spPr bwMode="auto">
          <a:xfrm>
            <a:off x="7146925" y="4983163"/>
            <a:ext cx="301625" cy="55403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802" name="Rectangle 18">
            <a:extLst>
              <a:ext uri="{FF2B5EF4-FFF2-40B4-BE49-F238E27FC236}">
                <a16:creationId xmlns:a16="http://schemas.microsoft.com/office/drawing/2014/main" xmlns="" id="{C2452B0B-D335-9341-8B6C-7E0838894EF5}"/>
              </a:ext>
            </a:extLst>
          </p:cNvPr>
          <p:cNvSpPr>
            <a:spLocks noChangeArrowheads="1"/>
          </p:cNvSpPr>
          <p:nvPr/>
        </p:nvSpPr>
        <p:spPr bwMode="auto">
          <a:xfrm>
            <a:off x="8205788" y="4486275"/>
            <a:ext cx="288925" cy="1050925"/>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630803" name="Rectangle 19">
            <a:extLst>
              <a:ext uri="{FF2B5EF4-FFF2-40B4-BE49-F238E27FC236}">
                <a16:creationId xmlns:a16="http://schemas.microsoft.com/office/drawing/2014/main" xmlns="" id="{31379B7A-4C6F-F84D-A8DB-789C41A5137A}"/>
              </a:ext>
            </a:extLst>
          </p:cNvPr>
          <p:cNvSpPr>
            <a:spLocks noChangeArrowheads="1"/>
          </p:cNvSpPr>
          <p:nvPr/>
        </p:nvSpPr>
        <p:spPr bwMode="auto">
          <a:xfrm>
            <a:off x="9251950" y="5059363"/>
            <a:ext cx="287338" cy="47783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12700">
            <a:noFill/>
            <a:miter lim="800000"/>
            <a:headEnd/>
            <a:tailEnd/>
          </a:ln>
          <a:effectLst/>
        </p:spPr>
        <p:txBody>
          <a:bodyPr/>
          <a:lstStyle/>
          <a:p>
            <a:pPr>
              <a:defRPr/>
            </a:pPr>
            <a:endParaRPr lang="pt-BR" b="1">
              <a:solidFill>
                <a:schemeClr val="tx1"/>
              </a:solidFill>
              <a:ea typeface="+mn-ea"/>
            </a:endParaRPr>
          </a:p>
        </p:txBody>
      </p:sp>
      <p:sp>
        <p:nvSpPr>
          <p:cNvPr id="119828" name="Line 20">
            <a:extLst>
              <a:ext uri="{FF2B5EF4-FFF2-40B4-BE49-F238E27FC236}">
                <a16:creationId xmlns:a16="http://schemas.microsoft.com/office/drawing/2014/main" xmlns="" id="{E2D6B142-2DEE-704A-A55F-5DA0759781D3}"/>
              </a:ext>
            </a:extLst>
          </p:cNvPr>
          <p:cNvSpPr>
            <a:spLocks noChangeShapeType="1"/>
          </p:cNvSpPr>
          <p:nvPr/>
        </p:nvSpPr>
        <p:spPr bwMode="auto">
          <a:xfrm>
            <a:off x="1379538" y="5537200"/>
            <a:ext cx="83947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19829" name="Rectangle 21">
            <a:extLst>
              <a:ext uri="{FF2B5EF4-FFF2-40B4-BE49-F238E27FC236}">
                <a16:creationId xmlns:a16="http://schemas.microsoft.com/office/drawing/2014/main" xmlns="" id="{C9A2393D-BA89-6445-AD58-5C1F2F8448DC}"/>
              </a:ext>
            </a:extLst>
          </p:cNvPr>
          <p:cNvSpPr>
            <a:spLocks noChangeArrowheads="1"/>
          </p:cNvSpPr>
          <p:nvPr/>
        </p:nvSpPr>
        <p:spPr bwMode="auto">
          <a:xfrm>
            <a:off x="2430463" y="2124075"/>
            <a:ext cx="7413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2000" b="1"/>
              <a:t>DAC</a:t>
            </a:r>
          </a:p>
        </p:txBody>
      </p:sp>
      <p:sp>
        <p:nvSpPr>
          <p:cNvPr id="119830" name="Line 22">
            <a:extLst>
              <a:ext uri="{FF2B5EF4-FFF2-40B4-BE49-F238E27FC236}">
                <a16:creationId xmlns:a16="http://schemas.microsoft.com/office/drawing/2014/main" xmlns="" id="{9D6F61D9-D0DD-674C-94AD-CEB461B0B4BC}"/>
              </a:ext>
            </a:extLst>
          </p:cNvPr>
          <p:cNvSpPr>
            <a:spLocks noChangeShapeType="1"/>
          </p:cNvSpPr>
          <p:nvPr/>
        </p:nvSpPr>
        <p:spPr bwMode="auto">
          <a:xfrm flipV="1">
            <a:off x="3459163" y="1857375"/>
            <a:ext cx="0" cy="381000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119831" name="Line 23">
            <a:extLst>
              <a:ext uri="{FF2B5EF4-FFF2-40B4-BE49-F238E27FC236}">
                <a16:creationId xmlns:a16="http://schemas.microsoft.com/office/drawing/2014/main" xmlns="" id="{F63E8642-FAAB-BE4A-B6A7-7610505ECEF6}"/>
              </a:ext>
            </a:extLst>
          </p:cNvPr>
          <p:cNvSpPr>
            <a:spLocks noChangeShapeType="1"/>
          </p:cNvSpPr>
          <p:nvPr/>
        </p:nvSpPr>
        <p:spPr bwMode="auto">
          <a:xfrm flipV="1">
            <a:off x="5554663" y="1852613"/>
            <a:ext cx="0" cy="381000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119832" name="Line 24">
            <a:extLst>
              <a:ext uri="{FF2B5EF4-FFF2-40B4-BE49-F238E27FC236}">
                <a16:creationId xmlns:a16="http://schemas.microsoft.com/office/drawing/2014/main" xmlns="" id="{B69A9351-6667-A14E-AA59-9606026D2C74}"/>
              </a:ext>
            </a:extLst>
          </p:cNvPr>
          <p:cNvSpPr>
            <a:spLocks noChangeShapeType="1"/>
          </p:cNvSpPr>
          <p:nvPr/>
        </p:nvSpPr>
        <p:spPr bwMode="auto">
          <a:xfrm flipV="1">
            <a:off x="7651750" y="1847850"/>
            <a:ext cx="0" cy="381000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119833" name="Rectangle 25">
            <a:extLst>
              <a:ext uri="{FF2B5EF4-FFF2-40B4-BE49-F238E27FC236}">
                <a16:creationId xmlns:a16="http://schemas.microsoft.com/office/drawing/2014/main" xmlns="" id="{625109B8-826C-EE4A-9E74-1AA6F98201B9}"/>
              </a:ext>
            </a:extLst>
          </p:cNvPr>
          <p:cNvSpPr>
            <a:spLocks noChangeArrowheads="1"/>
          </p:cNvSpPr>
          <p:nvPr/>
        </p:nvSpPr>
        <p:spPr bwMode="auto">
          <a:xfrm>
            <a:off x="4035425" y="2119313"/>
            <a:ext cx="70643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2000" b="1"/>
              <a:t>AVC</a:t>
            </a:r>
          </a:p>
        </p:txBody>
      </p:sp>
      <p:sp>
        <p:nvSpPr>
          <p:cNvPr id="119834" name="Rectangle 26">
            <a:extLst>
              <a:ext uri="{FF2B5EF4-FFF2-40B4-BE49-F238E27FC236}">
                <a16:creationId xmlns:a16="http://schemas.microsoft.com/office/drawing/2014/main" xmlns="" id="{B390BAF6-EBE6-534F-A49A-4687150A5DD2}"/>
              </a:ext>
            </a:extLst>
          </p:cNvPr>
          <p:cNvSpPr>
            <a:spLocks noChangeArrowheads="1"/>
          </p:cNvSpPr>
          <p:nvPr/>
        </p:nvSpPr>
        <p:spPr bwMode="auto">
          <a:xfrm>
            <a:off x="6270625" y="2132013"/>
            <a:ext cx="72548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2000" b="1"/>
              <a:t>DAP</a:t>
            </a:r>
          </a:p>
        </p:txBody>
      </p:sp>
      <p:sp>
        <p:nvSpPr>
          <p:cNvPr id="119835" name="Rectangle 27">
            <a:extLst>
              <a:ext uri="{FF2B5EF4-FFF2-40B4-BE49-F238E27FC236}">
                <a16:creationId xmlns:a16="http://schemas.microsoft.com/office/drawing/2014/main" xmlns="" id="{23C6425A-8EDE-DC46-AAC7-6D1558CE8158}"/>
              </a:ext>
            </a:extLst>
          </p:cNvPr>
          <p:cNvSpPr>
            <a:spLocks noChangeArrowheads="1"/>
          </p:cNvSpPr>
          <p:nvPr/>
        </p:nvSpPr>
        <p:spPr bwMode="auto">
          <a:xfrm>
            <a:off x="8389938" y="2144713"/>
            <a:ext cx="6254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2000" b="1"/>
              <a:t>ICC</a:t>
            </a:r>
          </a:p>
        </p:txBody>
      </p:sp>
      <p:sp>
        <p:nvSpPr>
          <p:cNvPr id="630812" name="Rectangle 28">
            <a:extLst>
              <a:ext uri="{FF2B5EF4-FFF2-40B4-BE49-F238E27FC236}">
                <a16:creationId xmlns:a16="http://schemas.microsoft.com/office/drawing/2014/main" xmlns="" id="{A2EC31A5-5B93-EC47-B25F-8D2C3B545A56}"/>
              </a:ext>
            </a:extLst>
          </p:cNvPr>
          <p:cNvSpPr>
            <a:spLocks noChangeArrowheads="1"/>
          </p:cNvSpPr>
          <p:nvPr/>
        </p:nvSpPr>
        <p:spPr bwMode="auto">
          <a:xfrm>
            <a:off x="8180388" y="3246438"/>
            <a:ext cx="293687" cy="258762"/>
          </a:xfrm>
          <a:prstGeom prst="rect">
            <a:avLst/>
          </a:prstGeom>
          <a:gradFill rotWithShape="1">
            <a:gsLst>
              <a:gs pos="0">
                <a:schemeClr val="tx2">
                  <a:gamma/>
                  <a:shade val="46275"/>
                  <a:invGamma/>
                </a:schemeClr>
              </a:gs>
              <a:gs pos="50000">
                <a:schemeClr val="tx2"/>
              </a:gs>
              <a:gs pos="100000">
                <a:schemeClr val="tx2">
                  <a:gamma/>
                  <a:shade val="46275"/>
                  <a:invGamma/>
                </a:schemeClr>
              </a:gs>
            </a:gsLst>
            <a:lin ang="0" scaled="1"/>
          </a:gradFill>
          <a:ln w="28575">
            <a:noFill/>
            <a:miter lim="800000"/>
            <a:headEnd/>
            <a:tailEnd/>
          </a:ln>
          <a:effectLst/>
        </p:spPr>
        <p:txBody>
          <a:bodyPr wrap="none" anchor="ctr"/>
          <a:lstStyle/>
          <a:p>
            <a:pPr>
              <a:defRPr/>
            </a:pPr>
            <a:endParaRPr lang="pt-BR" b="1">
              <a:solidFill>
                <a:schemeClr val="tx1"/>
              </a:solidFill>
              <a:ea typeface="+mn-ea"/>
            </a:endParaRPr>
          </a:p>
        </p:txBody>
      </p:sp>
      <p:sp>
        <p:nvSpPr>
          <p:cNvPr id="630813" name="Rectangle 29">
            <a:extLst>
              <a:ext uri="{FF2B5EF4-FFF2-40B4-BE49-F238E27FC236}">
                <a16:creationId xmlns:a16="http://schemas.microsoft.com/office/drawing/2014/main" xmlns="" id="{66F46899-1E3D-4343-9E0E-E4D609A13A40}"/>
              </a:ext>
            </a:extLst>
          </p:cNvPr>
          <p:cNvSpPr>
            <a:spLocks noChangeArrowheads="1"/>
          </p:cNvSpPr>
          <p:nvPr/>
        </p:nvSpPr>
        <p:spPr bwMode="auto">
          <a:xfrm>
            <a:off x="8175625" y="3608388"/>
            <a:ext cx="293688" cy="25876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28575">
            <a:noFill/>
            <a:miter lim="800000"/>
            <a:headEnd/>
            <a:tailEnd/>
          </a:ln>
          <a:effectLst/>
        </p:spPr>
        <p:txBody>
          <a:bodyPr wrap="none" anchor="ctr"/>
          <a:lstStyle/>
          <a:p>
            <a:pPr>
              <a:defRPr/>
            </a:pPr>
            <a:endParaRPr lang="pt-BR" b="1">
              <a:solidFill>
                <a:schemeClr val="tx1"/>
              </a:solidFill>
              <a:ea typeface="+mn-ea"/>
            </a:endParaRPr>
          </a:p>
        </p:txBody>
      </p:sp>
      <p:sp>
        <p:nvSpPr>
          <p:cNvPr id="119838" name="Rectangle 30">
            <a:extLst>
              <a:ext uri="{FF2B5EF4-FFF2-40B4-BE49-F238E27FC236}">
                <a16:creationId xmlns:a16="http://schemas.microsoft.com/office/drawing/2014/main" xmlns="" id="{88B3ACAB-AC20-7847-B33A-211EA651FD78}"/>
              </a:ext>
            </a:extLst>
          </p:cNvPr>
          <p:cNvSpPr>
            <a:spLocks noChangeArrowheads="1"/>
          </p:cNvSpPr>
          <p:nvPr/>
        </p:nvSpPr>
        <p:spPr bwMode="auto">
          <a:xfrm>
            <a:off x="8485188" y="3259138"/>
            <a:ext cx="13398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Normotensos</a:t>
            </a:r>
          </a:p>
        </p:txBody>
      </p:sp>
      <p:sp>
        <p:nvSpPr>
          <p:cNvPr id="119839" name="Rectangle 31">
            <a:extLst>
              <a:ext uri="{FF2B5EF4-FFF2-40B4-BE49-F238E27FC236}">
                <a16:creationId xmlns:a16="http://schemas.microsoft.com/office/drawing/2014/main" xmlns="" id="{9BA23FDF-52FE-A647-8174-AD9938E134CD}"/>
              </a:ext>
            </a:extLst>
          </p:cNvPr>
          <p:cNvSpPr>
            <a:spLocks noChangeArrowheads="1"/>
          </p:cNvSpPr>
          <p:nvPr/>
        </p:nvSpPr>
        <p:spPr bwMode="auto">
          <a:xfrm>
            <a:off x="8515350" y="3640138"/>
            <a:ext cx="12207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Hipertensos</a:t>
            </a:r>
          </a:p>
        </p:txBody>
      </p:sp>
      <p:sp>
        <p:nvSpPr>
          <p:cNvPr id="119840" name="Rectangle 32">
            <a:extLst>
              <a:ext uri="{FF2B5EF4-FFF2-40B4-BE49-F238E27FC236}">
                <a16:creationId xmlns:a16="http://schemas.microsoft.com/office/drawing/2014/main" xmlns="" id="{D1055721-1730-A843-AB21-32FB250C8FE9}"/>
              </a:ext>
            </a:extLst>
          </p:cNvPr>
          <p:cNvSpPr>
            <a:spLocks noChangeArrowheads="1"/>
          </p:cNvSpPr>
          <p:nvPr/>
        </p:nvSpPr>
        <p:spPr bwMode="auto">
          <a:xfrm>
            <a:off x="1392238" y="3540125"/>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22.7</a:t>
            </a:r>
          </a:p>
        </p:txBody>
      </p:sp>
      <p:sp>
        <p:nvSpPr>
          <p:cNvPr id="119841" name="Rectangle 33">
            <a:extLst>
              <a:ext uri="{FF2B5EF4-FFF2-40B4-BE49-F238E27FC236}">
                <a16:creationId xmlns:a16="http://schemas.microsoft.com/office/drawing/2014/main" xmlns="" id="{C1934736-D99D-8A43-9BAF-9C6D56B149F3}"/>
              </a:ext>
            </a:extLst>
          </p:cNvPr>
          <p:cNvSpPr>
            <a:spLocks noChangeArrowheads="1"/>
          </p:cNvSpPr>
          <p:nvPr/>
        </p:nvSpPr>
        <p:spPr bwMode="auto">
          <a:xfrm>
            <a:off x="2516188" y="4541838"/>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9.5</a:t>
            </a:r>
          </a:p>
        </p:txBody>
      </p:sp>
      <p:sp>
        <p:nvSpPr>
          <p:cNvPr id="119842" name="Rectangle 34">
            <a:extLst>
              <a:ext uri="{FF2B5EF4-FFF2-40B4-BE49-F238E27FC236}">
                <a16:creationId xmlns:a16="http://schemas.microsoft.com/office/drawing/2014/main" xmlns="" id="{E29C7692-0B9A-5D41-81C9-1B0D2D3B9001}"/>
              </a:ext>
            </a:extLst>
          </p:cNvPr>
          <p:cNvSpPr>
            <a:spLocks noChangeArrowheads="1"/>
          </p:cNvSpPr>
          <p:nvPr/>
        </p:nvSpPr>
        <p:spPr bwMode="auto">
          <a:xfrm>
            <a:off x="3571875" y="5008563"/>
            <a:ext cx="430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3.3</a:t>
            </a:r>
          </a:p>
        </p:txBody>
      </p:sp>
      <p:sp>
        <p:nvSpPr>
          <p:cNvPr id="119843" name="Rectangle 35">
            <a:extLst>
              <a:ext uri="{FF2B5EF4-FFF2-40B4-BE49-F238E27FC236}">
                <a16:creationId xmlns:a16="http://schemas.microsoft.com/office/drawing/2014/main" xmlns="" id="{C485A495-85D5-E94A-A779-B6A3BEB275D3}"/>
              </a:ext>
            </a:extLst>
          </p:cNvPr>
          <p:cNvSpPr>
            <a:spLocks noChangeArrowheads="1"/>
          </p:cNvSpPr>
          <p:nvPr/>
        </p:nvSpPr>
        <p:spPr bwMode="auto">
          <a:xfrm>
            <a:off x="4606925" y="5091113"/>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2.4</a:t>
            </a:r>
          </a:p>
        </p:txBody>
      </p:sp>
      <p:sp>
        <p:nvSpPr>
          <p:cNvPr id="119844" name="Rectangle 36">
            <a:extLst>
              <a:ext uri="{FF2B5EF4-FFF2-40B4-BE49-F238E27FC236}">
                <a16:creationId xmlns:a16="http://schemas.microsoft.com/office/drawing/2014/main" xmlns="" id="{D1218231-C551-834B-A008-88E0556765C6}"/>
              </a:ext>
            </a:extLst>
          </p:cNvPr>
          <p:cNvSpPr>
            <a:spLocks noChangeArrowheads="1"/>
          </p:cNvSpPr>
          <p:nvPr/>
        </p:nvSpPr>
        <p:spPr bwMode="auto">
          <a:xfrm>
            <a:off x="5681663" y="4894263"/>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5.0</a:t>
            </a:r>
          </a:p>
        </p:txBody>
      </p:sp>
      <p:sp>
        <p:nvSpPr>
          <p:cNvPr id="119845" name="Rectangle 37">
            <a:extLst>
              <a:ext uri="{FF2B5EF4-FFF2-40B4-BE49-F238E27FC236}">
                <a16:creationId xmlns:a16="http://schemas.microsoft.com/office/drawing/2014/main" xmlns="" id="{A3CD2182-BFC2-5147-913B-79CADAEAAD63}"/>
              </a:ext>
            </a:extLst>
          </p:cNvPr>
          <p:cNvSpPr>
            <a:spLocks noChangeArrowheads="1"/>
          </p:cNvSpPr>
          <p:nvPr/>
        </p:nvSpPr>
        <p:spPr bwMode="auto">
          <a:xfrm>
            <a:off x="6678613" y="5106988"/>
            <a:ext cx="468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2.0</a:t>
            </a:r>
          </a:p>
        </p:txBody>
      </p:sp>
      <p:sp>
        <p:nvSpPr>
          <p:cNvPr id="119846" name="Rectangle 38">
            <a:extLst>
              <a:ext uri="{FF2B5EF4-FFF2-40B4-BE49-F238E27FC236}">
                <a16:creationId xmlns:a16="http://schemas.microsoft.com/office/drawing/2014/main" xmlns="" id="{704640FF-F747-0040-9922-FEDADCE8100D}"/>
              </a:ext>
            </a:extLst>
          </p:cNvPr>
          <p:cNvSpPr>
            <a:spLocks noChangeArrowheads="1"/>
          </p:cNvSpPr>
          <p:nvPr/>
        </p:nvSpPr>
        <p:spPr bwMode="auto">
          <a:xfrm>
            <a:off x="7773988" y="4972050"/>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3.5</a:t>
            </a:r>
          </a:p>
        </p:txBody>
      </p:sp>
      <p:sp>
        <p:nvSpPr>
          <p:cNvPr id="119847" name="Rectangle 39">
            <a:extLst>
              <a:ext uri="{FF2B5EF4-FFF2-40B4-BE49-F238E27FC236}">
                <a16:creationId xmlns:a16="http://schemas.microsoft.com/office/drawing/2014/main" xmlns="" id="{2CC1D1F0-2822-AC4F-8CC9-7DD3E4385F22}"/>
              </a:ext>
            </a:extLst>
          </p:cNvPr>
          <p:cNvSpPr>
            <a:spLocks noChangeArrowheads="1"/>
          </p:cNvSpPr>
          <p:nvPr/>
        </p:nvSpPr>
        <p:spPr bwMode="auto">
          <a:xfrm>
            <a:off x="8809038" y="5080000"/>
            <a:ext cx="468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2.1</a:t>
            </a:r>
          </a:p>
        </p:txBody>
      </p:sp>
      <p:sp>
        <p:nvSpPr>
          <p:cNvPr id="119848" name="Rectangle 40">
            <a:extLst>
              <a:ext uri="{FF2B5EF4-FFF2-40B4-BE49-F238E27FC236}">
                <a16:creationId xmlns:a16="http://schemas.microsoft.com/office/drawing/2014/main" xmlns="" id="{638C2E2F-772D-4240-A68E-BA6B5AF9E392}"/>
              </a:ext>
            </a:extLst>
          </p:cNvPr>
          <p:cNvSpPr>
            <a:spLocks noChangeArrowheads="1"/>
          </p:cNvSpPr>
          <p:nvPr/>
        </p:nvSpPr>
        <p:spPr bwMode="auto">
          <a:xfrm>
            <a:off x="9158288" y="4770438"/>
            <a:ext cx="430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6.3</a:t>
            </a:r>
          </a:p>
        </p:txBody>
      </p:sp>
      <p:sp>
        <p:nvSpPr>
          <p:cNvPr id="119849" name="Rectangle 41">
            <a:extLst>
              <a:ext uri="{FF2B5EF4-FFF2-40B4-BE49-F238E27FC236}">
                <a16:creationId xmlns:a16="http://schemas.microsoft.com/office/drawing/2014/main" xmlns="" id="{BF945DB8-DEA1-D143-9106-AE3E0500353B}"/>
              </a:ext>
            </a:extLst>
          </p:cNvPr>
          <p:cNvSpPr>
            <a:spLocks noChangeArrowheads="1"/>
          </p:cNvSpPr>
          <p:nvPr/>
        </p:nvSpPr>
        <p:spPr bwMode="auto">
          <a:xfrm>
            <a:off x="8045450" y="4195763"/>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13.9</a:t>
            </a:r>
          </a:p>
        </p:txBody>
      </p:sp>
      <p:sp>
        <p:nvSpPr>
          <p:cNvPr id="119850" name="Rectangle 42">
            <a:extLst>
              <a:ext uri="{FF2B5EF4-FFF2-40B4-BE49-F238E27FC236}">
                <a16:creationId xmlns:a16="http://schemas.microsoft.com/office/drawing/2014/main" xmlns="" id="{B47AA2D7-234A-FB48-A03B-78CDAA248323}"/>
              </a:ext>
            </a:extLst>
          </p:cNvPr>
          <p:cNvSpPr>
            <a:spLocks noChangeArrowheads="1"/>
          </p:cNvSpPr>
          <p:nvPr/>
        </p:nvSpPr>
        <p:spPr bwMode="auto">
          <a:xfrm>
            <a:off x="7011988" y="471487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7.3</a:t>
            </a:r>
          </a:p>
        </p:txBody>
      </p:sp>
      <p:sp>
        <p:nvSpPr>
          <p:cNvPr id="119851" name="Rectangle 43">
            <a:extLst>
              <a:ext uri="{FF2B5EF4-FFF2-40B4-BE49-F238E27FC236}">
                <a16:creationId xmlns:a16="http://schemas.microsoft.com/office/drawing/2014/main" xmlns="" id="{EE18CAAE-D64B-1A4C-8660-07777784BDD0}"/>
              </a:ext>
            </a:extLst>
          </p:cNvPr>
          <p:cNvSpPr>
            <a:spLocks noChangeArrowheads="1"/>
          </p:cNvSpPr>
          <p:nvPr/>
        </p:nvSpPr>
        <p:spPr bwMode="auto">
          <a:xfrm>
            <a:off x="6005513" y="451802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9.9</a:t>
            </a:r>
          </a:p>
        </p:txBody>
      </p:sp>
      <p:sp>
        <p:nvSpPr>
          <p:cNvPr id="119852" name="Rectangle 44">
            <a:extLst>
              <a:ext uri="{FF2B5EF4-FFF2-40B4-BE49-F238E27FC236}">
                <a16:creationId xmlns:a16="http://schemas.microsoft.com/office/drawing/2014/main" xmlns="" id="{9D9515D1-4DAA-D44A-AED0-E22DE119DCB5}"/>
              </a:ext>
            </a:extLst>
          </p:cNvPr>
          <p:cNvSpPr>
            <a:spLocks noChangeArrowheads="1"/>
          </p:cNvSpPr>
          <p:nvPr/>
        </p:nvSpPr>
        <p:spPr bwMode="auto">
          <a:xfrm>
            <a:off x="4938713" y="4810125"/>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6.2</a:t>
            </a:r>
          </a:p>
        </p:txBody>
      </p:sp>
      <p:sp>
        <p:nvSpPr>
          <p:cNvPr id="119853" name="Rectangle 45">
            <a:extLst>
              <a:ext uri="{FF2B5EF4-FFF2-40B4-BE49-F238E27FC236}">
                <a16:creationId xmlns:a16="http://schemas.microsoft.com/office/drawing/2014/main" xmlns="" id="{64522F2D-32BB-A045-89D9-F62B4A666A7A}"/>
              </a:ext>
            </a:extLst>
          </p:cNvPr>
          <p:cNvSpPr>
            <a:spLocks noChangeArrowheads="1"/>
          </p:cNvSpPr>
          <p:nvPr/>
        </p:nvSpPr>
        <p:spPr bwMode="auto">
          <a:xfrm>
            <a:off x="3838575" y="4333875"/>
            <a:ext cx="531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12.4</a:t>
            </a:r>
          </a:p>
        </p:txBody>
      </p:sp>
      <p:sp>
        <p:nvSpPr>
          <p:cNvPr id="119854" name="Rectangle 46">
            <a:extLst>
              <a:ext uri="{FF2B5EF4-FFF2-40B4-BE49-F238E27FC236}">
                <a16:creationId xmlns:a16="http://schemas.microsoft.com/office/drawing/2014/main" xmlns="" id="{FCD277C5-9EBE-EC4A-A86B-152D862373EF}"/>
              </a:ext>
            </a:extLst>
          </p:cNvPr>
          <p:cNvSpPr>
            <a:spLocks noChangeArrowheads="1"/>
          </p:cNvSpPr>
          <p:nvPr/>
        </p:nvSpPr>
        <p:spPr bwMode="auto">
          <a:xfrm>
            <a:off x="2781300" y="3646488"/>
            <a:ext cx="531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21.3</a:t>
            </a:r>
          </a:p>
        </p:txBody>
      </p:sp>
      <p:sp>
        <p:nvSpPr>
          <p:cNvPr id="119855" name="Rectangle 47">
            <a:extLst>
              <a:ext uri="{FF2B5EF4-FFF2-40B4-BE49-F238E27FC236}">
                <a16:creationId xmlns:a16="http://schemas.microsoft.com/office/drawing/2014/main" xmlns="" id="{E2309A0C-CE4A-5846-A0E0-6E0A89824BB7}"/>
              </a:ext>
            </a:extLst>
          </p:cNvPr>
          <p:cNvSpPr>
            <a:spLocks noChangeArrowheads="1"/>
          </p:cNvSpPr>
          <p:nvPr/>
        </p:nvSpPr>
        <p:spPr bwMode="auto">
          <a:xfrm>
            <a:off x="1744663" y="184785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45.4</a:t>
            </a:r>
          </a:p>
        </p:txBody>
      </p:sp>
      <p:sp>
        <p:nvSpPr>
          <p:cNvPr id="119856" name="Rectangle 48">
            <a:extLst>
              <a:ext uri="{FF2B5EF4-FFF2-40B4-BE49-F238E27FC236}">
                <a16:creationId xmlns:a16="http://schemas.microsoft.com/office/drawing/2014/main" xmlns="" id="{732172B1-9905-2346-B79F-3BA6D40CC1CB}"/>
              </a:ext>
            </a:extLst>
          </p:cNvPr>
          <p:cNvSpPr>
            <a:spLocks noChangeArrowheads="1"/>
          </p:cNvSpPr>
          <p:nvPr/>
        </p:nvSpPr>
        <p:spPr bwMode="auto">
          <a:xfrm>
            <a:off x="206375" y="2271713"/>
            <a:ext cx="172878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Biannual rate adjusted for age/1,000</a:t>
            </a:r>
          </a:p>
          <a:p>
            <a:pPr>
              <a:spcBef>
                <a:spcPct val="0"/>
              </a:spcBef>
              <a:buClrTx/>
              <a:buSzTx/>
              <a:buFontTx/>
              <a:buNone/>
            </a:pPr>
            <a:r>
              <a:rPr lang="pt-BR" altLang="pt-BR" sz="1400" b="1"/>
              <a:t>(35-64 years)</a:t>
            </a:r>
          </a:p>
        </p:txBody>
      </p:sp>
      <p:sp>
        <p:nvSpPr>
          <p:cNvPr id="119857" name="Rectangle 49">
            <a:extLst>
              <a:ext uri="{FF2B5EF4-FFF2-40B4-BE49-F238E27FC236}">
                <a16:creationId xmlns:a16="http://schemas.microsoft.com/office/drawing/2014/main" xmlns="" id="{48FE8112-ACE7-B14C-80EB-64F8DCA7FB42}"/>
              </a:ext>
            </a:extLst>
          </p:cNvPr>
          <p:cNvSpPr>
            <a:spLocks noChangeArrowheads="1"/>
          </p:cNvSpPr>
          <p:nvPr/>
        </p:nvSpPr>
        <p:spPr bwMode="auto">
          <a:xfrm>
            <a:off x="436563" y="5567363"/>
            <a:ext cx="11715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r">
              <a:lnSpc>
                <a:spcPct val="120000"/>
              </a:lnSpc>
              <a:spcBef>
                <a:spcPct val="0"/>
              </a:spcBef>
              <a:buClrTx/>
              <a:buSzTx/>
              <a:buFontTx/>
              <a:buNone/>
            </a:pPr>
            <a:r>
              <a:rPr lang="pt-BR" altLang="pt-BR" sz="1400" b="1"/>
              <a:t>Gender</a:t>
            </a:r>
          </a:p>
          <a:p>
            <a:pPr algn="r">
              <a:lnSpc>
                <a:spcPct val="120000"/>
              </a:lnSpc>
              <a:spcBef>
                <a:spcPct val="0"/>
              </a:spcBef>
              <a:buClrTx/>
              <a:buSzTx/>
              <a:buFontTx/>
              <a:buNone/>
            </a:pPr>
            <a:r>
              <a:rPr lang="pt-BR" altLang="pt-BR" sz="1400" b="1"/>
              <a:t>Risk rate</a:t>
            </a:r>
          </a:p>
          <a:p>
            <a:pPr algn="r">
              <a:lnSpc>
                <a:spcPct val="120000"/>
              </a:lnSpc>
              <a:spcBef>
                <a:spcPct val="0"/>
              </a:spcBef>
              <a:buClrTx/>
              <a:buSzTx/>
              <a:buFontTx/>
              <a:buNone/>
            </a:pPr>
            <a:r>
              <a:rPr lang="pt-BR" altLang="pt-BR" sz="1400" b="1"/>
              <a:t>Excess risk</a:t>
            </a:r>
          </a:p>
        </p:txBody>
      </p:sp>
      <p:sp>
        <p:nvSpPr>
          <p:cNvPr id="119858" name="Rectangle 50">
            <a:extLst>
              <a:ext uri="{FF2B5EF4-FFF2-40B4-BE49-F238E27FC236}">
                <a16:creationId xmlns:a16="http://schemas.microsoft.com/office/drawing/2014/main" xmlns="" id="{C927DB7B-CB6B-474D-B6E5-D83E41441056}"/>
              </a:ext>
            </a:extLst>
          </p:cNvPr>
          <p:cNvSpPr>
            <a:spLocks noChangeArrowheads="1"/>
          </p:cNvSpPr>
          <p:nvPr/>
        </p:nvSpPr>
        <p:spPr bwMode="auto">
          <a:xfrm>
            <a:off x="1616075" y="5629275"/>
            <a:ext cx="5302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M</a:t>
            </a:r>
          </a:p>
          <a:p>
            <a:pPr>
              <a:spcBef>
                <a:spcPct val="0"/>
              </a:spcBef>
              <a:buClrTx/>
              <a:buSzTx/>
              <a:buFontTx/>
              <a:buNone/>
            </a:pPr>
            <a:r>
              <a:rPr lang="pt-BR" altLang="pt-BR" sz="1400" b="1"/>
              <a:t>2.0</a:t>
            </a:r>
          </a:p>
          <a:p>
            <a:pPr>
              <a:spcBef>
                <a:spcPct val="0"/>
              </a:spcBef>
              <a:buClrTx/>
              <a:buSzTx/>
              <a:buFontTx/>
              <a:buNone/>
            </a:pPr>
            <a:r>
              <a:rPr lang="pt-BR" altLang="pt-BR" sz="1400" b="1"/>
              <a:t>22.7</a:t>
            </a:r>
          </a:p>
        </p:txBody>
      </p:sp>
      <p:sp>
        <p:nvSpPr>
          <p:cNvPr id="119859" name="Rectangle 51">
            <a:extLst>
              <a:ext uri="{FF2B5EF4-FFF2-40B4-BE49-F238E27FC236}">
                <a16:creationId xmlns:a16="http://schemas.microsoft.com/office/drawing/2014/main" xmlns="" id="{E7ABD435-F5F9-B248-B927-2E22BAF06FF5}"/>
              </a:ext>
            </a:extLst>
          </p:cNvPr>
          <p:cNvSpPr>
            <a:spLocks noChangeArrowheads="1"/>
          </p:cNvSpPr>
          <p:nvPr/>
        </p:nvSpPr>
        <p:spPr bwMode="auto">
          <a:xfrm>
            <a:off x="2651125" y="5624513"/>
            <a:ext cx="5207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F</a:t>
            </a:r>
          </a:p>
          <a:p>
            <a:pPr>
              <a:spcBef>
                <a:spcPct val="0"/>
              </a:spcBef>
              <a:buClrTx/>
              <a:buSzTx/>
              <a:buFontTx/>
              <a:buNone/>
            </a:pPr>
            <a:r>
              <a:rPr lang="pt-BR" altLang="pt-BR" sz="1400" b="1"/>
              <a:t>2.2</a:t>
            </a:r>
          </a:p>
          <a:p>
            <a:pPr>
              <a:spcBef>
                <a:spcPct val="0"/>
              </a:spcBef>
              <a:buClrTx/>
              <a:buSzTx/>
              <a:buFontTx/>
              <a:buNone/>
            </a:pPr>
            <a:r>
              <a:rPr lang="pt-BR" altLang="pt-BR" sz="1400" b="1"/>
              <a:t>11.8</a:t>
            </a:r>
          </a:p>
        </p:txBody>
      </p:sp>
      <p:sp>
        <p:nvSpPr>
          <p:cNvPr id="119860" name="Rectangle 52">
            <a:extLst>
              <a:ext uri="{FF2B5EF4-FFF2-40B4-BE49-F238E27FC236}">
                <a16:creationId xmlns:a16="http://schemas.microsoft.com/office/drawing/2014/main" xmlns="" id="{0A175732-4677-854D-BC74-62D2DE68DBB6}"/>
              </a:ext>
            </a:extLst>
          </p:cNvPr>
          <p:cNvSpPr>
            <a:spLocks noChangeArrowheads="1"/>
          </p:cNvSpPr>
          <p:nvPr/>
        </p:nvSpPr>
        <p:spPr bwMode="auto">
          <a:xfrm>
            <a:off x="3752850" y="5619750"/>
            <a:ext cx="43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M</a:t>
            </a:r>
          </a:p>
          <a:p>
            <a:pPr>
              <a:spcBef>
                <a:spcPct val="0"/>
              </a:spcBef>
              <a:buClrTx/>
              <a:buSzTx/>
              <a:buFontTx/>
              <a:buNone/>
            </a:pPr>
            <a:r>
              <a:rPr lang="pt-BR" altLang="pt-BR" sz="1400" b="1"/>
              <a:t>3.8</a:t>
            </a:r>
          </a:p>
          <a:p>
            <a:pPr>
              <a:spcBef>
                <a:spcPct val="0"/>
              </a:spcBef>
              <a:buClrTx/>
              <a:buSzTx/>
              <a:buFontTx/>
              <a:buNone/>
            </a:pPr>
            <a:r>
              <a:rPr lang="pt-BR" altLang="pt-BR" sz="1400" b="1"/>
              <a:t>9.1</a:t>
            </a:r>
          </a:p>
        </p:txBody>
      </p:sp>
      <p:sp>
        <p:nvSpPr>
          <p:cNvPr id="119861" name="Rectangle 53">
            <a:extLst>
              <a:ext uri="{FF2B5EF4-FFF2-40B4-BE49-F238E27FC236}">
                <a16:creationId xmlns:a16="http://schemas.microsoft.com/office/drawing/2014/main" xmlns="" id="{036582C2-2DD5-FC47-ABE9-875E33713CFC}"/>
              </a:ext>
            </a:extLst>
          </p:cNvPr>
          <p:cNvSpPr>
            <a:spLocks noChangeArrowheads="1"/>
          </p:cNvSpPr>
          <p:nvPr/>
        </p:nvSpPr>
        <p:spPr bwMode="auto">
          <a:xfrm>
            <a:off x="4808538" y="5614988"/>
            <a:ext cx="43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F</a:t>
            </a:r>
          </a:p>
          <a:p>
            <a:pPr>
              <a:spcBef>
                <a:spcPct val="0"/>
              </a:spcBef>
              <a:buClrTx/>
              <a:buSzTx/>
              <a:buFontTx/>
              <a:buNone/>
            </a:pPr>
            <a:r>
              <a:rPr lang="pt-BR" altLang="pt-BR" sz="1400" b="1"/>
              <a:t>2.6</a:t>
            </a:r>
          </a:p>
          <a:p>
            <a:pPr>
              <a:spcBef>
                <a:spcPct val="0"/>
              </a:spcBef>
              <a:buClrTx/>
              <a:buSzTx/>
              <a:buFontTx/>
              <a:buNone/>
            </a:pPr>
            <a:r>
              <a:rPr lang="pt-BR" altLang="pt-BR" sz="1400" b="1"/>
              <a:t>3.8</a:t>
            </a:r>
          </a:p>
        </p:txBody>
      </p:sp>
      <p:sp>
        <p:nvSpPr>
          <p:cNvPr id="119862" name="Rectangle 54">
            <a:extLst>
              <a:ext uri="{FF2B5EF4-FFF2-40B4-BE49-F238E27FC236}">
                <a16:creationId xmlns:a16="http://schemas.microsoft.com/office/drawing/2014/main" xmlns="" id="{11708B6F-EABC-3F41-9376-5D78C4194745}"/>
              </a:ext>
            </a:extLst>
          </p:cNvPr>
          <p:cNvSpPr>
            <a:spLocks noChangeArrowheads="1"/>
          </p:cNvSpPr>
          <p:nvPr/>
        </p:nvSpPr>
        <p:spPr bwMode="auto">
          <a:xfrm>
            <a:off x="5864225" y="5610225"/>
            <a:ext cx="43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M</a:t>
            </a:r>
          </a:p>
          <a:p>
            <a:pPr>
              <a:spcBef>
                <a:spcPct val="0"/>
              </a:spcBef>
              <a:buClrTx/>
              <a:buSzTx/>
              <a:buFontTx/>
              <a:buNone/>
            </a:pPr>
            <a:r>
              <a:rPr lang="pt-BR" altLang="pt-BR" sz="1400" b="1"/>
              <a:t>2.0</a:t>
            </a:r>
          </a:p>
          <a:p>
            <a:pPr>
              <a:spcBef>
                <a:spcPct val="0"/>
              </a:spcBef>
              <a:buClrTx/>
              <a:buSzTx/>
              <a:buFontTx/>
              <a:buNone/>
            </a:pPr>
            <a:r>
              <a:rPr lang="pt-BR" altLang="pt-BR" sz="1400" b="1"/>
              <a:t>4.9</a:t>
            </a:r>
          </a:p>
        </p:txBody>
      </p:sp>
      <p:sp>
        <p:nvSpPr>
          <p:cNvPr id="119863" name="Rectangle 55">
            <a:extLst>
              <a:ext uri="{FF2B5EF4-FFF2-40B4-BE49-F238E27FC236}">
                <a16:creationId xmlns:a16="http://schemas.microsoft.com/office/drawing/2014/main" xmlns="" id="{AAC2A488-67BC-6B4D-ABB0-5469482DB11A}"/>
              </a:ext>
            </a:extLst>
          </p:cNvPr>
          <p:cNvSpPr>
            <a:spLocks noChangeArrowheads="1"/>
          </p:cNvSpPr>
          <p:nvPr/>
        </p:nvSpPr>
        <p:spPr bwMode="auto">
          <a:xfrm>
            <a:off x="6919913" y="5605463"/>
            <a:ext cx="43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F</a:t>
            </a:r>
          </a:p>
          <a:p>
            <a:pPr>
              <a:spcBef>
                <a:spcPct val="0"/>
              </a:spcBef>
              <a:buClrTx/>
              <a:buSzTx/>
              <a:buFontTx/>
              <a:buNone/>
            </a:pPr>
            <a:r>
              <a:rPr lang="pt-BR" altLang="pt-BR" sz="1400" b="1"/>
              <a:t>3.7</a:t>
            </a:r>
          </a:p>
          <a:p>
            <a:pPr>
              <a:spcBef>
                <a:spcPct val="0"/>
              </a:spcBef>
              <a:buClrTx/>
              <a:buSzTx/>
              <a:buFontTx/>
              <a:buNone/>
            </a:pPr>
            <a:r>
              <a:rPr lang="pt-BR" altLang="pt-BR" sz="1400" b="1"/>
              <a:t>5.3</a:t>
            </a:r>
          </a:p>
        </p:txBody>
      </p:sp>
      <p:sp>
        <p:nvSpPr>
          <p:cNvPr id="119864" name="Rectangle 56">
            <a:extLst>
              <a:ext uri="{FF2B5EF4-FFF2-40B4-BE49-F238E27FC236}">
                <a16:creationId xmlns:a16="http://schemas.microsoft.com/office/drawing/2014/main" xmlns="" id="{63A2482D-EDBD-C144-A4DB-5196C647C533}"/>
              </a:ext>
            </a:extLst>
          </p:cNvPr>
          <p:cNvSpPr>
            <a:spLocks noChangeArrowheads="1"/>
          </p:cNvSpPr>
          <p:nvPr/>
        </p:nvSpPr>
        <p:spPr bwMode="auto">
          <a:xfrm>
            <a:off x="7929563" y="5600700"/>
            <a:ext cx="5302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M</a:t>
            </a:r>
          </a:p>
          <a:p>
            <a:pPr>
              <a:spcBef>
                <a:spcPct val="0"/>
              </a:spcBef>
              <a:buClrTx/>
              <a:buSzTx/>
              <a:buFontTx/>
              <a:buNone/>
            </a:pPr>
            <a:r>
              <a:rPr lang="pt-BR" altLang="pt-BR" sz="1400" b="1"/>
              <a:t>4.0</a:t>
            </a:r>
          </a:p>
          <a:p>
            <a:pPr>
              <a:spcBef>
                <a:spcPct val="0"/>
              </a:spcBef>
              <a:buClrTx/>
              <a:buSzTx/>
              <a:buFontTx/>
              <a:buNone/>
            </a:pPr>
            <a:r>
              <a:rPr lang="pt-BR" altLang="pt-BR" sz="1400" b="1"/>
              <a:t>10.4</a:t>
            </a:r>
          </a:p>
        </p:txBody>
      </p:sp>
      <p:sp>
        <p:nvSpPr>
          <p:cNvPr id="119865" name="Rectangle 57">
            <a:extLst>
              <a:ext uri="{FF2B5EF4-FFF2-40B4-BE49-F238E27FC236}">
                <a16:creationId xmlns:a16="http://schemas.microsoft.com/office/drawing/2014/main" xmlns="" id="{DAFAADFE-2F11-FB4B-9B70-C0389D534115}"/>
              </a:ext>
            </a:extLst>
          </p:cNvPr>
          <p:cNvSpPr>
            <a:spLocks noChangeArrowheads="1"/>
          </p:cNvSpPr>
          <p:nvPr/>
        </p:nvSpPr>
        <p:spPr bwMode="auto">
          <a:xfrm>
            <a:off x="9031288" y="5595938"/>
            <a:ext cx="4318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488" tIns="44450" rIns="90488" bIns="4445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400" b="1"/>
              <a:t>F</a:t>
            </a:r>
          </a:p>
          <a:p>
            <a:pPr>
              <a:spcBef>
                <a:spcPct val="0"/>
              </a:spcBef>
              <a:buClrTx/>
              <a:buSzTx/>
              <a:buFontTx/>
              <a:buNone/>
            </a:pPr>
            <a:r>
              <a:rPr lang="pt-BR" altLang="pt-BR" sz="1400" b="1"/>
              <a:t>2.0</a:t>
            </a:r>
          </a:p>
          <a:p>
            <a:pPr>
              <a:spcBef>
                <a:spcPct val="0"/>
              </a:spcBef>
              <a:buClrTx/>
              <a:buSzTx/>
              <a:buFontTx/>
              <a:buNone/>
            </a:pPr>
            <a:r>
              <a:rPr lang="pt-BR" altLang="pt-BR" sz="1400" b="1"/>
              <a:t>4.2</a:t>
            </a:r>
          </a:p>
        </p:txBody>
      </p:sp>
    </p:spTree>
  </p:cSld>
  <p:clrMapOvr>
    <a:masterClrMapping/>
  </p:clrMapOvr>
  <p:transition>
    <p:wipe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xmlns="" id="{6C01EFD3-6ABF-CB41-B804-465C1E403A8E}"/>
              </a:ext>
            </a:extLst>
          </p:cNvPr>
          <p:cNvSpPr>
            <a:spLocks noChangeArrowheads="1"/>
          </p:cNvSpPr>
          <p:nvPr/>
        </p:nvSpPr>
        <p:spPr bwMode="auto">
          <a:xfrm>
            <a:off x="488950" y="333375"/>
            <a:ext cx="9271000" cy="990600"/>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000" b="1">
                <a:solidFill>
                  <a:srgbClr val="FFFF66"/>
                </a:solidFill>
                <a:effectLst>
                  <a:outerShdw blurRad="38100" dist="38100" dir="2700000" algn="tl">
                    <a:srgbClr val="000000"/>
                  </a:outerShdw>
                </a:effectLst>
              </a:rPr>
              <a:t>Impacto da pressão arterial no risco CV segundo níveis de colesterol</a:t>
            </a:r>
          </a:p>
        </p:txBody>
      </p:sp>
      <p:grpSp>
        <p:nvGrpSpPr>
          <p:cNvPr id="121859" name="Group 3">
            <a:extLst>
              <a:ext uri="{FF2B5EF4-FFF2-40B4-BE49-F238E27FC236}">
                <a16:creationId xmlns:a16="http://schemas.microsoft.com/office/drawing/2014/main" xmlns="" id="{B9E58092-689F-4646-B05E-D23714B2A4F4}"/>
              </a:ext>
            </a:extLst>
          </p:cNvPr>
          <p:cNvGrpSpPr>
            <a:grpSpLocks/>
          </p:cNvGrpSpPr>
          <p:nvPr/>
        </p:nvGrpSpPr>
        <p:grpSpPr bwMode="auto">
          <a:xfrm>
            <a:off x="1611313" y="4244975"/>
            <a:ext cx="6935787" cy="676275"/>
            <a:chOff x="902" y="2674"/>
            <a:chExt cx="3884" cy="426"/>
          </a:xfrm>
        </p:grpSpPr>
        <p:sp>
          <p:nvSpPr>
            <p:cNvPr id="122274" name="Rectangle 4">
              <a:extLst>
                <a:ext uri="{FF2B5EF4-FFF2-40B4-BE49-F238E27FC236}">
                  <a16:creationId xmlns:a16="http://schemas.microsoft.com/office/drawing/2014/main" xmlns="" id="{E0465FFD-7657-1F43-9C4A-721AAEF4A8B9}"/>
                </a:ext>
              </a:extLst>
            </p:cNvPr>
            <p:cNvSpPr>
              <a:spLocks noChangeArrowheads="1"/>
            </p:cNvSpPr>
            <p:nvPr/>
          </p:nvSpPr>
          <p:spPr bwMode="auto">
            <a:xfrm>
              <a:off x="90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5" name="Rectangle 5">
              <a:extLst>
                <a:ext uri="{FF2B5EF4-FFF2-40B4-BE49-F238E27FC236}">
                  <a16:creationId xmlns:a16="http://schemas.microsoft.com/office/drawing/2014/main" xmlns="" id="{07523B15-295D-4043-AC5E-D657D94EEF09}"/>
                </a:ext>
              </a:extLst>
            </p:cNvPr>
            <p:cNvSpPr>
              <a:spLocks noChangeArrowheads="1"/>
            </p:cNvSpPr>
            <p:nvPr/>
          </p:nvSpPr>
          <p:spPr bwMode="auto">
            <a:xfrm>
              <a:off x="93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6" name="Rectangle 6">
              <a:extLst>
                <a:ext uri="{FF2B5EF4-FFF2-40B4-BE49-F238E27FC236}">
                  <a16:creationId xmlns:a16="http://schemas.microsoft.com/office/drawing/2014/main" xmlns="" id="{6CDFF941-D142-F149-82AE-D01F525AC78A}"/>
                </a:ext>
              </a:extLst>
            </p:cNvPr>
            <p:cNvSpPr>
              <a:spLocks noChangeArrowheads="1"/>
            </p:cNvSpPr>
            <p:nvPr/>
          </p:nvSpPr>
          <p:spPr bwMode="auto">
            <a:xfrm>
              <a:off x="97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7" name="Rectangle 7">
              <a:extLst>
                <a:ext uri="{FF2B5EF4-FFF2-40B4-BE49-F238E27FC236}">
                  <a16:creationId xmlns:a16="http://schemas.microsoft.com/office/drawing/2014/main" xmlns="" id="{ADB4A999-4074-E740-A762-FA449684497A}"/>
                </a:ext>
              </a:extLst>
            </p:cNvPr>
            <p:cNvSpPr>
              <a:spLocks noChangeArrowheads="1"/>
            </p:cNvSpPr>
            <p:nvPr/>
          </p:nvSpPr>
          <p:spPr bwMode="auto">
            <a:xfrm>
              <a:off x="101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8" name="Rectangle 8">
              <a:extLst>
                <a:ext uri="{FF2B5EF4-FFF2-40B4-BE49-F238E27FC236}">
                  <a16:creationId xmlns:a16="http://schemas.microsoft.com/office/drawing/2014/main" xmlns="" id="{CF0899CA-1725-D843-9314-DDEDB7ED8838}"/>
                </a:ext>
              </a:extLst>
            </p:cNvPr>
            <p:cNvSpPr>
              <a:spLocks noChangeArrowheads="1"/>
            </p:cNvSpPr>
            <p:nvPr/>
          </p:nvSpPr>
          <p:spPr bwMode="auto">
            <a:xfrm>
              <a:off x="104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9" name="Rectangle 9">
              <a:extLst>
                <a:ext uri="{FF2B5EF4-FFF2-40B4-BE49-F238E27FC236}">
                  <a16:creationId xmlns:a16="http://schemas.microsoft.com/office/drawing/2014/main" xmlns="" id="{7844543A-3C54-A840-82B9-6AFEE3516FF1}"/>
                </a:ext>
              </a:extLst>
            </p:cNvPr>
            <p:cNvSpPr>
              <a:spLocks noChangeArrowheads="1"/>
            </p:cNvSpPr>
            <p:nvPr/>
          </p:nvSpPr>
          <p:spPr bwMode="auto">
            <a:xfrm>
              <a:off x="108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0" name="Rectangle 10">
              <a:extLst>
                <a:ext uri="{FF2B5EF4-FFF2-40B4-BE49-F238E27FC236}">
                  <a16:creationId xmlns:a16="http://schemas.microsoft.com/office/drawing/2014/main" xmlns="" id="{825E1FFF-5F14-3D4C-B281-32AD35328CD2}"/>
                </a:ext>
              </a:extLst>
            </p:cNvPr>
            <p:cNvSpPr>
              <a:spLocks noChangeArrowheads="1"/>
            </p:cNvSpPr>
            <p:nvPr/>
          </p:nvSpPr>
          <p:spPr bwMode="auto">
            <a:xfrm>
              <a:off x="112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1" name="Rectangle 11">
              <a:extLst>
                <a:ext uri="{FF2B5EF4-FFF2-40B4-BE49-F238E27FC236}">
                  <a16:creationId xmlns:a16="http://schemas.microsoft.com/office/drawing/2014/main" xmlns="" id="{AD87FE5E-D057-074E-9578-7B93AB6F803A}"/>
                </a:ext>
              </a:extLst>
            </p:cNvPr>
            <p:cNvSpPr>
              <a:spLocks noChangeArrowheads="1"/>
            </p:cNvSpPr>
            <p:nvPr/>
          </p:nvSpPr>
          <p:spPr bwMode="auto">
            <a:xfrm>
              <a:off x="115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2" name="Rectangle 12">
              <a:extLst>
                <a:ext uri="{FF2B5EF4-FFF2-40B4-BE49-F238E27FC236}">
                  <a16:creationId xmlns:a16="http://schemas.microsoft.com/office/drawing/2014/main" xmlns="" id="{9E5123A8-A1F0-9D4C-AADC-766960E50862}"/>
                </a:ext>
              </a:extLst>
            </p:cNvPr>
            <p:cNvSpPr>
              <a:spLocks noChangeArrowheads="1"/>
            </p:cNvSpPr>
            <p:nvPr/>
          </p:nvSpPr>
          <p:spPr bwMode="auto">
            <a:xfrm>
              <a:off x="119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3" name="Rectangle 13">
              <a:extLst>
                <a:ext uri="{FF2B5EF4-FFF2-40B4-BE49-F238E27FC236}">
                  <a16:creationId xmlns:a16="http://schemas.microsoft.com/office/drawing/2014/main" xmlns="" id="{48E269B6-8CB7-C246-8E4B-CD1347FEB019}"/>
                </a:ext>
              </a:extLst>
            </p:cNvPr>
            <p:cNvSpPr>
              <a:spLocks noChangeArrowheads="1"/>
            </p:cNvSpPr>
            <p:nvPr/>
          </p:nvSpPr>
          <p:spPr bwMode="auto">
            <a:xfrm>
              <a:off x="123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4" name="Rectangle 14">
              <a:extLst>
                <a:ext uri="{FF2B5EF4-FFF2-40B4-BE49-F238E27FC236}">
                  <a16:creationId xmlns:a16="http://schemas.microsoft.com/office/drawing/2014/main" xmlns="" id="{2E29A1A8-1842-8E47-9601-009BD75BA0E7}"/>
                </a:ext>
              </a:extLst>
            </p:cNvPr>
            <p:cNvSpPr>
              <a:spLocks noChangeArrowheads="1"/>
            </p:cNvSpPr>
            <p:nvPr/>
          </p:nvSpPr>
          <p:spPr bwMode="auto">
            <a:xfrm>
              <a:off x="126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5" name="Rectangle 15">
              <a:extLst>
                <a:ext uri="{FF2B5EF4-FFF2-40B4-BE49-F238E27FC236}">
                  <a16:creationId xmlns:a16="http://schemas.microsoft.com/office/drawing/2014/main" xmlns="" id="{C4A1E157-5FE8-E745-ADC7-596DBF63761C}"/>
                </a:ext>
              </a:extLst>
            </p:cNvPr>
            <p:cNvSpPr>
              <a:spLocks noChangeArrowheads="1"/>
            </p:cNvSpPr>
            <p:nvPr/>
          </p:nvSpPr>
          <p:spPr bwMode="auto">
            <a:xfrm>
              <a:off x="1303"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6" name="Rectangle 16">
              <a:extLst>
                <a:ext uri="{FF2B5EF4-FFF2-40B4-BE49-F238E27FC236}">
                  <a16:creationId xmlns:a16="http://schemas.microsoft.com/office/drawing/2014/main" xmlns="" id="{1F4FAE1C-977C-6145-B9C8-A2801C65EAD0}"/>
                </a:ext>
              </a:extLst>
            </p:cNvPr>
            <p:cNvSpPr>
              <a:spLocks noChangeArrowheads="1"/>
            </p:cNvSpPr>
            <p:nvPr/>
          </p:nvSpPr>
          <p:spPr bwMode="auto">
            <a:xfrm>
              <a:off x="134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7" name="Rectangle 17">
              <a:extLst>
                <a:ext uri="{FF2B5EF4-FFF2-40B4-BE49-F238E27FC236}">
                  <a16:creationId xmlns:a16="http://schemas.microsoft.com/office/drawing/2014/main" xmlns="" id="{95EA3C36-D4ED-954F-A5FA-D243723FCCA3}"/>
                </a:ext>
              </a:extLst>
            </p:cNvPr>
            <p:cNvSpPr>
              <a:spLocks noChangeArrowheads="1"/>
            </p:cNvSpPr>
            <p:nvPr/>
          </p:nvSpPr>
          <p:spPr bwMode="auto">
            <a:xfrm>
              <a:off x="1376"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8" name="Rectangle 18">
              <a:extLst>
                <a:ext uri="{FF2B5EF4-FFF2-40B4-BE49-F238E27FC236}">
                  <a16:creationId xmlns:a16="http://schemas.microsoft.com/office/drawing/2014/main" xmlns="" id="{8AFFA622-F5DA-C84E-B7CE-79E5E9D5494D}"/>
                </a:ext>
              </a:extLst>
            </p:cNvPr>
            <p:cNvSpPr>
              <a:spLocks noChangeArrowheads="1"/>
            </p:cNvSpPr>
            <p:nvPr/>
          </p:nvSpPr>
          <p:spPr bwMode="auto">
            <a:xfrm>
              <a:off x="141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89" name="Rectangle 19">
              <a:extLst>
                <a:ext uri="{FF2B5EF4-FFF2-40B4-BE49-F238E27FC236}">
                  <a16:creationId xmlns:a16="http://schemas.microsoft.com/office/drawing/2014/main" xmlns="" id="{0955BC67-0CD7-E048-9368-46125B345706}"/>
                </a:ext>
              </a:extLst>
            </p:cNvPr>
            <p:cNvSpPr>
              <a:spLocks noChangeArrowheads="1"/>
            </p:cNvSpPr>
            <p:nvPr/>
          </p:nvSpPr>
          <p:spPr bwMode="auto">
            <a:xfrm>
              <a:off x="1449"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0" name="Rectangle 20">
              <a:extLst>
                <a:ext uri="{FF2B5EF4-FFF2-40B4-BE49-F238E27FC236}">
                  <a16:creationId xmlns:a16="http://schemas.microsoft.com/office/drawing/2014/main" xmlns="" id="{55D76AEC-29CE-4A4F-A91C-26E7A5A447C6}"/>
                </a:ext>
              </a:extLst>
            </p:cNvPr>
            <p:cNvSpPr>
              <a:spLocks noChangeArrowheads="1"/>
            </p:cNvSpPr>
            <p:nvPr/>
          </p:nvSpPr>
          <p:spPr bwMode="auto">
            <a:xfrm>
              <a:off x="148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1" name="Rectangle 21">
              <a:extLst>
                <a:ext uri="{FF2B5EF4-FFF2-40B4-BE49-F238E27FC236}">
                  <a16:creationId xmlns:a16="http://schemas.microsoft.com/office/drawing/2014/main" xmlns="" id="{9FC56B34-89A7-E34F-BDB5-5A18DBE53610}"/>
                </a:ext>
              </a:extLst>
            </p:cNvPr>
            <p:cNvSpPr>
              <a:spLocks noChangeArrowheads="1"/>
            </p:cNvSpPr>
            <p:nvPr/>
          </p:nvSpPr>
          <p:spPr bwMode="auto">
            <a:xfrm>
              <a:off x="152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2" name="Rectangle 22">
              <a:extLst>
                <a:ext uri="{FF2B5EF4-FFF2-40B4-BE49-F238E27FC236}">
                  <a16:creationId xmlns:a16="http://schemas.microsoft.com/office/drawing/2014/main" xmlns="" id="{C8766405-03A7-2E4D-A236-5387E02C2C36}"/>
                </a:ext>
              </a:extLst>
            </p:cNvPr>
            <p:cNvSpPr>
              <a:spLocks noChangeArrowheads="1"/>
            </p:cNvSpPr>
            <p:nvPr/>
          </p:nvSpPr>
          <p:spPr bwMode="auto">
            <a:xfrm>
              <a:off x="155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3" name="Rectangle 23">
              <a:extLst>
                <a:ext uri="{FF2B5EF4-FFF2-40B4-BE49-F238E27FC236}">
                  <a16:creationId xmlns:a16="http://schemas.microsoft.com/office/drawing/2014/main" xmlns="" id="{F82E872E-01CC-1141-8D89-23F46E453FB8}"/>
                </a:ext>
              </a:extLst>
            </p:cNvPr>
            <p:cNvSpPr>
              <a:spLocks noChangeArrowheads="1"/>
            </p:cNvSpPr>
            <p:nvPr/>
          </p:nvSpPr>
          <p:spPr bwMode="auto">
            <a:xfrm>
              <a:off x="159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4" name="Rectangle 24">
              <a:extLst>
                <a:ext uri="{FF2B5EF4-FFF2-40B4-BE49-F238E27FC236}">
                  <a16:creationId xmlns:a16="http://schemas.microsoft.com/office/drawing/2014/main" xmlns="" id="{E0995653-F58A-F346-8273-1323AF1420C9}"/>
                </a:ext>
              </a:extLst>
            </p:cNvPr>
            <p:cNvSpPr>
              <a:spLocks noChangeArrowheads="1"/>
            </p:cNvSpPr>
            <p:nvPr/>
          </p:nvSpPr>
          <p:spPr bwMode="auto">
            <a:xfrm>
              <a:off x="163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5" name="Rectangle 25">
              <a:extLst>
                <a:ext uri="{FF2B5EF4-FFF2-40B4-BE49-F238E27FC236}">
                  <a16:creationId xmlns:a16="http://schemas.microsoft.com/office/drawing/2014/main" xmlns="" id="{7CC403FB-2EA3-FB4C-B00F-8FF64386B6A7}"/>
                </a:ext>
              </a:extLst>
            </p:cNvPr>
            <p:cNvSpPr>
              <a:spLocks noChangeArrowheads="1"/>
            </p:cNvSpPr>
            <p:nvPr/>
          </p:nvSpPr>
          <p:spPr bwMode="auto">
            <a:xfrm>
              <a:off x="166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6" name="Rectangle 26">
              <a:extLst>
                <a:ext uri="{FF2B5EF4-FFF2-40B4-BE49-F238E27FC236}">
                  <a16:creationId xmlns:a16="http://schemas.microsoft.com/office/drawing/2014/main" xmlns="" id="{37BF5C7F-D089-F947-BFAA-F9F69D215963}"/>
                </a:ext>
              </a:extLst>
            </p:cNvPr>
            <p:cNvSpPr>
              <a:spLocks noChangeArrowheads="1"/>
            </p:cNvSpPr>
            <p:nvPr/>
          </p:nvSpPr>
          <p:spPr bwMode="auto">
            <a:xfrm>
              <a:off x="170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7" name="Rectangle 27">
              <a:extLst>
                <a:ext uri="{FF2B5EF4-FFF2-40B4-BE49-F238E27FC236}">
                  <a16:creationId xmlns:a16="http://schemas.microsoft.com/office/drawing/2014/main" xmlns="" id="{7504B810-E86C-AE40-8A40-169261B2D664}"/>
                </a:ext>
              </a:extLst>
            </p:cNvPr>
            <p:cNvSpPr>
              <a:spLocks noChangeArrowheads="1"/>
            </p:cNvSpPr>
            <p:nvPr/>
          </p:nvSpPr>
          <p:spPr bwMode="auto">
            <a:xfrm>
              <a:off x="174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8" name="Rectangle 28">
              <a:extLst>
                <a:ext uri="{FF2B5EF4-FFF2-40B4-BE49-F238E27FC236}">
                  <a16:creationId xmlns:a16="http://schemas.microsoft.com/office/drawing/2014/main" xmlns="" id="{3CFB4F0D-912A-4345-BBD8-26647B5C0201}"/>
                </a:ext>
              </a:extLst>
            </p:cNvPr>
            <p:cNvSpPr>
              <a:spLocks noChangeArrowheads="1"/>
            </p:cNvSpPr>
            <p:nvPr/>
          </p:nvSpPr>
          <p:spPr bwMode="auto">
            <a:xfrm>
              <a:off x="177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99" name="Rectangle 29">
              <a:extLst>
                <a:ext uri="{FF2B5EF4-FFF2-40B4-BE49-F238E27FC236}">
                  <a16:creationId xmlns:a16="http://schemas.microsoft.com/office/drawing/2014/main" xmlns="" id="{8DFA3758-E688-2B4E-BC06-C685F2F6C6C7}"/>
                </a:ext>
              </a:extLst>
            </p:cNvPr>
            <p:cNvSpPr>
              <a:spLocks noChangeArrowheads="1"/>
            </p:cNvSpPr>
            <p:nvPr/>
          </p:nvSpPr>
          <p:spPr bwMode="auto">
            <a:xfrm>
              <a:off x="181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0" name="Rectangle 30">
              <a:extLst>
                <a:ext uri="{FF2B5EF4-FFF2-40B4-BE49-F238E27FC236}">
                  <a16:creationId xmlns:a16="http://schemas.microsoft.com/office/drawing/2014/main" xmlns="" id="{3F38D8B0-9E4F-AE4C-9528-58E334CF45F6}"/>
                </a:ext>
              </a:extLst>
            </p:cNvPr>
            <p:cNvSpPr>
              <a:spLocks noChangeArrowheads="1"/>
            </p:cNvSpPr>
            <p:nvPr/>
          </p:nvSpPr>
          <p:spPr bwMode="auto">
            <a:xfrm>
              <a:off x="185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1" name="Rectangle 31">
              <a:extLst>
                <a:ext uri="{FF2B5EF4-FFF2-40B4-BE49-F238E27FC236}">
                  <a16:creationId xmlns:a16="http://schemas.microsoft.com/office/drawing/2014/main" xmlns="" id="{C63AC678-60B6-CC49-91D7-10DE2DA434F0}"/>
                </a:ext>
              </a:extLst>
            </p:cNvPr>
            <p:cNvSpPr>
              <a:spLocks noChangeArrowheads="1"/>
            </p:cNvSpPr>
            <p:nvPr/>
          </p:nvSpPr>
          <p:spPr bwMode="auto">
            <a:xfrm>
              <a:off x="188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2" name="Rectangle 32">
              <a:extLst>
                <a:ext uri="{FF2B5EF4-FFF2-40B4-BE49-F238E27FC236}">
                  <a16:creationId xmlns:a16="http://schemas.microsoft.com/office/drawing/2014/main" xmlns="" id="{F0D558F5-B24D-544E-B95D-97DF3F85A9A4}"/>
                </a:ext>
              </a:extLst>
            </p:cNvPr>
            <p:cNvSpPr>
              <a:spLocks noChangeArrowheads="1"/>
            </p:cNvSpPr>
            <p:nvPr/>
          </p:nvSpPr>
          <p:spPr bwMode="auto">
            <a:xfrm>
              <a:off x="1924"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3" name="Rectangle 33">
              <a:extLst>
                <a:ext uri="{FF2B5EF4-FFF2-40B4-BE49-F238E27FC236}">
                  <a16:creationId xmlns:a16="http://schemas.microsoft.com/office/drawing/2014/main" xmlns="" id="{E8861102-CBA8-C84F-A4BC-B75D2F9E0316}"/>
                </a:ext>
              </a:extLst>
            </p:cNvPr>
            <p:cNvSpPr>
              <a:spLocks noChangeArrowheads="1"/>
            </p:cNvSpPr>
            <p:nvPr/>
          </p:nvSpPr>
          <p:spPr bwMode="auto">
            <a:xfrm>
              <a:off x="196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4" name="Rectangle 34">
              <a:extLst>
                <a:ext uri="{FF2B5EF4-FFF2-40B4-BE49-F238E27FC236}">
                  <a16:creationId xmlns:a16="http://schemas.microsoft.com/office/drawing/2014/main" xmlns="" id="{D8D3CCFF-4B1A-A04B-A683-16EB57722576}"/>
                </a:ext>
              </a:extLst>
            </p:cNvPr>
            <p:cNvSpPr>
              <a:spLocks noChangeArrowheads="1"/>
            </p:cNvSpPr>
            <p:nvPr/>
          </p:nvSpPr>
          <p:spPr bwMode="auto">
            <a:xfrm>
              <a:off x="1997"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5" name="Rectangle 35">
              <a:extLst>
                <a:ext uri="{FF2B5EF4-FFF2-40B4-BE49-F238E27FC236}">
                  <a16:creationId xmlns:a16="http://schemas.microsoft.com/office/drawing/2014/main" xmlns="" id="{8AE2EE8F-E401-C34E-9E5F-731244438070}"/>
                </a:ext>
              </a:extLst>
            </p:cNvPr>
            <p:cNvSpPr>
              <a:spLocks noChangeArrowheads="1"/>
            </p:cNvSpPr>
            <p:nvPr/>
          </p:nvSpPr>
          <p:spPr bwMode="auto">
            <a:xfrm>
              <a:off x="203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6" name="Rectangle 36">
              <a:extLst>
                <a:ext uri="{FF2B5EF4-FFF2-40B4-BE49-F238E27FC236}">
                  <a16:creationId xmlns:a16="http://schemas.microsoft.com/office/drawing/2014/main" xmlns="" id="{F165355D-8FCC-3246-A3CC-035AD4EE5CA4}"/>
                </a:ext>
              </a:extLst>
            </p:cNvPr>
            <p:cNvSpPr>
              <a:spLocks noChangeArrowheads="1"/>
            </p:cNvSpPr>
            <p:nvPr/>
          </p:nvSpPr>
          <p:spPr bwMode="auto">
            <a:xfrm>
              <a:off x="2070"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7" name="Rectangle 37">
              <a:extLst>
                <a:ext uri="{FF2B5EF4-FFF2-40B4-BE49-F238E27FC236}">
                  <a16:creationId xmlns:a16="http://schemas.microsoft.com/office/drawing/2014/main" xmlns="" id="{692CE3F9-C3ED-C041-8D71-BB1118E9F950}"/>
                </a:ext>
              </a:extLst>
            </p:cNvPr>
            <p:cNvSpPr>
              <a:spLocks noChangeArrowheads="1"/>
            </p:cNvSpPr>
            <p:nvPr/>
          </p:nvSpPr>
          <p:spPr bwMode="auto">
            <a:xfrm>
              <a:off x="210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8" name="Rectangle 38">
              <a:extLst>
                <a:ext uri="{FF2B5EF4-FFF2-40B4-BE49-F238E27FC236}">
                  <a16:creationId xmlns:a16="http://schemas.microsoft.com/office/drawing/2014/main" xmlns="" id="{798551AD-7378-7D4E-AFAE-4DA5F97F2100}"/>
                </a:ext>
              </a:extLst>
            </p:cNvPr>
            <p:cNvSpPr>
              <a:spLocks noChangeArrowheads="1"/>
            </p:cNvSpPr>
            <p:nvPr/>
          </p:nvSpPr>
          <p:spPr bwMode="auto">
            <a:xfrm>
              <a:off x="214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09" name="Rectangle 39">
              <a:extLst>
                <a:ext uri="{FF2B5EF4-FFF2-40B4-BE49-F238E27FC236}">
                  <a16:creationId xmlns:a16="http://schemas.microsoft.com/office/drawing/2014/main" xmlns="" id="{D8356479-C16C-2941-9053-E014D1170C9E}"/>
                </a:ext>
              </a:extLst>
            </p:cNvPr>
            <p:cNvSpPr>
              <a:spLocks noChangeArrowheads="1"/>
            </p:cNvSpPr>
            <p:nvPr/>
          </p:nvSpPr>
          <p:spPr bwMode="auto">
            <a:xfrm>
              <a:off x="218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0" name="Rectangle 40">
              <a:extLst>
                <a:ext uri="{FF2B5EF4-FFF2-40B4-BE49-F238E27FC236}">
                  <a16:creationId xmlns:a16="http://schemas.microsoft.com/office/drawing/2014/main" xmlns="" id="{4BC444B9-6445-D946-B608-5483D1814C00}"/>
                </a:ext>
              </a:extLst>
            </p:cNvPr>
            <p:cNvSpPr>
              <a:spLocks noChangeArrowheads="1"/>
            </p:cNvSpPr>
            <p:nvPr/>
          </p:nvSpPr>
          <p:spPr bwMode="auto">
            <a:xfrm>
              <a:off x="221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1" name="Rectangle 41">
              <a:extLst>
                <a:ext uri="{FF2B5EF4-FFF2-40B4-BE49-F238E27FC236}">
                  <a16:creationId xmlns:a16="http://schemas.microsoft.com/office/drawing/2014/main" xmlns="" id="{AA6B13FD-DE5B-B043-9574-1F942FF77956}"/>
                </a:ext>
              </a:extLst>
            </p:cNvPr>
            <p:cNvSpPr>
              <a:spLocks noChangeArrowheads="1"/>
            </p:cNvSpPr>
            <p:nvPr/>
          </p:nvSpPr>
          <p:spPr bwMode="auto">
            <a:xfrm>
              <a:off x="225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2" name="Rectangle 42">
              <a:extLst>
                <a:ext uri="{FF2B5EF4-FFF2-40B4-BE49-F238E27FC236}">
                  <a16:creationId xmlns:a16="http://schemas.microsoft.com/office/drawing/2014/main" xmlns="" id="{6C039B83-1EAB-D840-8709-4BFF0A3464C8}"/>
                </a:ext>
              </a:extLst>
            </p:cNvPr>
            <p:cNvSpPr>
              <a:spLocks noChangeArrowheads="1"/>
            </p:cNvSpPr>
            <p:nvPr/>
          </p:nvSpPr>
          <p:spPr bwMode="auto">
            <a:xfrm>
              <a:off x="229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3" name="Rectangle 43">
              <a:extLst>
                <a:ext uri="{FF2B5EF4-FFF2-40B4-BE49-F238E27FC236}">
                  <a16:creationId xmlns:a16="http://schemas.microsoft.com/office/drawing/2014/main" xmlns="" id="{17714832-3E8E-4945-9F01-EECD4B6533C3}"/>
                </a:ext>
              </a:extLst>
            </p:cNvPr>
            <p:cNvSpPr>
              <a:spLocks noChangeArrowheads="1"/>
            </p:cNvSpPr>
            <p:nvPr/>
          </p:nvSpPr>
          <p:spPr bwMode="auto">
            <a:xfrm>
              <a:off x="232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4" name="Rectangle 44">
              <a:extLst>
                <a:ext uri="{FF2B5EF4-FFF2-40B4-BE49-F238E27FC236}">
                  <a16:creationId xmlns:a16="http://schemas.microsoft.com/office/drawing/2014/main" xmlns="" id="{B70AB472-BB89-414F-844F-11508A1CFCBE}"/>
                </a:ext>
              </a:extLst>
            </p:cNvPr>
            <p:cNvSpPr>
              <a:spLocks noChangeArrowheads="1"/>
            </p:cNvSpPr>
            <p:nvPr/>
          </p:nvSpPr>
          <p:spPr bwMode="auto">
            <a:xfrm>
              <a:off x="236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5" name="Rectangle 45">
              <a:extLst>
                <a:ext uri="{FF2B5EF4-FFF2-40B4-BE49-F238E27FC236}">
                  <a16:creationId xmlns:a16="http://schemas.microsoft.com/office/drawing/2014/main" xmlns="" id="{2BEEE121-E6E6-F143-94FD-9E0236939B4C}"/>
                </a:ext>
              </a:extLst>
            </p:cNvPr>
            <p:cNvSpPr>
              <a:spLocks noChangeArrowheads="1"/>
            </p:cNvSpPr>
            <p:nvPr/>
          </p:nvSpPr>
          <p:spPr bwMode="auto">
            <a:xfrm>
              <a:off x="239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6" name="Rectangle 46">
              <a:extLst>
                <a:ext uri="{FF2B5EF4-FFF2-40B4-BE49-F238E27FC236}">
                  <a16:creationId xmlns:a16="http://schemas.microsoft.com/office/drawing/2014/main" xmlns="" id="{1C72A556-2660-4F43-A0D6-B3E0756C9EA8}"/>
                </a:ext>
              </a:extLst>
            </p:cNvPr>
            <p:cNvSpPr>
              <a:spLocks noChangeArrowheads="1"/>
            </p:cNvSpPr>
            <p:nvPr/>
          </p:nvSpPr>
          <p:spPr bwMode="auto">
            <a:xfrm>
              <a:off x="243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7" name="Rectangle 47">
              <a:extLst>
                <a:ext uri="{FF2B5EF4-FFF2-40B4-BE49-F238E27FC236}">
                  <a16:creationId xmlns:a16="http://schemas.microsoft.com/office/drawing/2014/main" xmlns="" id="{91A8A574-ACDB-1B4F-A697-B2A2D1759BDE}"/>
                </a:ext>
              </a:extLst>
            </p:cNvPr>
            <p:cNvSpPr>
              <a:spLocks noChangeArrowheads="1"/>
            </p:cNvSpPr>
            <p:nvPr/>
          </p:nvSpPr>
          <p:spPr bwMode="auto">
            <a:xfrm>
              <a:off x="247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8" name="Rectangle 48">
              <a:extLst>
                <a:ext uri="{FF2B5EF4-FFF2-40B4-BE49-F238E27FC236}">
                  <a16:creationId xmlns:a16="http://schemas.microsoft.com/office/drawing/2014/main" xmlns="" id="{4E9D63E5-8224-7F43-B073-E1BA7C440F09}"/>
                </a:ext>
              </a:extLst>
            </p:cNvPr>
            <p:cNvSpPr>
              <a:spLocks noChangeArrowheads="1"/>
            </p:cNvSpPr>
            <p:nvPr/>
          </p:nvSpPr>
          <p:spPr bwMode="auto">
            <a:xfrm>
              <a:off x="250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19" name="Rectangle 49">
              <a:extLst>
                <a:ext uri="{FF2B5EF4-FFF2-40B4-BE49-F238E27FC236}">
                  <a16:creationId xmlns:a16="http://schemas.microsoft.com/office/drawing/2014/main" xmlns="" id="{40B52DAE-1486-834C-A928-2CD02502DAC6}"/>
                </a:ext>
              </a:extLst>
            </p:cNvPr>
            <p:cNvSpPr>
              <a:spLocks noChangeArrowheads="1"/>
            </p:cNvSpPr>
            <p:nvPr/>
          </p:nvSpPr>
          <p:spPr bwMode="auto">
            <a:xfrm>
              <a:off x="2545"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0" name="Rectangle 50">
              <a:extLst>
                <a:ext uri="{FF2B5EF4-FFF2-40B4-BE49-F238E27FC236}">
                  <a16:creationId xmlns:a16="http://schemas.microsoft.com/office/drawing/2014/main" xmlns="" id="{06418B7A-FACA-B84E-90DE-BC85083AAD64}"/>
                </a:ext>
              </a:extLst>
            </p:cNvPr>
            <p:cNvSpPr>
              <a:spLocks noChangeArrowheads="1"/>
            </p:cNvSpPr>
            <p:nvPr/>
          </p:nvSpPr>
          <p:spPr bwMode="auto">
            <a:xfrm>
              <a:off x="258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1" name="Rectangle 51">
              <a:extLst>
                <a:ext uri="{FF2B5EF4-FFF2-40B4-BE49-F238E27FC236}">
                  <a16:creationId xmlns:a16="http://schemas.microsoft.com/office/drawing/2014/main" xmlns="" id="{39AE300E-E330-9344-A748-48B9B3052828}"/>
                </a:ext>
              </a:extLst>
            </p:cNvPr>
            <p:cNvSpPr>
              <a:spLocks noChangeArrowheads="1"/>
            </p:cNvSpPr>
            <p:nvPr/>
          </p:nvSpPr>
          <p:spPr bwMode="auto">
            <a:xfrm>
              <a:off x="2618"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2" name="Rectangle 52">
              <a:extLst>
                <a:ext uri="{FF2B5EF4-FFF2-40B4-BE49-F238E27FC236}">
                  <a16:creationId xmlns:a16="http://schemas.microsoft.com/office/drawing/2014/main" xmlns="" id="{DA5838AC-7D22-1142-820A-DAE72EED80B8}"/>
                </a:ext>
              </a:extLst>
            </p:cNvPr>
            <p:cNvSpPr>
              <a:spLocks noChangeArrowheads="1"/>
            </p:cNvSpPr>
            <p:nvPr/>
          </p:nvSpPr>
          <p:spPr bwMode="auto">
            <a:xfrm>
              <a:off x="265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3" name="Rectangle 53">
              <a:extLst>
                <a:ext uri="{FF2B5EF4-FFF2-40B4-BE49-F238E27FC236}">
                  <a16:creationId xmlns:a16="http://schemas.microsoft.com/office/drawing/2014/main" xmlns="" id="{A0BD9AE4-A1FC-6D4D-9742-3E5FA8C6B75F}"/>
                </a:ext>
              </a:extLst>
            </p:cNvPr>
            <p:cNvSpPr>
              <a:spLocks noChangeArrowheads="1"/>
            </p:cNvSpPr>
            <p:nvPr/>
          </p:nvSpPr>
          <p:spPr bwMode="auto">
            <a:xfrm>
              <a:off x="2691"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4" name="Rectangle 54">
              <a:extLst>
                <a:ext uri="{FF2B5EF4-FFF2-40B4-BE49-F238E27FC236}">
                  <a16:creationId xmlns:a16="http://schemas.microsoft.com/office/drawing/2014/main" xmlns="" id="{E1F8B0F1-7C8C-0C49-9B52-11C0E2297A67}"/>
                </a:ext>
              </a:extLst>
            </p:cNvPr>
            <p:cNvSpPr>
              <a:spLocks noChangeArrowheads="1"/>
            </p:cNvSpPr>
            <p:nvPr/>
          </p:nvSpPr>
          <p:spPr bwMode="auto">
            <a:xfrm>
              <a:off x="272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5" name="Rectangle 55">
              <a:extLst>
                <a:ext uri="{FF2B5EF4-FFF2-40B4-BE49-F238E27FC236}">
                  <a16:creationId xmlns:a16="http://schemas.microsoft.com/office/drawing/2014/main" xmlns="" id="{5DB53935-BFE6-1546-A7A3-983377BA0C62}"/>
                </a:ext>
              </a:extLst>
            </p:cNvPr>
            <p:cNvSpPr>
              <a:spLocks noChangeArrowheads="1"/>
            </p:cNvSpPr>
            <p:nvPr/>
          </p:nvSpPr>
          <p:spPr bwMode="auto">
            <a:xfrm>
              <a:off x="276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6" name="Rectangle 56">
              <a:extLst>
                <a:ext uri="{FF2B5EF4-FFF2-40B4-BE49-F238E27FC236}">
                  <a16:creationId xmlns:a16="http://schemas.microsoft.com/office/drawing/2014/main" xmlns="" id="{A3CE6D30-B906-284A-BB8E-F1AEDED11C80}"/>
                </a:ext>
              </a:extLst>
            </p:cNvPr>
            <p:cNvSpPr>
              <a:spLocks noChangeArrowheads="1"/>
            </p:cNvSpPr>
            <p:nvPr/>
          </p:nvSpPr>
          <p:spPr bwMode="auto">
            <a:xfrm>
              <a:off x="280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7" name="Rectangle 57">
              <a:extLst>
                <a:ext uri="{FF2B5EF4-FFF2-40B4-BE49-F238E27FC236}">
                  <a16:creationId xmlns:a16="http://schemas.microsoft.com/office/drawing/2014/main" xmlns="" id="{5CB48172-6343-C34A-802F-1A852A2AB2DC}"/>
                </a:ext>
              </a:extLst>
            </p:cNvPr>
            <p:cNvSpPr>
              <a:spLocks noChangeArrowheads="1"/>
            </p:cNvSpPr>
            <p:nvPr/>
          </p:nvSpPr>
          <p:spPr bwMode="auto">
            <a:xfrm>
              <a:off x="283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8" name="Rectangle 58">
              <a:extLst>
                <a:ext uri="{FF2B5EF4-FFF2-40B4-BE49-F238E27FC236}">
                  <a16:creationId xmlns:a16="http://schemas.microsoft.com/office/drawing/2014/main" xmlns="" id="{DE0A9D6B-259B-394A-9C55-3458D9FF7388}"/>
                </a:ext>
              </a:extLst>
            </p:cNvPr>
            <p:cNvSpPr>
              <a:spLocks noChangeArrowheads="1"/>
            </p:cNvSpPr>
            <p:nvPr/>
          </p:nvSpPr>
          <p:spPr bwMode="auto">
            <a:xfrm>
              <a:off x="287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29" name="Rectangle 59">
              <a:extLst>
                <a:ext uri="{FF2B5EF4-FFF2-40B4-BE49-F238E27FC236}">
                  <a16:creationId xmlns:a16="http://schemas.microsoft.com/office/drawing/2014/main" xmlns="" id="{9FB9410F-253F-0144-B587-C79C7B5F72DC}"/>
                </a:ext>
              </a:extLst>
            </p:cNvPr>
            <p:cNvSpPr>
              <a:spLocks noChangeArrowheads="1"/>
            </p:cNvSpPr>
            <p:nvPr/>
          </p:nvSpPr>
          <p:spPr bwMode="auto">
            <a:xfrm>
              <a:off x="291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0" name="Rectangle 60">
              <a:extLst>
                <a:ext uri="{FF2B5EF4-FFF2-40B4-BE49-F238E27FC236}">
                  <a16:creationId xmlns:a16="http://schemas.microsoft.com/office/drawing/2014/main" xmlns="" id="{583940D0-39EE-1E43-B820-0DB324006AEB}"/>
                </a:ext>
              </a:extLst>
            </p:cNvPr>
            <p:cNvSpPr>
              <a:spLocks noChangeArrowheads="1"/>
            </p:cNvSpPr>
            <p:nvPr/>
          </p:nvSpPr>
          <p:spPr bwMode="auto">
            <a:xfrm>
              <a:off x="294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1" name="Rectangle 61">
              <a:extLst>
                <a:ext uri="{FF2B5EF4-FFF2-40B4-BE49-F238E27FC236}">
                  <a16:creationId xmlns:a16="http://schemas.microsoft.com/office/drawing/2014/main" xmlns="" id="{92DD80CD-13D9-EB43-A71D-2449D4AC6D9E}"/>
                </a:ext>
              </a:extLst>
            </p:cNvPr>
            <p:cNvSpPr>
              <a:spLocks noChangeArrowheads="1"/>
            </p:cNvSpPr>
            <p:nvPr/>
          </p:nvSpPr>
          <p:spPr bwMode="auto">
            <a:xfrm>
              <a:off x="298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2" name="Rectangle 62">
              <a:extLst>
                <a:ext uri="{FF2B5EF4-FFF2-40B4-BE49-F238E27FC236}">
                  <a16:creationId xmlns:a16="http://schemas.microsoft.com/office/drawing/2014/main" xmlns="" id="{B2FC41BB-9605-9642-9B59-5A8C21C68AE7}"/>
                </a:ext>
              </a:extLst>
            </p:cNvPr>
            <p:cNvSpPr>
              <a:spLocks noChangeArrowheads="1"/>
            </p:cNvSpPr>
            <p:nvPr/>
          </p:nvSpPr>
          <p:spPr bwMode="auto">
            <a:xfrm>
              <a:off x="302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3" name="Rectangle 63">
              <a:extLst>
                <a:ext uri="{FF2B5EF4-FFF2-40B4-BE49-F238E27FC236}">
                  <a16:creationId xmlns:a16="http://schemas.microsoft.com/office/drawing/2014/main" xmlns="" id="{1BD90E8A-E67E-0B41-AB39-D5EB45236293}"/>
                </a:ext>
              </a:extLst>
            </p:cNvPr>
            <p:cNvSpPr>
              <a:spLocks noChangeArrowheads="1"/>
            </p:cNvSpPr>
            <p:nvPr/>
          </p:nvSpPr>
          <p:spPr bwMode="auto">
            <a:xfrm>
              <a:off x="305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4" name="Rectangle 64">
              <a:extLst>
                <a:ext uri="{FF2B5EF4-FFF2-40B4-BE49-F238E27FC236}">
                  <a16:creationId xmlns:a16="http://schemas.microsoft.com/office/drawing/2014/main" xmlns="" id="{D4B833C3-54AA-364C-BDE2-D99F3734BAAF}"/>
                </a:ext>
              </a:extLst>
            </p:cNvPr>
            <p:cNvSpPr>
              <a:spLocks noChangeArrowheads="1"/>
            </p:cNvSpPr>
            <p:nvPr/>
          </p:nvSpPr>
          <p:spPr bwMode="auto">
            <a:xfrm>
              <a:off x="309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5" name="Rectangle 65">
              <a:extLst>
                <a:ext uri="{FF2B5EF4-FFF2-40B4-BE49-F238E27FC236}">
                  <a16:creationId xmlns:a16="http://schemas.microsoft.com/office/drawing/2014/main" xmlns="" id="{C19647A9-B723-9740-9F06-84E43BEF7990}"/>
                </a:ext>
              </a:extLst>
            </p:cNvPr>
            <p:cNvSpPr>
              <a:spLocks noChangeArrowheads="1"/>
            </p:cNvSpPr>
            <p:nvPr/>
          </p:nvSpPr>
          <p:spPr bwMode="auto">
            <a:xfrm>
              <a:off x="313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6" name="Rectangle 66">
              <a:extLst>
                <a:ext uri="{FF2B5EF4-FFF2-40B4-BE49-F238E27FC236}">
                  <a16:creationId xmlns:a16="http://schemas.microsoft.com/office/drawing/2014/main" xmlns="" id="{38616734-5A2A-754D-9B90-3F8BF4BFBC03}"/>
                </a:ext>
              </a:extLst>
            </p:cNvPr>
            <p:cNvSpPr>
              <a:spLocks noChangeArrowheads="1"/>
            </p:cNvSpPr>
            <p:nvPr/>
          </p:nvSpPr>
          <p:spPr bwMode="auto">
            <a:xfrm>
              <a:off x="3166"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7" name="Rectangle 67">
              <a:extLst>
                <a:ext uri="{FF2B5EF4-FFF2-40B4-BE49-F238E27FC236}">
                  <a16:creationId xmlns:a16="http://schemas.microsoft.com/office/drawing/2014/main" xmlns="" id="{A95E3D5E-93BC-FC41-B99D-30368F05BFF8}"/>
                </a:ext>
              </a:extLst>
            </p:cNvPr>
            <p:cNvSpPr>
              <a:spLocks noChangeArrowheads="1"/>
            </p:cNvSpPr>
            <p:nvPr/>
          </p:nvSpPr>
          <p:spPr bwMode="auto">
            <a:xfrm>
              <a:off x="320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8" name="Rectangle 68">
              <a:extLst>
                <a:ext uri="{FF2B5EF4-FFF2-40B4-BE49-F238E27FC236}">
                  <a16:creationId xmlns:a16="http://schemas.microsoft.com/office/drawing/2014/main" xmlns="" id="{239DC16B-B65D-4C4C-9428-7C0DE12178E8}"/>
                </a:ext>
              </a:extLst>
            </p:cNvPr>
            <p:cNvSpPr>
              <a:spLocks noChangeArrowheads="1"/>
            </p:cNvSpPr>
            <p:nvPr/>
          </p:nvSpPr>
          <p:spPr bwMode="auto">
            <a:xfrm>
              <a:off x="3239"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39" name="Rectangle 69">
              <a:extLst>
                <a:ext uri="{FF2B5EF4-FFF2-40B4-BE49-F238E27FC236}">
                  <a16:creationId xmlns:a16="http://schemas.microsoft.com/office/drawing/2014/main" xmlns="" id="{16799CC2-FC5B-294F-871D-52C1DB054EF6}"/>
                </a:ext>
              </a:extLst>
            </p:cNvPr>
            <p:cNvSpPr>
              <a:spLocks noChangeArrowheads="1"/>
            </p:cNvSpPr>
            <p:nvPr/>
          </p:nvSpPr>
          <p:spPr bwMode="auto">
            <a:xfrm>
              <a:off x="327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0" name="Rectangle 70">
              <a:extLst>
                <a:ext uri="{FF2B5EF4-FFF2-40B4-BE49-F238E27FC236}">
                  <a16:creationId xmlns:a16="http://schemas.microsoft.com/office/drawing/2014/main" xmlns="" id="{B649BEE7-68B1-7A4B-A33B-97B2F09D8BF1}"/>
                </a:ext>
              </a:extLst>
            </p:cNvPr>
            <p:cNvSpPr>
              <a:spLocks noChangeArrowheads="1"/>
            </p:cNvSpPr>
            <p:nvPr/>
          </p:nvSpPr>
          <p:spPr bwMode="auto">
            <a:xfrm>
              <a:off x="3312"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1" name="Rectangle 71">
              <a:extLst>
                <a:ext uri="{FF2B5EF4-FFF2-40B4-BE49-F238E27FC236}">
                  <a16:creationId xmlns:a16="http://schemas.microsoft.com/office/drawing/2014/main" xmlns="" id="{05D79BB0-1F90-404D-9D2A-0725BE188FD2}"/>
                </a:ext>
              </a:extLst>
            </p:cNvPr>
            <p:cNvSpPr>
              <a:spLocks noChangeArrowheads="1"/>
            </p:cNvSpPr>
            <p:nvPr/>
          </p:nvSpPr>
          <p:spPr bwMode="auto">
            <a:xfrm>
              <a:off x="334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2" name="Rectangle 72">
              <a:extLst>
                <a:ext uri="{FF2B5EF4-FFF2-40B4-BE49-F238E27FC236}">
                  <a16:creationId xmlns:a16="http://schemas.microsoft.com/office/drawing/2014/main" xmlns="" id="{686B03C2-AC81-4A46-9530-68DD6B4CF322}"/>
                </a:ext>
              </a:extLst>
            </p:cNvPr>
            <p:cNvSpPr>
              <a:spLocks noChangeArrowheads="1"/>
            </p:cNvSpPr>
            <p:nvPr/>
          </p:nvSpPr>
          <p:spPr bwMode="auto">
            <a:xfrm>
              <a:off x="338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3" name="Rectangle 73">
              <a:extLst>
                <a:ext uri="{FF2B5EF4-FFF2-40B4-BE49-F238E27FC236}">
                  <a16:creationId xmlns:a16="http://schemas.microsoft.com/office/drawing/2014/main" xmlns="" id="{9F7AEA71-CCC8-1348-A2D8-FA0B1A673589}"/>
                </a:ext>
              </a:extLst>
            </p:cNvPr>
            <p:cNvSpPr>
              <a:spLocks noChangeArrowheads="1"/>
            </p:cNvSpPr>
            <p:nvPr/>
          </p:nvSpPr>
          <p:spPr bwMode="auto">
            <a:xfrm>
              <a:off x="342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4" name="Rectangle 74">
              <a:extLst>
                <a:ext uri="{FF2B5EF4-FFF2-40B4-BE49-F238E27FC236}">
                  <a16:creationId xmlns:a16="http://schemas.microsoft.com/office/drawing/2014/main" xmlns="" id="{4A1FF1CF-D4D1-B64C-B801-0CC4E98FCE84}"/>
                </a:ext>
              </a:extLst>
            </p:cNvPr>
            <p:cNvSpPr>
              <a:spLocks noChangeArrowheads="1"/>
            </p:cNvSpPr>
            <p:nvPr/>
          </p:nvSpPr>
          <p:spPr bwMode="auto">
            <a:xfrm>
              <a:off x="345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5" name="Rectangle 75">
              <a:extLst>
                <a:ext uri="{FF2B5EF4-FFF2-40B4-BE49-F238E27FC236}">
                  <a16:creationId xmlns:a16="http://schemas.microsoft.com/office/drawing/2014/main" xmlns="" id="{048A5436-02A8-4449-B713-196EF8D799CC}"/>
                </a:ext>
              </a:extLst>
            </p:cNvPr>
            <p:cNvSpPr>
              <a:spLocks noChangeArrowheads="1"/>
            </p:cNvSpPr>
            <p:nvPr/>
          </p:nvSpPr>
          <p:spPr bwMode="auto">
            <a:xfrm>
              <a:off x="349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6" name="Rectangle 76">
              <a:extLst>
                <a:ext uri="{FF2B5EF4-FFF2-40B4-BE49-F238E27FC236}">
                  <a16:creationId xmlns:a16="http://schemas.microsoft.com/office/drawing/2014/main" xmlns="" id="{38DD7E8C-5F91-1148-AC1B-7CDE87356B2F}"/>
                </a:ext>
              </a:extLst>
            </p:cNvPr>
            <p:cNvSpPr>
              <a:spLocks noChangeArrowheads="1"/>
            </p:cNvSpPr>
            <p:nvPr/>
          </p:nvSpPr>
          <p:spPr bwMode="auto">
            <a:xfrm>
              <a:off x="353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7" name="Rectangle 77">
              <a:extLst>
                <a:ext uri="{FF2B5EF4-FFF2-40B4-BE49-F238E27FC236}">
                  <a16:creationId xmlns:a16="http://schemas.microsoft.com/office/drawing/2014/main" xmlns="" id="{E27D53DF-5CA5-9544-876F-E87EEDD16C20}"/>
                </a:ext>
              </a:extLst>
            </p:cNvPr>
            <p:cNvSpPr>
              <a:spLocks noChangeArrowheads="1"/>
            </p:cNvSpPr>
            <p:nvPr/>
          </p:nvSpPr>
          <p:spPr bwMode="auto">
            <a:xfrm>
              <a:off x="356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8" name="Rectangle 78">
              <a:extLst>
                <a:ext uri="{FF2B5EF4-FFF2-40B4-BE49-F238E27FC236}">
                  <a16:creationId xmlns:a16="http://schemas.microsoft.com/office/drawing/2014/main" xmlns="" id="{28467ED8-6445-E242-BAA4-4EAF45516825}"/>
                </a:ext>
              </a:extLst>
            </p:cNvPr>
            <p:cNvSpPr>
              <a:spLocks noChangeArrowheads="1"/>
            </p:cNvSpPr>
            <p:nvPr/>
          </p:nvSpPr>
          <p:spPr bwMode="auto">
            <a:xfrm>
              <a:off x="360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49" name="Rectangle 79">
              <a:extLst>
                <a:ext uri="{FF2B5EF4-FFF2-40B4-BE49-F238E27FC236}">
                  <a16:creationId xmlns:a16="http://schemas.microsoft.com/office/drawing/2014/main" xmlns="" id="{C4B1F2F7-BECC-E543-810E-DF60210A22F0}"/>
                </a:ext>
              </a:extLst>
            </p:cNvPr>
            <p:cNvSpPr>
              <a:spLocks noChangeArrowheads="1"/>
            </p:cNvSpPr>
            <p:nvPr/>
          </p:nvSpPr>
          <p:spPr bwMode="auto">
            <a:xfrm>
              <a:off x="364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0" name="Rectangle 80">
              <a:extLst>
                <a:ext uri="{FF2B5EF4-FFF2-40B4-BE49-F238E27FC236}">
                  <a16:creationId xmlns:a16="http://schemas.microsoft.com/office/drawing/2014/main" xmlns="" id="{69A30262-7F0E-384A-B015-A1165EA34610}"/>
                </a:ext>
              </a:extLst>
            </p:cNvPr>
            <p:cNvSpPr>
              <a:spLocks noChangeArrowheads="1"/>
            </p:cNvSpPr>
            <p:nvPr/>
          </p:nvSpPr>
          <p:spPr bwMode="auto">
            <a:xfrm>
              <a:off x="367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1" name="Rectangle 81">
              <a:extLst>
                <a:ext uri="{FF2B5EF4-FFF2-40B4-BE49-F238E27FC236}">
                  <a16:creationId xmlns:a16="http://schemas.microsoft.com/office/drawing/2014/main" xmlns="" id="{D83662B9-2C3B-484A-B308-4D5513C3CE04}"/>
                </a:ext>
              </a:extLst>
            </p:cNvPr>
            <p:cNvSpPr>
              <a:spLocks noChangeArrowheads="1"/>
            </p:cNvSpPr>
            <p:nvPr/>
          </p:nvSpPr>
          <p:spPr bwMode="auto">
            <a:xfrm>
              <a:off x="371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2" name="Rectangle 82">
              <a:extLst>
                <a:ext uri="{FF2B5EF4-FFF2-40B4-BE49-F238E27FC236}">
                  <a16:creationId xmlns:a16="http://schemas.microsoft.com/office/drawing/2014/main" xmlns="" id="{F696AE57-5C4B-DB4B-82A5-E2F1B472361A}"/>
                </a:ext>
              </a:extLst>
            </p:cNvPr>
            <p:cNvSpPr>
              <a:spLocks noChangeArrowheads="1"/>
            </p:cNvSpPr>
            <p:nvPr/>
          </p:nvSpPr>
          <p:spPr bwMode="auto">
            <a:xfrm>
              <a:off x="375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3" name="Rectangle 83">
              <a:extLst>
                <a:ext uri="{FF2B5EF4-FFF2-40B4-BE49-F238E27FC236}">
                  <a16:creationId xmlns:a16="http://schemas.microsoft.com/office/drawing/2014/main" xmlns="" id="{BB3B5AC0-9395-5F4D-87A2-818BC9C1C4D8}"/>
                </a:ext>
              </a:extLst>
            </p:cNvPr>
            <p:cNvSpPr>
              <a:spLocks noChangeArrowheads="1"/>
            </p:cNvSpPr>
            <p:nvPr/>
          </p:nvSpPr>
          <p:spPr bwMode="auto">
            <a:xfrm>
              <a:off x="3787"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4" name="Rectangle 84">
              <a:extLst>
                <a:ext uri="{FF2B5EF4-FFF2-40B4-BE49-F238E27FC236}">
                  <a16:creationId xmlns:a16="http://schemas.microsoft.com/office/drawing/2014/main" xmlns="" id="{DEDBDD04-855E-0F40-8312-B6130574C2F9}"/>
                </a:ext>
              </a:extLst>
            </p:cNvPr>
            <p:cNvSpPr>
              <a:spLocks noChangeArrowheads="1"/>
            </p:cNvSpPr>
            <p:nvPr/>
          </p:nvSpPr>
          <p:spPr bwMode="auto">
            <a:xfrm>
              <a:off x="382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5" name="Rectangle 85">
              <a:extLst>
                <a:ext uri="{FF2B5EF4-FFF2-40B4-BE49-F238E27FC236}">
                  <a16:creationId xmlns:a16="http://schemas.microsoft.com/office/drawing/2014/main" xmlns="" id="{BBEF98D8-C9FE-CC41-B69E-396F2294197D}"/>
                </a:ext>
              </a:extLst>
            </p:cNvPr>
            <p:cNvSpPr>
              <a:spLocks noChangeArrowheads="1"/>
            </p:cNvSpPr>
            <p:nvPr/>
          </p:nvSpPr>
          <p:spPr bwMode="auto">
            <a:xfrm>
              <a:off x="3860"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6" name="Rectangle 86">
              <a:extLst>
                <a:ext uri="{FF2B5EF4-FFF2-40B4-BE49-F238E27FC236}">
                  <a16:creationId xmlns:a16="http://schemas.microsoft.com/office/drawing/2014/main" xmlns="" id="{49E41C6C-8EAF-9C45-9066-D9DBB2F591F9}"/>
                </a:ext>
              </a:extLst>
            </p:cNvPr>
            <p:cNvSpPr>
              <a:spLocks noChangeArrowheads="1"/>
            </p:cNvSpPr>
            <p:nvPr/>
          </p:nvSpPr>
          <p:spPr bwMode="auto">
            <a:xfrm>
              <a:off x="389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7" name="Rectangle 87">
              <a:extLst>
                <a:ext uri="{FF2B5EF4-FFF2-40B4-BE49-F238E27FC236}">
                  <a16:creationId xmlns:a16="http://schemas.microsoft.com/office/drawing/2014/main" xmlns="" id="{5DDA8C26-7CB9-2542-8390-E3D508B68290}"/>
                </a:ext>
              </a:extLst>
            </p:cNvPr>
            <p:cNvSpPr>
              <a:spLocks noChangeArrowheads="1"/>
            </p:cNvSpPr>
            <p:nvPr/>
          </p:nvSpPr>
          <p:spPr bwMode="auto">
            <a:xfrm>
              <a:off x="3933"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8" name="Rectangle 88">
              <a:extLst>
                <a:ext uri="{FF2B5EF4-FFF2-40B4-BE49-F238E27FC236}">
                  <a16:creationId xmlns:a16="http://schemas.microsoft.com/office/drawing/2014/main" xmlns="" id="{87ABBB2C-0296-8C43-A937-ABB725BB7DA6}"/>
                </a:ext>
              </a:extLst>
            </p:cNvPr>
            <p:cNvSpPr>
              <a:spLocks noChangeArrowheads="1"/>
            </p:cNvSpPr>
            <p:nvPr/>
          </p:nvSpPr>
          <p:spPr bwMode="auto">
            <a:xfrm>
              <a:off x="397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59" name="Rectangle 89">
              <a:extLst>
                <a:ext uri="{FF2B5EF4-FFF2-40B4-BE49-F238E27FC236}">
                  <a16:creationId xmlns:a16="http://schemas.microsoft.com/office/drawing/2014/main" xmlns="" id="{FB0F3A38-2661-CB46-89A9-6D43A9A02D91}"/>
                </a:ext>
              </a:extLst>
            </p:cNvPr>
            <p:cNvSpPr>
              <a:spLocks noChangeArrowheads="1"/>
            </p:cNvSpPr>
            <p:nvPr/>
          </p:nvSpPr>
          <p:spPr bwMode="auto">
            <a:xfrm>
              <a:off x="400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0" name="Rectangle 90">
              <a:extLst>
                <a:ext uri="{FF2B5EF4-FFF2-40B4-BE49-F238E27FC236}">
                  <a16:creationId xmlns:a16="http://schemas.microsoft.com/office/drawing/2014/main" xmlns="" id="{8078042A-135B-BE4D-A260-8D84F475B1CB}"/>
                </a:ext>
              </a:extLst>
            </p:cNvPr>
            <p:cNvSpPr>
              <a:spLocks noChangeArrowheads="1"/>
            </p:cNvSpPr>
            <p:nvPr/>
          </p:nvSpPr>
          <p:spPr bwMode="auto">
            <a:xfrm>
              <a:off x="404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1" name="Rectangle 91">
              <a:extLst>
                <a:ext uri="{FF2B5EF4-FFF2-40B4-BE49-F238E27FC236}">
                  <a16:creationId xmlns:a16="http://schemas.microsoft.com/office/drawing/2014/main" xmlns="" id="{050BCE22-B8DF-3A4A-8642-CA9DDB9437B7}"/>
                </a:ext>
              </a:extLst>
            </p:cNvPr>
            <p:cNvSpPr>
              <a:spLocks noChangeArrowheads="1"/>
            </p:cNvSpPr>
            <p:nvPr/>
          </p:nvSpPr>
          <p:spPr bwMode="auto">
            <a:xfrm>
              <a:off x="4080"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2" name="Rectangle 92">
              <a:extLst>
                <a:ext uri="{FF2B5EF4-FFF2-40B4-BE49-F238E27FC236}">
                  <a16:creationId xmlns:a16="http://schemas.microsoft.com/office/drawing/2014/main" xmlns="" id="{5F54BA9C-2473-9147-B4D0-8CE82EEF978D}"/>
                </a:ext>
              </a:extLst>
            </p:cNvPr>
            <p:cNvSpPr>
              <a:spLocks noChangeArrowheads="1"/>
            </p:cNvSpPr>
            <p:nvPr/>
          </p:nvSpPr>
          <p:spPr bwMode="auto">
            <a:xfrm>
              <a:off x="411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3" name="Rectangle 93">
              <a:extLst>
                <a:ext uri="{FF2B5EF4-FFF2-40B4-BE49-F238E27FC236}">
                  <a16:creationId xmlns:a16="http://schemas.microsoft.com/office/drawing/2014/main" xmlns="" id="{7040C6CE-C956-384A-AC02-818740A646B3}"/>
                </a:ext>
              </a:extLst>
            </p:cNvPr>
            <p:cNvSpPr>
              <a:spLocks noChangeArrowheads="1"/>
            </p:cNvSpPr>
            <p:nvPr/>
          </p:nvSpPr>
          <p:spPr bwMode="auto">
            <a:xfrm>
              <a:off x="4153"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4" name="Rectangle 94">
              <a:extLst>
                <a:ext uri="{FF2B5EF4-FFF2-40B4-BE49-F238E27FC236}">
                  <a16:creationId xmlns:a16="http://schemas.microsoft.com/office/drawing/2014/main" xmlns="" id="{72B78D95-C1D8-374C-8F9E-E35843FB0E87}"/>
                </a:ext>
              </a:extLst>
            </p:cNvPr>
            <p:cNvSpPr>
              <a:spLocks noChangeArrowheads="1"/>
            </p:cNvSpPr>
            <p:nvPr/>
          </p:nvSpPr>
          <p:spPr bwMode="auto">
            <a:xfrm>
              <a:off x="418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5" name="Rectangle 95">
              <a:extLst>
                <a:ext uri="{FF2B5EF4-FFF2-40B4-BE49-F238E27FC236}">
                  <a16:creationId xmlns:a16="http://schemas.microsoft.com/office/drawing/2014/main" xmlns="" id="{2F76A9F1-600C-7641-B7B2-D81BA8823AF6}"/>
                </a:ext>
              </a:extLst>
            </p:cNvPr>
            <p:cNvSpPr>
              <a:spLocks noChangeArrowheads="1"/>
            </p:cNvSpPr>
            <p:nvPr/>
          </p:nvSpPr>
          <p:spPr bwMode="auto">
            <a:xfrm>
              <a:off x="4226"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6" name="Rectangle 96">
              <a:extLst>
                <a:ext uri="{FF2B5EF4-FFF2-40B4-BE49-F238E27FC236}">
                  <a16:creationId xmlns:a16="http://schemas.microsoft.com/office/drawing/2014/main" xmlns="" id="{94189112-1708-A741-8548-CEC8CDCE0B7E}"/>
                </a:ext>
              </a:extLst>
            </p:cNvPr>
            <p:cNvSpPr>
              <a:spLocks noChangeArrowheads="1"/>
            </p:cNvSpPr>
            <p:nvPr/>
          </p:nvSpPr>
          <p:spPr bwMode="auto">
            <a:xfrm>
              <a:off x="426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7" name="Rectangle 97">
              <a:extLst>
                <a:ext uri="{FF2B5EF4-FFF2-40B4-BE49-F238E27FC236}">
                  <a16:creationId xmlns:a16="http://schemas.microsoft.com/office/drawing/2014/main" xmlns="" id="{3D72947B-9B8E-EF47-B266-010FBF72196C}"/>
                </a:ext>
              </a:extLst>
            </p:cNvPr>
            <p:cNvSpPr>
              <a:spLocks noChangeArrowheads="1"/>
            </p:cNvSpPr>
            <p:nvPr/>
          </p:nvSpPr>
          <p:spPr bwMode="auto">
            <a:xfrm>
              <a:off x="4299"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8" name="Rectangle 98">
              <a:extLst>
                <a:ext uri="{FF2B5EF4-FFF2-40B4-BE49-F238E27FC236}">
                  <a16:creationId xmlns:a16="http://schemas.microsoft.com/office/drawing/2014/main" xmlns="" id="{BBB7A7F9-F52C-6046-A4D4-B16C1256FC1C}"/>
                </a:ext>
              </a:extLst>
            </p:cNvPr>
            <p:cNvSpPr>
              <a:spLocks noChangeArrowheads="1"/>
            </p:cNvSpPr>
            <p:nvPr/>
          </p:nvSpPr>
          <p:spPr bwMode="auto">
            <a:xfrm>
              <a:off x="433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69" name="Rectangle 99">
              <a:extLst>
                <a:ext uri="{FF2B5EF4-FFF2-40B4-BE49-F238E27FC236}">
                  <a16:creationId xmlns:a16="http://schemas.microsoft.com/office/drawing/2014/main" xmlns="" id="{5E254F9A-DE03-9740-8EFB-057E16B69192}"/>
                </a:ext>
              </a:extLst>
            </p:cNvPr>
            <p:cNvSpPr>
              <a:spLocks noChangeArrowheads="1"/>
            </p:cNvSpPr>
            <p:nvPr/>
          </p:nvSpPr>
          <p:spPr bwMode="auto">
            <a:xfrm>
              <a:off x="4372"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0" name="Rectangle 100">
              <a:extLst>
                <a:ext uri="{FF2B5EF4-FFF2-40B4-BE49-F238E27FC236}">
                  <a16:creationId xmlns:a16="http://schemas.microsoft.com/office/drawing/2014/main" xmlns="" id="{31FA905D-9821-B745-89C5-F3982076CFE4}"/>
                </a:ext>
              </a:extLst>
            </p:cNvPr>
            <p:cNvSpPr>
              <a:spLocks noChangeArrowheads="1"/>
            </p:cNvSpPr>
            <p:nvPr/>
          </p:nvSpPr>
          <p:spPr bwMode="auto">
            <a:xfrm>
              <a:off x="4408"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1" name="Rectangle 101">
              <a:extLst>
                <a:ext uri="{FF2B5EF4-FFF2-40B4-BE49-F238E27FC236}">
                  <a16:creationId xmlns:a16="http://schemas.microsoft.com/office/drawing/2014/main" xmlns="" id="{500538DA-229A-364F-8F68-4E6132F97FDB}"/>
                </a:ext>
              </a:extLst>
            </p:cNvPr>
            <p:cNvSpPr>
              <a:spLocks noChangeArrowheads="1"/>
            </p:cNvSpPr>
            <p:nvPr/>
          </p:nvSpPr>
          <p:spPr bwMode="auto">
            <a:xfrm>
              <a:off x="4445"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2" name="Rectangle 102">
              <a:extLst>
                <a:ext uri="{FF2B5EF4-FFF2-40B4-BE49-F238E27FC236}">
                  <a16:creationId xmlns:a16="http://schemas.microsoft.com/office/drawing/2014/main" xmlns="" id="{1A1720A8-5657-6141-95B0-AB7CAD385588}"/>
                </a:ext>
              </a:extLst>
            </p:cNvPr>
            <p:cNvSpPr>
              <a:spLocks noChangeArrowheads="1"/>
            </p:cNvSpPr>
            <p:nvPr/>
          </p:nvSpPr>
          <p:spPr bwMode="auto">
            <a:xfrm>
              <a:off x="4481"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3" name="Rectangle 103">
              <a:extLst>
                <a:ext uri="{FF2B5EF4-FFF2-40B4-BE49-F238E27FC236}">
                  <a16:creationId xmlns:a16="http://schemas.microsoft.com/office/drawing/2014/main" xmlns="" id="{8DDE0ACA-5332-EB4C-9627-2115730725F1}"/>
                </a:ext>
              </a:extLst>
            </p:cNvPr>
            <p:cNvSpPr>
              <a:spLocks noChangeArrowheads="1"/>
            </p:cNvSpPr>
            <p:nvPr/>
          </p:nvSpPr>
          <p:spPr bwMode="auto">
            <a:xfrm>
              <a:off x="451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4" name="Rectangle 104">
              <a:extLst>
                <a:ext uri="{FF2B5EF4-FFF2-40B4-BE49-F238E27FC236}">
                  <a16:creationId xmlns:a16="http://schemas.microsoft.com/office/drawing/2014/main" xmlns="" id="{736DE158-ADEB-814B-A85A-F1DBE0DF147F}"/>
                </a:ext>
              </a:extLst>
            </p:cNvPr>
            <p:cNvSpPr>
              <a:spLocks noChangeArrowheads="1"/>
            </p:cNvSpPr>
            <p:nvPr/>
          </p:nvSpPr>
          <p:spPr bwMode="auto">
            <a:xfrm>
              <a:off x="4554" y="309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5" name="Rectangle 105">
              <a:extLst>
                <a:ext uri="{FF2B5EF4-FFF2-40B4-BE49-F238E27FC236}">
                  <a16:creationId xmlns:a16="http://schemas.microsoft.com/office/drawing/2014/main" xmlns="" id="{077B9DF9-ED95-ED44-BD0E-F656E27989E9}"/>
                </a:ext>
              </a:extLst>
            </p:cNvPr>
            <p:cNvSpPr>
              <a:spLocks noChangeArrowheads="1"/>
            </p:cNvSpPr>
            <p:nvPr/>
          </p:nvSpPr>
          <p:spPr bwMode="auto">
            <a:xfrm>
              <a:off x="459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6" name="Rectangle 106">
              <a:extLst>
                <a:ext uri="{FF2B5EF4-FFF2-40B4-BE49-F238E27FC236}">
                  <a16:creationId xmlns:a16="http://schemas.microsoft.com/office/drawing/2014/main" xmlns="" id="{5641F651-4285-A742-BF22-4D929BE928A0}"/>
                </a:ext>
              </a:extLst>
            </p:cNvPr>
            <p:cNvSpPr>
              <a:spLocks noChangeArrowheads="1"/>
            </p:cNvSpPr>
            <p:nvPr/>
          </p:nvSpPr>
          <p:spPr bwMode="auto">
            <a:xfrm>
              <a:off x="4628"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7" name="Rectangle 107">
              <a:extLst>
                <a:ext uri="{FF2B5EF4-FFF2-40B4-BE49-F238E27FC236}">
                  <a16:creationId xmlns:a16="http://schemas.microsoft.com/office/drawing/2014/main" xmlns="" id="{45AA4FE4-9759-D949-9A7F-91DED252D501}"/>
                </a:ext>
              </a:extLst>
            </p:cNvPr>
            <p:cNvSpPr>
              <a:spLocks noChangeArrowheads="1"/>
            </p:cNvSpPr>
            <p:nvPr/>
          </p:nvSpPr>
          <p:spPr bwMode="auto">
            <a:xfrm>
              <a:off x="466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8" name="Rectangle 108">
              <a:extLst>
                <a:ext uri="{FF2B5EF4-FFF2-40B4-BE49-F238E27FC236}">
                  <a16:creationId xmlns:a16="http://schemas.microsoft.com/office/drawing/2014/main" xmlns="" id="{32F84BAF-BD83-BD44-98D6-41BD1C55C377}"/>
                </a:ext>
              </a:extLst>
            </p:cNvPr>
            <p:cNvSpPr>
              <a:spLocks noChangeArrowheads="1"/>
            </p:cNvSpPr>
            <p:nvPr/>
          </p:nvSpPr>
          <p:spPr bwMode="auto">
            <a:xfrm>
              <a:off x="4701"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79" name="Rectangle 109">
              <a:extLst>
                <a:ext uri="{FF2B5EF4-FFF2-40B4-BE49-F238E27FC236}">
                  <a16:creationId xmlns:a16="http://schemas.microsoft.com/office/drawing/2014/main" xmlns="" id="{231313F5-6C2B-CA4A-B483-DD383C8BB105}"/>
                </a:ext>
              </a:extLst>
            </p:cNvPr>
            <p:cNvSpPr>
              <a:spLocks noChangeArrowheads="1"/>
            </p:cNvSpPr>
            <p:nvPr/>
          </p:nvSpPr>
          <p:spPr bwMode="auto">
            <a:xfrm>
              <a:off x="4737"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0" name="Rectangle 110">
              <a:extLst>
                <a:ext uri="{FF2B5EF4-FFF2-40B4-BE49-F238E27FC236}">
                  <a16:creationId xmlns:a16="http://schemas.microsoft.com/office/drawing/2014/main" xmlns="" id="{92D55603-61F8-3347-A95D-5C52903A9917}"/>
                </a:ext>
              </a:extLst>
            </p:cNvPr>
            <p:cNvSpPr>
              <a:spLocks noChangeArrowheads="1"/>
            </p:cNvSpPr>
            <p:nvPr/>
          </p:nvSpPr>
          <p:spPr bwMode="auto">
            <a:xfrm>
              <a:off x="4774" y="309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1" name="Rectangle 111">
              <a:extLst>
                <a:ext uri="{FF2B5EF4-FFF2-40B4-BE49-F238E27FC236}">
                  <a16:creationId xmlns:a16="http://schemas.microsoft.com/office/drawing/2014/main" xmlns="" id="{77C6F7E6-1DD0-BD41-8B57-4EEF710231AA}"/>
                </a:ext>
              </a:extLst>
            </p:cNvPr>
            <p:cNvSpPr>
              <a:spLocks noChangeArrowheads="1"/>
            </p:cNvSpPr>
            <p:nvPr/>
          </p:nvSpPr>
          <p:spPr bwMode="auto">
            <a:xfrm>
              <a:off x="90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2" name="Rectangle 112">
              <a:extLst>
                <a:ext uri="{FF2B5EF4-FFF2-40B4-BE49-F238E27FC236}">
                  <a16:creationId xmlns:a16="http://schemas.microsoft.com/office/drawing/2014/main" xmlns="" id="{72449A71-E76F-1E4F-95A0-5F72B3064C9E}"/>
                </a:ext>
              </a:extLst>
            </p:cNvPr>
            <p:cNvSpPr>
              <a:spLocks noChangeArrowheads="1"/>
            </p:cNvSpPr>
            <p:nvPr/>
          </p:nvSpPr>
          <p:spPr bwMode="auto">
            <a:xfrm>
              <a:off x="93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3" name="Rectangle 113">
              <a:extLst>
                <a:ext uri="{FF2B5EF4-FFF2-40B4-BE49-F238E27FC236}">
                  <a16:creationId xmlns:a16="http://schemas.microsoft.com/office/drawing/2014/main" xmlns="" id="{B7A51749-A372-6D49-AF25-FEEC574172B8}"/>
                </a:ext>
              </a:extLst>
            </p:cNvPr>
            <p:cNvSpPr>
              <a:spLocks noChangeArrowheads="1"/>
            </p:cNvSpPr>
            <p:nvPr/>
          </p:nvSpPr>
          <p:spPr bwMode="auto">
            <a:xfrm>
              <a:off x="97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4" name="Rectangle 114">
              <a:extLst>
                <a:ext uri="{FF2B5EF4-FFF2-40B4-BE49-F238E27FC236}">
                  <a16:creationId xmlns:a16="http://schemas.microsoft.com/office/drawing/2014/main" xmlns="" id="{EF536D55-8CD2-C547-99C2-C571AD2DD2DA}"/>
                </a:ext>
              </a:extLst>
            </p:cNvPr>
            <p:cNvSpPr>
              <a:spLocks noChangeArrowheads="1"/>
            </p:cNvSpPr>
            <p:nvPr/>
          </p:nvSpPr>
          <p:spPr bwMode="auto">
            <a:xfrm>
              <a:off x="101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5" name="Rectangle 115">
              <a:extLst>
                <a:ext uri="{FF2B5EF4-FFF2-40B4-BE49-F238E27FC236}">
                  <a16:creationId xmlns:a16="http://schemas.microsoft.com/office/drawing/2014/main" xmlns="" id="{4089DE4B-D616-B945-8C0B-32380048DF46}"/>
                </a:ext>
              </a:extLst>
            </p:cNvPr>
            <p:cNvSpPr>
              <a:spLocks noChangeArrowheads="1"/>
            </p:cNvSpPr>
            <p:nvPr/>
          </p:nvSpPr>
          <p:spPr bwMode="auto">
            <a:xfrm>
              <a:off x="104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6" name="Rectangle 116">
              <a:extLst>
                <a:ext uri="{FF2B5EF4-FFF2-40B4-BE49-F238E27FC236}">
                  <a16:creationId xmlns:a16="http://schemas.microsoft.com/office/drawing/2014/main" xmlns="" id="{5094A252-3BD3-D44C-8D8E-B81A48EA0169}"/>
                </a:ext>
              </a:extLst>
            </p:cNvPr>
            <p:cNvSpPr>
              <a:spLocks noChangeArrowheads="1"/>
            </p:cNvSpPr>
            <p:nvPr/>
          </p:nvSpPr>
          <p:spPr bwMode="auto">
            <a:xfrm>
              <a:off x="108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7" name="Rectangle 117">
              <a:extLst>
                <a:ext uri="{FF2B5EF4-FFF2-40B4-BE49-F238E27FC236}">
                  <a16:creationId xmlns:a16="http://schemas.microsoft.com/office/drawing/2014/main" xmlns="" id="{9ABDF4E1-F519-5E41-ADED-50712B448B2E}"/>
                </a:ext>
              </a:extLst>
            </p:cNvPr>
            <p:cNvSpPr>
              <a:spLocks noChangeArrowheads="1"/>
            </p:cNvSpPr>
            <p:nvPr/>
          </p:nvSpPr>
          <p:spPr bwMode="auto">
            <a:xfrm>
              <a:off x="112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8" name="Rectangle 118">
              <a:extLst>
                <a:ext uri="{FF2B5EF4-FFF2-40B4-BE49-F238E27FC236}">
                  <a16:creationId xmlns:a16="http://schemas.microsoft.com/office/drawing/2014/main" xmlns="" id="{78BF6143-696D-5D42-B54E-65B067DFBFE8}"/>
                </a:ext>
              </a:extLst>
            </p:cNvPr>
            <p:cNvSpPr>
              <a:spLocks noChangeArrowheads="1"/>
            </p:cNvSpPr>
            <p:nvPr/>
          </p:nvSpPr>
          <p:spPr bwMode="auto">
            <a:xfrm>
              <a:off x="115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89" name="Rectangle 119">
              <a:extLst>
                <a:ext uri="{FF2B5EF4-FFF2-40B4-BE49-F238E27FC236}">
                  <a16:creationId xmlns:a16="http://schemas.microsoft.com/office/drawing/2014/main" xmlns="" id="{F5683AE8-3387-204A-B242-14763D74BA4D}"/>
                </a:ext>
              </a:extLst>
            </p:cNvPr>
            <p:cNvSpPr>
              <a:spLocks noChangeArrowheads="1"/>
            </p:cNvSpPr>
            <p:nvPr/>
          </p:nvSpPr>
          <p:spPr bwMode="auto">
            <a:xfrm>
              <a:off x="119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0" name="Rectangle 120">
              <a:extLst>
                <a:ext uri="{FF2B5EF4-FFF2-40B4-BE49-F238E27FC236}">
                  <a16:creationId xmlns:a16="http://schemas.microsoft.com/office/drawing/2014/main" xmlns="" id="{1B209B3E-171A-844E-AFD3-87CF790FAABF}"/>
                </a:ext>
              </a:extLst>
            </p:cNvPr>
            <p:cNvSpPr>
              <a:spLocks noChangeArrowheads="1"/>
            </p:cNvSpPr>
            <p:nvPr/>
          </p:nvSpPr>
          <p:spPr bwMode="auto">
            <a:xfrm>
              <a:off x="123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1" name="Rectangle 121">
              <a:extLst>
                <a:ext uri="{FF2B5EF4-FFF2-40B4-BE49-F238E27FC236}">
                  <a16:creationId xmlns:a16="http://schemas.microsoft.com/office/drawing/2014/main" xmlns="" id="{ED93F29E-9085-234A-8A24-8B9C7C371003}"/>
                </a:ext>
              </a:extLst>
            </p:cNvPr>
            <p:cNvSpPr>
              <a:spLocks noChangeArrowheads="1"/>
            </p:cNvSpPr>
            <p:nvPr/>
          </p:nvSpPr>
          <p:spPr bwMode="auto">
            <a:xfrm>
              <a:off x="126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2" name="Rectangle 122">
              <a:extLst>
                <a:ext uri="{FF2B5EF4-FFF2-40B4-BE49-F238E27FC236}">
                  <a16:creationId xmlns:a16="http://schemas.microsoft.com/office/drawing/2014/main" xmlns="" id="{003FF089-A812-964A-B7C2-1F1D133C6902}"/>
                </a:ext>
              </a:extLst>
            </p:cNvPr>
            <p:cNvSpPr>
              <a:spLocks noChangeArrowheads="1"/>
            </p:cNvSpPr>
            <p:nvPr/>
          </p:nvSpPr>
          <p:spPr bwMode="auto">
            <a:xfrm>
              <a:off x="1303"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3" name="Rectangle 123">
              <a:extLst>
                <a:ext uri="{FF2B5EF4-FFF2-40B4-BE49-F238E27FC236}">
                  <a16:creationId xmlns:a16="http://schemas.microsoft.com/office/drawing/2014/main" xmlns="" id="{D10DFCD2-EB7E-8F48-A4E4-0E0A67BA6E70}"/>
                </a:ext>
              </a:extLst>
            </p:cNvPr>
            <p:cNvSpPr>
              <a:spLocks noChangeArrowheads="1"/>
            </p:cNvSpPr>
            <p:nvPr/>
          </p:nvSpPr>
          <p:spPr bwMode="auto">
            <a:xfrm>
              <a:off x="134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4" name="Rectangle 124">
              <a:extLst>
                <a:ext uri="{FF2B5EF4-FFF2-40B4-BE49-F238E27FC236}">
                  <a16:creationId xmlns:a16="http://schemas.microsoft.com/office/drawing/2014/main" xmlns="" id="{12062D9F-FA9B-334C-AE10-98886F4B05F5}"/>
                </a:ext>
              </a:extLst>
            </p:cNvPr>
            <p:cNvSpPr>
              <a:spLocks noChangeArrowheads="1"/>
            </p:cNvSpPr>
            <p:nvPr/>
          </p:nvSpPr>
          <p:spPr bwMode="auto">
            <a:xfrm>
              <a:off x="1376"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5" name="Rectangle 125">
              <a:extLst>
                <a:ext uri="{FF2B5EF4-FFF2-40B4-BE49-F238E27FC236}">
                  <a16:creationId xmlns:a16="http://schemas.microsoft.com/office/drawing/2014/main" xmlns="" id="{9C832E39-4D7F-2B45-B408-F38139529195}"/>
                </a:ext>
              </a:extLst>
            </p:cNvPr>
            <p:cNvSpPr>
              <a:spLocks noChangeArrowheads="1"/>
            </p:cNvSpPr>
            <p:nvPr/>
          </p:nvSpPr>
          <p:spPr bwMode="auto">
            <a:xfrm>
              <a:off x="141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6" name="Rectangle 126">
              <a:extLst>
                <a:ext uri="{FF2B5EF4-FFF2-40B4-BE49-F238E27FC236}">
                  <a16:creationId xmlns:a16="http://schemas.microsoft.com/office/drawing/2014/main" xmlns="" id="{E13E74F1-60FA-1046-98AA-8FE3B9F93325}"/>
                </a:ext>
              </a:extLst>
            </p:cNvPr>
            <p:cNvSpPr>
              <a:spLocks noChangeArrowheads="1"/>
            </p:cNvSpPr>
            <p:nvPr/>
          </p:nvSpPr>
          <p:spPr bwMode="auto">
            <a:xfrm>
              <a:off x="1449"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7" name="Rectangle 127">
              <a:extLst>
                <a:ext uri="{FF2B5EF4-FFF2-40B4-BE49-F238E27FC236}">
                  <a16:creationId xmlns:a16="http://schemas.microsoft.com/office/drawing/2014/main" xmlns="" id="{13EB38FB-A40D-8048-97DB-4DB0A182C641}"/>
                </a:ext>
              </a:extLst>
            </p:cNvPr>
            <p:cNvSpPr>
              <a:spLocks noChangeArrowheads="1"/>
            </p:cNvSpPr>
            <p:nvPr/>
          </p:nvSpPr>
          <p:spPr bwMode="auto">
            <a:xfrm>
              <a:off x="148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8" name="Rectangle 128">
              <a:extLst>
                <a:ext uri="{FF2B5EF4-FFF2-40B4-BE49-F238E27FC236}">
                  <a16:creationId xmlns:a16="http://schemas.microsoft.com/office/drawing/2014/main" xmlns="" id="{C3774294-B07E-4D4A-9AA3-8984E65B34A6}"/>
                </a:ext>
              </a:extLst>
            </p:cNvPr>
            <p:cNvSpPr>
              <a:spLocks noChangeArrowheads="1"/>
            </p:cNvSpPr>
            <p:nvPr/>
          </p:nvSpPr>
          <p:spPr bwMode="auto">
            <a:xfrm>
              <a:off x="152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399" name="Rectangle 129">
              <a:extLst>
                <a:ext uri="{FF2B5EF4-FFF2-40B4-BE49-F238E27FC236}">
                  <a16:creationId xmlns:a16="http://schemas.microsoft.com/office/drawing/2014/main" xmlns="" id="{2291E4D0-D1B0-5D48-B964-5BCBD7AB91BC}"/>
                </a:ext>
              </a:extLst>
            </p:cNvPr>
            <p:cNvSpPr>
              <a:spLocks noChangeArrowheads="1"/>
            </p:cNvSpPr>
            <p:nvPr/>
          </p:nvSpPr>
          <p:spPr bwMode="auto">
            <a:xfrm>
              <a:off x="155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0" name="Rectangle 130">
              <a:extLst>
                <a:ext uri="{FF2B5EF4-FFF2-40B4-BE49-F238E27FC236}">
                  <a16:creationId xmlns:a16="http://schemas.microsoft.com/office/drawing/2014/main" xmlns="" id="{2BEDE6EB-D176-094D-BB4D-E3580927F31C}"/>
                </a:ext>
              </a:extLst>
            </p:cNvPr>
            <p:cNvSpPr>
              <a:spLocks noChangeArrowheads="1"/>
            </p:cNvSpPr>
            <p:nvPr/>
          </p:nvSpPr>
          <p:spPr bwMode="auto">
            <a:xfrm>
              <a:off x="159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1" name="Rectangle 131">
              <a:extLst>
                <a:ext uri="{FF2B5EF4-FFF2-40B4-BE49-F238E27FC236}">
                  <a16:creationId xmlns:a16="http://schemas.microsoft.com/office/drawing/2014/main" xmlns="" id="{7D454F6E-8FB2-5144-B169-2390E5763849}"/>
                </a:ext>
              </a:extLst>
            </p:cNvPr>
            <p:cNvSpPr>
              <a:spLocks noChangeArrowheads="1"/>
            </p:cNvSpPr>
            <p:nvPr/>
          </p:nvSpPr>
          <p:spPr bwMode="auto">
            <a:xfrm>
              <a:off x="163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2" name="Rectangle 132">
              <a:extLst>
                <a:ext uri="{FF2B5EF4-FFF2-40B4-BE49-F238E27FC236}">
                  <a16:creationId xmlns:a16="http://schemas.microsoft.com/office/drawing/2014/main" xmlns="" id="{1229E995-02E9-5A4A-9B74-3F68734B0E1E}"/>
                </a:ext>
              </a:extLst>
            </p:cNvPr>
            <p:cNvSpPr>
              <a:spLocks noChangeArrowheads="1"/>
            </p:cNvSpPr>
            <p:nvPr/>
          </p:nvSpPr>
          <p:spPr bwMode="auto">
            <a:xfrm>
              <a:off x="166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3" name="Rectangle 133">
              <a:extLst>
                <a:ext uri="{FF2B5EF4-FFF2-40B4-BE49-F238E27FC236}">
                  <a16:creationId xmlns:a16="http://schemas.microsoft.com/office/drawing/2014/main" xmlns="" id="{4BA74EBC-0892-AA4C-AC9C-0DCBDCB9F749}"/>
                </a:ext>
              </a:extLst>
            </p:cNvPr>
            <p:cNvSpPr>
              <a:spLocks noChangeArrowheads="1"/>
            </p:cNvSpPr>
            <p:nvPr/>
          </p:nvSpPr>
          <p:spPr bwMode="auto">
            <a:xfrm>
              <a:off x="170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4" name="Rectangle 134">
              <a:extLst>
                <a:ext uri="{FF2B5EF4-FFF2-40B4-BE49-F238E27FC236}">
                  <a16:creationId xmlns:a16="http://schemas.microsoft.com/office/drawing/2014/main" xmlns="" id="{10F87A5D-7B91-4C46-AA69-6120431FFEC6}"/>
                </a:ext>
              </a:extLst>
            </p:cNvPr>
            <p:cNvSpPr>
              <a:spLocks noChangeArrowheads="1"/>
            </p:cNvSpPr>
            <p:nvPr/>
          </p:nvSpPr>
          <p:spPr bwMode="auto">
            <a:xfrm>
              <a:off x="174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5" name="Rectangle 135">
              <a:extLst>
                <a:ext uri="{FF2B5EF4-FFF2-40B4-BE49-F238E27FC236}">
                  <a16:creationId xmlns:a16="http://schemas.microsoft.com/office/drawing/2014/main" xmlns="" id="{8190D3E0-0C20-714B-A05E-0666B861D8A8}"/>
                </a:ext>
              </a:extLst>
            </p:cNvPr>
            <p:cNvSpPr>
              <a:spLocks noChangeArrowheads="1"/>
            </p:cNvSpPr>
            <p:nvPr/>
          </p:nvSpPr>
          <p:spPr bwMode="auto">
            <a:xfrm>
              <a:off x="177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6" name="Rectangle 136">
              <a:extLst>
                <a:ext uri="{FF2B5EF4-FFF2-40B4-BE49-F238E27FC236}">
                  <a16:creationId xmlns:a16="http://schemas.microsoft.com/office/drawing/2014/main" xmlns="" id="{9D9576FC-294F-9642-8411-BF2F1B70D9D9}"/>
                </a:ext>
              </a:extLst>
            </p:cNvPr>
            <p:cNvSpPr>
              <a:spLocks noChangeArrowheads="1"/>
            </p:cNvSpPr>
            <p:nvPr/>
          </p:nvSpPr>
          <p:spPr bwMode="auto">
            <a:xfrm>
              <a:off x="181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7" name="Rectangle 137">
              <a:extLst>
                <a:ext uri="{FF2B5EF4-FFF2-40B4-BE49-F238E27FC236}">
                  <a16:creationId xmlns:a16="http://schemas.microsoft.com/office/drawing/2014/main" xmlns="" id="{D70BA53E-C3DC-984A-BB6D-360453B5AC19}"/>
                </a:ext>
              </a:extLst>
            </p:cNvPr>
            <p:cNvSpPr>
              <a:spLocks noChangeArrowheads="1"/>
            </p:cNvSpPr>
            <p:nvPr/>
          </p:nvSpPr>
          <p:spPr bwMode="auto">
            <a:xfrm>
              <a:off x="185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8" name="Rectangle 138">
              <a:extLst>
                <a:ext uri="{FF2B5EF4-FFF2-40B4-BE49-F238E27FC236}">
                  <a16:creationId xmlns:a16="http://schemas.microsoft.com/office/drawing/2014/main" xmlns="" id="{90DBEA36-0AFB-6544-8ECB-ADCC518BAD84}"/>
                </a:ext>
              </a:extLst>
            </p:cNvPr>
            <p:cNvSpPr>
              <a:spLocks noChangeArrowheads="1"/>
            </p:cNvSpPr>
            <p:nvPr/>
          </p:nvSpPr>
          <p:spPr bwMode="auto">
            <a:xfrm>
              <a:off x="188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09" name="Rectangle 139">
              <a:extLst>
                <a:ext uri="{FF2B5EF4-FFF2-40B4-BE49-F238E27FC236}">
                  <a16:creationId xmlns:a16="http://schemas.microsoft.com/office/drawing/2014/main" xmlns="" id="{20ADE199-E50D-DD44-B21E-0BA3B5B07D8B}"/>
                </a:ext>
              </a:extLst>
            </p:cNvPr>
            <p:cNvSpPr>
              <a:spLocks noChangeArrowheads="1"/>
            </p:cNvSpPr>
            <p:nvPr/>
          </p:nvSpPr>
          <p:spPr bwMode="auto">
            <a:xfrm>
              <a:off x="1924"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0" name="Rectangle 140">
              <a:extLst>
                <a:ext uri="{FF2B5EF4-FFF2-40B4-BE49-F238E27FC236}">
                  <a16:creationId xmlns:a16="http://schemas.microsoft.com/office/drawing/2014/main" xmlns="" id="{E536F38B-4D27-F649-AA2E-FDC1607718BB}"/>
                </a:ext>
              </a:extLst>
            </p:cNvPr>
            <p:cNvSpPr>
              <a:spLocks noChangeArrowheads="1"/>
            </p:cNvSpPr>
            <p:nvPr/>
          </p:nvSpPr>
          <p:spPr bwMode="auto">
            <a:xfrm>
              <a:off x="196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1" name="Rectangle 141">
              <a:extLst>
                <a:ext uri="{FF2B5EF4-FFF2-40B4-BE49-F238E27FC236}">
                  <a16:creationId xmlns:a16="http://schemas.microsoft.com/office/drawing/2014/main" xmlns="" id="{7ABA1C4D-3276-C04F-91F5-1124F78466DA}"/>
                </a:ext>
              </a:extLst>
            </p:cNvPr>
            <p:cNvSpPr>
              <a:spLocks noChangeArrowheads="1"/>
            </p:cNvSpPr>
            <p:nvPr/>
          </p:nvSpPr>
          <p:spPr bwMode="auto">
            <a:xfrm>
              <a:off x="1997"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2" name="Rectangle 142">
              <a:extLst>
                <a:ext uri="{FF2B5EF4-FFF2-40B4-BE49-F238E27FC236}">
                  <a16:creationId xmlns:a16="http://schemas.microsoft.com/office/drawing/2014/main" xmlns="" id="{4036B885-0F8F-C14E-B5E5-21FF932C0672}"/>
                </a:ext>
              </a:extLst>
            </p:cNvPr>
            <p:cNvSpPr>
              <a:spLocks noChangeArrowheads="1"/>
            </p:cNvSpPr>
            <p:nvPr/>
          </p:nvSpPr>
          <p:spPr bwMode="auto">
            <a:xfrm>
              <a:off x="203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3" name="Rectangle 143">
              <a:extLst>
                <a:ext uri="{FF2B5EF4-FFF2-40B4-BE49-F238E27FC236}">
                  <a16:creationId xmlns:a16="http://schemas.microsoft.com/office/drawing/2014/main" xmlns="" id="{4F3993EF-BCAC-FD4F-86E2-F1A7A5D3A6DE}"/>
                </a:ext>
              </a:extLst>
            </p:cNvPr>
            <p:cNvSpPr>
              <a:spLocks noChangeArrowheads="1"/>
            </p:cNvSpPr>
            <p:nvPr/>
          </p:nvSpPr>
          <p:spPr bwMode="auto">
            <a:xfrm>
              <a:off x="2070"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4" name="Rectangle 144">
              <a:extLst>
                <a:ext uri="{FF2B5EF4-FFF2-40B4-BE49-F238E27FC236}">
                  <a16:creationId xmlns:a16="http://schemas.microsoft.com/office/drawing/2014/main" xmlns="" id="{3E84BC00-2654-4A4C-A9EA-E7E4A8AC7E05}"/>
                </a:ext>
              </a:extLst>
            </p:cNvPr>
            <p:cNvSpPr>
              <a:spLocks noChangeArrowheads="1"/>
            </p:cNvSpPr>
            <p:nvPr/>
          </p:nvSpPr>
          <p:spPr bwMode="auto">
            <a:xfrm>
              <a:off x="210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5" name="Rectangle 145">
              <a:extLst>
                <a:ext uri="{FF2B5EF4-FFF2-40B4-BE49-F238E27FC236}">
                  <a16:creationId xmlns:a16="http://schemas.microsoft.com/office/drawing/2014/main" xmlns="" id="{DB9CB169-D127-9C4C-8064-6D60C081E028}"/>
                </a:ext>
              </a:extLst>
            </p:cNvPr>
            <p:cNvSpPr>
              <a:spLocks noChangeArrowheads="1"/>
            </p:cNvSpPr>
            <p:nvPr/>
          </p:nvSpPr>
          <p:spPr bwMode="auto">
            <a:xfrm>
              <a:off x="214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6" name="Rectangle 146">
              <a:extLst>
                <a:ext uri="{FF2B5EF4-FFF2-40B4-BE49-F238E27FC236}">
                  <a16:creationId xmlns:a16="http://schemas.microsoft.com/office/drawing/2014/main" xmlns="" id="{7E5773F8-054F-2F40-AE77-60D351874D74}"/>
                </a:ext>
              </a:extLst>
            </p:cNvPr>
            <p:cNvSpPr>
              <a:spLocks noChangeArrowheads="1"/>
            </p:cNvSpPr>
            <p:nvPr/>
          </p:nvSpPr>
          <p:spPr bwMode="auto">
            <a:xfrm>
              <a:off x="218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7" name="Rectangle 147">
              <a:extLst>
                <a:ext uri="{FF2B5EF4-FFF2-40B4-BE49-F238E27FC236}">
                  <a16:creationId xmlns:a16="http://schemas.microsoft.com/office/drawing/2014/main" xmlns="" id="{F0BFE8A9-AE0E-AB49-A75A-E394E407041E}"/>
                </a:ext>
              </a:extLst>
            </p:cNvPr>
            <p:cNvSpPr>
              <a:spLocks noChangeArrowheads="1"/>
            </p:cNvSpPr>
            <p:nvPr/>
          </p:nvSpPr>
          <p:spPr bwMode="auto">
            <a:xfrm>
              <a:off x="221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8" name="Rectangle 148">
              <a:extLst>
                <a:ext uri="{FF2B5EF4-FFF2-40B4-BE49-F238E27FC236}">
                  <a16:creationId xmlns:a16="http://schemas.microsoft.com/office/drawing/2014/main" xmlns="" id="{A1025E32-40C2-A548-956B-9D52B372BACB}"/>
                </a:ext>
              </a:extLst>
            </p:cNvPr>
            <p:cNvSpPr>
              <a:spLocks noChangeArrowheads="1"/>
            </p:cNvSpPr>
            <p:nvPr/>
          </p:nvSpPr>
          <p:spPr bwMode="auto">
            <a:xfrm>
              <a:off x="225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19" name="Rectangle 149">
              <a:extLst>
                <a:ext uri="{FF2B5EF4-FFF2-40B4-BE49-F238E27FC236}">
                  <a16:creationId xmlns:a16="http://schemas.microsoft.com/office/drawing/2014/main" xmlns="" id="{421997C2-7F19-E944-8976-0A686FD31CEE}"/>
                </a:ext>
              </a:extLst>
            </p:cNvPr>
            <p:cNvSpPr>
              <a:spLocks noChangeArrowheads="1"/>
            </p:cNvSpPr>
            <p:nvPr/>
          </p:nvSpPr>
          <p:spPr bwMode="auto">
            <a:xfrm>
              <a:off x="229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0" name="Rectangle 150">
              <a:extLst>
                <a:ext uri="{FF2B5EF4-FFF2-40B4-BE49-F238E27FC236}">
                  <a16:creationId xmlns:a16="http://schemas.microsoft.com/office/drawing/2014/main" xmlns="" id="{97A2F307-8762-1845-A0AF-70EB0D92D59B}"/>
                </a:ext>
              </a:extLst>
            </p:cNvPr>
            <p:cNvSpPr>
              <a:spLocks noChangeArrowheads="1"/>
            </p:cNvSpPr>
            <p:nvPr/>
          </p:nvSpPr>
          <p:spPr bwMode="auto">
            <a:xfrm>
              <a:off x="232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1" name="Rectangle 151">
              <a:extLst>
                <a:ext uri="{FF2B5EF4-FFF2-40B4-BE49-F238E27FC236}">
                  <a16:creationId xmlns:a16="http://schemas.microsoft.com/office/drawing/2014/main" xmlns="" id="{5DA7E79A-40C7-264B-AA68-CC5684A7F689}"/>
                </a:ext>
              </a:extLst>
            </p:cNvPr>
            <p:cNvSpPr>
              <a:spLocks noChangeArrowheads="1"/>
            </p:cNvSpPr>
            <p:nvPr/>
          </p:nvSpPr>
          <p:spPr bwMode="auto">
            <a:xfrm>
              <a:off x="236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2" name="Rectangle 152">
              <a:extLst>
                <a:ext uri="{FF2B5EF4-FFF2-40B4-BE49-F238E27FC236}">
                  <a16:creationId xmlns:a16="http://schemas.microsoft.com/office/drawing/2014/main" xmlns="" id="{FAA2C515-1ACF-0C4E-8490-70C03D9A26E0}"/>
                </a:ext>
              </a:extLst>
            </p:cNvPr>
            <p:cNvSpPr>
              <a:spLocks noChangeArrowheads="1"/>
            </p:cNvSpPr>
            <p:nvPr/>
          </p:nvSpPr>
          <p:spPr bwMode="auto">
            <a:xfrm>
              <a:off x="239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3" name="Rectangle 153">
              <a:extLst>
                <a:ext uri="{FF2B5EF4-FFF2-40B4-BE49-F238E27FC236}">
                  <a16:creationId xmlns:a16="http://schemas.microsoft.com/office/drawing/2014/main" xmlns="" id="{C28F16E3-A78F-0E49-95E0-1B48BB2C23C2}"/>
                </a:ext>
              </a:extLst>
            </p:cNvPr>
            <p:cNvSpPr>
              <a:spLocks noChangeArrowheads="1"/>
            </p:cNvSpPr>
            <p:nvPr/>
          </p:nvSpPr>
          <p:spPr bwMode="auto">
            <a:xfrm>
              <a:off x="243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4" name="Rectangle 154">
              <a:extLst>
                <a:ext uri="{FF2B5EF4-FFF2-40B4-BE49-F238E27FC236}">
                  <a16:creationId xmlns:a16="http://schemas.microsoft.com/office/drawing/2014/main" xmlns="" id="{F32C2782-B739-D341-8BAB-3A0864B86D72}"/>
                </a:ext>
              </a:extLst>
            </p:cNvPr>
            <p:cNvSpPr>
              <a:spLocks noChangeArrowheads="1"/>
            </p:cNvSpPr>
            <p:nvPr/>
          </p:nvSpPr>
          <p:spPr bwMode="auto">
            <a:xfrm>
              <a:off x="247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5" name="Rectangle 155">
              <a:extLst>
                <a:ext uri="{FF2B5EF4-FFF2-40B4-BE49-F238E27FC236}">
                  <a16:creationId xmlns:a16="http://schemas.microsoft.com/office/drawing/2014/main" xmlns="" id="{6724393A-37D3-C94C-BD2E-9928145C4DDC}"/>
                </a:ext>
              </a:extLst>
            </p:cNvPr>
            <p:cNvSpPr>
              <a:spLocks noChangeArrowheads="1"/>
            </p:cNvSpPr>
            <p:nvPr/>
          </p:nvSpPr>
          <p:spPr bwMode="auto">
            <a:xfrm>
              <a:off x="250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6" name="Rectangle 156">
              <a:extLst>
                <a:ext uri="{FF2B5EF4-FFF2-40B4-BE49-F238E27FC236}">
                  <a16:creationId xmlns:a16="http://schemas.microsoft.com/office/drawing/2014/main" xmlns="" id="{7BE2A13A-959A-5748-9F56-F6649D912756}"/>
                </a:ext>
              </a:extLst>
            </p:cNvPr>
            <p:cNvSpPr>
              <a:spLocks noChangeArrowheads="1"/>
            </p:cNvSpPr>
            <p:nvPr/>
          </p:nvSpPr>
          <p:spPr bwMode="auto">
            <a:xfrm>
              <a:off x="2545"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7" name="Rectangle 157">
              <a:extLst>
                <a:ext uri="{FF2B5EF4-FFF2-40B4-BE49-F238E27FC236}">
                  <a16:creationId xmlns:a16="http://schemas.microsoft.com/office/drawing/2014/main" xmlns="" id="{F805BE6C-688C-8B43-A449-F3FC6280871F}"/>
                </a:ext>
              </a:extLst>
            </p:cNvPr>
            <p:cNvSpPr>
              <a:spLocks noChangeArrowheads="1"/>
            </p:cNvSpPr>
            <p:nvPr/>
          </p:nvSpPr>
          <p:spPr bwMode="auto">
            <a:xfrm>
              <a:off x="258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8" name="Rectangle 158">
              <a:extLst>
                <a:ext uri="{FF2B5EF4-FFF2-40B4-BE49-F238E27FC236}">
                  <a16:creationId xmlns:a16="http://schemas.microsoft.com/office/drawing/2014/main" xmlns="" id="{DA8E1933-FD35-6341-95C8-2FAEB7E465D4}"/>
                </a:ext>
              </a:extLst>
            </p:cNvPr>
            <p:cNvSpPr>
              <a:spLocks noChangeArrowheads="1"/>
            </p:cNvSpPr>
            <p:nvPr/>
          </p:nvSpPr>
          <p:spPr bwMode="auto">
            <a:xfrm>
              <a:off x="2618"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29" name="Rectangle 159">
              <a:extLst>
                <a:ext uri="{FF2B5EF4-FFF2-40B4-BE49-F238E27FC236}">
                  <a16:creationId xmlns:a16="http://schemas.microsoft.com/office/drawing/2014/main" xmlns="" id="{44ECFDDB-B469-EC46-809F-098BC5943994}"/>
                </a:ext>
              </a:extLst>
            </p:cNvPr>
            <p:cNvSpPr>
              <a:spLocks noChangeArrowheads="1"/>
            </p:cNvSpPr>
            <p:nvPr/>
          </p:nvSpPr>
          <p:spPr bwMode="auto">
            <a:xfrm>
              <a:off x="265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0" name="Rectangle 160">
              <a:extLst>
                <a:ext uri="{FF2B5EF4-FFF2-40B4-BE49-F238E27FC236}">
                  <a16:creationId xmlns:a16="http://schemas.microsoft.com/office/drawing/2014/main" xmlns="" id="{0B23362A-22C3-EE45-A53C-FDA3EB201A78}"/>
                </a:ext>
              </a:extLst>
            </p:cNvPr>
            <p:cNvSpPr>
              <a:spLocks noChangeArrowheads="1"/>
            </p:cNvSpPr>
            <p:nvPr/>
          </p:nvSpPr>
          <p:spPr bwMode="auto">
            <a:xfrm>
              <a:off x="2691"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1" name="Rectangle 161">
              <a:extLst>
                <a:ext uri="{FF2B5EF4-FFF2-40B4-BE49-F238E27FC236}">
                  <a16:creationId xmlns:a16="http://schemas.microsoft.com/office/drawing/2014/main" xmlns="" id="{6ABF8B0E-BF7C-7546-B673-1BA0D4A752D3}"/>
                </a:ext>
              </a:extLst>
            </p:cNvPr>
            <p:cNvSpPr>
              <a:spLocks noChangeArrowheads="1"/>
            </p:cNvSpPr>
            <p:nvPr/>
          </p:nvSpPr>
          <p:spPr bwMode="auto">
            <a:xfrm>
              <a:off x="272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2" name="Rectangle 162">
              <a:extLst>
                <a:ext uri="{FF2B5EF4-FFF2-40B4-BE49-F238E27FC236}">
                  <a16:creationId xmlns:a16="http://schemas.microsoft.com/office/drawing/2014/main" xmlns="" id="{18F75223-78B8-7745-B24D-72922D33CF0E}"/>
                </a:ext>
              </a:extLst>
            </p:cNvPr>
            <p:cNvSpPr>
              <a:spLocks noChangeArrowheads="1"/>
            </p:cNvSpPr>
            <p:nvPr/>
          </p:nvSpPr>
          <p:spPr bwMode="auto">
            <a:xfrm>
              <a:off x="276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3" name="Rectangle 163">
              <a:extLst>
                <a:ext uri="{FF2B5EF4-FFF2-40B4-BE49-F238E27FC236}">
                  <a16:creationId xmlns:a16="http://schemas.microsoft.com/office/drawing/2014/main" xmlns="" id="{A403B22C-5EC1-4147-A260-2F177BF1C3FF}"/>
                </a:ext>
              </a:extLst>
            </p:cNvPr>
            <p:cNvSpPr>
              <a:spLocks noChangeArrowheads="1"/>
            </p:cNvSpPr>
            <p:nvPr/>
          </p:nvSpPr>
          <p:spPr bwMode="auto">
            <a:xfrm>
              <a:off x="280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4" name="Rectangle 164">
              <a:extLst>
                <a:ext uri="{FF2B5EF4-FFF2-40B4-BE49-F238E27FC236}">
                  <a16:creationId xmlns:a16="http://schemas.microsoft.com/office/drawing/2014/main" xmlns="" id="{9122AA10-98E5-E043-9AF8-17702C3976A3}"/>
                </a:ext>
              </a:extLst>
            </p:cNvPr>
            <p:cNvSpPr>
              <a:spLocks noChangeArrowheads="1"/>
            </p:cNvSpPr>
            <p:nvPr/>
          </p:nvSpPr>
          <p:spPr bwMode="auto">
            <a:xfrm>
              <a:off x="283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5" name="Rectangle 165">
              <a:extLst>
                <a:ext uri="{FF2B5EF4-FFF2-40B4-BE49-F238E27FC236}">
                  <a16:creationId xmlns:a16="http://schemas.microsoft.com/office/drawing/2014/main" xmlns="" id="{2D3FB04F-FDC6-004D-8DA7-7E6263DB9A00}"/>
                </a:ext>
              </a:extLst>
            </p:cNvPr>
            <p:cNvSpPr>
              <a:spLocks noChangeArrowheads="1"/>
            </p:cNvSpPr>
            <p:nvPr/>
          </p:nvSpPr>
          <p:spPr bwMode="auto">
            <a:xfrm>
              <a:off x="287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6" name="Rectangle 166">
              <a:extLst>
                <a:ext uri="{FF2B5EF4-FFF2-40B4-BE49-F238E27FC236}">
                  <a16:creationId xmlns:a16="http://schemas.microsoft.com/office/drawing/2014/main" xmlns="" id="{9F4318B4-B0A5-A14B-930E-BD5434FA351E}"/>
                </a:ext>
              </a:extLst>
            </p:cNvPr>
            <p:cNvSpPr>
              <a:spLocks noChangeArrowheads="1"/>
            </p:cNvSpPr>
            <p:nvPr/>
          </p:nvSpPr>
          <p:spPr bwMode="auto">
            <a:xfrm>
              <a:off x="291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7" name="Rectangle 167">
              <a:extLst>
                <a:ext uri="{FF2B5EF4-FFF2-40B4-BE49-F238E27FC236}">
                  <a16:creationId xmlns:a16="http://schemas.microsoft.com/office/drawing/2014/main" xmlns="" id="{929AA880-5925-9E44-BEA9-55AE363E4514}"/>
                </a:ext>
              </a:extLst>
            </p:cNvPr>
            <p:cNvSpPr>
              <a:spLocks noChangeArrowheads="1"/>
            </p:cNvSpPr>
            <p:nvPr/>
          </p:nvSpPr>
          <p:spPr bwMode="auto">
            <a:xfrm>
              <a:off x="294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8" name="Rectangle 168">
              <a:extLst>
                <a:ext uri="{FF2B5EF4-FFF2-40B4-BE49-F238E27FC236}">
                  <a16:creationId xmlns:a16="http://schemas.microsoft.com/office/drawing/2014/main" xmlns="" id="{99580763-C405-3547-949E-CBDB4E25042B}"/>
                </a:ext>
              </a:extLst>
            </p:cNvPr>
            <p:cNvSpPr>
              <a:spLocks noChangeArrowheads="1"/>
            </p:cNvSpPr>
            <p:nvPr/>
          </p:nvSpPr>
          <p:spPr bwMode="auto">
            <a:xfrm>
              <a:off x="298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39" name="Rectangle 169">
              <a:extLst>
                <a:ext uri="{FF2B5EF4-FFF2-40B4-BE49-F238E27FC236}">
                  <a16:creationId xmlns:a16="http://schemas.microsoft.com/office/drawing/2014/main" xmlns="" id="{39AD1618-766E-554E-A722-BF532490657D}"/>
                </a:ext>
              </a:extLst>
            </p:cNvPr>
            <p:cNvSpPr>
              <a:spLocks noChangeArrowheads="1"/>
            </p:cNvSpPr>
            <p:nvPr/>
          </p:nvSpPr>
          <p:spPr bwMode="auto">
            <a:xfrm>
              <a:off x="302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0" name="Rectangle 170">
              <a:extLst>
                <a:ext uri="{FF2B5EF4-FFF2-40B4-BE49-F238E27FC236}">
                  <a16:creationId xmlns:a16="http://schemas.microsoft.com/office/drawing/2014/main" xmlns="" id="{E811809A-2BDF-FB49-9C73-B34CBC5D5423}"/>
                </a:ext>
              </a:extLst>
            </p:cNvPr>
            <p:cNvSpPr>
              <a:spLocks noChangeArrowheads="1"/>
            </p:cNvSpPr>
            <p:nvPr/>
          </p:nvSpPr>
          <p:spPr bwMode="auto">
            <a:xfrm>
              <a:off x="305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1" name="Rectangle 171">
              <a:extLst>
                <a:ext uri="{FF2B5EF4-FFF2-40B4-BE49-F238E27FC236}">
                  <a16:creationId xmlns:a16="http://schemas.microsoft.com/office/drawing/2014/main" xmlns="" id="{29BE45FB-E520-2D44-A9AB-BF3097C1A1DF}"/>
                </a:ext>
              </a:extLst>
            </p:cNvPr>
            <p:cNvSpPr>
              <a:spLocks noChangeArrowheads="1"/>
            </p:cNvSpPr>
            <p:nvPr/>
          </p:nvSpPr>
          <p:spPr bwMode="auto">
            <a:xfrm>
              <a:off x="309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2" name="Rectangle 172">
              <a:extLst>
                <a:ext uri="{FF2B5EF4-FFF2-40B4-BE49-F238E27FC236}">
                  <a16:creationId xmlns:a16="http://schemas.microsoft.com/office/drawing/2014/main" xmlns="" id="{83FE2AC2-DA2B-9840-91C3-81ECE446E9E3}"/>
                </a:ext>
              </a:extLst>
            </p:cNvPr>
            <p:cNvSpPr>
              <a:spLocks noChangeArrowheads="1"/>
            </p:cNvSpPr>
            <p:nvPr/>
          </p:nvSpPr>
          <p:spPr bwMode="auto">
            <a:xfrm>
              <a:off x="313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3" name="Rectangle 173">
              <a:extLst>
                <a:ext uri="{FF2B5EF4-FFF2-40B4-BE49-F238E27FC236}">
                  <a16:creationId xmlns:a16="http://schemas.microsoft.com/office/drawing/2014/main" xmlns="" id="{CEC94992-02C8-6148-83B5-8951FA86169B}"/>
                </a:ext>
              </a:extLst>
            </p:cNvPr>
            <p:cNvSpPr>
              <a:spLocks noChangeArrowheads="1"/>
            </p:cNvSpPr>
            <p:nvPr/>
          </p:nvSpPr>
          <p:spPr bwMode="auto">
            <a:xfrm>
              <a:off x="3166"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4" name="Rectangle 174">
              <a:extLst>
                <a:ext uri="{FF2B5EF4-FFF2-40B4-BE49-F238E27FC236}">
                  <a16:creationId xmlns:a16="http://schemas.microsoft.com/office/drawing/2014/main" xmlns="" id="{A1E0A2AE-006E-8F4A-B773-8A65CA65EA15}"/>
                </a:ext>
              </a:extLst>
            </p:cNvPr>
            <p:cNvSpPr>
              <a:spLocks noChangeArrowheads="1"/>
            </p:cNvSpPr>
            <p:nvPr/>
          </p:nvSpPr>
          <p:spPr bwMode="auto">
            <a:xfrm>
              <a:off x="320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5" name="Rectangle 175">
              <a:extLst>
                <a:ext uri="{FF2B5EF4-FFF2-40B4-BE49-F238E27FC236}">
                  <a16:creationId xmlns:a16="http://schemas.microsoft.com/office/drawing/2014/main" xmlns="" id="{676CD0FD-985C-5D4C-A036-BD39CAE703E4}"/>
                </a:ext>
              </a:extLst>
            </p:cNvPr>
            <p:cNvSpPr>
              <a:spLocks noChangeArrowheads="1"/>
            </p:cNvSpPr>
            <p:nvPr/>
          </p:nvSpPr>
          <p:spPr bwMode="auto">
            <a:xfrm>
              <a:off x="3239"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6" name="Rectangle 176">
              <a:extLst>
                <a:ext uri="{FF2B5EF4-FFF2-40B4-BE49-F238E27FC236}">
                  <a16:creationId xmlns:a16="http://schemas.microsoft.com/office/drawing/2014/main" xmlns="" id="{9B4BEAFE-1ED8-6D42-B427-A2E207F9D481}"/>
                </a:ext>
              </a:extLst>
            </p:cNvPr>
            <p:cNvSpPr>
              <a:spLocks noChangeArrowheads="1"/>
            </p:cNvSpPr>
            <p:nvPr/>
          </p:nvSpPr>
          <p:spPr bwMode="auto">
            <a:xfrm>
              <a:off x="327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7" name="Rectangle 177">
              <a:extLst>
                <a:ext uri="{FF2B5EF4-FFF2-40B4-BE49-F238E27FC236}">
                  <a16:creationId xmlns:a16="http://schemas.microsoft.com/office/drawing/2014/main" xmlns="" id="{91002B39-7847-EA4A-96DC-D3D2BF2E2DF1}"/>
                </a:ext>
              </a:extLst>
            </p:cNvPr>
            <p:cNvSpPr>
              <a:spLocks noChangeArrowheads="1"/>
            </p:cNvSpPr>
            <p:nvPr/>
          </p:nvSpPr>
          <p:spPr bwMode="auto">
            <a:xfrm>
              <a:off x="3312"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8" name="Rectangle 178">
              <a:extLst>
                <a:ext uri="{FF2B5EF4-FFF2-40B4-BE49-F238E27FC236}">
                  <a16:creationId xmlns:a16="http://schemas.microsoft.com/office/drawing/2014/main" xmlns="" id="{F6FB2423-707B-8047-A316-2B23CA3B34F0}"/>
                </a:ext>
              </a:extLst>
            </p:cNvPr>
            <p:cNvSpPr>
              <a:spLocks noChangeArrowheads="1"/>
            </p:cNvSpPr>
            <p:nvPr/>
          </p:nvSpPr>
          <p:spPr bwMode="auto">
            <a:xfrm>
              <a:off x="334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49" name="Rectangle 179">
              <a:extLst>
                <a:ext uri="{FF2B5EF4-FFF2-40B4-BE49-F238E27FC236}">
                  <a16:creationId xmlns:a16="http://schemas.microsoft.com/office/drawing/2014/main" xmlns="" id="{01B9EA2E-B905-E94E-BDCF-B81BF9C45543}"/>
                </a:ext>
              </a:extLst>
            </p:cNvPr>
            <p:cNvSpPr>
              <a:spLocks noChangeArrowheads="1"/>
            </p:cNvSpPr>
            <p:nvPr/>
          </p:nvSpPr>
          <p:spPr bwMode="auto">
            <a:xfrm>
              <a:off x="338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0" name="Rectangle 180">
              <a:extLst>
                <a:ext uri="{FF2B5EF4-FFF2-40B4-BE49-F238E27FC236}">
                  <a16:creationId xmlns:a16="http://schemas.microsoft.com/office/drawing/2014/main" xmlns="" id="{6461D18C-0560-7945-B917-B4A0E66B8C91}"/>
                </a:ext>
              </a:extLst>
            </p:cNvPr>
            <p:cNvSpPr>
              <a:spLocks noChangeArrowheads="1"/>
            </p:cNvSpPr>
            <p:nvPr/>
          </p:nvSpPr>
          <p:spPr bwMode="auto">
            <a:xfrm>
              <a:off x="342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1" name="Rectangle 181">
              <a:extLst>
                <a:ext uri="{FF2B5EF4-FFF2-40B4-BE49-F238E27FC236}">
                  <a16:creationId xmlns:a16="http://schemas.microsoft.com/office/drawing/2014/main" xmlns="" id="{83B24908-BB14-F64E-8E1F-77D6A40654B8}"/>
                </a:ext>
              </a:extLst>
            </p:cNvPr>
            <p:cNvSpPr>
              <a:spLocks noChangeArrowheads="1"/>
            </p:cNvSpPr>
            <p:nvPr/>
          </p:nvSpPr>
          <p:spPr bwMode="auto">
            <a:xfrm>
              <a:off x="345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2" name="Rectangle 182">
              <a:extLst>
                <a:ext uri="{FF2B5EF4-FFF2-40B4-BE49-F238E27FC236}">
                  <a16:creationId xmlns:a16="http://schemas.microsoft.com/office/drawing/2014/main" xmlns="" id="{D69C8AFA-3A7E-724B-8D64-D0940CE76230}"/>
                </a:ext>
              </a:extLst>
            </p:cNvPr>
            <p:cNvSpPr>
              <a:spLocks noChangeArrowheads="1"/>
            </p:cNvSpPr>
            <p:nvPr/>
          </p:nvSpPr>
          <p:spPr bwMode="auto">
            <a:xfrm>
              <a:off x="349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3" name="Rectangle 183">
              <a:extLst>
                <a:ext uri="{FF2B5EF4-FFF2-40B4-BE49-F238E27FC236}">
                  <a16:creationId xmlns:a16="http://schemas.microsoft.com/office/drawing/2014/main" xmlns="" id="{123D5EB3-39FC-8F48-8C7E-7EA29EF73ED6}"/>
                </a:ext>
              </a:extLst>
            </p:cNvPr>
            <p:cNvSpPr>
              <a:spLocks noChangeArrowheads="1"/>
            </p:cNvSpPr>
            <p:nvPr/>
          </p:nvSpPr>
          <p:spPr bwMode="auto">
            <a:xfrm>
              <a:off x="353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4" name="Rectangle 184">
              <a:extLst>
                <a:ext uri="{FF2B5EF4-FFF2-40B4-BE49-F238E27FC236}">
                  <a16:creationId xmlns:a16="http://schemas.microsoft.com/office/drawing/2014/main" xmlns="" id="{AD9EF525-8F03-6547-BE98-72A55AD46740}"/>
                </a:ext>
              </a:extLst>
            </p:cNvPr>
            <p:cNvSpPr>
              <a:spLocks noChangeArrowheads="1"/>
            </p:cNvSpPr>
            <p:nvPr/>
          </p:nvSpPr>
          <p:spPr bwMode="auto">
            <a:xfrm>
              <a:off x="356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5" name="Rectangle 185">
              <a:extLst>
                <a:ext uri="{FF2B5EF4-FFF2-40B4-BE49-F238E27FC236}">
                  <a16:creationId xmlns:a16="http://schemas.microsoft.com/office/drawing/2014/main" xmlns="" id="{5A1E34AC-0470-B048-8763-E2289CB1FCA0}"/>
                </a:ext>
              </a:extLst>
            </p:cNvPr>
            <p:cNvSpPr>
              <a:spLocks noChangeArrowheads="1"/>
            </p:cNvSpPr>
            <p:nvPr/>
          </p:nvSpPr>
          <p:spPr bwMode="auto">
            <a:xfrm>
              <a:off x="360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6" name="Rectangle 186">
              <a:extLst>
                <a:ext uri="{FF2B5EF4-FFF2-40B4-BE49-F238E27FC236}">
                  <a16:creationId xmlns:a16="http://schemas.microsoft.com/office/drawing/2014/main" xmlns="" id="{F8499CBC-8F89-374A-8CDA-A75A14588BA8}"/>
                </a:ext>
              </a:extLst>
            </p:cNvPr>
            <p:cNvSpPr>
              <a:spLocks noChangeArrowheads="1"/>
            </p:cNvSpPr>
            <p:nvPr/>
          </p:nvSpPr>
          <p:spPr bwMode="auto">
            <a:xfrm>
              <a:off x="364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7" name="Rectangle 187">
              <a:extLst>
                <a:ext uri="{FF2B5EF4-FFF2-40B4-BE49-F238E27FC236}">
                  <a16:creationId xmlns:a16="http://schemas.microsoft.com/office/drawing/2014/main" xmlns="" id="{E7B98969-74ED-6046-81FF-D1FA620517D0}"/>
                </a:ext>
              </a:extLst>
            </p:cNvPr>
            <p:cNvSpPr>
              <a:spLocks noChangeArrowheads="1"/>
            </p:cNvSpPr>
            <p:nvPr/>
          </p:nvSpPr>
          <p:spPr bwMode="auto">
            <a:xfrm>
              <a:off x="367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8" name="Rectangle 188">
              <a:extLst>
                <a:ext uri="{FF2B5EF4-FFF2-40B4-BE49-F238E27FC236}">
                  <a16:creationId xmlns:a16="http://schemas.microsoft.com/office/drawing/2014/main" xmlns="" id="{9C39BF36-690B-9842-AF33-C136D26F34F9}"/>
                </a:ext>
              </a:extLst>
            </p:cNvPr>
            <p:cNvSpPr>
              <a:spLocks noChangeArrowheads="1"/>
            </p:cNvSpPr>
            <p:nvPr/>
          </p:nvSpPr>
          <p:spPr bwMode="auto">
            <a:xfrm>
              <a:off x="371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59" name="Rectangle 189">
              <a:extLst>
                <a:ext uri="{FF2B5EF4-FFF2-40B4-BE49-F238E27FC236}">
                  <a16:creationId xmlns:a16="http://schemas.microsoft.com/office/drawing/2014/main" xmlns="" id="{234C9A91-7A05-F041-84EE-8378F2774C97}"/>
                </a:ext>
              </a:extLst>
            </p:cNvPr>
            <p:cNvSpPr>
              <a:spLocks noChangeArrowheads="1"/>
            </p:cNvSpPr>
            <p:nvPr/>
          </p:nvSpPr>
          <p:spPr bwMode="auto">
            <a:xfrm>
              <a:off x="375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0" name="Rectangle 190">
              <a:extLst>
                <a:ext uri="{FF2B5EF4-FFF2-40B4-BE49-F238E27FC236}">
                  <a16:creationId xmlns:a16="http://schemas.microsoft.com/office/drawing/2014/main" xmlns="" id="{C1443924-BE87-8544-8663-0FF410C14E69}"/>
                </a:ext>
              </a:extLst>
            </p:cNvPr>
            <p:cNvSpPr>
              <a:spLocks noChangeArrowheads="1"/>
            </p:cNvSpPr>
            <p:nvPr/>
          </p:nvSpPr>
          <p:spPr bwMode="auto">
            <a:xfrm>
              <a:off x="3787"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1" name="Rectangle 191">
              <a:extLst>
                <a:ext uri="{FF2B5EF4-FFF2-40B4-BE49-F238E27FC236}">
                  <a16:creationId xmlns:a16="http://schemas.microsoft.com/office/drawing/2014/main" xmlns="" id="{483C2684-39BA-8B44-AA5B-1230C111A03D}"/>
                </a:ext>
              </a:extLst>
            </p:cNvPr>
            <p:cNvSpPr>
              <a:spLocks noChangeArrowheads="1"/>
            </p:cNvSpPr>
            <p:nvPr/>
          </p:nvSpPr>
          <p:spPr bwMode="auto">
            <a:xfrm>
              <a:off x="382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2" name="Rectangle 192">
              <a:extLst>
                <a:ext uri="{FF2B5EF4-FFF2-40B4-BE49-F238E27FC236}">
                  <a16:creationId xmlns:a16="http://schemas.microsoft.com/office/drawing/2014/main" xmlns="" id="{1FDE792A-E5D7-584E-AB96-D3E9D818DC83}"/>
                </a:ext>
              </a:extLst>
            </p:cNvPr>
            <p:cNvSpPr>
              <a:spLocks noChangeArrowheads="1"/>
            </p:cNvSpPr>
            <p:nvPr/>
          </p:nvSpPr>
          <p:spPr bwMode="auto">
            <a:xfrm>
              <a:off x="3860"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3" name="Rectangle 193">
              <a:extLst>
                <a:ext uri="{FF2B5EF4-FFF2-40B4-BE49-F238E27FC236}">
                  <a16:creationId xmlns:a16="http://schemas.microsoft.com/office/drawing/2014/main" xmlns="" id="{0FD5303D-8D73-7F47-99C8-16F4DCC432B2}"/>
                </a:ext>
              </a:extLst>
            </p:cNvPr>
            <p:cNvSpPr>
              <a:spLocks noChangeArrowheads="1"/>
            </p:cNvSpPr>
            <p:nvPr/>
          </p:nvSpPr>
          <p:spPr bwMode="auto">
            <a:xfrm>
              <a:off x="389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4" name="Rectangle 194">
              <a:extLst>
                <a:ext uri="{FF2B5EF4-FFF2-40B4-BE49-F238E27FC236}">
                  <a16:creationId xmlns:a16="http://schemas.microsoft.com/office/drawing/2014/main" xmlns="" id="{F2C1B32B-52D0-3847-B8C4-D724F5321306}"/>
                </a:ext>
              </a:extLst>
            </p:cNvPr>
            <p:cNvSpPr>
              <a:spLocks noChangeArrowheads="1"/>
            </p:cNvSpPr>
            <p:nvPr/>
          </p:nvSpPr>
          <p:spPr bwMode="auto">
            <a:xfrm>
              <a:off x="3933"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5" name="Rectangle 195">
              <a:extLst>
                <a:ext uri="{FF2B5EF4-FFF2-40B4-BE49-F238E27FC236}">
                  <a16:creationId xmlns:a16="http://schemas.microsoft.com/office/drawing/2014/main" xmlns="" id="{B093075C-68D7-E04F-8E5B-2410D1A8436F}"/>
                </a:ext>
              </a:extLst>
            </p:cNvPr>
            <p:cNvSpPr>
              <a:spLocks noChangeArrowheads="1"/>
            </p:cNvSpPr>
            <p:nvPr/>
          </p:nvSpPr>
          <p:spPr bwMode="auto">
            <a:xfrm>
              <a:off x="397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6" name="Rectangle 196">
              <a:extLst>
                <a:ext uri="{FF2B5EF4-FFF2-40B4-BE49-F238E27FC236}">
                  <a16:creationId xmlns:a16="http://schemas.microsoft.com/office/drawing/2014/main" xmlns="" id="{4FCC1096-2F29-294A-BF24-5FE3ABAAE3FF}"/>
                </a:ext>
              </a:extLst>
            </p:cNvPr>
            <p:cNvSpPr>
              <a:spLocks noChangeArrowheads="1"/>
            </p:cNvSpPr>
            <p:nvPr/>
          </p:nvSpPr>
          <p:spPr bwMode="auto">
            <a:xfrm>
              <a:off x="400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7" name="Rectangle 197">
              <a:extLst>
                <a:ext uri="{FF2B5EF4-FFF2-40B4-BE49-F238E27FC236}">
                  <a16:creationId xmlns:a16="http://schemas.microsoft.com/office/drawing/2014/main" xmlns="" id="{0D348BB1-E3E9-8946-AC5B-9EF9B871394A}"/>
                </a:ext>
              </a:extLst>
            </p:cNvPr>
            <p:cNvSpPr>
              <a:spLocks noChangeArrowheads="1"/>
            </p:cNvSpPr>
            <p:nvPr/>
          </p:nvSpPr>
          <p:spPr bwMode="auto">
            <a:xfrm>
              <a:off x="404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8" name="Rectangle 198">
              <a:extLst>
                <a:ext uri="{FF2B5EF4-FFF2-40B4-BE49-F238E27FC236}">
                  <a16:creationId xmlns:a16="http://schemas.microsoft.com/office/drawing/2014/main" xmlns="" id="{13A58C48-7C89-244D-B93D-0C1EA797B1C6}"/>
                </a:ext>
              </a:extLst>
            </p:cNvPr>
            <p:cNvSpPr>
              <a:spLocks noChangeArrowheads="1"/>
            </p:cNvSpPr>
            <p:nvPr/>
          </p:nvSpPr>
          <p:spPr bwMode="auto">
            <a:xfrm>
              <a:off x="4080"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69" name="Rectangle 199">
              <a:extLst>
                <a:ext uri="{FF2B5EF4-FFF2-40B4-BE49-F238E27FC236}">
                  <a16:creationId xmlns:a16="http://schemas.microsoft.com/office/drawing/2014/main" xmlns="" id="{1A4EA5F9-6E9B-9347-A642-2A99473FF4CC}"/>
                </a:ext>
              </a:extLst>
            </p:cNvPr>
            <p:cNvSpPr>
              <a:spLocks noChangeArrowheads="1"/>
            </p:cNvSpPr>
            <p:nvPr/>
          </p:nvSpPr>
          <p:spPr bwMode="auto">
            <a:xfrm>
              <a:off x="411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70" name="Rectangle 200">
              <a:extLst>
                <a:ext uri="{FF2B5EF4-FFF2-40B4-BE49-F238E27FC236}">
                  <a16:creationId xmlns:a16="http://schemas.microsoft.com/office/drawing/2014/main" xmlns="" id="{ED95ECAB-B6C6-D74B-9684-E1E2F40B56CE}"/>
                </a:ext>
              </a:extLst>
            </p:cNvPr>
            <p:cNvSpPr>
              <a:spLocks noChangeArrowheads="1"/>
            </p:cNvSpPr>
            <p:nvPr/>
          </p:nvSpPr>
          <p:spPr bwMode="auto">
            <a:xfrm>
              <a:off x="4153"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71" name="Rectangle 201">
              <a:extLst>
                <a:ext uri="{FF2B5EF4-FFF2-40B4-BE49-F238E27FC236}">
                  <a16:creationId xmlns:a16="http://schemas.microsoft.com/office/drawing/2014/main" xmlns="" id="{F9C3F528-8C24-7340-BBF3-5800CEDDAC9D}"/>
                </a:ext>
              </a:extLst>
            </p:cNvPr>
            <p:cNvSpPr>
              <a:spLocks noChangeArrowheads="1"/>
            </p:cNvSpPr>
            <p:nvPr/>
          </p:nvSpPr>
          <p:spPr bwMode="auto">
            <a:xfrm>
              <a:off x="418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72" name="Rectangle 202">
              <a:extLst>
                <a:ext uri="{FF2B5EF4-FFF2-40B4-BE49-F238E27FC236}">
                  <a16:creationId xmlns:a16="http://schemas.microsoft.com/office/drawing/2014/main" xmlns="" id="{E2E6B707-ED61-644F-A341-22E62F4BD039}"/>
                </a:ext>
              </a:extLst>
            </p:cNvPr>
            <p:cNvSpPr>
              <a:spLocks noChangeArrowheads="1"/>
            </p:cNvSpPr>
            <p:nvPr/>
          </p:nvSpPr>
          <p:spPr bwMode="auto">
            <a:xfrm>
              <a:off x="4226"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473" name="Rectangle 203">
              <a:extLst>
                <a:ext uri="{FF2B5EF4-FFF2-40B4-BE49-F238E27FC236}">
                  <a16:creationId xmlns:a16="http://schemas.microsoft.com/office/drawing/2014/main" xmlns="" id="{2D05DB09-97E3-754D-B54A-7912B7E36C19}"/>
                </a:ext>
              </a:extLst>
            </p:cNvPr>
            <p:cNvSpPr>
              <a:spLocks noChangeArrowheads="1"/>
            </p:cNvSpPr>
            <p:nvPr/>
          </p:nvSpPr>
          <p:spPr bwMode="auto">
            <a:xfrm>
              <a:off x="426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21860" name="Group 204">
            <a:extLst>
              <a:ext uri="{FF2B5EF4-FFF2-40B4-BE49-F238E27FC236}">
                <a16:creationId xmlns:a16="http://schemas.microsoft.com/office/drawing/2014/main" xmlns="" id="{0C96158F-DBBD-8F4A-ADFB-F7A26A6F93F0}"/>
              </a:ext>
            </a:extLst>
          </p:cNvPr>
          <p:cNvGrpSpPr>
            <a:grpSpLocks/>
          </p:cNvGrpSpPr>
          <p:nvPr/>
        </p:nvGrpSpPr>
        <p:grpSpPr bwMode="auto">
          <a:xfrm>
            <a:off x="1611313" y="2900363"/>
            <a:ext cx="6935787" cy="1354137"/>
            <a:chOff x="902" y="1827"/>
            <a:chExt cx="3884" cy="853"/>
          </a:xfrm>
        </p:grpSpPr>
        <p:sp>
          <p:nvSpPr>
            <p:cNvPr id="122074" name="Rectangle 205">
              <a:extLst>
                <a:ext uri="{FF2B5EF4-FFF2-40B4-BE49-F238E27FC236}">
                  <a16:creationId xmlns:a16="http://schemas.microsoft.com/office/drawing/2014/main" xmlns="" id="{1E7FAA91-D548-504D-9B9A-D37446193EE5}"/>
                </a:ext>
              </a:extLst>
            </p:cNvPr>
            <p:cNvSpPr>
              <a:spLocks noChangeArrowheads="1"/>
            </p:cNvSpPr>
            <p:nvPr/>
          </p:nvSpPr>
          <p:spPr bwMode="auto">
            <a:xfrm>
              <a:off x="4299"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75" name="Rectangle 206">
              <a:extLst>
                <a:ext uri="{FF2B5EF4-FFF2-40B4-BE49-F238E27FC236}">
                  <a16:creationId xmlns:a16="http://schemas.microsoft.com/office/drawing/2014/main" xmlns="" id="{E26EF6C6-219E-4346-A8B8-1E664F28F544}"/>
                </a:ext>
              </a:extLst>
            </p:cNvPr>
            <p:cNvSpPr>
              <a:spLocks noChangeArrowheads="1"/>
            </p:cNvSpPr>
            <p:nvPr/>
          </p:nvSpPr>
          <p:spPr bwMode="auto">
            <a:xfrm>
              <a:off x="433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76" name="Rectangle 207">
              <a:extLst>
                <a:ext uri="{FF2B5EF4-FFF2-40B4-BE49-F238E27FC236}">
                  <a16:creationId xmlns:a16="http://schemas.microsoft.com/office/drawing/2014/main" xmlns="" id="{C7BCFD67-B7D9-A744-944A-B532777D52F0}"/>
                </a:ext>
              </a:extLst>
            </p:cNvPr>
            <p:cNvSpPr>
              <a:spLocks noChangeArrowheads="1"/>
            </p:cNvSpPr>
            <p:nvPr/>
          </p:nvSpPr>
          <p:spPr bwMode="auto">
            <a:xfrm>
              <a:off x="4372"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77" name="Rectangle 208">
              <a:extLst>
                <a:ext uri="{FF2B5EF4-FFF2-40B4-BE49-F238E27FC236}">
                  <a16:creationId xmlns:a16="http://schemas.microsoft.com/office/drawing/2014/main" xmlns="" id="{084F4873-05CE-1E4D-953F-F2C93C6C8708}"/>
                </a:ext>
              </a:extLst>
            </p:cNvPr>
            <p:cNvSpPr>
              <a:spLocks noChangeArrowheads="1"/>
            </p:cNvSpPr>
            <p:nvPr/>
          </p:nvSpPr>
          <p:spPr bwMode="auto">
            <a:xfrm>
              <a:off x="4408"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78" name="Rectangle 209">
              <a:extLst>
                <a:ext uri="{FF2B5EF4-FFF2-40B4-BE49-F238E27FC236}">
                  <a16:creationId xmlns:a16="http://schemas.microsoft.com/office/drawing/2014/main" xmlns="" id="{52EEFA81-8F32-A04F-835A-EA3FA860AC49}"/>
                </a:ext>
              </a:extLst>
            </p:cNvPr>
            <p:cNvSpPr>
              <a:spLocks noChangeArrowheads="1"/>
            </p:cNvSpPr>
            <p:nvPr/>
          </p:nvSpPr>
          <p:spPr bwMode="auto">
            <a:xfrm>
              <a:off x="4445"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79" name="Rectangle 210">
              <a:extLst>
                <a:ext uri="{FF2B5EF4-FFF2-40B4-BE49-F238E27FC236}">
                  <a16:creationId xmlns:a16="http://schemas.microsoft.com/office/drawing/2014/main" xmlns="" id="{7555D463-2DB7-5C47-BC16-43B6CBB73B0A}"/>
                </a:ext>
              </a:extLst>
            </p:cNvPr>
            <p:cNvSpPr>
              <a:spLocks noChangeArrowheads="1"/>
            </p:cNvSpPr>
            <p:nvPr/>
          </p:nvSpPr>
          <p:spPr bwMode="auto">
            <a:xfrm>
              <a:off x="4481"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0" name="Rectangle 211">
              <a:extLst>
                <a:ext uri="{FF2B5EF4-FFF2-40B4-BE49-F238E27FC236}">
                  <a16:creationId xmlns:a16="http://schemas.microsoft.com/office/drawing/2014/main" xmlns="" id="{BB50A3C7-A096-3145-A3E9-89385EF02171}"/>
                </a:ext>
              </a:extLst>
            </p:cNvPr>
            <p:cNvSpPr>
              <a:spLocks noChangeArrowheads="1"/>
            </p:cNvSpPr>
            <p:nvPr/>
          </p:nvSpPr>
          <p:spPr bwMode="auto">
            <a:xfrm>
              <a:off x="451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1" name="Rectangle 212">
              <a:extLst>
                <a:ext uri="{FF2B5EF4-FFF2-40B4-BE49-F238E27FC236}">
                  <a16:creationId xmlns:a16="http://schemas.microsoft.com/office/drawing/2014/main" xmlns="" id="{D390ED7A-06C1-7447-87D8-7B650CEA3631}"/>
                </a:ext>
              </a:extLst>
            </p:cNvPr>
            <p:cNvSpPr>
              <a:spLocks noChangeArrowheads="1"/>
            </p:cNvSpPr>
            <p:nvPr/>
          </p:nvSpPr>
          <p:spPr bwMode="auto">
            <a:xfrm>
              <a:off x="4554" y="2674"/>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2" name="Rectangle 213">
              <a:extLst>
                <a:ext uri="{FF2B5EF4-FFF2-40B4-BE49-F238E27FC236}">
                  <a16:creationId xmlns:a16="http://schemas.microsoft.com/office/drawing/2014/main" xmlns="" id="{949A25D7-464F-FC4F-A168-7E968EB52783}"/>
                </a:ext>
              </a:extLst>
            </p:cNvPr>
            <p:cNvSpPr>
              <a:spLocks noChangeArrowheads="1"/>
            </p:cNvSpPr>
            <p:nvPr/>
          </p:nvSpPr>
          <p:spPr bwMode="auto">
            <a:xfrm>
              <a:off x="459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3" name="Rectangle 214">
              <a:extLst>
                <a:ext uri="{FF2B5EF4-FFF2-40B4-BE49-F238E27FC236}">
                  <a16:creationId xmlns:a16="http://schemas.microsoft.com/office/drawing/2014/main" xmlns="" id="{10EFF89B-6E46-344D-B228-6E775DE74BDE}"/>
                </a:ext>
              </a:extLst>
            </p:cNvPr>
            <p:cNvSpPr>
              <a:spLocks noChangeArrowheads="1"/>
            </p:cNvSpPr>
            <p:nvPr/>
          </p:nvSpPr>
          <p:spPr bwMode="auto">
            <a:xfrm>
              <a:off x="4628"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4" name="Rectangle 215">
              <a:extLst>
                <a:ext uri="{FF2B5EF4-FFF2-40B4-BE49-F238E27FC236}">
                  <a16:creationId xmlns:a16="http://schemas.microsoft.com/office/drawing/2014/main" xmlns="" id="{30912552-4253-5144-BA67-B52AE10344B4}"/>
                </a:ext>
              </a:extLst>
            </p:cNvPr>
            <p:cNvSpPr>
              <a:spLocks noChangeArrowheads="1"/>
            </p:cNvSpPr>
            <p:nvPr/>
          </p:nvSpPr>
          <p:spPr bwMode="auto">
            <a:xfrm>
              <a:off x="466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5" name="Rectangle 216">
              <a:extLst>
                <a:ext uri="{FF2B5EF4-FFF2-40B4-BE49-F238E27FC236}">
                  <a16:creationId xmlns:a16="http://schemas.microsoft.com/office/drawing/2014/main" xmlns="" id="{FE12DC66-051A-A945-9820-7F31311CACEA}"/>
                </a:ext>
              </a:extLst>
            </p:cNvPr>
            <p:cNvSpPr>
              <a:spLocks noChangeArrowheads="1"/>
            </p:cNvSpPr>
            <p:nvPr/>
          </p:nvSpPr>
          <p:spPr bwMode="auto">
            <a:xfrm>
              <a:off x="4701"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6" name="Rectangle 217">
              <a:extLst>
                <a:ext uri="{FF2B5EF4-FFF2-40B4-BE49-F238E27FC236}">
                  <a16:creationId xmlns:a16="http://schemas.microsoft.com/office/drawing/2014/main" xmlns="" id="{230DFE3E-F2FB-9A4F-A290-8D1A7E77CDA5}"/>
                </a:ext>
              </a:extLst>
            </p:cNvPr>
            <p:cNvSpPr>
              <a:spLocks noChangeArrowheads="1"/>
            </p:cNvSpPr>
            <p:nvPr/>
          </p:nvSpPr>
          <p:spPr bwMode="auto">
            <a:xfrm>
              <a:off x="4737"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7" name="Rectangle 218">
              <a:extLst>
                <a:ext uri="{FF2B5EF4-FFF2-40B4-BE49-F238E27FC236}">
                  <a16:creationId xmlns:a16="http://schemas.microsoft.com/office/drawing/2014/main" xmlns="" id="{F2640308-9D66-3C4C-B15F-EA693F66F5B2}"/>
                </a:ext>
              </a:extLst>
            </p:cNvPr>
            <p:cNvSpPr>
              <a:spLocks noChangeArrowheads="1"/>
            </p:cNvSpPr>
            <p:nvPr/>
          </p:nvSpPr>
          <p:spPr bwMode="auto">
            <a:xfrm>
              <a:off x="4774" y="2674"/>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8" name="Rectangle 219">
              <a:extLst>
                <a:ext uri="{FF2B5EF4-FFF2-40B4-BE49-F238E27FC236}">
                  <a16:creationId xmlns:a16="http://schemas.microsoft.com/office/drawing/2014/main" xmlns="" id="{508BAB80-3DF1-374D-9CF7-B4B7C9131BFF}"/>
                </a:ext>
              </a:extLst>
            </p:cNvPr>
            <p:cNvSpPr>
              <a:spLocks noChangeArrowheads="1"/>
            </p:cNvSpPr>
            <p:nvPr/>
          </p:nvSpPr>
          <p:spPr bwMode="auto">
            <a:xfrm>
              <a:off x="90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89" name="Rectangle 220">
              <a:extLst>
                <a:ext uri="{FF2B5EF4-FFF2-40B4-BE49-F238E27FC236}">
                  <a16:creationId xmlns:a16="http://schemas.microsoft.com/office/drawing/2014/main" xmlns="" id="{BEFE5F34-CEB3-CE4A-876C-D9E6EB6D28C4}"/>
                </a:ext>
              </a:extLst>
            </p:cNvPr>
            <p:cNvSpPr>
              <a:spLocks noChangeArrowheads="1"/>
            </p:cNvSpPr>
            <p:nvPr/>
          </p:nvSpPr>
          <p:spPr bwMode="auto">
            <a:xfrm>
              <a:off x="93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0" name="Rectangle 221">
              <a:extLst>
                <a:ext uri="{FF2B5EF4-FFF2-40B4-BE49-F238E27FC236}">
                  <a16:creationId xmlns:a16="http://schemas.microsoft.com/office/drawing/2014/main" xmlns="" id="{60CA4695-826C-0940-9C98-E5948066D156}"/>
                </a:ext>
              </a:extLst>
            </p:cNvPr>
            <p:cNvSpPr>
              <a:spLocks noChangeArrowheads="1"/>
            </p:cNvSpPr>
            <p:nvPr/>
          </p:nvSpPr>
          <p:spPr bwMode="auto">
            <a:xfrm>
              <a:off x="97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1" name="Rectangle 222">
              <a:extLst>
                <a:ext uri="{FF2B5EF4-FFF2-40B4-BE49-F238E27FC236}">
                  <a16:creationId xmlns:a16="http://schemas.microsoft.com/office/drawing/2014/main" xmlns="" id="{16F6833D-346E-D647-9AFB-230EE4F9CA53}"/>
                </a:ext>
              </a:extLst>
            </p:cNvPr>
            <p:cNvSpPr>
              <a:spLocks noChangeArrowheads="1"/>
            </p:cNvSpPr>
            <p:nvPr/>
          </p:nvSpPr>
          <p:spPr bwMode="auto">
            <a:xfrm>
              <a:off x="101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2" name="Rectangle 223">
              <a:extLst>
                <a:ext uri="{FF2B5EF4-FFF2-40B4-BE49-F238E27FC236}">
                  <a16:creationId xmlns:a16="http://schemas.microsoft.com/office/drawing/2014/main" xmlns="" id="{DFBC4CB5-1270-BC48-AE08-3DB07440B340}"/>
                </a:ext>
              </a:extLst>
            </p:cNvPr>
            <p:cNvSpPr>
              <a:spLocks noChangeArrowheads="1"/>
            </p:cNvSpPr>
            <p:nvPr/>
          </p:nvSpPr>
          <p:spPr bwMode="auto">
            <a:xfrm>
              <a:off x="104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3" name="Rectangle 224">
              <a:extLst>
                <a:ext uri="{FF2B5EF4-FFF2-40B4-BE49-F238E27FC236}">
                  <a16:creationId xmlns:a16="http://schemas.microsoft.com/office/drawing/2014/main" xmlns="" id="{7EFC821F-1408-B44F-853C-DAADEBDFA376}"/>
                </a:ext>
              </a:extLst>
            </p:cNvPr>
            <p:cNvSpPr>
              <a:spLocks noChangeArrowheads="1"/>
            </p:cNvSpPr>
            <p:nvPr/>
          </p:nvSpPr>
          <p:spPr bwMode="auto">
            <a:xfrm>
              <a:off x="108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4" name="Rectangle 225">
              <a:extLst>
                <a:ext uri="{FF2B5EF4-FFF2-40B4-BE49-F238E27FC236}">
                  <a16:creationId xmlns:a16="http://schemas.microsoft.com/office/drawing/2014/main" xmlns="" id="{3C7C5FE3-77BF-4846-953B-30804687A1C6}"/>
                </a:ext>
              </a:extLst>
            </p:cNvPr>
            <p:cNvSpPr>
              <a:spLocks noChangeArrowheads="1"/>
            </p:cNvSpPr>
            <p:nvPr/>
          </p:nvSpPr>
          <p:spPr bwMode="auto">
            <a:xfrm>
              <a:off x="112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5" name="Rectangle 226">
              <a:extLst>
                <a:ext uri="{FF2B5EF4-FFF2-40B4-BE49-F238E27FC236}">
                  <a16:creationId xmlns:a16="http://schemas.microsoft.com/office/drawing/2014/main" xmlns="" id="{EB47F070-37E6-594C-8523-C2AEEBED3F58}"/>
                </a:ext>
              </a:extLst>
            </p:cNvPr>
            <p:cNvSpPr>
              <a:spLocks noChangeArrowheads="1"/>
            </p:cNvSpPr>
            <p:nvPr/>
          </p:nvSpPr>
          <p:spPr bwMode="auto">
            <a:xfrm>
              <a:off x="115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6" name="Rectangle 227">
              <a:extLst>
                <a:ext uri="{FF2B5EF4-FFF2-40B4-BE49-F238E27FC236}">
                  <a16:creationId xmlns:a16="http://schemas.microsoft.com/office/drawing/2014/main" xmlns="" id="{77CB3CAA-DCDB-FC4E-9480-B56293B4EDEB}"/>
                </a:ext>
              </a:extLst>
            </p:cNvPr>
            <p:cNvSpPr>
              <a:spLocks noChangeArrowheads="1"/>
            </p:cNvSpPr>
            <p:nvPr/>
          </p:nvSpPr>
          <p:spPr bwMode="auto">
            <a:xfrm>
              <a:off x="119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7" name="Rectangle 228">
              <a:extLst>
                <a:ext uri="{FF2B5EF4-FFF2-40B4-BE49-F238E27FC236}">
                  <a16:creationId xmlns:a16="http://schemas.microsoft.com/office/drawing/2014/main" xmlns="" id="{4292F73B-1CE7-614D-ACA7-2BEEFDAB05EE}"/>
                </a:ext>
              </a:extLst>
            </p:cNvPr>
            <p:cNvSpPr>
              <a:spLocks noChangeArrowheads="1"/>
            </p:cNvSpPr>
            <p:nvPr/>
          </p:nvSpPr>
          <p:spPr bwMode="auto">
            <a:xfrm>
              <a:off x="123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8" name="Rectangle 229">
              <a:extLst>
                <a:ext uri="{FF2B5EF4-FFF2-40B4-BE49-F238E27FC236}">
                  <a16:creationId xmlns:a16="http://schemas.microsoft.com/office/drawing/2014/main" xmlns="" id="{91C35E6D-A1C5-C844-904A-6ADF168DCBE1}"/>
                </a:ext>
              </a:extLst>
            </p:cNvPr>
            <p:cNvSpPr>
              <a:spLocks noChangeArrowheads="1"/>
            </p:cNvSpPr>
            <p:nvPr/>
          </p:nvSpPr>
          <p:spPr bwMode="auto">
            <a:xfrm>
              <a:off x="126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99" name="Rectangle 230">
              <a:extLst>
                <a:ext uri="{FF2B5EF4-FFF2-40B4-BE49-F238E27FC236}">
                  <a16:creationId xmlns:a16="http://schemas.microsoft.com/office/drawing/2014/main" xmlns="" id="{757B3C0B-6A27-6E4A-B9DC-48E422CD4F5F}"/>
                </a:ext>
              </a:extLst>
            </p:cNvPr>
            <p:cNvSpPr>
              <a:spLocks noChangeArrowheads="1"/>
            </p:cNvSpPr>
            <p:nvPr/>
          </p:nvSpPr>
          <p:spPr bwMode="auto">
            <a:xfrm>
              <a:off x="1303"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0" name="Rectangle 231">
              <a:extLst>
                <a:ext uri="{FF2B5EF4-FFF2-40B4-BE49-F238E27FC236}">
                  <a16:creationId xmlns:a16="http://schemas.microsoft.com/office/drawing/2014/main" xmlns="" id="{28262D54-1E6A-F349-B119-2F30CC6017EA}"/>
                </a:ext>
              </a:extLst>
            </p:cNvPr>
            <p:cNvSpPr>
              <a:spLocks noChangeArrowheads="1"/>
            </p:cNvSpPr>
            <p:nvPr/>
          </p:nvSpPr>
          <p:spPr bwMode="auto">
            <a:xfrm>
              <a:off x="134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1" name="Rectangle 232">
              <a:extLst>
                <a:ext uri="{FF2B5EF4-FFF2-40B4-BE49-F238E27FC236}">
                  <a16:creationId xmlns:a16="http://schemas.microsoft.com/office/drawing/2014/main" xmlns="" id="{45ECD02A-81D8-FD4D-94F4-0D7AD56FE0E7}"/>
                </a:ext>
              </a:extLst>
            </p:cNvPr>
            <p:cNvSpPr>
              <a:spLocks noChangeArrowheads="1"/>
            </p:cNvSpPr>
            <p:nvPr/>
          </p:nvSpPr>
          <p:spPr bwMode="auto">
            <a:xfrm>
              <a:off x="1376"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2" name="Rectangle 233">
              <a:extLst>
                <a:ext uri="{FF2B5EF4-FFF2-40B4-BE49-F238E27FC236}">
                  <a16:creationId xmlns:a16="http://schemas.microsoft.com/office/drawing/2014/main" xmlns="" id="{E17136AE-EFD1-9843-A180-3F5E824354A2}"/>
                </a:ext>
              </a:extLst>
            </p:cNvPr>
            <p:cNvSpPr>
              <a:spLocks noChangeArrowheads="1"/>
            </p:cNvSpPr>
            <p:nvPr/>
          </p:nvSpPr>
          <p:spPr bwMode="auto">
            <a:xfrm>
              <a:off x="141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3" name="Rectangle 234">
              <a:extLst>
                <a:ext uri="{FF2B5EF4-FFF2-40B4-BE49-F238E27FC236}">
                  <a16:creationId xmlns:a16="http://schemas.microsoft.com/office/drawing/2014/main" xmlns="" id="{576C1F3C-EA73-694F-9863-555E113FC73C}"/>
                </a:ext>
              </a:extLst>
            </p:cNvPr>
            <p:cNvSpPr>
              <a:spLocks noChangeArrowheads="1"/>
            </p:cNvSpPr>
            <p:nvPr/>
          </p:nvSpPr>
          <p:spPr bwMode="auto">
            <a:xfrm>
              <a:off x="1449"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4" name="Rectangle 235">
              <a:extLst>
                <a:ext uri="{FF2B5EF4-FFF2-40B4-BE49-F238E27FC236}">
                  <a16:creationId xmlns:a16="http://schemas.microsoft.com/office/drawing/2014/main" xmlns="" id="{83DDFA96-6330-0C40-8E2D-4A3252A5C9D0}"/>
                </a:ext>
              </a:extLst>
            </p:cNvPr>
            <p:cNvSpPr>
              <a:spLocks noChangeArrowheads="1"/>
            </p:cNvSpPr>
            <p:nvPr/>
          </p:nvSpPr>
          <p:spPr bwMode="auto">
            <a:xfrm>
              <a:off x="148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5" name="Rectangle 236">
              <a:extLst>
                <a:ext uri="{FF2B5EF4-FFF2-40B4-BE49-F238E27FC236}">
                  <a16:creationId xmlns:a16="http://schemas.microsoft.com/office/drawing/2014/main" xmlns="" id="{7E0D9A66-992A-BD4F-9518-D242C1B601B2}"/>
                </a:ext>
              </a:extLst>
            </p:cNvPr>
            <p:cNvSpPr>
              <a:spLocks noChangeArrowheads="1"/>
            </p:cNvSpPr>
            <p:nvPr/>
          </p:nvSpPr>
          <p:spPr bwMode="auto">
            <a:xfrm>
              <a:off x="152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6" name="Rectangle 237">
              <a:extLst>
                <a:ext uri="{FF2B5EF4-FFF2-40B4-BE49-F238E27FC236}">
                  <a16:creationId xmlns:a16="http://schemas.microsoft.com/office/drawing/2014/main" xmlns="" id="{39905373-A487-4B4A-BEF5-9394C8981479}"/>
                </a:ext>
              </a:extLst>
            </p:cNvPr>
            <p:cNvSpPr>
              <a:spLocks noChangeArrowheads="1"/>
            </p:cNvSpPr>
            <p:nvPr/>
          </p:nvSpPr>
          <p:spPr bwMode="auto">
            <a:xfrm>
              <a:off x="155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7" name="Rectangle 238">
              <a:extLst>
                <a:ext uri="{FF2B5EF4-FFF2-40B4-BE49-F238E27FC236}">
                  <a16:creationId xmlns:a16="http://schemas.microsoft.com/office/drawing/2014/main" xmlns="" id="{C0C0E1D9-D468-F143-A654-0AB61A302350}"/>
                </a:ext>
              </a:extLst>
            </p:cNvPr>
            <p:cNvSpPr>
              <a:spLocks noChangeArrowheads="1"/>
            </p:cNvSpPr>
            <p:nvPr/>
          </p:nvSpPr>
          <p:spPr bwMode="auto">
            <a:xfrm>
              <a:off x="159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8" name="Rectangle 239">
              <a:extLst>
                <a:ext uri="{FF2B5EF4-FFF2-40B4-BE49-F238E27FC236}">
                  <a16:creationId xmlns:a16="http://schemas.microsoft.com/office/drawing/2014/main" xmlns="" id="{5D151579-526B-A941-B46C-EB577103E490}"/>
                </a:ext>
              </a:extLst>
            </p:cNvPr>
            <p:cNvSpPr>
              <a:spLocks noChangeArrowheads="1"/>
            </p:cNvSpPr>
            <p:nvPr/>
          </p:nvSpPr>
          <p:spPr bwMode="auto">
            <a:xfrm>
              <a:off x="163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09" name="Rectangle 240">
              <a:extLst>
                <a:ext uri="{FF2B5EF4-FFF2-40B4-BE49-F238E27FC236}">
                  <a16:creationId xmlns:a16="http://schemas.microsoft.com/office/drawing/2014/main" xmlns="" id="{76D7A1CA-0A6D-F74B-86C3-F69BF7366182}"/>
                </a:ext>
              </a:extLst>
            </p:cNvPr>
            <p:cNvSpPr>
              <a:spLocks noChangeArrowheads="1"/>
            </p:cNvSpPr>
            <p:nvPr/>
          </p:nvSpPr>
          <p:spPr bwMode="auto">
            <a:xfrm>
              <a:off x="166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0" name="Rectangle 241">
              <a:extLst>
                <a:ext uri="{FF2B5EF4-FFF2-40B4-BE49-F238E27FC236}">
                  <a16:creationId xmlns:a16="http://schemas.microsoft.com/office/drawing/2014/main" xmlns="" id="{71F3A406-C994-E749-9BA7-708946FED07F}"/>
                </a:ext>
              </a:extLst>
            </p:cNvPr>
            <p:cNvSpPr>
              <a:spLocks noChangeArrowheads="1"/>
            </p:cNvSpPr>
            <p:nvPr/>
          </p:nvSpPr>
          <p:spPr bwMode="auto">
            <a:xfrm>
              <a:off x="170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1" name="Rectangle 242">
              <a:extLst>
                <a:ext uri="{FF2B5EF4-FFF2-40B4-BE49-F238E27FC236}">
                  <a16:creationId xmlns:a16="http://schemas.microsoft.com/office/drawing/2014/main" xmlns="" id="{6180B87F-A504-F44E-B19E-BFAB66CE89F0}"/>
                </a:ext>
              </a:extLst>
            </p:cNvPr>
            <p:cNvSpPr>
              <a:spLocks noChangeArrowheads="1"/>
            </p:cNvSpPr>
            <p:nvPr/>
          </p:nvSpPr>
          <p:spPr bwMode="auto">
            <a:xfrm>
              <a:off x="174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2" name="Rectangle 243">
              <a:extLst>
                <a:ext uri="{FF2B5EF4-FFF2-40B4-BE49-F238E27FC236}">
                  <a16:creationId xmlns:a16="http://schemas.microsoft.com/office/drawing/2014/main" xmlns="" id="{B7C514F8-E5A5-9744-9A9B-4712751F7685}"/>
                </a:ext>
              </a:extLst>
            </p:cNvPr>
            <p:cNvSpPr>
              <a:spLocks noChangeArrowheads="1"/>
            </p:cNvSpPr>
            <p:nvPr/>
          </p:nvSpPr>
          <p:spPr bwMode="auto">
            <a:xfrm>
              <a:off x="177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3" name="Rectangle 244">
              <a:extLst>
                <a:ext uri="{FF2B5EF4-FFF2-40B4-BE49-F238E27FC236}">
                  <a16:creationId xmlns:a16="http://schemas.microsoft.com/office/drawing/2014/main" xmlns="" id="{C0065E14-1A53-604A-A7F4-B87011A25078}"/>
                </a:ext>
              </a:extLst>
            </p:cNvPr>
            <p:cNvSpPr>
              <a:spLocks noChangeArrowheads="1"/>
            </p:cNvSpPr>
            <p:nvPr/>
          </p:nvSpPr>
          <p:spPr bwMode="auto">
            <a:xfrm>
              <a:off x="181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4" name="Rectangle 245">
              <a:extLst>
                <a:ext uri="{FF2B5EF4-FFF2-40B4-BE49-F238E27FC236}">
                  <a16:creationId xmlns:a16="http://schemas.microsoft.com/office/drawing/2014/main" xmlns="" id="{17F8D845-C915-B041-9168-04F3F2BA9196}"/>
                </a:ext>
              </a:extLst>
            </p:cNvPr>
            <p:cNvSpPr>
              <a:spLocks noChangeArrowheads="1"/>
            </p:cNvSpPr>
            <p:nvPr/>
          </p:nvSpPr>
          <p:spPr bwMode="auto">
            <a:xfrm>
              <a:off x="185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5" name="Rectangle 246">
              <a:extLst>
                <a:ext uri="{FF2B5EF4-FFF2-40B4-BE49-F238E27FC236}">
                  <a16:creationId xmlns:a16="http://schemas.microsoft.com/office/drawing/2014/main" xmlns="" id="{AC0F4959-398B-E34B-9DFB-F57E514A9A66}"/>
                </a:ext>
              </a:extLst>
            </p:cNvPr>
            <p:cNvSpPr>
              <a:spLocks noChangeArrowheads="1"/>
            </p:cNvSpPr>
            <p:nvPr/>
          </p:nvSpPr>
          <p:spPr bwMode="auto">
            <a:xfrm>
              <a:off x="188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6" name="Rectangle 247">
              <a:extLst>
                <a:ext uri="{FF2B5EF4-FFF2-40B4-BE49-F238E27FC236}">
                  <a16:creationId xmlns:a16="http://schemas.microsoft.com/office/drawing/2014/main" xmlns="" id="{2DCBF4B7-D6C0-4D42-ADE2-8DF099D8A32C}"/>
                </a:ext>
              </a:extLst>
            </p:cNvPr>
            <p:cNvSpPr>
              <a:spLocks noChangeArrowheads="1"/>
            </p:cNvSpPr>
            <p:nvPr/>
          </p:nvSpPr>
          <p:spPr bwMode="auto">
            <a:xfrm>
              <a:off x="1924"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7" name="Rectangle 248">
              <a:extLst>
                <a:ext uri="{FF2B5EF4-FFF2-40B4-BE49-F238E27FC236}">
                  <a16:creationId xmlns:a16="http://schemas.microsoft.com/office/drawing/2014/main" xmlns="" id="{F6B671A6-4A98-FC42-8A09-3A2F4B17CBBE}"/>
                </a:ext>
              </a:extLst>
            </p:cNvPr>
            <p:cNvSpPr>
              <a:spLocks noChangeArrowheads="1"/>
            </p:cNvSpPr>
            <p:nvPr/>
          </p:nvSpPr>
          <p:spPr bwMode="auto">
            <a:xfrm>
              <a:off x="196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8" name="Rectangle 249">
              <a:extLst>
                <a:ext uri="{FF2B5EF4-FFF2-40B4-BE49-F238E27FC236}">
                  <a16:creationId xmlns:a16="http://schemas.microsoft.com/office/drawing/2014/main" xmlns="" id="{04F47BF6-816A-F54C-B3D7-E968823F5BD1}"/>
                </a:ext>
              </a:extLst>
            </p:cNvPr>
            <p:cNvSpPr>
              <a:spLocks noChangeArrowheads="1"/>
            </p:cNvSpPr>
            <p:nvPr/>
          </p:nvSpPr>
          <p:spPr bwMode="auto">
            <a:xfrm>
              <a:off x="1997"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19" name="Rectangle 250">
              <a:extLst>
                <a:ext uri="{FF2B5EF4-FFF2-40B4-BE49-F238E27FC236}">
                  <a16:creationId xmlns:a16="http://schemas.microsoft.com/office/drawing/2014/main" xmlns="" id="{2FD80482-A96E-064B-A51B-20BBF1D9C230}"/>
                </a:ext>
              </a:extLst>
            </p:cNvPr>
            <p:cNvSpPr>
              <a:spLocks noChangeArrowheads="1"/>
            </p:cNvSpPr>
            <p:nvPr/>
          </p:nvSpPr>
          <p:spPr bwMode="auto">
            <a:xfrm>
              <a:off x="203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0" name="Rectangle 251">
              <a:extLst>
                <a:ext uri="{FF2B5EF4-FFF2-40B4-BE49-F238E27FC236}">
                  <a16:creationId xmlns:a16="http://schemas.microsoft.com/office/drawing/2014/main" xmlns="" id="{D22DB7C8-8841-2C41-9E9D-6F2F426D6E03}"/>
                </a:ext>
              </a:extLst>
            </p:cNvPr>
            <p:cNvSpPr>
              <a:spLocks noChangeArrowheads="1"/>
            </p:cNvSpPr>
            <p:nvPr/>
          </p:nvSpPr>
          <p:spPr bwMode="auto">
            <a:xfrm>
              <a:off x="2070"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1" name="Rectangle 252">
              <a:extLst>
                <a:ext uri="{FF2B5EF4-FFF2-40B4-BE49-F238E27FC236}">
                  <a16:creationId xmlns:a16="http://schemas.microsoft.com/office/drawing/2014/main" xmlns="" id="{FE9681B9-CC97-3947-93ED-E4DB9E76A3D8}"/>
                </a:ext>
              </a:extLst>
            </p:cNvPr>
            <p:cNvSpPr>
              <a:spLocks noChangeArrowheads="1"/>
            </p:cNvSpPr>
            <p:nvPr/>
          </p:nvSpPr>
          <p:spPr bwMode="auto">
            <a:xfrm>
              <a:off x="210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2" name="Rectangle 253">
              <a:extLst>
                <a:ext uri="{FF2B5EF4-FFF2-40B4-BE49-F238E27FC236}">
                  <a16:creationId xmlns:a16="http://schemas.microsoft.com/office/drawing/2014/main" xmlns="" id="{740F4A43-CA6A-3D40-A0FA-CDFE46CA4F12}"/>
                </a:ext>
              </a:extLst>
            </p:cNvPr>
            <p:cNvSpPr>
              <a:spLocks noChangeArrowheads="1"/>
            </p:cNvSpPr>
            <p:nvPr/>
          </p:nvSpPr>
          <p:spPr bwMode="auto">
            <a:xfrm>
              <a:off x="214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3" name="Rectangle 254">
              <a:extLst>
                <a:ext uri="{FF2B5EF4-FFF2-40B4-BE49-F238E27FC236}">
                  <a16:creationId xmlns:a16="http://schemas.microsoft.com/office/drawing/2014/main" xmlns="" id="{8DA91AEA-471C-C449-8E5E-183BA94D8115}"/>
                </a:ext>
              </a:extLst>
            </p:cNvPr>
            <p:cNvSpPr>
              <a:spLocks noChangeArrowheads="1"/>
            </p:cNvSpPr>
            <p:nvPr/>
          </p:nvSpPr>
          <p:spPr bwMode="auto">
            <a:xfrm>
              <a:off x="218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4" name="Rectangle 255">
              <a:extLst>
                <a:ext uri="{FF2B5EF4-FFF2-40B4-BE49-F238E27FC236}">
                  <a16:creationId xmlns:a16="http://schemas.microsoft.com/office/drawing/2014/main" xmlns="" id="{BDFD1777-8EFE-7145-9E6B-313409974B57}"/>
                </a:ext>
              </a:extLst>
            </p:cNvPr>
            <p:cNvSpPr>
              <a:spLocks noChangeArrowheads="1"/>
            </p:cNvSpPr>
            <p:nvPr/>
          </p:nvSpPr>
          <p:spPr bwMode="auto">
            <a:xfrm>
              <a:off x="221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5" name="Rectangle 256">
              <a:extLst>
                <a:ext uri="{FF2B5EF4-FFF2-40B4-BE49-F238E27FC236}">
                  <a16:creationId xmlns:a16="http://schemas.microsoft.com/office/drawing/2014/main" xmlns="" id="{8E6B76FF-B26E-C045-A10E-B461EE696748}"/>
                </a:ext>
              </a:extLst>
            </p:cNvPr>
            <p:cNvSpPr>
              <a:spLocks noChangeArrowheads="1"/>
            </p:cNvSpPr>
            <p:nvPr/>
          </p:nvSpPr>
          <p:spPr bwMode="auto">
            <a:xfrm>
              <a:off x="225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6" name="Rectangle 257">
              <a:extLst>
                <a:ext uri="{FF2B5EF4-FFF2-40B4-BE49-F238E27FC236}">
                  <a16:creationId xmlns:a16="http://schemas.microsoft.com/office/drawing/2014/main" xmlns="" id="{0B69125B-3CFB-DC40-B686-1C71E056B2A3}"/>
                </a:ext>
              </a:extLst>
            </p:cNvPr>
            <p:cNvSpPr>
              <a:spLocks noChangeArrowheads="1"/>
            </p:cNvSpPr>
            <p:nvPr/>
          </p:nvSpPr>
          <p:spPr bwMode="auto">
            <a:xfrm>
              <a:off x="229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7" name="Rectangle 258">
              <a:extLst>
                <a:ext uri="{FF2B5EF4-FFF2-40B4-BE49-F238E27FC236}">
                  <a16:creationId xmlns:a16="http://schemas.microsoft.com/office/drawing/2014/main" xmlns="" id="{E8874195-A27E-C444-B586-67B388DDE11B}"/>
                </a:ext>
              </a:extLst>
            </p:cNvPr>
            <p:cNvSpPr>
              <a:spLocks noChangeArrowheads="1"/>
            </p:cNvSpPr>
            <p:nvPr/>
          </p:nvSpPr>
          <p:spPr bwMode="auto">
            <a:xfrm>
              <a:off x="232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8" name="Rectangle 259">
              <a:extLst>
                <a:ext uri="{FF2B5EF4-FFF2-40B4-BE49-F238E27FC236}">
                  <a16:creationId xmlns:a16="http://schemas.microsoft.com/office/drawing/2014/main" xmlns="" id="{AAAF49AC-C784-0D4A-B9BB-9706D8CF7144}"/>
                </a:ext>
              </a:extLst>
            </p:cNvPr>
            <p:cNvSpPr>
              <a:spLocks noChangeArrowheads="1"/>
            </p:cNvSpPr>
            <p:nvPr/>
          </p:nvSpPr>
          <p:spPr bwMode="auto">
            <a:xfrm>
              <a:off x="236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29" name="Rectangle 260">
              <a:extLst>
                <a:ext uri="{FF2B5EF4-FFF2-40B4-BE49-F238E27FC236}">
                  <a16:creationId xmlns:a16="http://schemas.microsoft.com/office/drawing/2014/main" xmlns="" id="{26DA37ED-D5A1-B445-81DD-7D61DB7A2B7E}"/>
                </a:ext>
              </a:extLst>
            </p:cNvPr>
            <p:cNvSpPr>
              <a:spLocks noChangeArrowheads="1"/>
            </p:cNvSpPr>
            <p:nvPr/>
          </p:nvSpPr>
          <p:spPr bwMode="auto">
            <a:xfrm>
              <a:off x="239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0" name="Rectangle 261">
              <a:extLst>
                <a:ext uri="{FF2B5EF4-FFF2-40B4-BE49-F238E27FC236}">
                  <a16:creationId xmlns:a16="http://schemas.microsoft.com/office/drawing/2014/main" xmlns="" id="{C16841B2-EFA2-CB49-9789-1D17910AAD36}"/>
                </a:ext>
              </a:extLst>
            </p:cNvPr>
            <p:cNvSpPr>
              <a:spLocks noChangeArrowheads="1"/>
            </p:cNvSpPr>
            <p:nvPr/>
          </p:nvSpPr>
          <p:spPr bwMode="auto">
            <a:xfrm>
              <a:off x="243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1" name="Rectangle 262">
              <a:extLst>
                <a:ext uri="{FF2B5EF4-FFF2-40B4-BE49-F238E27FC236}">
                  <a16:creationId xmlns:a16="http://schemas.microsoft.com/office/drawing/2014/main" xmlns="" id="{F1BA7507-4B7C-EB4F-8FB7-1F8449FCA6AA}"/>
                </a:ext>
              </a:extLst>
            </p:cNvPr>
            <p:cNvSpPr>
              <a:spLocks noChangeArrowheads="1"/>
            </p:cNvSpPr>
            <p:nvPr/>
          </p:nvSpPr>
          <p:spPr bwMode="auto">
            <a:xfrm>
              <a:off x="247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2" name="Rectangle 263">
              <a:extLst>
                <a:ext uri="{FF2B5EF4-FFF2-40B4-BE49-F238E27FC236}">
                  <a16:creationId xmlns:a16="http://schemas.microsoft.com/office/drawing/2014/main" xmlns="" id="{D6C8A7CC-DF7D-5841-A4CF-EF6832DF2654}"/>
                </a:ext>
              </a:extLst>
            </p:cNvPr>
            <p:cNvSpPr>
              <a:spLocks noChangeArrowheads="1"/>
            </p:cNvSpPr>
            <p:nvPr/>
          </p:nvSpPr>
          <p:spPr bwMode="auto">
            <a:xfrm>
              <a:off x="250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3" name="Rectangle 264">
              <a:extLst>
                <a:ext uri="{FF2B5EF4-FFF2-40B4-BE49-F238E27FC236}">
                  <a16:creationId xmlns:a16="http://schemas.microsoft.com/office/drawing/2014/main" xmlns="" id="{D6403EF8-6EA5-6843-847C-2A41C0C8DA78}"/>
                </a:ext>
              </a:extLst>
            </p:cNvPr>
            <p:cNvSpPr>
              <a:spLocks noChangeArrowheads="1"/>
            </p:cNvSpPr>
            <p:nvPr/>
          </p:nvSpPr>
          <p:spPr bwMode="auto">
            <a:xfrm>
              <a:off x="2545"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4" name="Rectangle 265">
              <a:extLst>
                <a:ext uri="{FF2B5EF4-FFF2-40B4-BE49-F238E27FC236}">
                  <a16:creationId xmlns:a16="http://schemas.microsoft.com/office/drawing/2014/main" xmlns="" id="{F17DA357-819F-1749-B05D-9ECEE483187B}"/>
                </a:ext>
              </a:extLst>
            </p:cNvPr>
            <p:cNvSpPr>
              <a:spLocks noChangeArrowheads="1"/>
            </p:cNvSpPr>
            <p:nvPr/>
          </p:nvSpPr>
          <p:spPr bwMode="auto">
            <a:xfrm>
              <a:off x="258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5" name="Rectangle 266">
              <a:extLst>
                <a:ext uri="{FF2B5EF4-FFF2-40B4-BE49-F238E27FC236}">
                  <a16:creationId xmlns:a16="http://schemas.microsoft.com/office/drawing/2014/main" xmlns="" id="{14BAF68F-A688-364B-99D5-4CB9319C0CCD}"/>
                </a:ext>
              </a:extLst>
            </p:cNvPr>
            <p:cNvSpPr>
              <a:spLocks noChangeArrowheads="1"/>
            </p:cNvSpPr>
            <p:nvPr/>
          </p:nvSpPr>
          <p:spPr bwMode="auto">
            <a:xfrm>
              <a:off x="2618"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6" name="Rectangle 267">
              <a:extLst>
                <a:ext uri="{FF2B5EF4-FFF2-40B4-BE49-F238E27FC236}">
                  <a16:creationId xmlns:a16="http://schemas.microsoft.com/office/drawing/2014/main" xmlns="" id="{6F21EF76-7D56-6A4A-AD6D-1224ECED9276}"/>
                </a:ext>
              </a:extLst>
            </p:cNvPr>
            <p:cNvSpPr>
              <a:spLocks noChangeArrowheads="1"/>
            </p:cNvSpPr>
            <p:nvPr/>
          </p:nvSpPr>
          <p:spPr bwMode="auto">
            <a:xfrm>
              <a:off x="265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7" name="Rectangle 268">
              <a:extLst>
                <a:ext uri="{FF2B5EF4-FFF2-40B4-BE49-F238E27FC236}">
                  <a16:creationId xmlns:a16="http://schemas.microsoft.com/office/drawing/2014/main" xmlns="" id="{63AA9ADE-7EFE-3B4E-9A84-E70FD92A4BA1}"/>
                </a:ext>
              </a:extLst>
            </p:cNvPr>
            <p:cNvSpPr>
              <a:spLocks noChangeArrowheads="1"/>
            </p:cNvSpPr>
            <p:nvPr/>
          </p:nvSpPr>
          <p:spPr bwMode="auto">
            <a:xfrm>
              <a:off x="2691"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8" name="Rectangle 269">
              <a:extLst>
                <a:ext uri="{FF2B5EF4-FFF2-40B4-BE49-F238E27FC236}">
                  <a16:creationId xmlns:a16="http://schemas.microsoft.com/office/drawing/2014/main" xmlns="" id="{B480CCDC-A4E4-8A45-A183-7700B30F5E5B}"/>
                </a:ext>
              </a:extLst>
            </p:cNvPr>
            <p:cNvSpPr>
              <a:spLocks noChangeArrowheads="1"/>
            </p:cNvSpPr>
            <p:nvPr/>
          </p:nvSpPr>
          <p:spPr bwMode="auto">
            <a:xfrm>
              <a:off x="272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39" name="Rectangle 270">
              <a:extLst>
                <a:ext uri="{FF2B5EF4-FFF2-40B4-BE49-F238E27FC236}">
                  <a16:creationId xmlns:a16="http://schemas.microsoft.com/office/drawing/2014/main" xmlns="" id="{6C74E31F-F136-C042-A588-35A8BF1579D9}"/>
                </a:ext>
              </a:extLst>
            </p:cNvPr>
            <p:cNvSpPr>
              <a:spLocks noChangeArrowheads="1"/>
            </p:cNvSpPr>
            <p:nvPr/>
          </p:nvSpPr>
          <p:spPr bwMode="auto">
            <a:xfrm>
              <a:off x="276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0" name="Rectangle 271">
              <a:extLst>
                <a:ext uri="{FF2B5EF4-FFF2-40B4-BE49-F238E27FC236}">
                  <a16:creationId xmlns:a16="http://schemas.microsoft.com/office/drawing/2014/main" xmlns="" id="{46A65E33-B0EA-6E47-A955-1AAF9968A1F5}"/>
                </a:ext>
              </a:extLst>
            </p:cNvPr>
            <p:cNvSpPr>
              <a:spLocks noChangeArrowheads="1"/>
            </p:cNvSpPr>
            <p:nvPr/>
          </p:nvSpPr>
          <p:spPr bwMode="auto">
            <a:xfrm>
              <a:off x="280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1" name="Rectangle 272">
              <a:extLst>
                <a:ext uri="{FF2B5EF4-FFF2-40B4-BE49-F238E27FC236}">
                  <a16:creationId xmlns:a16="http://schemas.microsoft.com/office/drawing/2014/main" xmlns="" id="{F89F377B-7CA7-4B41-97E2-41DB49313CD0}"/>
                </a:ext>
              </a:extLst>
            </p:cNvPr>
            <p:cNvSpPr>
              <a:spLocks noChangeArrowheads="1"/>
            </p:cNvSpPr>
            <p:nvPr/>
          </p:nvSpPr>
          <p:spPr bwMode="auto">
            <a:xfrm>
              <a:off x="283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2" name="Rectangle 273">
              <a:extLst>
                <a:ext uri="{FF2B5EF4-FFF2-40B4-BE49-F238E27FC236}">
                  <a16:creationId xmlns:a16="http://schemas.microsoft.com/office/drawing/2014/main" xmlns="" id="{8BDCBD53-2DDD-C14A-8DC0-BE60DEA0555E}"/>
                </a:ext>
              </a:extLst>
            </p:cNvPr>
            <p:cNvSpPr>
              <a:spLocks noChangeArrowheads="1"/>
            </p:cNvSpPr>
            <p:nvPr/>
          </p:nvSpPr>
          <p:spPr bwMode="auto">
            <a:xfrm>
              <a:off x="287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3" name="Rectangle 274">
              <a:extLst>
                <a:ext uri="{FF2B5EF4-FFF2-40B4-BE49-F238E27FC236}">
                  <a16:creationId xmlns:a16="http://schemas.microsoft.com/office/drawing/2014/main" xmlns="" id="{8B16D07E-D5C6-BF45-A3F6-A768B3EA58AD}"/>
                </a:ext>
              </a:extLst>
            </p:cNvPr>
            <p:cNvSpPr>
              <a:spLocks noChangeArrowheads="1"/>
            </p:cNvSpPr>
            <p:nvPr/>
          </p:nvSpPr>
          <p:spPr bwMode="auto">
            <a:xfrm>
              <a:off x="291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4" name="Rectangle 275">
              <a:extLst>
                <a:ext uri="{FF2B5EF4-FFF2-40B4-BE49-F238E27FC236}">
                  <a16:creationId xmlns:a16="http://schemas.microsoft.com/office/drawing/2014/main" xmlns="" id="{D0D34EE9-646C-6745-9011-E437FED5AB8F}"/>
                </a:ext>
              </a:extLst>
            </p:cNvPr>
            <p:cNvSpPr>
              <a:spLocks noChangeArrowheads="1"/>
            </p:cNvSpPr>
            <p:nvPr/>
          </p:nvSpPr>
          <p:spPr bwMode="auto">
            <a:xfrm>
              <a:off x="294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5" name="Rectangle 276">
              <a:extLst>
                <a:ext uri="{FF2B5EF4-FFF2-40B4-BE49-F238E27FC236}">
                  <a16:creationId xmlns:a16="http://schemas.microsoft.com/office/drawing/2014/main" xmlns="" id="{24DA86A7-177E-D94D-8126-AEC9D428105B}"/>
                </a:ext>
              </a:extLst>
            </p:cNvPr>
            <p:cNvSpPr>
              <a:spLocks noChangeArrowheads="1"/>
            </p:cNvSpPr>
            <p:nvPr/>
          </p:nvSpPr>
          <p:spPr bwMode="auto">
            <a:xfrm>
              <a:off x="298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6" name="Rectangle 277">
              <a:extLst>
                <a:ext uri="{FF2B5EF4-FFF2-40B4-BE49-F238E27FC236}">
                  <a16:creationId xmlns:a16="http://schemas.microsoft.com/office/drawing/2014/main" xmlns="" id="{6418FBB5-97C2-0B40-92CF-DBFE34ED1399}"/>
                </a:ext>
              </a:extLst>
            </p:cNvPr>
            <p:cNvSpPr>
              <a:spLocks noChangeArrowheads="1"/>
            </p:cNvSpPr>
            <p:nvPr/>
          </p:nvSpPr>
          <p:spPr bwMode="auto">
            <a:xfrm>
              <a:off x="302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7" name="Rectangle 278">
              <a:extLst>
                <a:ext uri="{FF2B5EF4-FFF2-40B4-BE49-F238E27FC236}">
                  <a16:creationId xmlns:a16="http://schemas.microsoft.com/office/drawing/2014/main" xmlns="" id="{A7778D37-A6FD-0548-92F7-6B4DCDDF1D15}"/>
                </a:ext>
              </a:extLst>
            </p:cNvPr>
            <p:cNvSpPr>
              <a:spLocks noChangeArrowheads="1"/>
            </p:cNvSpPr>
            <p:nvPr/>
          </p:nvSpPr>
          <p:spPr bwMode="auto">
            <a:xfrm>
              <a:off x="305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8" name="Rectangle 279">
              <a:extLst>
                <a:ext uri="{FF2B5EF4-FFF2-40B4-BE49-F238E27FC236}">
                  <a16:creationId xmlns:a16="http://schemas.microsoft.com/office/drawing/2014/main" xmlns="" id="{A8BF62D5-7AB7-AB4A-98AC-F2145FA411B9}"/>
                </a:ext>
              </a:extLst>
            </p:cNvPr>
            <p:cNvSpPr>
              <a:spLocks noChangeArrowheads="1"/>
            </p:cNvSpPr>
            <p:nvPr/>
          </p:nvSpPr>
          <p:spPr bwMode="auto">
            <a:xfrm>
              <a:off x="309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49" name="Rectangle 280">
              <a:extLst>
                <a:ext uri="{FF2B5EF4-FFF2-40B4-BE49-F238E27FC236}">
                  <a16:creationId xmlns:a16="http://schemas.microsoft.com/office/drawing/2014/main" xmlns="" id="{DDB2111D-C442-BB45-B74D-53968E66980A}"/>
                </a:ext>
              </a:extLst>
            </p:cNvPr>
            <p:cNvSpPr>
              <a:spLocks noChangeArrowheads="1"/>
            </p:cNvSpPr>
            <p:nvPr/>
          </p:nvSpPr>
          <p:spPr bwMode="auto">
            <a:xfrm>
              <a:off x="313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0" name="Rectangle 281">
              <a:extLst>
                <a:ext uri="{FF2B5EF4-FFF2-40B4-BE49-F238E27FC236}">
                  <a16:creationId xmlns:a16="http://schemas.microsoft.com/office/drawing/2014/main" xmlns="" id="{F0FD6FC0-7CF6-6B43-8774-D55255AAD6D0}"/>
                </a:ext>
              </a:extLst>
            </p:cNvPr>
            <p:cNvSpPr>
              <a:spLocks noChangeArrowheads="1"/>
            </p:cNvSpPr>
            <p:nvPr/>
          </p:nvSpPr>
          <p:spPr bwMode="auto">
            <a:xfrm>
              <a:off x="3166"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1" name="Rectangle 282">
              <a:extLst>
                <a:ext uri="{FF2B5EF4-FFF2-40B4-BE49-F238E27FC236}">
                  <a16:creationId xmlns:a16="http://schemas.microsoft.com/office/drawing/2014/main" xmlns="" id="{DB5575C4-9B1B-5845-8322-D4D3961BDFF8}"/>
                </a:ext>
              </a:extLst>
            </p:cNvPr>
            <p:cNvSpPr>
              <a:spLocks noChangeArrowheads="1"/>
            </p:cNvSpPr>
            <p:nvPr/>
          </p:nvSpPr>
          <p:spPr bwMode="auto">
            <a:xfrm>
              <a:off x="320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2" name="Rectangle 283">
              <a:extLst>
                <a:ext uri="{FF2B5EF4-FFF2-40B4-BE49-F238E27FC236}">
                  <a16:creationId xmlns:a16="http://schemas.microsoft.com/office/drawing/2014/main" xmlns="" id="{50F66284-66AB-F442-B97F-30AE1E3E22CA}"/>
                </a:ext>
              </a:extLst>
            </p:cNvPr>
            <p:cNvSpPr>
              <a:spLocks noChangeArrowheads="1"/>
            </p:cNvSpPr>
            <p:nvPr/>
          </p:nvSpPr>
          <p:spPr bwMode="auto">
            <a:xfrm>
              <a:off x="3239"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3" name="Rectangle 284">
              <a:extLst>
                <a:ext uri="{FF2B5EF4-FFF2-40B4-BE49-F238E27FC236}">
                  <a16:creationId xmlns:a16="http://schemas.microsoft.com/office/drawing/2014/main" xmlns="" id="{F5D905FA-5796-BB4C-9825-07C4AAB9E39F}"/>
                </a:ext>
              </a:extLst>
            </p:cNvPr>
            <p:cNvSpPr>
              <a:spLocks noChangeArrowheads="1"/>
            </p:cNvSpPr>
            <p:nvPr/>
          </p:nvSpPr>
          <p:spPr bwMode="auto">
            <a:xfrm>
              <a:off x="327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4" name="Rectangle 285">
              <a:extLst>
                <a:ext uri="{FF2B5EF4-FFF2-40B4-BE49-F238E27FC236}">
                  <a16:creationId xmlns:a16="http://schemas.microsoft.com/office/drawing/2014/main" xmlns="" id="{87564FF6-9193-F74B-B874-8BEA0099F7B4}"/>
                </a:ext>
              </a:extLst>
            </p:cNvPr>
            <p:cNvSpPr>
              <a:spLocks noChangeArrowheads="1"/>
            </p:cNvSpPr>
            <p:nvPr/>
          </p:nvSpPr>
          <p:spPr bwMode="auto">
            <a:xfrm>
              <a:off x="3312"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5" name="Rectangle 286">
              <a:extLst>
                <a:ext uri="{FF2B5EF4-FFF2-40B4-BE49-F238E27FC236}">
                  <a16:creationId xmlns:a16="http://schemas.microsoft.com/office/drawing/2014/main" xmlns="" id="{53D2EB57-62F5-264C-A386-5B7CBBADFCDA}"/>
                </a:ext>
              </a:extLst>
            </p:cNvPr>
            <p:cNvSpPr>
              <a:spLocks noChangeArrowheads="1"/>
            </p:cNvSpPr>
            <p:nvPr/>
          </p:nvSpPr>
          <p:spPr bwMode="auto">
            <a:xfrm>
              <a:off x="334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6" name="Rectangle 287">
              <a:extLst>
                <a:ext uri="{FF2B5EF4-FFF2-40B4-BE49-F238E27FC236}">
                  <a16:creationId xmlns:a16="http://schemas.microsoft.com/office/drawing/2014/main" xmlns="" id="{DED9877D-751E-2044-83C7-00E47B3DD822}"/>
                </a:ext>
              </a:extLst>
            </p:cNvPr>
            <p:cNvSpPr>
              <a:spLocks noChangeArrowheads="1"/>
            </p:cNvSpPr>
            <p:nvPr/>
          </p:nvSpPr>
          <p:spPr bwMode="auto">
            <a:xfrm>
              <a:off x="338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7" name="Rectangle 288">
              <a:extLst>
                <a:ext uri="{FF2B5EF4-FFF2-40B4-BE49-F238E27FC236}">
                  <a16:creationId xmlns:a16="http://schemas.microsoft.com/office/drawing/2014/main" xmlns="" id="{BD80AF47-9687-A143-8691-527ED28E4E01}"/>
                </a:ext>
              </a:extLst>
            </p:cNvPr>
            <p:cNvSpPr>
              <a:spLocks noChangeArrowheads="1"/>
            </p:cNvSpPr>
            <p:nvPr/>
          </p:nvSpPr>
          <p:spPr bwMode="auto">
            <a:xfrm>
              <a:off x="342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8" name="Rectangle 289">
              <a:extLst>
                <a:ext uri="{FF2B5EF4-FFF2-40B4-BE49-F238E27FC236}">
                  <a16:creationId xmlns:a16="http://schemas.microsoft.com/office/drawing/2014/main" xmlns="" id="{CF28511D-CF87-0C4E-B31E-4F119F61A005}"/>
                </a:ext>
              </a:extLst>
            </p:cNvPr>
            <p:cNvSpPr>
              <a:spLocks noChangeArrowheads="1"/>
            </p:cNvSpPr>
            <p:nvPr/>
          </p:nvSpPr>
          <p:spPr bwMode="auto">
            <a:xfrm>
              <a:off x="345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59" name="Rectangle 290">
              <a:extLst>
                <a:ext uri="{FF2B5EF4-FFF2-40B4-BE49-F238E27FC236}">
                  <a16:creationId xmlns:a16="http://schemas.microsoft.com/office/drawing/2014/main" xmlns="" id="{D7F99B8E-33B7-0F4D-9F2F-4B6B4EFD883F}"/>
                </a:ext>
              </a:extLst>
            </p:cNvPr>
            <p:cNvSpPr>
              <a:spLocks noChangeArrowheads="1"/>
            </p:cNvSpPr>
            <p:nvPr/>
          </p:nvSpPr>
          <p:spPr bwMode="auto">
            <a:xfrm>
              <a:off x="349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0" name="Rectangle 291">
              <a:extLst>
                <a:ext uri="{FF2B5EF4-FFF2-40B4-BE49-F238E27FC236}">
                  <a16:creationId xmlns:a16="http://schemas.microsoft.com/office/drawing/2014/main" xmlns="" id="{817050D7-A0C7-8C4B-9599-FBFC8EE82BBE}"/>
                </a:ext>
              </a:extLst>
            </p:cNvPr>
            <p:cNvSpPr>
              <a:spLocks noChangeArrowheads="1"/>
            </p:cNvSpPr>
            <p:nvPr/>
          </p:nvSpPr>
          <p:spPr bwMode="auto">
            <a:xfrm>
              <a:off x="353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1" name="Rectangle 292">
              <a:extLst>
                <a:ext uri="{FF2B5EF4-FFF2-40B4-BE49-F238E27FC236}">
                  <a16:creationId xmlns:a16="http://schemas.microsoft.com/office/drawing/2014/main" xmlns="" id="{F09EAB04-F2E2-8E41-B550-55725D6CF20E}"/>
                </a:ext>
              </a:extLst>
            </p:cNvPr>
            <p:cNvSpPr>
              <a:spLocks noChangeArrowheads="1"/>
            </p:cNvSpPr>
            <p:nvPr/>
          </p:nvSpPr>
          <p:spPr bwMode="auto">
            <a:xfrm>
              <a:off x="356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2" name="Rectangle 293">
              <a:extLst>
                <a:ext uri="{FF2B5EF4-FFF2-40B4-BE49-F238E27FC236}">
                  <a16:creationId xmlns:a16="http://schemas.microsoft.com/office/drawing/2014/main" xmlns="" id="{9CFBFACD-76EF-344A-BD83-E87F5A7BA7C4}"/>
                </a:ext>
              </a:extLst>
            </p:cNvPr>
            <p:cNvSpPr>
              <a:spLocks noChangeArrowheads="1"/>
            </p:cNvSpPr>
            <p:nvPr/>
          </p:nvSpPr>
          <p:spPr bwMode="auto">
            <a:xfrm>
              <a:off x="360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3" name="Rectangle 294">
              <a:extLst>
                <a:ext uri="{FF2B5EF4-FFF2-40B4-BE49-F238E27FC236}">
                  <a16:creationId xmlns:a16="http://schemas.microsoft.com/office/drawing/2014/main" xmlns="" id="{FD8D7200-8C18-0A43-8861-6FFB1C4EEB44}"/>
                </a:ext>
              </a:extLst>
            </p:cNvPr>
            <p:cNvSpPr>
              <a:spLocks noChangeArrowheads="1"/>
            </p:cNvSpPr>
            <p:nvPr/>
          </p:nvSpPr>
          <p:spPr bwMode="auto">
            <a:xfrm>
              <a:off x="364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4" name="Rectangle 295">
              <a:extLst>
                <a:ext uri="{FF2B5EF4-FFF2-40B4-BE49-F238E27FC236}">
                  <a16:creationId xmlns:a16="http://schemas.microsoft.com/office/drawing/2014/main" xmlns="" id="{F54D987F-7575-6B41-B804-892185B7737A}"/>
                </a:ext>
              </a:extLst>
            </p:cNvPr>
            <p:cNvSpPr>
              <a:spLocks noChangeArrowheads="1"/>
            </p:cNvSpPr>
            <p:nvPr/>
          </p:nvSpPr>
          <p:spPr bwMode="auto">
            <a:xfrm>
              <a:off x="367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5" name="Rectangle 296">
              <a:extLst>
                <a:ext uri="{FF2B5EF4-FFF2-40B4-BE49-F238E27FC236}">
                  <a16:creationId xmlns:a16="http://schemas.microsoft.com/office/drawing/2014/main" xmlns="" id="{932B495C-1DCF-3C44-801F-B29CB4967991}"/>
                </a:ext>
              </a:extLst>
            </p:cNvPr>
            <p:cNvSpPr>
              <a:spLocks noChangeArrowheads="1"/>
            </p:cNvSpPr>
            <p:nvPr/>
          </p:nvSpPr>
          <p:spPr bwMode="auto">
            <a:xfrm>
              <a:off x="371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6" name="Rectangle 297">
              <a:extLst>
                <a:ext uri="{FF2B5EF4-FFF2-40B4-BE49-F238E27FC236}">
                  <a16:creationId xmlns:a16="http://schemas.microsoft.com/office/drawing/2014/main" xmlns="" id="{F51D6244-E6A9-E744-A588-F651D7C0CF9C}"/>
                </a:ext>
              </a:extLst>
            </p:cNvPr>
            <p:cNvSpPr>
              <a:spLocks noChangeArrowheads="1"/>
            </p:cNvSpPr>
            <p:nvPr/>
          </p:nvSpPr>
          <p:spPr bwMode="auto">
            <a:xfrm>
              <a:off x="375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7" name="Rectangle 298">
              <a:extLst>
                <a:ext uri="{FF2B5EF4-FFF2-40B4-BE49-F238E27FC236}">
                  <a16:creationId xmlns:a16="http://schemas.microsoft.com/office/drawing/2014/main" xmlns="" id="{AED2550D-A1C2-664B-B27D-63923F08A134}"/>
                </a:ext>
              </a:extLst>
            </p:cNvPr>
            <p:cNvSpPr>
              <a:spLocks noChangeArrowheads="1"/>
            </p:cNvSpPr>
            <p:nvPr/>
          </p:nvSpPr>
          <p:spPr bwMode="auto">
            <a:xfrm>
              <a:off x="3787"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8" name="Rectangle 299">
              <a:extLst>
                <a:ext uri="{FF2B5EF4-FFF2-40B4-BE49-F238E27FC236}">
                  <a16:creationId xmlns:a16="http://schemas.microsoft.com/office/drawing/2014/main" xmlns="" id="{FDAB55F4-BF43-6A42-942F-D11A45DB8A4E}"/>
                </a:ext>
              </a:extLst>
            </p:cNvPr>
            <p:cNvSpPr>
              <a:spLocks noChangeArrowheads="1"/>
            </p:cNvSpPr>
            <p:nvPr/>
          </p:nvSpPr>
          <p:spPr bwMode="auto">
            <a:xfrm>
              <a:off x="382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69" name="Rectangle 300">
              <a:extLst>
                <a:ext uri="{FF2B5EF4-FFF2-40B4-BE49-F238E27FC236}">
                  <a16:creationId xmlns:a16="http://schemas.microsoft.com/office/drawing/2014/main" xmlns="" id="{A6D77337-ABFA-0542-A173-6C49D2FCB661}"/>
                </a:ext>
              </a:extLst>
            </p:cNvPr>
            <p:cNvSpPr>
              <a:spLocks noChangeArrowheads="1"/>
            </p:cNvSpPr>
            <p:nvPr/>
          </p:nvSpPr>
          <p:spPr bwMode="auto">
            <a:xfrm>
              <a:off x="3860"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0" name="Rectangle 301">
              <a:extLst>
                <a:ext uri="{FF2B5EF4-FFF2-40B4-BE49-F238E27FC236}">
                  <a16:creationId xmlns:a16="http://schemas.microsoft.com/office/drawing/2014/main" xmlns="" id="{758CC648-E902-0E4D-81E2-33EE3E8EC14F}"/>
                </a:ext>
              </a:extLst>
            </p:cNvPr>
            <p:cNvSpPr>
              <a:spLocks noChangeArrowheads="1"/>
            </p:cNvSpPr>
            <p:nvPr/>
          </p:nvSpPr>
          <p:spPr bwMode="auto">
            <a:xfrm>
              <a:off x="389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1" name="Rectangle 302">
              <a:extLst>
                <a:ext uri="{FF2B5EF4-FFF2-40B4-BE49-F238E27FC236}">
                  <a16:creationId xmlns:a16="http://schemas.microsoft.com/office/drawing/2014/main" xmlns="" id="{9D2F9BD1-FCFE-8F42-A6E9-E629600A0373}"/>
                </a:ext>
              </a:extLst>
            </p:cNvPr>
            <p:cNvSpPr>
              <a:spLocks noChangeArrowheads="1"/>
            </p:cNvSpPr>
            <p:nvPr/>
          </p:nvSpPr>
          <p:spPr bwMode="auto">
            <a:xfrm>
              <a:off x="3933"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2" name="Rectangle 303">
              <a:extLst>
                <a:ext uri="{FF2B5EF4-FFF2-40B4-BE49-F238E27FC236}">
                  <a16:creationId xmlns:a16="http://schemas.microsoft.com/office/drawing/2014/main" xmlns="" id="{4C471C5D-6467-F946-AF84-5F0DF87E98B0}"/>
                </a:ext>
              </a:extLst>
            </p:cNvPr>
            <p:cNvSpPr>
              <a:spLocks noChangeArrowheads="1"/>
            </p:cNvSpPr>
            <p:nvPr/>
          </p:nvSpPr>
          <p:spPr bwMode="auto">
            <a:xfrm>
              <a:off x="397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3" name="Rectangle 304">
              <a:extLst>
                <a:ext uri="{FF2B5EF4-FFF2-40B4-BE49-F238E27FC236}">
                  <a16:creationId xmlns:a16="http://schemas.microsoft.com/office/drawing/2014/main" xmlns="" id="{9C442D8A-716A-124B-A001-E983C2811064}"/>
                </a:ext>
              </a:extLst>
            </p:cNvPr>
            <p:cNvSpPr>
              <a:spLocks noChangeArrowheads="1"/>
            </p:cNvSpPr>
            <p:nvPr/>
          </p:nvSpPr>
          <p:spPr bwMode="auto">
            <a:xfrm>
              <a:off x="400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4" name="Rectangle 305">
              <a:extLst>
                <a:ext uri="{FF2B5EF4-FFF2-40B4-BE49-F238E27FC236}">
                  <a16:creationId xmlns:a16="http://schemas.microsoft.com/office/drawing/2014/main" xmlns="" id="{19EF209A-1C80-BF41-98E7-CABDE91DD551}"/>
                </a:ext>
              </a:extLst>
            </p:cNvPr>
            <p:cNvSpPr>
              <a:spLocks noChangeArrowheads="1"/>
            </p:cNvSpPr>
            <p:nvPr/>
          </p:nvSpPr>
          <p:spPr bwMode="auto">
            <a:xfrm>
              <a:off x="404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5" name="Rectangle 306">
              <a:extLst>
                <a:ext uri="{FF2B5EF4-FFF2-40B4-BE49-F238E27FC236}">
                  <a16:creationId xmlns:a16="http://schemas.microsoft.com/office/drawing/2014/main" xmlns="" id="{B3953994-8743-F24E-911E-45D8BF3B0711}"/>
                </a:ext>
              </a:extLst>
            </p:cNvPr>
            <p:cNvSpPr>
              <a:spLocks noChangeArrowheads="1"/>
            </p:cNvSpPr>
            <p:nvPr/>
          </p:nvSpPr>
          <p:spPr bwMode="auto">
            <a:xfrm>
              <a:off x="4080"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6" name="Rectangle 307">
              <a:extLst>
                <a:ext uri="{FF2B5EF4-FFF2-40B4-BE49-F238E27FC236}">
                  <a16:creationId xmlns:a16="http://schemas.microsoft.com/office/drawing/2014/main" xmlns="" id="{751163AC-8AF0-134F-AB52-A17253B50BFF}"/>
                </a:ext>
              </a:extLst>
            </p:cNvPr>
            <p:cNvSpPr>
              <a:spLocks noChangeArrowheads="1"/>
            </p:cNvSpPr>
            <p:nvPr/>
          </p:nvSpPr>
          <p:spPr bwMode="auto">
            <a:xfrm>
              <a:off x="411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7" name="Rectangle 308">
              <a:extLst>
                <a:ext uri="{FF2B5EF4-FFF2-40B4-BE49-F238E27FC236}">
                  <a16:creationId xmlns:a16="http://schemas.microsoft.com/office/drawing/2014/main" xmlns="" id="{B663A8D3-C90E-3F4C-9C2E-0E534700AE1E}"/>
                </a:ext>
              </a:extLst>
            </p:cNvPr>
            <p:cNvSpPr>
              <a:spLocks noChangeArrowheads="1"/>
            </p:cNvSpPr>
            <p:nvPr/>
          </p:nvSpPr>
          <p:spPr bwMode="auto">
            <a:xfrm>
              <a:off x="4153"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8" name="Rectangle 309">
              <a:extLst>
                <a:ext uri="{FF2B5EF4-FFF2-40B4-BE49-F238E27FC236}">
                  <a16:creationId xmlns:a16="http://schemas.microsoft.com/office/drawing/2014/main" xmlns="" id="{EDCE2A33-C51F-6E4D-B3B0-337572BBF7FE}"/>
                </a:ext>
              </a:extLst>
            </p:cNvPr>
            <p:cNvSpPr>
              <a:spLocks noChangeArrowheads="1"/>
            </p:cNvSpPr>
            <p:nvPr/>
          </p:nvSpPr>
          <p:spPr bwMode="auto">
            <a:xfrm>
              <a:off x="418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79" name="Rectangle 310">
              <a:extLst>
                <a:ext uri="{FF2B5EF4-FFF2-40B4-BE49-F238E27FC236}">
                  <a16:creationId xmlns:a16="http://schemas.microsoft.com/office/drawing/2014/main" xmlns="" id="{3F211D3B-9176-EB4E-B9F1-D0F63DBC511E}"/>
                </a:ext>
              </a:extLst>
            </p:cNvPr>
            <p:cNvSpPr>
              <a:spLocks noChangeArrowheads="1"/>
            </p:cNvSpPr>
            <p:nvPr/>
          </p:nvSpPr>
          <p:spPr bwMode="auto">
            <a:xfrm>
              <a:off x="4226"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0" name="Rectangle 311">
              <a:extLst>
                <a:ext uri="{FF2B5EF4-FFF2-40B4-BE49-F238E27FC236}">
                  <a16:creationId xmlns:a16="http://schemas.microsoft.com/office/drawing/2014/main" xmlns="" id="{805EBA05-AE35-A04E-A460-D77EDD9D163E}"/>
                </a:ext>
              </a:extLst>
            </p:cNvPr>
            <p:cNvSpPr>
              <a:spLocks noChangeArrowheads="1"/>
            </p:cNvSpPr>
            <p:nvPr/>
          </p:nvSpPr>
          <p:spPr bwMode="auto">
            <a:xfrm>
              <a:off x="426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1" name="Rectangle 312">
              <a:extLst>
                <a:ext uri="{FF2B5EF4-FFF2-40B4-BE49-F238E27FC236}">
                  <a16:creationId xmlns:a16="http://schemas.microsoft.com/office/drawing/2014/main" xmlns="" id="{D7A375E7-150C-7B48-9170-A5E4A1789EC9}"/>
                </a:ext>
              </a:extLst>
            </p:cNvPr>
            <p:cNvSpPr>
              <a:spLocks noChangeArrowheads="1"/>
            </p:cNvSpPr>
            <p:nvPr/>
          </p:nvSpPr>
          <p:spPr bwMode="auto">
            <a:xfrm>
              <a:off x="4299"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2" name="Rectangle 313">
              <a:extLst>
                <a:ext uri="{FF2B5EF4-FFF2-40B4-BE49-F238E27FC236}">
                  <a16:creationId xmlns:a16="http://schemas.microsoft.com/office/drawing/2014/main" xmlns="" id="{95BAAAE2-1428-DD4F-A172-8B8B7935A6A2}"/>
                </a:ext>
              </a:extLst>
            </p:cNvPr>
            <p:cNvSpPr>
              <a:spLocks noChangeArrowheads="1"/>
            </p:cNvSpPr>
            <p:nvPr/>
          </p:nvSpPr>
          <p:spPr bwMode="auto">
            <a:xfrm>
              <a:off x="433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3" name="Rectangle 314">
              <a:extLst>
                <a:ext uri="{FF2B5EF4-FFF2-40B4-BE49-F238E27FC236}">
                  <a16:creationId xmlns:a16="http://schemas.microsoft.com/office/drawing/2014/main" xmlns="" id="{58C57087-033F-CB4B-BD13-3AFF079C3B72}"/>
                </a:ext>
              </a:extLst>
            </p:cNvPr>
            <p:cNvSpPr>
              <a:spLocks noChangeArrowheads="1"/>
            </p:cNvSpPr>
            <p:nvPr/>
          </p:nvSpPr>
          <p:spPr bwMode="auto">
            <a:xfrm>
              <a:off x="4372"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4" name="Rectangle 315">
              <a:extLst>
                <a:ext uri="{FF2B5EF4-FFF2-40B4-BE49-F238E27FC236}">
                  <a16:creationId xmlns:a16="http://schemas.microsoft.com/office/drawing/2014/main" xmlns="" id="{45BA0F83-7F8F-084C-9349-EAD85EF30DD8}"/>
                </a:ext>
              </a:extLst>
            </p:cNvPr>
            <p:cNvSpPr>
              <a:spLocks noChangeArrowheads="1"/>
            </p:cNvSpPr>
            <p:nvPr/>
          </p:nvSpPr>
          <p:spPr bwMode="auto">
            <a:xfrm>
              <a:off x="4408"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5" name="Rectangle 316">
              <a:extLst>
                <a:ext uri="{FF2B5EF4-FFF2-40B4-BE49-F238E27FC236}">
                  <a16:creationId xmlns:a16="http://schemas.microsoft.com/office/drawing/2014/main" xmlns="" id="{AA0C9C27-A8B7-5F45-8A0A-726907F8972E}"/>
                </a:ext>
              </a:extLst>
            </p:cNvPr>
            <p:cNvSpPr>
              <a:spLocks noChangeArrowheads="1"/>
            </p:cNvSpPr>
            <p:nvPr/>
          </p:nvSpPr>
          <p:spPr bwMode="auto">
            <a:xfrm>
              <a:off x="4445"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6" name="Rectangle 317">
              <a:extLst>
                <a:ext uri="{FF2B5EF4-FFF2-40B4-BE49-F238E27FC236}">
                  <a16:creationId xmlns:a16="http://schemas.microsoft.com/office/drawing/2014/main" xmlns="" id="{BF0FFE3E-115C-8944-BE20-0555BE8B42C6}"/>
                </a:ext>
              </a:extLst>
            </p:cNvPr>
            <p:cNvSpPr>
              <a:spLocks noChangeArrowheads="1"/>
            </p:cNvSpPr>
            <p:nvPr/>
          </p:nvSpPr>
          <p:spPr bwMode="auto">
            <a:xfrm>
              <a:off x="4481"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7" name="Rectangle 318">
              <a:extLst>
                <a:ext uri="{FF2B5EF4-FFF2-40B4-BE49-F238E27FC236}">
                  <a16:creationId xmlns:a16="http://schemas.microsoft.com/office/drawing/2014/main" xmlns="" id="{F31ECCFC-9E04-384F-AFEB-AE7AF68C3BA0}"/>
                </a:ext>
              </a:extLst>
            </p:cNvPr>
            <p:cNvSpPr>
              <a:spLocks noChangeArrowheads="1"/>
            </p:cNvSpPr>
            <p:nvPr/>
          </p:nvSpPr>
          <p:spPr bwMode="auto">
            <a:xfrm>
              <a:off x="451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8" name="Rectangle 319">
              <a:extLst>
                <a:ext uri="{FF2B5EF4-FFF2-40B4-BE49-F238E27FC236}">
                  <a16:creationId xmlns:a16="http://schemas.microsoft.com/office/drawing/2014/main" xmlns="" id="{61A23894-95D1-264C-A493-48C779FB220D}"/>
                </a:ext>
              </a:extLst>
            </p:cNvPr>
            <p:cNvSpPr>
              <a:spLocks noChangeArrowheads="1"/>
            </p:cNvSpPr>
            <p:nvPr/>
          </p:nvSpPr>
          <p:spPr bwMode="auto">
            <a:xfrm>
              <a:off x="4554" y="2247"/>
              <a:ext cx="13"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89" name="Rectangle 320">
              <a:extLst>
                <a:ext uri="{FF2B5EF4-FFF2-40B4-BE49-F238E27FC236}">
                  <a16:creationId xmlns:a16="http://schemas.microsoft.com/office/drawing/2014/main" xmlns="" id="{C0B25232-755A-2041-BEFB-7DF8F0AB7979}"/>
                </a:ext>
              </a:extLst>
            </p:cNvPr>
            <p:cNvSpPr>
              <a:spLocks noChangeArrowheads="1"/>
            </p:cNvSpPr>
            <p:nvPr/>
          </p:nvSpPr>
          <p:spPr bwMode="auto">
            <a:xfrm>
              <a:off x="459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0" name="Rectangle 321">
              <a:extLst>
                <a:ext uri="{FF2B5EF4-FFF2-40B4-BE49-F238E27FC236}">
                  <a16:creationId xmlns:a16="http://schemas.microsoft.com/office/drawing/2014/main" xmlns="" id="{6F6B0BF2-AA1D-6F4C-B4DE-66E87E7AA92B}"/>
                </a:ext>
              </a:extLst>
            </p:cNvPr>
            <p:cNvSpPr>
              <a:spLocks noChangeArrowheads="1"/>
            </p:cNvSpPr>
            <p:nvPr/>
          </p:nvSpPr>
          <p:spPr bwMode="auto">
            <a:xfrm>
              <a:off x="4628"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1" name="Rectangle 322">
              <a:extLst>
                <a:ext uri="{FF2B5EF4-FFF2-40B4-BE49-F238E27FC236}">
                  <a16:creationId xmlns:a16="http://schemas.microsoft.com/office/drawing/2014/main" xmlns="" id="{B98F83C6-57CD-6746-A299-82BC2C676B56}"/>
                </a:ext>
              </a:extLst>
            </p:cNvPr>
            <p:cNvSpPr>
              <a:spLocks noChangeArrowheads="1"/>
            </p:cNvSpPr>
            <p:nvPr/>
          </p:nvSpPr>
          <p:spPr bwMode="auto">
            <a:xfrm>
              <a:off x="466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2" name="Rectangle 323">
              <a:extLst>
                <a:ext uri="{FF2B5EF4-FFF2-40B4-BE49-F238E27FC236}">
                  <a16:creationId xmlns:a16="http://schemas.microsoft.com/office/drawing/2014/main" xmlns="" id="{FBB6F774-4588-0042-AC38-874A60CDCA5C}"/>
                </a:ext>
              </a:extLst>
            </p:cNvPr>
            <p:cNvSpPr>
              <a:spLocks noChangeArrowheads="1"/>
            </p:cNvSpPr>
            <p:nvPr/>
          </p:nvSpPr>
          <p:spPr bwMode="auto">
            <a:xfrm>
              <a:off x="4701"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3" name="Rectangle 324">
              <a:extLst>
                <a:ext uri="{FF2B5EF4-FFF2-40B4-BE49-F238E27FC236}">
                  <a16:creationId xmlns:a16="http://schemas.microsoft.com/office/drawing/2014/main" xmlns="" id="{C470BE19-88EB-1448-A3F8-9E2C3A258FF0}"/>
                </a:ext>
              </a:extLst>
            </p:cNvPr>
            <p:cNvSpPr>
              <a:spLocks noChangeArrowheads="1"/>
            </p:cNvSpPr>
            <p:nvPr/>
          </p:nvSpPr>
          <p:spPr bwMode="auto">
            <a:xfrm>
              <a:off x="4737"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4" name="Rectangle 325">
              <a:extLst>
                <a:ext uri="{FF2B5EF4-FFF2-40B4-BE49-F238E27FC236}">
                  <a16:creationId xmlns:a16="http://schemas.microsoft.com/office/drawing/2014/main" xmlns="" id="{0886C450-E63A-284A-ADF1-D42CD2CA43E6}"/>
                </a:ext>
              </a:extLst>
            </p:cNvPr>
            <p:cNvSpPr>
              <a:spLocks noChangeArrowheads="1"/>
            </p:cNvSpPr>
            <p:nvPr/>
          </p:nvSpPr>
          <p:spPr bwMode="auto">
            <a:xfrm>
              <a:off x="4774" y="2247"/>
              <a:ext cx="12" cy="7"/>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5" name="Rectangle 326">
              <a:extLst>
                <a:ext uri="{FF2B5EF4-FFF2-40B4-BE49-F238E27FC236}">
                  <a16:creationId xmlns:a16="http://schemas.microsoft.com/office/drawing/2014/main" xmlns="" id="{9E7B0906-59CE-7F4B-AE70-72DC46853BBC}"/>
                </a:ext>
              </a:extLst>
            </p:cNvPr>
            <p:cNvSpPr>
              <a:spLocks noChangeArrowheads="1"/>
            </p:cNvSpPr>
            <p:nvPr/>
          </p:nvSpPr>
          <p:spPr bwMode="auto">
            <a:xfrm>
              <a:off x="90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6" name="Rectangle 327">
              <a:extLst>
                <a:ext uri="{FF2B5EF4-FFF2-40B4-BE49-F238E27FC236}">
                  <a16:creationId xmlns:a16="http://schemas.microsoft.com/office/drawing/2014/main" xmlns="" id="{56627BDA-1576-D349-A5EA-F96E9B9C56AE}"/>
                </a:ext>
              </a:extLst>
            </p:cNvPr>
            <p:cNvSpPr>
              <a:spLocks noChangeArrowheads="1"/>
            </p:cNvSpPr>
            <p:nvPr/>
          </p:nvSpPr>
          <p:spPr bwMode="auto">
            <a:xfrm>
              <a:off x="93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7" name="Rectangle 328">
              <a:extLst>
                <a:ext uri="{FF2B5EF4-FFF2-40B4-BE49-F238E27FC236}">
                  <a16:creationId xmlns:a16="http://schemas.microsoft.com/office/drawing/2014/main" xmlns="" id="{45AC3B8B-0BA2-044A-AEB0-615493E9FAA1}"/>
                </a:ext>
              </a:extLst>
            </p:cNvPr>
            <p:cNvSpPr>
              <a:spLocks noChangeArrowheads="1"/>
            </p:cNvSpPr>
            <p:nvPr/>
          </p:nvSpPr>
          <p:spPr bwMode="auto">
            <a:xfrm>
              <a:off x="97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8" name="Rectangle 329">
              <a:extLst>
                <a:ext uri="{FF2B5EF4-FFF2-40B4-BE49-F238E27FC236}">
                  <a16:creationId xmlns:a16="http://schemas.microsoft.com/office/drawing/2014/main" xmlns="" id="{5329921D-7F3C-5B40-91F4-FA59D02C0DFB}"/>
                </a:ext>
              </a:extLst>
            </p:cNvPr>
            <p:cNvSpPr>
              <a:spLocks noChangeArrowheads="1"/>
            </p:cNvSpPr>
            <p:nvPr/>
          </p:nvSpPr>
          <p:spPr bwMode="auto">
            <a:xfrm>
              <a:off x="101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199" name="Rectangle 330">
              <a:extLst>
                <a:ext uri="{FF2B5EF4-FFF2-40B4-BE49-F238E27FC236}">
                  <a16:creationId xmlns:a16="http://schemas.microsoft.com/office/drawing/2014/main" xmlns="" id="{1DC596E8-8DD9-F64B-B436-31398B41831F}"/>
                </a:ext>
              </a:extLst>
            </p:cNvPr>
            <p:cNvSpPr>
              <a:spLocks noChangeArrowheads="1"/>
            </p:cNvSpPr>
            <p:nvPr/>
          </p:nvSpPr>
          <p:spPr bwMode="auto">
            <a:xfrm>
              <a:off x="104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0" name="Rectangle 331">
              <a:extLst>
                <a:ext uri="{FF2B5EF4-FFF2-40B4-BE49-F238E27FC236}">
                  <a16:creationId xmlns:a16="http://schemas.microsoft.com/office/drawing/2014/main" xmlns="" id="{23C902F9-6D40-1449-8BF5-38D358231D53}"/>
                </a:ext>
              </a:extLst>
            </p:cNvPr>
            <p:cNvSpPr>
              <a:spLocks noChangeArrowheads="1"/>
            </p:cNvSpPr>
            <p:nvPr/>
          </p:nvSpPr>
          <p:spPr bwMode="auto">
            <a:xfrm>
              <a:off x="108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1" name="Rectangle 332">
              <a:extLst>
                <a:ext uri="{FF2B5EF4-FFF2-40B4-BE49-F238E27FC236}">
                  <a16:creationId xmlns:a16="http://schemas.microsoft.com/office/drawing/2014/main" xmlns="" id="{DD141657-7D1C-2044-BAC9-F88A2C8AB40A}"/>
                </a:ext>
              </a:extLst>
            </p:cNvPr>
            <p:cNvSpPr>
              <a:spLocks noChangeArrowheads="1"/>
            </p:cNvSpPr>
            <p:nvPr/>
          </p:nvSpPr>
          <p:spPr bwMode="auto">
            <a:xfrm>
              <a:off x="112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2" name="Rectangle 333">
              <a:extLst>
                <a:ext uri="{FF2B5EF4-FFF2-40B4-BE49-F238E27FC236}">
                  <a16:creationId xmlns:a16="http://schemas.microsoft.com/office/drawing/2014/main" xmlns="" id="{EB07D274-12DF-B749-9E8D-1AA94986B2E5}"/>
                </a:ext>
              </a:extLst>
            </p:cNvPr>
            <p:cNvSpPr>
              <a:spLocks noChangeArrowheads="1"/>
            </p:cNvSpPr>
            <p:nvPr/>
          </p:nvSpPr>
          <p:spPr bwMode="auto">
            <a:xfrm>
              <a:off x="115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3" name="Rectangle 334">
              <a:extLst>
                <a:ext uri="{FF2B5EF4-FFF2-40B4-BE49-F238E27FC236}">
                  <a16:creationId xmlns:a16="http://schemas.microsoft.com/office/drawing/2014/main" xmlns="" id="{4FE34708-EE11-8245-89EE-47C3AD41FA99}"/>
                </a:ext>
              </a:extLst>
            </p:cNvPr>
            <p:cNvSpPr>
              <a:spLocks noChangeArrowheads="1"/>
            </p:cNvSpPr>
            <p:nvPr/>
          </p:nvSpPr>
          <p:spPr bwMode="auto">
            <a:xfrm>
              <a:off x="119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4" name="Rectangle 335">
              <a:extLst>
                <a:ext uri="{FF2B5EF4-FFF2-40B4-BE49-F238E27FC236}">
                  <a16:creationId xmlns:a16="http://schemas.microsoft.com/office/drawing/2014/main" xmlns="" id="{7E7CC87A-D094-DE4D-B5AB-3E49CFDC8630}"/>
                </a:ext>
              </a:extLst>
            </p:cNvPr>
            <p:cNvSpPr>
              <a:spLocks noChangeArrowheads="1"/>
            </p:cNvSpPr>
            <p:nvPr/>
          </p:nvSpPr>
          <p:spPr bwMode="auto">
            <a:xfrm>
              <a:off x="123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5" name="Rectangle 336">
              <a:extLst>
                <a:ext uri="{FF2B5EF4-FFF2-40B4-BE49-F238E27FC236}">
                  <a16:creationId xmlns:a16="http://schemas.microsoft.com/office/drawing/2014/main" xmlns="" id="{D79EFE1C-5F96-8843-AC54-3CD3D36D19FE}"/>
                </a:ext>
              </a:extLst>
            </p:cNvPr>
            <p:cNvSpPr>
              <a:spLocks noChangeArrowheads="1"/>
            </p:cNvSpPr>
            <p:nvPr/>
          </p:nvSpPr>
          <p:spPr bwMode="auto">
            <a:xfrm>
              <a:off x="126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6" name="Rectangle 337">
              <a:extLst>
                <a:ext uri="{FF2B5EF4-FFF2-40B4-BE49-F238E27FC236}">
                  <a16:creationId xmlns:a16="http://schemas.microsoft.com/office/drawing/2014/main" xmlns="" id="{746D872C-48A3-B04A-950A-3E63B41C09B2}"/>
                </a:ext>
              </a:extLst>
            </p:cNvPr>
            <p:cNvSpPr>
              <a:spLocks noChangeArrowheads="1"/>
            </p:cNvSpPr>
            <p:nvPr/>
          </p:nvSpPr>
          <p:spPr bwMode="auto">
            <a:xfrm>
              <a:off x="1303"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7" name="Rectangle 338">
              <a:extLst>
                <a:ext uri="{FF2B5EF4-FFF2-40B4-BE49-F238E27FC236}">
                  <a16:creationId xmlns:a16="http://schemas.microsoft.com/office/drawing/2014/main" xmlns="" id="{2DBB9978-7495-6C45-AD79-1DD6F8D1C6EA}"/>
                </a:ext>
              </a:extLst>
            </p:cNvPr>
            <p:cNvSpPr>
              <a:spLocks noChangeArrowheads="1"/>
            </p:cNvSpPr>
            <p:nvPr/>
          </p:nvSpPr>
          <p:spPr bwMode="auto">
            <a:xfrm>
              <a:off x="134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8" name="Rectangle 339">
              <a:extLst>
                <a:ext uri="{FF2B5EF4-FFF2-40B4-BE49-F238E27FC236}">
                  <a16:creationId xmlns:a16="http://schemas.microsoft.com/office/drawing/2014/main" xmlns="" id="{C0D61BD3-C8A3-994A-B7FF-2D1337F36035}"/>
                </a:ext>
              </a:extLst>
            </p:cNvPr>
            <p:cNvSpPr>
              <a:spLocks noChangeArrowheads="1"/>
            </p:cNvSpPr>
            <p:nvPr/>
          </p:nvSpPr>
          <p:spPr bwMode="auto">
            <a:xfrm>
              <a:off x="1376"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09" name="Rectangle 340">
              <a:extLst>
                <a:ext uri="{FF2B5EF4-FFF2-40B4-BE49-F238E27FC236}">
                  <a16:creationId xmlns:a16="http://schemas.microsoft.com/office/drawing/2014/main" xmlns="" id="{5FCE3485-DC37-1746-8574-12D593AD40E0}"/>
                </a:ext>
              </a:extLst>
            </p:cNvPr>
            <p:cNvSpPr>
              <a:spLocks noChangeArrowheads="1"/>
            </p:cNvSpPr>
            <p:nvPr/>
          </p:nvSpPr>
          <p:spPr bwMode="auto">
            <a:xfrm>
              <a:off x="141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0" name="Rectangle 341">
              <a:extLst>
                <a:ext uri="{FF2B5EF4-FFF2-40B4-BE49-F238E27FC236}">
                  <a16:creationId xmlns:a16="http://schemas.microsoft.com/office/drawing/2014/main" xmlns="" id="{330BD80B-4A85-EA41-AD8B-6EFBE9FB38F2}"/>
                </a:ext>
              </a:extLst>
            </p:cNvPr>
            <p:cNvSpPr>
              <a:spLocks noChangeArrowheads="1"/>
            </p:cNvSpPr>
            <p:nvPr/>
          </p:nvSpPr>
          <p:spPr bwMode="auto">
            <a:xfrm>
              <a:off x="1449"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1" name="Rectangle 342">
              <a:extLst>
                <a:ext uri="{FF2B5EF4-FFF2-40B4-BE49-F238E27FC236}">
                  <a16:creationId xmlns:a16="http://schemas.microsoft.com/office/drawing/2014/main" xmlns="" id="{9D98BC32-A33E-A544-85D0-F5E0630E8B79}"/>
                </a:ext>
              </a:extLst>
            </p:cNvPr>
            <p:cNvSpPr>
              <a:spLocks noChangeArrowheads="1"/>
            </p:cNvSpPr>
            <p:nvPr/>
          </p:nvSpPr>
          <p:spPr bwMode="auto">
            <a:xfrm>
              <a:off x="148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2" name="Rectangle 343">
              <a:extLst>
                <a:ext uri="{FF2B5EF4-FFF2-40B4-BE49-F238E27FC236}">
                  <a16:creationId xmlns:a16="http://schemas.microsoft.com/office/drawing/2014/main" xmlns="" id="{FEA44222-53A1-154E-886E-F2B64153C124}"/>
                </a:ext>
              </a:extLst>
            </p:cNvPr>
            <p:cNvSpPr>
              <a:spLocks noChangeArrowheads="1"/>
            </p:cNvSpPr>
            <p:nvPr/>
          </p:nvSpPr>
          <p:spPr bwMode="auto">
            <a:xfrm>
              <a:off x="152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3" name="Rectangle 344">
              <a:extLst>
                <a:ext uri="{FF2B5EF4-FFF2-40B4-BE49-F238E27FC236}">
                  <a16:creationId xmlns:a16="http://schemas.microsoft.com/office/drawing/2014/main" xmlns="" id="{07DA799E-5BC7-5940-918D-C3DFACF97EB2}"/>
                </a:ext>
              </a:extLst>
            </p:cNvPr>
            <p:cNvSpPr>
              <a:spLocks noChangeArrowheads="1"/>
            </p:cNvSpPr>
            <p:nvPr/>
          </p:nvSpPr>
          <p:spPr bwMode="auto">
            <a:xfrm>
              <a:off x="155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4" name="Rectangle 345">
              <a:extLst>
                <a:ext uri="{FF2B5EF4-FFF2-40B4-BE49-F238E27FC236}">
                  <a16:creationId xmlns:a16="http://schemas.microsoft.com/office/drawing/2014/main" xmlns="" id="{26C133EE-FCA5-AF46-A6F5-E52FD6B9EF8E}"/>
                </a:ext>
              </a:extLst>
            </p:cNvPr>
            <p:cNvSpPr>
              <a:spLocks noChangeArrowheads="1"/>
            </p:cNvSpPr>
            <p:nvPr/>
          </p:nvSpPr>
          <p:spPr bwMode="auto">
            <a:xfrm>
              <a:off x="159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5" name="Rectangle 346">
              <a:extLst>
                <a:ext uri="{FF2B5EF4-FFF2-40B4-BE49-F238E27FC236}">
                  <a16:creationId xmlns:a16="http://schemas.microsoft.com/office/drawing/2014/main" xmlns="" id="{E4CC1C45-4A77-754A-B18D-4E9CB904C027}"/>
                </a:ext>
              </a:extLst>
            </p:cNvPr>
            <p:cNvSpPr>
              <a:spLocks noChangeArrowheads="1"/>
            </p:cNvSpPr>
            <p:nvPr/>
          </p:nvSpPr>
          <p:spPr bwMode="auto">
            <a:xfrm>
              <a:off x="163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6" name="Rectangle 347">
              <a:extLst>
                <a:ext uri="{FF2B5EF4-FFF2-40B4-BE49-F238E27FC236}">
                  <a16:creationId xmlns:a16="http://schemas.microsoft.com/office/drawing/2014/main" xmlns="" id="{BC89C37A-D9F6-2D4B-A816-B5CCDBFAFCF8}"/>
                </a:ext>
              </a:extLst>
            </p:cNvPr>
            <p:cNvSpPr>
              <a:spLocks noChangeArrowheads="1"/>
            </p:cNvSpPr>
            <p:nvPr/>
          </p:nvSpPr>
          <p:spPr bwMode="auto">
            <a:xfrm>
              <a:off x="166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7" name="Rectangle 348">
              <a:extLst>
                <a:ext uri="{FF2B5EF4-FFF2-40B4-BE49-F238E27FC236}">
                  <a16:creationId xmlns:a16="http://schemas.microsoft.com/office/drawing/2014/main" xmlns="" id="{4843454E-1DA8-9D46-8836-E2EAA13C0E5F}"/>
                </a:ext>
              </a:extLst>
            </p:cNvPr>
            <p:cNvSpPr>
              <a:spLocks noChangeArrowheads="1"/>
            </p:cNvSpPr>
            <p:nvPr/>
          </p:nvSpPr>
          <p:spPr bwMode="auto">
            <a:xfrm>
              <a:off x="170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8" name="Rectangle 349">
              <a:extLst>
                <a:ext uri="{FF2B5EF4-FFF2-40B4-BE49-F238E27FC236}">
                  <a16:creationId xmlns:a16="http://schemas.microsoft.com/office/drawing/2014/main" xmlns="" id="{03017738-C7D4-1940-86B1-FF73783E1EB0}"/>
                </a:ext>
              </a:extLst>
            </p:cNvPr>
            <p:cNvSpPr>
              <a:spLocks noChangeArrowheads="1"/>
            </p:cNvSpPr>
            <p:nvPr/>
          </p:nvSpPr>
          <p:spPr bwMode="auto">
            <a:xfrm>
              <a:off x="174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19" name="Rectangle 350">
              <a:extLst>
                <a:ext uri="{FF2B5EF4-FFF2-40B4-BE49-F238E27FC236}">
                  <a16:creationId xmlns:a16="http://schemas.microsoft.com/office/drawing/2014/main" xmlns="" id="{1DC5A434-C245-A149-B9EF-73F147FE5860}"/>
                </a:ext>
              </a:extLst>
            </p:cNvPr>
            <p:cNvSpPr>
              <a:spLocks noChangeArrowheads="1"/>
            </p:cNvSpPr>
            <p:nvPr/>
          </p:nvSpPr>
          <p:spPr bwMode="auto">
            <a:xfrm>
              <a:off x="177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0" name="Rectangle 351">
              <a:extLst>
                <a:ext uri="{FF2B5EF4-FFF2-40B4-BE49-F238E27FC236}">
                  <a16:creationId xmlns:a16="http://schemas.microsoft.com/office/drawing/2014/main" xmlns="" id="{3E7EF0FE-EAB1-5C4C-A7DE-16B2D8EC534C}"/>
                </a:ext>
              </a:extLst>
            </p:cNvPr>
            <p:cNvSpPr>
              <a:spLocks noChangeArrowheads="1"/>
            </p:cNvSpPr>
            <p:nvPr/>
          </p:nvSpPr>
          <p:spPr bwMode="auto">
            <a:xfrm>
              <a:off x="181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1" name="Rectangle 352">
              <a:extLst>
                <a:ext uri="{FF2B5EF4-FFF2-40B4-BE49-F238E27FC236}">
                  <a16:creationId xmlns:a16="http://schemas.microsoft.com/office/drawing/2014/main" xmlns="" id="{3F61EEFC-9659-074C-ADE3-01DD11B96055}"/>
                </a:ext>
              </a:extLst>
            </p:cNvPr>
            <p:cNvSpPr>
              <a:spLocks noChangeArrowheads="1"/>
            </p:cNvSpPr>
            <p:nvPr/>
          </p:nvSpPr>
          <p:spPr bwMode="auto">
            <a:xfrm>
              <a:off x="185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2" name="Rectangle 353">
              <a:extLst>
                <a:ext uri="{FF2B5EF4-FFF2-40B4-BE49-F238E27FC236}">
                  <a16:creationId xmlns:a16="http://schemas.microsoft.com/office/drawing/2014/main" xmlns="" id="{B4DC337E-5511-C546-84A9-6841CF7DDA6F}"/>
                </a:ext>
              </a:extLst>
            </p:cNvPr>
            <p:cNvSpPr>
              <a:spLocks noChangeArrowheads="1"/>
            </p:cNvSpPr>
            <p:nvPr/>
          </p:nvSpPr>
          <p:spPr bwMode="auto">
            <a:xfrm>
              <a:off x="188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3" name="Rectangle 354">
              <a:extLst>
                <a:ext uri="{FF2B5EF4-FFF2-40B4-BE49-F238E27FC236}">
                  <a16:creationId xmlns:a16="http://schemas.microsoft.com/office/drawing/2014/main" xmlns="" id="{D3A13904-80B6-2548-966A-0567F7E69B24}"/>
                </a:ext>
              </a:extLst>
            </p:cNvPr>
            <p:cNvSpPr>
              <a:spLocks noChangeArrowheads="1"/>
            </p:cNvSpPr>
            <p:nvPr/>
          </p:nvSpPr>
          <p:spPr bwMode="auto">
            <a:xfrm>
              <a:off x="1924"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4" name="Rectangle 355">
              <a:extLst>
                <a:ext uri="{FF2B5EF4-FFF2-40B4-BE49-F238E27FC236}">
                  <a16:creationId xmlns:a16="http://schemas.microsoft.com/office/drawing/2014/main" xmlns="" id="{E12A354D-1851-4A4F-9E36-9C9C603993EC}"/>
                </a:ext>
              </a:extLst>
            </p:cNvPr>
            <p:cNvSpPr>
              <a:spLocks noChangeArrowheads="1"/>
            </p:cNvSpPr>
            <p:nvPr/>
          </p:nvSpPr>
          <p:spPr bwMode="auto">
            <a:xfrm>
              <a:off x="196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5" name="Rectangle 356">
              <a:extLst>
                <a:ext uri="{FF2B5EF4-FFF2-40B4-BE49-F238E27FC236}">
                  <a16:creationId xmlns:a16="http://schemas.microsoft.com/office/drawing/2014/main" xmlns="" id="{8C3B6455-5DBB-1844-B3D0-895EB36CFF86}"/>
                </a:ext>
              </a:extLst>
            </p:cNvPr>
            <p:cNvSpPr>
              <a:spLocks noChangeArrowheads="1"/>
            </p:cNvSpPr>
            <p:nvPr/>
          </p:nvSpPr>
          <p:spPr bwMode="auto">
            <a:xfrm>
              <a:off x="1997"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6" name="Rectangle 357">
              <a:extLst>
                <a:ext uri="{FF2B5EF4-FFF2-40B4-BE49-F238E27FC236}">
                  <a16:creationId xmlns:a16="http://schemas.microsoft.com/office/drawing/2014/main" xmlns="" id="{D8EF335F-F538-224D-9F3F-CA66A82C33AC}"/>
                </a:ext>
              </a:extLst>
            </p:cNvPr>
            <p:cNvSpPr>
              <a:spLocks noChangeArrowheads="1"/>
            </p:cNvSpPr>
            <p:nvPr/>
          </p:nvSpPr>
          <p:spPr bwMode="auto">
            <a:xfrm>
              <a:off x="203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7" name="Rectangle 358">
              <a:extLst>
                <a:ext uri="{FF2B5EF4-FFF2-40B4-BE49-F238E27FC236}">
                  <a16:creationId xmlns:a16="http://schemas.microsoft.com/office/drawing/2014/main" xmlns="" id="{6F196E21-E0E0-A141-BC42-B68DFE6C2663}"/>
                </a:ext>
              </a:extLst>
            </p:cNvPr>
            <p:cNvSpPr>
              <a:spLocks noChangeArrowheads="1"/>
            </p:cNvSpPr>
            <p:nvPr/>
          </p:nvSpPr>
          <p:spPr bwMode="auto">
            <a:xfrm>
              <a:off x="2070"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8" name="Rectangle 359">
              <a:extLst>
                <a:ext uri="{FF2B5EF4-FFF2-40B4-BE49-F238E27FC236}">
                  <a16:creationId xmlns:a16="http://schemas.microsoft.com/office/drawing/2014/main" xmlns="" id="{8E4D0CBD-4568-4E48-81CC-597543204BE7}"/>
                </a:ext>
              </a:extLst>
            </p:cNvPr>
            <p:cNvSpPr>
              <a:spLocks noChangeArrowheads="1"/>
            </p:cNvSpPr>
            <p:nvPr/>
          </p:nvSpPr>
          <p:spPr bwMode="auto">
            <a:xfrm>
              <a:off x="210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29" name="Rectangle 360">
              <a:extLst>
                <a:ext uri="{FF2B5EF4-FFF2-40B4-BE49-F238E27FC236}">
                  <a16:creationId xmlns:a16="http://schemas.microsoft.com/office/drawing/2014/main" xmlns="" id="{F6404554-97D5-2A42-9DD9-5DED36D054AC}"/>
                </a:ext>
              </a:extLst>
            </p:cNvPr>
            <p:cNvSpPr>
              <a:spLocks noChangeArrowheads="1"/>
            </p:cNvSpPr>
            <p:nvPr/>
          </p:nvSpPr>
          <p:spPr bwMode="auto">
            <a:xfrm>
              <a:off x="214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0" name="Rectangle 361">
              <a:extLst>
                <a:ext uri="{FF2B5EF4-FFF2-40B4-BE49-F238E27FC236}">
                  <a16:creationId xmlns:a16="http://schemas.microsoft.com/office/drawing/2014/main" xmlns="" id="{AB05FD80-901B-3340-A4F3-6CB1E0A59554}"/>
                </a:ext>
              </a:extLst>
            </p:cNvPr>
            <p:cNvSpPr>
              <a:spLocks noChangeArrowheads="1"/>
            </p:cNvSpPr>
            <p:nvPr/>
          </p:nvSpPr>
          <p:spPr bwMode="auto">
            <a:xfrm>
              <a:off x="218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1" name="Rectangle 362">
              <a:extLst>
                <a:ext uri="{FF2B5EF4-FFF2-40B4-BE49-F238E27FC236}">
                  <a16:creationId xmlns:a16="http://schemas.microsoft.com/office/drawing/2014/main" xmlns="" id="{FC345AE7-634A-8748-8BE8-350C7E69E306}"/>
                </a:ext>
              </a:extLst>
            </p:cNvPr>
            <p:cNvSpPr>
              <a:spLocks noChangeArrowheads="1"/>
            </p:cNvSpPr>
            <p:nvPr/>
          </p:nvSpPr>
          <p:spPr bwMode="auto">
            <a:xfrm>
              <a:off x="221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2" name="Rectangle 363">
              <a:extLst>
                <a:ext uri="{FF2B5EF4-FFF2-40B4-BE49-F238E27FC236}">
                  <a16:creationId xmlns:a16="http://schemas.microsoft.com/office/drawing/2014/main" xmlns="" id="{E63A648E-3D40-A54C-96A6-26E769CEFB35}"/>
                </a:ext>
              </a:extLst>
            </p:cNvPr>
            <p:cNvSpPr>
              <a:spLocks noChangeArrowheads="1"/>
            </p:cNvSpPr>
            <p:nvPr/>
          </p:nvSpPr>
          <p:spPr bwMode="auto">
            <a:xfrm>
              <a:off x="225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3" name="Rectangle 364">
              <a:extLst>
                <a:ext uri="{FF2B5EF4-FFF2-40B4-BE49-F238E27FC236}">
                  <a16:creationId xmlns:a16="http://schemas.microsoft.com/office/drawing/2014/main" xmlns="" id="{228A92D5-0EA1-E845-950F-B6D4C4B20E01}"/>
                </a:ext>
              </a:extLst>
            </p:cNvPr>
            <p:cNvSpPr>
              <a:spLocks noChangeArrowheads="1"/>
            </p:cNvSpPr>
            <p:nvPr/>
          </p:nvSpPr>
          <p:spPr bwMode="auto">
            <a:xfrm>
              <a:off x="229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4" name="Rectangle 365">
              <a:extLst>
                <a:ext uri="{FF2B5EF4-FFF2-40B4-BE49-F238E27FC236}">
                  <a16:creationId xmlns:a16="http://schemas.microsoft.com/office/drawing/2014/main" xmlns="" id="{1F25FE42-BED5-9041-B783-EF5CF6C9C1DC}"/>
                </a:ext>
              </a:extLst>
            </p:cNvPr>
            <p:cNvSpPr>
              <a:spLocks noChangeArrowheads="1"/>
            </p:cNvSpPr>
            <p:nvPr/>
          </p:nvSpPr>
          <p:spPr bwMode="auto">
            <a:xfrm>
              <a:off x="232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5" name="Rectangle 366">
              <a:extLst>
                <a:ext uri="{FF2B5EF4-FFF2-40B4-BE49-F238E27FC236}">
                  <a16:creationId xmlns:a16="http://schemas.microsoft.com/office/drawing/2014/main" xmlns="" id="{B00E445D-4415-8846-BA5A-1BB3F2ED7E9B}"/>
                </a:ext>
              </a:extLst>
            </p:cNvPr>
            <p:cNvSpPr>
              <a:spLocks noChangeArrowheads="1"/>
            </p:cNvSpPr>
            <p:nvPr/>
          </p:nvSpPr>
          <p:spPr bwMode="auto">
            <a:xfrm>
              <a:off x="236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6" name="Rectangle 367">
              <a:extLst>
                <a:ext uri="{FF2B5EF4-FFF2-40B4-BE49-F238E27FC236}">
                  <a16:creationId xmlns:a16="http://schemas.microsoft.com/office/drawing/2014/main" xmlns="" id="{7B87C8EB-5005-A741-8740-57B05CDF453F}"/>
                </a:ext>
              </a:extLst>
            </p:cNvPr>
            <p:cNvSpPr>
              <a:spLocks noChangeArrowheads="1"/>
            </p:cNvSpPr>
            <p:nvPr/>
          </p:nvSpPr>
          <p:spPr bwMode="auto">
            <a:xfrm>
              <a:off x="239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7" name="Rectangle 368">
              <a:extLst>
                <a:ext uri="{FF2B5EF4-FFF2-40B4-BE49-F238E27FC236}">
                  <a16:creationId xmlns:a16="http://schemas.microsoft.com/office/drawing/2014/main" xmlns="" id="{8364FE0D-F6FF-344B-BD32-BEBBD77E6329}"/>
                </a:ext>
              </a:extLst>
            </p:cNvPr>
            <p:cNvSpPr>
              <a:spLocks noChangeArrowheads="1"/>
            </p:cNvSpPr>
            <p:nvPr/>
          </p:nvSpPr>
          <p:spPr bwMode="auto">
            <a:xfrm>
              <a:off x="243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8" name="Rectangle 369">
              <a:extLst>
                <a:ext uri="{FF2B5EF4-FFF2-40B4-BE49-F238E27FC236}">
                  <a16:creationId xmlns:a16="http://schemas.microsoft.com/office/drawing/2014/main" xmlns="" id="{B614D012-8942-734B-AE31-5A123CF60EF2}"/>
                </a:ext>
              </a:extLst>
            </p:cNvPr>
            <p:cNvSpPr>
              <a:spLocks noChangeArrowheads="1"/>
            </p:cNvSpPr>
            <p:nvPr/>
          </p:nvSpPr>
          <p:spPr bwMode="auto">
            <a:xfrm>
              <a:off x="247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39" name="Rectangle 370">
              <a:extLst>
                <a:ext uri="{FF2B5EF4-FFF2-40B4-BE49-F238E27FC236}">
                  <a16:creationId xmlns:a16="http://schemas.microsoft.com/office/drawing/2014/main" xmlns="" id="{41FD8959-2C7E-EC4F-8364-10484D9D07A6}"/>
                </a:ext>
              </a:extLst>
            </p:cNvPr>
            <p:cNvSpPr>
              <a:spLocks noChangeArrowheads="1"/>
            </p:cNvSpPr>
            <p:nvPr/>
          </p:nvSpPr>
          <p:spPr bwMode="auto">
            <a:xfrm>
              <a:off x="250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0" name="Rectangle 371">
              <a:extLst>
                <a:ext uri="{FF2B5EF4-FFF2-40B4-BE49-F238E27FC236}">
                  <a16:creationId xmlns:a16="http://schemas.microsoft.com/office/drawing/2014/main" xmlns="" id="{6A533688-AA82-6140-816A-9612BFA8EE5D}"/>
                </a:ext>
              </a:extLst>
            </p:cNvPr>
            <p:cNvSpPr>
              <a:spLocks noChangeArrowheads="1"/>
            </p:cNvSpPr>
            <p:nvPr/>
          </p:nvSpPr>
          <p:spPr bwMode="auto">
            <a:xfrm>
              <a:off x="2545"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1" name="Rectangle 372">
              <a:extLst>
                <a:ext uri="{FF2B5EF4-FFF2-40B4-BE49-F238E27FC236}">
                  <a16:creationId xmlns:a16="http://schemas.microsoft.com/office/drawing/2014/main" xmlns="" id="{B978FF3D-025E-ED4D-96E0-B5D988525C84}"/>
                </a:ext>
              </a:extLst>
            </p:cNvPr>
            <p:cNvSpPr>
              <a:spLocks noChangeArrowheads="1"/>
            </p:cNvSpPr>
            <p:nvPr/>
          </p:nvSpPr>
          <p:spPr bwMode="auto">
            <a:xfrm>
              <a:off x="258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2" name="Rectangle 373">
              <a:extLst>
                <a:ext uri="{FF2B5EF4-FFF2-40B4-BE49-F238E27FC236}">
                  <a16:creationId xmlns:a16="http://schemas.microsoft.com/office/drawing/2014/main" xmlns="" id="{B0BE436F-F8AF-ED4C-9879-29B4E40B043C}"/>
                </a:ext>
              </a:extLst>
            </p:cNvPr>
            <p:cNvSpPr>
              <a:spLocks noChangeArrowheads="1"/>
            </p:cNvSpPr>
            <p:nvPr/>
          </p:nvSpPr>
          <p:spPr bwMode="auto">
            <a:xfrm>
              <a:off x="2618"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3" name="Rectangle 374">
              <a:extLst>
                <a:ext uri="{FF2B5EF4-FFF2-40B4-BE49-F238E27FC236}">
                  <a16:creationId xmlns:a16="http://schemas.microsoft.com/office/drawing/2014/main" xmlns="" id="{953C30F1-42A6-2C42-95BF-CA3CFDE97842}"/>
                </a:ext>
              </a:extLst>
            </p:cNvPr>
            <p:cNvSpPr>
              <a:spLocks noChangeArrowheads="1"/>
            </p:cNvSpPr>
            <p:nvPr/>
          </p:nvSpPr>
          <p:spPr bwMode="auto">
            <a:xfrm>
              <a:off x="265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4" name="Rectangle 375">
              <a:extLst>
                <a:ext uri="{FF2B5EF4-FFF2-40B4-BE49-F238E27FC236}">
                  <a16:creationId xmlns:a16="http://schemas.microsoft.com/office/drawing/2014/main" xmlns="" id="{56EF0D90-ADDE-0846-8F41-FED4F77E06AA}"/>
                </a:ext>
              </a:extLst>
            </p:cNvPr>
            <p:cNvSpPr>
              <a:spLocks noChangeArrowheads="1"/>
            </p:cNvSpPr>
            <p:nvPr/>
          </p:nvSpPr>
          <p:spPr bwMode="auto">
            <a:xfrm>
              <a:off x="2691"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5" name="Rectangle 376">
              <a:extLst>
                <a:ext uri="{FF2B5EF4-FFF2-40B4-BE49-F238E27FC236}">
                  <a16:creationId xmlns:a16="http://schemas.microsoft.com/office/drawing/2014/main" xmlns="" id="{34538507-C4C1-014D-8BA9-8B479B55936B}"/>
                </a:ext>
              </a:extLst>
            </p:cNvPr>
            <p:cNvSpPr>
              <a:spLocks noChangeArrowheads="1"/>
            </p:cNvSpPr>
            <p:nvPr/>
          </p:nvSpPr>
          <p:spPr bwMode="auto">
            <a:xfrm>
              <a:off x="272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6" name="Rectangle 377">
              <a:extLst>
                <a:ext uri="{FF2B5EF4-FFF2-40B4-BE49-F238E27FC236}">
                  <a16:creationId xmlns:a16="http://schemas.microsoft.com/office/drawing/2014/main" xmlns="" id="{14F9066A-7D5D-EB4B-A9F5-9CBCEFDB081E}"/>
                </a:ext>
              </a:extLst>
            </p:cNvPr>
            <p:cNvSpPr>
              <a:spLocks noChangeArrowheads="1"/>
            </p:cNvSpPr>
            <p:nvPr/>
          </p:nvSpPr>
          <p:spPr bwMode="auto">
            <a:xfrm>
              <a:off x="276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7" name="Rectangle 378">
              <a:extLst>
                <a:ext uri="{FF2B5EF4-FFF2-40B4-BE49-F238E27FC236}">
                  <a16:creationId xmlns:a16="http://schemas.microsoft.com/office/drawing/2014/main" xmlns="" id="{47A7C398-E8EC-644F-8C67-416603D7661B}"/>
                </a:ext>
              </a:extLst>
            </p:cNvPr>
            <p:cNvSpPr>
              <a:spLocks noChangeArrowheads="1"/>
            </p:cNvSpPr>
            <p:nvPr/>
          </p:nvSpPr>
          <p:spPr bwMode="auto">
            <a:xfrm>
              <a:off x="280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8" name="Rectangle 379">
              <a:extLst>
                <a:ext uri="{FF2B5EF4-FFF2-40B4-BE49-F238E27FC236}">
                  <a16:creationId xmlns:a16="http://schemas.microsoft.com/office/drawing/2014/main" xmlns="" id="{04B97969-B53A-7C4E-A7B8-B76AA0084865}"/>
                </a:ext>
              </a:extLst>
            </p:cNvPr>
            <p:cNvSpPr>
              <a:spLocks noChangeArrowheads="1"/>
            </p:cNvSpPr>
            <p:nvPr/>
          </p:nvSpPr>
          <p:spPr bwMode="auto">
            <a:xfrm>
              <a:off x="283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49" name="Rectangle 380">
              <a:extLst>
                <a:ext uri="{FF2B5EF4-FFF2-40B4-BE49-F238E27FC236}">
                  <a16:creationId xmlns:a16="http://schemas.microsoft.com/office/drawing/2014/main" xmlns="" id="{A7966C86-CE0C-8A47-9CCA-B85E69588AD2}"/>
                </a:ext>
              </a:extLst>
            </p:cNvPr>
            <p:cNvSpPr>
              <a:spLocks noChangeArrowheads="1"/>
            </p:cNvSpPr>
            <p:nvPr/>
          </p:nvSpPr>
          <p:spPr bwMode="auto">
            <a:xfrm>
              <a:off x="287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0" name="Rectangle 381">
              <a:extLst>
                <a:ext uri="{FF2B5EF4-FFF2-40B4-BE49-F238E27FC236}">
                  <a16:creationId xmlns:a16="http://schemas.microsoft.com/office/drawing/2014/main" xmlns="" id="{8E50777B-D52A-2541-8F91-37450990F69F}"/>
                </a:ext>
              </a:extLst>
            </p:cNvPr>
            <p:cNvSpPr>
              <a:spLocks noChangeArrowheads="1"/>
            </p:cNvSpPr>
            <p:nvPr/>
          </p:nvSpPr>
          <p:spPr bwMode="auto">
            <a:xfrm>
              <a:off x="291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1" name="Rectangle 382">
              <a:extLst>
                <a:ext uri="{FF2B5EF4-FFF2-40B4-BE49-F238E27FC236}">
                  <a16:creationId xmlns:a16="http://schemas.microsoft.com/office/drawing/2014/main" xmlns="" id="{869A8753-E650-CA41-A8AD-B41FF9F0D4C1}"/>
                </a:ext>
              </a:extLst>
            </p:cNvPr>
            <p:cNvSpPr>
              <a:spLocks noChangeArrowheads="1"/>
            </p:cNvSpPr>
            <p:nvPr/>
          </p:nvSpPr>
          <p:spPr bwMode="auto">
            <a:xfrm>
              <a:off x="294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2" name="Rectangle 383">
              <a:extLst>
                <a:ext uri="{FF2B5EF4-FFF2-40B4-BE49-F238E27FC236}">
                  <a16:creationId xmlns:a16="http://schemas.microsoft.com/office/drawing/2014/main" xmlns="" id="{400512AF-0812-4846-9763-F9B4E49161B9}"/>
                </a:ext>
              </a:extLst>
            </p:cNvPr>
            <p:cNvSpPr>
              <a:spLocks noChangeArrowheads="1"/>
            </p:cNvSpPr>
            <p:nvPr/>
          </p:nvSpPr>
          <p:spPr bwMode="auto">
            <a:xfrm>
              <a:off x="298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3" name="Rectangle 384">
              <a:extLst>
                <a:ext uri="{FF2B5EF4-FFF2-40B4-BE49-F238E27FC236}">
                  <a16:creationId xmlns:a16="http://schemas.microsoft.com/office/drawing/2014/main" xmlns="" id="{0ED98650-B9EE-5F4D-9605-41B9C1446356}"/>
                </a:ext>
              </a:extLst>
            </p:cNvPr>
            <p:cNvSpPr>
              <a:spLocks noChangeArrowheads="1"/>
            </p:cNvSpPr>
            <p:nvPr/>
          </p:nvSpPr>
          <p:spPr bwMode="auto">
            <a:xfrm>
              <a:off x="302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4" name="Rectangle 385">
              <a:extLst>
                <a:ext uri="{FF2B5EF4-FFF2-40B4-BE49-F238E27FC236}">
                  <a16:creationId xmlns:a16="http://schemas.microsoft.com/office/drawing/2014/main" xmlns="" id="{D9BCA617-6243-FD4F-8D5A-4CD0E36301F5}"/>
                </a:ext>
              </a:extLst>
            </p:cNvPr>
            <p:cNvSpPr>
              <a:spLocks noChangeArrowheads="1"/>
            </p:cNvSpPr>
            <p:nvPr/>
          </p:nvSpPr>
          <p:spPr bwMode="auto">
            <a:xfrm>
              <a:off x="305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5" name="Rectangle 386">
              <a:extLst>
                <a:ext uri="{FF2B5EF4-FFF2-40B4-BE49-F238E27FC236}">
                  <a16:creationId xmlns:a16="http://schemas.microsoft.com/office/drawing/2014/main" xmlns="" id="{B563847E-8E33-CC4E-A3AE-5BF853F1A1FD}"/>
                </a:ext>
              </a:extLst>
            </p:cNvPr>
            <p:cNvSpPr>
              <a:spLocks noChangeArrowheads="1"/>
            </p:cNvSpPr>
            <p:nvPr/>
          </p:nvSpPr>
          <p:spPr bwMode="auto">
            <a:xfrm>
              <a:off x="309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6" name="Rectangle 387">
              <a:extLst>
                <a:ext uri="{FF2B5EF4-FFF2-40B4-BE49-F238E27FC236}">
                  <a16:creationId xmlns:a16="http://schemas.microsoft.com/office/drawing/2014/main" xmlns="" id="{02EFA79E-50A1-E24A-B67D-4E6B021F2AD0}"/>
                </a:ext>
              </a:extLst>
            </p:cNvPr>
            <p:cNvSpPr>
              <a:spLocks noChangeArrowheads="1"/>
            </p:cNvSpPr>
            <p:nvPr/>
          </p:nvSpPr>
          <p:spPr bwMode="auto">
            <a:xfrm>
              <a:off x="313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7" name="Rectangle 388">
              <a:extLst>
                <a:ext uri="{FF2B5EF4-FFF2-40B4-BE49-F238E27FC236}">
                  <a16:creationId xmlns:a16="http://schemas.microsoft.com/office/drawing/2014/main" xmlns="" id="{235E9C85-5A41-2846-BB43-CC2AD3A28C8A}"/>
                </a:ext>
              </a:extLst>
            </p:cNvPr>
            <p:cNvSpPr>
              <a:spLocks noChangeArrowheads="1"/>
            </p:cNvSpPr>
            <p:nvPr/>
          </p:nvSpPr>
          <p:spPr bwMode="auto">
            <a:xfrm>
              <a:off x="3166"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8" name="Rectangle 389">
              <a:extLst>
                <a:ext uri="{FF2B5EF4-FFF2-40B4-BE49-F238E27FC236}">
                  <a16:creationId xmlns:a16="http://schemas.microsoft.com/office/drawing/2014/main" xmlns="" id="{15831254-8246-9143-AC22-37DBD30C8ECA}"/>
                </a:ext>
              </a:extLst>
            </p:cNvPr>
            <p:cNvSpPr>
              <a:spLocks noChangeArrowheads="1"/>
            </p:cNvSpPr>
            <p:nvPr/>
          </p:nvSpPr>
          <p:spPr bwMode="auto">
            <a:xfrm>
              <a:off x="320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59" name="Rectangle 390">
              <a:extLst>
                <a:ext uri="{FF2B5EF4-FFF2-40B4-BE49-F238E27FC236}">
                  <a16:creationId xmlns:a16="http://schemas.microsoft.com/office/drawing/2014/main" xmlns="" id="{BD81568C-AA89-B148-B051-89193CCDFD3C}"/>
                </a:ext>
              </a:extLst>
            </p:cNvPr>
            <p:cNvSpPr>
              <a:spLocks noChangeArrowheads="1"/>
            </p:cNvSpPr>
            <p:nvPr/>
          </p:nvSpPr>
          <p:spPr bwMode="auto">
            <a:xfrm>
              <a:off x="3239"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0" name="Rectangle 391">
              <a:extLst>
                <a:ext uri="{FF2B5EF4-FFF2-40B4-BE49-F238E27FC236}">
                  <a16:creationId xmlns:a16="http://schemas.microsoft.com/office/drawing/2014/main" xmlns="" id="{7778E0BD-DAB6-4A47-8636-620BE28E93BA}"/>
                </a:ext>
              </a:extLst>
            </p:cNvPr>
            <p:cNvSpPr>
              <a:spLocks noChangeArrowheads="1"/>
            </p:cNvSpPr>
            <p:nvPr/>
          </p:nvSpPr>
          <p:spPr bwMode="auto">
            <a:xfrm>
              <a:off x="327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1" name="Rectangle 392">
              <a:extLst>
                <a:ext uri="{FF2B5EF4-FFF2-40B4-BE49-F238E27FC236}">
                  <a16:creationId xmlns:a16="http://schemas.microsoft.com/office/drawing/2014/main" xmlns="" id="{55C07AA3-AAA7-E743-B272-F3798E6A0CC1}"/>
                </a:ext>
              </a:extLst>
            </p:cNvPr>
            <p:cNvSpPr>
              <a:spLocks noChangeArrowheads="1"/>
            </p:cNvSpPr>
            <p:nvPr/>
          </p:nvSpPr>
          <p:spPr bwMode="auto">
            <a:xfrm>
              <a:off x="3312"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2" name="Rectangle 393">
              <a:extLst>
                <a:ext uri="{FF2B5EF4-FFF2-40B4-BE49-F238E27FC236}">
                  <a16:creationId xmlns:a16="http://schemas.microsoft.com/office/drawing/2014/main" xmlns="" id="{83A70D71-D313-2049-BA0C-961420EB1011}"/>
                </a:ext>
              </a:extLst>
            </p:cNvPr>
            <p:cNvSpPr>
              <a:spLocks noChangeArrowheads="1"/>
            </p:cNvSpPr>
            <p:nvPr/>
          </p:nvSpPr>
          <p:spPr bwMode="auto">
            <a:xfrm>
              <a:off x="334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3" name="Rectangle 394">
              <a:extLst>
                <a:ext uri="{FF2B5EF4-FFF2-40B4-BE49-F238E27FC236}">
                  <a16:creationId xmlns:a16="http://schemas.microsoft.com/office/drawing/2014/main" xmlns="" id="{918366F6-7FD6-DF47-92E3-4296E7820E4B}"/>
                </a:ext>
              </a:extLst>
            </p:cNvPr>
            <p:cNvSpPr>
              <a:spLocks noChangeArrowheads="1"/>
            </p:cNvSpPr>
            <p:nvPr/>
          </p:nvSpPr>
          <p:spPr bwMode="auto">
            <a:xfrm>
              <a:off x="338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4" name="Rectangle 395">
              <a:extLst>
                <a:ext uri="{FF2B5EF4-FFF2-40B4-BE49-F238E27FC236}">
                  <a16:creationId xmlns:a16="http://schemas.microsoft.com/office/drawing/2014/main" xmlns="" id="{9292F093-F7FE-B746-A9AD-E46A1EEA6429}"/>
                </a:ext>
              </a:extLst>
            </p:cNvPr>
            <p:cNvSpPr>
              <a:spLocks noChangeArrowheads="1"/>
            </p:cNvSpPr>
            <p:nvPr/>
          </p:nvSpPr>
          <p:spPr bwMode="auto">
            <a:xfrm>
              <a:off x="342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5" name="Rectangle 396">
              <a:extLst>
                <a:ext uri="{FF2B5EF4-FFF2-40B4-BE49-F238E27FC236}">
                  <a16:creationId xmlns:a16="http://schemas.microsoft.com/office/drawing/2014/main" xmlns="" id="{7551BF28-F374-044D-B7A6-6FC71A92C964}"/>
                </a:ext>
              </a:extLst>
            </p:cNvPr>
            <p:cNvSpPr>
              <a:spLocks noChangeArrowheads="1"/>
            </p:cNvSpPr>
            <p:nvPr/>
          </p:nvSpPr>
          <p:spPr bwMode="auto">
            <a:xfrm>
              <a:off x="345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6" name="Rectangle 397">
              <a:extLst>
                <a:ext uri="{FF2B5EF4-FFF2-40B4-BE49-F238E27FC236}">
                  <a16:creationId xmlns:a16="http://schemas.microsoft.com/office/drawing/2014/main" xmlns="" id="{1188A267-C46B-2B4F-B098-C311461F82AA}"/>
                </a:ext>
              </a:extLst>
            </p:cNvPr>
            <p:cNvSpPr>
              <a:spLocks noChangeArrowheads="1"/>
            </p:cNvSpPr>
            <p:nvPr/>
          </p:nvSpPr>
          <p:spPr bwMode="auto">
            <a:xfrm>
              <a:off x="349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7" name="Rectangle 398">
              <a:extLst>
                <a:ext uri="{FF2B5EF4-FFF2-40B4-BE49-F238E27FC236}">
                  <a16:creationId xmlns:a16="http://schemas.microsoft.com/office/drawing/2014/main" xmlns="" id="{9EF014D5-2B4C-8449-9DFB-CEAFC0E8D787}"/>
                </a:ext>
              </a:extLst>
            </p:cNvPr>
            <p:cNvSpPr>
              <a:spLocks noChangeArrowheads="1"/>
            </p:cNvSpPr>
            <p:nvPr/>
          </p:nvSpPr>
          <p:spPr bwMode="auto">
            <a:xfrm>
              <a:off x="353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8" name="Rectangle 399">
              <a:extLst>
                <a:ext uri="{FF2B5EF4-FFF2-40B4-BE49-F238E27FC236}">
                  <a16:creationId xmlns:a16="http://schemas.microsoft.com/office/drawing/2014/main" xmlns="" id="{B405BE6D-7BD0-8D40-A770-9F091D37E435}"/>
                </a:ext>
              </a:extLst>
            </p:cNvPr>
            <p:cNvSpPr>
              <a:spLocks noChangeArrowheads="1"/>
            </p:cNvSpPr>
            <p:nvPr/>
          </p:nvSpPr>
          <p:spPr bwMode="auto">
            <a:xfrm>
              <a:off x="356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69" name="Rectangle 400">
              <a:extLst>
                <a:ext uri="{FF2B5EF4-FFF2-40B4-BE49-F238E27FC236}">
                  <a16:creationId xmlns:a16="http://schemas.microsoft.com/office/drawing/2014/main" xmlns="" id="{2AF4B61F-2EF4-4B4C-8A8A-2615083B2955}"/>
                </a:ext>
              </a:extLst>
            </p:cNvPr>
            <p:cNvSpPr>
              <a:spLocks noChangeArrowheads="1"/>
            </p:cNvSpPr>
            <p:nvPr/>
          </p:nvSpPr>
          <p:spPr bwMode="auto">
            <a:xfrm>
              <a:off x="360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0" name="Rectangle 401">
              <a:extLst>
                <a:ext uri="{FF2B5EF4-FFF2-40B4-BE49-F238E27FC236}">
                  <a16:creationId xmlns:a16="http://schemas.microsoft.com/office/drawing/2014/main" xmlns="" id="{DE0E0949-CD29-6746-89B6-645920514A01}"/>
                </a:ext>
              </a:extLst>
            </p:cNvPr>
            <p:cNvSpPr>
              <a:spLocks noChangeArrowheads="1"/>
            </p:cNvSpPr>
            <p:nvPr/>
          </p:nvSpPr>
          <p:spPr bwMode="auto">
            <a:xfrm>
              <a:off x="364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1" name="Rectangle 402">
              <a:extLst>
                <a:ext uri="{FF2B5EF4-FFF2-40B4-BE49-F238E27FC236}">
                  <a16:creationId xmlns:a16="http://schemas.microsoft.com/office/drawing/2014/main" xmlns="" id="{18E032CD-C072-FA42-9C3D-32E2D1DCE6EE}"/>
                </a:ext>
              </a:extLst>
            </p:cNvPr>
            <p:cNvSpPr>
              <a:spLocks noChangeArrowheads="1"/>
            </p:cNvSpPr>
            <p:nvPr/>
          </p:nvSpPr>
          <p:spPr bwMode="auto">
            <a:xfrm>
              <a:off x="367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2" name="Rectangle 403">
              <a:extLst>
                <a:ext uri="{FF2B5EF4-FFF2-40B4-BE49-F238E27FC236}">
                  <a16:creationId xmlns:a16="http://schemas.microsoft.com/office/drawing/2014/main" xmlns="" id="{38BF3B13-77CC-9B40-B6D0-8D373839CE6D}"/>
                </a:ext>
              </a:extLst>
            </p:cNvPr>
            <p:cNvSpPr>
              <a:spLocks noChangeArrowheads="1"/>
            </p:cNvSpPr>
            <p:nvPr/>
          </p:nvSpPr>
          <p:spPr bwMode="auto">
            <a:xfrm>
              <a:off x="371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273" name="Rectangle 404">
              <a:extLst>
                <a:ext uri="{FF2B5EF4-FFF2-40B4-BE49-F238E27FC236}">
                  <a16:creationId xmlns:a16="http://schemas.microsoft.com/office/drawing/2014/main" xmlns="" id="{D15A8F18-9DB1-7742-A07D-B10D250E43E3}"/>
                </a:ext>
              </a:extLst>
            </p:cNvPr>
            <p:cNvSpPr>
              <a:spLocks noChangeArrowheads="1"/>
            </p:cNvSpPr>
            <p:nvPr/>
          </p:nvSpPr>
          <p:spPr bwMode="auto">
            <a:xfrm>
              <a:off x="375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121861" name="Group 405">
            <a:extLst>
              <a:ext uri="{FF2B5EF4-FFF2-40B4-BE49-F238E27FC236}">
                <a16:creationId xmlns:a16="http://schemas.microsoft.com/office/drawing/2014/main" xmlns="" id="{BA4BC492-D5D5-6E48-AB04-0F9795C7FB4B}"/>
              </a:ext>
            </a:extLst>
          </p:cNvPr>
          <p:cNvGrpSpPr>
            <a:grpSpLocks/>
          </p:cNvGrpSpPr>
          <p:nvPr/>
        </p:nvGrpSpPr>
        <p:grpSpPr bwMode="auto">
          <a:xfrm>
            <a:off x="1173163" y="2098675"/>
            <a:ext cx="7451725" cy="3924300"/>
            <a:chOff x="663" y="1322"/>
            <a:chExt cx="4172" cy="2472"/>
          </a:xfrm>
        </p:grpSpPr>
        <p:sp>
          <p:nvSpPr>
            <p:cNvPr id="121874" name="Rectangle 406">
              <a:extLst>
                <a:ext uri="{FF2B5EF4-FFF2-40B4-BE49-F238E27FC236}">
                  <a16:creationId xmlns:a16="http://schemas.microsoft.com/office/drawing/2014/main" xmlns="" id="{324037DE-4474-CE48-AAF5-E6C5D14F8AA0}"/>
                </a:ext>
              </a:extLst>
            </p:cNvPr>
            <p:cNvSpPr>
              <a:spLocks noChangeArrowheads="1"/>
            </p:cNvSpPr>
            <p:nvPr/>
          </p:nvSpPr>
          <p:spPr bwMode="auto">
            <a:xfrm>
              <a:off x="3787"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75" name="Rectangle 407">
              <a:extLst>
                <a:ext uri="{FF2B5EF4-FFF2-40B4-BE49-F238E27FC236}">
                  <a16:creationId xmlns:a16="http://schemas.microsoft.com/office/drawing/2014/main" xmlns="" id="{BD19E237-F266-AE45-988D-A1FE1F76AFA9}"/>
                </a:ext>
              </a:extLst>
            </p:cNvPr>
            <p:cNvSpPr>
              <a:spLocks noChangeArrowheads="1"/>
            </p:cNvSpPr>
            <p:nvPr/>
          </p:nvSpPr>
          <p:spPr bwMode="auto">
            <a:xfrm>
              <a:off x="382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76" name="Rectangle 408">
              <a:extLst>
                <a:ext uri="{FF2B5EF4-FFF2-40B4-BE49-F238E27FC236}">
                  <a16:creationId xmlns:a16="http://schemas.microsoft.com/office/drawing/2014/main" xmlns="" id="{97CF4C40-F02A-3A45-A18C-1A0338AF2AE8}"/>
                </a:ext>
              </a:extLst>
            </p:cNvPr>
            <p:cNvSpPr>
              <a:spLocks noChangeArrowheads="1"/>
            </p:cNvSpPr>
            <p:nvPr/>
          </p:nvSpPr>
          <p:spPr bwMode="auto">
            <a:xfrm>
              <a:off x="3860"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77" name="Rectangle 409">
              <a:extLst>
                <a:ext uri="{FF2B5EF4-FFF2-40B4-BE49-F238E27FC236}">
                  <a16:creationId xmlns:a16="http://schemas.microsoft.com/office/drawing/2014/main" xmlns="" id="{96D7D33F-5CCF-624F-B341-CEB0E5F9B535}"/>
                </a:ext>
              </a:extLst>
            </p:cNvPr>
            <p:cNvSpPr>
              <a:spLocks noChangeArrowheads="1"/>
            </p:cNvSpPr>
            <p:nvPr/>
          </p:nvSpPr>
          <p:spPr bwMode="auto">
            <a:xfrm>
              <a:off x="389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78" name="Rectangle 410">
              <a:extLst>
                <a:ext uri="{FF2B5EF4-FFF2-40B4-BE49-F238E27FC236}">
                  <a16:creationId xmlns:a16="http://schemas.microsoft.com/office/drawing/2014/main" xmlns="" id="{D6F65F21-D8CD-2340-A90B-0075D8C5D69A}"/>
                </a:ext>
              </a:extLst>
            </p:cNvPr>
            <p:cNvSpPr>
              <a:spLocks noChangeArrowheads="1"/>
            </p:cNvSpPr>
            <p:nvPr/>
          </p:nvSpPr>
          <p:spPr bwMode="auto">
            <a:xfrm>
              <a:off x="3933"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79" name="Rectangle 411">
              <a:extLst>
                <a:ext uri="{FF2B5EF4-FFF2-40B4-BE49-F238E27FC236}">
                  <a16:creationId xmlns:a16="http://schemas.microsoft.com/office/drawing/2014/main" xmlns="" id="{B2FBFBFE-5A4B-2141-A07B-6C4993416328}"/>
                </a:ext>
              </a:extLst>
            </p:cNvPr>
            <p:cNvSpPr>
              <a:spLocks noChangeArrowheads="1"/>
            </p:cNvSpPr>
            <p:nvPr/>
          </p:nvSpPr>
          <p:spPr bwMode="auto">
            <a:xfrm>
              <a:off x="397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0" name="Rectangle 412">
              <a:extLst>
                <a:ext uri="{FF2B5EF4-FFF2-40B4-BE49-F238E27FC236}">
                  <a16:creationId xmlns:a16="http://schemas.microsoft.com/office/drawing/2014/main" xmlns="" id="{983DCB7C-14DE-4748-BAD3-20623A1B5B00}"/>
                </a:ext>
              </a:extLst>
            </p:cNvPr>
            <p:cNvSpPr>
              <a:spLocks noChangeArrowheads="1"/>
            </p:cNvSpPr>
            <p:nvPr/>
          </p:nvSpPr>
          <p:spPr bwMode="auto">
            <a:xfrm>
              <a:off x="400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1" name="Rectangle 413">
              <a:extLst>
                <a:ext uri="{FF2B5EF4-FFF2-40B4-BE49-F238E27FC236}">
                  <a16:creationId xmlns:a16="http://schemas.microsoft.com/office/drawing/2014/main" xmlns="" id="{7C44D4E1-186C-534D-ADC2-EC732709F12A}"/>
                </a:ext>
              </a:extLst>
            </p:cNvPr>
            <p:cNvSpPr>
              <a:spLocks noChangeArrowheads="1"/>
            </p:cNvSpPr>
            <p:nvPr/>
          </p:nvSpPr>
          <p:spPr bwMode="auto">
            <a:xfrm>
              <a:off x="404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2" name="Rectangle 414">
              <a:extLst>
                <a:ext uri="{FF2B5EF4-FFF2-40B4-BE49-F238E27FC236}">
                  <a16:creationId xmlns:a16="http://schemas.microsoft.com/office/drawing/2014/main" xmlns="" id="{F9E8180D-C9AA-5943-8F01-C42001F62EBD}"/>
                </a:ext>
              </a:extLst>
            </p:cNvPr>
            <p:cNvSpPr>
              <a:spLocks noChangeArrowheads="1"/>
            </p:cNvSpPr>
            <p:nvPr/>
          </p:nvSpPr>
          <p:spPr bwMode="auto">
            <a:xfrm>
              <a:off x="4080"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3" name="Rectangle 415">
              <a:extLst>
                <a:ext uri="{FF2B5EF4-FFF2-40B4-BE49-F238E27FC236}">
                  <a16:creationId xmlns:a16="http://schemas.microsoft.com/office/drawing/2014/main" xmlns="" id="{EB7FD5F1-8836-4143-8E45-E875949F4E51}"/>
                </a:ext>
              </a:extLst>
            </p:cNvPr>
            <p:cNvSpPr>
              <a:spLocks noChangeArrowheads="1"/>
            </p:cNvSpPr>
            <p:nvPr/>
          </p:nvSpPr>
          <p:spPr bwMode="auto">
            <a:xfrm>
              <a:off x="411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4" name="Rectangle 416">
              <a:extLst>
                <a:ext uri="{FF2B5EF4-FFF2-40B4-BE49-F238E27FC236}">
                  <a16:creationId xmlns:a16="http://schemas.microsoft.com/office/drawing/2014/main" xmlns="" id="{B13BF93B-D1B5-2E42-B580-4D583F9A905E}"/>
                </a:ext>
              </a:extLst>
            </p:cNvPr>
            <p:cNvSpPr>
              <a:spLocks noChangeArrowheads="1"/>
            </p:cNvSpPr>
            <p:nvPr/>
          </p:nvSpPr>
          <p:spPr bwMode="auto">
            <a:xfrm>
              <a:off x="4153"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5" name="Rectangle 417">
              <a:extLst>
                <a:ext uri="{FF2B5EF4-FFF2-40B4-BE49-F238E27FC236}">
                  <a16:creationId xmlns:a16="http://schemas.microsoft.com/office/drawing/2014/main" xmlns="" id="{032D874B-0049-3E4F-84B8-2D5286545E3D}"/>
                </a:ext>
              </a:extLst>
            </p:cNvPr>
            <p:cNvSpPr>
              <a:spLocks noChangeArrowheads="1"/>
            </p:cNvSpPr>
            <p:nvPr/>
          </p:nvSpPr>
          <p:spPr bwMode="auto">
            <a:xfrm>
              <a:off x="418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6" name="Rectangle 418">
              <a:extLst>
                <a:ext uri="{FF2B5EF4-FFF2-40B4-BE49-F238E27FC236}">
                  <a16:creationId xmlns:a16="http://schemas.microsoft.com/office/drawing/2014/main" xmlns="" id="{0BFFF49A-BE1F-574A-A29E-BCC358EE4F35}"/>
                </a:ext>
              </a:extLst>
            </p:cNvPr>
            <p:cNvSpPr>
              <a:spLocks noChangeArrowheads="1"/>
            </p:cNvSpPr>
            <p:nvPr/>
          </p:nvSpPr>
          <p:spPr bwMode="auto">
            <a:xfrm>
              <a:off x="4226"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7" name="Rectangle 419">
              <a:extLst>
                <a:ext uri="{FF2B5EF4-FFF2-40B4-BE49-F238E27FC236}">
                  <a16:creationId xmlns:a16="http://schemas.microsoft.com/office/drawing/2014/main" xmlns="" id="{97448A48-4091-A54F-9F0E-135DF17F76ED}"/>
                </a:ext>
              </a:extLst>
            </p:cNvPr>
            <p:cNvSpPr>
              <a:spLocks noChangeArrowheads="1"/>
            </p:cNvSpPr>
            <p:nvPr/>
          </p:nvSpPr>
          <p:spPr bwMode="auto">
            <a:xfrm>
              <a:off x="426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8" name="Rectangle 420">
              <a:extLst>
                <a:ext uri="{FF2B5EF4-FFF2-40B4-BE49-F238E27FC236}">
                  <a16:creationId xmlns:a16="http://schemas.microsoft.com/office/drawing/2014/main" xmlns="" id="{C0DA3D3E-BE00-C54B-A551-1C745B0FD75D}"/>
                </a:ext>
              </a:extLst>
            </p:cNvPr>
            <p:cNvSpPr>
              <a:spLocks noChangeArrowheads="1"/>
            </p:cNvSpPr>
            <p:nvPr/>
          </p:nvSpPr>
          <p:spPr bwMode="auto">
            <a:xfrm>
              <a:off x="4299"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89" name="Rectangle 421">
              <a:extLst>
                <a:ext uri="{FF2B5EF4-FFF2-40B4-BE49-F238E27FC236}">
                  <a16:creationId xmlns:a16="http://schemas.microsoft.com/office/drawing/2014/main" xmlns="" id="{6C2AB9D4-9D9E-6540-9905-0E1EA914863C}"/>
                </a:ext>
              </a:extLst>
            </p:cNvPr>
            <p:cNvSpPr>
              <a:spLocks noChangeArrowheads="1"/>
            </p:cNvSpPr>
            <p:nvPr/>
          </p:nvSpPr>
          <p:spPr bwMode="auto">
            <a:xfrm>
              <a:off x="433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0" name="Rectangle 422">
              <a:extLst>
                <a:ext uri="{FF2B5EF4-FFF2-40B4-BE49-F238E27FC236}">
                  <a16:creationId xmlns:a16="http://schemas.microsoft.com/office/drawing/2014/main" xmlns="" id="{75B179C4-36D2-2A4C-ADE1-ECCF3AD594D6}"/>
                </a:ext>
              </a:extLst>
            </p:cNvPr>
            <p:cNvSpPr>
              <a:spLocks noChangeArrowheads="1"/>
            </p:cNvSpPr>
            <p:nvPr/>
          </p:nvSpPr>
          <p:spPr bwMode="auto">
            <a:xfrm>
              <a:off x="4372"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1" name="Rectangle 423">
              <a:extLst>
                <a:ext uri="{FF2B5EF4-FFF2-40B4-BE49-F238E27FC236}">
                  <a16:creationId xmlns:a16="http://schemas.microsoft.com/office/drawing/2014/main" xmlns="" id="{5338AB68-229D-AD4C-B0BE-6DE407163044}"/>
                </a:ext>
              </a:extLst>
            </p:cNvPr>
            <p:cNvSpPr>
              <a:spLocks noChangeArrowheads="1"/>
            </p:cNvSpPr>
            <p:nvPr/>
          </p:nvSpPr>
          <p:spPr bwMode="auto">
            <a:xfrm>
              <a:off x="4408"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2" name="Rectangle 424">
              <a:extLst>
                <a:ext uri="{FF2B5EF4-FFF2-40B4-BE49-F238E27FC236}">
                  <a16:creationId xmlns:a16="http://schemas.microsoft.com/office/drawing/2014/main" xmlns="" id="{419C61A8-70C3-FA41-B78C-B78E261ECF98}"/>
                </a:ext>
              </a:extLst>
            </p:cNvPr>
            <p:cNvSpPr>
              <a:spLocks noChangeArrowheads="1"/>
            </p:cNvSpPr>
            <p:nvPr/>
          </p:nvSpPr>
          <p:spPr bwMode="auto">
            <a:xfrm>
              <a:off x="4445"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3" name="Rectangle 425">
              <a:extLst>
                <a:ext uri="{FF2B5EF4-FFF2-40B4-BE49-F238E27FC236}">
                  <a16:creationId xmlns:a16="http://schemas.microsoft.com/office/drawing/2014/main" xmlns="" id="{3A5412E8-188F-5D44-B68E-CF94E324F7AC}"/>
                </a:ext>
              </a:extLst>
            </p:cNvPr>
            <p:cNvSpPr>
              <a:spLocks noChangeArrowheads="1"/>
            </p:cNvSpPr>
            <p:nvPr/>
          </p:nvSpPr>
          <p:spPr bwMode="auto">
            <a:xfrm>
              <a:off x="4481"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4" name="Rectangle 426">
              <a:extLst>
                <a:ext uri="{FF2B5EF4-FFF2-40B4-BE49-F238E27FC236}">
                  <a16:creationId xmlns:a16="http://schemas.microsoft.com/office/drawing/2014/main" xmlns="" id="{A482B44E-9F0F-6247-A38F-64EA8344E8BD}"/>
                </a:ext>
              </a:extLst>
            </p:cNvPr>
            <p:cNvSpPr>
              <a:spLocks noChangeArrowheads="1"/>
            </p:cNvSpPr>
            <p:nvPr/>
          </p:nvSpPr>
          <p:spPr bwMode="auto">
            <a:xfrm>
              <a:off x="451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5" name="Rectangle 427">
              <a:extLst>
                <a:ext uri="{FF2B5EF4-FFF2-40B4-BE49-F238E27FC236}">
                  <a16:creationId xmlns:a16="http://schemas.microsoft.com/office/drawing/2014/main" xmlns="" id="{9D1A8C76-9ACC-F14E-B1C8-C59AC37D7182}"/>
                </a:ext>
              </a:extLst>
            </p:cNvPr>
            <p:cNvSpPr>
              <a:spLocks noChangeArrowheads="1"/>
            </p:cNvSpPr>
            <p:nvPr/>
          </p:nvSpPr>
          <p:spPr bwMode="auto">
            <a:xfrm>
              <a:off x="4554" y="182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6" name="Rectangle 428">
              <a:extLst>
                <a:ext uri="{FF2B5EF4-FFF2-40B4-BE49-F238E27FC236}">
                  <a16:creationId xmlns:a16="http://schemas.microsoft.com/office/drawing/2014/main" xmlns="" id="{5449B0F6-4D20-CB4E-886F-7855B7FD7467}"/>
                </a:ext>
              </a:extLst>
            </p:cNvPr>
            <p:cNvSpPr>
              <a:spLocks noChangeArrowheads="1"/>
            </p:cNvSpPr>
            <p:nvPr/>
          </p:nvSpPr>
          <p:spPr bwMode="auto">
            <a:xfrm>
              <a:off x="459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7" name="Rectangle 429">
              <a:extLst>
                <a:ext uri="{FF2B5EF4-FFF2-40B4-BE49-F238E27FC236}">
                  <a16:creationId xmlns:a16="http://schemas.microsoft.com/office/drawing/2014/main" xmlns="" id="{8FD0D2C3-A1DC-5644-A785-82B8E3F67928}"/>
                </a:ext>
              </a:extLst>
            </p:cNvPr>
            <p:cNvSpPr>
              <a:spLocks noChangeArrowheads="1"/>
            </p:cNvSpPr>
            <p:nvPr/>
          </p:nvSpPr>
          <p:spPr bwMode="auto">
            <a:xfrm>
              <a:off x="4628"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8" name="Rectangle 430">
              <a:extLst>
                <a:ext uri="{FF2B5EF4-FFF2-40B4-BE49-F238E27FC236}">
                  <a16:creationId xmlns:a16="http://schemas.microsoft.com/office/drawing/2014/main" xmlns="" id="{B4B3EF08-3E98-DC4D-9363-B215B4BF0536}"/>
                </a:ext>
              </a:extLst>
            </p:cNvPr>
            <p:cNvSpPr>
              <a:spLocks noChangeArrowheads="1"/>
            </p:cNvSpPr>
            <p:nvPr/>
          </p:nvSpPr>
          <p:spPr bwMode="auto">
            <a:xfrm>
              <a:off x="466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899" name="Rectangle 431">
              <a:extLst>
                <a:ext uri="{FF2B5EF4-FFF2-40B4-BE49-F238E27FC236}">
                  <a16:creationId xmlns:a16="http://schemas.microsoft.com/office/drawing/2014/main" xmlns="" id="{68E3B0BC-78B0-424E-A025-35F226F96318}"/>
                </a:ext>
              </a:extLst>
            </p:cNvPr>
            <p:cNvSpPr>
              <a:spLocks noChangeArrowheads="1"/>
            </p:cNvSpPr>
            <p:nvPr/>
          </p:nvSpPr>
          <p:spPr bwMode="auto">
            <a:xfrm>
              <a:off x="4701"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0" name="Rectangle 432">
              <a:extLst>
                <a:ext uri="{FF2B5EF4-FFF2-40B4-BE49-F238E27FC236}">
                  <a16:creationId xmlns:a16="http://schemas.microsoft.com/office/drawing/2014/main" xmlns="" id="{4E6774EC-0553-254E-B1FE-B9A365C91C66}"/>
                </a:ext>
              </a:extLst>
            </p:cNvPr>
            <p:cNvSpPr>
              <a:spLocks noChangeArrowheads="1"/>
            </p:cNvSpPr>
            <p:nvPr/>
          </p:nvSpPr>
          <p:spPr bwMode="auto">
            <a:xfrm>
              <a:off x="4737"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1" name="Rectangle 433">
              <a:extLst>
                <a:ext uri="{FF2B5EF4-FFF2-40B4-BE49-F238E27FC236}">
                  <a16:creationId xmlns:a16="http://schemas.microsoft.com/office/drawing/2014/main" xmlns="" id="{D4D98BEE-3BD0-A140-A8A9-107EF6D34DCE}"/>
                </a:ext>
              </a:extLst>
            </p:cNvPr>
            <p:cNvSpPr>
              <a:spLocks noChangeArrowheads="1"/>
            </p:cNvSpPr>
            <p:nvPr/>
          </p:nvSpPr>
          <p:spPr bwMode="auto">
            <a:xfrm>
              <a:off x="4774" y="182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2" name="Rectangle 434">
              <a:extLst>
                <a:ext uri="{FF2B5EF4-FFF2-40B4-BE49-F238E27FC236}">
                  <a16:creationId xmlns:a16="http://schemas.microsoft.com/office/drawing/2014/main" xmlns="" id="{F213AFF0-5AFA-D64B-A5D4-5FA932DECA99}"/>
                </a:ext>
              </a:extLst>
            </p:cNvPr>
            <p:cNvSpPr>
              <a:spLocks noChangeArrowheads="1"/>
            </p:cNvSpPr>
            <p:nvPr/>
          </p:nvSpPr>
          <p:spPr bwMode="auto">
            <a:xfrm>
              <a:off x="90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3" name="Rectangle 435">
              <a:extLst>
                <a:ext uri="{FF2B5EF4-FFF2-40B4-BE49-F238E27FC236}">
                  <a16:creationId xmlns:a16="http://schemas.microsoft.com/office/drawing/2014/main" xmlns="" id="{B861079B-B3EC-2D49-A11A-7C92168A7E5A}"/>
                </a:ext>
              </a:extLst>
            </p:cNvPr>
            <p:cNvSpPr>
              <a:spLocks noChangeArrowheads="1"/>
            </p:cNvSpPr>
            <p:nvPr/>
          </p:nvSpPr>
          <p:spPr bwMode="auto">
            <a:xfrm>
              <a:off x="93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4" name="Rectangle 436">
              <a:extLst>
                <a:ext uri="{FF2B5EF4-FFF2-40B4-BE49-F238E27FC236}">
                  <a16:creationId xmlns:a16="http://schemas.microsoft.com/office/drawing/2014/main" xmlns="" id="{5D480C3E-D20B-BB4D-A9FB-00E7F3ACD3A3}"/>
                </a:ext>
              </a:extLst>
            </p:cNvPr>
            <p:cNvSpPr>
              <a:spLocks noChangeArrowheads="1"/>
            </p:cNvSpPr>
            <p:nvPr/>
          </p:nvSpPr>
          <p:spPr bwMode="auto">
            <a:xfrm>
              <a:off x="97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5" name="Rectangle 437">
              <a:extLst>
                <a:ext uri="{FF2B5EF4-FFF2-40B4-BE49-F238E27FC236}">
                  <a16:creationId xmlns:a16="http://schemas.microsoft.com/office/drawing/2014/main" xmlns="" id="{C9C5C013-EE8A-3645-80D9-5128D470D9D0}"/>
                </a:ext>
              </a:extLst>
            </p:cNvPr>
            <p:cNvSpPr>
              <a:spLocks noChangeArrowheads="1"/>
            </p:cNvSpPr>
            <p:nvPr/>
          </p:nvSpPr>
          <p:spPr bwMode="auto">
            <a:xfrm>
              <a:off x="101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6" name="Rectangle 438">
              <a:extLst>
                <a:ext uri="{FF2B5EF4-FFF2-40B4-BE49-F238E27FC236}">
                  <a16:creationId xmlns:a16="http://schemas.microsoft.com/office/drawing/2014/main" xmlns="" id="{19E1DC6F-E85E-E44C-BB2F-053DE8FBC722}"/>
                </a:ext>
              </a:extLst>
            </p:cNvPr>
            <p:cNvSpPr>
              <a:spLocks noChangeArrowheads="1"/>
            </p:cNvSpPr>
            <p:nvPr/>
          </p:nvSpPr>
          <p:spPr bwMode="auto">
            <a:xfrm>
              <a:off x="104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7" name="Rectangle 439">
              <a:extLst>
                <a:ext uri="{FF2B5EF4-FFF2-40B4-BE49-F238E27FC236}">
                  <a16:creationId xmlns:a16="http://schemas.microsoft.com/office/drawing/2014/main" xmlns="" id="{28B56581-CE15-574E-9490-D9505A0332B8}"/>
                </a:ext>
              </a:extLst>
            </p:cNvPr>
            <p:cNvSpPr>
              <a:spLocks noChangeArrowheads="1"/>
            </p:cNvSpPr>
            <p:nvPr/>
          </p:nvSpPr>
          <p:spPr bwMode="auto">
            <a:xfrm>
              <a:off x="108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8" name="Rectangle 440">
              <a:extLst>
                <a:ext uri="{FF2B5EF4-FFF2-40B4-BE49-F238E27FC236}">
                  <a16:creationId xmlns:a16="http://schemas.microsoft.com/office/drawing/2014/main" xmlns="" id="{FBE628B8-FA33-DE40-8836-E5709429FD8C}"/>
                </a:ext>
              </a:extLst>
            </p:cNvPr>
            <p:cNvSpPr>
              <a:spLocks noChangeArrowheads="1"/>
            </p:cNvSpPr>
            <p:nvPr/>
          </p:nvSpPr>
          <p:spPr bwMode="auto">
            <a:xfrm>
              <a:off x="112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09" name="Rectangle 441">
              <a:extLst>
                <a:ext uri="{FF2B5EF4-FFF2-40B4-BE49-F238E27FC236}">
                  <a16:creationId xmlns:a16="http://schemas.microsoft.com/office/drawing/2014/main" xmlns="" id="{557E837B-C363-0E4D-AB51-02F079CCEC06}"/>
                </a:ext>
              </a:extLst>
            </p:cNvPr>
            <p:cNvSpPr>
              <a:spLocks noChangeArrowheads="1"/>
            </p:cNvSpPr>
            <p:nvPr/>
          </p:nvSpPr>
          <p:spPr bwMode="auto">
            <a:xfrm>
              <a:off x="115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0" name="Rectangle 442">
              <a:extLst>
                <a:ext uri="{FF2B5EF4-FFF2-40B4-BE49-F238E27FC236}">
                  <a16:creationId xmlns:a16="http://schemas.microsoft.com/office/drawing/2014/main" xmlns="" id="{B52C56C9-D4AD-994F-A7A2-0E394D218ACA}"/>
                </a:ext>
              </a:extLst>
            </p:cNvPr>
            <p:cNvSpPr>
              <a:spLocks noChangeArrowheads="1"/>
            </p:cNvSpPr>
            <p:nvPr/>
          </p:nvSpPr>
          <p:spPr bwMode="auto">
            <a:xfrm>
              <a:off x="119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1" name="Rectangle 443">
              <a:extLst>
                <a:ext uri="{FF2B5EF4-FFF2-40B4-BE49-F238E27FC236}">
                  <a16:creationId xmlns:a16="http://schemas.microsoft.com/office/drawing/2014/main" xmlns="" id="{95ED0964-74A6-8240-8014-454DAEEEEB1A}"/>
                </a:ext>
              </a:extLst>
            </p:cNvPr>
            <p:cNvSpPr>
              <a:spLocks noChangeArrowheads="1"/>
            </p:cNvSpPr>
            <p:nvPr/>
          </p:nvSpPr>
          <p:spPr bwMode="auto">
            <a:xfrm>
              <a:off x="123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2" name="Rectangle 444">
              <a:extLst>
                <a:ext uri="{FF2B5EF4-FFF2-40B4-BE49-F238E27FC236}">
                  <a16:creationId xmlns:a16="http://schemas.microsoft.com/office/drawing/2014/main" xmlns="" id="{54033DC9-7384-0348-BB39-3FA1A13DAB0B}"/>
                </a:ext>
              </a:extLst>
            </p:cNvPr>
            <p:cNvSpPr>
              <a:spLocks noChangeArrowheads="1"/>
            </p:cNvSpPr>
            <p:nvPr/>
          </p:nvSpPr>
          <p:spPr bwMode="auto">
            <a:xfrm>
              <a:off x="126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3" name="Rectangle 445">
              <a:extLst>
                <a:ext uri="{FF2B5EF4-FFF2-40B4-BE49-F238E27FC236}">
                  <a16:creationId xmlns:a16="http://schemas.microsoft.com/office/drawing/2014/main" xmlns="" id="{2B6855B0-95DC-A342-A58E-7FC8AAF13932}"/>
                </a:ext>
              </a:extLst>
            </p:cNvPr>
            <p:cNvSpPr>
              <a:spLocks noChangeArrowheads="1"/>
            </p:cNvSpPr>
            <p:nvPr/>
          </p:nvSpPr>
          <p:spPr bwMode="auto">
            <a:xfrm>
              <a:off x="1303"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4" name="Rectangle 446">
              <a:extLst>
                <a:ext uri="{FF2B5EF4-FFF2-40B4-BE49-F238E27FC236}">
                  <a16:creationId xmlns:a16="http://schemas.microsoft.com/office/drawing/2014/main" xmlns="" id="{3EF70B77-A4DA-A34A-B3EF-97D9069D4876}"/>
                </a:ext>
              </a:extLst>
            </p:cNvPr>
            <p:cNvSpPr>
              <a:spLocks noChangeArrowheads="1"/>
            </p:cNvSpPr>
            <p:nvPr/>
          </p:nvSpPr>
          <p:spPr bwMode="auto">
            <a:xfrm>
              <a:off x="134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5" name="Rectangle 447">
              <a:extLst>
                <a:ext uri="{FF2B5EF4-FFF2-40B4-BE49-F238E27FC236}">
                  <a16:creationId xmlns:a16="http://schemas.microsoft.com/office/drawing/2014/main" xmlns="" id="{71023834-AD03-6547-9D9C-90B64F14B38E}"/>
                </a:ext>
              </a:extLst>
            </p:cNvPr>
            <p:cNvSpPr>
              <a:spLocks noChangeArrowheads="1"/>
            </p:cNvSpPr>
            <p:nvPr/>
          </p:nvSpPr>
          <p:spPr bwMode="auto">
            <a:xfrm>
              <a:off x="1376"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6" name="Rectangle 448">
              <a:extLst>
                <a:ext uri="{FF2B5EF4-FFF2-40B4-BE49-F238E27FC236}">
                  <a16:creationId xmlns:a16="http://schemas.microsoft.com/office/drawing/2014/main" xmlns="" id="{E21D1C2A-E401-3C40-83AB-A292E25517DD}"/>
                </a:ext>
              </a:extLst>
            </p:cNvPr>
            <p:cNvSpPr>
              <a:spLocks noChangeArrowheads="1"/>
            </p:cNvSpPr>
            <p:nvPr/>
          </p:nvSpPr>
          <p:spPr bwMode="auto">
            <a:xfrm>
              <a:off x="141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7" name="Rectangle 449">
              <a:extLst>
                <a:ext uri="{FF2B5EF4-FFF2-40B4-BE49-F238E27FC236}">
                  <a16:creationId xmlns:a16="http://schemas.microsoft.com/office/drawing/2014/main" xmlns="" id="{54B25D48-1CA2-E245-9238-1ABA780A468E}"/>
                </a:ext>
              </a:extLst>
            </p:cNvPr>
            <p:cNvSpPr>
              <a:spLocks noChangeArrowheads="1"/>
            </p:cNvSpPr>
            <p:nvPr/>
          </p:nvSpPr>
          <p:spPr bwMode="auto">
            <a:xfrm>
              <a:off x="1449"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8" name="Rectangle 450">
              <a:extLst>
                <a:ext uri="{FF2B5EF4-FFF2-40B4-BE49-F238E27FC236}">
                  <a16:creationId xmlns:a16="http://schemas.microsoft.com/office/drawing/2014/main" xmlns="" id="{6AC7928E-C80A-5F45-8B34-4A2B8BA2C3F9}"/>
                </a:ext>
              </a:extLst>
            </p:cNvPr>
            <p:cNvSpPr>
              <a:spLocks noChangeArrowheads="1"/>
            </p:cNvSpPr>
            <p:nvPr/>
          </p:nvSpPr>
          <p:spPr bwMode="auto">
            <a:xfrm>
              <a:off x="148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19" name="Rectangle 451">
              <a:extLst>
                <a:ext uri="{FF2B5EF4-FFF2-40B4-BE49-F238E27FC236}">
                  <a16:creationId xmlns:a16="http://schemas.microsoft.com/office/drawing/2014/main" xmlns="" id="{C4E67A98-BF03-6142-984C-C41711D0104E}"/>
                </a:ext>
              </a:extLst>
            </p:cNvPr>
            <p:cNvSpPr>
              <a:spLocks noChangeArrowheads="1"/>
            </p:cNvSpPr>
            <p:nvPr/>
          </p:nvSpPr>
          <p:spPr bwMode="auto">
            <a:xfrm>
              <a:off x="152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0" name="Rectangle 452">
              <a:extLst>
                <a:ext uri="{FF2B5EF4-FFF2-40B4-BE49-F238E27FC236}">
                  <a16:creationId xmlns:a16="http://schemas.microsoft.com/office/drawing/2014/main" xmlns="" id="{18471F8F-980B-BD46-84C2-AEA984E2307A}"/>
                </a:ext>
              </a:extLst>
            </p:cNvPr>
            <p:cNvSpPr>
              <a:spLocks noChangeArrowheads="1"/>
            </p:cNvSpPr>
            <p:nvPr/>
          </p:nvSpPr>
          <p:spPr bwMode="auto">
            <a:xfrm>
              <a:off x="155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1" name="Rectangle 453">
              <a:extLst>
                <a:ext uri="{FF2B5EF4-FFF2-40B4-BE49-F238E27FC236}">
                  <a16:creationId xmlns:a16="http://schemas.microsoft.com/office/drawing/2014/main" xmlns="" id="{EE7E0B00-3316-7042-A988-A9A28656401D}"/>
                </a:ext>
              </a:extLst>
            </p:cNvPr>
            <p:cNvSpPr>
              <a:spLocks noChangeArrowheads="1"/>
            </p:cNvSpPr>
            <p:nvPr/>
          </p:nvSpPr>
          <p:spPr bwMode="auto">
            <a:xfrm>
              <a:off x="159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2" name="Rectangle 454">
              <a:extLst>
                <a:ext uri="{FF2B5EF4-FFF2-40B4-BE49-F238E27FC236}">
                  <a16:creationId xmlns:a16="http://schemas.microsoft.com/office/drawing/2014/main" xmlns="" id="{9C9331E3-31CC-6241-B01F-6FEF4A99D079}"/>
                </a:ext>
              </a:extLst>
            </p:cNvPr>
            <p:cNvSpPr>
              <a:spLocks noChangeArrowheads="1"/>
            </p:cNvSpPr>
            <p:nvPr/>
          </p:nvSpPr>
          <p:spPr bwMode="auto">
            <a:xfrm>
              <a:off x="163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3" name="Rectangle 455">
              <a:extLst>
                <a:ext uri="{FF2B5EF4-FFF2-40B4-BE49-F238E27FC236}">
                  <a16:creationId xmlns:a16="http://schemas.microsoft.com/office/drawing/2014/main" xmlns="" id="{21CEE382-401E-3843-A618-24B089746FDA}"/>
                </a:ext>
              </a:extLst>
            </p:cNvPr>
            <p:cNvSpPr>
              <a:spLocks noChangeArrowheads="1"/>
            </p:cNvSpPr>
            <p:nvPr/>
          </p:nvSpPr>
          <p:spPr bwMode="auto">
            <a:xfrm>
              <a:off x="166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4" name="Rectangle 456">
              <a:extLst>
                <a:ext uri="{FF2B5EF4-FFF2-40B4-BE49-F238E27FC236}">
                  <a16:creationId xmlns:a16="http://schemas.microsoft.com/office/drawing/2014/main" xmlns="" id="{44AC2E07-F429-7B4F-B686-93848A5139F0}"/>
                </a:ext>
              </a:extLst>
            </p:cNvPr>
            <p:cNvSpPr>
              <a:spLocks noChangeArrowheads="1"/>
            </p:cNvSpPr>
            <p:nvPr/>
          </p:nvSpPr>
          <p:spPr bwMode="auto">
            <a:xfrm>
              <a:off x="170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5" name="Rectangle 457">
              <a:extLst>
                <a:ext uri="{FF2B5EF4-FFF2-40B4-BE49-F238E27FC236}">
                  <a16:creationId xmlns:a16="http://schemas.microsoft.com/office/drawing/2014/main" xmlns="" id="{F61C59EB-DBFD-2848-AABC-35FBA05A3925}"/>
                </a:ext>
              </a:extLst>
            </p:cNvPr>
            <p:cNvSpPr>
              <a:spLocks noChangeArrowheads="1"/>
            </p:cNvSpPr>
            <p:nvPr/>
          </p:nvSpPr>
          <p:spPr bwMode="auto">
            <a:xfrm>
              <a:off x="174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6" name="Rectangle 458">
              <a:extLst>
                <a:ext uri="{FF2B5EF4-FFF2-40B4-BE49-F238E27FC236}">
                  <a16:creationId xmlns:a16="http://schemas.microsoft.com/office/drawing/2014/main" xmlns="" id="{C6C6377D-DC02-8043-BDCA-5E3335D43655}"/>
                </a:ext>
              </a:extLst>
            </p:cNvPr>
            <p:cNvSpPr>
              <a:spLocks noChangeArrowheads="1"/>
            </p:cNvSpPr>
            <p:nvPr/>
          </p:nvSpPr>
          <p:spPr bwMode="auto">
            <a:xfrm>
              <a:off x="177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7" name="Rectangle 459">
              <a:extLst>
                <a:ext uri="{FF2B5EF4-FFF2-40B4-BE49-F238E27FC236}">
                  <a16:creationId xmlns:a16="http://schemas.microsoft.com/office/drawing/2014/main" xmlns="" id="{4860ABAE-5C6D-A840-BF73-193B1A742F14}"/>
                </a:ext>
              </a:extLst>
            </p:cNvPr>
            <p:cNvSpPr>
              <a:spLocks noChangeArrowheads="1"/>
            </p:cNvSpPr>
            <p:nvPr/>
          </p:nvSpPr>
          <p:spPr bwMode="auto">
            <a:xfrm>
              <a:off x="181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8" name="Rectangle 460">
              <a:extLst>
                <a:ext uri="{FF2B5EF4-FFF2-40B4-BE49-F238E27FC236}">
                  <a16:creationId xmlns:a16="http://schemas.microsoft.com/office/drawing/2014/main" xmlns="" id="{A399D5C1-D9C9-9F43-9CEB-DDA5952ADD41}"/>
                </a:ext>
              </a:extLst>
            </p:cNvPr>
            <p:cNvSpPr>
              <a:spLocks noChangeArrowheads="1"/>
            </p:cNvSpPr>
            <p:nvPr/>
          </p:nvSpPr>
          <p:spPr bwMode="auto">
            <a:xfrm>
              <a:off x="185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29" name="Rectangle 461">
              <a:extLst>
                <a:ext uri="{FF2B5EF4-FFF2-40B4-BE49-F238E27FC236}">
                  <a16:creationId xmlns:a16="http://schemas.microsoft.com/office/drawing/2014/main" xmlns="" id="{FC89EA19-C588-354A-AAF6-23FF6E533F84}"/>
                </a:ext>
              </a:extLst>
            </p:cNvPr>
            <p:cNvSpPr>
              <a:spLocks noChangeArrowheads="1"/>
            </p:cNvSpPr>
            <p:nvPr/>
          </p:nvSpPr>
          <p:spPr bwMode="auto">
            <a:xfrm>
              <a:off x="188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0" name="Rectangle 462">
              <a:extLst>
                <a:ext uri="{FF2B5EF4-FFF2-40B4-BE49-F238E27FC236}">
                  <a16:creationId xmlns:a16="http://schemas.microsoft.com/office/drawing/2014/main" xmlns="" id="{23D49B03-E5C4-5044-8928-0AAA15CDBE86}"/>
                </a:ext>
              </a:extLst>
            </p:cNvPr>
            <p:cNvSpPr>
              <a:spLocks noChangeArrowheads="1"/>
            </p:cNvSpPr>
            <p:nvPr/>
          </p:nvSpPr>
          <p:spPr bwMode="auto">
            <a:xfrm>
              <a:off x="1924"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1" name="Rectangle 463">
              <a:extLst>
                <a:ext uri="{FF2B5EF4-FFF2-40B4-BE49-F238E27FC236}">
                  <a16:creationId xmlns:a16="http://schemas.microsoft.com/office/drawing/2014/main" xmlns="" id="{3BE2A73E-A74C-954D-9F78-C0BE3CF3B1A7}"/>
                </a:ext>
              </a:extLst>
            </p:cNvPr>
            <p:cNvSpPr>
              <a:spLocks noChangeArrowheads="1"/>
            </p:cNvSpPr>
            <p:nvPr/>
          </p:nvSpPr>
          <p:spPr bwMode="auto">
            <a:xfrm>
              <a:off x="196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2" name="Rectangle 464">
              <a:extLst>
                <a:ext uri="{FF2B5EF4-FFF2-40B4-BE49-F238E27FC236}">
                  <a16:creationId xmlns:a16="http://schemas.microsoft.com/office/drawing/2014/main" xmlns="" id="{6E7A10D9-D598-B34C-873B-11B0F9D3FABE}"/>
                </a:ext>
              </a:extLst>
            </p:cNvPr>
            <p:cNvSpPr>
              <a:spLocks noChangeArrowheads="1"/>
            </p:cNvSpPr>
            <p:nvPr/>
          </p:nvSpPr>
          <p:spPr bwMode="auto">
            <a:xfrm>
              <a:off x="1997"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3" name="Rectangle 465">
              <a:extLst>
                <a:ext uri="{FF2B5EF4-FFF2-40B4-BE49-F238E27FC236}">
                  <a16:creationId xmlns:a16="http://schemas.microsoft.com/office/drawing/2014/main" xmlns="" id="{C40C5321-AA0A-1446-8E81-0BFFDA92DD68}"/>
                </a:ext>
              </a:extLst>
            </p:cNvPr>
            <p:cNvSpPr>
              <a:spLocks noChangeArrowheads="1"/>
            </p:cNvSpPr>
            <p:nvPr/>
          </p:nvSpPr>
          <p:spPr bwMode="auto">
            <a:xfrm>
              <a:off x="203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4" name="Rectangle 466">
              <a:extLst>
                <a:ext uri="{FF2B5EF4-FFF2-40B4-BE49-F238E27FC236}">
                  <a16:creationId xmlns:a16="http://schemas.microsoft.com/office/drawing/2014/main" xmlns="" id="{B6AE25C8-9476-344F-BB54-AEB347CA82AE}"/>
                </a:ext>
              </a:extLst>
            </p:cNvPr>
            <p:cNvSpPr>
              <a:spLocks noChangeArrowheads="1"/>
            </p:cNvSpPr>
            <p:nvPr/>
          </p:nvSpPr>
          <p:spPr bwMode="auto">
            <a:xfrm>
              <a:off x="2070"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5" name="Rectangle 467">
              <a:extLst>
                <a:ext uri="{FF2B5EF4-FFF2-40B4-BE49-F238E27FC236}">
                  <a16:creationId xmlns:a16="http://schemas.microsoft.com/office/drawing/2014/main" xmlns="" id="{2BFAFA8B-8C8B-4641-A7C3-9F51A9A837A7}"/>
                </a:ext>
              </a:extLst>
            </p:cNvPr>
            <p:cNvSpPr>
              <a:spLocks noChangeArrowheads="1"/>
            </p:cNvSpPr>
            <p:nvPr/>
          </p:nvSpPr>
          <p:spPr bwMode="auto">
            <a:xfrm>
              <a:off x="210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6" name="Rectangle 468">
              <a:extLst>
                <a:ext uri="{FF2B5EF4-FFF2-40B4-BE49-F238E27FC236}">
                  <a16:creationId xmlns:a16="http://schemas.microsoft.com/office/drawing/2014/main" xmlns="" id="{34E6004F-5971-B44C-894F-CC74AF06CCB2}"/>
                </a:ext>
              </a:extLst>
            </p:cNvPr>
            <p:cNvSpPr>
              <a:spLocks noChangeArrowheads="1"/>
            </p:cNvSpPr>
            <p:nvPr/>
          </p:nvSpPr>
          <p:spPr bwMode="auto">
            <a:xfrm>
              <a:off x="214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7" name="Rectangle 469">
              <a:extLst>
                <a:ext uri="{FF2B5EF4-FFF2-40B4-BE49-F238E27FC236}">
                  <a16:creationId xmlns:a16="http://schemas.microsoft.com/office/drawing/2014/main" xmlns="" id="{D4DD1D02-B0AA-6A43-8875-012B5BCBD9BE}"/>
                </a:ext>
              </a:extLst>
            </p:cNvPr>
            <p:cNvSpPr>
              <a:spLocks noChangeArrowheads="1"/>
            </p:cNvSpPr>
            <p:nvPr/>
          </p:nvSpPr>
          <p:spPr bwMode="auto">
            <a:xfrm>
              <a:off x="218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8" name="Rectangle 470">
              <a:extLst>
                <a:ext uri="{FF2B5EF4-FFF2-40B4-BE49-F238E27FC236}">
                  <a16:creationId xmlns:a16="http://schemas.microsoft.com/office/drawing/2014/main" xmlns="" id="{170F3617-B998-EF44-BE2B-8057941ECE64}"/>
                </a:ext>
              </a:extLst>
            </p:cNvPr>
            <p:cNvSpPr>
              <a:spLocks noChangeArrowheads="1"/>
            </p:cNvSpPr>
            <p:nvPr/>
          </p:nvSpPr>
          <p:spPr bwMode="auto">
            <a:xfrm>
              <a:off x="221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39" name="Rectangle 471">
              <a:extLst>
                <a:ext uri="{FF2B5EF4-FFF2-40B4-BE49-F238E27FC236}">
                  <a16:creationId xmlns:a16="http://schemas.microsoft.com/office/drawing/2014/main" xmlns="" id="{7B09231A-6923-3A40-82F6-B1801ED7A80C}"/>
                </a:ext>
              </a:extLst>
            </p:cNvPr>
            <p:cNvSpPr>
              <a:spLocks noChangeArrowheads="1"/>
            </p:cNvSpPr>
            <p:nvPr/>
          </p:nvSpPr>
          <p:spPr bwMode="auto">
            <a:xfrm>
              <a:off x="225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0" name="Rectangle 472">
              <a:extLst>
                <a:ext uri="{FF2B5EF4-FFF2-40B4-BE49-F238E27FC236}">
                  <a16:creationId xmlns:a16="http://schemas.microsoft.com/office/drawing/2014/main" xmlns="" id="{6F3E60E0-ED5E-E348-9575-E34567DF7B43}"/>
                </a:ext>
              </a:extLst>
            </p:cNvPr>
            <p:cNvSpPr>
              <a:spLocks noChangeArrowheads="1"/>
            </p:cNvSpPr>
            <p:nvPr/>
          </p:nvSpPr>
          <p:spPr bwMode="auto">
            <a:xfrm>
              <a:off x="229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1" name="Rectangle 473">
              <a:extLst>
                <a:ext uri="{FF2B5EF4-FFF2-40B4-BE49-F238E27FC236}">
                  <a16:creationId xmlns:a16="http://schemas.microsoft.com/office/drawing/2014/main" xmlns="" id="{E21C5D13-8D25-FF4A-BAA9-B96707436C7B}"/>
                </a:ext>
              </a:extLst>
            </p:cNvPr>
            <p:cNvSpPr>
              <a:spLocks noChangeArrowheads="1"/>
            </p:cNvSpPr>
            <p:nvPr/>
          </p:nvSpPr>
          <p:spPr bwMode="auto">
            <a:xfrm>
              <a:off x="232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2" name="Rectangle 474">
              <a:extLst>
                <a:ext uri="{FF2B5EF4-FFF2-40B4-BE49-F238E27FC236}">
                  <a16:creationId xmlns:a16="http://schemas.microsoft.com/office/drawing/2014/main" xmlns="" id="{3C31ACE9-EFD7-AA4D-B228-7BE099377ADB}"/>
                </a:ext>
              </a:extLst>
            </p:cNvPr>
            <p:cNvSpPr>
              <a:spLocks noChangeArrowheads="1"/>
            </p:cNvSpPr>
            <p:nvPr/>
          </p:nvSpPr>
          <p:spPr bwMode="auto">
            <a:xfrm>
              <a:off x="236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3" name="Rectangle 475">
              <a:extLst>
                <a:ext uri="{FF2B5EF4-FFF2-40B4-BE49-F238E27FC236}">
                  <a16:creationId xmlns:a16="http://schemas.microsoft.com/office/drawing/2014/main" xmlns="" id="{B744260E-656E-3B4E-BA04-E6EBED94FD55}"/>
                </a:ext>
              </a:extLst>
            </p:cNvPr>
            <p:cNvSpPr>
              <a:spLocks noChangeArrowheads="1"/>
            </p:cNvSpPr>
            <p:nvPr/>
          </p:nvSpPr>
          <p:spPr bwMode="auto">
            <a:xfrm>
              <a:off x="239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4" name="Rectangle 476">
              <a:extLst>
                <a:ext uri="{FF2B5EF4-FFF2-40B4-BE49-F238E27FC236}">
                  <a16:creationId xmlns:a16="http://schemas.microsoft.com/office/drawing/2014/main" xmlns="" id="{C4ADCFBD-4D78-C74A-8A5D-6E184F95D6EA}"/>
                </a:ext>
              </a:extLst>
            </p:cNvPr>
            <p:cNvSpPr>
              <a:spLocks noChangeArrowheads="1"/>
            </p:cNvSpPr>
            <p:nvPr/>
          </p:nvSpPr>
          <p:spPr bwMode="auto">
            <a:xfrm>
              <a:off x="243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5" name="Rectangle 477">
              <a:extLst>
                <a:ext uri="{FF2B5EF4-FFF2-40B4-BE49-F238E27FC236}">
                  <a16:creationId xmlns:a16="http://schemas.microsoft.com/office/drawing/2014/main" xmlns="" id="{C74B5BF4-99FF-C442-B3DF-A0A728D7CEFC}"/>
                </a:ext>
              </a:extLst>
            </p:cNvPr>
            <p:cNvSpPr>
              <a:spLocks noChangeArrowheads="1"/>
            </p:cNvSpPr>
            <p:nvPr/>
          </p:nvSpPr>
          <p:spPr bwMode="auto">
            <a:xfrm>
              <a:off x="247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6" name="Rectangle 478">
              <a:extLst>
                <a:ext uri="{FF2B5EF4-FFF2-40B4-BE49-F238E27FC236}">
                  <a16:creationId xmlns:a16="http://schemas.microsoft.com/office/drawing/2014/main" xmlns="" id="{EFF5BBA7-7828-2840-8962-144D1F0F521B}"/>
                </a:ext>
              </a:extLst>
            </p:cNvPr>
            <p:cNvSpPr>
              <a:spLocks noChangeArrowheads="1"/>
            </p:cNvSpPr>
            <p:nvPr/>
          </p:nvSpPr>
          <p:spPr bwMode="auto">
            <a:xfrm>
              <a:off x="250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7" name="Rectangle 479">
              <a:extLst>
                <a:ext uri="{FF2B5EF4-FFF2-40B4-BE49-F238E27FC236}">
                  <a16:creationId xmlns:a16="http://schemas.microsoft.com/office/drawing/2014/main" xmlns="" id="{8119D54B-A1F8-0C49-BA47-C4848DA45064}"/>
                </a:ext>
              </a:extLst>
            </p:cNvPr>
            <p:cNvSpPr>
              <a:spLocks noChangeArrowheads="1"/>
            </p:cNvSpPr>
            <p:nvPr/>
          </p:nvSpPr>
          <p:spPr bwMode="auto">
            <a:xfrm>
              <a:off x="2545"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8" name="Rectangle 480">
              <a:extLst>
                <a:ext uri="{FF2B5EF4-FFF2-40B4-BE49-F238E27FC236}">
                  <a16:creationId xmlns:a16="http://schemas.microsoft.com/office/drawing/2014/main" xmlns="" id="{E59E62BE-B8C0-DF40-A4E1-3DA168C66C6D}"/>
                </a:ext>
              </a:extLst>
            </p:cNvPr>
            <p:cNvSpPr>
              <a:spLocks noChangeArrowheads="1"/>
            </p:cNvSpPr>
            <p:nvPr/>
          </p:nvSpPr>
          <p:spPr bwMode="auto">
            <a:xfrm>
              <a:off x="258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49" name="Rectangle 481">
              <a:extLst>
                <a:ext uri="{FF2B5EF4-FFF2-40B4-BE49-F238E27FC236}">
                  <a16:creationId xmlns:a16="http://schemas.microsoft.com/office/drawing/2014/main" xmlns="" id="{7C205388-2BF6-AF46-BF7D-1E578A82097C}"/>
                </a:ext>
              </a:extLst>
            </p:cNvPr>
            <p:cNvSpPr>
              <a:spLocks noChangeArrowheads="1"/>
            </p:cNvSpPr>
            <p:nvPr/>
          </p:nvSpPr>
          <p:spPr bwMode="auto">
            <a:xfrm>
              <a:off x="2618"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0" name="Rectangle 482">
              <a:extLst>
                <a:ext uri="{FF2B5EF4-FFF2-40B4-BE49-F238E27FC236}">
                  <a16:creationId xmlns:a16="http://schemas.microsoft.com/office/drawing/2014/main" xmlns="" id="{25DC258A-48A0-164C-8E2D-0656BC4A418A}"/>
                </a:ext>
              </a:extLst>
            </p:cNvPr>
            <p:cNvSpPr>
              <a:spLocks noChangeArrowheads="1"/>
            </p:cNvSpPr>
            <p:nvPr/>
          </p:nvSpPr>
          <p:spPr bwMode="auto">
            <a:xfrm>
              <a:off x="265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1" name="Rectangle 483">
              <a:extLst>
                <a:ext uri="{FF2B5EF4-FFF2-40B4-BE49-F238E27FC236}">
                  <a16:creationId xmlns:a16="http://schemas.microsoft.com/office/drawing/2014/main" xmlns="" id="{0920F9CE-E331-714B-A497-155E4A58DBE7}"/>
                </a:ext>
              </a:extLst>
            </p:cNvPr>
            <p:cNvSpPr>
              <a:spLocks noChangeArrowheads="1"/>
            </p:cNvSpPr>
            <p:nvPr/>
          </p:nvSpPr>
          <p:spPr bwMode="auto">
            <a:xfrm>
              <a:off x="2691"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2" name="Rectangle 484">
              <a:extLst>
                <a:ext uri="{FF2B5EF4-FFF2-40B4-BE49-F238E27FC236}">
                  <a16:creationId xmlns:a16="http://schemas.microsoft.com/office/drawing/2014/main" xmlns="" id="{E52C76B5-B66C-C243-87B1-AC7663133642}"/>
                </a:ext>
              </a:extLst>
            </p:cNvPr>
            <p:cNvSpPr>
              <a:spLocks noChangeArrowheads="1"/>
            </p:cNvSpPr>
            <p:nvPr/>
          </p:nvSpPr>
          <p:spPr bwMode="auto">
            <a:xfrm>
              <a:off x="272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3" name="Rectangle 485">
              <a:extLst>
                <a:ext uri="{FF2B5EF4-FFF2-40B4-BE49-F238E27FC236}">
                  <a16:creationId xmlns:a16="http://schemas.microsoft.com/office/drawing/2014/main" xmlns="" id="{69159C44-CEBE-5144-ACE8-EA7468E87F9A}"/>
                </a:ext>
              </a:extLst>
            </p:cNvPr>
            <p:cNvSpPr>
              <a:spLocks noChangeArrowheads="1"/>
            </p:cNvSpPr>
            <p:nvPr/>
          </p:nvSpPr>
          <p:spPr bwMode="auto">
            <a:xfrm>
              <a:off x="276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4" name="Rectangle 486">
              <a:extLst>
                <a:ext uri="{FF2B5EF4-FFF2-40B4-BE49-F238E27FC236}">
                  <a16:creationId xmlns:a16="http://schemas.microsoft.com/office/drawing/2014/main" xmlns="" id="{E96F2C28-ACB6-A74E-A4F8-F36D9C160620}"/>
                </a:ext>
              </a:extLst>
            </p:cNvPr>
            <p:cNvSpPr>
              <a:spLocks noChangeArrowheads="1"/>
            </p:cNvSpPr>
            <p:nvPr/>
          </p:nvSpPr>
          <p:spPr bwMode="auto">
            <a:xfrm>
              <a:off x="280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5" name="Rectangle 487">
              <a:extLst>
                <a:ext uri="{FF2B5EF4-FFF2-40B4-BE49-F238E27FC236}">
                  <a16:creationId xmlns:a16="http://schemas.microsoft.com/office/drawing/2014/main" xmlns="" id="{94A91686-56E1-274E-A2A6-A82D72298419}"/>
                </a:ext>
              </a:extLst>
            </p:cNvPr>
            <p:cNvSpPr>
              <a:spLocks noChangeArrowheads="1"/>
            </p:cNvSpPr>
            <p:nvPr/>
          </p:nvSpPr>
          <p:spPr bwMode="auto">
            <a:xfrm>
              <a:off x="283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6" name="Rectangle 488">
              <a:extLst>
                <a:ext uri="{FF2B5EF4-FFF2-40B4-BE49-F238E27FC236}">
                  <a16:creationId xmlns:a16="http://schemas.microsoft.com/office/drawing/2014/main" xmlns="" id="{B9400736-A3D9-664E-9C06-C213FA0C28E3}"/>
                </a:ext>
              </a:extLst>
            </p:cNvPr>
            <p:cNvSpPr>
              <a:spLocks noChangeArrowheads="1"/>
            </p:cNvSpPr>
            <p:nvPr/>
          </p:nvSpPr>
          <p:spPr bwMode="auto">
            <a:xfrm>
              <a:off x="287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7" name="Rectangle 489">
              <a:extLst>
                <a:ext uri="{FF2B5EF4-FFF2-40B4-BE49-F238E27FC236}">
                  <a16:creationId xmlns:a16="http://schemas.microsoft.com/office/drawing/2014/main" xmlns="" id="{4EE4695F-74F0-164A-95B9-BDFE30FCA594}"/>
                </a:ext>
              </a:extLst>
            </p:cNvPr>
            <p:cNvSpPr>
              <a:spLocks noChangeArrowheads="1"/>
            </p:cNvSpPr>
            <p:nvPr/>
          </p:nvSpPr>
          <p:spPr bwMode="auto">
            <a:xfrm>
              <a:off x="291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8" name="Rectangle 490">
              <a:extLst>
                <a:ext uri="{FF2B5EF4-FFF2-40B4-BE49-F238E27FC236}">
                  <a16:creationId xmlns:a16="http://schemas.microsoft.com/office/drawing/2014/main" xmlns="" id="{52A0E600-42DD-BB4A-B28F-1593A2DC3361}"/>
                </a:ext>
              </a:extLst>
            </p:cNvPr>
            <p:cNvSpPr>
              <a:spLocks noChangeArrowheads="1"/>
            </p:cNvSpPr>
            <p:nvPr/>
          </p:nvSpPr>
          <p:spPr bwMode="auto">
            <a:xfrm>
              <a:off x="294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59" name="Rectangle 491">
              <a:extLst>
                <a:ext uri="{FF2B5EF4-FFF2-40B4-BE49-F238E27FC236}">
                  <a16:creationId xmlns:a16="http://schemas.microsoft.com/office/drawing/2014/main" xmlns="" id="{493FB71B-30D7-1E41-B469-6652452B11D7}"/>
                </a:ext>
              </a:extLst>
            </p:cNvPr>
            <p:cNvSpPr>
              <a:spLocks noChangeArrowheads="1"/>
            </p:cNvSpPr>
            <p:nvPr/>
          </p:nvSpPr>
          <p:spPr bwMode="auto">
            <a:xfrm>
              <a:off x="298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0" name="Rectangle 492">
              <a:extLst>
                <a:ext uri="{FF2B5EF4-FFF2-40B4-BE49-F238E27FC236}">
                  <a16:creationId xmlns:a16="http://schemas.microsoft.com/office/drawing/2014/main" xmlns="" id="{A56F6F89-99DB-8346-9A73-C21385EC9CD8}"/>
                </a:ext>
              </a:extLst>
            </p:cNvPr>
            <p:cNvSpPr>
              <a:spLocks noChangeArrowheads="1"/>
            </p:cNvSpPr>
            <p:nvPr/>
          </p:nvSpPr>
          <p:spPr bwMode="auto">
            <a:xfrm>
              <a:off x="302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1" name="Rectangle 493">
              <a:extLst>
                <a:ext uri="{FF2B5EF4-FFF2-40B4-BE49-F238E27FC236}">
                  <a16:creationId xmlns:a16="http://schemas.microsoft.com/office/drawing/2014/main" xmlns="" id="{75C2C0A1-EF3B-8342-85F5-433A4035C6CB}"/>
                </a:ext>
              </a:extLst>
            </p:cNvPr>
            <p:cNvSpPr>
              <a:spLocks noChangeArrowheads="1"/>
            </p:cNvSpPr>
            <p:nvPr/>
          </p:nvSpPr>
          <p:spPr bwMode="auto">
            <a:xfrm>
              <a:off x="305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2" name="Rectangle 494">
              <a:extLst>
                <a:ext uri="{FF2B5EF4-FFF2-40B4-BE49-F238E27FC236}">
                  <a16:creationId xmlns:a16="http://schemas.microsoft.com/office/drawing/2014/main" xmlns="" id="{0327F2C9-38EB-E14E-833D-DD565CFC62B3}"/>
                </a:ext>
              </a:extLst>
            </p:cNvPr>
            <p:cNvSpPr>
              <a:spLocks noChangeArrowheads="1"/>
            </p:cNvSpPr>
            <p:nvPr/>
          </p:nvSpPr>
          <p:spPr bwMode="auto">
            <a:xfrm>
              <a:off x="309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3" name="Rectangle 495">
              <a:extLst>
                <a:ext uri="{FF2B5EF4-FFF2-40B4-BE49-F238E27FC236}">
                  <a16:creationId xmlns:a16="http://schemas.microsoft.com/office/drawing/2014/main" xmlns="" id="{6C8AF40F-E5A3-214E-8A97-DEADDDE93F8A}"/>
                </a:ext>
              </a:extLst>
            </p:cNvPr>
            <p:cNvSpPr>
              <a:spLocks noChangeArrowheads="1"/>
            </p:cNvSpPr>
            <p:nvPr/>
          </p:nvSpPr>
          <p:spPr bwMode="auto">
            <a:xfrm>
              <a:off x="313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4" name="Rectangle 496">
              <a:extLst>
                <a:ext uri="{FF2B5EF4-FFF2-40B4-BE49-F238E27FC236}">
                  <a16:creationId xmlns:a16="http://schemas.microsoft.com/office/drawing/2014/main" xmlns="" id="{91972F93-44E9-4843-AA5A-658F7EC9114E}"/>
                </a:ext>
              </a:extLst>
            </p:cNvPr>
            <p:cNvSpPr>
              <a:spLocks noChangeArrowheads="1"/>
            </p:cNvSpPr>
            <p:nvPr/>
          </p:nvSpPr>
          <p:spPr bwMode="auto">
            <a:xfrm>
              <a:off x="3166"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5" name="Rectangle 497">
              <a:extLst>
                <a:ext uri="{FF2B5EF4-FFF2-40B4-BE49-F238E27FC236}">
                  <a16:creationId xmlns:a16="http://schemas.microsoft.com/office/drawing/2014/main" xmlns="" id="{2C5681A8-C5DD-9846-BDFA-E4FDCF8038D9}"/>
                </a:ext>
              </a:extLst>
            </p:cNvPr>
            <p:cNvSpPr>
              <a:spLocks noChangeArrowheads="1"/>
            </p:cNvSpPr>
            <p:nvPr/>
          </p:nvSpPr>
          <p:spPr bwMode="auto">
            <a:xfrm>
              <a:off x="320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6" name="Rectangle 498">
              <a:extLst>
                <a:ext uri="{FF2B5EF4-FFF2-40B4-BE49-F238E27FC236}">
                  <a16:creationId xmlns:a16="http://schemas.microsoft.com/office/drawing/2014/main" xmlns="" id="{2AF2F583-D2E9-9F45-8796-FF274B638770}"/>
                </a:ext>
              </a:extLst>
            </p:cNvPr>
            <p:cNvSpPr>
              <a:spLocks noChangeArrowheads="1"/>
            </p:cNvSpPr>
            <p:nvPr/>
          </p:nvSpPr>
          <p:spPr bwMode="auto">
            <a:xfrm>
              <a:off x="3239"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7" name="Rectangle 499">
              <a:extLst>
                <a:ext uri="{FF2B5EF4-FFF2-40B4-BE49-F238E27FC236}">
                  <a16:creationId xmlns:a16="http://schemas.microsoft.com/office/drawing/2014/main" xmlns="" id="{476F3894-593A-4045-B78F-084645479D18}"/>
                </a:ext>
              </a:extLst>
            </p:cNvPr>
            <p:cNvSpPr>
              <a:spLocks noChangeArrowheads="1"/>
            </p:cNvSpPr>
            <p:nvPr/>
          </p:nvSpPr>
          <p:spPr bwMode="auto">
            <a:xfrm>
              <a:off x="327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8" name="Rectangle 500">
              <a:extLst>
                <a:ext uri="{FF2B5EF4-FFF2-40B4-BE49-F238E27FC236}">
                  <a16:creationId xmlns:a16="http://schemas.microsoft.com/office/drawing/2014/main" xmlns="" id="{C7B6FB16-2D79-F146-8BF7-18FECDB36656}"/>
                </a:ext>
              </a:extLst>
            </p:cNvPr>
            <p:cNvSpPr>
              <a:spLocks noChangeArrowheads="1"/>
            </p:cNvSpPr>
            <p:nvPr/>
          </p:nvSpPr>
          <p:spPr bwMode="auto">
            <a:xfrm>
              <a:off x="3312"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69" name="Rectangle 501">
              <a:extLst>
                <a:ext uri="{FF2B5EF4-FFF2-40B4-BE49-F238E27FC236}">
                  <a16:creationId xmlns:a16="http://schemas.microsoft.com/office/drawing/2014/main" xmlns="" id="{F068A8DE-4201-3146-97E7-F3E1199749CB}"/>
                </a:ext>
              </a:extLst>
            </p:cNvPr>
            <p:cNvSpPr>
              <a:spLocks noChangeArrowheads="1"/>
            </p:cNvSpPr>
            <p:nvPr/>
          </p:nvSpPr>
          <p:spPr bwMode="auto">
            <a:xfrm>
              <a:off x="334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0" name="Rectangle 502">
              <a:extLst>
                <a:ext uri="{FF2B5EF4-FFF2-40B4-BE49-F238E27FC236}">
                  <a16:creationId xmlns:a16="http://schemas.microsoft.com/office/drawing/2014/main" xmlns="" id="{7F61994B-96A0-A349-8161-70EB6300BA46}"/>
                </a:ext>
              </a:extLst>
            </p:cNvPr>
            <p:cNvSpPr>
              <a:spLocks noChangeArrowheads="1"/>
            </p:cNvSpPr>
            <p:nvPr/>
          </p:nvSpPr>
          <p:spPr bwMode="auto">
            <a:xfrm>
              <a:off x="338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1" name="Rectangle 503">
              <a:extLst>
                <a:ext uri="{FF2B5EF4-FFF2-40B4-BE49-F238E27FC236}">
                  <a16:creationId xmlns:a16="http://schemas.microsoft.com/office/drawing/2014/main" xmlns="" id="{638BB56E-A619-974B-A297-C83A7BBD5ACB}"/>
                </a:ext>
              </a:extLst>
            </p:cNvPr>
            <p:cNvSpPr>
              <a:spLocks noChangeArrowheads="1"/>
            </p:cNvSpPr>
            <p:nvPr/>
          </p:nvSpPr>
          <p:spPr bwMode="auto">
            <a:xfrm>
              <a:off x="342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2" name="Rectangle 504">
              <a:extLst>
                <a:ext uri="{FF2B5EF4-FFF2-40B4-BE49-F238E27FC236}">
                  <a16:creationId xmlns:a16="http://schemas.microsoft.com/office/drawing/2014/main" xmlns="" id="{6951AAB8-49B4-DB41-8F9F-E0B26A8AB40C}"/>
                </a:ext>
              </a:extLst>
            </p:cNvPr>
            <p:cNvSpPr>
              <a:spLocks noChangeArrowheads="1"/>
            </p:cNvSpPr>
            <p:nvPr/>
          </p:nvSpPr>
          <p:spPr bwMode="auto">
            <a:xfrm>
              <a:off x="345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3" name="Rectangle 505">
              <a:extLst>
                <a:ext uri="{FF2B5EF4-FFF2-40B4-BE49-F238E27FC236}">
                  <a16:creationId xmlns:a16="http://schemas.microsoft.com/office/drawing/2014/main" xmlns="" id="{5C855A30-1AF8-884C-BCDE-87955F9D4A15}"/>
                </a:ext>
              </a:extLst>
            </p:cNvPr>
            <p:cNvSpPr>
              <a:spLocks noChangeArrowheads="1"/>
            </p:cNvSpPr>
            <p:nvPr/>
          </p:nvSpPr>
          <p:spPr bwMode="auto">
            <a:xfrm>
              <a:off x="349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4" name="Rectangle 506">
              <a:extLst>
                <a:ext uri="{FF2B5EF4-FFF2-40B4-BE49-F238E27FC236}">
                  <a16:creationId xmlns:a16="http://schemas.microsoft.com/office/drawing/2014/main" xmlns="" id="{154ECA40-E8AA-134F-A5E7-E5B4DBDFBEBF}"/>
                </a:ext>
              </a:extLst>
            </p:cNvPr>
            <p:cNvSpPr>
              <a:spLocks noChangeArrowheads="1"/>
            </p:cNvSpPr>
            <p:nvPr/>
          </p:nvSpPr>
          <p:spPr bwMode="auto">
            <a:xfrm>
              <a:off x="353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5" name="Rectangle 507">
              <a:extLst>
                <a:ext uri="{FF2B5EF4-FFF2-40B4-BE49-F238E27FC236}">
                  <a16:creationId xmlns:a16="http://schemas.microsoft.com/office/drawing/2014/main" xmlns="" id="{3DFDE3E2-21E1-2D40-93EE-9AD5FA201B7F}"/>
                </a:ext>
              </a:extLst>
            </p:cNvPr>
            <p:cNvSpPr>
              <a:spLocks noChangeArrowheads="1"/>
            </p:cNvSpPr>
            <p:nvPr/>
          </p:nvSpPr>
          <p:spPr bwMode="auto">
            <a:xfrm>
              <a:off x="356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6" name="Rectangle 508">
              <a:extLst>
                <a:ext uri="{FF2B5EF4-FFF2-40B4-BE49-F238E27FC236}">
                  <a16:creationId xmlns:a16="http://schemas.microsoft.com/office/drawing/2014/main" xmlns="" id="{37549FBE-2A5C-244F-A110-BAD6CEBF39D4}"/>
                </a:ext>
              </a:extLst>
            </p:cNvPr>
            <p:cNvSpPr>
              <a:spLocks noChangeArrowheads="1"/>
            </p:cNvSpPr>
            <p:nvPr/>
          </p:nvSpPr>
          <p:spPr bwMode="auto">
            <a:xfrm>
              <a:off x="360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7" name="Rectangle 509">
              <a:extLst>
                <a:ext uri="{FF2B5EF4-FFF2-40B4-BE49-F238E27FC236}">
                  <a16:creationId xmlns:a16="http://schemas.microsoft.com/office/drawing/2014/main" xmlns="" id="{F3CFEB50-F950-D44C-B573-E4A41025646B}"/>
                </a:ext>
              </a:extLst>
            </p:cNvPr>
            <p:cNvSpPr>
              <a:spLocks noChangeArrowheads="1"/>
            </p:cNvSpPr>
            <p:nvPr/>
          </p:nvSpPr>
          <p:spPr bwMode="auto">
            <a:xfrm>
              <a:off x="364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8" name="Rectangle 510">
              <a:extLst>
                <a:ext uri="{FF2B5EF4-FFF2-40B4-BE49-F238E27FC236}">
                  <a16:creationId xmlns:a16="http://schemas.microsoft.com/office/drawing/2014/main" xmlns="" id="{0C2CBAC8-4220-704E-9A06-5797AD6326F6}"/>
                </a:ext>
              </a:extLst>
            </p:cNvPr>
            <p:cNvSpPr>
              <a:spLocks noChangeArrowheads="1"/>
            </p:cNvSpPr>
            <p:nvPr/>
          </p:nvSpPr>
          <p:spPr bwMode="auto">
            <a:xfrm>
              <a:off x="367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79" name="Rectangle 511">
              <a:extLst>
                <a:ext uri="{FF2B5EF4-FFF2-40B4-BE49-F238E27FC236}">
                  <a16:creationId xmlns:a16="http://schemas.microsoft.com/office/drawing/2014/main" xmlns="" id="{79CE8BF3-9D53-B642-A350-46CE737BC930}"/>
                </a:ext>
              </a:extLst>
            </p:cNvPr>
            <p:cNvSpPr>
              <a:spLocks noChangeArrowheads="1"/>
            </p:cNvSpPr>
            <p:nvPr/>
          </p:nvSpPr>
          <p:spPr bwMode="auto">
            <a:xfrm>
              <a:off x="371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0" name="Rectangle 512">
              <a:extLst>
                <a:ext uri="{FF2B5EF4-FFF2-40B4-BE49-F238E27FC236}">
                  <a16:creationId xmlns:a16="http://schemas.microsoft.com/office/drawing/2014/main" xmlns="" id="{3E5C331B-7B71-F14A-A5D5-46B0E9AAF29B}"/>
                </a:ext>
              </a:extLst>
            </p:cNvPr>
            <p:cNvSpPr>
              <a:spLocks noChangeArrowheads="1"/>
            </p:cNvSpPr>
            <p:nvPr/>
          </p:nvSpPr>
          <p:spPr bwMode="auto">
            <a:xfrm>
              <a:off x="375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1" name="Rectangle 513">
              <a:extLst>
                <a:ext uri="{FF2B5EF4-FFF2-40B4-BE49-F238E27FC236}">
                  <a16:creationId xmlns:a16="http://schemas.microsoft.com/office/drawing/2014/main" xmlns="" id="{3203412F-607A-E345-B451-257D409FEED8}"/>
                </a:ext>
              </a:extLst>
            </p:cNvPr>
            <p:cNvSpPr>
              <a:spLocks noChangeArrowheads="1"/>
            </p:cNvSpPr>
            <p:nvPr/>
          </p:nvSpPr>
          <p:spPr bwMode="auto">
            <a:xfrm>
              <a:off x="3787"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2" name="Rectangle 514">
              <a:extLst>
                <a:ext uri="{FF2B5EF4-FFF2-40B4-BE49-F238E27FC236}">
                  <a16:creationId xmlns:a16="http://schemas.microsoft.com/office/drawing/2014/main" xmlns="" id="{61D4357D-33A9-4845-87B3-FEAEA23D9D87}"/>
                </a:ext>
              </a:extLst>
            </p:cNvPr>
            <p:cNvSpPr>
              <a:spLocks noChangeArrowheads="1"/>
            </p:cNvSpPr>
            <p:nvPr/>
          </p:nvSpPr>
          <p:spPr bwMode="auto">
            <a:xfrm>
              <a:off x="382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3" name="Rectangle 515">
              <a:extLst>
                <a:ext uri="{FF2B5EF4-FFF2-40B4-BE49-F238E27FC236}">
                  <a16:creationId xmlns:a16="http://schemas.microsoft.com/office/drawing/2014/main" xmlns="" id="{4674A289-8895-E346-88D1-8D729426EA86}"/>
                </a:ext>
              </a:extLst>
            </p:cNvPr>
            <p:cNvSpPr>
              <a:spLocks noChangeArrowheads="1"/>
            </p:cNvSpPr>
            <p:nvPr/>
          </p:nvSpPr>
          <p:spPr bwMode="auto">
            <a:xfrm>
              <a:off x="3860"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4" name="Rectangle 516">
              <a:extLst>
                <a:ext uri="{FF2B5EF4-FFF2-40B4-BE49-F238E27FC236}">
                  <a16:creationId xmlns:a16="http://schemas.microsoft.com/office/drawing/2014/main" xmlns="" id="{38D1B548-70EC-8644-9AB1-A1C0064800C4}"/>
                </a:ext>
              </a:extLst>
            </p:cNvPr>
            <p:cNvSpPr>
              <a:spLocks noChangeArrowheads="1"/>
            </p:cNvSpPr>
            <p:nvPr/>
          </p:nvSpPr>
          <p:spPr bwMode="auto">
            <a:xfrm>
              <a:off x="389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5" name="Rectangle 517">
              <a:extLst>
                <a:ext uri="{FF2B5EF4-FFF2-40B4-BE49-F238E27FC236}">
                  <a16:creationId xmlns:a16="http://schemas.microsoft.com/office/drawing/2014/main" xmlns="" id="{0D822818-846C-6044-B79C-DA0FB11BC00D}"/>
                </a:ext>
              </a:extLst>
            </p:cNvPr>
            <p:cNvSpPr>
              <a:spLocks noChangeArrowheads="1"/>
            </p:cNvSpPr>
            <p:nvPr/>
          </p:nvSpPr>
          <p:spPr bwMode="auto">
            <a:xfrm>
              <a:off x="3933"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6" name="Rectangle 518">
              <a:extLst>
                <a:ext uri="{FF2B5EF4-FFF2-40B4-BE49-F238E27FC236}">
                  <a16:creationId xmlns:a16="http://schemas.microsoft.com/office/drawing/2014/main" xmlns="" id="{086945D6-E21A-764A-8D39-82CC749AFA53}"/>
                </a:ext>
              </a:extLst>
            </p:cNvPr>
            <p:cNvSpPr>
              <a:spLocks noChangeArrowheads="1"/>
            </p:cNvSpPr>
            <p:nvPr/>
          </p:nvSpPr>
          <p:spPr bwMode="auto">
            <a:xfrm>
              <a:off x="397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7" name="Rectangle 519">
              <a:extLst>
                <a:ext uri="{FF2B5EF4-FFF2-40B4-BE49-F238E27FC236}">
                  <a16:creationId xmlns:a16="http://schemas.microsoft.com/office/drawing/2014/main" xmlns="" id="{2FC89C09-F3A8-4349-9AF0-CD9D50A409EE}"/>
                </a:ext>
              </a:extLst>
            </p:cNvPr>
            <p:cNvSpPr>
              <a:spLocks noChangeArrowheads="1"/>
            </p:cNvSpPr>
            <p:nvPr/>
          </p:nvSpPr>
          <p:spPr bwMode="auto">
            <a:xfrm>
              <a:off x="400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8" name="Rectangle 520">
              <a:extLst>
                <a:ext uri="{FF2B5EF4-FFF2-40B4-BE49-F238E27FC236}">
                  <a16:creationId xmlns:a16="http://schemas.microsoft.com/office/drawing/2014/main" xmlns="" id="{73470B03-AEE7-E246-B4CA-828E2B0F9490}"/>
                </a:ext>
              </a:extLst>
            </p:cNvPr>
            <p:cNvSpPr>
              <a:spLocks noChangeArrowheads="1"/>
            </p:cNvSpPr>
            <p:nvPr/>
          </p:nvSpPr>
          <p:spPr bwMode="auto">
            <a:xfrm>
              <a:off x="404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89" name="Rectangle 521">
              <a:extLst>
                <a:ext uri="{FF2B5EF4-FFF2-40B4-BE49-F238E27FC236}">
                  <a16:creationId xmlns:a16="http://schemas.microsoft.com/office/drawing/2014/main" xmlns="" id="{6F3966A0-99C6-3849-8DEC-B34C75DB6497}"/>
                </a:ext>
              </a:extLst>
            </p:cNvPr>
            <p:cNvSpPr>
              <a:spLocks noChangeArrowheads="1"/>
            </p:cNvSpPr>
            <p:nvPr/>
          </p:nvSpPr>
          <p:spPr bwMode="auto">
            <a:xfrm>
              <a:off x="4080"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0" name="Rectangle 522">
              <a:extLst>
                <a:ext uri="{FF2B5EF4-FFF2-40B4-BE49-F238E27FC236}">
                  <a16:creationId xmlns:a16="http://schemas.microsoft.com/office/drawing/2014/main" xmlns="" id="{4A956C14-DA33-E74E-A22F-E955B1AFFBD4}"/>
                </a:ext>
              </a:extLst>
            </p:cNvPr>
            <p:cNvSpPr>
              <a:spLocks noChangeArrowheads="1"/>
            </p:cNvSpPr>
            <p:nvPr/>
          </p:nvSpPr>
          <p:spPr bwMode="auto">
            <a:xfrm>
              <a:off x="411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1" name="Rectangle 523">
              <a:extLst>
                <a:ext uri="{FF2B5EF4-FFF2-40B4-BE49-F238E27FC236}">
                  <a16:creationId xmlns:a16="http://schemas.microsoft.com/office/drawing/2014/main" xmlns="" id="{98927505-3977-2A42-8209-BCE7EF8DE04A}"/>
                </a:ext>
              </a:extLst>
            </p:cNvPr>
            <p:cNvSpPr>
              <a:spLocks noChangeArrowheads="1"/>
            </p:cNvSpPr>
            <p:nvPr/>
          </p:nvSpPr>
          <p:spPr bwMode="auto">
            <a:xfrm>
              <a:off x="4153"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2" name="Rectangle 524">
              <a:extLst>
                <a:ext uri="{FF2B5EF4-FFF2-40B4-BE49-F238E27FC236}">
                  <a16:creationId xmlns:a16="http://schemas.microsoft.com/office/drawing/2014/main" xmlns="" id="{527CD781-0D09-F242-A53B-9BD98FF9B61F}"/>
                </a:ext>
              </a:extLst>
            </p:cNvPr>
            <p:cNvSpPr>
              <a:spLocks noChangeArrowheads="1"/>
            </p:cNvSpPr>
            <p:nvPr/>
          </p:nvSpPr>
          <p:spPr bwMode="auto">
            <a:xfrm>
              <a:off x="418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3" name="Rectangle 525">
              <a:extLst>
                <a:ext uri="{FF2B5EF4-FFF2-40B4-BE49-F238E27FC236}">
                  <a16:creationId xmlns:a16="http://schemas.microsoft.com/office/drawing/2014/main" xmlns="" id="{A547D9C3-EE25-FD45-92AF-550B599A476C}"/>
                </a:ext>
              </a:extLst>
            </p:cNvPr>
            <p:cNvSpPr>
              <a:spLocks noChangeArrowheads="1"/>
            </p:cNvSpPr>
            <p:nvPr/>
          </p:nvSpPr>
          <p:spPr bwMode="auto">
            <a:xfrm>
              <a:off x="4226"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4" name="Rectangle 526">
              <a:extLst>
                <a:ext uri="{FF2B5EF4-FFF2-40B4-BE49-F238E27FC236}">
                  <a16:creationId xmlns:a16="http://schemas.microsoft.com/office/drawing/2014/main" xmlns="" id="{85E9561A-9500-214F-884D-BA603A92C3BB}"/>
                </a:ext>
              </a:extLst>
            </p:cNvPr>
            <p:cNvSpPr>
              <a:spLocks noChangeArrowheads="1"/>
            </p:cNvSpPr>
            <p:nvPr/>
          </p:nvSpPr>
          <p:spPr bwMode="auto">
            <a:xfrm>
              <a:off x="426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5" name="Rectangle 527">
              <a:extLst>
                <a:ext uri="{FF2B5EF4-FFF2-40B4-BE49-F238E27FC236}">
                  <a16:creationId xmlns:a16="http://schemas.microsoft.com/office/drawing/2014/main" xmlns="" id="{072D7B88-24FB-A642-B8A2-75CBFB6AEEC9}"/>
                </a:ext>
              </a:extLst>
            </p:cNvPr>
            <p:cNvSpPr>
              <a:spLocks noChangeArrowheads="1"/>
            </p:cNvSpPr>
            <p:nvPr/>
          </p:nvSpPr>
          <p:spPr bwMode="auto">
            <a:xfrm>
              <a:off x="4299"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6" name="Rectangle 528">
              <a:extLst>
                <a:ext uri="{FF2B5EF4-FFF2-40B4-BE49-F238E27FC236}">
                  <a16:creationId xmlns:a16="http://schemas.microsoft.com/office/drawing/2014/main" xmlns="" id="{C6B151A2-AA59-E945-ADE7-07106B84A4B5}"/>
                </a:ext>
              </a:extLst>
            </p:cNvPr>
            <p:cNvSpPr>
              <a:spLocks noChangeArrowheads="1"/>
            </p:cNvSpPr>
            <p:nvPr/>
          </p:nvSpPr>
          <p:spPr bwMode="auto">
            <a:xfrm>
              <a:off x="433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7" name="Rectangle 529">
              <a:extLst>
                <a:ext uri="{FF2B5EF4-FFF2-40B4-BE49-F238E27FC236}">
                  <a16:creationId xmlns:a16="http://schemas.microsoft.com/office/drawing/2014/main" xmlns="" id="{511B46B4-1656-C242-AAA2-8E697043E3D3}"/>
                </a:ext>
              </a:extLst>
            </p:cNvPr>
            <p:cNvSpPr>
              <a:spLocks noChangeArrowheads="1"/>
            </p:cNvSpPr>
            <p:nvPr/>
          </p:nvSpPr>
          <p:spPr bwMode="auto">
            <a:xfrm>
              <a:off x="4372"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8" name="Rectangle 530">
              <a:extLst>
                <a:ext uri="{FF2B5EF4-FFF2-40B4-BE49-F238E27FC236}">
                  <a16:creationId xmlns:a16="http://schemas.microsoft.com/office/drawing/2014/main" xmlns="" id="{DDA1F9CA-9664-314C-936E-99152BD13BAF}"/>
                </a:ext>
              </a:extLst>
            </p:cNvPr>
            <p:cNvSpPr>
              <a:spLocks noChangeArrowheads="1"/>
            </p:cNvSpPr>
            <p:nvPr/>
          </p:nvSpPr>
          <p:spPr bwMode="auto">
            <a:xfrm>
              <a:off x="4408"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1999" name="Rectangle 531">
              <a:extLst>
                <a:ext uri="{FF2B5EF4-FFF2-40B4-BE49-F238E27FC236}">
                  <a16:creationId xmlns:a16="http://schemas.microsoft.com/office/drawing/2014/main" xmlns="" id="{67604C0B-2F43-CB46-9576-B5B15EE28346}"/>
                </a:ext>
              </a:extLst>
            </p:cNvPr>
            <p:cNvSpPr>
              <a:spLocks noChangeArrowheads="1"/>
            </p:cNvSpPr>
            <p:nvPr/>
          </p:nvSpPr>
          <p:spPr bwMode="auto">
            <a:xfrm>
              <a:off x="4445"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0" name="Rectangle 532">
              <a:extLst>
                <a:ext uri="{FF2B5EF4-FFF2-40B4-BE49-F238E27FC236}">
                  <a16:creationId xmlns:a16="http://schemas.microsoft.com/office/drawing/2014/main" xmlns="" id="{3CB2FF7D-84E1-F843-80AF-F7D1BE3E3E2A}"/>
                </a:ext>
              </a:extLst>
            </p:cNvPr>
            <p:cNvSpPr>
              <a:spLocks noChangeArrowheads="1"/>
            </p:cNvSpPr>
            <p:nvPr/>
          </p:nvSpPr>
          <p:spPr bwMode="auto">
            <a:xfrm>
              <a:off x="4481"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1" name="Rectangle 533">
              <a:extLst>
                <a:ext uri="{FF2B5EF4-FFF2-40B4-BE49-F238E27FC236}">
                  <a16:creationId xmlns:a16="http://schemas.microsoft.com/office/drawing/2014/main" xmlns="" id="{021B219C-E6AF-6943-A417-2682542F62D8}"/>
                </a:ext>
              </a:extLst>
            </p:cNvPr>
            <p:cNvSpPr>
              <a:spLocks noChangeArrowheads="1"/>
            </p:cNvSpPr>
            <p:nvPr/>
          </p:nvSpPr>
          <p:spPr bwMode="auto">
            <a:xfrm>
              <a:off x="451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2" name="Rectangle 534">
              <a:extLst>
                <a:ext uri="{FF2B5EF4-FFF2-40B4-BE49-F238E27FC236}">
                  <a16:creationId xmlns:a16="http://schemas.microsoft.com/office/drawing/2014/main" xmlns="" id="{BF450984-047A-724F-B170-93618E833698}"/>
                </a:ext>
              </a:extLst>
            </p:cNvPr>
            <p:cNvSpPr>
              <a:spLocks noChangeArrowheads="1"/>
            </p:cNvSpPr>
            <p:nvPr/>
          </p:nvSpPr>
          <p:spPr bwMode="auto">
            <a:xfrm>
              <a:off x="4554" y="1407"/>
              <a:ext cx="13"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3" name="Rectangle 535">
              <a:extLst>
                <a:ext uri="{FF2B5EF4-FFF2-40B4-BE49-F238E27FC236}">
                  <a16:creationId xmlns:a16="http://schemas.microsoft.com/office/drawing/2014/main" xmlns="" id="{AEF863D3-3E8E-2D49-AC9A-71BC11EED796}"/>
                </a:ext>
              </a:extLst>
            </p:cNvPr>
            <p:cNvSpPr>
              <a:spLocks noChangeArrowheads="1"/>
            </p:cNvSpPr>
            <p:nvPr/>
          </p:nvSpPr>
          <p:spPr bwMode="auto">
            <a:xfrm>
              <a:off x="459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4" name="Rectangle 536">
              <a:extLst>
                <a:ext uri="{FF2B5EF4-FFF2-40B4-BE49-F238E27FC236}">
                  <a16:creationId xmlns:a16="http://schemas.microsoft.com/office/drawing/2014/main" xmlns="" id="{E7A207ED-EACF-7042-9E54-4C1FDC7F86F3}"/>
                </a:ext>
              </a:extLst>
            </p:cNvPr>
            <p:cNvSpPr>
              <a:spLocks noChangeArrowheads="1"/>
            </p:cNvSpPr>
            <p:nvPr/>
          </p:nvSpPr>
          <p:spPr bwMode="auto">
            <a:xfrm>
              <a:off x="4628"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5" name="Rectangle 537">
              <a:extLst>
                <a:ext uri="{FF2B5EF4-FFF2-40B4-BE49-F238E27FC236}">
                  <a16:creationId xmlns:a16="http://schemas.microsoft.com/office/drawing/2014/main" xmlns="" id="{1ECD6CB3-6E20-CE47-880F-67A6F74B4444}"/>
                </a:ext>
              </a:extLst>
            </p:cNvPr>
            <p:cNvSpPr>
              <a:spLocks noChangeArrowheads="1"/>
            </p:cNvSpPr>
            <p:nvPr/>
          </p:nvSpPr>
          <p:spPr bwMode="auto">
            <a:xfrm>
              <a:off x="466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6" name="Rectangle 538">
              <a:extLst>
                <a:ext uri="{FF2B5EF4-FFF2-40B4-BE49-F238E27FC236}">
                  <a16:creationId xmlns:a16="http://schemas.microsoft.com/office/drawing/2014/main" xmlns="" id="{8567604B-B6E5-5842-9D91-67972A96611E}"/>
                </a:ext>
              </a:extLst>
            </p:cNvPr>
            <p:cNvSpPr>
              <a:spLocks noChangeArrowheads="1"/>
            </p:cNvSpPr>
            <p:nvPr/>
          </p:nvSpPr>
          <p:spPr bwMode="auto">
            <a:xfrm>
              <a:off x="4701"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7" name="Rectangle 539">
              <a:extLst>
                <a:ext uri="{FF2B5EF4-FFF2-40B4-BE49-F238E27FC236}">
                  <a16:creationId xmlns:a16="http://schemas.microsoft.com/office/drawing/2014/main" xmlns="" id="{B841BDA7-10FA-A34D-B4F8-D2393142AE55}"/>
                </a:ext>
              </a:extLst>
            </p:cNvPr>
            <p:cNvSpPr>
              <a:spLocks noChangeArrowheads="1"/>
            </p:cNvSpPr>
            <p:nvPr/>
          </p:nvSpPr>
          <p:spPr bwMode="auto">
            <a:xfrm>
              <a:off x="4737"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8" name="Rectangle 540">
              <a:extLst>
                <a:ext uri="{FF2B5EF4-FFF2-40B4-BE49-F238E27FC236}">
                  <a16:creationId xmlns:a16="http://schemas.microsoft.com/office/drawing/2014/main" xmlns="" id="{D39F4988-3DD9-6F4A-BC5D-530D6B2E3FC8}"/>
                </a:ext>
              </a:extLst>
            </p:cNvPr>
            <p:cNvSpPr>
              <a:spLocks noChangeArrowheads="1"/>
            </p:cNvSpPr>
            <p:nvPr/>
          </p:nvSpPr>
          <p:spPr bwMode="auto">
            <a:xfrm>
              <a:off x="4774" y="1407"/>
              <a:ext cx="12"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09" name="Line 541">
              <a:extLst>
                <a:ext uri="{FF2B5EF4-FFF2-40B4-BE49-F238E27FC236}">
                  <a16:creationId xmlns:a16="http://schemas.microsoft.com/office/drawing/2014/main" xmlns="" id="{AB1E3DA1-5BAD-044F-9A0C-4834F5B775C1}"/>
                </a:ext>
              </a:extLst>
            </p:cNvPr>
            <p:cNvSpPr>
              <a:spLocks noChangeShapeType="1"/>
            </p:cNvSpPr>
            <p:nvPr/>
          </p:nvSpPr>
          <p:spPr bwMode="auto">
            <a:xfrm>
              <a:off x="902" y="1407"/>
              <a:ext cx="1" cy="210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0" name="Line 542">
              <a:extLst>
                <a:ext uri="{FF2B5EF4-FFF2-40B4-BE49-F238E27FC236}">
                  <a16:creationId xmlns:a16="http://schemas.microsoft.com/office/drawing/2014/main" xmlns="" id="{7CA83D4C-9C23-6A44-8113-0451299EE3F9}"/>
                </a:ext>
              </a:extLst>
            </p:cNvPr>
            <p:cNvSpPr>
              <a:spLocks noChangeShapeType="1"/>
            </p:cNvSpPr>
            <p:nvPr/>
          </p:nvSpPr>
          <p:spPr bwMode="auto">
            <a:xfrm>
              <a:off x="853" y="3514"/>
              <a:ext cx="49"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1" name="Line 543">
              <a:extLst>
                <a:ext uri="{FF2B5EF4-FFF2-40B4-BE49-F238E27FC236}">
                  <a16:creationId xmlns:a16="http://schemas.microsoft.com/office/drawing/2014/main" xmlns="" id="{6774BA6A-8ED2-EE4B-8D79-C085BB8942D4}"/>
                </a:ext>
              </a:extLst>
            </p:cNvPr>
            <p:cNvSpPr>
              <a:spLocks noChangeShapeType="1"/>
            </p:cNvSpPr>
            <p:nvPr/>
          </p:nvSpPr>
          <p:spPr bwMode="auto">
            <a:xfrm>
              <a:off x="853" y="3094"/>
              <a:ext cx="49"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2" name="Line 544">
              <a:extLst>
                <a:ext uri="{FF2B5EF4-FFF2-40B4-BE49-F238E27FC236}">
                  <a16:creationId xmlns:a16="http://schemas.microsoft.com/office/drawing/2014/main" xmlns="" id="{24978E0A-5062-144F-8140-BCD77EA17955}"/>
                </a:ext>
              </a:extLst>
            </p:cNvPr>
            <p:cNvSpPr>
              <a:spLocks noChangeShapeType="1"/>
            </p:cNvSpPr>
            <p:nvPr/>
          </p:nvSpPr>
          <p:spPr bwMode="auto">
            <a:xfrm>
              <a:off x="853" y="2674"/>
              <a:ext cx="49"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3" name="Line 545">
              <a:extLst>
                <a:ext uri="{FF2B5EF4-FFF2-40B4-BE49-F238E27FC236}">
                  <a16:creationId xmlns:a16="http://schemas.microsoft.com/office/drawing/2014/main" xmlns="" id="{C377D05F-3596-BB4E-8EB5-ACC49A2CF6F1}"/>
                </a:ext>
              </a:extLst>
            </p:cNvPr>
            <p:cNvSpPr>
              <a:spLocks noChangeShapeType="1"/>
            </p:cNvSpPr>
            <p:nvPr/>
          </p:nvSpPr>
          <p:spPr bwMode="auto">
            <a:xfrm>
              <a:off x="853" y="2247"/>
              <a:ext cx="49"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4" name="Line 546">
              <a:extLst>
                <a:ext uri="{FF2B5EF4-FFF2-40B4-BE49-F238E27FC236}">
                  <a16:creationId xmlns:a16="http://schemas.microsoft.com/office/drawing/2014/main" xmlns="" id="{0D3A8E84-B7B3-6845-B282-18909749D4F4}"/>
                </a:ext>
              </a:extLst>
            </p:cNvPr>
            <p:cNvSpPr>
              <a:spLocks noChangeShapeType="1"/>
            </p:cNvSpPr>
            <p:nvPr/>
          </p:nvSpPr>
          <p:spPr bwMode="auto">
            <a:xfrm>
              <a:off x="853" y="1827"/>
              <a:ext cx="49"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5" name="Line 547">
              <a:extLst>
                <a:ext uri="{FF2B5EF4-FFF2-40B4-BE49-F238E27FC236}">
                  <a16:creationId xmlns:a16="http://schemas.microsoft.com/office/drawing/2014/main" xmlns="" id="{DEE42A32-FF47-6D47-8345-B7323C274969}"/>
                </a:ext>
              </a:extLst>
            </p:cNvPr>
            <p:cNvSpPr>
              <a:spLocks noChangeShapeType="1"/>
            </p:cNvSpPr>
            <p:nvPr/>
          </p:nvSpPr>
          <p:spPr bwMode="auto">
            <a:xfrm>
              <a:off x="853" y="1407"/>
              <a:ext cx="49"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6" name="Line 548">
              <a:extLst>
                <a:ext uri="{FF2B5EF4-FFF2-40B4-BE49-F238E27FC236}">
                  <a16:creationId xmlns:a16="http://schemas.microsoft.com/office/drawing/2014/main" xmlns="" id="{A1ED3AA1-BD4E-5642-BB4C-A5A5E1414D41}"/>
                </a:ext>
              </a:extLst>
            </p:cNvPr>
            <p:cNvSpPr>
              <a:spLocks noChangeShapeType="1"/>
            </p:cNvSpPr>
            <p:nvPr/>
          </p:nvSpPr>
          <p:spPr bwMode="auto">
            <a:xfrm>
              <a:off x="902" y="3514"/>
              <a:ext cx="389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7" name="Line 549">
              <a:extLst>
                <a:ext uri="{FF2B5EF4-FFF2-40B4-BE49-F238E27FC236}">
                  <a16:creationId xmlns:a16="http://schemas.microsoft.com/office/drawing/2014/main" xmlns="" id="{335396C5-47A4-1044-A922-F653FEE7B141}"/>
                </a:ext>
              </a:extLst>
            </p:cNvPr>
            <p:cNvSpPr>
              <a:spLocks noChangeShapeType="1"/>
            </p:cNvSpPr>
            <p:nvPr/>
          </p:nvSpPr>
          <p:spPr bwMode="auto">
            <a:xfrm flipV="1">
              <a:off x="902" y="3514"/>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8" name="Line 550">
              <a:extLst>
                <a:ext uri="{FF2B5EF4-FFF2-40B4-BE49-F238E27FC236}">
                  <a16:creationId xmlns:a16="http://schemas.microsoft.com/office/drawing/2014/main" xmlns="" id="{30347AFF-F955-EE43-9A73-18791B77CF53}"/>
                </a:ext>
              </a:extLst>
            </p:cNvPr>
            <p:cNvSpPr>
              <a:spLocks noChangeShapeType="1"/>
            </p:cNvSpPr>
            <p:nvPr/>
          </p:nvSpPr>
          <p:spPr bwMode="auto">
            <a:xfrm flipV="1">
              <a:off x="1876" y="3514"/>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19" name="Line 551">
              <a:extLst>
                <a:ext uri="{FF2B5EF4-FFF2-40B4-BE49-F238E27FC236}">
                  <a16:creationId xmlns:a16="http://schemas.microsoft.com/office/drawing/2014/main" xmlns="" id="{900EA097-1193-5F4E-8E93-BAD74685B75E}"/>
                </a:ext>
              </a:extLst>
            </p:cNvPr>
            <p:cNvSpPr>
              <a:spLocks noChangeShapeType="1"/>
            </p:cNvSpPr>
            <p:nvPr/>
          </p:nvSpPr>
          <p:spPr bwMode="auto">
            <a:xfrm flipV="1">
              <a:off x="2850" y="3514"/>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0" name="Line 552">
              <a:extLst>
                <a:ext uri="{FF2B5EF4-FFF2-40B4-BE49-F238E27FC236}">
                  <a16:creationId xmlns:a16="http://schemas.microsoft.com/office/drawing/2014/main" xmlns="" id="{0766C06C-3876-AE4F-94EE-5C61DB61A4D3}"/>
                </a:ext>
              </a:extLst>
            </p:cNvPr>
            <p:cNvSpPr>
              <a:spLocks noChangeShapeType="1"/>
            </p:cNvSpPr>
            <p:nvPr/>
          </p:nvSpPr>
          <p:spPr bwMode="auto">
            <a:xfrm flipV="1">
              <a:off x="3824" y="3514"/>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1" name="Line 553">
              <a:extLst>
                <a:ext uri="{FF2B5EF4-FFF2-40B4-BE49-F238E27FC236}">
                  <a16:creationId xmlns:a16="http://schemas.microsoft.com/office/drawing/2014/main" xmlns="" id="{58B7BA03-C2C2-2540-913E-F1108238ABC0}"/>
                </a:ext>
              </a:extLst>
            </p:cNvPr>
            <p:cNvSpPr>
              <a:spLocks noChangeShapeType="1"/>
            </p:cNvSpPr>
            <p:nvPr/>
          </p:nvSpPr>
          <p:spPr bwMode="auto">
            <a:xfrm flipV="1">
              <a:off x="4798" y="3514"/>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2" name="Line 554">
              <a:extLst>
                <a:ext uri="{FF2B5EF4-FFF2-40B4-BE49-F238E27FC236}">
                  <a16:creationId xmlns:a16="http://schemas.microsoft.com/office/drawing/2014/main" xmlns="" id="{9E0869B6-1DB0-A844-A857-07102D179471}"/>
                </a:ext>
              </a:extLst>
            </p:cNvPr>
            <p:cNvSpPr>
              <a:spLocks noChangeShapeType="1"/>
            </p:cNvSpPr>
            <p:nvPr/>
          </p:nvSpPr>
          <p:spPr bwMode="auto">
            <a:xfrm flipV="1">
              <a:off x="1876" y="3343"/>
              <a:ext cx="974" cy="86"/>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3" name="Line 555">
              <a:extLst>
                <a:ext uri="{FF2B5EF4-FFF2-40B4-BE49-F238E27FC236}">
                  <a16:creationId xmlns:a16="http://schemas.microsoft.com/office/drawing/2014/main" xmlns="" id="{AD415204-8C4E-8C41-BD38-EA3BED4D2087}"/>
                </a:ext>
              </a:extLst>
            </p:cNvPr>
            <p:cNvSpPr>
              <a:spLocks noChangeShapeType="1"/>
            </p:cNvSpPr>
            <p:nvPr/>
          </p:nvSpPr>
          <p:spPr bwMode="auto">
            <a:xfrm flipV="1">
              <a:off x="2850" y="3258"/>
              <a:ext cx="974" cy="8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4" name="Line 556">
              <a:extLst>
                <a:ext uri="{FF2B5EF4-FFF2-40B4-BE49-F238E27FC236}">
                  <a16:creationId xmlns:a16="http://schemas.microsoft.com/office/drawing/2014/main" xmlns="" id="{0A6CF8B6-0AD6-9B4C-9A24-E83F8ED677F1}"/>
                </a:ext>
              </a:extLst>
            </p:cNvPr>
            <p:cNvSpPr>
              <a:spLocks noChangeShapeType="1"/>
            </p:cNvSpPr>
            <p:nvPr/>
          </p:nvSpPr>
          <p:spPr bwMode="auto">
            <a:xfrm flipV="1">
              <a:off x="3824" y="3051"/>
              <a:ext cx="974" cy="20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5" name="Line 557">
              <a:extLst>
                <a:ext uri="{FF2B5EF4-FFF2-40B4-BE49-F238E27FC236}">
                  <a16:creationId xmlns:a16="http://schemas.microsoft.com/office/drawing/2014/main" xmlns="" id="{AF826259-09E1-7F4E-A4A7-9C3A26E27C36}"/>
                </a:ext>
              </a:extLst>
            </p:cNvPr>
            <p:cNvSpPr>
              <a:spLocks noChangeShapeType="1"/>
            </p:cNvSpPr>
            <p:nvPr/>
          </p:nvSpPr>
          <p:spPr bwMode="auto">
            <a:xfrm flipV="1">
              <a:off x="1876" y="3179"/>
              <a:ext cx="974" cy="16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6" name="Line 558">
              <a:extLst>
                <a:ext uri="{FF2B5EF4-FFF2-40B4-BE49-F238E27FC236}">
                  <a16:creationId xmlns:a16="http://schemas.microsoft.com/office/drawing/2014/main" xmlns="" id="{318D3421-91B3-544B-B382-9D51853B3D52}"/>
                </a:ext>
              </a:extLst>
            </p:cNvPr>
            <p:cNvSpPr>
              <a:spLocks noChangeShapeType="1"/>
            </p:cNvSpPr>
            <p:nvPr/>
          </p:nvSpPr>
          <p:spPr bwMode="auto">
            <a:xfrm flipV="1">
              <a:off x="2850" y="2881"/>
              <a:ext cx="974" cy="29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7" name="Line 559">
              <a:extLst>
                <a:ext uri="{FF2B5EF4-FFF2-40B4-BE49-F238E27FC236}">
                  <a16:creationId xmlns:a16="http://schemas.microsoft.com/office/drawing/2014/main" xmlns="" id="{405FAC73-3841-1646-9E67-6FEEC653F37F}"/>
                </a:ext>
              </a:extLst>
            </p:cNvPr>
            <p:cNvSpPr>
              <a:spLocks noChangeShapeType="1"/>
            </p:cNvSpPr>
            <p:nvPr/>
          </p:nvSpPr>
          <p:spPr bwMode="auto">
            <a:xfrm flipV="1">
              <a:off x="3824" y="2588"/>
              <a:ext cx="974" cy="29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8" name="Line 560">
              <a:extLst>
                <a:ext uri="{FF2B5EF4-FFF2-40B4-BE49-F238E27FC236}">
                  <a16:creationId xmlns:a16="http://schemas.microsoft.com/office/drawing/2014/main" xmlns="" id="{2C537869-E37E-F245-90F0-2572917B2949}"/>
                </a:ext>
              </a:extLst>
            </p:cNvPr>
            <p:cNvSpPr>
              <a:spLocks noChangeShapeType="1"/>
            </p:cNvSpPr>
            <p:nvPr/>
          </p:nvSpPr>
          <p:spPr bwMode="auto">
            <a:xfrm flipV="1">
              <a:off x="1876" y="2966"/>
              <a:ext cx="974" cy="292"/>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29" name="Line 561">
              <a:extLst>
                <a:ext uri="{FF2B5EF4-FFF2-40B4-BE49-F238E27FC236}">
                  <a16:creationId xmlns:a16="http://schemas.microsoft.com/office/drawing/2014/main" xmlns="" id="{B2256F9C-AE3C-D84F-91FC-1E09BB373FE2}"/>
                </a:ext>
              </a:extLst>
            </p:cNvPr>
            <p:cNvSpPr>
              <a:spLocks noChangeShapeType="1"/>
            </p:cNvSpPr>
            <p:nvPr/>
          </p:nvSpPr>
          <p:spPr bwMode="auto">
            <a:xfrm flipV="1">
              <a:off x="2850" y="2588"/>
              <a:ext cx="974" cy="37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30" name="Line 562">
              <a:extLst>
                <a:ext uri="{FF2B5EF4-FFF2-40B4-BE49-F238E27FC236}">
                  <a16:creationId xmlns:a16="http://schemas.microsoft.com/office/drawing/2014/main" xmlns="" id="{B57B898E-1070-4043-BE3D-8F7F8A18A4B7}"/>
                </a:ext>
              </a:extLst>
            </p:cNvPr>
            <p:cNvSpPr>
              <a:spLocks noChangeShapeType="1"/>
            </p:cNvSpPr>
            <p:nvPr/>
          </p:nvSpPr>
          <p:spPr bwMode="auto">
            <a:xfrm flipV="1">
              <a:off x="3824" y="2083"/>
              <a:ext cx="974" cy="505"/>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31" name="Line 563">
              <a:extLst>
                <a:ext uri="{FF2B5EF4-FFF2-40B4-BE49-F238E27FC236}">
                  <a16:creationId xmlns:a16="http://schemas.microsoft.com/office/drawing/2014/main" xmlns="" id="{333C52D1-FBF4-0A4F-AA4E-FBF17B04051A}"/>
                </a:ext>
              </a:extLst>
            </p:cNvPr>
            <p:cNvSpPr>
              <a:spLocks noChangeShapeType="1"/>
            </p:cNvSpPr>
            <p:nvPr/>
          </p:nvSpPr>
          <p:spPr bwMode="auto">
            <a:xfrm flipV="1">
              <a:off x="1876" y="2716"/>
              <a:ext cx="974" cy="42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32" name="Line 564">
              <a:extLst>
                <a:ext uri="{FF2B5EF4-FFF2-40B4-BE49-F238E27FC236}">
                  <a16:creationId xmlns:a16="http://schemas.microsoft.com/office/drawing/2014/main" xmlns="" id="{BD72C49A-EECC-AA43-BD40-99241A6CCABA}"/>
                </a:ext>
              </a:extLst>
            </p:cNvPr>
            <p:cNvSpPr>
              <a:spLocks noChangeShapeType="1"/>
            </p:cNvSpPr>
            <p:nvPr/>
          </p:nvSpPr>
          <p:spPr bwMode="auto">
            <a:xfrm flipV="1">
              <a:off x="2850" y="2168"/>
              <a:ext cx="974" cy="54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33" name="Line 565">
              <a:extLst>
                <a:ext uri="{FF2B5EF4-FFF2-40B4-BE49-F238E27FC236}">
                  <a16:creationId xmlns:a16="http://schemas.microsoft.com/office/drawing/2014/main" xmlns="" id="{54F87A15-71C4-944C-81AA-62AF19CC3AB9}"/>
                </a:ext>
              </a:extLst>
            </p:cNvPr>
            <p:cNvSpPr>
              <a:spLocks noChangeShapeType="1"/>
            </p:cNvSpPr>
            <p:nvPr/>
          </p:nvSpPr>
          <p:spPr bwMode="auto">
            <a:xfrm flipV="1">
              <a:off x="3824" y="1578"/>
              <a:ext cx="974" cy="59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34" name="Rectangle 566">
              <a:extLst>
                <a:ext uri="{FF2B5EF4-FFF2-40B4-BE49-F238E27FC236}">
                  <a16:creationId xmlns:a16="http://schemas.microsoft.com/office/drawing/2014/main" xmlns="" id="{69016AA6-B202-B047-B364-05FDF6DB4E01}"/>
                </a:ext>
              </a:extLst>
            </p:cNvPr>
            <p:cNvSpPr>
              <a:spLocks noChangeArrowheads="1"/>
            </p:cNvSpPr>
            <p:nvPr/>
          </p:nvSpPr>
          <p:spPr bwMode="auto">
            <a:xfrm>
              <a:off x="1845" y="3398"/>
              <a:ext cx="55" cy="55"/>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35" name="Rectangle 567">
              <a:extLst>
                <a:ext uri="{FF2B5EF4-FFF2-40B4-BE49-F238E27FC236}">
                  <a16:creationId xmlns:a16="http://schemas.microsoft.com/office/drawing/2014/main" xmlns="" id="{AED817FB-86D5-4F41-B01E-6B8A26D636A4}"/>
                </a:ext>
              </a:extLst>
            </p:cNvPr>
            <p:cNvSpPr>
              <a:spLocks noChangeArrowheads="1"/>
            </p:cNvSpPr>
            <p:nvPr/>
          </p:nvSpPr>
          <p:spPr bwMode="auto">
            <a:xfrm>
              <a:off x="2819" y="3313"/>
              <a:ext cx="55" cy="55"/>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36" name="Rectangle 568">
              <a:extLst>
                <a:ext uri="{FF2B5EF4-FFF2-40B4-BE49-F238E27FC236}">
                  <a16:creationId xmlns:a16="http://schemas.microsoft.com/office/drawing/2014/main" xmlns="" id="{CE132A8F-1487-024D-BD8B-754B30B84F4B}"/>
                </a:ext>
              </a:extLst>
            </p:cNvPr>
            <p:cNvSpPr>
              <a:spLocks noChangeArrowheads="1"/>
            </p:cNvSpPr>
            <p:nvPr/>
          </p:nvSpPr>
          <p:spPr bwMode="auto">
            <a:xfrm>
              <a:off x="3793" y="3228"/>
              <a:ext cx="55" cy="54"/>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37" name="Rectangle 569">
              <a:extLst>
                <a:ext uri="{FF2B5EF4-FFF2-40B4-BE49-F238E27FC236}">
                  <a16:creationId xmlns:a16="http://schemas.microsoft.com/office/drawing/2014/main" xmlns="" id="{3AB51B12-A0B2-2E4A-8952-799470FA8886}"/>
                </a:ext>
              </a:extLst>
            </p:cNvPr>
            <p:cNvSpPr>
              <a:spLocks noChangeArrowheads="1"/>
            </p:cNvSpPr>
            <p:nvPr/>
          </p:nvSpPr>
          <p:spPr bwMode="auto">
            <a:xfrm>
              <a:off x="4768" y="3021"/>
              <a:ext cx="54" cy="54"/>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38" name="Freeform 570">
              <a:extLst>
                <a:ext uri="{FF2B5EF4-FFF2-40B4-BE49-F238E27FC236}">
                  <a16:creationId xmlns:a16="http://schemas.microsoft.com/office/drawing/2014/main" xmlns="" id="{8E7F66EC-BDC8-5542-913F-C8C238893E88}"/>
                </a:ext>
              </a:extLst>
            </p:cNvPr>
            <p:cNvSpPr>
              <a:spLocks/>
            </p:cNvSpPr>
            <p:nvPr/>
          </p:nvSpPr>
          <p:spPr bwMode="auto">
            <a:xfrm>
              <a:off x="1845" y="3313"/>
              <a:ext cx="61" cy="61"/>
            </a:xfrm>
            <a:custGeom>
              <a:avLst/>
              <a:gdLst>
                <a:gd name="T0" fmla="*/ 31 w 61"/>
                <a:gd name="T1" fmla="*/ 0 h 61"/>
                <a:gd name="T2" fmla="*/ 61 w 61"/>
                <a:gd name="T3" fmla="*/ 61 h 61"/>
                <a:gd name="T4" fmla="*/ 0 w 61"/>
                <a:gd name="T5" fmla="*/ 61 h 61"/>
                <a:gd name="T6" fmla="*/ 31 w 61"/>
                <a:gd name="T7" fmla="*/ 0 h 61"/>
                <a:gd name="T8" fmla="*/ 0 60000 65536"/>
                <a:gd name="T9" fmla="*/ 0 60000 65536"/>
                <a:gd name="T10" fmla="*/ 0 60000 65536"/>
                <a:gd name="T11" fmla="*/ 0 60000 65536"/>
                <a:gd name="T12" fmla="*/ 0 w 61"/>
                <a:gd name="T13" fmla="*/ 0 h 61"/>
                <a:gd name="T14" fmla="*/ 61 w 61"/>
                <a:gd name="T15" fmla="*/ 61 h 61"/>
              </a:gdLst>
              <a:ahLst/>
              <a:cxnLst>
                <a:cxn ang="T8">
                  <a:pos x="T0" y="T1"/>
                </a:cxn>
                <a:cxn ang="T9">
                  <a:pos x="T2" y="T3"/>
                </a:cxn>
                <a:cxn ang="T10">
                  <a:pos x="T4" y="T5"/>
                </a:cxn>
                <a:cxn ang="T11">
                  <a:pos x="T6" y="T7"/>
                </a:cxn>
              </a:cxnLst>
              <a:rect l="T12" t="T13" r="T14" b="T15"/>
              <a:pathLst>
                <a:path w="61" h="61">
                  <a:moveTo>
                    <a:pt x="31" y="0"/>
                  </a:moveTo>
                  <a:lnTo>
                    <a:pt x="61" y="61"/>
                  </a:lnTo>
                  <a:lnTo>
                    <a:pt x="0" y="61"/>
                  </a:lnTo>
                  <a:lnTo>
                    <a:pt x="31" y="0"/>
                  </a:lnTo>
                  <a:close/>
                </a:path>
              </a:pathLst>
            </a:custGeom>
            <a:solidFill>
              <a:srgbClr val="00FF00"/>
            </a:solidFill>
            <a:ln w="9525">
              <a:solidFill>
                <a:srgbClr val="00FF00"/>
              </a:solidFill>
              <a:round/>
              <a:headEnd/>
              <a:tailEnd/>
            </a:ln>
          </p:spPr>
          <p:txBody>
            <a:bodyPr/>
            <a:lstStyle/>
            <a:p>
              <a:endParaRPr lang="x-none"/>
            </a:p>
          </p:txBody>
        </p:sp>
        <p:sp>
          <p:nvSpPr>
            <p:cNvPr id="122039" name="Freeform 571">
              <a:extLst>
                <a:ext uri="{FF2B5EF4-FFF2-40B4-BE49-F238E27FC236}">
                  <a16:creationId xmlns:a16="http://schemas.microsoft.com/office/drawing/2014/main" xmlns="" id="{ECAAEE1A-29F8-B045-93AB-DC6592BFEB83}"/>
                </a:ext>
              </a:extLst>
            </p:cNvPr>
            <p:cNvSpPr>
              <a:spLocks/>
            </p:cNvSpPr>
            <p:nvPr/>
          </p:nvSpPr>
          <p:spPr bwMode="auto">
            <a:xfrm>
              <a:off x="2819" y="3149"/>
              <a:ext cx="61" cy="60"/>
            </a:xfrm>
            <a:custGeom>
              <a:avLst/>
              <a:gdLst>
                <a:gd name="T0" fmla="*/ 31 w 61"/>
                <a:gd name="T1" fmla="*/ 0 h 60"/>
                <a:gd name="T2" fmla="*/ 61 w 61"/>
                <a:gd name="T3" fmla="*/ 60 h 60"/>
                <a:gd name="T4" fmla="*/ 0 w 61"/>
                <a:gd name="T5" fmla="*/ 60 h 60"/>
                <a:gd name="T6" fmla="*/ 31 w 61"/>
                <a:gd name="T7" fmla="*/ 0 h 60"/>
                <a:gd name="T8" fmla="*/ 0 60000 65536"/>
                <a:gd name="T9" fmla="*/ 0 60000 65536"/>
                <a:gd name="T10" fmla="*/ 0 60000 65536"/>
                <a:gd name="T11" fmla="*/ 0 60000 65536"/>
                <a:gd name="T12" fmla="*/ 0 w 61"/>
                <a:gd name="T13" fmla="*/ 0 h 60"/>
                <a:gd name="T14" fmla="*/ 61 w 61"/>
                <a:gd name="T15" fmla="*/ 60 h 60"/>
              </a:gdLst>
              <a:ahLst/>
              <a:cxnLst>
                <a:cxn ang="T8">
                  <a:pos x="T0" y="T1"/>
                </a:cxn>
                <a:cxn ang="T9">
                  <a:pos x="T2" y="T3"/>
                </a:cxn>
                <a:cxn ang="T10">
                  <a:pos x="T4" y="T5"/>
                </a:cxn>
                <a:cxn ang="T11">
                  <a:pos x="T6" y="T7"/>
                </a:cxn>
              </a:cxnLst>
              <a:rect l="T12" t="T13" r="T14" b="T15"/>
              <a:pathLst>
                <a:path w="61" h="60">
                  <a:moveTo>
                    <a:pt x="31" y="0"/>
                  </a:moveTo>
                  <a:lnTo>
                    <a:pt x="61" y="60"/>
                  </a:lnTo>
                  <a:lnTo>
                    <a:pt x="0" y="60"/>
                  </a:lnTo>
                  <a:lnTo>
                    <a:pt x="31" y="0"/>
                  </a:lnTo>
                  <a:close/>
                </a:path>
              </a:pathLst>
            </a:custGeom>
            <a:solidFill>
              <a:srgbClr val="00FF00"/>
            </a:solidFill>
            <a:ln w="9525">
              <a:solidFill>
                <a:srgbClr val="00FF00"/>
              </a:solidFill>
              <a:round/>
              <a:headEnd/>
              <a:tailEnd/>
            </a:ln>
          </p:spPr>
          <p:txBody>
            <a:bodyPr/>
            <a:lstStyle/>
            <a:p>
              <a:endParaRPr lang="x-none"/>
            </a:p>
          </p:txBody>
        </p:sp>
        <p:sp>
          <p:nvSpPr>
            <p:cNvPr id="122040" name="Freeform 572">
              <a:extLst>
                <a:ext uri="{FF2B5EF4-FFF2-40B4-BE49-F238E27FC236}">
                  <a16:creationId xmlns:a16="http://schemas.microsoft.com/office/drawing/2014/main" xmlns="" id="{58C5B007-012D-BF4A-86C2-4C30E341C975}"/>
                </a:ext>
              </a:extLst>
            </p:cNvPr>
            <p:cNvSpPr>
              <a:spLocks/>
            </p:cNvSpPr>
            <p:nvPr/>
          </p:nvSpPr>
          <p:spPr bwMode="auto">
            <a:xfrm>
              <a:off x="3793" y="2850"/>
              <a:ext cx="61" cy="61"/>
            </a:xfrm>
            <a:custGeom>
              <a:avLst/>
              <a:gdLst>
                <a:gd name="T0" fmla="*/ 31 w 61"/>
                <a:gd name="T1" fmla="*/ 0 h 61"/>
                <a:gd name="T2" fmla="*/ 61 w 61"/>
                <a:gd name="T3" fmla="*/ 61 h 61"/>
                <a:gd name="T4" fmla="*/ 0 w 61"/>
                <a:gd name="T5" fmla="*/ 61 h 61"/>
                <a:gd name="T6" fmla="*/ 31 w 61"/>
                <a:gd name="T7" fmla="*/ 0 h 61"/>
                <a:gd name="T8" fmla="*/ 0 60000 65536"/>
                <a:gd name="T9" fmla="*/ 0 60000 65536"/>
                <a:gd name="T10" fmla="*/ 0 60000 65536"/>
                <a:gd name="T11" fmla="*/ 0 60000 65536"/>
                <a:gd name="T12" fmla="*/ 0 w 61"/>
                <a:gd name="T13" fmla="*/ 0 h 61"/>
                <a:gd name="T14" fmla="*/ 61 w 61"/>
                <a:gd name="T15" fmla="*/ 61 h 61"/>
              </a:gdLst>
              <a:ahLst/>
              <a:cxnLst>
                <a:cxn ang="T8">
                  <a:pos x="T0" y="T1"/>
                </a:cxn>
                <a:cxn ang="T9">
                  <a:pos x="T2" y="T3"/>
                </a:cxn>
                <a:cxn ang="T10">
                  <a:pos x="T4" y="T5"/>
                </a:cxn>
                <a:cxn ang="T11">
                  <a:pos x="T6" y="T7"/>
                </a:cxn>
              </a:cxnLst>
              <a:rect l="T12" t="T13" r="T14" b="T15"/>
              <a:pathLst>
                <a:path w="61" h="61">
                  <a:moveTo>
                    <a:pt x="31" y="0"/>
                  </a:moveTo>
                  <a:lnTo>
                    <a:pt x="61" y="61"/>
                  </a:lnTo>
                  <a:lnTo>
                    <a:pt x="0" y="61"/>
                  </a:lnTo>
                  <a:lnTo>
                    <a:pt x="31" y="0"/>
                  </a:lnTo>
                  <a:close/>
                </a:path>
              </a:pathLst>
            </a:custGeom>
            <a:solidFill>
              <a:srgbClr val="00FF00"/>
            </a:solidFill>
            <a:ln w="9525">
              <a:solidFill>
                <a:srgbClr val="00FF00"/>
              </a:solidFill>
              <a:round/>
              <a:headEnd/>
              <a:tailEnd/>
            </a:ln>
          </p:spPr>
          <p:txBody>
            <a:bodyPr/>
            <a:lstStyle/>
            <a:p>
              <a:endParaRPr lang="x-none"/>
            </a:p>
          </p:txBody>
        </p:sp>
        <p:sp>
          <p:nvSpPr>
            <p:cNvPr id="122041" name="Freeform 573">
              <a:extLst>
                <a:ext uri="{FF2B5EF4-FFF2-40B4-BE49-F238E27FC236}">
                  <a16:creationId xmlns:a16="http://schemas.microsoft.com/office/drawing/2014/main" xmlns="" id="{BF115152-D978-B84A-AFED-5F5072628E02}"/>
                </a:ext>
              </a:extLst>
            </p:cNvPr>
            <p:cNvSpPr>
              <a:spLocks/>
            </p:cNvSpPr>
            <p:nvPr/>
          </p:nvSpPr>
          <p:spPr bwMode="auto">
            <a:xfrm>
              <a:off x="4768" y="2558"/>
              <a:ext cx="60" cy="61"/>
            </a:xfrm>
            <a:custGeom>
              <a:avLst/>
              <a:gdLst>
                <a:gd name="T0" fmla="*/ 30 w 60"/>
                <a:gd name="T1" fmla="*/ 0 h 61"/>
                <a:gd name="T2" fmla="*/ 60 w 60"/>
                <a:gd name="T3" fmla="*/ 61 h 61"/>
                <a:gd name="T4" fmla="*/ 0 w 60"/>
                <a:gd name="T5" fmla="*/ 61 h 61"/>
                <a:gd name="T6" fmla="*/ 30 w 60"/>
                <a:gd name="T7" fmla="*/ 0 h 61"/>
                <a:gd name="T8" fmla="*/ 0 60000 65536"/>
                <a:gd name="T9" fmla="*/ 0 60000 65536"/>
                <a:gd name="T10" fmla="*/ 0 60000 65536"/>
                <a:gd name="T11" fmla="*/ 0 60000 65536"/>
                <a:gd name="T12" fmla="*/ 0 w 60"/>
                <a:gd name="T13" fmla="*/ 0 h 61"/>
                <a:gd name="T14" fmla="*/ 60 w 60"/>
                <a:gd name="T15" fmla="*/ 61 h 61"/>
              </a:gdLst>
              <a:ahLst/>
              <a:cxnLst>
                <a:cxn ang="T8">
                  <a:pos x="T0" y="T1"/>
                </a:cxn>
                <a:cxn ang="T9">
                  <a:pos x="T2" y="T3"/>
                </a:cxn>
                <a:cxn ang="T10">
                  <a:pos x="T4" y="T5"/>
                </a:cxn>
                <a:cxn ang="T11">
                  <a:pos x="T6" y="T7"/>
                </a:cxn>
              </a:cxnLst>
              <a:rect l="T12" t="T13" r="T14" b="T15"/>
              <a:pathLst>
                <a:path w="60" h="61">
                  <a:moveTo>
                    <a:pt x="30" y="0"/>
                  </a:moveTo>
                  <a:lnTo>
                    <a:pt x="60" y="61"/>
                  </a:lnTo>
                  <a:lnTo>
                    <a:pt x="0" y="61"/>
                  </a:lnTo>
                  <a:lnTo>
                    <a:pt x="30" y="0"/>
                  </a:lnTo>
                  <a:close/>
                </a:path>
              </a:pathLst>
            </a:custGeom>
            <a:solidFill>
              <a:srgbClr val="00FF00"/>
            </a:solidFill>
            <a:ln w="9525">
              <a:solidFill>
                <a:srgbClr val="00FF00"/>
              </a:solidFill>
              <a:round/>
              <a:headEnd/>
              <a:tailEnd/>
            </a:ln>
          </p:spPr>
          <p:txBody>
            <a:bodyPr/>
            <a:lstStyle/>
            <a:p>
              <a:endParaRPr lang="x-none"/>
            </a:p>
          </p:txBody>
        </p:sp>
        <p:sp>
          <p:nvSpPr>
            <p:cNvPr id="122042" name="Rectangle 574">
              <a:extLst>
                <a:ext uri="{FF2B5EF4-FFF2-40B4-BE49-F238E27FC236}">
                  <a16:creationId xmlns:a16="http://schemas.microsoft.com/office/drawing/2014/main" xmlns="" id="{D6C6D397-BA5B-0F40-9FDB-3729412BF8DA}"/>
                </a:ext>
              </a:extLst>
            </p:cNvPr>
            <p:cNvSpPr>
              <a:spLocks noChangeArrowheads="1"/>
            </p:cNvSpPr>
            <p:nvPr/>
          </p:nvSpPr>
          <p:spPr bwMode="auto">
            <a:xfrm>
              <a:off x="1845" y="3228"/>
              <a:ext cx="6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43" name="Line 575">
              <a:extLst>
                <a:ext uri="{FF2B5EF4-FFF2-40B4-BE49-F238E27FC236}">
                  <a16:creationId xmlns:a16="http://schemas.microsoft.com/office/drawing/2014/main" xmlns="" id="{109AB979-5C91-B34B-AADA-EA77ACEC2F53}"/>
                </a:ext>
              </a:extLst>
            </p:cNvPr>
            <p:cNvSpPr>
              <a:spLocks noChangeShapeType="1"/>
            </p:cNvSpPr>
            <p:nvPr/>
          </p:nvSpPr>
          <p:spPr bwMode="auto">
            <a:xfrm flipH="1" flipV="1">
              <a:off x="1845" y="3228"/>
              <a:ext cx="31"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44" name="Line 576">
              <a:extLst>
                <a:ext uri="{FF2B5EF4-FFF2-40B4-BE49-F238E27FC236}">
                  <a16:creationId xmlns:a16="http://schemas.microsoft.com/office/drawing/2014/main" xmlns="" id="{6F82E9E3-4AED-0C43-8478-B9694323B7B9}"/>
                </a:ext>
              </a:extLst>
            </p:cNvPr>
            <p:cNvSpPr>
              <a:spLocks noChangeShapeType="1"/>
            </p:cNvSpPr>
            <p:nvPr/>
          </p:nvSpPr>
          <p:spPr bwMode="auto">
            <a:xfrm>
              <a:off x="1876" y="3258"/>
              <a:ext cx="30"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45" name="Line 577">
              <a:extLst>
                <a:ext uri="{FF2B5EF4-FFF2-40B4-BE49-F238E27FC236}">
                  <a16:creationId xmlns:a16="http://schemas.microsoft.com/office/drawing/2014/main" xmlns="" id="{EA9769D1-250D-8E47-B908-6618CCB360CD}"/>
                </a:ext>
              </a:extLst>
            </p:cNvPr>
            <p:cNvSpPr>
              <a:spLocks noChangeShapeType="1"/>
            </p:cNvSpPr>
            <p:nvPr/>
          </p:nvSpPr>
          <p:spPr bwMode="auto">
            <a:xfrm flipH="1">
              <a:off x="1845" y="3258"/>
              <a:ext cx="31"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46" name="Line 578">
              <a:extLst>
                <a:ext uri="{FF2B5EF4-FFF2-40B4-BE49-F238E27FC236}">
                  <a16:creationId xmlns:a16="http://schemas.microsoft.com/office/drawing/2014/main" xmlns="" id="{9B00C693-D835-E64D-AB62-4B0430458586}"/>
                </a:ext>
              </a:extLst>
            </p:cNvPr>
            <p:cNvSpPr>
              <a:spLocks noChangeShapeType="1"/>
            </p:cNvSpPr>
            <p:nvPr/>
          </p:nvSpPr>
          <p:spPr bwMode="auto">
            <a:xfrm flipV="1">
              <a:off x="1876" y="3228"/>
              <a:ext cx="30"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47" name="Rectangle 579">
              <a:extLst>
                <a:ext uri="{FF2B5EF4-FFF2-40B4-BE49-F238E27FC236}">
                  <a16:creationId xmlns:a16="http://schemas.microsoft.com/office/drawing/2014/main" xmlns="" id="{CEFA35E5-E076-2345-A30B-6D991FB39C23}"/>
                </a:ext>
              </a:extLst>
            </p:cNvPr>
            <p:cNvSpPr>
              <a:spLocks noChangeArrowheads="1"/>
            </p:cNvSpPr>
            <p:nvPr/>
          </p:nvSpPr>
          <p:spPr bwMode="auto">
            <a:xfrm>
              <a:off x="2819" y="2935"/>
              <a:ext cx="6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48" name="Line 580">
              <a:extLst>
                <a:ext uri="{FF2B5EF4-FFF2-40B4-BE49-F238E27FC236}">
                  <a16:creationId xmlns:a16="http://schemas.microsoft.com/office/drawing/2014/main" xmlns="" id="{058A98C0-6EEE-7244-9952-9FEF447630A4}"/>
                </a:ext>
              </a:extLst>
            </p:cNvPr>
            <p:cNvSpPr>
              <a:spLocks noChangeShapeType="1"/>
            </p:cNvSpPr>
            <p:nvPr/>
          </p:nvSpPr>
          <p:spPr bwMode="auto">
            <a:xfrm flipH="1" flipV="1">
              <a:off x="2819" y="2935"/>
              <a:ext cx="31"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49" name="Line 581">
              <a:extLst>
                <a:ext uri="{FF2B5EF4-FFF2-40B4-BE49-F238E27FC236}">
                  <a16:creationId xmlns:a16="http://schemas.microsoft.com/office/drawing/2014/main" xmlns="" id="{EF93F313-F3E9-0F4C-8420-C62F6DAB463A}"/>
                </a:ext>
              </a:extLst>
            </p:cNvPr>
            <p:cNvSpPr>
              <a:spLocks noChangeShapeType="1"/>
            </p:cNvSpPr>
            <p:nvPr/>
          </p:nvSpPr>
          <p:spPr bwMode="auto">
            <a:xfrm>
              <a:off x="2850" y="2966"/>
              <a:ext cx="30"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0" name="Line 582">
              <a:extLst>
                <a:ext uri="{FF2B5EF4-FFF2-40B4-BE49-F238E27FC236}">
                  <a16:creationId xmlns:a16="http://schemas.microsoft.com/office/drawing/2014/main" xmlns="" id="{9FDC8689-61B0-B344-AF0B-4AD7DF2FCE58}"/>
                </a:ext>
              </a:extLst>
            </p:cNvPr>
            <p:cNvSpPr>
              <a:spLocks noChangeShapeType="1"/>
            </p:cNvSpPr>
            <p:nvPr/>
          </p:nvSpPr>
          <p:spPr bwMode="auto">
            <a:xfrm flipH="1">
              <a:off x="2819" y="2966"/>
              <a:ext cx="31"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1" name="Line 583">
              <a:extLst>
                <a:ext uri="{FF2B5EF4-FFF2-40B4-BE49-F238E27FC236}">
                  <a16:creationId xmlns:a16="http://schemas.microsoft.com/office/drawing/2014/main" xmlns="" id="{562F9BAA-CA52-294B-8AA0-3F1F1D05D9E1}"/>
                </a:ext>
              </a:extLst>
            </p:cNvPr>
            <p:cNvSpPr>
              <a:spLocks noChangeShapeType="1"/>
            </p:cNvSpPr>
            <p:nvPr/>
          </p:nvSpPr>
          <p:spPr bwMode="auto">
            <a:xfrm flipV="1">
              <a:off x="2850" y="2935"/>
              <a:ext cx="30"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2" name="Rectangle 584">
              <a:extLst>
                <a:ext uri="{FF2B5EF4-FFF2-40B4-BE49-F238E27FC236}">
                  <a16:creationId xmlns:a16="http://schemas.microsoft.com/office/drawing/2014/main" xmlns="" id="{CC7BED92-21B6-0944-AE28-C57EC438A4BB}"/>
                </a:ext>
              </a:extLst>
            </p:cNvPr>
            <p:cNvSpPr>
              <a:spLocks noChangeArrowheads="1"/>
            </p:cNvSpPr>
            <p:nvPr/>
          </p:nvSpPr>
          <p:spPr bwMode="auto">
            <a:xfrm>
              <a:off x="3793" y="2558"/>
              <a:ext cx="6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53" name="Line 585">
              <a:extLst>
                <a:ext uri="{FF2B5EF4-FFF2-40B4-BE49-F238E27FC236}">
                  <a16:creationId xmlns:a16="http://schemas.microsoft.com/office/drawing/2014/main" xmlns="" id="{EB759309-3ABB-354F-92C8-11427EE4F7AA}"/>
                </a:ext>
              </a:extLst>
            </p:cNvPr>
            <p:cNvSpPr>
              <a:spLocks noChangeShapeType="1"/>
            </p:cNvSpPr>
            <p:nvPr/>
          </p:nvSpPr>
          <p:spPr bwMode="auto">
            <a:xfrm flipH="1" flipV="1">
              <a:off x="3793" y="2558"/>
              <a:ext cx="31"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4" name="Line 586">
              <a:extLst>
                <a:ext uri="{FF2B5EF4-FFF2-40B4-BE49-F238E27FC236}">
                  <a16:creationId xmlns:a16="http://schemas.microsoft.com/office/drawing/2014/main" xmlns="" id="{B439119E-798F-9841-B9BF-F12001D14C89}"/>
                </a:ext>
              </a:extLst>
            </p:cNvPr>
            <p:cNvSpPr>
              <a:spLocks noChangeShapeType="1"/>
            </p:cNvSpPr>
            <p:nvPr/>
          </p:nvSpPr>
          <p:spPr bwMode="auto">
            <a:xfrm>
              <a:off x="3824" y="2588"/>
              <a:ext cx="30"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5" name="Line 587">
              <a:extLst>
                <a:ext uri="{FF2B5EF4-FFF2-40B4-BE49-F238E27FC236}">
                  <a16:creationId xmlns:a16="http://schemas.microsoft.com/office/drawing/2014/main" xmlns="" id="{EDCFA95D-314F-084B-A62A-B9F658F92D16}"/>
                </a:ext>
              </a:extLst>
            </p:cNvPr>
            <p:cNvSpPr>
              <a:spLocks noChangeShapeType="1"/>
            </p:cNvSpPr>
            <p:nvPr/>
          </p:nvSpPr>
          <p:spPr bwMode="auto">
            <a:xfrm flipH="1">
              <a:off x="3793" y="2588"/>
              <a:ext cx="31"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6" name="Line 588">
              <a:extLst>
                <a:ext uri="{FF2B5EF4-FFF2-40B4-BE49-F238E27FC236}">
                  <a16:creationId xmlns:a16="http://schemas.microsoft.com/office/drawing/2014/main" xmlns="" id="{5E5935B3-F591-9A40-9088-FB340867B1C0}"/>
                </a:ext>
              </a:extLst>
            </p:cNvPr>
            <p:cNvSpPr>
              <a:spLocks noChangeShapeType="1"/>
            </p:cNvSpPr>
            <p:nvPr/>
          </p:nvSpPr>
          <p:spPr bwMode="auto">
            <a:xfrm flipV="1">
              <a:off x="3824" y="2558"/>
              <a:ext cx="30"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7" name="Rectangle 589">
              <a:extLst>
                <a:ext uri="{FF2B5EF4-FFF2-40B4-BE49-F238E27FC236}">
                  <a16:creationId xmlns:a16="http://schemas.microsoft.com/office/drawing/2014/main" xmlns="" id="{208D9173-749D-3443-809D-7E9091A2220B}"/>
                </a:ext>
              </a:extLst>
            </p:cNvPr>
            <p:cNvSpPr>
              <a:spLocks noChangeArrowheads="1"/>
            </p:cNvSpPr>
            <p:nvPr/>
          </p:nvSpPr>
          <p:spPr bwMode="auto">
            <a:xfrm>
              <a:off x="4768" y="2053"/>
              <a:ext cx="6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122058" name="Line 590">
              <a:extLst>
                <a:ext uri="{FF2B5EF4-FFF2-40B4-BE49-F238E27FC236}">
                  <a16:creationId xmlns:a16="http://schemas.microsoft.com/office/drawing/2014/main" xmlns="" id="{F349FF53-DF94-5D41-85D7-EB9159244F46}"/>
                </a:ext>
              </a:extLst>
            </p:cNvPr>
            <p:cNvSpPr>
              <a:spLocks noChangeShapeType="1"/>
            </p:cNvSpPr>
            <p:nvPr/>
          </p:nvSpPr>
          <p:spPr bwMode="auto">
            <a:xfrm flipH="1" flipV="1">
              <a:off x="4768" y="2053"/>
              <a:ext cx="30"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59" name="Line 591">
              <a:extLst>
                <a:ext uri="{FF2B5EF4-FFF2-40B4-BE49-F238E27FC236}">
                  <a16:creationId xmlns:a16="http://schemas.microsoft.com/office/drawing/2014/main" xmlns="" id="{E709A107-D037-354B-9826-C28C4BCAB27C}"/>
                </a:ext>
              </a:extLst>
            </p:cNvPr>
            <p:cNvSpPr>
              <a:spLocks noChangeShapeType="1"/>
            </p:cNvSpPr>
            <p:nvPr/>
          </p:nvSpPr>
          <p:spPr bwMode="auto">
            <a:xfrm>
              <a:off x="4798" y="2083"/>
              <a:ext cx="30"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60" name="Line 592">
              <a:extLst>
                <a:ext uri="{FF2B5EF4-FFF2-40B4-BE49-F238E27FC236}">
                  <a16:creationId xmlns:a16="http://schemas.microsoft.com/office/drawing/2014/main" xmlns="" id="{10E651B1-85E5-AF48-A849-E603806849E3}"/>
                </a:ext>
              </a:extLst>
            </p:cNvPr>
            <p:cNvSpPr>
              <a:spLocks noChangeShapeType="1"/>
            </p:cNvSpPr>
            <p:nvPr/>
          </p:nvSpPr>
          <p:spPr bwMode="auto">
            <a:xfrm flipH="1">
              <a:off x="4768" y="2083"/>
              <a:ext cx="30" cy="31"/>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61" name="Line 593">
              <a:extLst>
                <a:ext uri="{FF2B5EF4-FFF2-40B4-BE49-F238E27FC236}">
                  <a16:creationId xmlns:a16="http://schemas.microsoft.com/office/drawing/2014/main" xmlns="" id="{0A2CE2BE-B4F0-7942-9096-192AD8B51E2A}"/>
                </a:ext>
              </a:extLst>
            </p:cNvPr>
            <p:cNvSpPr>
              <a:spLocks noChangeShapeType="1"/>
            </p:cNvSpPr>
            <p:nvPr/>
          </p:nvSpPr>
          <p:spPr bwMode="auto">
            <a:xfrm flipV="1">
              <a:off x="4798" y="2053"/>
              <a:ext cx="30" cy="30"/>
            </a:xfrm>
            <a:prstGeom prst="line">
              <a:avLst/>
            </a:prstGeom>
            <a:noFill/>
            <a:ln w="9525">
              <a:solidFill>
                <a:srgbClr val="00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2062" name="Freeform 594">
              <a:extLst>
                <a:ext uri="{FF2B5EF4-FFF2-40B4-BE49-F238E27FC236}">
                  <a16:creationId xmlns:a16="http://schemas.microsoft.com/office/drawing/2014/main" xmlns="" id="{D8689764-0E2D-F74D-8136-7E0E26AD7386}"/>
                </a:ext>
              </a:extLst>
            </p:cNvPr>
            <p:cNvSpPr>
              <a:spLocks/>
            </p:cNvSpPr>
            <p:nvPr/>
          </p:nvSpPr>
          <p:spPr bwMode="auto">
            <a:xfrm>
              <a:off x="1845" y="3106"/>
              <a:ext cx="61" cy="61"/>
            </a:xfrm>
            <a:custGeom>
              <a:avLst/>
              <a:gdLst>
                <a:gd name="T0" fmla="*/ 31 w 61"/>
                <a:gd name="T1" fmla="*/ 0 h 61"/>
                <a:gd name="T2" fmla="*/ 61 w 61"/>
                <a:gd name="T3" fmla="*/ 30 h 61"/>
                <a:gd name="T4" fmla="*/ 31 w 61"/>
                <a:gd name="T5" fmla="*/ 61 h 61"/>
                <a:gd name="T6" fmla="*/ 0 w 61"/>
                <a:gd name="T7" fmla="*/ 30 h 61"/>
                <a:gd name="T8" fmla="*/ 31 w 61"/>
                <a:gd name="T9" fmla="*/ 0 h 61"/>
                <a:gd name="T10" fmla="*/ 0 60000 65536"/>
                <a:gd name="T11" fmla="*/ 0 60000 65536"/>
                <a:gd name="T12" fmla="*/ 0 60000 65536"/>
                <a:gd name="T13" fmla="*/ 0 60000 65536"/>
                <a:gd name="T14" fmla="*/ 0 60000 65536"/>
                <a:gd name="T15" fmla="*/ 0 w 61"/>
                <a:gd name="T16" fmla="*/ 0 h 61"/>
                <a:gd name="T17" fmla="*/ 61 w 61"/>
                <a:gd name="T18" fmla="*/ 61 h 61"/>
              </a:gdLst>
              <a:ahLst/>
              <a:cxnLst>
                <a:cxn ang="T10">
                  <a:pos x="T0" y="T1"/>
                </a:cxn>
                <a:cxn ang="T11">
                  <a:pos x="T2" y="T3"/>
                </a:cxn>
                <a:cxn ang="T12">
                  <a:pos x="T4" y="T5"/>
                </a:cxn>
                <a:cxn ang="T13">
                  <a:pos x="T6" y="T7"/>
                </a:cxn>
                <a:cxn ang="T14">
                  <a:pos x="T8" y="T9"/>
                </a:cxn>
              </a:cxnLst>
              <a:rect l="T15" t="T16" r="T17" b="T18"/>
              <a:pathLst>
                <a:path w="61" h="61">
                  <a:moveTo>
                    <a:pt x="31" y="0"/>
                  </a:moveTo>
                  <a:lnTo>
                    <a:pt x="61" y="30"/>
                  </a:lnTo>
                  <a:lnTo>
                    <a:pt x="31" y="61"/>
                  </a:lnTo>
                  <a:lnTo>
                    <a:pt x="0" y="30"/>
                  </a:lnTo>
                  <a:lnTo>
                    <a:pt x="31" y="0"/>
                  </a:lnTo>
                  <a:close/>
                </a:path>
              </a:pathLst>
            </a:custGeom>
            <a:solidFill>
              <a:srgbClr val="FF0000"/>
            </a:solidFill>
            <a:ln w="9525">
              <a:solidFill>
                <a:srgbClr val="FF0000"/>
              </a:solidFill>
              <a:round/>
              <a:headEnd/>
              <a:tailEnd/>
            </a:ln>
          </p:spPr>
          <p:txBody>
            <a:bodyPr/>
            <a:lstStyle/>
            <a:p>
              <a:endParaRPr lang="x-none"/>
            </a:p>
          </p:txBody>
        </p:sp>
        <p:sp>
          <p:nvSpPr>
            <p:cNvPr id="122063" name="Freeform 595">
              <a:extLst>
                <a:ext uri="{FF2B5EF4-FFF2-40B4-BE49-F238E27FC236}">
                  <a16:creationId xmlns:a16="http://schemas.microsoft.com/office/drawing/2014/main" xmlns="" id="{87DB952D-79CF-5044-8D87-60D73E32DA9F}"/>
                </a:ext>
              </a:extLst>
            </p:cNvPr>
            <p:cNvSpPr>
              <a:spLocks/>
            </p:cNvSpPr>
            <p:nvPr/>
          </p:nvSpPr>
          <p:spPr bwMode="auto">
            <a:xfrm>
              <a:off x="2819" y="2686"/>
              <a:ext cx="61" cy="61"/>
            </a:xfrm>
            <a:custGeom>
              <a:avLst/>
              <a:gdLst>
                <a:gd name="T0" fmla="*/ 31 w 61"/>
                <a:gd name="T1" fmla="*/ 0 h 61"/>
                <a:gd name="T2" fmla="*/ 61 w 61"/>
                <a:gd name="T3" fmla="*/ 30 h 61"/>
                <a:gd name="T4" fmla="*/ 31 w 61"/>
                <a:gd name="T5" fmla="*/ 61 h 61"/>
                <a:gd name="T6" fmla="*/ 0 w 61"/>
                <a:gd name="T7" fmla="*/ 30 h 61"/>
                <a:gd name="T8" fmla="*/ 31 w 61"/>
                <a:gd name="T9" fmla="*/ 0 h 61"/>
                <a:gd name="T10" fmla="*/ 0 60000 65536"/>
                <a:gd name="T11" fmla="*/ 0 60000 65536"/>
                <a:gd name="T12" fmla="*/ 0 60000 65536"/>
                <a:gd name="T13" fmla="*/ 0 60000 65536"/>
                <a:gd name="T14" fmla="*/ 0 60000 65536"/>
                <a:gd name="T15" fmla="*/ 0 w 61"/>
                <a:gd name="T16" fmla="*/ 0 h 61"/>
                <a:gd name="T17" fmla="*/ 61 w 61"/>
                <a:gd name="T18" fmla="*/ 61 h 61"/>
              </a:gdLst>
              <a:ahLst/>
              <a:cxnLst>
                <a:cxn ang="T10">
                  <a:pos x="T0" y="T1"/>
                </a:cxn>
                <a:cxn ang="T11">
                  <a:pos x="T2" y="T3"/>
                </a:cxn>
                <a:cxn ang="T12">
                  <a:pos x="T4" y="T5"/>
                </a:cxn>
                <a:cxn ang="T13">
                  <a:pos x="T6" y="T7"/>
                </a:cxn>
                <a:cxn ang="T14">
                  <a:pos x="T8" y="T9"/>
                </a:cxn>
              </a:cxnLst>
              <a:rect l="T15" t="T16" r="T17" b="T18"/>
              <a:pathLst>
                <a:path w="61" h="61">
                  <a:moveTo>
                    <a:pt x="31" y="0"/>
                  </a:moveTo>
                  <a:lnTo>
                    <a:pt x="61" y="30"/>
                  </a:lnTo>
                  <a:lnTo>
                    <a:pt x="31" y="61"/>
                  </a:lnTo>
                  <a:lnTo>
                    <a:pt x="0" y="30"/>
                  </a:lnTo>
                  <a:lnTo>
                    <a:pt x="31" y="0"/>
                  </a:lnTo>
                  <a:close/>
                </a:path>
              </a:pathLst>
            </a:custGeom>
            <a:solidFill>
              <a:srgbClr val="FF0000"/>
            </a:solidFill>
            <a:ln w="9525">
              <a:solidFill>
                <a:srgbClr val="FF0000"/>
              </a:solidFill>
              <a:round/>
              <a:headEnd/>
              <a:tailEnd/>
            </a:ln>
          </p:spPr>
          <p:txBody>
            <a:bodyPr/>
            <a:lstStyle/>
            <a:p>
              <a:endParaRPr lang="x-none"/>
            </a:p>
          </p:txBody>
        </p:sp>
        <p:sp>
          <p:nvSpPr>
            <p:cNvPr id="122064" name="Freeform 596">
              <a:extLst>
                <a:ext uri="{FF2B5EF4-FFF2-40B4-BE49-F238E27FC236}">
                  <a16:creationId xmlns:a16="http://schemas.microsoft.com/office/drawing/2014/main" xmlns="" id="{BD683C34-93EF-0141-822E-D7B5A1949DCB}"/>
                </a:ext>
              </a:extLst>
            </p:cNvPr>
            <p:cNvSpPr>
              <a:spLocks/>
            </p:cNvSpPr>
            <p:nvPr/>
          </p:nvSpPr>
          <p:spPr bwMode="auto">
            <a:xfrm>
              <a:off x="3793" y="2138"/>
              <a:ext cx="61" cy="61"/>
            </a:xfrm>
            <a:custGeom>
              <a:avLst/>
              <a:gdLst>
                <a:gd name="T0" fmla="*/ 31 w 61"/>
                <a:gd name="T1" fmla="*/ 0 h 61"/>
                <a:gd name="T2" fmla="*/ 61 w 61"/>
                <a:gd name="T3" fmla="*/ 30 h 61"/>
                <a:gd name="T4" fmla="*/ 31 w 61"/>
                <a:gd name="T5" fmla="*/ 61 h 61"/>
                <a:gd name="T6" fmla="*/ 0 w 61"/>
                <a:gd name="T7" fmla="*/ 30 h 61"/>
                <a:gd name="T8" fmla="*/ 31 w 61"/>
                <a:gd name="T9" fmla="*/ 0 h 61"/>
                <a:gd name="T10" fmla="*/ 0 60000 65536"/>
                <a:gd name="T11" fmla="*/ 0 60000 65536"/>
                <a:gd name="T12" fmla="*/ 0 60000 65536"/>
                <a:gd name="T13" fmla="*/ 0 60000 65536"/>
                <a:gd name="T14" fmla="*/ 0 60000 65536"/>
                <a:gd name="T15" fmla="*/ 0 w 61"/>
                <a:gd name="T16" fmla="*/ 0 h 61"/>
                <a:gd name="T17" fmla="*/ 61 w 61"/>
                <a:gd name="T18" fmla="*/ 61 h 61"/>
              </a:gdLst>
              <a:ahLst/>
              <a:cxnLst>
                <a:cxn ang="T10">
                  <a:pos x="T0" y="T1"/>
                </a:cxn>
                <a:cxn ang="T11">
                  <a:pos x="T2" y="T3"/>
                </a:cxn>
                <a:cxn ang="T12">
                  <a:pos x="T4" y="T5"/>
                </a:cxn>
                <a:cxn ang="T13">
                  <a:pos x="T6" y="T7"/>
                </a:cxn>
                <a:cxn ang="T14">
                  <a:pos x="T8" y="T9"/>
                </a:cxn>
              </a:cxnLst>
              <a:rect l="T15" t="T16" r="T17" b="T18"/>
              <a:pathLst>
                <a:path w="61" h="61">
                  <a:moveTo>
                    <a:pt x="31" y="0"/>
                  </a:moveTo>
                  <a:lnTo>
                    <a:pt x="61" y="30"/>
                  </a:lnTo>
                  <a:lnTo>
                    <a:pt x="31" y="61"/>
                  </a:lnTo>
                  <a:lnTo>
                    <a:pt x="0" y="30"/>
                  </a:lnTo>
                  <a:lnTo>
                    <a:pt x="31" y="0"/>
                  </a:lnTo>
                  <a:close/>
                </a:path>
              </a:pathLst>
            </a:custGeom>
            <a:solidFill>
              <a:srgbClr val="FF0000"/>
            </a:solidFill>
            <a:ln w="9525">
              <a:solidFill>
                <a:srgbClr val="FF0000"/>
              </a:solidFill>
              <a:round/>
              <a:headEnd/>
              <a:tailEnd/>
            </a:ln>
          </p:spPr>
          <p:txBody>
            <a:bodyPr/>
            <a:lstStyle/>
            <a:p>
              <a:endParaRPr lang="x-none"/>
            </a:p>
          </p:txBody>
        </p:sp>
        <p:sp>
          <p:nvSpPr>
            <p:cNvPr id="122065" name="Freeform 597">
              <a:extLst>
                <a:ext uri="{FF2B5EF4-FFF2-40B4-BE49-F238E27FC236}">
                  <a16:creationId xmlns:a16="http://schemas.microsoft.com/office/drawing/2014/main" xmlns="" id="{B3563A4D-3BBC-2143-A10A-F478871B27E0}"/>
                </a:ext>
              </a:extLst>
            </p:cNvPr>
            <p:cNvSpPr>
              <a:spLocks/>
            </p:cNvSpPr>
            <p:nvPr/>
          </p:nvSpPr>
          <p:spPr bwMode="auto">
            <a:xfrm>
              <a:off x="4768" y="1547"/>
              <a:ext cx="60" cy="61"/>
            </a:xfrm>
            <a:custGeom>
              <a:avLst/>
              <a:gdLst>
                <a:gd name="T0" fmla="*/ 30 w 60"/>
                <a:gd name="T1" fmla="*/ 0 h 61"/>
                <a:gd name="T2" fmla="*/ 60 w 60"/>
                <a:gd name="T3" fmla="*/ 31 h 61"/>
                <a:gd name="T4" fmla="*/ 30 w 60"/>
                <a:gd name="T5" fmla="*/ 61 h 61"/>
                <a:gd name="T6" fmla="*/ 0 w 60"/>
                <a:gd name="T7" fmla="*/ 31 h 61"/>
                <a:gd name="T8" fmla="*/ 30 w 60"/>
                <a:gd name="T9" fmla="*/ 0 h 61"/>
                <a:gd name="T10" fmla="*/ 0 60000 65536"/>
                <a:gd name="T11" fmla="*/ 0 60000 65536"/>
                <a:gd name="T12" fmla="*/ 0 60000 65536"/>
                <a:gd name="T13" fmla="*/ 0 60000 65536"/>
                <a:gd name="T14" fmla="*/ 0 60000 65536"/>
                <a:gd name="T15" fmla="*/ 0 w 60"/>
                <a:gd name="T16" fmla="*/ 0 h 61"/>
                <a:gd name="T17" fmla="*/ 60 w 60"/>
                <a:gd name="T18" fmla="*/ 61 h 61"/>
              </a:gdLst>
              <a:ahLst/>
              <a:cxnLst>
                <a:cxn ang="T10">
                  <a:pos x="T0" y="T1"/>
                </a:cxn>
                <a:cxn ang="T11">
                  <a:pos x="T2" y="T3"/>
                </a:cxn>
                <a:cxn ang="T12">
                  <a:pos x="T4" y="T5"/>
                </a:cxn>
                <a:cxn ang="T13">
                  <a:pos x="T6" y="T7"/>
                </a:cxn>
                <a:cxn ang="T14">
                  <a:pos x="T8" y="T9"/>
                </a:cxn>
              </a:cxnLst>
              <a:rect l="T15" t="T16" r="T17" b="T18"/>
              <a:pathLst>
                <a:path w="60" h="61">
                  <a:moveTo>
                    <a:pt x="30" y="0"/>
                  </a:moveTo>
                  <a:lnTo>
                    <a:pt x="60" y="31"/>
                  </a:lnTo>
                  <a:lnTo>
                    <a:pt x="30" y="61"/>
                  </a:lnTo>
                  <a:lnTo>
                    <a:pt x="0" y="31"/>
                  </a:lnTo>
                  <a:lnTo>
                    <a:pt x="30" y="0"/>
                  </a:lnTo>
                  <a:close/>
                </a:path>
              </a:pathLst>
            </a:custGeom>
            <a:solidFill>
              <a:srgbClr val="FF0000"/>
            </a:solidFill>
            <a:ln w="9525">
              <a:solidFill>
                <a:srgbClr val="FF0000"/>
              </a:solidFill>
              <a:round/>
              <a:headEnd/>
              <a:tailEnd/>
            </a:ln>
          </p:spPr>
          <p:txBody>
            <a:bodyPr/>
            <a:lstStyle/>
            <a:p>
              <a:endParaRPr lang="x-none"/>
            </a:p>
          </p:txBody>
        </p:sp>
        <p:sp>
          <p:nvSpPr>
            <p:cNvPr id="468566" name="Rectangle 598">
              <a:extLst>
                <a:ext uri="{FF2B5EF4-FFF2-40B4-BE49-F238E27FC236}">
                  <a16:creationId xmlns:a16="http://schemas.microsoft.com/office/drawing/2014/main" xmlns="" id="{9E24623F-F43E-5D4C-89B5-F4FB7C779EBC}"/>
                </a:ext>
              </a:extLst>
            </p:cNvPr>
            <p:cNvSpPr>
              <a:spLocks noChangeArrowheads="1"/>
            </p:cNvSpPr>
            <p:nvPr/>
          </p:nvSpPr>
          <p:spPr bwMode="auto">
            <a:xfrm>
              <a:off x="740" y="3429"/>
              <a:ext cx="8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0</a:t>
              </a:r>
              <a:endParaRPr lang="pt-BR" sz="2800">
                <a:effectLst>
                  <a:outerShdw blurRad="38100" dist="38100" dir="2700000" algn="tl">
                    <a:srgbClr val="000000"/>
                  </a:outerShdw>
                </a:effectLst>
                <a:ea typeface="+mn-ea"/>
              </a:endParaRPr>
            </a:p>
          </p:txBody>
        </p:sp>
        <p:sp>
          <p:nvSpPr>
            <p:cNvPr id="468567" name="Rectangle 599">
              <a:extLst>
                <a:ext uri="{FF2B5EF4-FFF2-40B4-BE49-F238E27FC236}">
                  <a16:creationId xmlns:a16="http://schemas.microsoft.com/office/drawing/2014/main" xmlns="" id="{31CCC128-0DD3-0A48-BC06-545BA5F46953}"/>
                </a:ext>
              </a:extLst>
            </p:cNvPr>
            <p:cNvSpPr>
              <a:spLocks noChangeArrowheads="1"/>
            </p:cNvSpPr>
            <p:nvPr/>
          </p:nvSpPr>
          <p:spPr bwMode="auto">
            <a:xfrm>
              <a:off x="740" y="3009"/>
              <a:ext cx="8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5</a:t>
              </a:r>
              <a:endParaRPr lang="pt-BR" sz="2800">
                <a:effectLst>
                  <a:outerShdw blurRad="38100" dist="38100" dir="2700000" algn="tl">
                    <a:srgbClr val="000000"/>
                  </a:outerShdw>
                </a:effectLst>
                <a:ea typeface="+mn-ea"/>
              </a:endParaRPr>
            </a:p>
          </p:txBody>
        </p:sp>
        <p:sp>
          <p:nvSpPr>
            <p:cNvPr id="468568" name="Rectangle 600">
              <a:extLst>
                <a:ext uri="{FF2B5EF4-FFF2-40B4-BE49-F238E27FC236}">
                  <a16:creationId xmlns:a16="http://schemas.microsoft.com/office/drawing/2014/main" xmlns="" id="{255AEB75-A65F-4B44-A66D-B6E9EB6F1870}"/>
                </a:ext>
              </a:extLst>
            </p:cNvPr>
            <p:cNvSpPr>
              <a:spLocks noChangeArrowheads="1"/>
            </p:cNvSpPr>
            <p:nvPr/>
          </p:nvSpPr>
          <p:spPr bwMode="auto">
            <a:xfrm>
              <a:off x="663" y="2588"/>
              <a:ext cx="16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10</a:t>
              </a:r>
              <a:endParaRPr lang="pt-BR" sz="2800">
                <a:effectLst>
                  <a:outerShdw blurRad="38100" dist="38100" dir="2700000" algn="tl">
                    <a:srgbClr val="000000"/>
                  </a:outerShdw>
                </a:effectLst>
                <a:ea typeface="+mn-ea"/>
              </a:endParaRPr>
            </a:p>
          </p:txBody>
        </p:sp>
        <p:sp>
          <p:nvSpPr>
            <p:cNvPr id="468569" name="Rectangle 601">
              <a:extLst>
                <a:ext uri="{FF2B5EF4-FFF2-40B4-BE49-F238E27FC236}">
                  <a16:creationId xmlns:a16="http://schemas.microsoft.com/office/drawing/2014/main" xmlns="" id="{9B3473DC-F588-B446-9CBF-A8E47BB631B2}"/>
                </a:ext>
              </a:extLst>
            </p:cNvPr>
            <p:cNvSpPr>
              <a:spLocks noChangeArrowheads="1"/>
            </p:cNvSpPr>
            <p:nvPr/>
          </p:nvSpPr>
          <p:spPr bwMode="auto">
            <a:xfrm>
              <a:off x="663" y="2162"/>
              <a:ext cx="16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15</a:t>
              </a:r>
              <a:endParaRPr lang="pt-BR" sz="2800">
                <a:effectLst>
                  <a:outerShdw blurRad="38100" dist="38100" dir="2700000" algn="tl">
                    <a:srgbClr val="000000"/>
                  </a:outerShdw>
                </a:effectLst>
                <a:ea typeface="+mn-ea"/>
              </a:endParaRPr>
            </a:p>
          </p:txBody>
        </p:sp>
        <p:sp>
          <p:nvSpPr>
            <p:cNvPr id="468570" name="Rectangle 602">
              <a:extLst>
                <a:ext uri="{FF2B5EF4-FFF2-40B4-BE49-F238E27FC236}">
                  <a16:creationId xmlns:a16="http://schemas.microsoft.com/office/drawing/2014/main" xmlns="" id="{9FD07B38-CE20-CC4F-A66A-9B355A8F8DC3}"/>
                </a:ext>
              </a:extLst>
            </p:cNvPr>
            <p:cNvSpPr>
              <a:spLocks noChangeArrowheads="1"/>
            </p:cNvSpPr>
            <p:nvPr/>
          </p:nvSpPr>
          <p:spPr bwMode="auto">
            <a:xfrm>
              <a:off x="663" y="1742"/>
              <a:ext cx="16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20</a:t>
              </a:r>
              <a:endParaRPr lang="pt-BR" sz="2800">
                <a:effectLst>
                  <a:outerShdw blurRad="38100" dist="38100" dir="2700000" algn="tl">
                    <a:srgbClr val="000000"/>
                  </a:outerShdw>
                </a:effectLst>
                <a:ea typeface="+mn-ea"/>
              </a:endParaRPr>
            </a:p>
          </p:txBody>
        </p:sp>
        <p:sp>
          <p:nvSpPr>
            <p:cNvPr id="468571" name="Rectangle 603">
              <a:extLst>
                <a:ext uri="{FF2B5EF4-FFF2-40B4-BE49-F238E27FC236}">
                  <a16:creationId xmlns:a16="http://schemas.microsoft.com/office/drawing/2014/main" xmlns="" id="{7909B11C-4423-E549-8C9D-7557A9CC27A3}"/>
                </a:ext>
              </a:extLst>
            </p:cNvPr>
            <p:cNvSpPr>
              <a:spLocks noChangeArrowheads="1"/>
            </p:cNvSpPr>
            <p:nvPr/>
          </p:nvSpPr>
          <p:spPr bwMode="auto">
            <a:xfrm>
              <a:off x="663" y="1322"/>
              <a:ext cx="16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25</a:t>
              </a:r>
              <a:endParaRPr lang="pt-BR" sz="2800">
                <a:effectLst>
                  <a:outerShdw blurRad="38100" dist="38100" dir="2700000" algn="tl">
                    <a:srgbClr val="000000"/>
                  </a:outerShdw>
                </a:effectLst>
                <a:ea typeface="+mn-ea"/>
              </a:endParaRPr>
            </a:p>
          </p:txBody>
        </p:sp>
        <p:sp>
          <p:nvSpPr>
            <p:cNvPr id="468572" name="Rectangle 604">
              <a:extLst>
                <a:ext uri="{FF2B5EF4-FFF2-40B4-BE49-F238E27FC236}">
                  <a16:creationId xmlns:a16="http://schemas.microsoft.com/office/drawing/2014/main" xmlns="" id="{C3F0E5A0-D6BA-584E-B028-BD2FB140D6DE}"/>
                </a:ext>
              </a:extLst>
            </p:cNvPr>
            <p:cNvSpPr>
              <a:spLocks noChangeArrowheads="1"/>
            </p:cNvSpPr>
            <p:nvPr/>
          </p:nvSpPr>
          <p:spPr bwMode="auto">
            <a:xfrm>
              <a:off x="1756" y="3600"/>
              <a:ext cx="240" cy="194"/>
            </a:xfrm>
            <a:prstGeom prst="rect">
              <a:avLst/>
            </a:prstGeom>
            <a:noFill/>
            <a:ln w="9525">
              <a:noFill/>
              <a:miter lim="800000"/>
              <a:headEnd/>
              <a:tailEnd/>
            </a:ln>
          </p:spPr>
          <p:txBody>
            <a:bodyPr wrap="none" lIns="0" tIns="0" rIns="0" bIns="0">
              <a:spAutoFit/>
            </a:bodyPr>
            <a:lstStyle/>
            <a:p>
              <a:pPr algn="ctr">
                <a:defRPr/>
              </a:pPr>
              <a:r>
                <a:rPr lang="pt-BR" dirty="0">
                  <a:effectLst>
                    <a:outerShdw blurRad="38100" dist="38100" dir="2700000" algn="tl">
                      <a:srgbClr val="000000"/>
                    </a:outerShdw>
                  </a:effectLst>
                  <a:latin typeface="Arial" charset="0"/>
                  <a:ea typeface="+mn-ea"/>
                </a:rPr>
                <a:t>150</a:t>
              </a:r>
              <a:endParaRPr lang="pt-BR" sz="2800" dirty="0">
                <a:effectLst>
                  <a:outerShdw blurRad="38100" dist="38100" dir="2700000" algn="tl">
                    <a:srgbClr val="000000"/>
                  </a:outerShdw>
                </a:effectLst>
                <a:ea typeface="+mn-ea"/>
              </a:endParaRPr>
            </a:p>
          </p:txBody>
        </p:sp>
        <p:sp>
          <p:nvSpPr>
            <p:cNvPr id="468573" name="Rectangle 605">
              <a:extLst>
                <a:ext uri="{FF2B5EF4-FFF2-40B4-BE49-F238E27FC236}">
                  <a16:creationId xmlns:a16="http://schemas.microsoft.com/office/drawing/2014/main" xmlns="" id="{ED6B053F-5C7C-2844-978D-28056DF4EA41}"/>
                </a:ext>
              </a:extLst>
            </p:cNvPr>
            <p:cNvSpPr>
              <a:spLocks noChangeArrowheads="1"/>
            </p:cNvSpPr>
            <p:nvPr/>
          </p:nvSpPr>
          <p:spPr bwMode="auto">
            <a:xfrm>
              <a:off x="2730" y="3582"/>
              <a:ext cx="240" cy="194"/>
            </a:xfrm>
            <a:prstGeom prst="rect">
              <a:avLst/>
            </a:prstGeom>
            <a:noFill/>
            <a:ln w="9525">
              <a:noFill/>
              <a:miter lim="800000"/>
              <a:headEnd/>
              <a:tailEnd/>
            </a:ln>
          </p:spPr>
          <p:txBody>
            <a:bodyPr wrap="none" lIns="0" tIns="0" rIns="0" bIns="0">
              <a:spAutoFit/>
            </a:bodyPr>
            <a:lstStyle/>
            <a:p>
              <a:pPr algn="ctr">
                <a:defRPr/>
              </a:pPr>
              <a:r>
                <a:rPr lang="pt-BR">
                  <a:effectLst>
                    <a:outerShdw blurRad="38100" dist="38100" dir="2700000" algn="tl">
                      <a:srgbClr val="000000"/>
                    </a:outerShdw>
                  </a:effectLst>
                  <a:latin typeface="Arial" charset="0"/>
                  <a:ea typeface="+mn-ea"/>
                </a:rPr>
                <a:t>200</a:t>
              </a:r>
              <a:endParaRPr lang="pt-BR" sz="2800">
                <a:effectLst>
                  <a:outerShdw blurRad="38100" dist="38100" dir="2700000" algn="tl">
                    <a:srgbClr val="000000"/>
                  </a:outerShdw>
                </a:effectLst>
                <a:ea typeface="+mn-ea"/>
              </a:endParaRPr>
            </a:p>
          </p:txBody>
        </p:sp>
      </p:grpSp>
      <p:sp>
        <p:nvSpPr>
          <p:cNvPr id="468574" name="Rectangle 606">
            <a:extLst>
              <a:ext uri="{FF2B5EF4-FFF2-40B4-BE49-F238E27FC236}">
                <a16:creationId xmlns:a16="http://schemas.microsoft.com/office/drawing/2014/main" xmlns="" id="{D25AAFC8-237C-9247-A289-2986D6FAEAA3}"/>
              </a:ext>
            </a:extLst>
          </p:cNvPr>
          <p:cNvSpPr>
            <a:spLocks noChangeArrowheads="1"/>
          </p:cNvSpPr>
          <p:nvPr/>
        </p:nvSpPr>
        <p:spPr bwMode="auto">
          <a:xfrm>
            <a:off x="6600825" y="5703888"/>
            <a:ext cx="428625" cy="307975"/>
          </a:xfrm>
          <a:prstGeom prst="rect">
            <a:avLst/>
          </a:prstGeom>
          <a:noFill/>
          <a:ln w="9525">
            <a:noFill/>
            <a:miter lim="800000"/>
            <a:headEnd/>
            <a:tailEnd/>
          </a:ln>
        </p:spPr>
        <p:txBody>
          <a:bodyPr wrap="none" lIns="0" tIns="0" rIns="0" bIns="0">
            <a:spAutoFit/>
          </a:bodyPr>
          <a:lstStyle/>
          <a:p>
            <a:pPr algn="ctr">
              <a:defRPr/>
            </a:pPr>
            <a:r>
              <a:rPr lang="pt-BR" dirty="0">
                <a:effectLst>
                  <a:outerShdw blurRad="38100" dist="38100" dir="2700000" algn="tl">
                    <a:srgbClr val="000000"/>
                  </a:outerShdw>
                </a:effectLst>
                <a:latin typeface="Arial" charset="0"/>
                <a:ea typeface="+mn-ea"/>
              </a:rPr>
              <a:t>250</a:t>
            </a:r>
            <a:endParaRPr lang="pt-BR" sz="2800" dirty="0">
              <a:effectLst>
                <a:outerShdw blurRad="38100" dist="38100" dir="2700000" algn="tl">
                  <a:srgbClr val="000000"/>
                </a:outerShdw>
              </a:effectLst>
              <a:ea typeface="+mn-ea"/>
            </a:endParaRPr>
          </a:p>
        </p:txBody>
      </p:sp>
      <p:sp>
        <p:nvSpPr>
          <p:cNvPr id="468575" name="Rectangle 607">
            <a:extLst>
              <a:ext uri="{FF2B5EF4-FFF2-40B4-BE49-F238E27FC236}">
                <a16:creationId xmlns:a16="http://schemas.microsoft.com/office/drawing/2014/main" xmlns="" id="{32944A28-96DE-B545-B190-76A3FC17E11F}"/>
              </a:ext>
            </a:extLst>
          </p:cNvPr>
          <p:cNvSpPr>
            <a:spLocks noChangeArrowheads="1"/>
          </p:cNvSpPr>
          <p:nvPr/>
        </p:nvSpPr>
        <p:spPr bwMode="auto">
          <a:xfrm>
            <a:off x="8383588" y="5689600"/>
            <a:ext cx="427037" cy="307975"/>
          </a:xfrm>
          <a:prstGeom prst="rect">
            <a:avLst/>
          </a:prstGeom>
          <a:noFill/>
          <a:ln w="9525">
            <a:noFill/>
            <a:miter lim="800000"/>
            <a:headEnd/>
            <a:tailEnd/>
          </a:ln>
        </p:spPr>
        <p:txBody>
          <a:bodyPr wrap="none" lIns="0" tIns="0" rIns="0" bIns="0">
            <a:spAutoFit/>
          </a:bodyPr>
          <a:lstStyle/>
          <a:p>
            <a:pPr algn="ctr">
              <a:defRPr/>
            </a:pPr>
            <a:r>
              <a:rPr lang="pt-BR" dirty="0">
                <a:effectLst>
                  <a:outerShdw blurRad="38100" dist="38100" dir="2700000" algn="tl">
                    <a:srgbClr val="000000"/>
                  </a:outerShdw>
                </a:effectLst>
                <a:latin typeface="Arial" charset="0"/>
                <a:ea typeface="+mn-ea"/>
              </a:rPr>
              <a:t>300</a:t>
            </a:r>
            <a:endParaRPr lang="pt-BR" sz="2800" dirty="0">
              <a:effectLst>
                <a:outerShdw blurRad="38100" dist="38100" dir="2700000" algn="tl">
                  <a:srgbClr val="000000"/>
                </a:outerShdw>
              </a:effectLst>
              <a:ea typeface="+mn-ea"/>
            </a:endParaRPr>
          </a:p>
        </p:txBody>
      </p:sp>
      <p:sp>
        <p:nvSpPr>
          <p:cNvPr id="468576" name="Rectangle 608">
            <a:extLst>
              <a:ext uri="{FF2B5EF4-FFF2-40B4-BE49-F238E27FC236}">
                <a16:creationId xmlns:a16="http://schemas.microsoft.com/office/drawing/2014/main" xmlns="" id="{61EDE33A-61DA-6242-BB51-EB898A8B0764}"/>
              </a:ext>
            </a:extLst>
          </p:cNvPr>
          <p:cNvSpPr>
            <a:spLocks noChangeArrowheads="1"/>
          </p:cNvSpPr>
          <p:nvPr/>
        </p:nvSpPr>
        <p:spPr bwMode="auto">
          <a:xfrm>
            <a:off x="7258050" y="6042025"/>
            <a:ext cx="1673225" cy="277813"/>
          </a:xfrm>
          <a:prstGeom prst="rect">
            <a:avLst/>
          </a:prstGeom>
          <a:noFill/>
          <a:ln w="9525">
            <a:noFill/>
            <a:miter lim="800000"/>
            <a:headEnd/>
            <a:tailEnd/>
          </a:ln>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Colesterol (mg/dL)</a:t>
            </a:r>
          </a:p>
        </p:txBody>
      </p:sp>
      <p:sp>
        <p:nvSpPr>
          <p:cNvPr id="468577" name="Rectangle 609">
            <a:extLst>
              <a:ext uri="{FF2B5EF4-FFF2-40B4-BE49-F238E27FC236}">
                <a16:creationId xmlns:a16="http://schemas.microsoft.com/office/drawing/2014/main" xmlns="" id="{C5B690AF-07BC-E547-8D94-8CB483D80251}"/>
              </a:ext>
            </a:extLst>
          </p:cNvPr>
          <p:cNvSpPr>
            <a:spLocks noChangeArrowheads="1"/>
          </p:cNvSpPr>
          <p:nvPr/>
        </p:nvSpPr>
        <p:spPr bwMode="auto">
          <a:xfrm rot="16200000">
            <a:off x="-634206" y="3729832"/>
            <a:ext cx="3149600" cy="246062"/>
          </a:xfrm>
          <a:prstGeom prst="rect">
            <a:avLst/>
          </a:prstGeom>
          <a:noFill/>
          <a:ln w="9525">
            <a:noFill/>
            <a:miter lim="800000"/>
            <a:headEnd/>
            <a:tailEnd/>
          </a:ln>
        </p:spPr>
        <p:txBody>
          <a:bodyPr wrap="none" lIns="0" tIns="0" rIns="0" bIns="0">
            <a:spAutoFit/>
          </a:bodyPr>
          <a:lstStyle/>
          <a:p>
            <a:pPr algn="ctr">
              <a:defRPr/>
            </a:pPr>
            <a:r>
              <a:rPr lang="pt-BR" sz="1600" b="1" dirty="0">
                <a:effectLst>
                  <a:outerShdw blurRad="38100" dist="38100" dir="2700000" algn="tl">
                    <a:srgbClr val="000000"/>
                  </a:outerShdw>
                </a:effectLst>
                <a:latin typeface="Arial Narrow" pitchFamily="34" charset="0"/>
                <a:ea typeface="+mn-ea"/>
              </a:rPr>
              <a:t>Incidência de </a:t>
            </a:r>
            <a:r>
              <a:rPr lang="pt-BR" sz="1600" b="1" dirty="0" err="1">
                <a:effectLst>
                  <a:outerShdw blurRad="38100" dist="38100" dir="2700000" algn="tl">
                    <a:srgbClr val="000000"/>
                  </a:outerShdw>
                </a:effectLst>
                <a:latin typeface="Arial Narrow" pitchFamily="34" charset="0"/>
                <a:ea typeface="+mn-ea"/>
              </a:rPr>
              <a:t>coronariopatia</a:t>
            </a:r>
            <a:r>
              <a:rPr lang="pt-BR" sz="1600" b="1" dirty="0">
                <a:effectLst>
                  <a:outerShdw blurRad="38100" dist="38100" dir="2700000" algn="tl">
                    <a:srgbClr val="000000"/>
                  </a:outerShdw>
                </a:effectLst>
                <a:latin typeface="Arial Narrow" pitchFamily="34" charset="0"/>
                <a:ea typeface="+mn-ea"/>
              </a:rPr>
              <a:t> (1000/ano)</a:t>
            </a:r>
            <a:endParaRPr lang="pt-BR" sz="2800" b="1" dirty="0">
              <a:effectLst>
                <a:outerShdw blurRad="38100" dist="38100" dir="2700000" algn="tl">
                  <a:srgbClr val="000000"/>
                </a:outerShdw>
              </a:effectLst>
              <a:latin typeface="Arial Narrow" pitchFamily="34" charset="0"/>
              <a:ea typeface="+mn-ea"/>
            </a:endParaRPr>
          </a:p>
        </p:txBody>
      </p:sp>
      <p:sp>
        <p:nvSpPr>
          <p:cNvPr id="468578" name="Text Box 610">
            <a:extLst>
              <a:ext uri="{FF2B5EF4-FFF2-40B4-BE49-F238E27FC236}">
                <a16:creationId xmlns:a16="http://schemas.microsoft.com/office/drawing/2014/main" xmlns="" id="{A0F60E00-1EB8-E747-B297-33910D03D3E2}"/>
              </a:ext>
            </a:extLst>
          </p:cNvPr>
          <p:cNvSpPr txBox="1">
            <a:spLocks noChangeArrowheads="1"/>
          </p:cNvSpPr>
          <p:nvPr/>
        </p:nvSpPr>
        <p:spPr bwMode="auto">
          <a:xfrm>
            <a:off x="3303588" y="1614488"/>
            <a:ext cx="3892550" cy="492125"/>
          </a:xfrm>
          <a:prstGeom prst="rect">
            <a:avLst/>
          </a:prstGeom>
          <a:noFill/>
          <a:ln w="127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600" b="1">
                <a:solidFill>
                  <a:srgbClr val="FFFFCC"/>
                </a:solidFill>
                <a:effectLst>
                  <a:outerShdw blurRad="38100" dist="38100" dir="2700000" algn="tl">
                    <a:srgbClr val="000000"/>
                  </a:outerShdw>
                </a:effectLst>
              </a:rPr>
              <a:t>Estudo de Framingham</a:t>
            </a:r>
          </a:p>
        </p:txBody>
      </p:sp>
      <p:grpSp>
        <p:nvGrpSpPr>
          <p:cNvPr id="121867" name="Group 611">
            <a:extLst>
              <a:ext uri="{FF2B5EF4-FFF2-40B4-BE49-F238E27FC236}">
                <a16:creationId xmlns:a16="http://schemas.microsoft.com/office/drawing/2014/main" xmlns="" id="{FFF68ED7-E6AF-EE42-B79B-9BC00547B88D}"/>
              </a:ext>
            </a:extLst>
          </p:cNvPr>
          <p:cNvGrpSpPr>
            <a:grpSpLocks/>
          </p:cNvGrpSpPr>
          <p:nvPr/>
        </p:nvGrpSpPr>
        <p:grpSpPr bwMode="auto">
          <a:xfrm>
            <a:off x="7972425" y="1747838"/>
            <a:ext cx="1644650" cy="2965450"/>
            <a:chOff x="4263" y="1101"/>
            <a:chExt cx="921" cy="1868"/>
          </a:xfrm>
        </p:grpSpPr>
        <p:sp>
          <p:nvSpPr>
            <p:cNvPr id="468580" name="Rectangle 612">
              <a:extLst>
                <a:ext uri="{FF2B5EF4-FFF2-40B4-BE49-F238E27FC236}">
                  <a16:creationId xmlns:a16="http://schemas.microsoft.com/office/drawing/2014/main" xmlns="" id="{2A3B8323-06FB-BF44-8BB9-CC162F0C2DCC}"/>
                </a:ext>
              </a:extLst>
            </p:cNvPr>
            <p:cNvSpPr>
              <a:spLocks noChangeArrowheads="1"/>
            </p:cNvSpPr>
            <p:nvPr/>
          </p:nvSpPr>
          <p:spPr bwMode="auto">
            <a:xfrm>
              <a:off x="4293" y="1377"/>
              <a:ext cx="640"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latin typeface="Arial Narrow" panose="020B0606020202030204" pitchFamily="34" charset="0"/>
                </a:rPr>
                <a:t>185 mmHg</a:t>
              </a:r>
            </a:p>
          </p:txBody>
        </p:sp>
        <p:sp>
          <p:nvSpPr>
            <p:cNvPr id="468581" name="Rectangle 613">
              <a:extLst>
                <a:ext uri="{FF2B5EF4-FFF2-40B4-BE49-F238E27FC236}">
                  <a16:creationId xmlns:a16="http://schemas.microsoft.com/office/drawing/2014/main" xmlns="" id="{10DA2B51-BBFB-9645-87F5-C27981F211B3}"/>
                </a:ext>
              </a:extLst>
            </p:cNvPr>
            <p:cNvSpPr>
              <a:spLocks noChangeArrowheads="1"/>
            </p:cNvSpPr>
            <p:nvPr/>
          </p:nvSpPr>
          <p:spPr bwMode="auto">
            <a:xfrm>
              <a:off x="4293" y="1857"/>
              <a:ext cx="640"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latin typeface="Arial Narrow" panose="020B0606020202030204" pitchFamily="34" charset="0"/>
                </a:rPr>
                <a:t>160 mmHg</a:t>
              </a:r>
            </a:p>
          </p:txBody>
        </p:sp>
        <p:sp>
          <p:nvSpPr>
            <p:cNvPr id="468582" name="Rectangle 614">
              <a:extLst>
                <a:ext uri="{FF2B5EF4-FFF2-40B4-BE49-F238E27FC236}">
                  <a16:creationId xmlns:a16="http://schemas.microsoft.com/office/drawing/2014/main" xmlns="" id="{6638AFAB-E781-954D-99C7-AA44C0825639}"/>
                </a:ext>
              </a:extLst>
            </p:cNvPr>
            <p:cNvSpPr>
              <a:spLocks noChangeArrowheads="1"/>
            </p:cNvSpPr>
            <p:nvPr/>
          </p:nvSpPr>
          <p:spPr bwMode="auto">
            <a:xfrm>
              <a:off x="4293" y="2337"/>
              <a:ext cx="640"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latin typeface="Arial Narrow" panose="020B0606020202030204" pitchFamily="34" charset="0"/>
                </a:rPr>
                <a:t>135 mmHg</a:t>
              </a:r>
            </a:p>
          </p:txBody>
        </p:sp>
        <p:sp>
          <p:nvSpPr>
            <p:cNvPr id="468583" name="Rectangle 615">
              <a:extLst>
                <a:ext uri="{FF2B5EF4-FFF2-40B4-BE49-F238E27FC236}">
                  <a16:creationId xmlns:a16="http://schemas.microsoft.com/office/drawing/2014/main" xmlns="" id="{35020510-05F6-EC46-BED4-530E67E4046C}"/>
                </a:ext>
              </a:extLst>
            </p:cNvPr>
            <p:cNvSpPr>
              <a:spLocks noChangeArrowheads="1"/>
            </p:cNvSpPr>
            <p:nvPr/>
          </p:nvSpPr>
          <p:spPr bwMode="auto">
            <a:xfrm>
              <a:off x="4303" y="2736"/>
              <a:ext cx="881" cy="233"/>
            </a:xfrm>
            <a:prstGeom prst="rect">
              <a:avLst/>
            </a:prstGeom>
            <a:noFill/>
            <a:ln w="9525">
              <a:noFill/>
              <a:miter lim="800000"/>
              <a:headEnd/>
              <a:tailEnd/>
            </a:ln>
            <a:effectLst/>
          </p:spPr>
          <p:txBody>
            <a:bodyPr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latin typeface="Arial Narrow" panose="020B0606020202030204" pitchFamily="34" charset="0"/>
                </a:rPr>
                <a:t>110 mmHg</a:t>
              </a:r>
            </a:p>
          </p:txBody>
        </p:sp>
        <p:sp>
          <p:nvSpPr>
            <p:cNvPr id="468584" name="Text Box 616">
              <a:extLst>
                <a:ext uri="{FF2B5EF4-FFF2-40B4-BE49-F238E27FC236}">
                  <a16:creationId xmlns:a16="http://schemas.microsoft.com/office/drawing/2014/main" xmlns="" id="{F74AC39F-E2E4-8441-A66A-630DCF8C6947}"/>
                </a:ext>
              </a:extLst>
            </p:cNvPr>
            <p:cNvSpPr txBox="1">
              <a:spLocks noChangeArrowheads="1"/>
            </p:cNvSpPr>
            <p:nvPr/>
          </p:nvSpPr>
          <p:spPr bwMode="auto">
            <a:xfrm>
              <a:off x="4263" y="1101"/>
              <a:ext cx="836" cy="233"/>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rPr>
                <a:t>PA Sistólica</a:t>
              </a:r>
            </a:p>
          </p:txBody>
        </p:sp>
      </p:grpSp>
      <p:sp>
        <p:nvSpPr>
          <p:cNvPr id="468585" name="Text Box 617">
            <a:extLst>
              <a:ext uri="{FF2B5EF4-FFF2-40B4-BE49-F238E27FC236}">
                <a16:creationId xmlns:a16="http://schemas.microsoft.com/office/drawing/2014/main" xmlns="" id="{1ACDD747-AD12-134C-8EF5-1D5D07DD5108}"/>
              </a:ext>
            </a:extLst>
          </p:cNvPr>
          <p:cNvSpPr txBox="1">
            <a:spLocks noChangeArrowheads="1"/>
          </p:cNvSpPr>
          <p:nvPr/>
        </p:nvSpPr>
        <p:spPr bwMode="auto">
          <a:xfrm>
            <a:off x="314325" y="6270625"/>
            <a:ext cx="2730500" cy="369888"/>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6 anos de acompanhamento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a:extLst>
              <a:ext uri="{FF2B5EF4-FFF2-40B4-BE49-F238E27FC236}">
                <a16:creationId xmlns:a16="http://schemas.microsoft.com/office/drawing/2014/main" xmlns="" id="{415C22C5-1641-374D-A010-911442282347}"/>
              </a:ext>
            </a:extLst>
          </p:cNvPr>
          <p:cNvSpPr>
            <a:spLocks noChangeArrowheads="1"/>
          </p:cNvSpPr>
          <p:nvPr/>
        </p:nvSpPr>
        <p:spPr bwMode="auto">
          <a:xfrm>
            <a:off x="257175" y="201613"/>
            <a:ext cx="9858375" cy="1066800"/>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000" b="1">
                <a:solidFill>
                  <a:srgbClr val="FFFF66"/>
                </a:solidFill>
                <a:effectLst>
                  <a:outerShdw blurRad="38100" dist="38100" dir="2700000" algn="tl">
                    <a:srgbClr val="000000"/>
                  </a:outerShdw>
                </a:effectLst>
                <a:cs typeface="Arial" panose="020B0604020202020204" pitchFamily="34" charset="0"/>
              </a:rPr>
              <a:t>Impacto do colesterol, pressão diastólica e fumo na mortalidade CV</a:t>
            </a:r>
          </a:p>
        </p:txBody>
      </p:sp>
      <p:grpSp>
        <p:nvGrpSpPr>
          <p:cNvPr id="123907" name="Group 3">
            <a:extLst>
              <a:ext uri="{FF2B5EF4-FFF2-40B4-BE49-F238E27FC236}">
                <a16:creationId xmlns:a16="http://schemas.microsoft.com/office/drawing/2014/main" xmlns="" id="{4E755B85-1264-874C-9430-9BBA339B4320}"/>
              </a:ext>
            </a:extLst>
          </p:cNvPr>
          <p:cNvGrpSpPr>
            <a:grpSpLocks/>
          </p:cNvGrpSpPr>
          <p:nvPr/>
        </p:nvGrpSpPr>
        <p:grpSpPr bwMode="auto">
          <a:xfrm>
            <a:off x="7883525" y="6156325"/>
            <a:ext cx="2079625" cy="628650"/>
            <a:chOff x="4107" y="3648"/>
            <a:chExt cx="1165" cy="396"/>
          </a:xfrm>
        </p:grpSpPr>
        <p:sp>
          <p:nvSpPr>
            <p:cNvPr id="470020" name="Rectangle 4">
              <a:extLst>
                <a:ext uri="{FF2B5EF4-FFF2-40B4-BE49-F238E27FC236}">
                  <a16:creationId xmlns:a16="http://schemas.microsoft.com/office/drawing/2014/main" xmlns="" id="{CA8FCA23-46D2-9A4F-8035-30DACE3FDDC0}"/>
                </a:ext>
              </a:extLst>
            </p:cNvPr>
            <p:cNvSpPr>
              <a:spLocks noChangeArrowheads="1"/>
            </p:cNvSpPr>
            <p:nvPr/>
          </p:nvSpPr>
          <p:spPr bwMode="auto">
            <a:xfrm>
              <a:off x="4464" y="3648"/>
              <a:ext cx="607" cy="204"/>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i="1">
                  <a:solidFill>
                    <a:srgbClr val="B9FFED"/>
                  </a:solidFill>
                  <a:effectLst>
                    <a:outerShdw blurRad="38100" dist="38100" dir="2700000" algn="tl">
                      <a:srgbClr val="000000"/>
                    </a:outerShdw>
                  </a:effectLst>
                  <a:latin typeface="Arial Narrow" panose="020B0606020202030204" pitchFamily="34" charset="0"/>
                </a:rPr>
                <a:t>MRFIT, 1989</a:t>
              </a:r>
            </a:p>
          </p:txBody>
        </p:sp>
        <p:sp>
          <p:nvSpPr>
            <p:cNvPr id="470021" name="Rectangle 5">
              <a:extLst>
                <a:ext uri="{FF2B5EF4-FFF2-40B4-BE49-F238E27FC236}">
                  <a16:creationId xmlns:a16="http://schemas.microsoft.com/office/drawing/2014/main" xmlns="" id="{5FF78783-CF60-D544-8549-E4B683A21AC2}"/>
                </a:ext>
              </a:extLst>
            </p:cNvPr>
            <p:cNvSpPr>
              <a:spLocks noChangeArrowheads="1"/>
            </p:cNvSpPr>
            <p:nvPr/>
          </p:nvSpPr>
          <p:spPr bwMode="auto">
            <a:xfrm>
              <a:off x="4107" y="3840"/>
              <a:ext cx="1165" cy="204"/>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b="1" i="1">
                  <a:solidFill>
                    <a:srgbClr val="B9FFED"/>
                  </a:solidFill>
                  <a:effectLst>
                    <a:outerShdw blurRad="38100" dist="38100" dir="2700000" algn="tl">
                      <a:srgbClr val="000000"/>
                    </a:outerShdw>
                  </a:effectLst>
                  <a:latin typeface="Arial Narrow" panose="020B0606020202030204" pitchFamily="34" charset="0"/>
                </a:rPr>
                <a:t>WHO Report Series, 1996</a:t>
              </a:r>
            </a:p>
          </p:txBody>
        </p:sp>
      </p:grpSp>
      <p:grpSp>
        <p:nvGrpSpPr>
          <p:cNvPr id="123908" name="Group 6">
            <a:extLst>
              <a:ext uri="{FF2B5EF4-FFF2-40B4-BE49-F238E27FC236}">
                <a16:creationId xmlns:a16="http://schemas.microsoft.com/office/drawing/2014/main" xmlns="" id="{EBD849EE-4091-FF4F-96BD-91E32B58090D}"/>
              </a:ext>
            </a:extLst>
          </p:cNvPr>
          <p:cNvGrpSpPr>
            <a:grpSpLocks/>
          </p:cNvGrpSpPr>
          <p:nvPr/>
        </p:nvGrpSpPr>
        <p:grpSpPr bwMode="auto">
          <a:xfrm>
            <a:off x="298450" y="1006475"/>
            <a:ext cx="9404350" cy="5411788"/>
            <a:chOff x="167" y="634"/>
            <a:chExt cx="5266" cy="3409"/>
          </a:xfrm>
        </p:grpSpPr>
        <p:sp>
          <p:nvSpPr>
            <p:cNvPr id="48134" name="Freeform 7">
              <a:extLst>
                <a:ext uri="{FF2B5EF4-FFF2-40B4-BE49-F238E27FC236}">
                  <a16:creationId xmlns:a16="http://schemas.microsoft.com/office/drawing/2014/main" xmlns="" id="{DBD79BF2-E509-B543-92D5-F52B3D72F88D}"/>
                </a:ext>
              </a:extLst>
            </p:cNvPr>
            <p:cNvSpPr>
              <a:spLocks/>
            </p:cNvSpPr>
            <p:nvPr/>
          </p:nvSpPr>
          <p:spPr bwMode="auto">
            <a:xfrm>
              <a:off x="2324" y="1788"/>
              <a:ext cx="2861" cy="739"/>
            </a:xfrm>
            <a:custGeom>
              <a:avLst/>
              <a:gdLst>
                <a:gd name="T0" fmla="*/ 2862 w 2862"/>
                <a:gd name="T1" fmla="*/ 0 h 739"/>
                <a:gd name="T2" fmla="*/ 1893 w 2862"/>
                <a:gd name="T3" fmla="*/ 739 h 739"/>
                <a:gd name="T4" fmla="*/ 0 w 2862"/>
                <a:gd name="T5" fmla="*/ 739 h 739"/>
                <a:gd name="T6" fmla="*/ 970 w 2862"/>
                <a:gd name="T7" fmla="*/ 0 h 739"/>
                <a:gd name="T8" fmla="*/ 2862 w 2862"/>
                <a:gd name="T9" fmla="*/ 0 h 739"/>
                <a:gd name="T10" fmla="*/ 0 60000 65536"/>
                <a:gd name="T11" fmla="*/ 0 60000 65536"/>
                <a:gd name="T12" fmla="*/ 0 60000 65536"/>
                <a:gd name="T13" fmla="*/ 0 60000 65536"/>
                <a:gd name="T14" fmla="*/ 0 60000 65536"/>
                <a:gd name="T15" fmla="*/ 0 w 2862"/>
                <a:gd name="T16" fmla="*/ 0 h 739"/>
                <a:gd name="T17" fmla="*/ 2862 w 2862"/>
                <a:gd name="T18" fmla="*/ 739 h 739"/>
              </a:gdLst>
              <a:ahLst/>
              <a:cxnLst>
                <a:cxn ang="T10">
                  <a:pos x="T0" y="T1"/>
                </a:cxn>
                <a:cxn ang="T11">
                  <a:pos x="T2" y="T3"/>
                </a:cxn>
                <a:cxn ang="T12">
                  <a:pos x="T4" y="T5"/>
                </a:cxn>
                <a:cxn ang="T13">
                  <a:pos x="T6" y="T7"/>
                </a:cxn>
                <a:cxn ang="T14">
                  <a:pos x="T8" y="T9"/>
                </a:cxn>
              </a:cxnLst>
              <a:rect l="T15" t="T16" r="T17" b="T18"/>
              <a:pathLst>
                <a:path w="2862" h="739">
                  <a:moveTo>
                    <a:pt x="2862" y="0"/>
                  </a:moveTo>
                  <a:lnTo>
                    <a:pt x="1893" y="739"/>
                  </a:lnTo>
                  <a:lnTo>
                    <a:pt x="0" y="739"/>
                  </a:lnTo>
                  <a:lnTo>
                    <a:pt x="970" y="0"/>
                  </a:lnTo>
                  <a:lnTo>
                    <a:pt x="2862" y="0"/>
                  </a:lnTo>
                  <a:close/>
                </a:path>
              </a:pathLst>
            </a:custGeom>
            <a:noFill/>
            <a:ln w="9525">
              <a:solidFill>
                <a:schemeClr val="tx1"/>
              </a:solidFill>
              <a:round/>
              <a:headEnd/>
              <a:tailEnd/>
            </a:ln>
          </p:spPr>
          <p:txBody>
            <a:bodyPr/>
            <a:lstStyle/>
            <a:p>
              <a:pPr>
                <a:defRPr/>
              </a:pPr>
              <a:endParaRPr lang="pt-BR" b="1">
                <a:solidFill>
                  <a:schemeClr val="tx1"/>
                </a:solidFill>
                <a:latin typeface="+mj-lt"/>
                <a:ea typeface="+mn-ea"/>
              </a:endParaRPr>
            </a:p>
          </p:txBody>
        </p:sp>
        <p:sp>
          <p:nvSpPr>
            <p:cNvPr id="48135" name="Rectangle 8">
              <a:extLst>
                <a:ext uri="{FF2B5EF4-FFF2-40B4-BE49-F238E27FC236}">
                  <a16:creationId xmlns:a16="http://schemas.microsoft.com/office/drawing/2014/main" xmlns="" id="{50F9B654-0BDF-CD4D-B3C1-64F671868532}"/>
                </a:ext>
              </a:extLst>
            </p:cNvPr>
            <p:cNvSpPr>
              <a:spLocks noChangeArrowheads="1"/>
            </p:cNvSpPr>
            <p:nvPr/>
          </p:nvSpPr>
          <p:spPr bwMode="auto">
            <a:xfrm>
              <a:off x="1920" y="912"/>
              <a:ext cx="815" cy="233"/>
            </a:xfrm>
            <a:prstGeom prst="rect">
              <a:avLst/>
            </a:prstGeom>
            <a:noFill/>
            <a:ln w="9525">
              <a:noFill/>
              <a:miter lim="800000"/>
              <a:headEnd/>
              <a:tailEnd/>
            </a:ln>
          </p:spPr>
          <p:txBody>
            <a:bodyPr wrap="none" lIns="92075" tIns="46038" rIns="92075" bIns="46038">
              <a:spAutoFit/>
            </a:bodyPr>
            <a:lstStyle/>
            <a:p>
              <a:pPr defTabSz="762000">
                <a:defRPr/>
              </a:pPr>
              <a:r>
                <a:rPr lang="pt-BR" b="1" dirty="0">
                  <a:solidFill>
                    <a:schemeClr val="tx1"/>
                  </a:solidFill>
                  <a:latin typeface="+mj-lt"/>
                  <a:ea typeface="+mn-ea"/>
                </a:rPr>
                <a:t>FUMANTES</a:t>
              </a:r>
            </a:p>
          </p:txBody>
        </p:sp>
        <p:sp>
          <p:nvSpPr>
            <p:cNvPr id="48136" name="Freeform 9">
              <a:extLst>
                <a:ext uri="{FF2B5EF4-FFF2-40B4-BE49-F238E27FC236}">
                  <a16:creationId xmlns:a16="http://schemas.microsoft.com/office/drawing/2014/main" xmlns="" id="{A297634A-124B-C848-9A79-B25C40E7D828}"/>
                </a:ext>
              </a:extLst>
            </p:cNvPr>
            <p:cNvSpPr>
              <a:spLocks/>
            </p:cNvSpPr>
            <p:nvPr/>
          </p:nvSpPr>
          <p:spPr bwMode="auto">
            <a:xfrm>
              <a:off x="2324" y="1788"/>
              <a:ext cx="2861" cy="739"/>
            </a:xfrm>
            <a:custGeom>
              <a:avLst/>
              <a:gdLst>
                <a:gd name="T0" fmla="*/ 0 w 2862"/>
                <a:gd name="T1" fmla="*/ 739 h 739"/>
                <a:gd name="T2" fmla="*/ 970 w 2862"/>
                <a:gd name="T3" fmla="*/ 0 h 739"/>
                <a:gd name="T4" fmla="*/ 2862 w 2862"/>
                <a:gd name="T5" fmla="*/ 0 h 739"/>
                <a:gd name="T6" fmla="*/ 1893 w 2862"/>
                <a:gd name="T7" fmla="*/ 739 h 739"/>
                <a:gd name="T8" fmla="*/ 0 w 2862"/>
                <a:gd name="T9" fmla="*/ 739 h 739"/>
                <a:gd name="T10" fmla="*/ 0 60000 65536"/>
                <a:gd name="T11" fmla="*/ 0 60000 65536"/>
                <a:gd name="T12" fmla="*/ 0 60000 65536"/>
                <a:gd name="T13" fmla="*/ 0 60000 65536"/>
                <a:gd name="T14" fmla="*/ 0 60000 65536"/>
                <a:gd name="T15" fmla="*/ 0 w 2862"/>
                <a:gd name="T16" fmla="*/ 0 h 739"/>
                <a:gd name="T17" fmla="*/ 2862 w 2862"/>
                <a:gd name="T18" fmla="*/ 739 h 739"/>
              </a:gdLst>
              <a:ahLst/>
              <a:cxnLst>
                <a:cxn ang="T10">
                  <a:pos x="T0" y="T1"/>
                </a:cxn>
                <a:cxn ang="T11">
                  <a:pos x="T2" y="T3"/>
                </a:cxn>
                <a:cxn ang="T12">
                  <a:pos x="T4" y="T5"/>
                </a:cxn>
                <a:cxn ang="T13">
                  <a:pos x="T6" y="T7"/>
                </a:cxn>
                <a:cxn ang="T14">
                  <a:pos x="T8" y="T9"/>
                </a:cxn>
              </a:cxnLst>
              <a:rect l="T15" t="T16" r="T17" b="T18"/>
              <a:pathLst>
                <a:path w="2862" h="739">
                  <a:moveTo>
                    <a:pt x="0" y="739"/>
                  </a:moveTo>
                  <a:lnTo>
                    <a:pt x="970" y="0"/>
                  </a:lnTo>
                  <a:lnTo>
                    <a:pt x="2862" y="0"/>
                  </a:lnTo>
                  <a:lnTo>
                    <a:pt x="1893" y="739"/>
                  </a:lnTo>
                  <a:lnTo>
                    <a:pt x="0" y="739"/>
                  </a:lnTo>
                  <a:close/>
                </a:path>
              </a:pathLst>
            </a:custGeom>
            <a:solidFill>
              <a:srgbClr val="808080"/>
            </a:solidFill>
            <a:ln w="9525">
              <a:noFill/>
              <a:round/>
              <a:headEnd/>
              <a:tailEnd/>
            </a:ln>
          </p:spPr>
          <p:txBody>
            <a:bodyPr/>
            <a:lstStyle/>
            <a:p>
              <a:pPr>
                <a:defRPr/>
              </a:pPr>
              <a:endParaRPr lang="pt-BR" b="1">
                <a:solidFill>
                  <a:schemeClr val="tx1"/>
                </a:solidFill>
                <a:latin typeface="+mj-lt"/>
                <a:ea typeface="+mn-ea"/>
              </a:endParaRPr>
            </a:p>
          </p:txBody>
        </p:sp>
        <p:sp>
          <p:nvSpPr>
            <p:cNvPr id="48137" name="Freeform 10">
              <a:extLst>
                <a:ext uri="{FF2B5EF4-FFF2-40B4-BE49-F238E27FC236}">
                  <a16:creationId xmlns:a16="http://schemas.microsoft.com/office/drawing/2014/main" xmlns="" id="{0DCCE784-AF37-CA41-8FDE-03BA75B1DC82}"/>
                </a:ext>
              </a:extLst>
            </p:cNvPr>
            <p:cNvSpPr>
              <a:spLocks/>
            </p:cNvSpPr>
            <p:nvPr/>
          </p:nvSpPr>
          <p:spPr bwMode="auto">
            <a:xfrm>
              <a:off x="2324" y="634"/>
              <a:ext cx="970" cy="1893"/>
            </a:xfrm>
            <a:custGeom>
              <a:avLst/>
              <a:gdLst>
                <a:gd name="T0" fmla="*/ 0 w 970"/>
                <a:gd name="T1" fmla="*/ 1893 h 1893"/>
                <a:gd name="T2" fmla="*/ 0 w 970"/>
                <a:gd name="T3" fmla="*/ 739 h 1893"/>
                <a:gd name="T4" fmla="*/ 970 w 970"/>
                <a:gd name="T5" fmla="*/ 0 h 1893"/>
                <a:gd name="T6" fmla="*/ 970 w 970"/>
                <a:gd name="T7" fmla="*/ 1154 h 1893"/>
                <a:gd name="T8" fmla="*/ 0 w 970"/>
                <a:gd name="T9" fmla="*/ 1893 h 1893"/>
                <a:gd name="T10" fmla="*/ 0 60000 65536"/>
                <a:gd name="T11" fmla="*/ 0 60000 65536"/>
                <a:gd name="T12" fmla="*/ 0 60000 65536"/>
                <a:gd name="T13" fmla="*/ 0 60000 65536"/>
                <a:gd name="T14" fmla="*/ 0 60000 65536"/>
                <a:gd name="T15" fmla="*/ 0 w 970"/>
                <a:gd name="T16" fmla="*/ 0 h 1893"/>
                <a:gd name="T17" fmla="*/ 970 w 970"/>
                <a:gd name="T18" fmla="*/ 1893 h 1893"/>
              </a:gdLst>
              <a:ahLst/>
              <a:cxnLst>
                <a:cxn ang="T10">
                  <a:pos x="T0" y="T1"/>
                </a:cxn>
                <a:cxn ang="T11">
                  <a:pos x="T2" y="T3"/>
                </a:cxn>
                <a:cxn ang="T12">
                  <a:pos x="T4" y="T5"/>
                </a:cxn>
                <a:cxn ang="T13">
                  <a:pos x="T6" y="T7"/>
                </a:cxn>
                <a:cxn ang="T14">
                  <a:pos x="T8" y="T9"/>
                </a:cxn>
              </a:cxnLst>
              <a:rect l="T15" t="T16" r="T17" b="T18"/>
              <a:pathLst>
                <a:path w="970" h="1893">
                  <a:moveTo>
                    <a:pt x="0" y="1893"/>
                  </a:moveTo>
                  <a:lnTo>
                    <a:pt x="0" y="739"/>
                  </a:lnTo>
                  <a:lnTo>
                    <a:pt x="970" y="0"/>
                  </a:lnTo>
                  <a:lnTo>
                    <a:pt x="970" y="1154"/>
                  </a:lnTo>
                  <a:lnTo>
                    <a:pt x="0" y="1893"/>
                  </a:lnTo>
                  <a:close/>
                </a:path>
              </a:pathLst>
            </a:custGeom>
            <a:noFill/>
            <a:ln w="9525">
              <a:noFill/>
              <a:round/>
              <a:headEnd/>
              <a:tailEnd/>
            </a:ln>
          </p:spPr>
          <p:txBody>
            <a:bodyPr/>
            <a:lstStyle/>
            <a:p>
              <a:pPr>
                <a:defRPr/>
              </a:pPr>
              <a:endParaRPr lang="pt-BR" b="1">
                <a:solidFill>
                  <a:schemeClr val="tx1"/>
                </a:solidFill>
                <a:latin typeface="+mj-lt"/>
                <a:ea typeface="+mn-ea"/>
              </a:endParaRPr>
            </a:p>
          </p:txBody>
        </p:sp>
        <p:sp>
          <p:nvSpPr>
            <p:cNvPr id="48138" name="Rectangle 11">
              <a:extLst>
                <a:ext uri="{FF2B5EF4-FFF2-40B4-BE49-F238E27FC236}">
                  <a16:creationId xmlns:a16="http://schemas.microsoft.com/office/drawing/2014/main" xmlns="" id="{459D5894-699E-8C49-86FC-C83F9B5CEA5D}"/>
                </a:ext>
              </a:extLst>
            </p:cNvPr>
            <p:cNvSpPr>
              <a:spLocks noChangeArrowheads="1"/>
            </p:cNvSpPr>
            <p:nvPr/>
          </p:nvSpPr>
          <p:spPr bwMode="auto">
            <a:xfrm>
              <a:off x="3294" y="634"/>
              <a:ext cx="1892" cy="1154"/>
            </a:xfrm>
            <a:prstGeom prst="rect">
              <a:avLst/>
            </a:prstGeom>
            <a:noFill/>
            <a:ln w="9525">
              <a:noFill/>
              <a:miter lim="800000"/>
              <a:headEnd/>
              <a:tailEnd/>
            </a:ln>
          </p:spPr>
          <p:txBody>
            <a:bodyPr/>
            <a:lstStyle/>
            <a:p>
              <a:pPr>
                <a:defRPr/>
              </a:pPr>
              <a:endParaRPr lang="pt-BR" b="1">
                <a:solidFill>
                  <a:schemeClr val="tx1"/>
                </a:solidFill>
                <a:latin typeface="+mj-lt"/>
                <a:ea typeface="+mn-ea"/>
              </a:endParaRPr>
            </a:p>
          </p:txBody>
        </p:sp>
        <p:sp>
          <p:nvSpPr>
            <p:cNvPr id="48139" name="Freeform 12">
              <a:extLst>
                <a:ext uri="{FF2B5EF4-FFF2-40B4-BE49-F238E27FC236}">
                  <a16:creationId xmlns:a16="http://schemas.microsoft.com/office/drawing/2014/main" xmlns="" id="{51167564-C9E4-E64E-A8D8-30F6E4B5198D}"/>
                </a:ext>
              </a:extLst>
            </p:cNvPr>
            <p:cNvSpPr>
              <a:spLocks/>
            </p:cNvSpPr>
            <p:nvPr/>
          </p:nvSpPr>
          <p:spPr bwMode="auto">
            <a:xfrm>
              <a:off x="2324" y="634"/>
              <a:ext cx="970" cy="1893"/>
            </a:xfrm>
            <a:custGeom>
              <a:avLst/>
              <a:gdLst>
                <a:gd name="T0" fmla="*/ 0 w 970"/>
                <a:gd name="T1" fmla="*/ 1893 h 1893"/>
                <a:gd name="T2" fmla="*/ 0 w 970"/>
                <a:gd name="T3" fmla="*/ 739 h 1893"/>
                <a:gd name="T4" fmla="*/ 970 w 970"/>
                <a:gd name="T5" fmla="*/ 0 h 1893"/>
                <a:gd name="T6" fmla="*/ 970 w 970"/>
                <a:gd name="T7" fmla="*/ 1154 h 1893"/>
                <a:gd name="T8" fmla="*/ 0 w 970"/>
                <a:gd name="T9" fmla="*/ 1893 h 1893"/>
                <a:gd name="T10" fmla="*/ 0 60000 65536"/>
                <a:gd name="T11" fmla="*/ 0 60000 65536"/>
                <a:gd name="T12" fmla="*/ 0 60000 65536"/>
                <a:gd name="T13" fmla="*/ 0 60000 65536"/>
                <a:gd name="T14" fmla="*/ 0 60000 65536"/>
                <a:gd name="T15" fmla="*/ 0 w 970"/>
                <a:gd name="T16" fmla="*/ 0 h 1893"/>
                <a:gd name="T17" fmla="*/ 970 w 970"/>
                <a:gd name="T18" fmla="*/ 1893 h 1893"/>
              </a:gdLst>
              <a:ahLst/>
              <a:cxnLst>
                <a:cxn ang="T10">
                  <a:pos x="T0" y="T1"/>
                </a:cxn>
                <a:cxn ang="T11">
                  <a:pos x="T2" y="T3"/>
                </a:cxn>
                <a:cxn ang="T12">
                  <a:pos x="T4" y="T5"/>
                </a:cxn>
                <a:cxn ang="T13">
                  <a:pos x="T6" y="T7"/>
                </a:cxn>
                <a:cxn ang="T14">
                  <a:pos x="T8" y="T9"/>
                </a:cxn>
              </a:cxnLst>
              <a:rect l="T15" t="T16" r="T17" b="T18"/>
              <a:pathLst>
                <a:path w="970" h="1893">
                  <a:moveTo>
                    <a:pt x="0" y="1893"/>
                  </a:moveTo>
                  <a:lnTo>
                    <a:pt x="0" y="739"/>
                  </a:lnTo>
                  <a:lnTo>
                    <a:pt x="970" y="0"/>
                  </a:lnTo>
                  <a:lnTo>
                    <a:pt x="970" y="1154"/>
                  </a:lnTo>
                  <a:lnTo>
                    <a:pt x="0" y="1893"/>
                  </a:lnTo>
                  <a:close/>
                </a:path>
              </a:pathLst>
            </a:custGeom>
            <a:noFill/>
            <a:ln w="9525">
              <a:noFill/>
              <a:round/>
              <a:headEnd/>
              <a:tailEnd/>
            </a:ln>
          </p:spPr>
          <p:txBody>
            <a:bodyPr/>
            <a:lstStyle/>
            <a:p>
              <a:pPr>
                <a:defRPr/>
              </a:pPr>
              <a:endParaRPr lang="pt-BR" b="1">
                <a:solidFill>
                  <a:schemeClr val="tx1"/>
                </a:solidFill>
                <a:latin typeface="+mj-lt"/>
                <a:ea typeface="+mn-ea"/>
              </a:endParaRPr>
            </a:p>
          </p:txBody>
        </p:sp>
        <p:sp>
          <p:nvSpPr>
            <p:cNvPr id="48140" name="Rectangle 13">
              <a:extLst>
                <a:ext uri="{FF2B5EF4-FFF2-40B4-BE49-F238E27FC236}">
                  <a16:creationId xmlns:a16="http://schemas.microsoft.com/office/drawing/2014/main" xmlns="" id="{9B2BBA54-DC00-0A46-98BC-087FAC7F6D74}"/>
                </a:ext>
              </a:extLst>
            </p:cNvPr>
            <p:cNvSpPr>
              <a:spLocks noChangeArrowheads="1"/>
            </p:cNvSpPr>
            <p:nvPr/>
          </p:nvSpPr>
          <p:spPr bwMode="auto">
            <a:xfrm>
              <a:off x="3294" y="634"/>
              <a:ext cx="1892" cy="1154"/>
            </a:xfrm>
            <a:prstGeom prst="rect">
              <a:avLst/>
            </a:prstGeom>
            <a:noFill/>
            <a:ln w="9525">
              <a:noFill/>
              <a:miter lim="800000"/>
              <a:headEnd/>
              <a:tailEnd/>
            </a:ln>
          </p:spPr>
          <p:txBody>
            <a:bodyPr/>
            <a:lstStyle/>
            <a:p>
              <a:pPr>
                <a:defRPr/>
              </a:pPr>
              <a:endParaRPr lang="pt-BR" b="1">
                <a:solidFill>
                  <a:schemeClr val="tx1"/>
                </a:solidFill>
                <a:latin typeface="+mj-lt"/>
                <a:ea typeface="+mn-ea"/>
              </a:endParaRPr>
            </a:p>
          </p:txBody>
        </p:sp>
        <p:sp>
          <p:nvSpPr>
            <p:cNvPr id="48141" name="Freeform 14">
              <a:extLst>
                <a:ext uri="{FF2B5EF4-FFF2-40B4-BE49-F238E27FC236}">
                  <a16:creationId xmlns:a16="http://schemas.microsoft.com/office/drawing/2014/main" xmlns="" id="{7341F011-6D1B-C243-8DDD-D6FDD3BC9DC1}"/>
                </a:ext>
              </a:extLst>
            </p:cNvPr>
            <p:cNvSpPr>
              <a:spLocks/>
            </p:cNvSpPr>
            <p:nvPr/>
          </p:nvSpPr>
          <p:spPr bwMode="auto">
            <a:xfrm>
              <a:off x="3566" y="989"/>
              <a:ext cx="212" cy="1006"/>
            </a:xfrm>
            <a:custGeom>
              <a:avLst/>
              <a:gdLst>
                <a:gd name="T0" fmla="*/ 0 w 213"/>
                <a:gd name="T1" fmla="*/ 1006 h 1006"/>
                <a:gd name="T2" fmla="*/ 0 w 213"/>
                <a:gd name="T3" fmla="*/ 166 h 1006"/>
                <a:gd name="T4" fmla="*/ 213 w 213"/>
                <a:gd name="T5" fmla="*/ 0 h 1006"/>
                <a:gd name="T6" fmla="*/ 213 w 213"/>
                <a:gd name="T7" fmla="*/ 840 h 1006"/>
                <a:gd name="T8" fmla="*/ 0 w 213"/>
                <a:gd name="T9" fmla="*/ 1006 h 1006"/>
                <a:gd name="T10" fmla="*/ 0 60000 65536"/>
                <a:gd name="T11" fmla="*/ 0 60000 65536"/>
                <a:gd name="T12" fmla="*/ 0 60000 65536"/>
                <a:gd name="T13" fmla="*/ 0 60000 65536"/>
                <a:gd name="T14" fmla="*/ 0 60000 65536"/>
                <a:gd name="T15" fmla="*/ 0 w 213"/>
                <a:gd name="T16" fmla="*/ 0 h 1006"/>
                <a:gd name="T17" fmla="*/ 213 w 213"/>
                <a:gd name="T18" fmla="*/ 1006 h 1006"/>
              </a:gdLst>
              <a:ahLst/>
              <a:cxnLst>
                <a:cxn ang="T10">
                  <a:pos x="T0" y="T1"/>
                </a:cxn>
                <a:cxn ang="T11">
                  <a:pos x="T2" y="T3"/>
                </a:cxn>
                <a:cxn ang="T12">
                  <a:pos x="T4" y="T5"/>
                </a:cxn>
                <a:cxn ang="T13">
                  <a:pos x="T6" y="T7"/>
                </a:cxn>
                <a:cxn ang="T14">
                  <a:pos x="T8" y="T9"/>
                </a:cxn>
              </a:cxnLst>
              <a:rect l="T15" t="T16" r="T17" b="T18"/>
              <a:pathLst>
                <a:path w="213" h="1006">
                  <a:moveTo>
                    <a:pt x="0" y="1006"/>
                  </a:moveTo>
                  <a:lnTo>
                    <a:pt x="0" y="166"/>
                  </a:lnTo>
                  <a:lnTo>
                    <a:pt x="213" y="0"/>
                  </a:lnTo>
                  <a:lnTo>
                    <a:pt x="213" y="840"/>
                  </a:lnTo>
                  <a:lnTo>
                    <a:pt x="0" y="1006"/>
                  </a:lnTo>
                  <a:close/>
                </a:path>
              </a:pathLst>
            </a:custGeom>
            <a:solidFill>
              <a:srgbClr val="7E0114"/>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42" name="Rectangle 15">
              <a:extLst>
                <a:ext uri="{FF2B5EF4-FFF2-40B4-BE49-F238E27FC236}">
                  <a16:creationId xmlns:a16="http://schemas.microsoft.com/office/drawing/2014/main" xmlns="" id="{ACE95CB4-09A2-CA48-BA49-9AFE45992B40}"/>
                </a:ext>
              </a:extLst>
            </p:cNvPr>
            <p:cNvSpPr>
              <a:spLocks noChangeArrowheads="1"/>
            </p:cNvSpPr>
            <p:nvPr/>
          </p:nvSpPr>
          <p:spPr bwMode="auto">
            <a:xfrm>
              <a:off x="3117" y="1155"/>
              <a:ext cx="449" cy="840"/>
            </a:xfrm>
            <a:prstGeom prst="rect">
              <a:avLst/>
            </a:prstGeom>
            <a:solidFill>
              <a:srgbClr val="FC0128"/>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43" name="Freeform 16">
              <a:extLst>
                <a:ext uri="{FF2B5EF4-FFF2-40B4-BE49-F238E27FC236}">
                  <a16:creationId xmlns:a16="http://schemas.microsoft.com/office/drawing/2014/main" xmlns="" id="{1D177D12-C168-FB47-B905-5C5F24657CD6}"/>
                </a:ext>
              </a:extLst>
            </p:cNvPr>
            <p:cNvSpPr>
              <a:spLocks/>
            </p:cNvSpPr>
            <p:nvPr/>
          </p:nvSpPr>
          <p:spPr bwMode="auto">
            <a:xfrm>
              <a:off x="3117" y="989"/>
              <a:ext cx="660" cy="166"/>
            </a:xfrm>
            <a:custGeom>
              <a:avLst/>
              <a:gdLst>
                <a:gd name="T0" fmla="*/ 449 w 662"/>
                <a:gd name="T1" fmla="*/ 166 h 166"/>
                <a:gd name="T2" fmla="*/ 662 w 662"/>
                <a:gd name="T3" fmla="*/ 0 h 166"/>
                <a:gd name="T4" fmla="*/ 213 w 662"/>
                <a:gd name="T5" fmla="*/ 0 h 166"/>
                <a:gd name="T6" fmla="*/ 0 w 662"/>
                <a:gd name="T7" fmla="*/ 166 h 166"/>
                <a:gd name="T8" fmla="*/ 449 w 662"/>
                <a:gd name="T9" fmla="*/ 166 h 166"/>
                <a:gd name="T10" fmla="*/ 0 60000 65536"/>
                <a:gd name="T11" fmla="*/ 0 60000 65536"/>
                <a:gd name="T12" fmla="*/ 0 60000 65536"/>
                <a:gd name="T13" fmla="*/ 0 60000 65536"/>
                <a:gd name="T14" fmla="*/ 0 60000 65536"/>
                <a:gd name="T15" fmla="*/ 0 w 662"/>
                <a:gd name="T16" fmla="*/ 0 h 166"/>
                <a:gd name="T17" fmla="*/ 662 w 662"/>
                <a:gd name="T18" fmla="*/ 166 h 166"/>
              </a:gdLst>
              <a:ahLst/>
              <a:cxnLst>
                <a:cxn ang="T10">
                  <a:pos x="T0" y="T1"/>
                </a:cxn>
                <a:cxn ang="T11">
                  <a:pos x="T2" y="T3"/>
                </a:cxn>
                <a:cxn ang="T12">
                  <a:pos x="T4" y="T5"/>
                </a:cxn>
                <a:cxn ang="T13">
                  <a:pos x="T6" y="T7"/>
                </a:cxn>
                <a:cxn ang="T14">
                  <a:pos x="T8" y="T9"/>
                </a:cxn>
              </a:cxnLst>
              <a:rect l="T15" t="T16" r="T17" b="T18"/>
              <a:pathLst>
                <a:path w="662" h="166">
                  <a:moveTo>
                    <a:pt x="449" y="166"/>
                  </a:moveTo>
                  <a:lnTo>
                    <a:pt x="662" y="0"/>
                  </a:lnTo>
                  <a:lnTo>
                    <a:pt x="213" y="0"/>
                  </a:lnTo>
                  <a:lnTo>
                    <a:pt x="0" y="166"/>
                  </a:lnTo>
                  <a:lnTo>
                    <a:pt x="449" y="166"/>
                  </a:lnTo>
                  <a:close/>
                </a:path>
              </a:pathLst>
            </a:custGeom>
            <a:solidFill>
              <a:srgbClr val="BD011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33" name="Rectangle 17">
              <a:extLst>
                <a:ext uri="{FF2B5EF4-FFF2-40B4-BE49-F238E27FC236}">
                  <a16:creationId xmlns:a16="http://schemas.microsoft.com/office/drawing/2014/main" xmlns="" id="{B88DBC87-28A7-BC49-9DB8-FC054BF82477}"/>
                </a:ext>
              </a:extLst>
            </p:cNvPr>
            <p:cNvSpPr>
              <a:spLocks noChangeArrowheads="1"/>
            </p:cNvSpPr>
            <p:nvPr/>
          </p:nvSpPr>
          <p:spPr bwMode="auto">
            <a:xfrm>
              <a:off x="3314" y="1007"/>
              <a:ext cx="252"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14,6</a:t>
              </a:r>
              <a:endParaRPr lang="pt-BR" sz="2800" b="1">
                <a:solidFill>
                  <a:schemeClr val="tx1"/>
                </a:solidFill>
                <a:latin typeface="+mj-lt"/>
                <a:ea typeface="+mn-ea"/>
              </a:endParaRPr>
            </a:p>
          </p:txBody>
        </p:sp>
        <p:sp>
          <p:nvSpPr>
            <p:cNvPr id="48145" name="Freeform 18">
              <a:extLst>
                <a:ext uri="{FF2B5EF4-FFF2-40B4-BE49-F238E27FC236}">
                  <a16:creationId xmlns:a16="http://schemas.microsoft.com/office/drawing/2014/main" xmlns="" id="{9A4448FE-8B1A-8246-BAD6-C77F4466CCF8}"/>
                </a:ext>
              </a:extLst>
            </p:cNvPr>
            <p:cNvSpPr>
              <a:spLocks/>
            </p:cNvSpPr>
            <p:nvPr/>
          </p:nvSpPr>
          <p:spPr bwMode="auto">
            <a:xfrm>
              <a:off x="4199" y="1107"/>
              <a:ext cx="212" cy="888"/>
            </a:xfrm>
            <a:custGeom>
              <a:avLst/>
              <a:gdLst>
                <a:gd name="T0" fmla="*/ 0 w 213"/>
                <a:gd name="T1" fmla="*/ 888 h 888"/>
                <a:gd name="T2" fmla="*/ 0 w 213"/>
                <a:gd name="T3" fmla="*/ 166 h 888"/>
                <a:gd name="T4" fmla="*/ 213 w 213"/>
                <a:gd name="T5" fmla="*/ 0 h 888"/>
                <a:gd name="T6" fmla="*/ 213 w 213"/>
                <a:gd name="T7" fmla="*/ 722 h 888"/>
                <a:gd name="T8" fmla="*/ 0 w 213"/>
                <a:gd name="T9" fmla="*/ 888 h 888"/>
                <a:gd name="T10" fmla="*/ 0 60000 65536"/>
                <a:gd name="T11" fmla="*/ 0 60000 65536"/>
                <a:gd name="T12" fmla="*/ 0 60000 65536"/>
                <a:gd name="T13" fmla="*/ 0 60000 65536"/>
                <a:gd name="T14" fmla="*/ 0 60000 65536"/>
                <a:gd name="T15" fmla="*/ 0 w 213"/>
                <a:gd name="T16" fmla="*/ 0 h 888"/>
                <a:gd name="T17" fmla="*/ 213 w 213"/>
                <a:gd name="T18" fmla="*/ 888 h 888"/>
              </a:gdLst>
              <a:ahLst/>
              <a:cxnLst>
                <a:cxn ang="T10">
                  <a:pos x="T0" y="T1"/>
                </a:cxn>
                <a:cxn ang="T11">
                  <a:pos x="T2" y="T3"/>
                </a:cxn>
                <a:cxn ang="T12">
                  <a:pos x="T4" y="T5"/>
                </a:cxn>
                <a:cxn ang="T13">
                  <a:pos x="T6" y="T7"/>
                </a:cxn>
                <a:cxn ang="T14">
                  <a:pos x="T8" y="T9"/>
                </a:cxn>
              </a:cxnLst>
              <a:rect l="T15" t="T16" r="T17" b="T18"/>
              <a:pathLst>
                <a:path w="213" h="888">
                  <a:moveTo>
                    <a:pt x="0" y="888"/>
                  </a:moveTo>
                  <a:lnTo>
                    <a:pt x="0" y="166"/>
                  </a:lnTo>
                  <a:lnTo>
                    <a:pt x="213" y="0"/>
                  </a:lnTo>
                  <a:lnTo>
                    <a:pt x="213" y="722"/>
                  </a:lnTo>
                  <a:lnTo>
                    <a:pt x="0" y="888"/>
                  </a:lnTo>
                  <a:close/>
                </a:path>
              </a:pathLst>
            </a:custGeom>
            <a:solidFill>
              <a:srgbClr val="7E0114"/>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46" name="Rectangle 19">
              <a:extLst>
                <a:ext uri="{FF2B5EF4-FFF2-40B4-BE49-F238E27FC236}">
                  <a16:creationId xmlns:a16="http://schemas.microsoft.com/office/drawing/2014/main" xmlns="" id="{E8FC541C-393F-EC4A-972B-6440D97296FB}"/>
                </a:ext>
              </a:extLst>
            </p:cNvPr>
            <p:cNvSpPr>
              <a:spLocks noChangeArrowheads="1"/>
            </p:cNvSpPr>
            <p:nvPr/>
          </p:nvSpPr>
          <p:spPr bwMode="auto">
            <a:xfrm>
              <a:off x="3744" y="1273"/>
              <a:ext cx="455" cy="722"/>
            </a:xfrm>
            <a:prstGeom prst="rect">
              <a:avLst/>
            </a:prstGeom>
            <a:solidFill>
              <a:srgbClr val="FC0128"/>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47" name="Freeform 20">
              <a:extLst>
                <a:ext uri="{FF2B5EF4-FFF2-40B4-BE49-F238E27FC236}">
                  <a16:creationId xmlns:a16="http://schemas.microsoft.com/office/drawing/2014/main" xmlns="" id="{30811BFB-DA21-164F-A420-C7BCBC90D0E5}"/>
                </a:ext>
              </a:extLst>
            </p:cNvPr>
            <p:cNvSpPr>
              <a:spLocks/>
            </p:cNvSpPr>
            <p:nvPr/>
          </p:nvSpPr>
          <p:spPr bwMode="auto">
            <a:xfrm>
              <a:off x="3744" y="1107"/>
              <a:ext cx="668" cy="166"/>
            </a:xfrm>
            <a:custGeom>
              <a:avLst/>
              <a:gdLst>
                <a:gd name="T0" fmla="*/ 455 w 668"/>
                <a:gd name="T1" fmla="*/ 166 h 166"/>
                <a:gd name="T2" fmla="*/ 668 w 668"/>
                <a:gd name="T3" fmla="*/ 0 h 166"/>
                <a:gd name="T4" fmla="*/ 218 w 668"/>
                <a:gd name="T5" fmla="*/ 0 h 166"/>
                <a:gd name="T6" fmla="*/ 0 w 668"/>
                <a:gd name="T7" fmla="*/ 166 h 166"/>
                <a:gd name="T8" fmla="*/ 455 w 668"/>
                <a:gd name="T9" fmla="*/ 166 h 166"/>
                <a:gd name="T10" fmla="*/ 0 60000 65536"/>
                <a:gd name="T11" fmla="*/ 0 60000 65536"/>
                <a:gd name="T12" fmla="*/ 0 60000 65536"/>
                <a:gd name="T13" fmla="*/ 0 60000 65536"/>
                <a:gd name="T14" fmla="*/ 0 60000 65536"/>
                <a:gd name="T15" fmla="*/ 0 w 668"/>
                <a:gd name="T16" fmla="*/ 0 h 166"/>
                <a:gd name="T17" fmla="*/ 668 w 668"/>
                <a:gd name="T18" fmla="*/ 166 h 166"/>
              </a:gdLst>
              <a:ahLst/>
              <a:cxnLst>
                <a:cxn ang="T10">
                  <a:pos x="T0" y="T1"/>
                </a:cxn>
                <a:cxn ang="T11">
                  <a:pos x="T2" y="T3"/>
                </a:cxn>
                <a:cxn ang="T12">
                  <a:pos x="T4" y="T5"/>
                </a:cxn>
                <a:cxn ang="T13">
                  <a:pos x="T6" y="T7"/>
                </a:cxn>
                <a:cxn ang="T14">
                  <a:pos x="T8" y="T9"/>
                </a:cxn>
              </a:cxnLst>
              <a:rect l="T15" t="T16" r="T17" b="T18"/>
              <a:pathLst>
                <a:path w="668" h="166">
                  <a:moveTo>
                    <a:pt x="455" y="166"/>
                  </a:moveTo>
                  <a:lnTo>
                    <a:pt x="668" y="0"/>
                  </a:lnTo>
                  <a:lnTo>
                    <a:pt x="218" y="0"/>
                  </a:lnTo>
                  <a:lnTo>
                    <a:pt x="0" y="166"/>
                  </a:lnTo>
                  <a:lnTo>
                    <a:pt x="455" y="166"/>
                  </a:lnTo>
                  <a:close/>
                </a:path>
              </a:pathLst>
            </a:custGeom>
            <a:solidFill>
              <a:srgbClr val="BD011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37" name="Rectangle 21">
              <a:extLst>
                <a:ext uri="{FF2B5EF4-FFF2-40B4-BE49-F238E27FC236}">
                  <a16:creationId xmlns:a16="http://schemas.microsoft.com/office/drawing/2014/main" xmlns="" id="{5FE3DF83-9C40-6844-92FB-3996830F19E7}"/>
                </a:ext>
              </a:extLst>
            </p:cNvPr>
            <p:cNvSpPr>
              <a:spLocks noChangeArrowheads="1"/>
            </p:cNvSpPr>
            <p:nvPr/>
          </p:nvSpPr>
          <p:spPr bwMode="auto">
            <a:xfrm>
              <a:off x="3945" y="1107"/>
              <a:ext cx="251"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12,5</a:t>
              </a:r>
              <a:endParaRPr lang="pt-BR" sz="2800" b="1">
                <a:solidFill>
                  <a:schemeClr val="tx1"/>
                </a:solidFill>
                <a:latin typeface="+mj-lt"/>
                <a:ea typeface="+mn-ea"/>
              </a:endParaRPr>
            </a:p>
          </p:txBody>
        </p:sp>
        <p:sp>
          <p:nvSpPr>
            <p:cNvPr id="48149" name="Freeform 22">
              <a:extLst>
                <a:ext uri="{FF2B5EF4-FFF2-40B4-BE49-F238E27FC236}">
                  <a16:creationId xmlns:a16="http://schemas.microsoft.com/office/drawing/2014/main" xmlns="" id="{FAC6209D-7435-E64E-9697-822AF1A45EEE}"/>
                </a:ext>
              </a:extLst>
            </p:cNvPr>
            <p:cNvSpPr>
              <a:spLocks/>
            </p:cNvSpPr>
            <p:nvPr/>
          </p:nvSpPr>
          <p:spPr bwMode="auto">
            <a:xfrm>
              <a:off x="4826" y="1409"/>
              <a:ext cx="218" cy="586"/>
            </a:xfrm>
            <a:custGeom>
              <a:avLst/>
              <a:gdLst>
                <a:gd name="T0" fmla="*/ 0 w 218"/>
                <a:gd name="T1" fmla="*/ 586 h 586"/>
                <a:gd name="T2" fmla="*/ 0 w 218"/>
                <a:gd name="T3" fmla="*/ 166 h 586"/>
                <a:gd name="T4" fmla="*/ 218 w 218"/>
                <a:gd name="T5" fmla="*/ 0 h 586"/>
                <a:gd name="T6" fmla="*/ 218 w 218"/>
                <a:gd name="T7" fmla="*/ 420 h 586"/>
                <a:gd name="T8" fmla="*/ 0 w 218"/>
                <a:gd name="T9" fmla="*/ 586 h 586"/>
                <a:gd name="T10" fmla="*/ 0 60000 65536"/>
                <a:gd name="T11" fmla="*/ 0 60000 65536"/>
                <a:gd name="T12" fmla="*/ 0 60000 65536"/>
                <a:gd name="T13" fmla="*/ 0 60000 65536"/>
                <a:gd name="T14" fmla="*/ 0 60000 65536"/>
                <a:gd name="T15" fmla="*/ 0 w 218"/>
                <a:gd name="T16" fmla="*/ 0 h 586"/>
                <a:gd name="T17" fmla="*/ 218 w 218"/>
                <a:gd name="T18" fmla="*/ 586 h 586"/>
              </a:gdLst>
              <a:ahLst/>
              <a:cxnLst>
                <a:cxn ang="T10">
                  <a:pos x="T0" y="T1"/>
                </a:cxn>
                <a:cxn ang="T11">
                  <a:pos x="T2" y="T3"/>
                </a:cxn>
                <a:cxn ang="T12">
                  <a:pos x="T4" y="T5"/>
                </a:cxn>
                <a:cxn ang="T13">
                  <a:pos x="T6" y="T7"/>
                </a:cxn>
                <a:cxn ang="T14">
                  <a:pos x="T8" y="T9"/>
                </a:cxn>
              </a:cxnLst>
              <a:rect l="T15" t="T16" r="T17" b="T18"/>
              <a:pathLst>
                <a:path w="218" h="586">
                  <a:moveTo>
                    <a:pt x="0" y="586"/>
                  </a:moveTo>
                  <a:lnTo>
                    <a:pt x="0" y="166"/>
                  </a:lnTo>
                  <a:lnTo>
                    <a:pt x="218" y="0"/>
                  </a:lnTo>
                  <a:lnTo>
                    <a:pt x="218" y="420"/>
                  </a:lnTo>
                  <a:lnTo>
                    <a:pt x="0" y="586"/>
                  </a:lnTo>
                  <a:close/>
                </a:path>
              </a:pathLst>
            </a:custGeom>
            <a:solidFill>
              <a:srgbClr val="7E0114"/>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50" name="Rectangle 23">
              <a:extLst>
                <a:ext uri="{FF2B5EF4-FFF2-40B4-BE49-F238E27FC236}">
                  <a16:creationId xmlns:a16="http://schemas.microsoft.com/office/drawing/2014/main" xmlns="" id="{7B7D5711-7F8A-584C-8CD7-24C681870935}"/>
                </a:ext>
              </a:extLst>
            </p:cNvPr>
            <p:cNvSpPr>
              <a:spLocks noChangeArrowheads="1"/>
            </p:cNvSpPr>
            <p:nvPr/>
          </p:nvSpPr>
          <p:spPr bwMode="auto">
            <a:xfrm>
              <a:off x="4376" y="1575"/>
              <a:ext cx="450" cy="420"/>
            </a:xfrm>
            <a:prstGeom prst="rect">
              <a:avLst/>
            </a:prstGeom>
            <a:solidFill>
              <a:srgbClr val="FC0128"/>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51" name="Freeform 24">
              <a:extLst>
                <a:ext uri="{FF2B5EF4-FFF2-40B4-BE49-F238E27FC236}">
                  <a16:creationId xmlns:a16="http://schemas.microsoft.com/office/drawing/2014/main" xmlns="" id="{15438990-7397-E945-B01B-6BBDDB8DA0D1}"/>
                </a:ext>
              </a:extLst>
            </p:cNvPr>
            <p:cNvSpPr>
              <a:spLocks/>
            </p:cNvSpPr>
            <p:nvPr/>
          </p:nvSpPr>
          <p:spPr bwMode="auto">
            <a:xfrm>
              <a:off x="4376" y="1409"/>
              <a:ext cx="668" cy="166"/>
            </a:xfrm>
            <a:custGeom>
              <a:avLst/>
              <a:gdLst>
                <a:gd name="T0" fmla="*/ 450 w 668"/>
                <a:gd name="T1" fmla="*/ 166 h 166"/>
                <a:gd name="T2" fmla="*/ 668 w 668"/>
                <a:gd name="T3" fmla="*/ 0 h 166"/>
                <a:gd name="T4" fmla="*/ 213 w 668"/>
                <a:gd name="T5" fmla="*/ 0 h 166"/>
                <a:gd name="T6" fmla="*/ 0 w 668"/>
                <a:gd name="T7" fmla="*/ 166 h 166"/>
                <a:gd name="T8" fmla="*/ 450 w 668"/>
                <a:gd name="T9" fmla="*/ 166 h 166"/>
                <a:gd name="T10" fmla="*/ 0 60000 65536"/>
                <a:gd name="T11" fmla="*/ 0 60000 65536"/>
                <a:gd name="T12" fmla="*/ 0 60000 65536"/>
                <a:gd name="T13" fmla="*/ 0 60000 65536"/>
                <a:gd name="T14" fmla="*/ 0 60000 65536"/>
                <a:gd name="T15" fmla="*/ 0 w 668"/>
                <a:gd name="T16" fmla="*/ 0 h 166"/>
                <a:gd name="T17" fmla="*/ 668 w 668"/>
                <a:gd name="T18" fmla="*/ 166 h 166"/>
              </a:gdLst>
              <a:ahLst/>
              <a:cxnLst>
                <a:cxn ang="T10">
                  <a:pos x="T0" y="T1"/>
                </a:cxn>
                <a:cxn ang="T11">
                  <a:pos x="T2" y="T3"/>
                </a:cxn>
                <a:cxn ang="T12">
                  <a:pos x="T4" y="T5"/>
                </a:cxn>
                <a:cxn ang="T13">
                  <a:pos x="T6" y="T7"/>
                </a:cxn>
                <a:cxn ang="T14">
                  <a:pos x="T8" y="T9"/>
                </a:cxn>
              </a:cxnLst>
              <a:rect l="T15" t="T16" r="T17" b="T18"/>
              <a:pathLst>
                <a:path w="668" h="166">
                  <a:moveTo>
                    <a:pt x="450" y="166"/>
                  </a:moveTo>
                  <a:lnTo>
                    <a:pt x="668" y="0"/>
                  </a:lnTo>
                  <a:lnTo>
                    <a:pt x="213" y="0"/>
                  </a:lnTo>
                  <a:lnTo>
                    <a:pt x="0" y="166"/>
                  </a:lnTo>
                  <a:lnTo>
                    <a:pt x="450" y="166"/>
                  </a:lnTo>
                  <a:close/>
                </a:path>
              </a:pathLst>
            </a:custGeom>
            <a:solidFill>
              <a:srgbClr val="BD011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41" name="Rectangle 25">
              <a:extLst>
                <a:ext uri="{FF2B5EF4-FFF2-40B4-BE49-F238E27FC236}">
                  <a16:creationId xmlns:a16="http://schemas.microsoft.com/office/drawing/2014/main" xmlns="" id="{8B2238FF-C4D2-2642-9626-A15733F43801}"/>
                </a:ext>
              </a:extLst>
            </p:cNvPr>
            <p:cNvSpPr>
              <a:spLocks noChangeArrowheads="1"/>
            </p:cNvSpPr>
            <p:nvPr/>
          </p:nvSpPr>
          <p:spPr bwMode="auto">
            <a:xfrm>
              <a:off x="4617" y="1391"/>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7,3</a:t>
              </a:r>
              <a:endParaRPr lang="pt-BR" sz="2800" b="1">
                <a:solidFill>
                  <a:schemeClr val="tx1"/>
                </a:solidFill>
                <a:latin typeface="+mj-lt"/>
                <a:ea typeface="+mn-ea"/>
              </a:endParaRPr>
            </a:p>
          </p:txBody>
        </p:sp>
        <p:sp>
          <p:nvSpPr>
            <p:cNvPr id="48153" name="Freeform 26">
              <a:extLst>
                <a:ext uri="{FF2B5EF4-FFF2-40B4-BE49-F238E27FC236}">
                  <a16:creationId xmlns:a16="http://schemas.microsoft.com/office/drawing/2014/main" xmlns="" id="{298EAB98-9F4F-5643-98CC-59C79E5CA1DC}"/>
                </a:ext>
              </a:extLst>
            </p:cNvPr>
            <p:cNvSpPr>
              <a:spLocks/>
            </p:cNvSpPr>
            <p:nvPr/>
          </p:nvSpPr>
          <p:spPr bwMode="auto">
            <a:xfrm>
              <a:off x="3241" y="1521"/>
              <a:ext cx="219" cy="716"/>
            </a:xfrm>
            <a:custGeom>
              <a:avLst/>
              <a:gdLst>
                <a:gd name="T0" fmla="*/ 0 w 219"/>
                <a:gd name="T1" fmla="*/ 716 h 716"/>
                <a:gd name="T2" fmla="*/ 0 w 219"/>
                <a:gd name="T3" fmla="*/ 166 h 716"/>
                <a:gd name="T4" fmla="*/ 219 w 219"/>
                <a:gd name="T5" fmla="*/ 0 h 716"/>
                <a:gd name="T6" fmla="*/ 219 w 219"/>
                <a:gd name="T7" fmla="*/ 557 h 716"/>
                <a:gd name="T8" fmla="*/ 0 w 219"/>
                <a:gd name="T9" fmla="*/ 716 h 716"/>
                <a:gd name="T10" fmla="*/ 0 60000 65536"/>
                <a:gd name="T11" fmla="*/ 0 60000 65536"/>
                <a:gd name="T12" fmla="*/ 0 60000 65536"/>
                <a:gd name="T13" fmla="*/ 0 60000 65536"/>
                <a:gd name="T14" fmla="*/ 0 60000 65536"/>
                <a:gd name="T15" fmla="*/ 0 w 219"/>
                <a:gd name="T16" fmla="*/ 0 h 716"/>
                <a:gd name="T17" fmla="*/ 219 w 219"/>
                <a:gd name="T18" fmla="*/ 716 h 716"/>
              </a:gdLst>
              <a:ahLst/>
              <a:cxnLst>
                <a:cxn ang="T10">
                  <a:pos x="T0" y="T1"/>
                </a:cxn>
                <a:cxn ang="T11">
                  <a:pos x="T2" y="T3"/>
                </a:cxn>
                <a:cxn ang="T12">
                  <a:pos x="T4" y="T5"/>
                </a:cxn>
                <a:cxn ang="T13">
                  <a:pos x="T6" y="T7"/>
                </a:cxn>
                <a:cxn ang="T14">
                  <a:pos x="T8" y="T9"/>
                </a:cxn>
              </a:cxnLst>
              <a:rect l="T15" t="T16" r="T17" b="T18"/>
              <a:pathLst>
                <a:path w="219" h="716">
                  <a:moveTo>
                    <a:pt x="0" y="716"/>
                  </a:moveTo>
                  <a:lnTo>
                    <a:pt x="0" y="166"/>
                  </a:lnTo>
                  <a:lnTo>
                    <a:pt x="219" y="0"/>
                  </a:lnTo>
                  <a:lnTo>
                    <a:pt x="219" y="557"/>
                  </a:lnTo>
                  <a:lnTo>
                    <a:pt x="0" y="716"/>
                  </a:lnTo>
                  <a:close/>
                </a:path>
              </a:pathLst>
            </a:custGeom>
            <a:solidFill>
              <a:srgbClr val="0057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54" name="Rectangle 27">
              <a:extLst>
                <a:ext uri="{FF2B5EF4-FFF2-40B4-BE49-F238E27FC236}">
                  <a16:creationId xmlns:a16="http://schemas.microsoft.com/office/drawing/2014/main" xmlns="" id="{50A314F4-A092-A943-B986-5864FE3DFA34}"/>
                </a:ext>
              </a:extLst>
            </p:cNvPr>
            <p:cNvSpPr>
              <a:spLocks noChangeArrowheads="1"/>
            </p:cNvSpPr>
            <p:nvPr/>
          </p:nvSpPr>
          <p:spPr bwMode="auto">
            <a:xfrm>
              <a:off x="2792" y="1687"/>
              <a:ext cx="449" cy="550"/>
            </a:xfrm>
            <a:prstGeom prst="rect">
              <a:avLst/>
            </a:prstGeom>
            <a:solidFill>
              <a:srgbClr val="00AE00"/>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55" name="Freeform 28">
              <a:extLst>
                <a:ext uri="{FF2B5EF4-FFF2-40B4-BE49-F238E27FC236}">
                  <a16:creationId xmlns:a16="http://schemas.microsoft.com/office/drawing/2014/main" xmlns="" id="{813A98E2-DAEC-B641-AF34-97870A687D48}"/>
                </a:ext>
              </a:extLst>
            </p:cNvPr>
            <p:cNvSpPr>
              <a:spLocks/>
            </p:cNvSpPr>
            <p:nvPr/>
          </p:nvSpPr>
          <p:spPr bwMode="auto">
            <a:xfrm>
              <a:off x="2792" y="1521"/>
              <a:ext cx="668" cy="166"/>
            </a:xfrm>
            <a:custGeom>
              <a:avLst/>
              <a:gdLst>
                <a:gd name="T0" fmla="*/ 449 w 668"/>
                <a:gd name="T1" fmla="*/ 166 h 166"/>
                <a:gd name="T2" fmla="*/ 668 w 668"/>
                <a:gd name="T3" fmla="*/ 0 h 166"/>
                <a:gd name="T4" fmla="*/ 218 w 668"/>
                <a:gd name="T5" fmla="*/ 0 h 166"/>
                <a:gd name="T6" fmla="*/ 0 w 668"/>
                <a:gd name="T7" fmla="*/ 166 h 166"/>
                <a:gd name="T8" fmla="*/ 449 w 668"/>
                <a:gd name="T9" fmla="*/ 166 h 166"/>
                <a:gd name="T10" fmla="*/ 0 60000 65536"/>
                <a:gd name="T11" fmla="*/ 0 60000 65536"/>
                <a:gd name="T12" fmla="*/ 0 60000 65536"/>
                <a:gd name="T13" fmla="*/ 0 60000 65536"/>
                <a:gd name="T14" fmla="*/ 0 60000 65536"/>
                <a:gd name="T15" fmla="*/ 0 w 668"/>
                <a:gd name="T16" fmla="*/ 0 h 166"/>
                <a:gd name="T17" fmla="*/ 668 w 668"/>
                <a:gd name="T18" fmla="*/ 166 h 166"/>
              </a:gdLst>
              <a:ahLst/>
              <a:cxnLst>
                <a:cxn ang="T10">
                  <a:pos x="T0" y="T1"/>
                </a:cxn>
                <a:cxn ang="T11">
                  <a:pos x="T2" y="T3"/>
                </a:cxn>
                <a:cxn ang="T12">
                  <a:pos x="T4" y="T5"/>
                </a:cxn>
                <a:cxn ang="T13">
                  <a:pos x="T6" y="T7"/>
                </a:cxn>
                <a:cxn ang="T14">
                  <a:pos x="T8" y="T9"/>
                </a:cxn>
              </a:cxnLst>
              <a:rect l="T15" t="T16" r="T17" b="T18"/>
              <a:pathLst>
                <a:path w="668" h="166">
                  <a:moveTo>
                    <a:pt x="449" y="166"/>
                  </a:moveTo>
                  <a:lnTo>
                    <a:pt x="668" y="0"/>
                  </a:lnTo>
                  <a:lnTo>
                    <a:pt x="218" y="0"/>
                  </a:lnTo>
                  <a:lnTo>
                    <a:pt x="0" y="166"/>
                  </a:lnTo>
                  <a:lnTo>
                    <a:pt x="449" y="166"/>
                  </a:lnTo>
                  <a:close/>
                </a:path>
              </a:pathLst>
            </a:custGeom>
            <a:solidFill>
              <a:srgbClr val="0083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45" name="Rectangle 29">
              <a:extLst>
                <a:ext uri="{FF2B5EF4-FFF2-40B4-BE49-F238E27FC236}">
                  <a16:creationId xmlns:a16="http://schemas.microsoft.com/office/drawing/2014/main" xmlns="" id="{9F1A2CF3-07FF-A547-A243-52ACD61681EB}"/>
                </a:ext>
              </a:extLst>
            </p:cNvPr>
            <p:cNvSpPr>
              <a:spLocks noChangeArrowheads="1"/>
            </p:cNvSpPr>
            <p:nvPr/>
          </p:nvSpPr>
          <p:spPr bwMode="auto">
            <a:xfrm>
              <a:off x="3044" y="1527"/>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9,6</a:t>
              </a:r>
              <a:endParaRPr lang="pt-BR" sz="2800" b="1">
                <a:solidFill>
                  <a:schemeClr val="tx1"/>
                </a:solidFill>
                <a:latin typeface="+mj-lt"/>
                <a:ea typeface="+mn-ea"/>
              </a:endParaRPr>
            </a:p>
          </p:txBody>
        </p:sp>
        <p:sp>
          <p:nvSpPr>
            <p:cNvPr id="48157" name="Freeform 30">
              <a:extLst>
                <a:ext uri="{FF2B5EF4-FFF2-40B4-BE49-F238E27FC236}">
                  <a16:creationId xmlns:a16="http://schemas.microsoft.com/office/drawing/2014/main" xmlns="" id="{418E1DD6-EC6D-B949-8FA7-2C17AFE5D96E}"/>
                </a:ext>
              </a:extLst>
            </p:cNvPr>
            <p:cNvSpPr>
              <a:spLocks/>
            </p:cNvSpPr>
            <p:nvPr/>
          </p:nvSpPr>
          <p:spPr bwMode="auto">
            <a:xfrm>
              <a:off x="3874" y="1699"/>
              <a:ext cx="213" cy="538"/>
            </a:xfrm>
            <a:custGeom>
              <a:avLst/>
              <a:gdLst>
                <a:gd name="T0" fmla="*/ 0 w 213"/>
                <a:gd name="T1" fmla="*/ 538 h 538"/>
                <a:gd name="T2" fmla="*/ 0 w 213"/>
                <a:gd name="T3" fmla="*/ 166 h 538"/>
                <a:gd name="T4" fmla="*/ 213 w 213"/>
                <a:gd name="T5" fmla="*/ 0 h 538"/>
                <a:gd name="T6" fmla="*/ 213 w 213"/>
                <a:gd name="T7" fmla="*/ 379 h 538"/>
                <a:gd name="T8" fmla="*/ 0 w 213"/>
                <a:gd name="T9" fmla="*/ 538 h 538"/>
                <a:gd name="T10" fmla="*/ 0 60000 65536"/>
                <a:gd name="T11" fmla="*/ 0 60000 65536"/>
                <a:gd name="T12" fmla="*/ 0 60000 65536"/>
                <a:gd name="T13" fmla="*/ 0 60000 65536"/>
                <a:gd name="T14" fmla="*/ 0 60000 65536"/>
                <a:gd name="T15" fmla="*/ 0 w 213"/>
                <a:gd name="T16" fmla="*/ 0 h 538"/>
                <a:gd name="T17" fmla="*/ 213 w 213"/>
                <a:gd name="T18" fmla="*/ 538 h 538"/>
              </a:gdLst>
              <a:ahLst/>
              <a:cxnLst>
                <a:cxn ang="T10">
                  <a:pos x="T0" y="T1"/>
                </a:cxn>
                <a:cxn ang="T11">
                  <a:pos x="T2" y="T3"/>
                </a:cxn>
                <a:cxn ang="T12">
                  <a:pos x="T4" y="T5"/>
                </a:cxn>
                <a:cxn ang="T13">
                  <a:pos x="T6" y="T7"/>
                </a:cxn>
                <a:cxn ang="T14">
                  <a:pos x="T8" y="T9"/>
                </a:cxn>
              </a:cxnLst>
              <a:rect l="T15" t="T16" r="T17" b="T18"/>
              <a:pathLst>
                <a:path w="213" h="538">
                  <a:moveTo>
                    <a:pt x="0" y="538"/>
                  </a:moveTo>
                  <a:lnTo>
                    <a:pt x="0" y="166"/>
                  </a:lnTo>
                  <a:lnTo>
                    <a:pt x="213" y="0"/>
                  </a:lnTo>
                  <a:lnTo>
                    <a:pt x="213" y="379"/>
                  </a:lnTo>
                  <a:lnTo>
                    <a:pt x="0" y="538"/>
                  </a:lnTo>
                  <a:close/>
                </a:path>
              </a:pathLst>
            </a:custGeom>
            <a:solidFill>
              <a:srgbClr val="0057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58" name="Rectangle 31">
              <a:extLst>
                <a:ext uri="{FF2B5EF4-FFF2-40B4-BE49-F238E27FC236}">
                  <a16:creationId xmlns:a16="http://schemas.microsoft.com/office/drawing/2014/main" xmlns="" id="{60BDBB86-815E-6041-BE0E-86DD55AD9C7F}"/>
                </a:ext>
              </a:extLst>
            </p:cNvPr>
            <p:cNvSpPr>
              <a:spLocks noChangeArrowheads="1"/>
            </p:cNvSpPr>
            <p:nvPr/>
          </p:nvSpPr>
          <p:spPr bwMode="auto">
            <a:xfrm>
              <a:off x="3424" y="1865"/>
              <a:ext cx="450" cy="372"/>
            </a:xfrm>
            <a:prstGeom prst="rect">
              <a:avLst/>
            </a:prstGeom>
            <a:solidFill>
              <a:srgbClr val="00AE00"/>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59" name="Freeform 32">
              <a:extLst>
                <a:ext uri="{FF2B5EF4-FFF2-40B4-BE49-F238E27FC236}">
                  <a16:creationId xmlns:a16="http://schemas.microsoft.com/office/drawing/2014/main" xmlns="" id="{39FB6F43-A74C-8741-84C5-801AE6F99221}"/>
                </a:ext>
              </a:extLst>
            </p:cNvPr>
            <p:cNvSpPr>
              <a:spLocks/>
            </p:cNvSpPr>
            <p:nvPr/>
          </p:nvSpPr>
          <p:spPr bwMode="auto">
            <a:xfrm>
              <a:off x="3424" y="1699"/>
              <a:ext cx="663" cy="166"/>
            </a:xfrm>
            <a:custGeom>
              <a:avLst/>
              <a:gdLst>
                <a:gd name="T0" fmla="*/ 450 w 663"/>
                <a:gd name="T1" fmla="*/ 166 h 166"/>
                <a:gd name="T2" fmla="*/ 663 w 663"/>
                <a:gd name="T3" fmla="*/ 0 h 166"/>
                <a:gd name="T4" fmla="*/ 213 w 663"/>
                <a:gd name="T5" fmla="*/ 0 h 166"/>
                <a:gd name="T6" fmla="*/ 0 w 663"/>
                <a:gd name="T7" fmla="*/ 166 h 166"/>
                <a:gd name="T8" fmla="*/ 450 w 663"/>
                <a:gd name="T9" fmla="*/ 166 h 166"/>
                <a:gd name="T10" fmla="*/ 0 60000 65536"/>
                <a:gd name="T11" fmla="*/ 0 60000 65536"/>
                <a:gd name="T12" fmla="*/ 0 60000 65536"/>
                <a:gd name="T13" fmla="*/ 0 60000 65536"/>
                <a:gd name="T14" fmla="*/ 0 60000 65536"/>
                <a:gd name="T15" fmla="*/ 0 w 663"/>
                <a:gd name="T16" fmla="*/ 0 h 166"/>
                <a:gd name="T17" fmla="*/ 663 w 663"/>
                <a:gd name="T18" fmla="*/ 166 h 166"/>
              </a:gdLst>
              <a:ahLst/>
              <a:cxnLst>
                <a:cxn ang="T10">
                  <a:pos x="T0" y="T1"/>
                </a:cxn>
                <a:cxn ang="T11">
                  <a:pos x="T2" y="T3"/>
                </a:cxn>
                <a:cxn ang="T12">
                  <a:pos x="T4" y="T5"/>
                </a:cxn>
                <a:cxn ang="T13">
                  <a:pos x="T6" y="T7"/>
                </a:cxn>
                <a:cxn ang="T14">
                  <a:pos x="T8" y="T9"/>
                </a:cxn>
              </a:cxnLst>
              <a:rect l="T15" t="T16" r="T17" b="T18"/>
              <a:pathLst>
                <a:path w="663" h="166">
                  <a:moveTo>
                    <a:pt x="450" y="166"/>
                  </a:moveTo>
                  <a:lnTo>
                    <a:pt x="663" y="0"/>
                  </a:lnTo>
                  <a:lnTo>
                    <a:pt x="213" y="0"/>
                  </a:lnTo>
                  <a:lnTo>
                    <a:pt x="0" y="166"/>
                  </a:lnTo>
                  <a:lnTo>
                    <a:pt x="450" y="166"/>
                  </a:lnTo>
                  <a:close/>
                </a:path>
              </a:pathLst>
            </a:custGeom>
            <a:solidFill>
              <a:srgbClr val="0083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49" name="Rectangle 33">
              <a:extLst>
                <a:ext uri="{FF2B5EF4-FFF2-40B4-BE49-F238E27FC236}">
                  <a16:creationId xmlns:a16="http://schemas.microsoft.com/office/drawing/2014/main" xmlns="" id="{49ECF90C-B62B-A94F-B121-052E3ACD2EC0}"/>
                </a:ext>
              </a:extLst>
            </p:cNvPr>
            <p:cNvSpPr>
              <a:spLocks noChangeArrowheads="1"/>
            </p:cNvSpPr>
            <p:nvPr/>
          </p:nvSpPr>
          <p:spPr bwMode="auto">
            <a:xfrm>
              <a:off x="3677" y="1711"/>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6,5</a:t>
              </a:r>
              <a:endParaRPr lang="pt-BR" sz="2800" b="1">
                <a:solidFill>
                  <a:schemeClr val="tx1"/>
                </a:solidFill>
                <a:latin typeface="+mj-lt"/>
                <a:ea typeface="+mn-ea"/>
              </a:endParaRPr>
            </a:p>
          </p:txBody>
        </p:sp>
        <p:sp>
          <p:nvSpPr>
            <p:cNvPr id="48161" name="Freeform 34">
              <a:extLst>
                <a:ext uri="{FF2B5EF4-FFF2-40B4-BE49-F238E27FC236}">
                  <a16:creationId xmlns:a16="http://schemas.microsoft.com/office/drawing/2014/main" xmlns="" id="{6906F8F4-7854-AC43-BD7A-4C77BA60256E}"/>
                </a:ext>
              </a:extLst>
            </p:cNvPr>
            <p:cNvSpPr>
              <a:spLocks/>
            </p:cNvSpPr>
            <p:nvPr/>
          </p:nvSpPr>
          <p:spPr bwMode="auto">
            <a:xfrm>
              <a:off x="4500" y="1835"/>
              <a:ext cx="220" cy="402"/>
            </a:xfrm>
            <a:custGeom>
              <a:avLst/>
              <a:gdLst>
                <a:gd name="T0" fmla="*/ 0 w 219"/>
                <a:gd name="T1" fmla="*/ 402 h 402"/>
                <a:gd name="T2" fmla="*/ 0 w 219"/>
                <a:gd name="T3" fmla="*/ 160 h 402"/>
                <a:gd name="T4" fmla="*/ 219 w 219"/>
                <a:gd name="T5" fmla="*/ 0 h 402"/>
                <a:gd name="T6" fmla="*/ 219 w 219"/>
                <a:gd name="T7" fmla="*/ 243 h 402"/>
                <a:gd name="T8" fmla="*/ 0 w 219"/>
                <a:gd name="T9" fmla="*/ 402 h 402"/>
                <a:gd name="T10" fmla="*/ 0 60000 65536"/>
                <a:gd name="T11" fmla="*/ 0 60000 65536"/>
                <a:gd name="T12" fmla="*/ 0 60000 65536"/>
                <a:gd name="T13" fmla="*/ 0 60000 65536"/>
                <a:gd name="T14" fmla="*/ 0 60000 65536"/>
                <a:gd name="T15" fmla="*/ 0 w 219"/>
                <a:gd name="T16" fmla="*/ 0 h 402"/>
                <a:gd name="T17" fmla="*/ 219 w 219"/>
                <a:gd name="T18" fmla="*/ 402 h 402"/>
              </a:gdLst>
              <a:ahLst/>
              <a:cxnLst>
                <a:cxn ang="T10">
                  <a:pos x="T0" y="T1"/>
                </a:cxn>
                <a:cxn ang="T11">
                  <a:pos x="T2" y="T3"/>
                </a:cxn>
                <a:cxn ang="T12">
                  <a:pos x="T4" y="T5"/>
                </a:cxn>
                <a:cxn ang="T13">
                  <a:pos x="T6" y="T7"/>
                </a:cxn>
                <a:cxn ang="T14">
                  <a:pos x="T8" y="T9"/>
                </a:cxn>
              </a:cxnLst>
              <a:rect l="T15" t="T16" r="T17" b="T18"/>
              <a:pathLst>
                <a:path w="219" h="402">
                  <a:moveTo>
                    <a:pt x="0" y="402"/>
                  </a:moveTo>
                  <a:lnTo>
                    <a:pt x="0" y="160"/>
                  </a:lnTo>
                  <a:lnTo>
                    <a:pt x="219" y="0"/>
                  </a:lnTo>
                  <a:lnTo>
                    <a:pt x="219" y="243"/>
                  </a:lnTo>
                  <a:lnTo>
                    <a:pt x="0" y="402"/>
                  </a:lnTo>
                  <a:close/>
                </a:path>
              </a:pathLst>
            </a:custGeom>
            <a:solidFill>
              <a:srgbClr val="0057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62" name="Rectangle 35">
              <a:extLst>
                <a:ext uri="{FF2B5EF4-FFF2-40B4-BE49-F238E27FC236}">
                  <a16:creationId xmlns:a16="http://schemas.microsoft.com/office/drawing/2014/main" xmlns="" id="{F3A0CC4D-4424-444F-96E3-4D44E0488670}"/>
                </a:ext>
              </a:extLst>
            </p:cNvPr>
            <p:cNvSpPr>
              <a:spLocks noChangeArrowheads="1"/>
            </p:cNvSpPr>
            <p:nvPr/>
          </p:nvSpPr>
          <p:spPr bwMode="auto">
            <a:xfrm>
              <a:off x="4051" y="1995"/>
              <a:ext cx="449" cy="242"/>
            </a:xfrm>
            <a:prstGeom prst="rect">
              <a:avLst/>
            </a:prstGeom>
            <a:solidFill>
              <a:srgbClr val="00AE00"/>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63" name="Freeform 36">
              <a:extLst>
                <a:ext uri="{FF2B5EF4-FFF2-40B4-BE49-F238E27FC236}">
                  <a16:creationId xmlns:a16="http://schemas.microsoft.com/office/drawing/2014/main" xmlns="" id="{A2C76714-4E72-DF4A-AF78-AE169027BF68}"/>
                </a:ext>
              </a:extLst>
            </p:cNvPr>
            <p:cNvSpPr>
              <a:spLocks/>
            </p:cNvSpPr>
            <p:nvPr/>
          </p:nvSpPr>
          <p:spPr bwMode="auto">
            <a:xfrm>
              <a:off x="4051" y="1835"/>
              <a:ext cx="668" cy="160"/>
            </a:xfrm>
            <a:custGeom>
              <a:avLst/>
              <a:gdLst>
                <a:gd name="T0" fmla="*/ 449 w 668"/>
                <a:gd name="T1" fmla="*/ 160 h 160"/>
                <a:gd name="T2" fmla="*/ 668 w 668"/>
                <a:gd name="T3" fmla="*/ 0 h 160"/>
                <a:gd name="T4" fmla="*/ 219 w 668"/>
                <a:gd name="T5" fmla="*/ 0 h 160"/>
                <a:gd name="T6" fmla="*/ 0 w 668"/>
                <a:gd name="T7" fmla="*/ 160 h 160"/>
                <a:gd name="T8" fmla="*/ 449 w 668"/>
                <a:gd name="T9" fmla="*/ 160 h 160"/>
                <a:gd name="T10" fmla="*/ 0 60000 65536"/>
                <a:gd name="T11" fmla="*/ 0 60000 65536"/>
                <a:gd name="T12" fmla="*/ 0 60000 65536"/>
                <a:gd name="T13" fmla="*/ 0 60000 65536"/>
                <a:gd name="T14" fmla="*/ 0 60000 65536"/>
                <a:gd name="T15" fmla="*/ 0 w 668"/>
                <a:gd name="T16" fmla="*/ 0 h 160"/>
                <a:gd name="T17" fmla="*/ 668 w 668"/>
                <a:gd name="T18" fmla="*/ 160 h 160"/>
              </a:gdLst>
              <a:ahLst/>
              <a:cxnLst>
                <a:cxn ang="T10">
                  <a:pos x="T0" y="T1"/>
                </a:cxn>
                <a:cxn ang="T11">
                  <a:pos x="T2" y="T3"/>
                </a:cxn>
                <a:cxn ang="T12">
                  <a:pos x="T4" y="T5"/>
                </a:cxn>
                <a:cxn ang="T13">
                  <a:pos x="T6" y="T7"/>
                </a:cxn>
                <a:cxn ang="T14">
                  <a:pos x="T8" y="T9"/>
                </a:cxn>
              </a:cxnLst>
              <a:rect l="T15" t="T16" r="T17" b="T18"/>
              <a:pathLst>
                <a:path w="668" h="160">
                  <a:moveTo>
                    <a:pt x="449" y="160"/>
                  </a:moveTo>
                  <a:lnTo>
                    <a:pt x="668" y="0"/>
                  </a:lnTo>
                  <a:lnTo>
                    <a:pt x="219" y="0"/>
                  </a:lnTo>
                  <a:lnTo>
                    <a:pt x="0" y="160"/>
                  </a:lnTo>
                  <a:lnTo>
                    <a:pt x="449" y="160"/>
                  </a:lnTo>
                  <a:close/>
                </a:path>
              </a:pathLst>
            </a:custGeom>
            <a:solidFill>
              <a:srgbClr val="0083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53" name="Rectangle 37">
              <a:extLst>
                <a:ext uri="{FF2B5EF4-FFF2-40B4-BE49-F238E27FC236}">
                  <a16:creationId xmlns:a16="http://schemas.microsoft.com/office/drawing/2014/main" xmlns="" id="{D5E8DBA0-BC42-2543-89C4-D6DCD99A24A5}"/>
                </a:ext>
              </a:extLst>
            </p:cNvPr>
            <p:cNvSpPr>
              <a:spLocks noChangeArrowheads="1"/>
            </p:cNvSpPr>
            <p:nvPr/>
          </p:nvSpPr>
          <p:spPr bwMode="auto">
            <a:xfrm>
              <a:off x="4316" y="1824"/>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4,2</a:t>
              </a:r>
              <a:endParaRPr lang="pt-BR" sz="2800" b="1">
                <a:solidFill>
                  <a:schemeClr val="tx1"/>
                </a:solidFill>
                <a:latin typeface="+mj-lt"/>
                <a:ea typeface="+mn-ea"/>
              </a:endParaRPr>
            </a:p>
          </p:txBody>
        </p:sp>
        <p:sp>
          <p:nvSpPr>
            <p:cNvPr id="48165" name="Freeform 38">
              <a:extLst>
                <a:ext uri="{FF2B5EF4-FFF2-40B4-BE49-F238E27FC236}">
                  <a16:creationId xmlns:a16="http://schemas.microsoft.com/office/drawing/2014/main" xmlns="" id="{C2D6B56B-8098-1242-AA09-83D3496E14D1}"/>
                </a:ext>
              </a:extLst>
            </p:cNvPr>
            <p:cNvSpPr>
              <a:spLocks/>
            </p:cNvSpPr>
            <p:nvPr/>
          </p:nvSpPr>
          <p:spPr bwMode="auto">
            <a:xfrm>
              <a:off x="2922" y="1841"/>
              <a:ext cx="213" cy="645"/>
            </a:xfrm>
            <a:custGeom>
              <a:avLst/>
              <a:gdLst>
                <a:gd name="T0" fmla="*/ 0 w 213"/>
                <a:gd name="T1" fmla="*/ 645 h 645"/>
                <a:gd name="T2" fmla="*/ 0 w 213"/>
                <a:gd name="T3" fmla="*/ 166 h 645"/>
                <a:gd name="T4" fmla="*/ 213 w 213"/>
                <a:gd name="T5" fmla="*/ 0 h 645"/>
                <a:gd name="T6" fmla="*/ 213 w 213"/>
                <a:gd name="T7" fmla="*/ 479 h 645"/>
                <a:gd name="T8" fmla="*/ 0 w 213"/>
                <a:gd name="T9" fmla="*/ 645 h 645"/>
                <a:gd name="T10" fmla="*/ 0 60000 65536"/>
                <a:gd name="T11" fmla="*/ 0 60000 65536"/>
                <a:gd name="T12" fmla="*/ 0 60000 65536"/>
                <a:gd name="T13" fmla="*/ 0 60000 65536"/>
                <a:gd name="T14" fmla="*/ 0 60000 65536"/>
                <a:gd name="T15" fmla="*/ 0 w 213"/>
                <a:gd name="T16" fmla="*/ 0 h 645"/>
                <a:gd name="T17" fmla="*/ 213 w 213"/>
                <a:gd name="T18" fmla="*/ 645 h 645"/>
              </a:gdLst>
              <a:ahLst/>
              <a:cxnLst>
                <a:cxn ang="T10">
                  <a:pos x="T0" y="T1"/>
                </a:cxn>
                <a:cxn ang="T11">
                  <a:pos x="T2" y="T3"/>
                </a:cxn>
                <a:cxn ang="T12">
                  <a:pos x="T4" y="T5"/>
                </a:cxn>
                <a:cxn ang="T13">
                  <a:pos x="T6" y="T7"/>
                </a:cxn>
                <a:cxn ang="T14">
                  <a:pos x="T8" y="T9"/>
                </a:cxn>
              </a:cxnLst>
              <a:rect l="T15" t="T16" r="T17" b="T18"/>
              <a:pathLst>
                <a:path w="213" h="645">
                  <a:moveTo>
                    <a:pt x="0" y="645"/>
                  </a:moveTo>
                  <a:lnTo>
                    <a:pt x="0" y="166"/>
                  </a:lnTo>
                  <a:lnTo>
                    <a:pt x="213" y="0"/>
                  </a:lnTo>
                  <a:lnTo>
                    <a:pt x="213" y="479"/>
                  </a:lnTo>
                  <a:lnTo>
                    <a:pt x="0" y="645"/>
                  </a:lnTo>
                  <a:close/>
                </a:path>
              </a:pathLst>
            </a:custGeom>
            <a:solidFill>
              <a:srgbClr val="31487F"/>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66" name="Rectangle 39">
              <a:extLst>
                <a:ext uri="{FF2B5EF4-FFF2-40B4-BE49-F238E27FC236}">
                  <a16:creationId xmlns:a16="http://schemas.microsoft.com/office/drawing/2014/main" xmlns="" id="{9AAFFCA2-979B-094F-83C1-AC785C743E2A}"/>
                </a:ext>
              </a:extLst>
            </p:cNvPr>
            <p:cNvSpPr>
              <a:spLocks noChangeArrowheads="1"/>
            </p:cNvSpPr>
            <p:nvPr/>
          </p:nvSpPr>
          <p:spPr bwMode="auto">
            <a:xfrm>
              <a:off x="2466" y="2007"/>
              <a:ext cx="456" cy="479"/>
            </a:xfrm>
            <a:prstGeom prst="rect">
              <a:avLst/>
            </a:prstGeom>
            <a:solidFill>
              <a:srgbClr val="618FFD"/>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67" name="Freeform 40">
              <a:extLst>
                <a:ext uri="{FF2B5EF4-FFF2-40B4-BE49-F238E27FC236}">
                  <a16:creationId xmlns:a16="http://schemas.microsoft.com/office/drawing/2014/main" xmlns="" id="{C16B0A9E-2C58-5740-B591-DB1CFEEDE402}"/>
                </a:ext>
              </a:extLst>
            </p:cNvPr>
            <p:cNvSpPr>
              <a:spLocks/>
            </p:cNvSpPr>
            <p:nvPr/>
          </p:nvSpPr>
          <p:spPr bwMode="auto">
            <a:xfrm>
              <a:off x="2466" y="1841"/>
              <a:ext cx="669" cy="166"/>
            </a:xfrm>
            <a:custGeom>
              <a:avLst/>
              <a:gdLst>
                <a:gd name="T0" fmla="*/ 456 w 669"/>
                <a:gd name="T1" fmla="*/ 166 h 166"/>
                <a:gd name="T2" fmla="*/ 669 w 669"/>
                <a:gd name="T3" fmla="*/ 0 h 166"/>
                <a:gd name="T4" fmla="*/ 219 w 669"/>
                <a:gd name="T5" fmla="*/ 0 h 166"/>
                <a:gd name="T6" fmla="*/ 0 w 669"/>
                <a:gd name="T7" fmla="*/ 166 h 166"/>
                <a:gd name="T8" fmla="*/ 456 w 669"/>
                <a:gd name="T9" fmla="*/ 166 h 166"/>
                <a:gd name="T10" fmla="*/ 0 60000 65536"/>
                <a:gd name="T11" fmla="*/ 0 60000 65536"/>
                <a:gd name="T12" fmla="*/ 0 60000 65536"/>
                <a:gd name="T13" fmla="*/ 0 60000 65536"/>
                <a:gd name="T14" fmla="*/ 0 60000 65536"/>
                <a:gd name="T15" fmla="*/ 0 w 669"/>
                <a:gd name="T16" fmla="*/ 0 h 166"/>
                <a:gd name="T17" fmla="*/ 669 w 669"/>
                <a:gd name="T18" fmla="*/ 166 h 166"/>
              </a:gdLst>
              <a:ahLst/>
              <a:cxnLst>
                <a:cxn ang="T10">
                  <a:pos x="T0" y="T1"/>
                </a:cxn>
                <a:cxn ang="T11">
                  <a:pos x="T2" y="T3"/>
                </a:cxn>
                <a:cxn ang="T12">
                  <a:pos x="T4" y="T5"/>
                </a:cxn>
                <a:cxn ang="T13">
                  <a:pos x="T6" y="T7"/>
                </a:cxn>
                <a:cxn ang="T14">
                  <a:pos x="T8" y="T9"/>
                </a:cxn>
              </a:cxnLst>
              <a:rect l="T15" t="T16" r="T17" b="T18"/>
              <a:pathLst>
                <a:path w="669" h="166">
                  <a:moveTo>
                    <a:pt x="456" y="166"/>
                  </a:moveTo>
                  <a:lnTo>
                    <a:pt x="669" y="0"/>
                  </a:lnTo>
                  <a:lnTo>
                    <a:pt x="219" y="0"/>
                  </a:lnTo>
                  <a:lnTo>
                    <a:pt x="0" y="166"/>
                  </a:lnTo>
                  <a:lnTo>
                    <a:pt x="456" y="166"/>
                  </a:lnTo>
                  <a:close/>
                </a:path>
              </a:pathLst>
            </a:custGeom>
            <a:solidFill>
              <a:srgbClr val="496BB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57" name="Rectangle 41">
              <a:extLst>
                <a:ext uri="{FF2B5EF4-FFF2-40B4-BE49-F238E27FC236}">
                  <a16:creationId xmlns:a16="http://schemas.microsoft.com/office/drawing/2014/main" xmlns="" id="{AB054665-1CED-B544-A462-90524EAB1778}"/>
                </a:ext>
              </a:extLst>
            </p:cNvPr>
            <p:cNvSpPr>
              <a:spLocks noChangeArrowheads="1"/>
            </p:cNvSpPr>
            <p:nvPr/>
          </p:nvSpPr>
          <p:spPr bwMode="auto">
            <a:xfrm>
              <a:off x="2677" y="1859"/>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8,3</a:t>
              </a:r>
              <a:endParaRPr lang="pt-BR" sz="2800" b="1">
                <a:solidFill>
                  <a:schemeClr val="tx1"/>
                </a:solidFill>
                <a:latin typeface="+mj-lt"/>
                <a:ea typeface="+mn-ea"/>
              </a:endParaRPr>
            </a:p>
          </p:txBody>
        </p:sp>
        <p:sp>
          <p:nvSpPr>
            <p:cNvPr id="48169" name="Freeform 42">
              <a:extLst>
                <a:ext uri="{FF2B5EF4-FFF2-40B4-BE49-F238E27FC236}">
                  <a16:creationId xmlns:a16="http://schemas.microsoft.com/office/drawing/2014/main" xmlns="" id="{272AABF3-2B6C-8344-B88C-69D611CA1E6C}"/>
                </a:ext>
              </a:extLst>
            </p:cNvPr>
            <p:cNvSpPr>
              <a:spLocks/>
            </p:cNvSpPr>
            <p:nvPr/>
          </p:nvSpPr>
          <p:spPr bwMode="auto">
            <a:xfrm>
              <a:off x="3548" y="2066"/>
              <a:ext cx="220" cy="420"/>
            </a:xfrm>
            <a:custGeom>
              <a:avLst/>
              <a:gdLst>
                <a:gd name="T0" fmla="*/ 0 w 219"/>
                <a:gd name="T1" fmla="*/ 420 h 420"/>
                <a:gd name="T2" fmla="*/ 0 w 219"/>
                <a:gd name="T3" fmla="*/ 165 h 420"/>
                <a:gd name="T4" fmla="*/ 219 w 219"/>
                <a:gd name="T5" fmla="*/ 0 h 420"/>
                <a:gd name="T6" fmla="*/ 219 w 219"/>
                <a:gd name="T7" fmla="*/ 254 h 420"/>
                <a:gd name="T8" fmla="*/ 0 w 219"/>
                <a:gd name="T9" fmla="*/ 420 h 420"/>
                <a:gd name="T10" fmla="*/ 0 60000 65536"/>
                <a:gd name="T11" fmla="*/ 0 60000 65536"/>
                <a:gd name="T12" fmla="*/ 0 60000 65536"/>
                <a:gd name="T13" fmla="*/ 0 60000 65536"/>
                <a:gd name="T14" fmla="*/ 0 60000 65536"/>
                <a:gd name="T15" fmla="*/ 0 w 219"/>
                <a:gd name="T16" fmla="*/ 0 h 420"/>
                <a:gd name="T17" fmla="*/ 219 w 219"/>
                <a:gd name="T18" fmla="*/ 420 h 420"/>
              </a:gdLst>
              <a:ahLst/>
              <a:cxnLst>
                <a:cxn ang="T10">
                  <a:pos x="T0" y="T1"/>
                </a:cxn>
                <a:cxn ang="T11">
                  <a:pos x="T2" y="T3"/>
                </a:cxn>
                <a:cxn ang="T12">
                  <a:pos x="T4" y="T5"/>
                </a:cxn>
                <a:cxn ang="T13">
                  <a:pos x="T6" y="T7"/>
                </a:cxn>
                <a:cxn ang="T14">
                  <a:pos x="T8" y="T9"/>
                </a:cxn>
              </a:cxnLst>
              <a:rect l="T15" t="T16" r="T17" b="T18"/>
              <a:pathLst>
                <a:path w="219" h="420">
                  <a:moveTo>
                    <a:pt x="0" y="420"/>
                  </a:moveTo>
                  <a:lnTo>
                    <a:pt x="0" y="165"/>
                  </a:lnTo>
                  <a:lnTo>
                    <a:pt x="219" y="0"/>
                  </a:lnTo>
                  <a:lnTo>
                    <a:pt x="219" y="254"/>
                  </a:lnTo>
                  <a:lnTo>
                    <a:pt x="0" y="420"/>
                  </a:lnTo>
                  <a:close/>
                </a:path>
              </a:pathLst>
            </a:custGeom>
            <a:solidFill>
              <a:srgbClr val="31487F"/>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70" name="Rectangle 43">
              <a:extLst>
                <a:ext uri="{FF2B5EF4-FFF2-40B4-BE49-F238E27FC236}">
                  <a16:creationId xmlns:a16="http://schemas.microsoft.com/office/drawing/2014/main" xmlns="" id="{A2F77FDD-B5E6-7C40-830A-9CC4091661CD}"/>
                </a:ext>
              </a:extLst>
            </p:cNvPr>
            <p:cNvSpPr>
              <a:spLocks noChangeArrowheads="1"/>
            </p:cNvSpPr>
            <p:nvPr/>
          </p:nvSpPr>
          <p:spPr bwMode="auto">
            <a:xfrm>
              <a:off x="3099" y="2231"/>
              <a:ext cx="449" cy="255"/>
            </a:xfrm>
            <a:prstGeom prst="rect">
              <a:avLst/>
            </a:prstGeom>
            <a:solidFill>
              <a:srgbClr val="618FFD"/>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71" name="Freeform 44">
              <a:extLst>
                <a:ext uri="{FF2B5EF4-FFF2-40B4-BE49-F238E27FC236}">
                  <a16:creationId xmlns:a16="http://schemas.microsoft.com/office/drawing/2014/main" xmlns="" id="{271267B8-9C4C-644A-8E79-7DBD15D8167A}"/>
                </a:ext>
              </a:extLst>
            </p:cNvPr>
            <p:cNvSpPr>
              <a:spLocks/>
            </p:cNvSpPr>
            <p:nvPr/>
          </p:nvSpPr>
          <p:spPr bwMode="auto">
            <a:xfrm>
              <a:off x="3099" y="2066"/>
              <a:ext cx="668" cy="165"/>
            </a:xfrm>
            <a:custGeom>
              <a:avLst/>
              <a:gdLst>
                <a:gd name="T0" fmla="*/ 449 w 668"/>
                <a:gd name="T1" fmla="*/ 165 h 165"/>
                <a:gd name="T2" fmla="*/ 668 w 668"/>
                <a:gd name="T3" fmla="*/ 0 h 165"/>
                <a:gd name="T4" fmla="*/ 213 w 668"/>
                <a:gd name="T5" fmla="*/ 0 h 165"/>
                <a:gd name="T6" fmla="*/ 0 w 668"/>
                <a:gd name="T7" fmla="*/ 165 h 165"/>
                <a:gd name="T8" fmla="*/ 449 w 668"/>
                <a:gd name="T9" fmla="*/ 165 h 165"/>
                <a:gd name="T10" fmla="*/ 0 60000 65536"/>
                <a:gd name="T11" fmla="*/ 0 60000 65536"/>
                <a:gd name="T12" fmla="*/ 0 60000 65536"/>
                <a:gd name="T13" fmla="*/ 0 60000 65536"/>
                <a:gd name="T14" fmla="*/ 0 60000 65536"/>
                <a:gd name="T15" fmla="*/ 0 w 668"/>
                <a:gd name="T16" fmla="*/ 0 h 165"/>
                <a:gd name="T17" fmla="*/ 668 w 668"/>
                <a:gd name="T18" fmla="*/ 165 h 165"/>
              </a:gdLst>
              <a:ahLst/>
              <a:cxnLst>
                <a:cxn ang="T10">
                  <a:pos x="T0" y="T1"/>
                </a:cxn>
                <a:cxn ang="T11">
                  <a:pos x="T2" y="T3"/>
                </a:cxn>
                <a:cxn ang="T12">
                  <a:pos x="T4" y="T5"/>
                </a:cxn>
                <a:cxn ang="T13">
                  <a:pos x="T6" y="T7"/>
                </a:cxn>
                <a:cxn ang="T14">
                  <a:pos x="T8" y="T9"/>
                </a:cxn>
              </a:cxnLst>
              <a:rect l="T15" t="T16" r="T17" b="T18"/>
              <a:pathLst>
                <a:path w="668" h="165">
                  <a:moveTo>
                    <a:pt x="449" y="165"/>
                  </a:moveTo>
                  <a:lnTo>
                    <a:pt x="668" y="0"/>
                  </a:lnTo>
                  <a:lnTo>
                    <a:pt x="213" y="0"/>
                  </a:lnTo>
                  <a:lnTo>
                    <a:pt x="0" y="165"/>
                  </a:lnTo>
                  <a:lnTo>
                    <a:pt x="449" y="165"/>
                  </a:lnTo>
                  <a:close/>
                </a:path>
              </a:pathLst>
            </a:custGeom>
            <a:solidFill>
              <a:srgbClr val="496BB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61" name="Rectangle 45">
              <a:extLst>
                <a:ext uri="{FF2B5EF4-FFF2-40B4-BE49-F238E27FC236}">
                  <a16:creationId xmlns:a16="http://schemas.microsoft.com/office/drawing/2014/main" xmlns="" id="{5CCB2C2C-A227-9A49-A3A4-1F57A18C2189}"/>
                </a:ext>
              </a:extLst>
            </p:cNvPr>
            <p:cNvSpPr>
              <a:spLocks noChangeArrowheads="1"/>
            </p:cNvSpPr>
            <p:nvPr/>
          </p:nvSpPr>
          <p:spPr bwMode="auto">
            <a:xfrm>
              <a:off x="3322" y="2064"/>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4,4</a:t>
              </a:r>
              <a:endParaRPr lang="pt-BR" sz="2800" b="1">
                <a:solidFill>
                  <a:schemeClr val="tx1"/>
                </a:solidFill>
                <a:latin typeface="+mj-lt"/>
                <a:ea typeface="+mn-ea"/>
              </a:endParaRPr>
            </a:p>
          </p:txBody>
        </p:sp>
        <p:sp>
          <p:nvSpPr>
            <p:cNvPr id="48173" name="Freeform 46">
              <a:extLst>
                <a:ext uri="{FF2B5EF4-FFF2-40B4-BE49-F238E27FC236}">
                  <a16:creationId xmlns:a16="http://schemas.microsoft.com/office/drawing/2014/main" xmlns="" id="{384D61AE-BAF4-024C-BF00-F83987E8C61A}"/>
                </a:ext>
              </a:extLst>
            </p:cNvPr>
            <p:cNvSpPr>
              <a:spLocks/>
            </p:cNvSpPr>
            <p:nvPr/>
          </p:nvSpPr>
          <p:spPr bwMode="auto">
            <a:xfrm>
              <a:off x="4181" y="2089"/>
              <a:ext cx="212" cy="397"/>
            </a:xfrm>
            <a:custGeom>
              <a:avLst/>
              <a:gdLst>
                <a:gd name="T0" fmla="*/ 0 w 213"/>
                <a:gd name="T1" fmla="*/ 397 h 397"/>
                <a:gd name="T2" fmla="*/ 0 w 213"/>
                <a:gd name="T3" fmla="*/ 166 h 397"/>
                <a:gd name="T4" fmla="*/ 213 w 213"/>
                <a:gd name="T5" fmla="*/ 0 h 397"/>
                <a:gd name="T6" fmla="*/ 213 w 213"/>
                <a:gd name="T7" fmla="*/ 231 h 397"/>
                <a:gd name="T8" fmla="*/ 0 w 213"/>
                <a:gd name="T9" fmla="*/ 397 h 397"/>
                <a:gd name="T10" fmla="*/ 0 60000 65536"/>
                <a:gd name="T11" fmla="*/ 0 60000 65536"/>
                <a:gd name="T12" fmla="*/ 0 60000 65536"/>
                <a:gd name="T13" fmla="*/ 0 60000 65536"/>
                <a:gd name="T14" fmla="*/ 0 60000 65536"/>
                <a:gd name="T15" fmla="*/ 0 w 213"/>
                <a:gd name="T16" fmla="*/ 0 h 397"/>
                <a:gd name="T17" fmla="*/ 213 w 213"/>
                <a:gd name="T18" fmla="*/ 397 h 397"/>
              </a:gdLst>
              <a:ahLst/>
              <a:cxnLst>
                <a:cxn ang="T10">
                  <a:pos x="T0" y="T1"/>
                </a:cxn>
                <a:cxn ang="T11">
                  <a:pos x="T2" y="T3"/>
                </a:cxn>
                <a:cxn ang="T12">
                  <a:pos x="T4" y="T5"/>
                </a:cxn>
                <a:cxn ang="T13">
                  <a:pos x="T6" y="T7"/>
                </a:cxn>
                <a:cxn ang="T14">
                  <a:pos x="T8" y="T9"/>
                </a:cxn>
              </a:cxnLst>
              <a:rect l="T15" t="T16" r="T17" b="T18"/>
              <a:pathLst>
                <a:path w="213" h="397">
                  <a:moveTo>
                    <a:pt x="0" y="397"/>
                  </a:moveTo>
                  <a:lnTo>
                    <a:pt x="0" y="166"/>
                  </a:lnTo>
                  <a:lnTo>
                    <a:pt x="213" y="0"/>
                  </a:lnTo>
                  <a:lnTo>
                    <a:pt x="213" y="231"/>
                  </a:lnTo>
                  <a:lnTo>
                    <a:pt x="0" y="397"/>
                  </a:lnTo>
                  <a:close/>
                </a:path>
              </a:pathLst>
            </a:custGeom>
            <a:solidFill>
              <a:srgbClr val="31487F"/>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74" name="Rectangle 47">
              <a:extLst>
                <a:ext uri="{FF2B5EF4-FFF2-40B4-BE49-F238E27FC236}">
                  <a16:creationId xmlns:a16="http://schemas.microsoft.com/office/drawing/2014/main" xmlns="" id="{28DDC883-4102-A44C-8BCE-44B43CA97464}"/>
                </a:ext>
              </a:extLst>
            </p:cNvPr>
            <p:cNvSpPr>
              <a:spLocks noChangeArrowheads="1"/>
            </p:cNvSpPr>
            <p:nvPr/>
          </p:nvSpPr>
          <p:spPr bwMode="auto">
            <a:xfrm>
              <a:off x="3732" y="2255"/>
              <a:ext cx="452" cy="231"/>
            </a:xfrm>
            <a:prstGeom prst="rect">
              <a:avLst/>
            </a:prstGeom>
            <a:solidFill>
              <a:srgbClr val="618FFD"/>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175" name="Freeform 48">
              <a:extLst>
                <a:ext uri="{FF2B5EF4-FFF2-40B4-BE49-F238E27FC236}">
                  <a16:creationId xmlns:a16="http://schemas.microsoft.com/office/drawing/2014/main" xmlns="" id="{5C710B24-9B6E-B545-B41F-E1D3EBAA24BC}"/>
                </a:ext>
              </a:extLst>
            </p:cNvPr>
            <p:cNvSpPr>
              <a:spLocks/>
            </p:cNvSpPr>
            <p:nvPr/>
          </p:nvSpPr>
          <p:spPr bwMode="auto">
            <a:xfrm>
              <a:off x="3732" y="2089"/>
              <a:ext cx="662" cy="166"/>
            </a:xfrm>
            <a:custGeom>
              <a:avLst/>
              <a:gdLst>
                <a:gd name="T0" fmla="*/ 449 w 662"/>
                <a:gd name="T1" fmla="*/ 166 h 166"/>
                <a:gd name="T2" fmla="*/ 662 w 662"/>
                <a:gd name="T3" fmla="*/ 0 h 166"/>
                <a:gd name="T4" fmla="*/ 213 w 662"/>
                <a:gd name="T5" fmla="*/ 0 h 166"/>
                <a:gd name="T6" fmla="*/ 0 w 662"/>
                <a:gd name="T7" fmla="*/ 166 h 166"/>
                <a:gd name="T8" fmla="*/ 449 w 662"/>
                <a:gd name="T9" fmla="*/ 166 h 166"/>
                <a:gd name="T10" fmla="*/ 0 60000 65536"/>
                <a:gd name="T11" fmla="*/ 0 60000 65536"/>
                <a:gd name="T12" fmla="*/ 0 60000 65536"/>
                <a:gd name="T13" fmla="*/ 0 60000 65536"/>
                <a:gd name="T14" fmla="*/ 0 60000 65536"/>
                <a:gd name="T15" fmla="*/ 0 w 662"/>
                <a:gd name="T16" fmla="*/ 0 h 166"/>
                <a:gd name="T17" fmla="*/ 662 w 662"/>
                <a:gd name="T18" fmla="*/ 166 h 166"/>
              </a:gdLst>
              <a:ahLst/>
              <a:cxnLst>
                <a:cxn ang="T10">
                  <a:pos x="T0" y="T1"/>
                </a:cxn>
                <a:cxn ang="T11">
                  <a:pos x="T2" y="T3"/>
                </a:cxn>
                <a:cxn ang="T12">
                  <a:pos x="T4" y="T5"/>
                </a:cxn>
                <a:cxn ang="T13">
                  <a:pos x="T6" y="T7"/>
                </a:cxn>
                <a:cxn ang="T14">
                  <a:pos x="T8" y="T9"/>
                </a:cxn>
              </a:cxnLst>
              <a:rect l="T15" t="T16" r="T17" b="T18"/>
              <a:pathLst>
                <a:path w="662" h="166">
                  <a:moveTo>
                    <a:pt x="449" y="166"/>
                  </a:moveTo>
                  <a:lnTo>
                    <a:pt x="662" y="0"/>
                  </a:lnTo>
                  <a:lnTo>
                    <a:pt x="213" y="0"/>
                  </a:lnTo>
                  <a:lnTo>
                    <a:pt x="0" y="166"/>
                  </a:lnTo>
                  <a:lnTo>
                    <a:pt x="449" y="166"/>
                  </a:lnTo>
                  <a:close/>
                </a:path>
              </a:pathLst>
            </a:custGeom>
            <a:solidFill>
              <a:srgbClr val="496BB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65" name="Rectangle 49">
              <a:extLst>
                <a:ext uri="{FF2B5EF4-FFF2-40B4-BE49-F238E27FC236}">
                  <a16:creationId xmlns:a16="http://schemas.microsoft.com/office/drawing/2014/main" xmlns="" id="{01D6C5DE-A7BB-1148-8916-6213F964DB70}"/>
                </a:ext>
              </a:extLst>
            </p:cNvPr>
            <p:cNvSpPr>
              <a:spLocks noChangeArrowheads="1"/>
            </p:cNvSpPr>
            <p:nvPr/>
          </p:nvSpPr>
          <p:spPr bwMode="auto">
            <a:xfrm>
              <a:off x="3946" y="2112"/>
              <a:ext cx="180" cy="271"/>
            </a:xfrm>
            <a:prstGeom prst="rect">
              <a:avLst/>
            </a:prstGeom>
            <a:noFill/>
            <a:ln w="9525">
              <a:noFill/>
              <a:miter lim="800000"/>
              <a:headEnd/>
              <a:tailEnd/>
            </a:ln>
          </p:spPr>
          <p:txBody>
            <a:bodyPr wrap="none" lIns="0" tIns="0" rIns="0" bIns="0">
              <a:spAutoFit/>
            </a:bodyPr>
            <a:lstStyle/>
            <a:p>
              <a:pPr algn="ctr">
                <a:defRPr/>
              </a:pPr>
              <a:r>
                <a:rPr lang="pt-BR" b="1">
                  <a:solidFill>
                    <a:schemeClr val="tx1"/>
                  </a:solidFill>
                  <a:latin typeface="+mj-lt"/>
                  <a:ea typeface="+mn-ea"/>
                </a:rPr>
                <a:t>4,0</a:t>
              </a:r>
              <a:endParaRPr lang="pt-BR" sz="2800" b="1">
                <a:solidFill>
                  <a:schemeClr val="tx1"/>
                </a:solidFill>
                <a:latin typeface="+mj-lt"/>
                <a:ea typeface="+mn-ea"/>
              </a:endParaRPr>
            </a:p>
          </p:txBody>
        </p:sp>
        <p:sp>
          <p:nvSpPr>
            <p:cNvPr id="48177" name="Line 50">
              <a:extLst>
                <a:ext uri="{FF2B5EF4-FFF2-40B4-BE49-F238E27FC236}">
                  <a16:creationId xmlns:a16="http://schemas.microsoft.com/office/drawing/2014/main" xmlns="" id="{C35C8E5E-0C81-AC46-8F45-62062A412281}"/>
                </a:ext>
              </a:extLst>
            </p:cNvPr>
            <p:cNvSpPr>
              <a:spLocks noChangeShapeType="1"/>
            </p:cNvSpPr>
            <p:nvPr/>
          </p:nvSpPr>
          <p:spPr bwMode="auto">
            <a:xfrm flipV="1">
              <a:off x="2324" y="1373"/>
              <a:ext cx="1" cy="1154"/>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178" name="Line 51">
              <a:extLst>
                <a:ext uri="{FF2B5EF4-FFF2-40B4-BE49-F238E27FC236}">
                  <a16:creationId xmlns:a16="http://schemas.microsoft.com/office/drawing/2014/main" xmlns="" id="{EAA2012D-C2A7-884B-AB03-34BF1E48E3AB}"/>
                </a:ext>
              </a:extLst>
            </p:cNvPr>
            <p:cNvSpPr>
              <a:spLocks noChangeShapeType="1"/>
            </p:cNvSpPr>
            <p:nvPr/>
          </p:nvSpPr>
          <p:spPr bwMode="auto">
            <a:xfrm flipH="1">
              <a:off x="2295" y="2527"/>
              <a:ext cx="2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179" name="Line 52">
              <a:extLst>
                <a:ext uri="{FF2B5EF4-FFF2-40B4-BE49-F238E27FC236}">
                  <a16:creationId xmlns:a16="http://schemas.microsoft.com/office/drawing/2014/main" xmlns="" id="{3D78E0F5-E15D-6A4F-966C-BA0018620720}"/>
                </a:ext>
              </a:extLst>
            </p:cNvPr>
            <p:cNvSpPr>
              <a:spLocks noChangeShapeType="1"/>
            </p:cNvSpPr>
            <p:nvPr/>
          </p:nvSpPr>
          <p:spPr bwMode="auto">
            <a:xfrm flipH="1">
              <a:off x="2295" y="2237"/>
              <a:ext cx="2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180" name="Line 53">
              <a:extLst>
                <a:ext uri="{FF2B5EF4-FFF2-40B4-BE49-F238E27FC236}">
                  <a16:creationId xmlns:a16="http://schemas.microsoft.com/office/drawing/2014/main" xmlns="" id="{AFBCD360-89F6-C94F-AB9C-462C93CC69AF}"/>
                </a:ext>
              </a:extLst>
            </p:cNvPr>
            <p:cNvSpPr>
              <a:spLocks noChangeShapeType="1"/>
            </p:cNvSpPr>
            <p:nvPr/>
          </p:nvSpPr>
          <p:spPr bwMode="auto">
            <a:xfrm flipH="1">
              <a:off x="2295" y="1947"/>
              <a:ext cx="2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181" name="Line 54">
              <a:extLst>
                <a:ext uri="{FF2B5EF4-FFF2-40B4-BE49-F238E27FC236}">
                  <a16:creationId xmlns:a16="http://schemas.microsoft.com/office/drawing/2014/main" xmlns="" id="{376361A5-1237-B44E-96B5-FD10CECD44D2}"/>
                </a:ext>
              </a:extLst>
            </p:cNvPr>
            <p:cNvSpPr>
              <a:spLocks noChangeShapeType="1"/>
            </p:cNvSpPr>
            <p:nvPr/>
          </p:nvSpPr>
          <p:spPr bwMode="auto">
            <a:xfrm flipH="1">
              <a:off x="2295" y="1657"/>
              <a:ext cx="2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182" name="Line 55">
              <a:extLst>
                <a:ext uri="{FF2B5EF4-FFF2-40B4-BE49-F238E27FC236}">
                  <a16:creationId xmlns:a16="http://schemas.microsoft.com/office/drawing/2014/main" xmlns="" id="{617E0FBF-C313-F947-85ED-CA2D2F895FD3}"/>
                </a:ext>
              </a:extLst>
            </p:cNvPr>
            <p:cNvSpPr>
              <a:spLocks noChangeShapeType="1"/>
            </p:cNvSpPr>
            <p:nvPr/>
          </p:nvSpPr>
          <p:spPr bwMode="auto">
            <a:xfrm flipH="1">
              <a:off x="2295" y="1373"/>
              <a:ext cx="2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70072" name="Rectangle 56">
              <a:extLst>
                <a:ext uri="{FF2B5EF4-FFF2-40B4-BE49-F238E27FC236}">
                  <a16:creationId xmlns:a16="http://schemas.microsoft.com/office/drawing/2014/main" xmlns="" id="{9613B258-3CD6-604C-8D80-0034E37478B4}"/>
                </a:ext>
              </a:extLst>
            </p:cNvPr>
            <p:cNvSpPr>
              <a:spLocks noChangeArrowheads="1"/>
            </p:cNvSpPr>
            <p:nvPr/>
          </p:nvSpPr>
          <p:spPr bwMode="auto">
            <a:xfrm>
              <a:off x="2206" y="2456"/>
              <a:ext cx="64"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0</a:t>
              </a:r>
              <a:endParaRPr lang="pt-BR" sz="2800" b="1">
                <a:solidFill>
                  <a:schemeClr val="tx1"/>
                </a:solidFill>
                <a:latin typeface="+mj-lt"/>
                <a:ea typeface="+mn-ea"/>
              </a:endParaRPr>
            </a:p>
          </p:txBody>
        </p:sp>
        <p:sp>
          <p:nvSpPr>
            <p:cNvPr id="470073" name="Rectangle 57">
              <a:extLst>
                <a:ext uri="{FF2B5EF4-FFF2-40B4-BE49-F238E27FC236}">
                  <a16:creationId xmlns:a16="http://schemas.microsoft.com/office/drawing/2014/main" xmlns="" id="{6AB4BCC4-4B90-1A42-B916-020EDDF14185}"/>
                </a:ext>
              </a:extLst>
            </p:cNvPr>
            <p:cNvSpPr>
              <a:spLocks noChangeArrowheads="1"/>
            </p:cNvSpPr>
            <p:nvPr/>
          </p:nvSpPr>
          <p:spPr bwMode="auto">
            <a:xfrm>
              <a:off x="2206" y="2166"/>
              <a:ext cx="64"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5</a:t>
              </a:r>
              <a:endParaRPr lang="pt-BR" sz="2800" b="1">
                <a:solidFill>
                  <a:schemeClr val="tx1"/>
                </a:solidFill>
                <a:latin typeface="+mj-lt"/>
                <a:ea typeface="+mn-ea"/>
              </a:endParaRPr>
            </a:p>
          </p:txBody>
        </p:sp>
        <p:sp>
          <p:nvSpPr>
            <p:cNvPr id="470074" name="Rectangle 58">
              <a:extLst>
                <a:ext uri="{FF2B5EF4-FFF2-40B4-BE49-F238E27FC236}">
                  <a16:creationId xmlns:a16="http://schemas.microsoft.com/office/drawing/2014/main" xmlns="" id="{893C2A15-E565-CA40-96FB-9273E097645C}"/>
                </a:ext>
              </a:extLst>
            </p:cNvPr>
            <p:cNvSpPr>
              <a:spLocks noChangeArrowheads="1"/>
            </p:cNvSpPr>
            <p:nvPr/>
          </p:nvSpPr>
          <p:spPr bwMode="auto">
            <a:xfrm>
              <a:off x="2135" y="1876"/>
              <a:ext cx="12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10</a:t>
              </a:r>
              <a:endParaRPr lang="pt-BR" sz="2800" b="1">
                <a:solidFill>
                  <a:schemeClr val="tx1"/>
                </a:solidFill>
                <a:latin typeface="+mj-lt"/>
                <a:ea typeface="+mn-ea"/>
              </a:endParaRPr>
            </a:p>
          </p:txBody>
        </p:sp>
        <p:sp>
          <p:nvSpPr>
            <p:cNvPr id="470075" name="Rectangle 59">
              <a:extLst>
                <a:ext uri="{FF2B5EF4-FFF2-40B4-BE49-F238E27FC236}">
                  <a16:creationId xmlns:a16="http://schemas.microsoft.com/office/drawing/2014/main" xmlns="" id="{B2418ED8-F96D-C84F-9283-07882F7BF4CC}"/>
                </a:ext>
              </a:extLst>
            </p:cNvPr>
            <p:cNvSpPr>
              <a:spLocks noChangeArrowheads="1"/>
            </p:cNvSpPr>
            <p:nvPr/>
          </p:nvSpPr>
          <p:spPr bwMode="auto">
            <a:xfrm>
              <a:off x="2135" y="1586"/>
              <a:ext cx="12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15</a:t>
              </a:r>
              <a:endParaRPr lang="pt-BR" sz="2800" b="1">
                <a:solidFill>
                  <a:schemeClr val="tx1"/>
                </a:solidFill>
                <a:latin typeface="+mj-lt"/>
                <a:ea typeface="+mn-ea"/>
              </a:endParaRPr>
            </a:p>
          </p:txBody>
        </p:sp>
        <p:sp>
          <p:nvSpPr>
            <p:cNvPr id="470076" name="Rectangle 60">
              <a:extLst>
                <a:ext uri="{FF2B5EF4-FFF2-40B4-BE49-F238E27FC236}">
                  <a16:creationId xmlns:a16="http://schemas.microsoft.com/office/drawing/2014/main" xmlns="" id="{5F7D59AF-18C5-484D-B1CF-48DE98FA020F}"/>
                </a:ext>
              </a:extLst>
            </p:cNvPr>
            <p:cNvSpPr>
              <a:spLocks noChangeArrowheads="1"/>
            </p:cNvSpPr>
            <p:nvPr/>
          </p:nvSpPr>
          <p:spPr bwMode="auto">
            <a:xfrm>
              <a:off x="2135" y="1302"/>
              <a:ext cx="12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20</a:t>
              </a:r>
              <a:endParaRPr lang="pt-BR" sz="2800" b="1">
                <a:solidFill>
                  <a:schemeClr val="tx1"/>
                </a:solidFill>
                <a:latin typeface="+mj-lt"/>
                <a:ea typeface="+mn-ea"/>
              </a:endParaRPr>
            </a:p>
          </p:txBody>
        </p:sp>
        <p:sp>
          <p:nvSpPr>
            <p:cNvPr id="48188" name="Line 61">
              <a:extLst>
                <a:ext uri="{FF2B5EF4-FFF2-40B4-BE49-F238E27FC236}">
                  <a16:creationId xmlns:a16="http://schemas.microsoft.com/office/drawing/2014/main" xmlns="" id="{4917871D-DEE6-5141-9772-99BA7E1595E0}"/>
                </a:ext>
              </a:extLst>
            </p:cNvPr>
            <p:cNvSpPr>
              <a:spLocks noChangeShapeType="1"/>
            </p:cNvSpPr>
            <p:nvPr/>
          </p:nvSpPr>
          <p:spPr bwMode="auto">
            <a:xfrm>
              <a:off x="4512" y="2279"/>
              <a:ext cx="5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189" name="Line 62">
              <a:extLst>
                <a:ext uri="{FF2B5EF4-FFF2-40B4-BE49-F238E27FC236}">
                  <a16:creationId xmlns:a16="http://schemas.microsoft.com/office/drawing/2014/main" xmlns="" id="{989F9FDF-0B6F-D24F-950E-1FC0EB3F7D20}"/>
                </a:ext>
              </a:extLst>
            </p:cNvPr>
            <p:cNvSpPr>
              <a:spLocks noChangeShapeType="1"/>
            </p:cNvSpPr>
            <p:nvPr/>
          </p:nvSpPr>
          <p:spPr bwMode="auto">
            <a:xfrm>
              <a:off x="4832" y="2036"/>
              <a:ext cx="59"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70079" name="Rectangle 63">
              <a:extLst>
                <a:ext uri="{FF2B5EF4-FFF2-40B4-BE49-F238E27FC236}">
                  <a16:creationId xmlns:a16="http://schemas.microsoft.com/office/drawing/2014/main" xmlns="" id="{E5FA086A-B10A-AB4B-A132-CEA9BBCFF08F}"/>
                </a:ext>
              </a:extLst>
            </p:cNvPr>
            <p:cNvSpPr>
              <a:spLocks noChangeArrowheads="1"/>
            </p:cNvSpPr>
            <p:nvPr/>
          </p:nvSpPr>
          <p:spPr bwMode="auto">
            <a:xfrm>
              <a:off x="4565" y="2332"/>
              <a:ext cx="306"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Baixa</a:t>
              </a:r>
              <a:endParaRPr lang="pt-BR" sz="2800" b="1">
                <a:solidFill>
                  <a:schemeClr val="tx1"/>
                </a:solidFill>
                <a:latin typeface="+mj-lt"/>
                <a:ea typeface="+mn-ea"/>
              </a:endParaRPr>
            </a:p>
          </p:txBody>
        </p:sp>
        <p:sp>
          <p:nvSpPr>
            <p:cNvPr id="123968" name="Rectangle 64">
              <a:extLst>
                <a:ext uri="{FF2B5EF4-FFF2-40B4-BE49-F238E27FC236}">
                  <a16:creationId xmlns:a16="http://schemas.microsoft.com/office/drawing/2014/main" xmlns="" id="{1BD26903-C8DF-4D48-8FEC-56279E512DF3}"/>
                </a:ext>
              </a:extLst>
            </p:cNvPr>
            <p:cNvSpPr>
              <a:spLocks noChangeArrowheads="1"/>
            </p:cNvSpPr>
            <p:nvPr/>
          </p:nvSpPr>
          <p:spPr bwMode="auto">
            <a:xfrm>
              <a:off x="4891" y="2089"/>
              <a:ext cx="32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t>Média</a:t>
              </a:r>
              <a:endParaRPr lang="pt-BR" altLang="pt-BR" sz="2800" b="1"/>
            </a:p>
          </p:txBody>
        </p:sp>
        <p:sp>
          <p:nvSpPr>
            <p:cNvPr id="470081" name="Rectangle 65">
              <a:extLst>
                <a:ext uri="{FF2B5EF4-FFF2-40B4-BE49-F238E27FC236}">
                  <a16:creationId xmlns:a16="http://schemas.microsoft.com/office/drawing/2014/main" xmlns="" id="{F2A7F059-4F72-5D43-8918-7F6B916E7470}"/>
                </a:ext>
              </a:extLst>
            </p:cNvPr>
            <p:cNvSpPr>
              <a:spLocks noChangeArrowheads="1"/>
            </p:cNvSpPr>
            <p:nvPr/>
          </p:nvSpPr>
          <p:spPr bwMode="auto">
            <a:xfrm>
              <a:off x="5216" y="1841"/>
              <a:ext cx="21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Alta</a:t>
              </a:r>
              <a:endParaRPr lang="pt-BR" sz="2800" b="1">
                <a:solidFill>
                  <a:schemeClr val="tx1"/>
                </a:solidFill>
                <a:latin typeface="+mj-lt"/>
                <a:ea typeface="+mn-ea"/>
              </a:endParaRPr>
            </a:p>
          </p:txBody>
        </p:sp>
        <p:sp>
          <p:nvSpPr>
            <p:cNvPr id="470082" name="Rectangle 66">
              <a:extLst>
                <a:ext uri="{FF2B5EF4-FFF2-40B4-BE49-F238E27FC236}">
                  <a16:creationId xmlns:a16="http://schemas.microsoft.com/office/drawing/2014/main" xmlns="" id="{3D2C57B9-52C9-2F4E-9F2B-C6FAC8B2B452}"/>
                </a:ext>
              </a:extLst>
            </p:cNvPr>
            <p:cNvSpPr>
              <a:spLocks noChangeArrowheads="1"/>
            </p:cNvSpPr>
            <p:nvPr/>
          </p:nvSpPr>
          <p:spPr bwMode="auto">
            <a:xfrm>
              <a:off x="5145" y="2261"/>
              <a:ext cx="233"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PAD</a:t>
              </a:r>
              <a:endParaRPr lang="pt-BR" sz="2800" b="1">
                <a:solidFill>
                  <a:schemeClr val="tx1"/>
                </a:solidFill>
                <a:latin typeface="+mj-lt"/>
                <a:ea typeface="+mn-ea"/>
              </a:endParaRPr>
            </a:p>
          </p:txBody>
        </p:sp>
        <p:sp>
          <p:nvSpPr>
            <p:cNvPr id="48194" name="Freeform 67">
              <a:extLst>
                <a:ext uri="{FF2B5EF4-FFF2-40B4-BE49-F238E27FC236}">
                  <a16:creationId xmlns:a16="http://schemas.microsoft.com/office/drawing/2014/main" xmlns="" id="{674C66B7-14AF-3145-808D-55F1312569ED}"/>
                </a:ext>
              </a:extLst>
            </p:cNvPr>
            <p:cNvSpPr>
              <a:spLocks/>
            </p:cNvSpPr>
            <p:nvPr/>
          </p:nvSpPr>
          <p:spPr bwMode="auto">
            <a:xfrm>
              <a:off x="807" y="2968"/>
              <a:ext cx="2722" cy="702"/>
            </a:xfrm>
            <a:custGeom>
              <a:avLst/>
              <a:gdLst>
                <a:gd name="T0" fmla="*/ 0 w 2722"/>
                <a:gd name="T1" fmla="*/ 702 h 702"/>
                <a:gd name="T2" fmla="*/ 923 w 2722"/>
                <a:gd name="T3" fmla="*/ 0 h 702"/>
                <a:gd name="T4" fmla="*/ 2722 w 2722"/>
                <a:gd name="T5" fmla="*/ 0 h 702"/>
                <a:gd name="T6" fmla="*/ 1799 w 2722"/>
                <a:gd name="T7" fmla="*/ 702 h 702"/>
                <a:gd name="T8" fmla="*/ 0 w 2722"/>
                <a:gd name="T9" fmla="*/ 702 h 702"/>
                <a:gd name="T10" fmla="*/ 0 60000 65536"/>
                <a:gd name="T11" fmla="*/ 0 60000 65536"/>
                <a:gd name="T12" fmla="*/ 0 60000 65536"/>
                <a:gd name="T13" fmla="*/ 0 60000 65536"/>
                <a:gd name="T14" fmla="*/ 0 60000 65536"/>
                <a:gd name="T15" fmla="*/ 0 w 2722"/>
                <a:gd name="T16" fmla="*/ 0 h 702"/>
                <a:gd name="T17" fmla="*/ 2722 w 2722"/>
                <a:gd name="T18" fmla="*/ 702 h 702"/>
              </a:gdLst>
              <a:ahLst/>
              <a:cxnLst>
                <a:cxn ang="T10">
                  <a:pos x="T0" y="T1"/>
                </a:cxn>
                <a:cxn ang="T11">
                  <a:pos x="T2" y="T3"/>
                </a:cxn>
                <a:cxn ang="T12">
                  <a:pos x="T4" y="T5"/>
                </a:cxn>
                <a:cxn ang="T13">
                  <a:pos x="T6" y="T7"/>
                </a:cxn>
                <a:cxn ang="T14">
                  <a:pos x="T8" y="T9"/>
                </a:cxn>
              </a:cxnLst>
              <a:rect l="T15" t="T16" r="T17" b="T18"/>
              <a:pathLst>
                <a:path w="2722" h="702">
                  <a:moveTo>
                    <a:pt x="0" y="702"/>
                  </a:moveTo>
                  <a:lnTo>
                    <a:pt x="923" y="0"/>
                  </a:lnTo>
                  <a:lnTo>
                    <a:pt x="2722" y="0"/>
                  </a:lnTo>
                  <a:lnTo>
                    <a:pt x="1799" y="702"/>
                  </a:lnTo>
                  <a:lnTo>
                    <a:pt x="0" y="702"/>
                  </a:lnTo>
                  <a:close/>
                </a:path>
              </a:pathLst>
            </a:custGeom>
            <a:solidFill>
              <a:srgbClr val="808080"/>
            </a:solidFill>
            <a:ln w="9525">
              <a:noFill/>
              <a:round/>
              <a:headEnd/>
              <a:tailEnd/>
            </a:ln>
          </p:spPr>
          <p:txBody>
            <a:bodyPr/>
            <a:lstStyle/>
            <a:p>
              <a:pPr>
                <a:defRPr/>
              </a:pPr>
              <a:endParaRPr lang="pt-BR" b="1">
                <a:solidFill>
                  <a:schemeClr val="tx1"/>
                </a:solidFill>
                <a:latin typeface="+mj-lt"/>
                <a:ea typeface="+mn-ea"/>
              </a:endParaRPr>
            </a:p>
          </p:txBody>
        </p:sp>
        <p:sp>
          <p:nvSpPr>
            <p:cNvPr id="48195" name="Freeform 68">
              <a:extLst>
                <a:ext uri="{FF2B5EF4-FFF2-40B4-BE49-F238E27FC236}">
                  <a16:creationId xmlns:a16="http://schemas.microsoft.com/office/drawing/2014/main" xmlns="" id="{2FC185BF-7068-664C-9338-52FB81FE981F}"/>
                </a:ext>
              </a:extLst>
            </p:cNvPr>
            <p:cNvSpPr>
              <a:spLocks/>
            </p:cNvSpPr>
            <p:nvPr/>
          </p:nvSpPr>
          <p:spPr bwMode="auto">
            <a:xfrm>
              <a:off x="807" y="1833"/>
              <a:ext cx="923" cy="1837"/>
            </a:xfrm>
            <a:custGeom>
              <a:avLst/>
              <a:gdLst>
                <a:gd name="T0" fmla="*/ 0 w 923"/>
                <a:gd name="T1" fmla="*/ 1837 h 1837"/>
                <a:gd name="T2" fmla="*/ 0 w 923"/>
                <a:gd name="T3" fmla="*/ 703 h 1837"/>
                <a:gd name="T4" fmla="*/ 923 w 923"/>
                <a:gd name="T5" fmla="*/ 0 h 1837"/>
                <a:gd name="T6" fmla="*/ 923 w 923"/>
                <a:gd name="T7" fmla="*/ 1135 h 1837"/>
                <a:gd name="T8" fmla="*/ 0 w 923"/>
                <a:gd name="T9" fmla="*/ 1837 h 1837"/>
                <a:gd name="T10" fmla="*/ 0 60000 65536"/>
                <a:gd name="T11" fmla="*/ 0 60000 65536"/>
                <a:gd name="T12" fmla="*/ 0 60000 65536"/>
                <a:gd name="T13" fmla="*/ 0 60000 65536"/>
                <a:gd name="T14" fmla="*/ 0 60000 65536"/>
                <a:gd name="T15" fmla="*/ 0 w 923"/>
                <a:gd name="T16" fmla="*/ 0 h 1837"/>
                <a:gd name="T17" fmla="*/ 923 w 923"/>
                <a:gd name="T18" fmla="*/ 1837 h 1837"/>
              </a:gdLst>
              <a:ahLst/>
              <a:cxnLst>
                <a:cxn ang="T10">
                  <a:pos x="T0" y="T1"/>
                </a:cxn>
                <a:cxn ang="T11">
                  <a:pos x="T2" y="T3"/>
                </a:cxn>
                <a:cxn ang="T12">
                  <a:pos x="T4" y="T5"/>
                </a:cxn>
                <a:cxn ang="T13">
                  <a:pos x="T6" y="T7"/>
                </a:cxn>
                <a:cxn ang="T14">
                  <a:pos x="T8" y="T9"/>
                </a:cxn>
              </a:cxnLst>
              <a:rect l="T15" t="T16" r="T17" b="T18"/>
              <a:pathLst>
                <a:path w="923" h="1837">
                  <a:moveTo>
                    <a:pt x="0" y="1837"/>
                  </a:moveTo>
                  <a:lnTo>
                    <a:pt x="0" y="703"/>
                  </a:lnTo>
                  <a:lnTo>
                    <a:pt x="923" y="0"/>
                  </a:lnTo>
                  <a:lnTo>
                    <a:pt x="923" y="1135"/>
                  </a:lnTo>
                  <a:lnTo>
                    <a:pt x="0" y="1837"/>
                  </a:lnTo>
                  <a:close/>
                </a:path>
              </a:pathLst>
            </a:custGeom>
            <a:noFill/>
            <a:ln w="9525">
              <a:noFill/>
              <a:round/>
              <a:headEnd/>
              <a:tailEnd/>
            </a:ln>
          </p:spPr>
          <p:txBody>
            <a:bodyPr/>
            <a:lstStyle/>
            <a:p>
              <a:pPr>
                <a:defRPr/>
              </a:pPr>
              <a:endParaRPr lang="pt-BR" b="1">
                <a:solidFill>
                  <a:schemeClr val="tx1"/>
                </a:solidFill>
                <a:latin typeface="+mj-lt"/>
                <a:ea typeface="+mn-ea"/>
              </a:endParaRPr>
            </a:p>
          </p:txBody>
        </p:sp>
        <p:sp>
          <p:nvSpPr>
            <p:cNvPr id="48196" name="Rectangle 69">
              <a:extLst>
                <a:ext uri="{FF2B5EF4-FFF2-40B4-BE49-F238E27FC236}">
                  <a16:creationId xmlns:a16="http://schemas.microsoft.com/office/drawing/2014/main" xmlns="" id="{AC9866CE-5FB1-BE4B-9F9E-B7506F28360E}"/>
                </a:ext>
              </a:extLst>
            </p:cNvPr>
            <p:cNvSpPr>
              <a:spLocks noChangeArrowheads="1"/>
            </p:cNvSpPr>
            <p:nvPr/>
          </p:nvSpPr>
          <p:spPr bwMode="auto">
            <a:xfrm>
              <a:off x="1730" y="1833"/>
              <a:ext cx="1799" cy="1135"/>
            </a:xfrm>
            <a:prstGeom prst="rect">
              <a:avLst/>
            </a:prstGeom>
            <a:noFill/>
            <a:ln w="9525">
              <a:noFill/>
              <a:miter lim="800000"/>
              <a:headEnd/>
              <a:tailEnd/>
            </a:ln>
          </p:spPr>
          <p:txBody>
            <a:bodyPr/>
            <a:lstStyle/>
            <a:p>
              <a:pPr>
                <a:defRPr/>
              </a:pPr>
              <a:endParaRPr lang="pt-BR" b="1">
                <a:solidFill>
                  <a:schemeClr val="tx1"/>
                </a:solidFill>
                <a:latin typeface="+mj-lt"/>
                <a:ea typeface="+mn-ea"/>
              </a:endParaRPr>
            </a:p>
          </p:txBody>
        </p:sp>
        <p:sp>
          <p:nvSpPr>
            <p:cNvPr id="48197" name="Freeform 70">
              <a:extLst>
                <a:ext uri="{FF2B5EF4-FFF2-40B4-BE49-F238E27FC236}">
                  <a16:creationId xmlns:a16="http://schemas.microsoft.com/office/drawing/2014/main" xmlns="" id="{5407773D-A180-6F42-8EFB-960F930AD298}"/>
                </a:ext>
              </a:extLst>
            </p:cNvPr>
            <p:cNvSpPr>
              <a:spLocks/>
            </p:cNvSpPr>
            <p:nvPr/>
          </p:nvSpPr>
          <p:spPr bwMode="auto">
            <a:xfrm>
              <a:off x="807" y="2968"/>
              <a:ext cx="2722" cy="702"/>
            </a:xfrm>
            <a:custGeom>
              <a:avLst/>
              <a:gdLst>
                <a:gd name="T0" fmla="*/ 2722 w 2722"/>
                <a:gd name="T1" fmla="*/ 0 h 702"/>
                <a:gd name="T2" fmla="*/ 1799 w 2722"/>
                <a:gd name="T3" fmla="*/ 702 h 702"/>
                <a:gd name="T4" fmla="*/ 0 w 2722"/>
                <a:gd name="T5" fmla="*/ 702 h 702"/>
                <a:gd name="T6" fmla="*/ 923 w 2722"/>
                <a:gd name="T7" fmla="*/ 0 h 702"/>
                <a:gd name="T8" fmla="*/ 2722 w 2722"/>
                <a:gd name="T9" fmla="*/ 0 h 702"/>
                <a:gd name="T10" fmla="*/ 0 60000 65536"/>
                <a:gd name="T11" fmla="*/ 0 60000 65536"/>
                <a:gd name="T12" fmla="*/ 0 60000 65536"/>
                <a:gd name="T13" fmla="*/ 0 60000 65536"/>
                <a:gd name="T14" fmla="*/ 0 60000 65536"/>
                <a:gd name="T15" fmla="*/ 0 w 2722"/>
                <a:gd name="T16" fmla="*/ 0 h 702"/>
                <a:gd name="T17" fmla="*/ 2722 w 2722"/>
                <a:gd name="T18" fmla="*/ 702 h 702"/>
              </a:gdLst>
              <a:ahLst/>
              <a:cxnLst>
                <a:cxn ang="T10">
                  <a:pos x="T0" y="T1"/>
                </a:cxn>
                <a:cxn ang="T11">
                  <a:pos x="T2" y="T3"/>
                </a:cxn>
                <a:cxn ang="T12">
                  <a:pos x="T4" y="T5"/>
                </a:cxn>
                <a:cxn ang="T13">
                  <a:pos x="T6" y="T7"/>
                </a:cxn>
                <a:cxn ang="T14">
                  <a:pos x="T8" y="T9"/>
                </a:cxn>
              </a:cxnLst>
              <a:rect l="T15" t="T16" r="T17" b="T18"/>
              <a:pathLst>
                <a:path w="2722" h="702">
                  <a:moveTo>
                    <a:pt x="2722" y="0"/>
                  </a:moveTo>
                  <a:lnTo>
                    <a:pt x="1799" y="702"/>
                  </a:lnTo>
                  <a:lnTo>
                    <a:pt x="0" y="702"/>
                  </a:lnTo>
                  <a:lnTo>
                    <a:pt x="923" y="0"/>
                  </a:lnTo>
                  <a:lnTo>
                    <a:pt x="2722" y="0"/>
                  </a:lnTo>
                  <a:close/>
                </a:path>
              </a:pathLst>
            </a:custGeom>
            <a:no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198" name="Freeform 71">
              <a:extLst>
                <a:ext uri="{FF2B5EF4-FFF2-40B4-BE49-F238E27FC236}">
                  <a16:creationId xmlns:a16="http://schemas.microsoft.com/office/drawing/2014/main" xmlns="" id="{F195E5CA-47CE-F64C-924E-DC3B2FAA2D2D}"/>
                </a:ext>
              </a:extLst>
            </p:cNvPr>
            <p:cNvSpPr>
              <a:spLocks/>
            </p:cNvSpPr>
            <p:nvPr/>
          </p:nvSpPr>
          <p:spPr bwMode="auto">
            <a:xfrm>
              <a:off x="807" y="1833"/>
              <a:ext cx="923" cy="1837"/>
            </a:xfrm>
            <a:custGeom>
              <a:avLst/>
              <a:gdLst>
                <a:gd name="T0" fmla="*/ 0 w 923"/>
                <a:gd name="T1" fmla="*/ 1837 h 1837"/>
                <a:gd name="T2" fmla="*/ 0 w 923"/>
                <a:gd name="T3" fmla="*/ 703 h 1837"/>
                <a:gd name="T4" fmla="*/ 923 w 923"/>
                <a:gd name="T5" fmla="*/ 0 h 1837"/>
                <a:gd name="T6" fmla="*/ 923 w 923"/>
                <a:gd name="T7" fmla="*/ 1135 h 1837"/>
                <a:gd name="T8" fmla="*/ 0 w 923"/>
                <a:gd name="T9" fmla="*/ 1837 h 1837"/>
                <a:gd name="T10" fmla="*/ 0 60000 65536"/>
                <a:gd name="T11" fmla="*/ 0 60000 65536"/>
                <a:gd name="T12" fmla="*/ 0 60000 65536"/>
                <a:gd name="T13" fmla="*/ 0 60000 65536"/>
                <a:gd name="T14" fmla="*/ 0 60000 65536"/>
                <a:gd name="T15" fmla="*/ 0 w 923"/>
                <a:gd name="T16" fmla="*/ 0 h 1837"/>
                <a:gd name="T17" fmla="*/ 923 w 923"/>
                <a:gd name="T18" fmla="*/ 1837 h 1837"/>
              </a:gdLst>
              <a:ahLst/>
              <a:cxnLst>
                <a:cxn ang="T10">
                  <a:pos x="T0" y="T1"/>
                </a:cxn>
                <a:cxn ang="T11">
                  <a:pos x="T2" y="T3"/>
                </a:cxn>
                <a:cxn ang="T12">
                  <a:pos x="T4" y="T5"/>
                </a:cxn>
                <a:cxn ang="T13">
                  <a:pos x="T6" y="T7"/>
                </a:cxn>
                <a:cxn ang="T14">
                  <a:pos x="T8" y="T9"/>
                </a:cxn>
              </a:cxnLst>
              <a:rect l="T15" t="T16" r="T17" b="T18"/>
              <a:pathLst>
                <a:path w="923" h="1837">
                  <a:moveTo>
                    <a:pt x="0" y="1837"/>
                  </a:moveTo>
                  <a:lnTo>
                    <a:pt x="0" y="703"/>
                  </a:lnTo>
                  <a:lnTo>
                    <a:pt x="923" y="0"/>
                  </a:lnTo>
                  <a:lnTo>
                    <a:pt x="923" y="1135"/>
                  </a:lnTo>
                  <a:lnTo>
                    <a:pt x="0" y="1837"/>
                  </a:lnTo>
                  <a:close/>
                </a:path>
              </a:pathLst>
            </a:custGeom>
            <a:noFill/>
            <a:ln w="9525">
              <a:noFill/>
              <a:round/>
              <a:headEnd/>
              <a:tailEnd/>
            </a:ln>
          </p:spPr>
          <p:txBody>
            <a:bodyPr/>
            <a:lstStyle/>
            <a:p>
              <a:pPr>
                <a:defRPr/>
              </a:pPr>
              <a:endParaRPr lang="pt-BR" b="1">
                <a:solidFill>
                  <a:schemeClr val="tx1"/>
                </a:solidFill>
                <a:latin typeface="+mj-lt"/>
                <a:ea typeface="+mn-ea"/>
              </a:endParaRPr>
            </a:p>
          </p:txBody>
        </p:sp>
        <p:sp>
          <p:nvSpPr>
            <p:cNvPr id="48199" name="Rectangle 72">
              <a:extLst>
                <a:ext uri="{FF2B5EF4-FFF2-40B4-BE49-F238E27FC236}">
                  <a16:creationId xmlns:a16="http://schemas.microsoft.com/office/drawing/2014/main" xmlns="" id="{B561ABB5-3905-F647-85B4-BD7DFA363411}"/>
                </a:ext>
              </a:extLst>
            </p:cNvPr>
            <p:cNvSpPr>
              <a:spLocks noChangeArrowheads="1"/>
            </p:cNvSpPr>
            <p:nvPr/>
          </p:nvSpPr>
          <p:spPr bwMode="auto">
            <a:xfrm>
              <a:off x="1730" y="1833"/>
              <a:ext cx="1799" cy="1135"/>
            </a:xfrm>
            <a:prstGeom prst="rect">
              <a:avLst/>
            </a:prstGeom>
            <a:noFill/>
            <a:ln w="9525">
              <a:noFill/>
              <a:miter lim="800000"/>
              <a:headEnd/>
              <a:tailEnd/>
            </a:ln>
          </p:spPr>
          <p:txBody>
            <a:bodyPr/>
            <a:lstStyle/>
            <a:p>
              <a:pPr>
                <a:defRPr/>
              </a:pPr>
              <a:endParaRPr lang="pt-BR" b="1">
                <a:solidFill>
                  <a:schemeClr val="tx1"/>
                </a:solidFill>
                <a:latin typeface="+mj-lt"/>
                <a:ea typeface="+mn-ea"/>
              </a:endParaRPr>
            </a:p>
          </p:txBody>
        </p:sp>
        <p:sp>
          <p:nvSpPr>
            <p:cNvPr id="48200" name="Freeform 73">
              <a:extLst>
                <a:ext uri="{FF2B5EF4-FFF2-40B4-BE49-F238E27FC236}">
                  <a16:creationId xmlns:a16="http://schemas.microsoft.com/office/drawing/2014/main" xmlns="" id="{E0B8D856-B226-BC40-B77D-F0E9831A9443}"/>
                </a:ext>
              </a:extLst>
            </p:cNvPr>
            <p:cNvSpPr>
              <a:spLocks/>
            </p:cNvSpPr>
            <p:nvPr/>
          </p:nvSpPr>
          <p:spPr bwMode="auto">
            <a:xfrm>
              <a:off x="1988" y="2602"/>
              <a:ext cx="204" cy="564"/>
            </a:xfrm>
            <a:custGeom>
              <a:avLst/>
              <a:gdLst>
                <a:gd name="T0" fmla="*/ 0 w 204"/>
                <a:gd name="T1" fmla="*/ 564 h 564"/>
                <a:gd name="T2" fmla="*/ 0 w 204"/>
                <a:gd name="T3" fmla="*/ 156 h 564"/>
                <a:gd name="T4" fmla="*/ 204 w 204"/>
                <a:gd name="T5" fmla="*/ 0 h 564"/>
                <a:gd name="T6" fmla="*/ 204 w 204"/>
                <a:gd name="T7" fmla="*/ 408 h 564"/>
                <a:gd name="T8" fmla="*/ 0 w 204"/>
                <a:gd name="T9" fmla="*/ 564 h 564"/>
                <a:gd name="T10" fmla="*/ 0 60000 65536"/>
                <a:gd name="T11" fmla="*/ 0 60000 65536"/>
                <a:gd name="T12" fmla="*/ 0 60000 65536"/>
                <a:gd name="T13" fmla="*/ 0 60000 65536"/>
                <a:gd name="T14" fmla="*/ 0 60000 65536"/>
                <a:gd name="T15" fmla="*/ 0 w 204"/>
                <a:gd name="T16" fmla="*/ 0 h 564"/>
                <a:gd name="T17" fmla="*/ 204 w 204"/>
                <a:gd name="T18" fmla="*/ 564 h 564"/>
              </a:gdLst>
              <a:ahLst/>
              <a:cxnLst>
                <a:cxn ang="T10">
                  <a:pos x="T0" y="T1"/>
                </a:cxn>
                <a:cxn ang="T11">
                  <a:pos x="T2" y="T3"/>
                </a:cxn>
                <a:cxn ang="T12">
                  <a:pos x="T4" y="T5"/>
                </a:cxn>
                <a:cxn ang="T13">
                  <a:pos x="T6" y="T7"/>
                </a:cxn>
                <a:cxn ang="T14">
                  <a:pos x="T8" y="T9"/>
                </a:cxn>
              </a:cxnLst>
              <a:rect l="T15" t="T16" r="T17" b="T18"/>
              <a:pathLst>
                <a:path w="204" h="564">
                  <a:moveTo>
                    <a:pt x="0" y="564"/>
                  </a:moveTo>
                  <a:lnTo>
                    <a:pt x="0" y="156"/>
                  </a:lnTo>
                  <a:lnTo>
                    <a:pt x="204" y="0"/>
                  </a:lnTo>
                  <a:lnTo>
                    <a:pt x="204" y="408"/>
                  </a:lnTo>
                  <a:lnTo>
                    <a:pt x="0" y="564"/>
                  </a:lnTo>
                  <a:close/>
                </a:path>
              </a:pathLst>
            </a:custGeom>
            <a:solidFill>
              <a:srgbClr val="7E0114"/>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01" name="Rectangle 74">
              <a:extLst>
                <a:ext uri="{FF2B5EF4-FFF2-40B4-BE49-F238E27FC236}">
                  <a16:creationId xmlns:a16="http://schemas.microsoft.com/office/drawing/2014/main" xmlns="" id="{B1EFAC9D-777D-3E49-8183-3DE9CB2AF259}"/>
                </a:ext>
              </a:extLst>
            </p:cNvPr>
            <p:cNvSpPr>
              <a:spLocks noChangeArrowheads="1"/>
            </p:cNvSpPr>
            <p:nvPr/>
          </p:nvSpPr>
          <p:spPr bwMode="auto">
            <a:xfrm>
              <a:off x="1556" y="2758"/>
              <a:ext cx="432" cy="408"/>
            </a:xfrm>
            <a:prstGeom prst="rect">
              <a:avLst/>
            </a:prstGeom>
            <a:solidFill>
              <a:srgbClr val="FC0128"/>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02" name="Freeform 75">
              <a:extLst>
                <a:ext uri="{FF2B5EF4-FFF2-40B4-BE49-F238E27FC236}">
                  <a16:creationId xmlns:a16="http://schemas.microsoft.com/office/drawing/2014/main" xmlns="" id="{BB2CA32D-5634-C244-85F7-48B1AF1F14E4}"/>
                </a:ext>
              </a:extLst>
            </p:cNvPr>
            <p:cNvSpPr>
              <a:spLocks/>
            </p:cNvSpPr>
            <p:nvPr/>
          </p:nvSpPr>
          <p:spPr bwMode="auto">
            <a:xfrm>
              <a:off x="1556" y="2602"/>
              <a:ext cx="636" cy="156"/>
            </a:xfrm>
            <a:custGeom>
              <a:avLst/>
              <a:gdLst>
                <a:gd name="T0" fmla="*/ 432 w 636"/>
                <a:gd name="T1" fmla="*/ 156 h 156"/>
                <a:gd name="T2" fmla="*/ 636 w 636"/>
                <a:gd name="T3" fmla="*/ 0 h 156"/>
                <a:gd name="T4" fmla="*/ 210 w 636"/>
                <a:gd name="T5" fmla="*/ 0 h 156"/>
                <a:gd name="T6" fmla="*/ 0 w 636"/>
                <a:gd name="T7" fmla="*/ 156 h 156"/>
                <a:gd name="T8" fmla="*/ 432 w 636"/>
                <a:gd name="T9" fmla="*/ 156 h 156"/>
                <a:gd name="T10" fmla="*/ 0 60000 65536"/>
                <a:gd name="T11" fmla="*/ 0 60000 65536"/>
                <a:gd name="T12" fmla="*/ 0 60000 65536"/>
                <a:gd name="T13" fmla="*/ 0 60000 65536"/>
                <a:gd name="T14" fmla="*/ 0 60000 65536"/>
                <a:gd name="T15" fmla="*/ 0 w 636"/>
                <a:gd name="T16" fmla="*/ 0 h 156"/>
                <a:gd name="T17" fmla="*/ 636 w 636"/>
                <a:gd name="T18" fmla="*/ 156 h 156"/>
              </a:gdLst>
              <a:ahLst/>
              <a:cxnLst>
                <a:cxn ang="T10">
                  <a:pos x="T0" y="T1"/>
                </a:cxn>
                <a:cxn ang="T11">
                  <a:pos x="T2" y="T3"/>
                </a:cxn>
                <a:cxn ang="T12">
                  <a:pos x="T4" y="T5"/>
                </a:cxn>
                <a:cxn ang="T13">
                  <a:pos x="T6" y="T7"/>
                </a:cxn>
                <a:cxn ang="T14">
                  <a:pos x="T8" y="T9"/>
                </a:cxn>
              </a:cxnLst>
              <a:rect l="T15" t="T16" r="T17" b="T18"/>
              <a:pathLst>
                <a:path w="636" h="156">
                  <a:moveTo>
                    <a:pt x="432" y="156"/>
                  </a:moveTo>
                  <a:lnTo>
                    <a:pt x="636" y="0"/>
                  </a:lnTo>
                  <a:lnTo>
                    <a:pt x="210" y="0"/>
                  </a:lnTo>
                  <a:lnTo>
                    <a:pt x="0" y="156"/>
                  </a:lnTo>
                  <a:lnTo>
                    <a:pt x="432" y="156"/>
                  </a:lnTo>
                  <a:close/>
                </a:path>
              </a:pathLst>
            </a:custGeom>
            <a:solidFill>
              <a:srgbClr val="BD011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92" name="Rectangle 76">
              <a:extLst>
                <a:ext uri="{FF2B5EF4-FFF2-40B4-BE49-F238E27FC236}">
                  <a16:creationId xmlns:a16="http://schemas.microsoft.com/office/drawing/2014/main" xmlns="" id="{2A3EA959-2A1C-254E-9412-CEA8F7261B83}"/>
                </a:ext>
              </a:extLst>
            </p:cNvPr>
            <p:cNvSpPr>
              <a:spLocks noChangeArrowheads="1"/>
            </p:cNvSpPr>
            <p:nvPr/>
          </p:nvSpPr>
          <p:spPr bwMode="auto">
            <a:xfrm>
              <a:off x="1765" y="2602"/>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7,2</a:t>
              </a:r>
            </a:p>
          </p:txBody>
        </p:sp>
        <p:sp>
          <p:nvSpPr>
            <p:cNvPr id="48204" name="Freeform 77">
              <a:extLst>
                <a:ext uri="{FF2B5EF4-FFF2-40B4-BE49-F238E27FC236}">
                  <a16:creationId xmlns:a16="http://schemas.microsoft.com/office/drawing/2014/main" xmlns="" id="{2A9BD044-EA54-2042-BB71-ECCB67015859}"/>
                </a:ext>
              </a:extLst>
            </p:cNvPr>
            <p:cNvSpPr>
              <a:spLocks/>
            </p:cNvSpPr>
            <p:nvPr/>
          </p:nvSpPr>
          <p:spPr bwMode="auto">
            <a:xfrm>
              <a:off x="2588" y="2770"/>
              <a:ext cx="204" cy="396"/>
            </a:xfrm>
            <a:custGeom>
              <a:avLst/>
              <a:gdLst>
                <a:gd name="T0" fmla="*/ 0 w 204"/>
                <a:gd name="T1" fmla="*/ 396 h 396"/>
                <a:gd name="T2" fmla="*/ 0 w 204"/>
                <a:gd name="T3" fmla="*/ 156 h 396"/>
                <a:gd name="T4" fmla="*/ 204 w 204"/>
                <a:gd name="T5" fmla="*/ 0 h 396"/>
                <a:gd name="T6" fmla="*/ 204 w 204"/>
                <a:gd name="T7" fmla="*/ 240 h 396"/>
                <a:gd name="T8" fmla="*/ 0 w 204"/>
                <a:gd name="T9" fmla="*/ 396 h 396"/>
                <a:gd name="T10" fmla="*/ 0 60000 65536"/>
                <a:gd name="T11" fmla="*/ 0 60000 65536"/>
                <a:gd name="T12" fmla="*/ 0 60000 65536"/>
                <a:gd name="T13" fmla="*/ 0 60000 65536"/>
                <a:gd name="T14" fmla="*/ 0 60000 65536"/>
                <a:gd name="T15" fmla="*/ 0 w 204"/>
                <a:gd name="T16" fmla="*/ 0 h 396"/>
                <a:gd name="T17" fmla="*/ 204 w 204"/>
                <a:gd name="T18" fmla="*/ 396 h 396"/>
              </a:gdLst>
              <a:ahLst/>
              <a:cxnLst>
                <a:cxn ang="T10">
                  <a:pos x="T0" y="T1"/>
                </a:cxn>
                <a:cxn ang="T11">
                  <a:pos x="T2" y="T3"/>
                </a:cxn>
                <a:cxn ang="T12">
                  <a:pos x="T4" y="T5"/>
                </a:cxn>
                <a:cxn ang="T13">
                  <a:pos x="T6" y="T7"/>
                </a:cxn>
                <a:cxn ang="T14">
                  <a:pos x="T8" y="T9"/>
                </a:cxn>
              </a:cxnLst>
              <a:rect l="T15" t="T16" r="T17" b="T18"/>
              <a:pathLst>
                <a:path w="204" h="396">
                  <a:moveTo>
                    <a:pt x="0" y="396"/>
                  </a:moveTo>
                  <a:lnTo>
                    <a:pt x="0" y="156"/>
                  </a:lnTo>
                  <a:lnTo>
                    <a:pt x="204" y="0"/>
                  </a:lnTo>
                  <a:lnTo>
                    <a:pt x="204" y="240"/>
                  </a:lnTo>
                  <a:lnTo>
                    <a:pt x="0" y="396"/>
                  </a:lnTo>
                  <a:close/>
                </a:path>
              </a:pathLst>
            </a:custGeom>
            <a:solidFill>
              <a:srgbClr val="7E0114"/>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05" name="Rectangle 78">
              <a:extLst>
                <a:ext uri="{FF2B5EF4-FFF2-40B4-BE49-F238E27FC236}">
                  <a16:creationId xmlns:a16="http://schemas.microsoft.com/office/drawing/2014/main" xmlns="" id="{BEAA9DBE-13E3-6B4E-A91E-4F797B69636A}"/>
                </a:ext>
              </a:extLst>
            </p:cNvPr>
            <p:cNvSpPr>
              <a:spLocks noChangeArrowheads="1"/>
            </p:cNvSpPr>
            <p:nvPr/>
          </p:nvSpPr>
          <p:spPr bwMode="auto">
            <a:xfrm>
              <a:off x="2156" y="2926"/>
              <a:ext cx="432" cy="240"/>
            </a:xfrm>
            <a:prstGeom prst="rect">
              <a:avLst/>
            </a:prstGeom>
            <a:solidFill>
              <a:srgbClr val="FC0128"/>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06" name="Freeform 79">
              <a:extLst>
                <a:ext uri="{FF2B5EF4-FFF2-40B4-BE49-F238E27FC236}">
                  <a16:creationId xmlns:a16="http://schemas.microsoft.com/office/drawing/2014/main" xmlns="" id="{0E7101B3-B209-C540-BA38-957B116BDF11}"/>
                </a:ext>
              </a:extLst>
            </p:cNvPr>
            <p:cNvSpPr>
              <a:spLocks/>
            </p:cNvSpPr>
            <p:nvPr/>
          </p:nvSpPr>
          <p:spPr bwMode="auto">
            <a:xfrm>
              <a:off x="2156" y="2770"/>
              <a:ext cx="636" cy="156"/>
            </a:xfrm>
            <a:custGeom>
              <a:avLst/>
              <a:gdLst>
                <a:gd name="T0" fmla="*/ 432 w 636"/>
                <a:gd name="T1" fmla="*/ 156 h 156"/>
                <a:gd name="T2" fmla="*/ 636 w 636"/>
                <a:gd name="T3" fmla="*/ 0 h 156"/>
                <a:gd name="T4" fmla="*/ 210 w 636"/>
                <a:gd name="T5" fmla="*/ 0 h 156"/>
                <a:gd name="T6" fmla="*/ 0 w 636"/>
                <a:gd name="T7" fmla="*/ 156 h 156"/>
                <a:gd name="T8" fmla="*/ 432 w 636"/>
                <a:gd name="T9" fmla="*/ 156 h 156"/>
                <a:gd name="T10" fmla="*/ 0 60000 65536"/>
                <a:gd name="T11" fmla="*/ 0 60000 65536"/>
                <a:gd name="T12" fmla="*/ 0 60000 65536"/>
                <a:gd name="T13" fmla="*/ 0 60000 65536"/>
                <a:gd name="T14" fmla="*/ 0 60000 65536"/>
                <a:gd name="T15" fmla="*/ 0 w 636"/>
                <a:gd name="T16" fmla="*/ 0 h 156"/>
                <a:gd name="T17" fmla="*/ 636 w 636"/>
                <a:gd name="T18" fmla="*/ 156 h 156"/>
              </a:gdLst>
              <a:ahLst/>
              <a:cxnLst>
                <a:cxn ang="T10">
                  <a:pos x="T0" y="T1"/>
                </a:cxn>
                <a:cxn ang="T11">
                  <a:pos x="T2" y="T3"/>
                </a:cxn>
                <a:cxn ang="T12">
                  <a:pos x="T4" y="T5"/>
                </a:cxn>
                <a:cxn ang="T13">
                  <a:pos x="T6" y="T7"/>
                </a:cxn>
                <a:cxn ang="T14">
                  <a:pos x="T8" y="T9"/>
                </a:cxn>
              </a:cxnLst>
              <a:rect l="T15" t="T16" r="T17" b="T18"/>
              <a:pathLst>
                <a:path w="636" h="156">
                  <a:moveTo>
                    <a:pt x="432" y="156"/>
                  </a:moveTo>
                  <a:lnTo>
                    <a:pt x="636" y="0"/>
                  </a:lnTo>
                  <a:lnTo>
                    <a:pt x="210" y="0"/>
                  </a:lnTo>
                  <a:lnTo>
                    <a:pt x="0" y="156"/>
                  </a:lnTo>
                  <a:lnTo>
                    <a:pt x="432" y="156"/>
                  </a:lnTo>
                  <a:close/>
                </a:path>
              </a:pathLst>
            </a:custGeom>
            <a:solidFill>
              <a:srgbClr val="BD011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096" name="Rectangle 80">
              <a:extLst>
                <a:ext uri="{FF2B5EF4-FFF2-40B4-BE49-F238E27FC236}">
                  <a16:creationId xmlns:a16="http://schemas.microsoft.com/office/drawing/2014/main" xmlns="" id="{7023D49D-00E5-E643-90AE-71446D360365}"/>
                </a:ext>
              </a:extLst>
            </p:cNvPr>
            <p:cNvSpPr>
              <a:spLocks noChangeArrowheads="1"/>
            </p:cNvSpPr>
            <p:nvPr/>
          </p:nvSpPr>
          <p:spPr bwMode="auto">
            <a:xfrm>
              <a:off x="2357" y="2755"/>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4,2</a:t>
              </a:r>
            </a:p>
          </p:txBody>
        </p:sp>
        <p:sp>
          <p:nvSpPr>
            <p:cNvPr id="48208" name="Freeform 81">
              <a:extLst>
                <a:ext uri="{FF2B5EF4-FFF2-40B4-BE49-F238E27FC236}">
                  <a16:creationId xmlns:a16="http://schemas.microsoft.com/office/drawing/2014/main" xmlns="" id="{BD7C56C2-77F0-D849-B5BB-1932ADE64689}"/>
                </a:ext>
              </a:extLst>
            </p:cNvPr>
            <p:cNvSpPr>
              <a:spLocks/>
            </p:cNvSpPr>
            <p:nvPr/>
          </p:nvSpPr>
          <p:spPr bwMode="auto">
            <a:xfrm>
              <a:off x="3187" y="2854"/>
              <a:ext cx="212" cy="312"/>
            </a:xfrm>
            <a:custGeom>
              <a:avLst/>
              <a:gdLst>
                <a:gd name="T0" fmla="*/ 0 w 210"/>
                <a:gd name="T1" fmla="*/ 312 h 312"/>
                <a:gd name="T2" fmla="*/ 0 w 210"/>
                <a:gd name="T3" fmla="*/ 156 h 312"/>
                <a:gd name="T4" fmla="*/ 210 w 210"/>
                <a:gd name="T5" fmla="*/ 0 h 312"/>
                <a:gd name="T6" fmla="*/ 210 w 210"/>
                <a:gd name="T7" fmla="*/ 156 h 312"/>
                <a:gd name="T8" fmla="*/ 0 w 210"/>
                <a:gd name="T9" fmla="*/ 312 h 312"/>
                <a:gd name="T10" fmla="*/ 0 60000 65536"/>
                <a:gd name="T11" fmla="*/ 0 60000 65536"/>
                <a:gd name="T12" fmla="*/ 0 60000 65536"/>
                <a:gd name="T13" fmla="*/ 0 60000 65536"/>
                <a:gd name="T14" fmla="*/ 0 60000 65536"/>
                <a:gd name="T15" fmla="*/ 0 w 210"/>
                <a:gd name="T16" fmla="*/ 0 h 312"/>
                <a:gd name="T17" fmla="*/ 210 w 210"/>
                <a:gd name="T18" fmla="*/ 312 h 312"/>
              </a:gdLst>
              <a:ahLst/>
              <a:cxnLst>
                <a:cxn ang="T10">
                  <a:pos x="T0" y="T1"/>
                </a:cxn>
                <a:cxn ang="T11">
                  <a:pos x="T2" y="T3"/>
                </a:cxn>
                <a:cxn ang="T12">
                  <a:pos x="T4" y="T5"/>
                </a:cxn>
                <a:cxn ang="T13">
                  <a:pos x="T6" y="T7"/>
                </a:cxn>
                <a:cxn ang="T14">
                  <a:pos x="T8" y="T9"/>
                </a:cxn>
              </a:cxnLst>
              <a:rect l="T15" t="T16" r="T17" b="T18"/>
              <a:pathLst>
                <a:path w="210" h="312">
                  <a:moveTo>
                    <a:pt x="0" y="312"/>
                  </a:moveTo>
                  <a:lnTo>
                    <a:pt x="0" y="156"/>
                  </a:lnTo>
                  <a:lnTo>
                    <a:pt x="210" y="0"/>
                  </a:lnTo>
                  <a:lnTo>
                    <a:pt x="210" y="156"/>
                  </a:lnTo>
                  <a:lnTo>
                    <a:pt x="0" y="312"/>
                  </a:lnTo>
                  <a:close/>
                </a:path>
              </a:pathLst>
            </a:custGeom>
            <a:solidFill>
              <a:srgbClr val="7E0114"/>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09" name="Rectangle 82">
              <a:extLst>
                <a:ext uri="{FF2B5EF4-FFF2-40B4-BE49-F238E27FC236}">
                  <a16:creationId xmlns:a16="http://schemas.microsoft.com/office/drawing/2014/main" xmlns="" id="{85E4C4C6-BAC3-3C48-8DDF-D3BFC65F1815}"/>
                </a:ext>
              </a:extLst>
            </p:cNvPr>
            <p:cNvSpPr>
              <a:spLocks noChangeArrowheads="1"/>
            </p:cNvSpPr>
            <p:nvPr/>
          </p:nvSpPr>
          <p:spPr bwMode="auto">
            <a:xfrm>
              <a:off x="2762" y="3010"/>
              <a:ext cx="425" cy="156"/>
            </a:xfrm>
            <a:prstGeom prst="rect">
              <a:avLst/>
            </a:prstGeom>
            <a:solidFill>
              <a:srgbClr val="FC0128"/>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10" name="Freeform 83">
              <a:extLst>
                <a:ext uri="{FF2B5EF4-FFF2-40B4-BE49-F238E27FC236}">
                  <a16:creationId xmlns:a16="http://schemas.microsoft.com/office/drawing/2014/main" xmlns="" id="{1569F02A-D8B3-2349-83F8-AC528742D6FD}"/>
                </a:ext>
              </a:extLst>
            </p:cNvPr>
            <p:cNvSpPr>
              <a:spLocks/>
            </p:cNvSpPr>
            <p:nvPr/>
          </p:nvSpPr>
          <p:spPr bwMode="auto">
            <a:xfrm>
              <a:off x="2762" y="2854"/>
              <a:ext cx="636" cy="156"/>
            </a:xfrm>
            <a:custGeom>
              <a:avLst/>
              <a:gdLst>
                <a:gd name="T0" fmla="*/ 425 w 635"/>
                <a:gd name="T1" fmla="*/ 156 h 156"/>
                <a:gd name="T2" fmla="*/ 635 w 635"/>
                <a:gd name="T3" fmla="*/ 0 h 156"/>
                <a:gd name="T4" fmla="*/ 204 w 635"/>
                <a:gd name="T5" fmla="*/ 0 h 156"/>
                <a:gd name="T6" fmla="*/ 0 w 635"/>
                <a:gd name="T7" fmla="*/ 156 h 156"/>
                <a:gd name="T8" fmla="*/ 425 w 635"/>
                <a:gd name="T9" fmla="*/ 156 h 156"/>
                <a:gd name="T10" fmla="*/ 0 60000 65536"/>
                <a:gd name="T11" fmla="*/ 0 60000 65536"/>
                <a:gd name="T12" fmla="*/ 0 60000 65536"/>
                <a:gd name="T13" fmla="*/ 0 60000 65536"/>
                <a:gd name="T14" fmla="*/ 0 60000 65536"/>
                <a:gd name="T15" fmla="*/ 0 w 635"/>
                <a:gd name="T16" fmla="*/ 0 h 156"/>
                <a:gd name="T17" fmla="*/ 635 w 635"/>
                <a:gd name="T18" fmla="*/ 156 h 156"/>
              </a:gdLst>
              <a:ahLst/>
              <a:cxnLst>
                <a:cxn ang="T10">
                  <a:pos x="T0" y="T1"/>
                </a:cxn>
                <a:cxn ang="T11">
                  <a:pos x="T2" y="T3"/>
                </a:cxn>
                <a:cxn ang="T12">
                  <a:pos x="T4" y="T5"/>
                </a:cxn>
                <a:cxn ang="T13">
                  <a:pos x="T6" y="T7"/>
                </a:cxn>
                <a:cxn ang="T14">
                  <a:pos x="T8" y="T9"/>
                </a:cxn>
              </a:cxnLst>
              <a:rect l="T15" t="T16" r="T17" b="T18"/>
              <a:pathLst>
                <a:path w="635" h="156">
                  <a:moveTo>
                    <a:pt x="425" y="156"/>
                  </a:moveTo>
                  <a:lnTo>
                    <a:pt x="635" y="0"/>
                  </a:lnTo>
                  <a:lnTo>
                    <a:pt x="204" y="0"/>
                  </a:lnTo>
                  <a:lnTo>
                    <a:pt x="0" y="156"/>
                  </a:lnTo>
                  <a:lnTo>
                    <a:pt x="425" y="156"/>
                  </a:lnTo>
                  <a:close/>
                </a:path>
              </a:pathLst>
            </a:custGeom>
            <a:solidFill>
              <a:srgbClr val="BD011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00" name="Rectangle 84">
              <a:extLst>
                <a:ext uri="{FF2B5EF4-FFF2-40B4-BE49-F238E27FC236}">
                  <a16:creationId xmlns:a16="http://schemas.microsoft.com/office/drawing/2014/main" xmlns="" id="{757110B7-1615-5D47-9BD7-49359A71B845}"/>
                </a:ext>
              </a:extLst>
            </p:cNvPr>
            <p:cNvSpPr>
              <a:spLocks noChangeArrowheads="1"/>
            </p:cNvSpPr>
            <p:nvPr/>
          </p:nvSpPr>
          <p:spPr bwMode="auto">
            <a:xfrm>
              <a:off x="2981" y="2832"/>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2,7</a:t>
              </a:r>
            </a:p>
          </p:txBody>
        </p:sp>
        <p:sp>
          <p:nvSpPr>
            <p:cNvPr id="48212" name="Freeform 85">
              <a:extLst>
                <a:ext uri="{FF2B5EF4-FFF2-40B4-BE49-F238E27FC236}">
                  <a16:creationId xmlns:a16="http://schemas.microsoft.com/office/drawing/2014/main" xmlns="" id="{F87F1E12-CD1E-CF4E-A5B1-63FC8B1FDB69}"/>
                </a:ext>
              </a:extLst>
            </p:cNvPr>
            <p:cNvSpPr>
              <a:spLocks/>
            </p:cNvSpPr>
            <p:nvPr/>
          </p:nvSpPr>
          <p:spPr bwMode="auto">
            <a:xfrm>
              <a:off x="1676" y="2932"/>
              <a:ext cx="210" cy="468"/>
            </a:xfrm>
            <a:custGeom>
              <a:avLst/>
              <a:gdLst>
                <a:gd name="T0" fmla="*/ 0 w 210"/>
                <a:gd name="T1" fmla="*/ 468 h 468"/>
                <a:gd name="T2" fmla="*/ 0 w 210"/>
                <a:gd name="T3" fmla="*/ 156 h 468"/>
                <a:gd name="T4" fmla="*/ 210 w 210"/>
                <a:gd name="T5" fmla="*/ 0 h 468"/>
                <a:gd name="T6" fmla="*/ 210 w 210"/>
                <a:gd name="T7" fmla="*/ 312 h 468"/>
                <a:gd name="T8" fmla="*/ 0 w 210"/>
                <a:gd name="T9" fmla="*/ 468 h 468"/>
                <a:gd name="T10" fmla="*/ 0 60000 65536"/>
                <a:gd name="T11" fmla="*/ 0 60000 65536"/>
                <a:gd name="T12" fmla="*/ 0 60000 65536"/>
                <a:gd name="T13" fmla="*/ 0 60000 65536"/>
                <a:gd name="T14" fmla="*/ 0 60000 65536"/>
                <a:gd name="T15" fmla="*/ 0 w 210"/>
                <a:gd name="T16" fmla="*/ 0 h 468"/>
                <a:gd name="T17" fmla="*/ 210 w 210"/>
                <a:gd name="T18" fmla="*/ 468 h 468"/>
              </a:gdLst>
              <a:ahLst/>
              <a:cxnLst>
                <a:cxn ang="T10">
                  <a:pos x="T0" y="T1"/>
                </a:cxn>
                <a:cxn ang="T11">
                  <a:pos x="T2" y="T3"/>
                </a:cxn>
                <a:cxn ang="T12">
                  <a:pos x="T4" y="T5"/>
                </a:cxn>
                <a:cxn ang="T13">
                  <a:pos x="T6" y="T7"/>
                </a:cxn>
                <a:cxn ang="T14">
                  <a:pos x="T8" y="T9"/>
                </a:cxn>
              </a:cxnLst>
              <a:rect l="T15" t="T16" r="T17" b="T18"/>
              <a:pathLst>
                <a:path w="210" h="468">
                  <a:moveTo>
                    <a:pt x="0" y="468"/>
                  </a:moveTo>
                  <a:lnTo>
                    <a:pt x="0" y="156"/>
                  </a:lnTo>
                  <a:lnTo>
                    <a:pt x="210" y="0"/>
                  </a:lnTo>
                  <a:lnTo>
                    <a:pt x="210" y="312"/>
                  </a:lnTo>
                  <a:lnTo>
                    <a:pt x="0" y="468"/>
                  </a:lnTo>
                  <a:close/>
                </a:path>
              </a:pathLst>
            </a:custGeom>
            <a:solidFill>
              <a:srgbClr val="0057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13" name="Rectangle 86">
              <a:extLst>
                <a:ext uri="{FF2B5EF4-FFF2-40B4-BE49-F238E27FC236}">
                  <a16:creationId xmlns:a16="http://schemas.microsoft.com/office/drawing/2014/main" xmlns="" id="{AC260FD7-ED40-9348-880D-E37DA1AD3166}"/>
                </a:ext>
              </a:extLst>
            </p:cNvPr>
            <p:cNvSpPr>
              <a:spLocks noChangeArrowheads="1"/>
            </p:cNvSpPr>
            <p:nvPr/>
          </p:nvSpPr>
          <p:spPr bwMode="auto">
            <a:xfrm>
              <a:off x="1250" y="3088"/>
              <a:ext cx="428" cy="312"/>
            </a:xfrm>
            <a:prstGeom prst="rect">
              <a:avLst/>
            </a:prstGeom>
            <a:solidFill>
              <a:srgbClr val="00AE00"/>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14" name="Freeform 87">
              <a:extLst>
                <a:ext uri="{FF2B5EF4-FFF2-40B4-BE49-F238E27FC236}">
                  <a16:creationId xmlns:a16="http://schemas.microsoft.com/office/drawing/2014/main" xmlns="" id="{8F147333-80E3-B647-8775-5402BBA14A20}"/>
                </a:ext>
              </a:extLst>
            </p:cNvPr>
            <p:cNvSpPr>
              <a:spLocks/>
            </p:cNvSpPr>
            <p:nvPr/>
          </p:nvSpPr>
          <p:spPr bwMode="auto">
            <a:xfrm>
              <a:off x="1250" y="2932"/>
              <a:ext cx="636" cy="156"/>
            </a:xfrm>
            <a:custGeom>
              <a:avLst/>
              <a:gdLst>
                <a:gd name="T0" fmla="*/ 426 w 636"/>
                <a:gd name="T1" fmla="*/ 156 h 156"/>
                <a:gd name="T2" fmla="*/ 636 w 636"/>
                <a:gd name="T3" fmla="*/ 0 h 156"/>
                <a:gd name="T4" fmla="*/ 204 w 636"/>
                <a:gd name="T5" fmla="*/ 0 h 156"/>
                <a:gd name="T6" fmla="*/ 0 w 636"/>
                <a:gd name="T7" fmla="*/ 156 h 156"/>
                <a:gd name="T8" fmla="*/ 426 w 636"/>
                <a:gd name="T9" fmla="*/ 156 h 156"/>
                <a:gd name="T10" fmla="*/ 0 60000 65536"/>
                <a:gd name="T11" fmla="*/ 0 60000 65536"/>
                <a:gd name="T12" fmla="*/ 0 60000 65536"/>
                <a:gd name="T13" fmla="*/ 0 60000 65536"/>
                <a:gd name="T14" fmla="*/ 0 60000 65536"/>
                <a:gd name="T15" fmla="*/ 0 w 636"/>
                <a:gd name="T16" fmla="*/ 0 h 156"/>
                <a:gd name="T17" fmla="*/ 636 w 636"/>
                <a:gd name="T18" fmla="*/ 156 h 156"/>
              </a:gdLst>
              <a:ahLst/>
              <a:cxnLst>
                <a:cxn ang="T10">
                  <a:pos x="T0" y="T1"/>
                </a:cxn>
                <a:cxn ang="T11">
                  <a:pos x="T2" y="T3"/>
                </a:cxn>
                <a:cxn ang="T12">
                  <a:pos x="T4" y="T5"/>
                </a:cxn>
                <a:cxn ang="T13">
                  <a:pos x="T6" y="T7"/>
                </a:cxn>
                <a:cxn ang="T14">
                  <a:pos x="T8" y="T9"/>
                </a:cxn>
              </a:cxnLst>
              <a:rect l="T15" t="T16" r="T17" b="T18"/>
              <a:pathLst>
                <a:path w="636" h="156">
                  <a:moveTo>
                    <a:pt x="426" y="156"/>
                  </a:moveTo>
                  <a:lnTo>
                    <a:pt x="636" y="0"/>
                  </a:lnTo>
                  <a:lnTo>
                    <a:pt x="204" y="0"/>
                  </a:lnTo>
                  <a:lnTo>
                    <a:pt x="0" y="156"/>
                  </a:lnTo>
                  <a:lnTo>
                    <a:pt x="426" y="156"/>
                  </a:lnTo>
                  <a:close/>
                </a:path>
              </a:pathLst>
            </a:custGeom>
            <a:solidFill>
              <a:srgbClr val="0083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04" name="Rectangle 88">
              <a:extLst>
                <a:ext uri="{FF2B5EF4-FFF2-40B4-BE49-F238E27FC236}">
                  <a16:creationId xmlns:a16="http://schemas.microsoft.com/office/drawing/2014/main" xmlns="" id="{CB98CE95-2FC0-5F46-B3AC-D40120D6D655}"/>
                </a:ext>
              </a:extLst>
            </p:cNvPr>
            <p:cNvSpPr>
              <a:spLocks noChangeArrowheads="1"/>
            </p:cNvSpPr>
            <p:nvPr/>
          </p:nvSpPr>
          <p:spPr bwMode="auto">
            <a:xfrm>
              <a:off x="1479" y="2908"/>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5,5</a:t>
              </a:r>
            </a:p>
          </p:txBody>
        </p:sp>
        <p:sp>
          <p:nvSpPr>
            <p:cNvPr id="48216" name="Freeform 89">
              <a:extLst>
                <a:ext uri="{FF2B5EF4-FFF2-40B4-BE49-F238E27FC236}">
                  <a16:creationId xmlns:a16="http://schemas.microsoft.com/office/drawing/2014/main" xmlns="" id="{9182F781-4C43-5945-95AD-92773C2D759E}"/>
                </a:ext>
              </a:extLst>
            </p:cNvPr>
            <p:cNvSpPr>
              <a:spLocks/>
            </p:cNvSpPr>
            <p:nvPr/>
          </p:nvSpPr>
          <p:spPr bwMode="auto">
            <a:xfrm>
              <a:off x="2282" y="3094"/>
              <a:ext cx="204" cy="306"/>
            </a:xfrm>
            <a:custGeom>
              <a:avLst/>
              <a:gdLst>
                <a:gd name="T0" fmla="*/ 0 w 204"/>
                <a:gd name="T1" fmla="*/ 306 h 306"/>
                <a:gd name="T2" fmla="*/ 0 w 204"/>
                <a:gd name="T3" fmla="*/ 156 h 306"/>
                <a:gd name="T4" fmla="*/ 204 w 204"/>
                <a:gd name="T5" fmla="*/ 0 h 306"/>
                <a:gd name="T6" fmla="*/ 204 w 204"/>
                <a:gd name="T7" fmla="*/ 150 h 306"/>
                <a:gd name="T8" fmla="*/ 0 w 204"/>
                <a:gd name="T9" fmla="*/ 306 h 306"/>
                <a:gd name="T10" fmla="*/ 0 60000 65536"/>
                <a:gd name="T11" fmla="*/ 0 60000 65536"/>
                <a:gd name="T12" fmla="*/ 0 60000 65536"/>
                <a:gd name="T13" fmla="*/ 0 60000 65536"/>
                <a:gd name="T14" fmla="*/ 0 60000 65536"/>
                <a:gd name="T15" fmla="*/ 0 w 204"/>
                <a:gd name="T16" fmla="*/ 0 h 306"/>
                <a:gd name="T17" fmla="*/ 204 w 204"/>
                <a:gd name="T18" fmla="*/ 306 h 306"/>
              </a:gdLst>
              <a:ahLst/>
              <a:cxnLst>
                <a:cxn ang="T10">
                  <a:pos x="T0" y="T1"/>
                </a:cxn>
                <a:cxn ang="T11">
                  <a:pos x="T2" y="T3"/>
                </a:cxn>
                <a:cxn ang="T12">
                  <a:pos x="T4" y="T5"/>
                </a:cxn>
                <a:cxn ang="T13">
                  <a:pos x="T6" y="T7"/>
                </a:cxn>
                <a:cxn ang="T14">
                  <a:pos x="T8" y="T9"/>
                </a:cxn>
              </a:cxnLst>
              <a:rect l="T15" t="T16" r="T17" b="T18"/>
              <a:pathLst>
                <a:path w="204" h="306">
                  <a:moveTo>
                    <a:pt x="0" y="306"/>
                  </a:moveTo>
                  <a:lnTo>
                    <a:pt x="0" y="156"/>
                  </a:lnTo>
                  <a:lnTo>
                    <a:pt x="204" y="0"/>
                  </a:lnTo>
                  <a:lnTo>
                    <a:pt x="204" y="150"/>
                  </a:lnTo>
                  <a:lnTo>
                    <a:pt x="0" y="306"/>
                  </a:lnTo>
                  <a:close/>
                </a:path>
              </a:pathLst>
            </a:custGeom>
            <a:solidFill>
              <a:srgbClr val="0057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17" name="Rectangle 90">
              <a:extLst>
                <a:ext uri="{FF2B5EF4-FFF2-40B4-BE49-F238E27FC236}">
                  <a16:creationId xmlns:a16="http://schemas.microsoft.com/office/drawing/2014/main" xmlns="" id="{DA6BFEBE-766F-9646-9C59-0F63D5D4A3C9}"/>
                </a:ext>
              </a:extLst>
            </p:cNvPr>
            <p:cNvSpPr>
              <a:spLocks noChangeArrowheads="1"/>
            </p:cNvSpPr>
            <p:nvPr/>
          </p:nvSpPr>
          <p:spPr bwMode="auto">
            <a:xfrm>
              <a:off x="1850" y="3250"/>
              <a:ext cx="432" cy="150"/>
            </a:xfrm>
            <a:prstGeom prst="rect">
              <a:avLst/>
            </a:prstGeom>
            <a:solidFill>
              <a:srgbClr val="00AE00"/>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18" name="Freeform 91">
              <a:extLst>
                <a:ext uri="{FF2B5EF4-FFF2-40B4-BE49-F238E27FC236}">
                  <a16:creationId xmlns:a16="http://schemas.microsoft.com/office/drawing/2014/main" xmlns="" id="{96DF62E7-92A0-AD40-8AA8-F10EE34A31B4}"/>
                </a:ext>
              </a:extLst>
            </p:cNvPr>
            <p:cNvSpPr>
              <a:spLocks/>
            </p:cNvSpPr>
            <p:nvPr/>
          </p:nvSpPr>
          <p:spPr bwMode="auto">
            <a:xfrm>
              <a:off x="1850" y="3094"/>
              <a:ext cx="636" cy="156"/>
            </a:xfrm>
            <a:custGeom>
              <a:avLst/>
              <a:gdLst>
                <a:gd name="T0" fmla="*/ 432 w 636"/>
                <a:gd name="T1" fmla="*/ 156 h 156"/>
                <a:gd name="T2" fmla="*/ 636 w 636"/>
                <a:gd name="T3" fmla="*/ 0 h 156"/>
                <a:gd name="T4" fmla="*/ 204 w 636"/>
                <a:gd name="T5" fmla="*/ 0 h 156"/>
                <a:gd name="T6" fmla="*/ 0 w 636"/>
                <a:gd name="T7" fmla="*/ 156 h 156"/>
                <a:gd name="T8" fmla="*/ 432 w 636"/>
                <a:gd name="T9" fmla="*/ 156 h 156"/>
                <a:gd name="T10" fmla="*/ 0 60000 65536"/>
                <a:gd name="T11" fmla="*/ 0 60000 65536"/>
                <a:gd name="T12" fmla="*/ 0 60000 65536"/>
                <a:gd name="T13" fmla="*/ 0 60000 65536"/>
                <a:gd name="T14" fmla="*/ 0 60000 65536"/>
                <a:gd name="T15" fmla="*/ 0 w 636"/>
                <a:gd name="T16" fmla="*/ 0 h 156"/>
                <a:gd name="T17" fmla="*/ 636 w 636"/>
                <a:gd name="T18" fmla="*/ 156 h 156"/>
              </a:gdLst>
              <a:ahLst/>
              <a:cxnLst>
                <a:cxn ang="T10">
                  <a:pos x="T0" y="T1"/>
                </a:cxn>
                <a:cxn ang="T11">
                  <a:pos x="T2" y="T3"/>
                </a:cxn>
                <a:cxn ang="T12">
                  <a:pos x="T4" y="T5"/>
                </a:cxn>
                <a:cxn ang="T13">
                  <a:pos x="T6" y="T7"/>
                </a:cxn>
                <a:cxn ang="T14">
                  <a:pos x="T8" y="T9"/>
                </a:cxn>
              </a:cxnLst>
              <a:rect l="T15" t="T16" r="T17" b="T18"/>
              <a:pathLst>
                <a:path w="636" h="156">
                  <a:moveTo>
                    <a:pt x="432" y="156"/>
                  </a:moveTo>
                  <a:lnTo>
                    <a:pt x="636" y="0"/>
                  </a:lnTo>
                  <a:lnTo>
                    <a:pt x="204" y="0"/>
                  </a:lnTo>
                  <a:lnTo>
                    <a:pt x="0" y="156"/>
                  </a:lnTo>
                  <a:lnTo>
                    <a:pt x="432" y="156"/>
                  </a:lnTo>
                  <a:close/>
                </a:path>
              </a:pathLst>
            </a:custGeom>
            <a:solidFill>
              <a:srgbClr val="0083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08" name="Rectangle 92">
              <a:extLst>
                <a:ext uri="{FF2B5EF4-FFF2-40B4-BE49-F238E27FC236}">
                  <a16:creationId xmlns:a16="http://schemas.microsoft.com/office/drawing/2014/main" xmlns="" id="{AB289F93-7632-8148-91AA-77FF2ED7F621}"/>
                </a:ext>
              </a:extLst>
            </p:cNvPr>
            <p:cNvSpPr>
              <a:spLocks noChangeArrowheads="1"/>
            </p:cNvSpPr>
            <p:nvPr/>
          </p:nvSpPr>
          <p:spPr bwMode="auto">
            <a:xfrm>
              <a:off x="2101" y="3072"/>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2,6</a:t>
              </a:r>
            </a:p>
          </p:txBody>
        </p:sp>
        <p:sp>
          <p:nvSpPr>
            <p:cNvPr id="48220" name="Freeform 93">
              <a:extLst>
                <a:ext uri="{FF2B5EF4-FFF2-40B4-BE49-F238E27FC236}">
                  <a16:creationId xmlns:a16="http://schemas.microsoft.com/office/drawing/2014/main" xmlns="" id="{F885EDF9-7C67-1E4E-8996-05010D11EABE}"/>
                </a:ext>
              </a:extLst>
            </p:cNvPr>
            <p:cNvSpPr>
              <a:spLocks/>
            </p:cNvSpPr>
            <p:nvPr/>
          </p:nvSpPr>
          <p:spPr bwMode="auto">
            <a:xfrm>
              <a:off x="2882" y="3160"/>
              <a:ext cx="204" cy="240"/>
            </a:xfrm>
            <a:custGeom>
              <a:avLst/>
              <a:gdLst>
                <a:gd name="T0" fmla="*/ 0 w 203"/>
                <a:gd name="T1" fmla="*/ 240 h 240"/>
                <a:gd name="T2" fmla="*/ 0 w 203"/>
                <a:gd name="T3" fmla="*/ 150 h 240"/>
                <a:gd name="T4" fmla="*/ 203 w 203"/>
                <a:gd name="T5" fmla="*/ 0 h 240"/>
                <a:gd name="T6" fmla="*/ 203 w 203"/>
                <a:gd name="T7" fmla="*/ 84 h 240"/>
                <a:gd name="T8" fmla="*/ 0 w 203"/>
                <a:gd name="T9" fmla="*/ 240 h 240"/>
                <a:gd name="T10" fmla="*/ 0 60000 65536"/>
                <a:gd name="T11" fmla="*/ 0 60000 65536"/>
                <a:gd name="T12" fmla="*/ 0 60000 65536"/>
                <a:gd name="T13" fmla="*/ 0 60000 65536"/>
                <a:gd name="T14" fmla="*/ 0 60000 65536"/>
                <a:gd name="T15" fmla="*/ 0 w 203"/>
                <a:gd name="T16" fmla="*/ 0 h 240"/>
                <a:gd name="T17" fmla="*/ 203 w 203"/>
                <a:gd name="T18" fmla="*/ 240 h 240"/>
              </a:gdLst>
              <a:ahLst/>
              <a:cxnLst>
                <a:cxn ang="T10">
                  <a:pos x="T0" y="T1"/>
                </a:cxn>
                <a:cxn ang="T11">
                  <a:pos x="T2" y="T3"/>
                </a:cxn>
                <a:cxn ang="T12">
                  <a:pos x="T4" y="T5"/>
                </a:cxn>
                <a:cxn ang="T13">
                  <a:pos x="T6" y="T7"/>
                </a:cxn>
                <a:cxn ang="T14">
                  <a:pos x="T8" y="T9"/>
                </a:cxn>
              </a:cxnLst>
              <a:rect l="T15" t="T16" r="T17" b="T18"/>
              <a:pathLst>
                <a:path w="203" h="240">
                  <a:moveTo>
                    <a:pt x="0" y="240"/>
                  </a:moveTo>
                  <a:lnTo>
                    <a:pt x="0" y="150"/>
                  </a:lnTo>
                  <a:lnTo>
                    <a:pt x="203" y="0"/>
                  </a:lnTo>
                  <a:lnTo>
                    <a:pt x="203" y="84"/>
                  </a:lnTo>
                  <a:lnTo>
                    <a:pt x="0" y="240"/>
                  </a:lnTo>
                  <a:close/>
                </a:path>
              </a:pathLst>
            </a:custGeom>
            <a:solidFill>
              <a:srgbClr val="0057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21" name="Rectangle 94">
              <a:extLst>
                <a:ext uri="{FF2B5EF4-FFF2-40B4-BE49-F238E27FC236}">
                  <a16:creationId xmlns:a16="http://schemas.microsoft.com/office/drawing/2014/main" xmlns="" id="{EEF2013E-3DDA-5640-9E51-58AC0CD9E11F}"/>
                </a:ext>
              </a:extLst>
            </p:cNvPr>
            <p:cNvSpPr>
              <a:spLocks noChangeArrowheads="1"/>
            </p:cNvSpPr>
            <p:nvPr/>
          </p:nvSpPr>
          <p:spPr bwMode="auto">
            <a:xfrm>
              <a:off x="2450" y="3310"/>
              <a:ext cx="432" cy="90"/>
            </a:xfrm>
            <a:prstGeom prst="rect">
              <a:avLst/>
            </a:prstGeom>
            <a:solidFill>
              <a:srgbClr val="00AE00"/>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22" name="Freeform 95">
              <a:extLst>
                <a:ext uri="{FF2B5EF4-FFF2-40B4-BE49-F238E27FC236}">
                  <a16:creationId xmlns:a16="http://schemas.microsoft.com/office/drawing/2014/main" xmlns="" id="{17ED72B7-48BE-DC4C-A4D8-61702444D865}"/>
                </a:ext>
              </a:extLst>
            </p:cNvPr>
            <p:cNvSpPr>
              <a:spLocks/>
            </p:cNvSpPr>
            <p:nvPr/>
          </p:nvSpPr>
          <p:spPr bwMode="auto">
            <a:xfrm>
              <a:off x="2450" y="3160"/>
              <a:ext cx="636" cy="150"/>
            </a:xfrm>
            <a:custGeom>
              <a:avLst/>
              <a:gdLst>
                <a:gd name="T0" fmla="*/ 432 w 635"/>
                <a:gd name="T1" fmla="*/ 150 h 150"/>
                <a:gd name="T2" fmla="*/ 635 w 635"/>
                <a:gd name="T3" fmla="*/ 0 h 150"/>
                <a:gd name="T4" fmla="*/ 210 w 635"/>
                <a:gd name="T5" fmla="*/ 0 h 150"/>
                <a:gd name="T6" fmla="*/ 0 w 635"/>
                <a:gd name="T7" fmla="*/ 150 h 150"/>
                <a:gd name="T8" fmla="*/ 432 w 635"/>
                <a:gd name="T9" fmla="*/ 150 h 150"/>
                <a:gd name="T10" fmla="*/ 0 60000 65536"/>
                <a:gd name="T11" fmla="*/ 0 60000 65536"/>
                <a:gd name="T12" fmla="*/ 0 60000 65536"/>
                <a:gd name="T13" fmla="*/ 0 60000 65536"/>
                <a:gd name="T14" fmla="*/ 0 60000 65536"/>
                <a:gd name="T15" fmla="*/ 0 w 635"/>
                <a:gd name="T16" fmla="*/ 0 h 150"/>
                <a:gd name="T17" fmla="*/ 635 w 635"/>
                <a:gd name="T18" fmla="*/ 150 h 150"/>
              </a:gdLst>
              <a:ahLst/>
              <a:cxnLst>
                <a:cxn ang="T10">
                  <a:pos x="T0" y="T1"/>
                </a:cxn>
                <a:cxn ang="T11">
                  <a:pos x="T2" y="T3"/>
                </a:cxn>
                <a:cxn ang="T12">
                  <a:pos x="T4" y="T5"/>
                </a:cxn>
                <a:cxn ang="T13">
                  <a:pos x="T6" y="T7"/>
                </a:cxn>
                <a:cxn ang="T14">
                  <a:pos x="T8" y="T9"/>
                </a:cxn>
              </a:cxnLst>
              <a:rect l="T15" t="T16" r="T17" b="T18"/>
              <a:pathLst>
                <a:path w="635" h="150">
                  <a:moveTo>
                    <a:pt x="432" y="150"/>
                  </a:moveTo>
                  <a:lnTo>
                    <a:pt x="635" y="0"/>
                  </a:lnTo>
                  <a:lnTo>
                    <a:pt x="210" y="0"/>
                  </a:lnTo>
                  <a:lnTo>
                    <a:pt x="0" y="150"/>
                  </a:lnTo>
                  <a:lnTo>
                    <a:pt x="432" y="150"/>
                  </a:lnTo>
                  <a:close/>
                </a:path>
              </a:pathLst>
            </a:custGeom>
            <a:solidFill>
              <a:srgbClr val="008300"/>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12" name="Rectangle 96">
              <a:extLst>
                <a:ext uri="{FF2B5EF4-FFF2-40B4-BE49-F238E27FC236}">
                  <a16:creationId xmlns:a16="http://schemas.microsoft.com/office/drawing/2014/main" xmlns="" id="{9EF68CC3-B2B5-CD4F-BF5B-BA833140A079}"/>
                </a:ext>
              </a:extLst>
            </p:cNvPr>
            <p:cNvSpPr>
              <a:spLocks noChangeArrowheads="1"/>
            </p:cNvSpPr>
            <p:nvPr/>
          </p:nvSpPr>
          <p:spPr bwMode="auto">
            <a:xfrm>
              <a:off x="2645" y="3168"/>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1,5</a:t>
              </a:r>
            </a:p>
          </p:txBody>
        </p:sp>
        <p:sp>
          <p:nvSpPr>
            <p:cNvPr id="48224" name="Freeform 97">
              <a:extLst>
                <a:ext uri="{FF2B5EF4-FFF2-40B4-BE49-F238E27FC236}">
                  <a16:creationId xmlns:a16="http://schemas.microsoft.com/office/drawing/2014/main" xmlns="" id="{EB468758-A745-594C-A6DB-DDFB056BDD41}"/>
                </a:ext>
              </a:extLst>
            </p:cNvPr>
            <p:cNvSpPr>
              <a:spLocks/>
            </p:cNvSpPr>
            <p:nvPr/>
          </p:nvSpPr>
          <p:spPr bwMode="auto">
            <a:xfrm>
              <a:off x="1370" y="3256"/>
              <a:ext cx="204" cy="378"/>
            </a:xfrm>
            <a:custGeom>
              <a:avLst/>
              <a:gdLst>
                <a:gd name="T0" fmla="*/ 0 w 204"/>
                <a:gd name="T1" fmla="*/ 378 h 378"/>
                <a:gd name="T2" fmla="*/ 0 w 204"/>
                <a:gd name="T3" fmla="*/ 156 h 378"/>
                <a:gd name="T4" fmla="*/ 204 w 204"/>
                <a:gd name="T5" fmla="*/ 0 h 378"/>
                <a:gd name="T6" fmla="*/ 204 w 204"/>
                <a:gd name="T7" fmla="*/ 222 h 378"/>
                <a:gd name="T8" fmla="*/ 0 w 204"/>
                <a:gd name="T9" fmla="*/ 378 h 378"/>
                <a:gd name="T10" fmla="*/ 0 60000 65536"/>
                <a:gd name="T11" fmla="*/ 0 60000 65536"/>
                <a:gd name="T12" fmla="*/ 0 60000 65536"/>
                <a:gd name="T13" fmla="*/ 0 60000 65536"/>
                <a:gd name="T14" fmla="*/ 0 60000 65536"/>
                <a:gd name="T15" fmla="*/ 0 w 204"/>
                <a:gd name="T16" fmla="*/ 0 h 378"/>
                <a:gd name="T17" fmla="*/ 204 w 204"/>
                <a:gd name="T18" fmla="*/ 378 h 378"/>
              </a:gdLst>
              <a:ahLst/>
              <a:cxnLst>
                <a:cxn ang="T10">
                  <a:pos x="T0" y="T1"/>
                </a:cxn>
                <a:cxn ang="T11">
                  <a:pos x="T2" y="T3"/>
                </a:cxn>
                <a:cxn ang="T12">
                  <a:pos x="T4" y="T5"/>
                </a:cxn>
                <a:cxn ang="T13">
                  <a:pos x="T6" y="T7"/>
                </a:cxn>
                <a:cxn ang="T14">
                  <a:pos x="T8" y="T9"/>
                </a:cxn>
              </a:cxnLst>
              <a:rect l="T15" t="T16" r="T17" b="T18"/>
              <a:pathLst>
                <a:path w="204" h="378">
                  <a:moveTo>
                    <a:pt x="0" y="378"/>
                  </a:moveTo>
                  <a:lnTo>
                    <a:pt x="0" y="156"/>
                  </a:lnTo>
                  <a:lnTo>
                    <a:pt x="204" y="0"/>
                  </a:lnTo>
                  <a:lnTo>
                    <a:pt x="204" y="222"/>
                  </a:lnTo>
                  <a:lnTo>
                    <a:pt x="0" y="378"/>
                  </a:lnTo>
                  <a:close/>
                </a:path>
              </a:pathLst>
            </a:custGeom>
            <a:solidFill>
              <a:srgbClr val="31487F"/>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25" name="Rectangle 98">
              <a:extLst>
                <a:ext uri="{FF2B5EF4-FFF2-40B4-BE49-F238E27FC236}">
                  <a16:creationId xmlns:a16="http://schemas.microsoft.com/office/drawing/2014/main" xmlns="" id="{37CB2D27-F418-9248-8051-75C7991A713E}"/>
                </a:ext>
              </a:extLst>
            </p:cNvPr>
            <p:cNvSpPr>
              <a:spLocks noChangeArrowheads="1"/>
            </p:cNvSpPr>
            <p:nvPr/>
          </p:nvSpPr>
          <p:spPr bwMode="auto">
            <a:xfrm>
              <a:off x="939" y="3412"/>
              <a:ext cx="431" cy="222"/>
            </a:xfrm>
            <a:prstGeom prst="rect">
              <a:avLst/>
            </a:prstGeom>
            <a:solidFill>
              <a:srgbClr val="618FFD"/>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26" name="Freeform 99">
              <a:extLst>
                <a:ext uri="{FF2B5EF4-FFF2-40B4-BE49-F238E27FC236}">
                  <a16:creationId xmlns:a16="http://schemas.microsoft.com/office/drawing/2014/main" xmlns="" id="{D26AD58F-65A0-8649-8B9B-88BD10AE550F}"/>
                </a:ext>
              </a:extLst>
            </p:cNvPr>
            <p:cNvSpPr>
              <a:spLocks/>
            </p:cNvSpPr>
            <p:nvPr/>
          </p:nvSpPr>
          <p:spPr bwMode="auto">
            <a:xfrm>
              <a:off x="939" y="3256"/>
              <a:ext cx="636" cy="156"/>
            </a:xfrm>
            <a:custGeom>
              <a:avLst/>
              <a:gdLst>
                <a:gd name="T0" fmla="*/ 431 w 635"/>
                <a:gd name="T1" fmla="*/ 156 h 156"/>
                <a:gd name="T2" fmla="*/ 635 w 635"/>
                <a:gd name="T3" fmla="*/ 0 h 156"/>
                <a:gd name="T4" fmla="*/ 209 w 635"/>
                <a:gd name="T5" fmla="*/ 0 h 156"/>
                <a:gd name="T6" fmla="*/ 0 w 635"/>
                <a:gd name="T7" fmla="*/ 156 h 156"/>
                <a:gd name="T8" fmla="*/ 431 w 635"/>
                <a:gd name="T9" fmla="*/ 156 h 156"/>
                <a:gd name="T10" fmla="*/ 0 60000 65536"/>
                <a:gd name="T11" fmla="*/ 0 60000 65536"/>
                <a:gd name="T12" fmla="*/ 0 60000 65536"/>
                <a:gd name="T13" fmla="*/ 0 60000 65536"/>
                <a:gd name="T14" fmla="*/ 0 60000 65536"/>
                <a:gd name="T15" fmla="*/ 0 w 635"/>
                <a:gd name="T16" fmla="*/ 0 h 156"/>
                <a:gd name="T17" fmla="*/ 635 w 635"/>
                <a:gd name="T18" fmla="*/ 156 h 156"/>
              </a:gdLst>
              <a:ahLst/>
              <a:cxnLst>
                <a:cxn ang="T10">
                  <a:pos x="T0" y="T1"/>
                </a:cxn>
                <a:cxn ang="T11">
                  <a:pos x="T2" y="T3"/>
                </a:cxn>
                <a:cxn ang="T12">
                  <a:pos x="T4" y="T5"/>
                </a:cxn>
                <a:cxn ang="T13">
                  <a:pos x="T6" y="T7"/>
                </a:cxn>
                <a:cxn ang="T14">
                  <a:pos x="T8" y="T9"/>
                </a:cxn>
              </a:cxnLst>
              <a:rect l="T15" t="T16" r="T17" b="T18"/>
              <a:pathLst>
                <a:path w="635" h="156">
                  <a:moveTo>
                    <a:pt x="431" y="156"/>
                  </a:moveTo>
                  <a:lnTo>
                    <a:pt x="635" y="0"/>
                  </a:lnTo>
                  <a:lnTo>
                    <a:pt x="209" y="0"/>
                  </a:lnTo>
                  <a:lnTo>
                    <a:pt x="0" y="156"/>
                  </a:lnTo>
                  <a:lnTo>
                    <a:pt x="431" y="156"/>
                  </a:lnTo>
                  <a:close/>
                </a:path>
              </a:pathLst>
            </a:custGeom>
            <a:solidFill>
              <a:srgbClr val="496BB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16" name="Rectangle 100">
              <a:extLst>
                <a:ext uri="{FF2B5EF4-FFF2-40B4-BE49-F238E27FC236}">
                  <a16:creationId xmlns:a16="http://schemas.microsoft.com/office/drawing/2014/main" xmlns="" id="{254EB645-09BC-4848-914B-1A17E744C192}"/>
                </a:ext>
              </a:extLst>
            </p:cNvPr>
            <p:cNvSpPr>
              <a:spLocks noChangeArrowheads="1"/>
            </p:cNvSpPr>
            <p:nvPr/>
          </p:nvSpPr>
          <p:spPr bwMode="auto">
            <a:xfrm>
              <a:off x="1161" y="3262"/>
              <a:ext cx="172"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3,9</a:t>
              </a:r>
            </a:p>
          </p:txBody>
        </p:sp>
        <p:sp>
          <p:nvSpPr>
            <p:cNvPr id="48228" name="Freeform 101">
              <a:extLst>
                <a:ext uri="{FF2B5EF4-FFF2-40B4-BE49-F238E27FC236}">
                  <a16:creationId xmlns:a16="http://schemas.microsoft.com/office/drawing/2014/main" xmlns="" id="{FB13E66D-935F-EE44-B888-0BEB660762FF}"/>
                </a:ext>
              </a:extLst>
            </p:cNvPr>
            <p:cNvSpPr>
              <a:spLocks/>
            </p:cNvSpPr>
            <p:nvPr/>
          </p:nvSpPr>
          <p:spPr bwMode="auto">
            <a:xfrm>
              <a:off x="1970" y="3346"/>
              <a:ext cx="212" cy="288"/>
            </a:xfrm>
            <a:custGeom>
              <a:avLst/>
              <a:gdLst>
                <a:gd name="T0" fmla="*/ 0 w 210"/>
                <a:gd name="T1" fmla="*/ 288 h 288"/>
                <a:gd name="T2" fmla="*/ 0 w 210"/>
                <a:gd name="T3" fmla="*/ 156 h 288"/>
                <a:gd name="T4" fmla="*/ 210 w 210"/>
                <a:gd name="T5" fmla="*/ 0 h 288"/>
                <a:gd name="T6" fmla="*/ 210 w 210"/>
                <a:gd name="T7" fmla="*/ 132 h 288"/>
                <a:gd name="T8" fmla="*/ 0 w 210"/>
                <a:gd name="T9" fmla="*/ 288 h 288"/>
                <a:gd name="T10" fmla="*/ 0 60000 65536"/>
                <a:gd name="T11" fmla="*/ 0 60000 65536"/>
                <a:gd name="T12" fmla="*/ 0 60000 65536"/>
                <a:gd name="T13" fmla="*/ 0 60000 65536"/>
                <a:gd name="T14" fmla="*/ 0 60000 65536"/>
                <a:gd name="T15" fmla="*/ 0 w 210"/>
                <a:gd name="T16" fmla="*/ 0 h 288"/>
                <a:gd name="T17" fmla="*/ 210 w 210"/>
                <a:gd name="T18" fmla="*/ 288 h 288"/>
              </a:gdLst>
              <a:ahLst/>
              <a:cxnLst>
                <a:cxn ang="T10">
                  <a:pos x="T0" y="T1"/>
                </a:cxn>
                <a:cxn ang="T11">
                  <a:pos x="T2" y="T3"/>
                </a:cxn>
                <a:cxn ang="T12">
                  <a:pos x="T4" y="T5"/>
                </a:cxn>
                <a:cxn ang="T13">
                  <a:pos x="T6" y="T7"/>
                </a:cxn>
                <a:cxn ang="T14">
                  <a:pos x="T8" y="T9"/>
                </a:cxn>
              </a:cxnLst>
              <a:rect l="T15" t="T16" r="T17" b="T18"/>
              <a:pathLst>
                <a:path w="210" h="288">
                  <a:moveTo>
                    <a:pt x="0" y="288"/>
                  </a:moveTo>
                  <a:lnTo>
                    <a:pt x="0" y="156"/>
                  </a:lnTo>
                  <a:lnTo>
                    <a:pt x="210" y="0"/>
                  </a:lnTo>
                  <a:lnTo>
                    <a:pt x="210" y="132"/>
                  </a:lnTo>
                  <a:lnTo>
                    <a:pt x="0" y="288"/>
                  </a:lnTo>
                  <a:close/>
                </a:path>
              </a:pathLst>
            </a:custGeom>
            <a:solidFill>
              <a:srgbClr val="31487F"/>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29" name="Rectangle 102">
              <a:extLst>
                <a:ext uri="{FF2B5EF4-FFF2-40B4-BE49-F238E27FC236}">
                  <a16:creationId xmlns:a16="http://schemas.microsoft.com/office/drawing/2014/main" xmlns="" id="{5F83A755-CB1A-F642-9123-1B89E36F3751}"/>
                </a:ext>
              </a:extLst>
            </p:cNvPr>
            <p:cNvSpPr>
              <a:spLocks noChangeArrowheads="1"/>
            </p:cNvSpPr>
            <p:nvPr/>
          </p:nvSpPr>
          <p:spPr bwMode="auto">
            <a:xfrm>
              <a:off x="1544" y="3502"/>
              <a:ext cx="426" cy="132"/>
            </a:xfrm>
            <a:prstGeom prst="rect">
              <a:avLst/>
            </a:prstGeom>
            <a:solidFill>
              <a:srgbClr val="618FFD"/>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30" name="Freeform 103">
              <a:extLst>
                <a:ext uri="{FF2B5EF4-FFF2-40B4-BE49-F238E27FC236}">
                  <a16:creationId xmlns:a16="http://schemas.microsoft.com/office/drawing/2014/main" xmlns="" id="{5AFA073D-67D4-B042-A965-51733F41EE88}"/>
                </a:ext>
              </a:extLst>
            </p:cNvPr>
            <p:cNvSpPr>
              <a:spLocks/>
            </p:cNvSpPr>
            <p:nvPr/>
          </p:nvSpPr>
          <p:spPr bwMode="auto">
            <a:xfrm>
              <a:off x="1544" y="3346"/>
              <a:ext cx="636" cy="156"/>
            </a:xfrm>
            <a:custGeom>
              <a:avLst/>
              <a:gdLst>
                <a:gd name="T0" fmla="*/ 426 w 636"/>
                <a:gd name="T1" fmla="*/ 156 h 156"/>
                <a:gd name="T2" fmla="*/ 636 w 636"/>
                <a:gd name="T3" fmla="*/ 0 h 156"/>
                <a:gd name="T4" fmla="*/ 204 w 636"/>
                <a:gd name="T5" fmla="*/ 0 h 156"/>
                <a:gd name="T6" fmla="*/ 0 w 636"/>
                <a:gd name="T7" fmla="*/ 156 h 156"/>
                <a:gd name="T8" fmla="*/ 426 w 636"/>
                <a:gd name="T9" fmla="*/ 156 h 156"/>
                <a:gd name="T10" fmla="*/ 0 60000 65536"/>
                <a:gd name="T11" fmla="*/ 0 60000 65536"/>
                <a:gd name="T12" fmla="*/ 0 60000 65536"/>
                <a:gd name="T13" fmla="*/ 0 60000 65536"/>
                <a:gd name="T14" fmla="*/ 0 60000 65536"/>
                <a:gd name="T15" fmla="*/ 0 w 636"/>
                <a:gd name="T16" fmla="*/ 0 h 156"/>
                <a:gd name="T17" fmla="*/ 636 w 636"/>
                <a:gd name="T18" fmla="*/ 156 h 156"/>
              </a:gdLst>
              <a:ahLst/>
              <a:cxnLst>
                <a:cxn ang="T10">
                  <a:pos x="T0" y="T1"/>
                </a:cxn>
                <a:cxn ang="T11">
                  <a:pos x="T2" y="T3"/>
                </a:cxn>
                <a:cxn ang="T12">
                  <a:pos x="T4" y="T5"/>
                </a:cxn>
                <a:cxn ang="T13">
                  <a:pos x="T6" y="T7"/>
                </a:cxn>
                <a:cxn ang="T14">
                  <a:pos x="T8" y="T9"/>
                </a:cxn>
              </a:cxnLst>
              <a:rect l="T15" t="T16" r="T17" b="T18"/>
              <a:pathLst>
                <a:path w="636" h="156">
                  <a:moveTo>
                    <a:pt x="426" y="156"/>
                  </a:moveTo>
                  <a:lnTo>
                    <a:pt x="636" y="0"/>
                  </a:lnTo>
                  <a:lnTo>
                    <a:pt x="204" y="0"/>
                  </a:lnTo>
                  <a:lnTo>
                    <a:pt x="0" y="156"/>
                  </a:lnTo>
                  <a:lnTo>
                    <a:pt x="426" y="156"/>
                  </a:lnTo>
                  <a:close/>
                </a:path>
              </a:pathLst>
            </a:custGeom>
            <a:solidFill>
              <a:srgbClr val="496BB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20" name="Rectangle 104">
              <a:extLst>
                <a:ext uri="{FF2B5EF4-FFF2-40B4-BE49-F238E27FC236}">
                  <a16:creationId xmlns:a16="http://schemas.microsoft.com/office/drawing/2014/main" xmlns="" id="{4CA52615-2A07-4C49-93C7-07F3D73C9C2E}"/>
                </a:ext>
              </a:extLst>
            </p:cNvPr>
            <p:cNvSpPr>
              <a:spLocks noChangeArrowheads="1"/>
            </p:cNvSpPr>
            <p:nvPr/>
          </p:nvSpPr>
          <p:spPr bwMode="auto">
            <a:xfrm>
              <a:off x="1761" y="3340"/>
              <a:ext cx="172"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2,3</a:t>
              </a:r>
            </a:p>
          </p:txBody>
        </p:sp>
        <p:sp>
          <p:nvSpPr>
            <p:cNvPr id="48232" name="Freeform 105">
              <a:extLst>
                <a:ext uri="{FF2B5EF4-FFF2-40B4-BE49-F238E27FC236}">
                  <a16:creationId xmlns:a16="http://schemas.microsoft.com/office/drawing/2014/main" xmlns="" id="{26A68FDA-78A9-B740-B725-9546B3E19287}"/>
                </a:ext>
              </a:extLst>
            </p:cNvPr>
            <p:cNvSpPr>
              <a:spLocks/>
            </p:cNvSpPr>
            <p:nvPr/>
          </p:nvSpPr>
          <p:spPr bwMode="auto">
            <a:xfrm>
              <a:off x="2570" y="3388"/>
              <a:ext cx="212" cy="246"/>
            </a:xfrm>
            <a:custGeom>
              <a:avLst/>
              <a:gdLst>
                <a:gd name="T0" fmla="*/ 0 w 210"/>
                <a:gd name="T1" fmla="*/ 246 h 246"/>
                <a:gd name="T2" fmla="*/ 0 w 210"/>
                <a:gd name="T3" fmla="*/ 150 h 246"/>
                <a:gd name="T4" fmla="*/ 210 w 210"/>
                <a:gd name="T5" fmla="*/ 0 h 246"/>
                <a:gd name="T6" fmla="*/ 210 w 210"/>
                <a:gd name="T7" fmla="*/ 90 h 246"/>
                <a:gd name="T8" fmla="*/ 0 w 210"/>
                <a:gd name="T9" fmla="*/ 246 h 246"/>
                <a:gd name="T10" fmla="*/ 0 60000 65536"/>
                <a:gd name="T11" fmla="*/ 0 60000 65536"/>
                <a:gd name="T12" fmla="*/ 0 60000 65536"/>
                <a:gd name="T13" fmla="*/ 0 60000 65536"/>
                <a:gd name="T14" fmla="*/ 0 60000 65536"/>
                <a:gd name="T15" fmla="*/ 0 w 210"/>
                <a:gd name="T16" fmla="*/ 0 h 246"/>
                <a:gd name="T17" fmla="*/ 210 w 210"/>
                <a:gd name="T18" fmla="*/ 246 h 246"/>
              </a:gdLst>
              <a:ahLst/>
              <a:cxnLst>
                <a:cxn ang="T10">
                  <a:pos x="T0" y="T1"/>
                </a:cxn>
                <a:cxn ang="T11">
                  <a:pos x="T2" y="T3"/>
                </a:cxn>
                <a:cxn ang="T12">
                  <a:pos x="T4" y="T5"/>
                </a:cxn>
                <a:cxn ang="T13">
                  <a:pos x="T6" y="T7"/>
                </a:cxn>
                <a:cxn ang="T14">
                  <a:pos x="T8" y="T9"/>
                </a:cxn>
              </a:cxnLst>
              <a:rect l="T15" t="T16" r="T17" b="T18"/>
              <a:pathLst>
                <a:path w="210" h="246">
                  <a:moveTo>
                    <a:pt x="0" y="246"/>
                  </a:moveTo>
                  <a:lnTo>
                    <a:pt x="0" y="150"/>
                  </a:lnTo>
                  <a:lnTo>
                    <a:pt x="210" y="0"/>
                  </a:lnTo>
                  <a:lnTo>
                    <a:pt x="210" y="90"/>
                  </a:lnTo>
                  <a:lnTo>
                    <a:pt x="0" y="246"/>
                  </a:lnTo>
                  <a:close/>
                </a:path>
              </a:pathLst>
            </a:custGeom>
            <a:solidFill>
              <a:srgbClr val="31487F"/>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8233" name="Rectangle 106">
              <a:extLst>
                <a:ext uri="{FF2B5EF4-FFF2-40B4-BE49-F238E27FC236}">
                  <a16:creationId xmlns:a16="http://schemas.microsoft.com/office/drawing/2014/main" xmlns="" id="{B3A6EE9C-0CAA-7545-B85E-0B4B294ECA05}"/>
                </a:ext>
              </a:extLst>
            </p:cNvPr>
            <p:cNvSpPr>
              <a:spLocks noChangeArrowheads="1"/>
            </p:cNvSpPr>
            <p:nvPr/>
          </p:nvSpPr>
          <p:spPr bwMode="auto">
            <a:xfrm>
              <a:off x="2144" y="3538"/>
              <a:ext cx="426" cy="96"/>
            </a:xfrm>
            <a:prstGeom prst="rect">
              <a:avLst/>
            </a:prstGeom>
            <a:solidFill>
              <a:srgbClr val="618FFD"/>
            </a:solidFill>
            <a:ln w="9525">
              <a:solidFill>
                <a:srgbClr val="000000"/>
              </a:solidFill>
              <a:miter lim="800000"/>
              <a:headEnd/>
              <a:tailEnd/>
            </a:ln>
          </p:spPr>
          <p:txBody>
            <a:bodyPr/>
            <a:lstStyle/>
            <a:p>
              <a:pPr>
                <a:defRPr/>
              </a:pPr>
              <a:endParaRPr lang="pt-BR" b="1">
                <a:solidFill>
                  <a:schemeClr val="tx1"/>
                </a:solidFill>
                <a:latin typeface="+mj-lt"/>
                <a:ea typeface="+mn-ea"/>
              </a:endParaRPr>
            </a:p>
          </p:txBody>
        </p:sp>
        <p:sp>
          <p:nvSpPr>
            <p:cNvPr id="48234" name="Freeform 107">
              <a:extLst>
                <a:ext uri="{FF2B5EF4-FFF2-40B4-BE49-F238E27FC236}">
                  <a16:creationId xmlns:a16="http://schemas.microsoft.com/office/drawing/2014/main" xmlns="" id="{FD7F80AC-A23F-2040-A851-07083B0E2EE3}"/>
                </a:ext>
              </a:extLst>
            </p:cNvPr>
            <p:cNvSpPr>
              <a:spLocks/>
            </p:cNvSpPr>
            <p:nvPr/>
          </p:nvSpPr>
          <p:spPr bwMode="auto">
            <a:xfrm>
              <a:off x="2144" y="3388"/>
              <a:ext cx="636" cy="150"/>
            </a:xfrm>
            <a:custGeom>
              <a:avLst/>
              <a:gdLst>
                <a:gd name="T0" fmla="*/ 426 w 636"/>
                <a:gd name="T1" fmla="*/ 150 h 150"/>
                <a:gd name="T2" fmla="*/ 636 w 636"/>
                <a:gd name="T3" fmla="*/ 0 h 150"/>
                <a:gd name="T4" fmla="*/ 204 w 636"/>
                <a:gd name="T5" fmla="*/ 0 h 150"/>
                <a:gd name="T6" fmla="*/ 0 w 636"/>
                <a:gd name="T7" fmla="*/ 150 h 150"/>
                <a:gd name="T8" fmla="*/ 426 w 636"/>
                <a:gd name="T9" fmla="*/ 150 h 150"/>
                <a:gd name="T10" fmla="*/ 0 60000 65536"/>
                <a:gd name="T11" fmla="*/ 0 60000 65536"/>
                <a:gd name="T12" fmla="*/ 0 60000 65536"/>
                <a:gd name="T13" fmla="*/ 0 60000 65536"/>
                <a:gd name="T14" fmla="*/ 0 60000 65536"/>
                <a:gd name="T15" fmla="*/ 0 w 636"/>
                <a:gd name="T16" fmla="*/ 0 h 150"/>
                <a:gd name="T17" fmla="*/ 636 w 636"/>
                <a:gd name="T18" fmla="*/ 150 h 150"/>
              </a:gdLst>
              <a:ahLst/>
              <a:cxnLst>
                <a:cxn ang="T10">
                  <a:pos x="T0" y="T1"/>
                </a:cxn>
                <a:cxn ang="T11">
                  <a:pos x="T2" y="T3"/>
                </a:cxn>
                <a:cxn ang="T12">
                  <a:pos x="T4" y="T5"/>
                </a:cxn>
                <a:cxn ang="T13">
                  <a:pos x="T6" y="T7"/>
                </a:cxn>
                <a:cxn ang="T14">
                  <a:pos x="T8" y="T9"/>
                </a:cxn>
              </a:cxnLst>
              <a:rect l="T15" t="T16" r="T17" b="T18"/>
              <a:pathLst>
                <a:path w="636" h="150">
                  <a:moveTo>
                    <a:pt x="426" y="150"/>
                  </a:moveTo>
                  <a:lnTo>
                    <a:pt x="636" y="0"/>
                  </a:lnTo>
                  <a:lnTo>
                    <a:pt x="204" y="0"/>
                  </a:lnTo>
                  <a:lnTo>
                    <a:pt x="0" y="150"/>
                  </a:lnTo>
                  <a:lnTo>
                    <a:pt x="426" y="150"/>
                  </a:lnTo>
                  <a:close/>
                </a:path>
              </a:pathLst>
            </a:custGeom>
            <a:solidFill>
              <a:srgbClr val="496BBE"/>
            </a:solidFill>
            <a:ln w="9525">
              <a:solidFill>
                <a:srgbClr val="000000"/>
              </a:solidFill>
              <a:round/>
              <a:headEnd/>
              <a:tailEnd/>
            </a:ln>
          </p:spPr>
          <p:txBody>
            <a:bodyPr/>
            <a:lstStyle/>
            <a:p>
              <a:pPr>
                <a:defRPr/>
              </a:pPr>
              <a:endParaRPr lang="pt-BR" b="1">
                <a:solidFill>
                  <a:schemeClr val="tx1"/>
                </a:solidFill>
                <a:latin typeface="+mj-lt"/>
                <a:ea typeface="+mn-ea"/>
              </a:endParaRPr>
            </a:p>
          </p:txBody>
        </p:sp>
        <p:sp>
          <p:nvSpPr>
            <p:cNvPr id="470124" name="Rectangle 108">
              <a:extLst>
                <a:ext uri="{FF2B5EF4-FFF2-40B4-BE49-F238E27FC236}">
                  <a16:creationId xmlns:a16="http://schemas.microsoft.com/office/drawing/2014/main" xmlns="" id="{02FA72C2-3572-884A-B4CC-129B3CD4C08A}"/>
                </a:ext>
              </a:extLst>
            </p:cNvPr>
            <p:cNvSpPr>
              <a:spLocks noChangeArrowheads="1"/>
            </p:cNvSpPr>
            <p:nvPr/>
          </p:nvSpPr>
          <p:spPr bwMode="auto">
            <a:xfrm>
              <a:off x="2391" y="3376"/>
              <a:ext cx="171" cy="165"/>
            </a:xfrm>
            <a:prstGeom prst="rect">
              <a:avLst/>
            </a:prstGeom>
            <a:noFill/>
            <a:ln w="9525">
              <a:noFill/>
              <a:miter lim="800000"/>
              <a:headEnd/>
              <a:tailEnd/>
            </a:ln>
          </p:spPr>
          <p:txBody>
            <a:bodyPr wrap="none" lIns="0" tIns="0" rIns="0" bIns="0">
              <a:spAutoFit/>
            </a:bodyPr>
            <a:lstStyle/>
            <a:p>
              <a:pPr algn="ctr">
                <a:defRPr/>
              </a:pPr>
              <a:r>
                <a:rPr lang="pt-BR" sz="1700" b="1">
                  <a:solidFill>
                    <a:schemeClr val="tx1"/>
                  </a:solidFill>
                  <a:latin typeface="+mj-lt"/>
                  <a:ea typeface="+mn-ea"/>
                </a:rPr>
                <a:t>1,6</a:t>
              </a:r>
            </a:p>
          </p:txBody>
        </p:sp>
        <p:sp>
          <p:nvSpPr>
            <p:cNvPr id="48236" name="Line 109">
              <a:extLst>
                <a:ext uri="{FF2B5EF4-FFF2-40B4-BE49-F238E27FC236}">
                  <a16:creationId xmlns:a16="http://schemas.microsoft.com/office/drawing/2014/main" xmlns="" id="{60B9CC1B-07F3-9B45-A112-15E3452FA98A}"/>
                </a:ext>
              </a:extLst>
            </p:cNvPr>
            <p:cNvSpPr>
              <a:spLocks noChangeShapeType="1"/>
            </p:cNvSpPr>
            <p:nvPr/>
          </p:nvSpPr>
          <p:spPr bwMode="auto">
            <a:xfrm flipV="1">
              <a:off x="807" y="2536"/>
              <a:ext cx="1" cy="1134"/>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237" name="Line 110">
              <a:extLst>
                <a:ext uri="{FF2B5EF4-FFF2-40B4-BE49-F238E27FC236}">
                  <a16:creationId xmlns:a16="http://schemas.microsoft.com/office/drawing/2014/main" xmlns="" id="{E13EA010-BA7F-9B4B-BAE4-B48DC9257FF7}"/>
                </a:ext>
              </a:extLst>
            </p:cNvPr>
            <p:cNvSpPr>
              <a:spLocks noChangeShapeType="1"/>
            </p:cNvSpPr>
            <p:nvPr/>
          </p:nvSpPr>
          <p:spPr bwMode="auto">
            <a:xfrm flipH="1">
              <a:off x="771" y="3670"/>
              <a:ext cx="36"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238" name="Line 111">
              <a:extLst>
                <a:ext uri="{FF2B5EF4-FFF2-40B4-BE49-F238E27FC236}">
                  <a16:creationId xmlns:a16="http://schemas.microsoft.com/office/drawing/2014/main" xmlns="" id="{34461CD4-917A-8E4F-B0F0-DB030593FA56}"/>
                </a:ext>
              </a:extLst>
            </p:cNvPr>
            <p:cNvSpPr>
              <a:spLocks noChangeShapeType="1"/>
            </p:cNvSpPr>
            <p:nvPr/>
          </p:nvSpPr>
          <p:spPr bwMode="auto">
            <a:xfrm flipH="1">
              <a:off x="771" y="3388"/>
              <a:ext cx="36"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239" name="Line 112">
              <a:extLst>
                <a:ext uri="{FF2B5EF4-FFF2-40B4-BE49-F238E27FC236}">
                  <a16:creationId xmlns:a16="http://schemas.microsoft.com/office/drawing/2014/main" xmlns="" id="{1CC9563E-4438-8E44-A4F9-A3DF83CF65B0}"/>
                </a:ext>
              </a:extLst>
            </p:cNvPr>
            <p:cNvSpPr>
              <a:spLocks noChangeShapeType="1"/>
            </p:cNvSpPr>
            <p:nvPr/>
          </p:nvSpPr>
          <p:spPr bwMode="auto">
            <a:xfrm flipH="1">
              <a:off x="771" y="3100"/>
              <a:ext cx="36"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240" name="Line 113">
              <a:extLst>
                <a:ext uri="{FF2B5EF4-FFF2-40B4-BE49-F238E27FC236}">
                  <a16:creationId xmlns:a16="http://schemas.microsoft.com/office/drawing/2014/main" xmlns="" id="{2D4157D3-9310-CD4D-8A59-81F5C8A3DF5E}"/>
                </a:ext>
              </a:extLst>
            </p:cNvPr>
            <p:cNvSpPr>
              <a:spLocks noChangeShapeType="1"/>
            </p:cNvSpPr>
            <p:nvPr/>
          </p:nvSpPr>
          <p:spPr bwMode="auto">
            <a:xfrm flipH="1">
              <a:off x="771" y="2818"/>
              <a:ext cx="36"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241" name="Line 114">
              <a:extLst>
                <a:ext uri="{FF2B5EF4-FFF2-40B4-BE49-F238E27FC236}">
                  <a16:creationId xmlns:a16="http://schemas.microsoft.com/office/drawing/2014/main" xmlns="" id="{348D98D2-4AD4-BA41-BBD2-1B603D77188D}"/>
                </a:ext>
              </a:extLst>
            </p:cNvPr>
            <p:cNvSpPr>
              <a:spLocks noChangeShapeType="1"/>
            </p:cNvSpPr>
            <p:nvPr/>
          </p:nvSpPr>
          <p:spPr bwMode="auto">
            <a:xfrm flipH="1">
              <a:off x="771" y="2536"/>
              <a:ext cx="36"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70131" name="Rectangle 115">
              <a:extLst>
                <a:ext uri="{FF2B5EF4-FFF2-40B4-BE49-F238E27FC236}">
                  <a16:creationId xmlns:a16="http://schemas.microsoft.com/office/drawing/2014/main" xmlns="" id="{32463458-3D2B-F64C-9D1C-B1E8603301B5}"/>
                </a:ext>
              </a:extLst>
            </p:cNvPr>
            <p:cNvSpPr>
              <a:spLocks noChangeArrowheads="1"/>
            </p:cNvSpPr>
            <p:nvPr/>
          </p:nvSpPr>
          <p:spPr bwMode="auto">
            <a:xfrm>
              <a:off x="711" y="3598"/>
              <a:ext cx="64"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0</a:t>
              </a:r>
              <a:endParaRPr lang="pt-BR" sz="2800" b="1">
                <a:solidFill>
                  <a:schemeClr val="tx1"/>
                </a:solidFill>
                <a:latin typeface="+mj-lt"/>
                <a:ea typeface="+mn-ea"/>
              </a:endParaRPr>
            </a:p>
          </p:txBody>
        </p:sp>
        <p:sp>
          <p:nvSpPr>
            <p:cNvPr id="470132" name="Rectangle 116">
              <a:extLst>
                <a:ext uri="{FF2B5EF4-FFF2-40B4-BE49-F238E27FC236}">
                  <a16:creationId xmlns:a16="http://schemas.microsoft.com/office/drawing/2014/main" xmlns="" id="{4D4CDB50-55E8-9D47-A883-96D6FB5DF536}"/>
                </a:ext>
              </a:extLst>
            </p:cNvPr>
            <p:cNvSpPr>
              <a:spLocks noChangeArrowheads="1"/>
            </p:cNvSpPr>
            <p:nvPr/>
          </p:nvSpPr>
          <p:spPr bwMode="auto">
            <a:xfrm>
              <a:off x="711" y="3316"/>
              <a:ext cx="64"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5</a:t>
              </a:r>
              <a:endParaRPr lang="pt-BR" sz="2800" b="1">
                <a:solidFill>
                  <a:schemeClr val="tx1"/>
                </a:solidFill>
                <a:latin typeface="+mj-lt"/>
                <a:ea typeface="+mn-ea"/>
              </a:endParaRPr>
            </a:p>
          </p:txBody>
        </p:sp>
        <p:sp>
          <p:nvSpPr>
            <p:cNvPr id="470133" name="Rectangle 117">
              <a:extLst>
                <a:ext uri="{FF2B5EF4-FFF2-40B4-BE49-F238E27FC236}">
                  <a16:creationId xmlns:a16="http://schemas.microsoft.com/office/drawing/2014/main" xmlns="" id="{51B3A25E-1372-7741-8B0F-F01F152F28C4}"/>
                </a:ext>
              </a:extLst>
            </p:cNvPr>
            <p:cNvSpPr>
              <a:spLocks noChangeArrowheads="1"/>
            </p:cNvSpPr>
            <p:nvPr/>
          </p:nvSpPr>
          <p:spPr bwMode="auto">
            <a:xfrm>
              <a:off x="637" y="3028"/>
              <a:ext cx="12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10</a:t>
              </a:r>
              <a:endParaRPr lang="pt-BR" sz="2800" b="1">
                <a:solidFill>
                  <a:schemeClr val="tx1"/>
                </a:solidFill>
                <a:latin typeface="+mj-lt"/>
                <a:ea typeface="+mn-ea"/>
              </a:endParaRPr>
            </a:p>
          </p:txBody>
        </p:sp>
        <p:sp>
          <p:nvSpPr>
            <p:cNvPr id="470134" name="Rectangle 118">
              <a:extLst>
                <a:ext uri="{FF2B5EF4-FFF2-40B4-BE49-F238E27FC236}">
                  <a16:creationId xmlns:a16="http://schemas.microsoft.com/office/drawing/2014/main" xmlns="" id="{718B70F9-1FFF-3B4A-A83C-B63E4F84AFA4}"/>
                </a:ext>
              </a:extLst>
            </p:cNvPr>
            <p:cNvSpPr>
              <a:spLocks noChangeArrowheads="1"/>
            </p:cNvSpPr>
            <p:nvPr/>
          </p:nvSpPr>
          <p:spPr bwMode="auto">
            <a:xfrm>
              <a:off x="637" y="2746"/>
              <a:ext cx="12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15</a:t>
              </a:r>
              <a:endParaRPr lang="pt-BR" sz="2800" b="1">
                <a:solidFill>
                  <a:schemeClr val="tx1"/>
                </a:solidFill>
                <a:latin typeface="+mj-lt"/>
                <a:ea typeface="+mn-ea"/>
              </a:endParaRPr>
            </a:p>
          </p:txBody>
        </p:sp>
        <p:sp>
          <p:nvSpPr>
            <p:cNvPr id="470135" name="Rectangle 119">
              <a:extLst>
                <a:ext uri="{FF2B5EF4-FFF2-40B4-BE49-F238E27FC236}">
                  <a16:creationId xmlns:a16="http://schemas.microsoft.com/office/drawing/2014/main" xmlns="" id="{63F1ED52-93CC-4249-9A8A-774E1C137A49}"/>
                </a:ext>
              </a:extLst>
            </p:cNvPr>
            <p:cNvSpPr>
              <a:spLocks noChangeArrowheads="1"/>
            </p:cNvSpPr>
            <p:nvPr/>
          </p:nvSpPr>
          <p:spPr bwMode="auto">
            <a:xfrm>
              <a:off x="637" y="2464"/>
              <a:ext cx="12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20</a:t>
              </a:r>
              <a:endParaRPr lang="pt-BR" sz="2800" b="1">
                <a:solidFill>
                  <a:schemeClr val="tx1"/>
                </a:solidFill>
                <a:latin typeface="+mj-lt"/>
                <a:ea typeface="+mn-ea"/>
              </a:endParaRPr>
            </a:p>
          </p:txBody>
        </p:sp>
        <p:sp>
          <p:nvSpPr>
            <p:cNvPr id="48247" name="Rectangle 120">
              <a:extLst>
                <a:ext uri="{FF2B5EF4-FFF2-40B4-BE49-F238E27FC236}">
                  <a16:creationId xmlns:a16="http://schemas.microsoft.com/office/drawing/2014/main" xmlns="" id="{7B8B0EDE-FC09-E74C-A61F-EAFBB9EB3A03}"/>
                </a:ext>
              </a:extLst>
            </p:cNvPr>
            <p:cNvSpPr>
              <a:spLocks noChangeArrowheads="1"/>
            </p:cNvSpPr>
            <p:nvPr/>
          </p:nvSpPr>
          <p:spPr bwMode="auto">
            <a:xfrm rot="-5400000">
              <a:off x="-308" y="2777"/>
              <a:ext cx="1346" cy="396"/>
            </a:xfrm>
            <a:prstGeom prst="rect">
              <a:avLst/>
            </a:prstGeom>
            <a:noFill/>
            <a:ln w="9525">
              <a:noFill/>
              <a:miter lim="800000"/>
              <a:headEnd/>
              <a:tailEnd/>
            </a:ln>
          </p:spPr>
          <p:txBody>
            <a:bodyPr lIns="0" tIns="0" rIns="0" bIns="0">
              <a:spAutoFit/>
            </a:bodyPr>
            <a:lstStyle/>
            <a:p>
              <a:pPr algn="ctr">
                <a:defRPr/>
              </a:pPr>
              <a:r>
                <a:rPr lang="pt-BR" sz="1600" b="1">
                  <a:solidFill>
                    <a:schemeClr val="tx1"/>
                  </a:solidFill>
                  <a:latin typeface="+mj-lt"/>
                  <a:ea typeface="+mn-ea"/>
                </a:rPr>
                <a:t>Mortalidade por coronariopatia</a:t>
              </a:r>
            </a:p>
            <a:p>
              <a:pPr algn="ctr">
                <a:defRPr/>
              </a:pPr>
              <a:r>
                <a:rPr lang="pt-BR" sz="1400" b="1">
                  <a:solidFill>
                    <a:schemeClr val="tx1"/>
                  </a:solidFill>
                  <a:latin typeface="+mj-lt"/>
                  <a:ea typeface="+mn-ea"/>
                </a:rPr>
                <a:t>(/1000)</a:t>
              </a:r>
            </a:p>
          </p:txBody>
        </p:sp>
        <p:sp>
          <p:nvSpPr>
            <p:cNvPr id="48248" name="Line 121">
              <a:extLst>
                <a:ext uri="{FF2B5EF4-FFF2-40B4-BE49-F238E27FC236}">
                  <a16:creationId xmlns:a16="http://schemas.microsoft.com/office/drawing/2014/main" xmlns="" id="{B28DFDE9-E7F4-0C45-9F7E-FA15948A61CD}"/>
                </a:ext>
              </a:extLst>
            </p:cNvPr>
            <p:cNvSpPr>
              <a:spLocks noChangeShapeType="1"/>
            </p:cNvSpPr>
            <p:nvPr/>
          </p:nvSpPr>
          <p:spPr bwMode="auto">
            <a:xfrm>
              <a:off x="807" y="3670"/>
              <a:ext cx="1" cy="37"/>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70138" name="Rectangle 122">
              <a:extLst>
                <a:ext uri="{FF2B5EF4-FFF2-40B4-BE49-F238E27FC236}">
                  <a16:creationId xmlns:a16="http://schemas.microsoft.com/office/drawing/2014/main" xmlns="" id="{B05639BE-3A61-F24B-95CC-D96402DBC212}"/>
                </a:ext>
              </a:extLst>
            </p:cNvPr>
            <p:cNvSpPr>
              <a:spLocks noChangeArrowheads="1"/>
            </p:cNvSpPr>
            <p:nvPr/>
          </p:nvSpPr>
          <p:spPr bwMode="auto">
            <a:xfrm>
              <a:off x="1010" y="3696"/>
              <a:ext cx="224"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Alto</a:t>
              </a:r>
              <a:endParaRPr lang="pt-BR" sz="2800" b="1">
                <a:solidFill>
                  <a:schemeClr val="tx1"/>
                </a:solidFill>
                <a:latin typeface="+mj-lt"/>
                <a:ea typeface="+mn-ea"/>
              </a:endParaRPr>
            </a:p>
          </p:txBody>
        </p:sp>
        <p:sp>
          <p:nvSpPr>
            <p:cNvPr id="124027" name="Rectangle 123">
              <a:extLst>
                <a:ext uri="{FF2B5EF4-FFF2-40B4-BE49-F238E27FC236}">
                  <a16:creationId xmlns:a16="http://schemas.microsoft.com/office/drawing/2014/main" xmlns="" id="{6E0B7610-BD87-EF45-B6D5-259849719C64}"/>
                </a:ext>
              </a:extLst>
            </p:cNvPr>
            <p:cNvSpPr>
              <a:spLocks noChangeArrowheads="1"/>
            </p:cNvSpPr>
            <p:nvPr/>
          </p:nvSpPr>
          <p:spPr bwMode="auto">
            <a:xfrm>
              <a:off x="1554" y="3696"/>
              <a:ext cx="3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t>Médio</a:t>
              </a:r>
              <a:endParaRPr lang="pt-BR" altLang="pt-BR" sz="2800" b="1"/>
            </a:p>
          </p:txBody>
        </p:sp>
        <p:sp>
          <p:nvSpPr>
            <p:cNvPr id="470140" name="Rectangle 124">
              <a:extLst>
                <a:ext uri="{FF2B5EF4-FFF2-40B4-BE49-F238E27FC236}">
                  <a16:creationId xmlns:a16="http://schemas.microsoft.com/office/drawing/2014/main" xmlns="" id="{AB8DD9A8-8AD0-9443-9D59-65113FEFF0D6}"/>
                </a:ext>
              </a:extLst>
            </p:cNvPr>
            <p:cNvSpPr>
              <a:spLocks noChangeArrowheads="1"/>
            </p:cNvSpPr>
            <p:nvPr/>
          </p:nvSpPr>
          <p:spPr bwMode="auto">
            <a:xfrm>
              <a:off x="2165" y="3696"/>
              <a:ext cx="312"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Baixo</a:t>
              </a:r>
              <a:endParaRPr lang="pt-BR" sz="2800" b="1">
                <a:solidFill>
                  <a:schemeClr val="tx1"/>
                </a:solidFill>
                <a:latin typeface="+mj-lt"/>
                <a:ea typeface="+mn-ea"/>
              </a:endParaRPr>
            </a:p>
          </p:txBody>
        </p:sp>
        <p:sp>
          <p:nvSpPr>
            <p:cNvPr id="48252" name="Line 125">
              <a:extLst>
                <a:ext uri="{FF2B5EF4-FFF2-40B4-BE49-F238E27FC236}">
                  <a16:creationId xmlns:a16="http://schemas.microsoft.com/office/drawing/2014/main" xmlns="" id="{875AB476-4DAB-DE42-881A-0AD3BA7A2CEF}"/>
                </a:ext>
              </a:extLst>
            </p:cNvPr>
            <p:cNvSpPr>
              <a:spLocks noChangeShapeType="1"/>
            </p:cNvSpPr>
            <p:nvPr/>
          </p:nvSpPr>
          <p:spPr bwMode="auto">
            <a:xfrm>
              <a:off x="2882" y="3436"/>
              <a:ext cx="72"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8253" name="Line 126">
              <a:extLst>
                <a:ext uri="{FF2B5EF4-FFF2-40B4-BE49-F238E27FC236}">
                  <a16:creationId xmlns:a16="http://schemas.microsoft.com/office/drawing/2014/main" xmlns="" id="{B6E03FD6-FC01-8149-94C0-6DAA927DEEF1}"/>
                </a:ext>
              </a:extLst>
            </p:cNvPr>
            <p:cNvSpPr>
              <a:spLocks noChangeShapeType="1"/>
            </p:cNvSpPr>
            <p:nvPr/>
          </p:nvSpPr>
          <p:spPr bwMode="auto">
            <a:xfrm>
              <a:off x="3187" y="3202"/>
              <a:ext cx="72" cy="1"/>
            </a:xfrm>
            <a:prstGeom prst="line">
              <a:avLst/>
            </a:prstGeom>
            <a:noFill/>
            <a:ln w="9525">
              <a:solidFill>
                <a:srgbClr val="FFFFFF"/>
              </a:solidFill>
              <a:round/>
              <a:headEnd/>
              <a:tailEnd/>
            </a:ln>
          </p:spPr>
          <p:txBody>
            <a:bodyPr/>
            <a:lstStyle/>
            <a:p>
              <a:pPr>
                <a:defRPr/>
              </a:pPr>
              <a:endParaRPr lang="pt-BR" b="1">
                <a:solidFill>
                  <a:schemeClr val="tx1"/>
                </a:solidFill>
                <a:latin typeface="+mj-lt"/>
                <a:ea typeface="+mn-ea"/>
              </a:endParaRPr>
            </a:p>
          </p:txBody>
        </p:sp>
        <p:sp>
          <p:nvSpPr>
            <p:cNvPr id="470143" name="Rectangle 127">
              <a:extLst>
                <a:ext uri="{FF2B5EF4-FFF2-40B4-BE49-F238E27FC236}">
                  <a16:creationId xmlns:a16="http://schemas.microsoft.com/office/drawing/2014/main" xmlns="" id="{2E8CDFA5-74D6-A644-82A9-45A19C0DD5EF}"/>
                </a:ext>
              </a:extLst>
            </p:cNvPr>
            <p:cNvSpPr>
              <a:spLocks noChangeArrowheads="1"/>
            </p:cNvSpPr>
            <p:nvPr/>
          </p:nvSpPr>
          <p:spPr bwMode="auto">
            <a:xfrm>
              <a:off x="2988" y="3484"/>
              <a:ext cx="308"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Baixa</a:t>
              </a:r>
              <a:endParaRPr lang="pt-BR" sz="2800" b="1">
                <a:solidFill>
                  <a:schemeClr val="tx1"/>
                </a:solidFill>
                <a:latin typeface="+mj-lt"/>
                <a:ea typeface="+mn-ea"/>
              </a:endParaRPr>
            </a:p>
          </p:txBody>
        </p:sp>
        <p:sp>
          <p:nvSpPr>
            <p:cNvPr id="124032" name="Rectangle 128">
              <a:extLst>
                <a:ext uri="{FF2B5EF4-FFF2-40B4-BE49-F238E27FC236}">
                  <a16:creationId xmlns:a16="http://schemas.microsoft.com/office/drawing/2014/main" xmlns="" id="{4E19807C-8A49-6A46-A4F6-34E337D318DA}"/>
                </a:ext>
              </a:extLst>
            </p:cNvPr>
            <p:cNvSpPr>
              <a:spLocks noChangeArrowheads="1"/>
            </p:cNvSpPr>
            <p:nvPr/>
          </p:nvSpPr>
          <p:spPr bwMode="auto">
            <a:xfrm>
              <a:off x="3293" y="3250"/>
              <a:ext cx="32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t>Média</a:t>
              </a:r>
              <a:endParaRPr lang="pt-BR" altLang="pt-BR" sz="2800" b="1"/>
            </a:p>
          </p:txBody>
        </p:sp>
        <p:sp>
          <p:nvSpPr>
            <p:cNvPr id="470145" name="Rectangle 129">
              <a:extLst>
                <a:ext uri="{FF2B5EF4-FFF2-40B4-BE49-F238E27FC236}">
                  <a16:creationId xmlns:a16="http://schemas.microsoft.com/office/drawing/2014/main" xmlns="" id="{91BF892C-DE6A-4944-B24B-8637F9633445}"/>
                </a:ext>
              </a:extLst>
            </p:cNvPr>
            <p:cNvSpPr>
              <a:spLocks noChangeArrowheads="1"/>
            </p:cNvSpPr>
            <p:nvPr/>
          </p:nvSpPr>
          <p:spPr bwMode="auto">
            <a:xfrm>
              <a:off x="3603" y="3016"/>
              <a:ext cx="217"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Alta</a:t>
              </a:r>
              <a:endParaRPr lang="pt-BR" sz="2800" b="1">
                <a:solidFill>
                  <a:schemeClr val="tx1"/>
                </a:solidFill>
                <a:latin typeface="+mj-lt"/>
                <a:ea typeface="+mn-ea"/>
              </a:endParaRPr>
            </a:p>
          </p:txBody>
        </p:sp>
        <p:sp>
          <p:nvSpPr>
            <p:cNvPr id="470146" name="Rectangle 130">
              <a:extLst>
                <a:ext uri="{FF2B5EF4-FFF2-40B4-BE49-F238E27FC236}">
                  <a16:creationId xmlns:a16="http://schemas.microsoft.com/office/drawing/2014/main" xmlns="" id="{17755A23-D436-0348-89B8-6538A085432C}"/>
                </a:ext>
              </a:extLst>
            </p:cNvPr>
            <p:cNvSpPr>
              <a:spLocks noChangeArrowheads="1"/>
            </p:cNvSpPr>
            <p:nvPr/>
          </p:nvSpPr>
          <p:spPr bwMode="auto">
            <a:xfrm>
              <a:off x="1436" y="3888"/>
              <a:ext cx="562"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Colesterol</a:t>
              </a:r>
            </a:p>
          </p:txBody>
        </p:sp>
        <p:sp>
          <p:nvSpPr>
            <p:cNvPr id="470147" name="Rectangle 131">
              <a:extLst>
                <a:ext uri="{FF2B5EF4-FFF2-40B4-BE49-F238E27FC236}">
                  <a16:creationId xmlns:a16="http://schemas.microsoft.com/office/drawing/2014/main" xmlns="" id="{37931D04-02C6-BE43-B993-F61ADA63A3EB}"/>
                </a:ext>
              </a:extLst>
            </p:cNvPr>
            <p:cNvSpPr>
              <a:spLocks noChangeArrowheads="1"/>
            </p:cNvSpPr>
            <p:nvPr/>
          </p:nvSpPr>
          <p:spPr bwMode="auto">
            <a:xfrm>
              <a:off x="3600" y="3430"/>
              <a:ext cx="233" cy="155"/>
            </a:xfrm>
            <a:prstGeom prst="rect">
              <a:avLst/>
            </a:prstGeom>
            <a:noFill/>
            <a:ln w="9525">
              <a:noFill/>
              <a:miter lim="800000"/>
              <a:headEnd/>
              <a:tailEnd/>
            </a:ln>
          </p:spPr>
          <p:txBody>
            <a:bodyPr wrap="none" lIns="0" tIns="0" rIns="0" bIns="0">
              <a:spAutoFit/>
            </a:bodyPr>
            <a:lstStyle/>
            <a:p>
              <a:pPr algn="ctr">
                <a:defRPr/>
              </a:pPr>
              <a:r>
                <a:rPr lang="pt-BR" sz="1600" b="1">
                  <a:solidFill>
                    <a:schemeClr val="tx1"/>
                  </a:solidFill>
                  <a:latin typeface="+mj-lt"/>
                  <a:ea typeface="+mn-ea"/>
                </a:rPr>
                <a:t>PAD</a:t>
              </a:r>
              <a:endParaRPr lang="pt-BR" sz="2800" b="1">
                <a:solidFill>
                  <a:schemeClr val="tx1"/>
                </a:solidFill>
                <a:latin typeface="+mj-lt"/>
                <a:ea typeface="+mn-ea"/>
              </a:endParaRPr>
            </a:p>
          </p:txBody>
        </p:sp>
        <p:sp>
          <p:nvSpPr>
            <p:cNvPr id="48259" name="Rectangle 132">
              <a:extLst>
                <a:ext uri="{FF2B5EF4-FFF2-40B4-BE49-F238E27FC236}">
                  <a16:creationId xmlns:a16="http://schemas.microsoft.com/office/drawing/2014/main" xmlns="" id="{B2E835EC-60B7-1942-9A6E-C172773A09C2}"/>
                </a:ext>
              </a:extLst>
            </p:cNvPr>
            <p:cNvSpPr>
              <a:spLocks noChangeArrowheads="1"/>
            </p:cNvSpPr>
            <p:nvPr/>
          </p:nvSpPr>
          <p:spPr bwMode="auto">
            <a:xfrm>
              <a:off x="672" y="2208"/>
              <a:ext cx="1153" cy="233"/>
            </a:xfrm>
            <a:prstGeom prst="rect">
              <a:avLst/>
            </a:prstGeom>
            <a:noFill/>
            <a:ln w="9525">
              <a:noFill/>
              <a:miter lim="800000"/>
              <a:headEnd/>
              <a:tailEnd/>
            </a:ln>
          </p:spPr>
          <p:txBody>
            <a:bodyPr wrap="none" lIns="92075" tIns="46038" rIns="92075" bIns="46038">
              <a:spAutoFit/>
            </a:bodyPr>
            <a:lstStyle/>
            <a:p>
              <a:pPr defTabSz="762000">
                <a:defRPr/>
              </a:pPr>
              <a:r>
                <a:rPr lang="pt-BR" b="1">
                  <a:solidFill>
                    <a:schemeClr val="tx1"/>
                  </a:solidFill>
                  <a:latin typeface="+mj-lt"/>
                  <a:ea typeface="+mn-ea"/>
                </a:rPr>
                <a:t>NÃO-FUMANTES</a:t>
              </a:r>
            </a:p>
          </p:txBody>
        </p:sp>
        <p:sp>
          <p:nvSpPr>
            <p:cNvPr id="470149" name="Rectangle 133">
              <a:extLst>
                <a:ext uri="{FF2B5EF4-FFF2-40B4-BE49-F238E27FC236}">
                  <a16:creationId xmlns:a16="http://schemas.microsoft.com/office/drawing/2014/main" xmlns="" id="{DD8A29A1-84DB-D14D-B9C9-60BA8BBFB2BD}"/>
                </a:ext>
              </a:extLst>
            </p:cNvPr>
            <p:cNvSpPr>
              <a:spLocks noChangeArrowheads="1"/>
            </p:cNvSpPr>
            <p:nvPr/>
          </p:nvSpPr>
          <p:spPr bwMode="auto">
            <a:xfrm>
              <a:off x="3843" y="2822"/>
              <a:ext cx="104" cy="204"/>
            </a:xfrm>
            <a:prstGeom prst="rect">
              <a:avLst/>
            </a:prstGeom>
            <a:noFill/>
            <a:ln w="9525">
              <a:noFill/>
              <a:miter lim="800000"/>
              <a:headEnd/>
              <a:tailEnd/>
            </a:ln>
            <a:effectLst/>
          </p:spPr>
          <p:txBody>
            <a:bodyPr wrap="none" lIns="92075" tIns="46038" rIns="92075" bIns="46038">
              <a:spAutoFit/>
            </a:bodyPr>
            <a:lstStyle/>
            <a:p>
              <a:pPr>
                <a:defRPr/>
              </a:pPr>
              <a:endParaRPr lang="pt-BR" sz="1500" b="1">
                <a:solidFill>
                  <a:schemeClr val="tx1"/>
                </a:solidFill>
                <a:latin typeface="+mj-lt"/>
                <a:ea typeface="+mn-ea"/>
              </a:endParaRPr>
            </a:p>
          </p:txBody>
        </p:sp>
      </p:grpSp>
      <p:sp>
        <p:nvSpPr>
          <p:cNvPr id="123909" name="Text Box 134">
            <a:extLst>
              <a:ext uri="{FF2B5EF4-FFF2-40B4-BE49-F238E27FC236}">
                <a16:creationId xmlns:a16="http://schemas.microsoft.com/office/drawing/2014/main" xmlns="" id="{6CDF2006-9195-1941-9382-BD1DF6AFC329}"/>
              </a:ext>
            </a:extLst>
          </p:cNvPr>
          <p:cNvSpPr txBox="1">
            <a:spLocks noChangeArrowheads="1"/>
          </p:cNvSpPr>
          <p:nvPr/>
        </p:nvSpPr>
        <p:spPr bwMode="auto">
          <a:xfrm>
            <a:off x="171450" y="6369050"/>
            <a:ext cx="2338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600" b="1"/>
              <a:t>6 anos de seguimento</a:t>
            </a:r>
          </a:p>
        </p:txBody>
      </p:sp>
      <p:pic>
        <p:nvPicPr>
          <p:cNvPr id="123910" name="Picture 8" descr="MCj02909550000[1]">
            <a:extLst>
              <a:ext uri="{FF2B5EF4-FFF2-40B4-BE49-F238E27FC236}">
                <a16:creationId xmlns:a16="http://schemas.microsoft.com/office/drawing/2014/main" xmlns="" id="{E3781DC5-1DEF-744F-A463-5325E1245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2288" y="1347788"/>
            <a:ext cx="90011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a:extLst>
              <a:ext uri="{FF2B5EF4-FFF2-40B4-BE49-F238E27FC236}">
                <a16:creationId xmlns:a16="http://schemas.microsoft.com/office/drawing/2014/main" xmlns="" id="{31DD426C-5036-3243-979C-75AE1F0C8806}"/>
              </a:ext>
            </a:extLst>
          </p:cNvPr>
          <p:cNvSpPr>
            <a:spLocks noChangeArrowheads="1"/>
          </p:cNvSpPr>
          <p:nvPr/>
        </p:nvSpPr>
        <p:spPr bwMode="auto">
          <a:xfrm>
            <a:off x="1203325" y="242888"/>
            <a:ext cx="8107363" cy="949325"/>
          </a:xfrm>
          <a:prstGeom prst="rect">
            <a:avLst/>
          </a:prstGeom>
          <a:noFill/>
          <a:ln w="9525">
            <a:noFill/>
            <a:miter lim="800000"/>
            <a:headEnd/>
            <a:tailEnd/>
          </a:ln>
          <a:effectLst/>
        </p:spPr>
        <p:txBody>
          <a:bodyPr lIns="92075" tIns="46038" rIns="92075" bIns="46038" anchor="ctr"/>
          <a:lstStyle/>
          <a:p>
            <a:pPr algn="ctr">
              <a:lnSpc>
                <a:spcPct val="90000"/>
              </a:lnSpc>
              <a:defRPr/>
            </a:pPr>
            <a:r>
              <a:rPr lang="pt-BR" sz="3200" b="1" dirty="0">
                <a:solidFill>
                  <a:schemeClr val="tx2">
                    <a:lumMod val="60000"/>
                    <a:lumOff val="40000"/>
                  </a:schemeClr>
                </a:solidFill>
                <a:effectLst>
                  <a:outerShdw blurRad="38100" dist="38100" dir="2700000" algn="tl">
                    <a:srgbClr val="000000"/>
                  </a:outerShdw>
                </a:effectLst>
                <a:latin typeface="+mj-lt"/>
                <a:ea typeface="+mn-ea"/>
              </a:rPr>
              <a:t>Impacto do DM sobre a mortalidade CV</a:t>
            </a:r>
            <a:endParaRPr lang="pt-BR" sz="4400" b="1" dirty="0">
              <a:solidFill>
                <a:schemeClr val="tx2">
                  <a:lumMod val="60000"/>
                  <a:lumOff val="40000"/>
                </a:schemeClr>
              </a:solidFill>
              <a:latin typeface="+mj-lt"/>
              <a:ea typeface="+mn-ea"/>
            </a:endParaRPr>
          </a:p>
        </p:txBody>
      </p:sp>
      <p:sp>
        <p:nvSpPr>
          <p:cNvPr id="582659" name="Text Box 3">
            <a:extLst>
              <a:ext uri="{FF2B5EF4-FFF2-40B4-BE49-F238E27FC236}">
                <a16:creationId xmlns:a16="http://schemas.microsoft.com/office/drawing/2014/main" xmlns="" id="{00F1194A-3325-BA4C-8CD0-3D4A7E888FCE}"/>
              </a:ext>
            </a:extLst>
          </p:cNvPr>
          <p:cNvSpPr txBox="1">
            <a:spLocks noChangeArrowheads="1"/>
          </p:cNvSpPr>
          <p:nvPr/>
        </p:nvSpPr>
        <p:spPr bwMode="auto">
          <a:xfrm>
            <a:off x="153988" y="6397625"/>
            <a:ext cx="2216150" cy="323850"/>
          </a:xfrm>
          <a:prstGeom prst="rect">
            <a:avLst/>
          </a:prstGeom>
          <a:noFill/>
          <a:ln w="12700">
            <a:noFill/>
            <a:miter lim="800000"/>
            <a:headEnd type="none" w="sm" len="sm"/>
            <a:tailEnd type="none" w="sm" len="sm"/>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500" b="1" i="1">
                <a:solidFill>
                  <a:srgbClr val="B9FFED"/>
                </a:solidFill>
                <a:effectLst>
                  <a:outerShdw blurRad="38100" dist="38100" dir="2700000" algn="tl">
                    <a:srgbClr val="000000"/>
                  </a:outerShdw>
                </a:effectLst>
                <a:latin typeface="Arial Narrow" panose="020B0606020202030204" pitchFamily="34" charset="0"/>
              </a:rPr>
              <a:t>MRFIT. Diabetes Care 1993</a:t>
            </a:r>
          </a:p>
        </p:txBody>
      </p:sp>
      <p:sp>
        <p:nvSpPr>
          <p:cNvPr id="582660" name="Freeform 4">
            <a:extLst>
              <a:ext uri="{FF2B5EF4-FFF2-40B4-BE49-F238E27FC236}">
                <a16:creationId xmlns:a16="http://schemas.microsoft.com/office/drawing/2014/main" xmlns="" id="{0675EE89-E2BD-F546-A393-5E15A4FCCA15}"/>
              </a:ext>
            </a:extLst>
          </p:cNvPr>
          <p:cNvSpPr>
            <a:spLocks/>
          </p:cNvSpPr>
          <p:nvPr/>
        </p:nvSpPr>
        <p:spPr bwMode="auto">
          <a:xfrm>
            <a:off x="617538" y="5435600"/>
            <a:ext cx="4525962" cy="109538"/>
          </a:xfrm>
          <a:custGeom>
            <a:avLst/>
            <a:gdLst/>
            <a:ahLst/>
            <a:cxnLst>
              <a:cxn ang="0">
                <a:pos x="0" y="84"/>
              </a:cxn>
              <a:cxn ang="0">
                <a:pos x="84" y="0"/>
              </a:cxn>
              <a:cxn ang="0">
                <a:pos x="4470" y="0"/>
              </a:cxn>
              <a:cxn ang="0">
                <a:pos x="4386" y="84"/>
              </a:cxn>
              <a:cxn ang="0">
                <a:pos x="0" y="84"/>
              </a:cxn>
            </a:cxnLst>
            <a:rect l="0" t="0" r="r" b="b"/>
            <a:pathLst>
              <a:path w="4470" h="84">
                <a:moveTo>
                  <a:pt x="0" y="84"/>
                </a:moveTo>
                <a:lnTo>
                  <a:pt x="84" y="0"/>
                </a:lnTo>
                <a:lnTo>
                  <a:pt x="4470" y="0"/>
                </a:lnTo>
                <a:lnTo>
                  <a:pt x="4386" y="84"/>
                </a:lnTo>
                <a:lnTo>
                  <a:pt x="0" y="84"/>
                </a:lnTo>
                <a:close/>
              </a:path>
            </a:pathLst>
          </a:custGeom>
          <a:noFill/>
          <a:ln w="9525">
            <a:no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61" name="Freeform 5">
            <a:extLst>
              <a:ext uri="{FF2B5EF4-FFF2-40B4-BE49-F238E27FC236}">
                <a16:creationId xmlns:a16="http://schemas.microsoft.com/office/drawing/2014/main" xmlns="" id="{96E32AAB-2A96-BE47-95F3-8083E2A32D70}"/>
              </a:ext>
            </a:extLst>
          </p:cNvPr>
          <p:cNvSpPr>
            <a:spLocks/>
          </p:cNvSpPr>
          <p:nvPr/>
        </p:nvSpPr>
        <p:spPr bwMode="auto">
          <a:xfrm>
            <a:off x="617538" y="2276475"/>
            <a:ext cx="85725" cy="3268663"/>
          </a:xfrm>
          <a:custGeom>
            <a:avLst/>
            <a:gdLst/>
            <a:ahLst/>
            <a:cxnLst>
              <a:cxn ang="0">
                <a:pos x="0" y="2538"/>
              </a:cxn>
              <a:cxn ang="0">
                <a:pos x="0" y="78"/>
              </a:cxn>
              <a:cxn ang="0">
                <a:pos x="84" y="0"/>
              </a:cxn>
              <a:cxn ang="0">
                <a:pos x="84" y="2454"/>
              </a:cxn>
              <a:cxn ang="0">
                <a:pos x="0" y="2538"/>
              </a:cxn>
            </a:cxnLst>
            <a:rect l="0" t="0" r="r" b="b"/>
            <a:pathLst>
              <a:path w="84" h="2538">
                <a:moveTo>
                  <a:pt x="0" y="2538"/>
                </a:moveTo>
                <a:lnTo>
                  <a:pt x="0" y="78"/>
                </a:lnTo>
                <a:lnTo>
                  <a:pt x="84" y="0"/>
                </a:lnTo>
                <a:lnTo>
                  <a:pt x="84" y="2454"/>
                </a:lnTo>
                <a:lnTo>
                  <a:pt x="0" y="2538"/>
                </a:lnTo>
                <a:close/>
              </a:path>
            </a:pathLst>
          </a:custGeom>
          <a:noFill/>
          <a:ln w="9525">
            <a:no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62" name="Rectangle 6">
            <a:extLst>
              <a:ext uri="{FF2B5EF4-FFF2-40B4-BE49-F238E27FC236}">
                <a16:creationId xmlns:a16="http://schemas.microsoft.com/office/drawing/2014/main" xmlns="" id="{9D72F006-F839-C34B-ACE1-B0B5D5231C3C}"/>
              </a:ext>
            </a:extLst>
          </p:cNvPr>
          <p:cNvSpPr>
            <a:spLocks noChangeArrowheads="1"/>
          </p:cNvSpPr>
          <p:nvPr/>
        </p:nvSpPr>
        <p:spPr bwMode="auto">
          <a:xfrm>
            <a:off x="703263" y="2276475"/>
            <a:ext cx="4440237" cy="3159125"/>
          </a:xfrm>
          <a:prstGeom prst="rect">
            <a:avLst/>
          </a:prstGeom>
          <a:noFill/>
          <a:ln w="9525">
            <a:noFill/>
            <a:miter lim="800000"/>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63" name="Freeform 7">
            <a:extLst>
              <a:ext uri="{FF2B5EF4-FFF2-40B4-BE49-F238E27FC236}">
                <a16:creationId xmlns:a16="http://schemas.microsoft.com/office/drawing/2014/main" xmlns="" id="{84CA9240-C633-1242-9663-0CE089127A0D}"/>
              </a:ext>
            </a:extLst>
          </p:cNvPr>
          <p:cNvSpPr>
            <a:spLocks/>
          </p:cNvSpPr>
          <p:nvPr/>
        </p:nvSpPr>
        <p:spPr bwMode="auto">
          <a:xfrm>
            <a:off x="617538" y="5435600"/>
            <a:ext cx="4525962" cy="109538"/>
          </a:xfrm>
          <a:custGeom>
            <a:avLst/>
            <a:gdLst/>
            <a:ahLst/>
            <a:cxnLst>
              <a:cxn ang="0">
                <a:pos x="4470" y="0"/>
              </a:cxn>
              <a:cxn ang="0">
                <a:pos x="4386" y="84"/>
              </a:cxn>
              <a:cxn ang="0">
                <a:pos x="0" y="84"/>
              </a:cxn>
              <a:cxn ang="0">
                <a:pos x="84" y="0"/>
              </a:cxn>
              <a:cxn ang="0">
                <a:pos x="4470" y="0"/>
              </a:cxn>
            </a:cxnLst>
            <a:rect l="0" t="0" r="r" b="b"/>
            <a:pathLst>
              <a:path w="4470" h="84">
                <a:moveTo>
                  <a:pt x="4470" y="0"/>
                </a:moveTo>
                <a:lnTo>
                  <a:pt x="4386" y="84"/>
                </a:lnTo>
                <a:lnTo>
                  <a:pt x="0" y="84"/>
                </a:lnTo>
                <a:lnTo>
                  <a:pt x="84" y="0"/>
                </a:lnTo>
                <a:lnTo>
                  <a:pt x="4470" y="0"/>
                </a:lnTo>
                <a:close/>
              </a:path>
            </a:pathLst>
          </a:custGeom>
          <a:noFill/>
          <a:ln w="19050">
            <a:solidFill>
              <a:srgbClr val="FFFFFF"/>
            </a:solidFill>
            <a:prstDash val="solid"/>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64" name="Freeform 8">
            <a:extLst>
              <a:ext uri="{FF2B5EF4-FFF2-40B4-BE49-F238E27FC236}">
                <a16:creationId xmlns:a16="http://schemas.microsoft.com/office/drawing/2014/main" xmlns="" id="{BF3BB405-990A-9F46-8A49-AFBD3D572293}"/>
              </a:ext>
            </a:extLst>
          </p:cNvPr>
          <p:cNvSpPr>
            <a:spLocks/>
          </p:cNvSpPr>
          <p:nvPr/>
        </p:nvSpPr>
        <p:spPr bwMode="auto">
          <a:xfrm>
            <a:off x="617538" y="2276475"/>
            <a:ext cx="85725" cy="3268663"/>
          </a:xfrm>
          <a:custGeom>
            <a:avLst/>
            <a:gdLst/>
            <a:ahLst/>
            <a:cxnLst>
              <a:cxn ang="0">
                <a:pos x="0" y="2538"/>
              </a:cxn>
              <a:cxn ang="0">
                <a:pos x="0" y="78"/>
              </a:cxn>
              <a:cxn ang="0">
                <a:pos x="84" y="0"/>
              </a:cxn>
              <a:cxn ang="0">
                <a:pos x="84" y="2454"/>
              </a:cxn>
              <a:cxn ang="0">
                <a:pos x="0" y="2538"/>
              </a:cxn>
            </a:cxnLst>
            <a:rect l="0" t="0" r="r" b="b"/>
            <a:pathLst>
              <a:path w="84" h="2538">
                <a:moveTo>
                  <a:pt x="0" y="2538"/>
                </a:moveTo>
                <a:lnTo>
                  <a:pt x="0" y="78"/>
                </a:lnTo>
                <a:lnTo>
                  <a:pt x="84" y="0"/>
                </a:lnTo>
                <a:lnTo>
                  <a:pt x="84" y="2454"/>
                </a:lnTo>
                <a:lnTo>
                  <a:pt x="0" y="2538"/>
                </a:lnTo>
                <a:close/>
              </a:path>
            </a:pathLst>
          </a:custGeom>
          <a:noFill/>
          <a:ln w="9525">
            <a:solidFill>
              <a:srgbClr val="FFFFFF"/>
            </a:solidFill>
            <a:prstDash val="solid"/>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nvGrpSpPr>
          <p:cNvPr id="2" name="Group 9">
            <a:extLst>
              <a:ext uri="{FF2B5EF4-FFF2-40B4-BE49-F238E27FC236}">
                <a16:creationId xmlns:a16="http://schemas.microsoft.com/office/drawing/2014/main" xmlns="" id="{B7B0F84D-79A2-BA40-8944-35AF71CC309D}"/>
              </a:ext>
            </a:extLst>
          </p:cNvPr>
          <p:cNvGrpSpPr>
            <a:grpSpLocks/>
          </p:cNvGrpSpPr>
          <p:nvPr/>
        </p:nvGrpSpPr>
        <p:grpSpPr bwMode="auto">
          <a:xfrm>
            <a:off x="1425575" y="4608513"/>
            <a:ext cx="387350" cy="936625"/>
            <a:chOff x="798" y="2867"/>
            <a:chExt cx="217" cy="590"/>
          </a:xfrm>
        </p:grpSpPr>
        <p:sp>
          <p:nvSpPr>
            <p:cNvPr id="582666" name="Freeform 10">
              <a:extLst>
                <a:ext uri="{FF2B5EF4-FFF2-40B4-BE49-F238E27FC236}">
                  <a16:creationId xmlns:a16="http://schemas.microsoft.com/office/drawing/2014/main" xmlns="" id="{D1747313-C184-5D42-A363-A3530088D607}"/>
                </a:ext>
              </a:extLst>
            </p:cNvPr>
            <p:cNvSpPr>
              <a:spLocks/>
            </p:cNvSpPr>
            <p:nvPr/>
          </p:nvSpPr>
          <p:spPr bwMode="auto">
            <a:xfrm>
              <a:off x="968" y="2867"/>
              <a:ext cx="47" cy="590"/>
            </a:xfrm>
            <a:custGeom>
              <a:avLst/>
              <a:gdLst/>
              <a:ahLst/>
              <a:cxnLst>
                <a:cxn ang="0">
                  <a:pos x="0" y="726"/>
                </a:cxn>
                <a:cxn ang="0">
                  <a:pos x="0" y="78"/>
                </a:cxn>
                <a:cxn ang="0">
                  <a:pos x="83" y="0"/>
                </a:cxn>
                <a:cxn ang="0">
                  <a:pos x="83" y="642"/>
                </a:cxn>
                <a:cxn ang="0">
                  <a:pos x="0" y="726"/>
                </a:cxn>
              </a:cxnLst>
              <a:rect l="0" t="0" r="r" b="b"/>
              <a:pathLst>
                <a:path w="83" h="726">
                  <a:moveTo>
                    <a:pt x="0" y="726"/>
                  </a:moveTo>
                  <a:lnTo>
                    <a:pt x="0" y="78"/>
                  </a:lnTo>
                  <a:lnTo>
                    <a:pt x="83" y="0"/>
                  </a:lnTo>
                  <a:lnTo>
                    <a:pt x="83" y="642"/>
                  </a:lnTo>
                  <a:lnTo>
                    <a:pt x="0" y="726"/>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67" name="Rectangle 11">
              <a:extLst>
                <a:ext uri="{FF2B5EF4-FFF2-40B4-BE49-F238E27FC236}">
                  <a16:creationId xmlns:a16="http://schemas.microsoft.com/office/drawing/2014/main" xmlns="" id="{B1566D63-20DF-FB44-BD85-7E60DDF92E63}"/>
                </a:ext>
              </a:extLst>
            </p:cNvPr>
            <p:cNvSpPr>
              <a:spLocks noChangeArrowheads="1"/>
            </p:cNvSpPr>
            <p:nvPr/>
          </p:nvSpPr>
          <p:spPr bwMode="auto">
            <a:xfrm>
              <a:off x="798" y="2931"/>
              <a:ext cx="170" cy="526"/>
            </a:xfrm>
            <a:prstGeom prst="rect">
              <a:avLst/>
            </a:prstGeom>
            <a:solidFill>
              <a:srgbClr val="5B82FF"/>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68" name="Freeform 12">
              <a:extLst>
                <a:ext uri="{FF2B5EF4-FFF2-40B4-BE49-F238E27FC236}">
                  <a16:creationId xmlns:a16="http://schemas.microsoft.com/office/drawing/2014/main" xmlns="" id="{F853CC5F-E3B6-6642-B138-D98AC816FFCC}"/>
                </a:ext>
              </a:extLst>
            </p:cNvPr>
            <p:cNvSpPr>
              <a:spLocks/>
            </p:cNvSpPr>
            <p:nvPr/>
          </p:nvSpPr>
          <p:spPr bwMode="auto">
            <a:xfrm>
              <a:off x="798" y="2867"/>
              <a:ext cx="217" cy="64"/>
            </a:xfrm>
            <a:custGeom>
              <a:avLst/>
              <a:gdLst/>
              <a:ahLst/>
              <a:cxnLst>
                <a:cxn ang="0">
                  <a:pos x="300" y="78"/>
                </a:cxn>
                <a:cxn ang="0">
                  <a:pos x="383" y="0"/>
                </a:cxn>
                <a:cxn ang="0">
                  <a:pos x="78" y="0"/>
                </a:cxn>
                <a:cxn ang="0">
                  <a:pos x="0" y="78"/>
                </a:cxn>
                <a:cxn ang="0">
                  <a:pos x="300" y="78"/>
                </a:cxn>
              </a:cxnLst>
              <a:rect l="0" t="0" r="r" b="b"/>
              <a:pathLst>
                <a:path w="383" h="78">
                  <a:moveTo>
                    <a:pt x="300" y="78"/>
                  </a:moveTo>
                  <a:lnTo>
                    <a:pt x="383" y="0"/>
                  </a:lnTo>
                  <a:lnTo>
                    <a:pt x="78" y="0"/>
                  </a:lnTo>
                  <a:lnTo>
                    <a:pt x="0" y="78"/>
                  </a:lnTo>
                  <a:lnTo>
                    <a:pt x="300" y="78"/>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669" name="Freeform 13">
            <a:extLst>
              <a:ext uri="{FF2B5EF4-FFF2-40B4-BE49-F238E27FC236}">
                <a16:creationId xmlns:a16="http://schemas.microsoft.com/office/drawing/2014/main" xmlns="" id="{3B2739F5-E25B-FD46-A8A0-B18B3D79E211}"/>
              </a:ext>
            </a:extLst>
          </p:cNvPr>
          <p:cNvSpPr>
            <a:spLocks/>
          </p:cNvSpPr>
          <p:nvPr/>
        </p:nvSpPr>
        <p:spPr bwMode="auto">
          <a:xfrm>
            <a:off x="2038350" y="5197475"/>
            <a:ext cx="77788" cy="347663"/>
          </a:xfrm>
          <a:custGeom>
            <a:avLst/>
            <a:gdLst/>
            <a:ahLst/>
            <a:cxnLst>
              <a:cxn ang="0">
                <a:pos x="0" y="270"/>
              </a:cxn>
              <a:cxn ang="0">
                <a:pos x="0" y="78"/>
              </a:cxn>
              <a:cxn ang="0">
                <a:pos x="78" y="0"/>
              </a:cxn>
              <a:cxn ang="0">
                <a:pos x="78" y="186"/>
              </a:cxn>
              <a:cxn ang="0">
                <a:pos x="0" y="270"/>
              </a:cxn>
            </a:cxnLst>
            <a:rect l="0" t="0" r="r" b="b"/>
            <a:pathLst>
              <a:path w="78" h="270">
                <a:moveTo>
                  <a:pt x="0" y="270"/>
                </a:moveTo>
                <a:lnTo>
                  <a:pt x="0" y="78"/>
                </a:lnTo>
                <a:lnTo>
                  <a:pt x="78" y="0"/>
                </a:lnTo>
                <a:lnTo>
                  <a:pt x="78" y="186"/>
                </a:lnTo>
                <a:lnTo>
                  <a:pt x="0" y="270"/>
                </a:lnTo>
                <a:close/>
              </a:path>
            </a:pathLst>
          </a:custGeom>
          <a:gradFill rotWithShape="0">
            <a:gsLst>
              <a:gs pos="0">
                <a:srgbClr val="FFFF00">
                  <a:gamma/>
                  <a:shade val="46275"/>
                  <a:invGamma/>
                </a:srgbClr>
              </a:gs>
              <a:gs pos="100000">
                <a:srgbClr val="FFFF00"/>
              </a:gs>
            </a:gsLst>
            <a:lin ang="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70" name="Rectangle 14">
            <a:extLst>
              <a:ext uri="{FF2B5EF4-FFF2-40B4-BE49-F238E27FC236}">
                <a16:creationId xmlns:a16="http://schemas.microsoft.com/office/drawing/2014/main" xmlns="" id="{9F94329B-3919-194B-ACD6-501F0ED66FBE}"/>
              </a:ext>
            </a:extLst>
          </p:cNvPr>
          <p:cNvSpPr>
            <a:spLocks noChangeArrowheads="1"/>
          </p:cNvSpPr>
          <p:nvPr/>
        </p:nvSpPr>
        <p:spPr bwMode="auto">
          <a:xfrm>
            <a:off x="1728788" y="5297488"/>
            <a:ext cx="309562" cy="247650"/>
          </a:xfrm>
          <a:prstGeom prst="rect">
            <a:avLst/>
          </a:prstGeom>
          <a:solidFill>
            <a:srgbClr val="FFFF00"/>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71" name="Freeform 15">
            <a:extLst>
              <a:ext uri="{FF2B5EF4-FFF2-40B4-BE49-F238E27FC236}">
                <a16:creationId xmlns:a16="http://schemas.microsoft.com/office/drawing/2014/main" xmlns="" id="{A60228AC-C9ED-4A4C-A632-F75CBD991637}"/>
              </a:ext>
            </a:extLst>
          </p:cNvPr>
          <p:cNvSpPr>
            <a:spLocks/>
          </p:cNvSpPr>
          <p:nvPr/>
        </p:nvSpPr>
        <p:spPr bwMode="auto">
          <a:xfrm>
            <a:off x="1728788" y="5197475"/>
            <a:ext cx="387350" cy="100013"/>
          </a:xfrm>
          <a:custGeom>
            <a:avLst/>
            <a:gdLst/>
            <a:ahLst/>
            <a:cxnLst>
              <a:cxn ang="0">
                <a:pos x="305" y="78"/>
              </a:cxn>
              <a:cxn ang="0">
                <a:pos x="383" y="0"/>
              </a:cxn>
              <a:cxn ang="0">
                <a:pos x="83" y="0"/>
              </a:cxn>
              <a:cxn ang="0">
                <a:pos x="0" y="78"/>
              </a:cxn>
              <a:cxn ang="0">
                <a:pos x="305" y="78"/>
              </a:cxn>
            </a:cxnLst>
            <a:rect l="0" t="0" r="r" b="b"/>
            <a:pathLst>
              <a:path w="383" h="78">
                <a:moveTo>
                  <a:pt x="305" y="78"/>
                </a:moveTo>
                <a:lnTo>
                  <a:pt x="383" y="0"/>
                </a:lnTo>
                <a:lnTo>
                  <a:pt x="83" y="0"/>
                </a:lnTo>
                <a:lnTo>
                  <a:pt x="0" y="78"/>
                </a:lnTo>
                <a:lnTo>
                  <a:pt x="305" y="78"/>
                </a:lnTo>
                <a:close/>
              </a:path>
            </a:pathLst>
          </a:custGeom>
          <a:gradFill rotWithShape="0">
            <a:gsLst>
              <a:gs pos="0">
                <a:srgbClr val="FFFF00"/>
              </a:gs>
              <a:gs pos="100000">
                <a:srgbClr val="FFFF00">
                  <a:gamma/>
                  <a:shade val="46275"/>
                  <a:invGamma/>
                </a:srgbClr>
              </a:gs>
            </a:gsLst>
            <a:lin ang="540000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nvGrpSpPr>
          <p:cNvPr id="3" name="Group 16">
            <a:extLst>
              <a:ext uri="{FF2B5EF4-FFF2-40B4-BE49-F238E27FC236}">
                <a16:creationId xmlns:a16="http://schemas.microsoft.com/office/drawing/2014/main" xmlns="" id="{6411DBDC-37C7-A549-B440-EED337FA00FA}"/>
              </a:ext>
            </a:extLst>
          </p:cNvPr>
          <p:cNvGrpSpPr>
            <a:grpSpLocks/>
          </p:cNvGrpSpPr>
          <p:nvPr/>
        </p:nvGrpSpPr>
        <p:grpSpPr bwMode="auto">
          <a:xfrm>
            <a:off x="2166938" y="4068763"/>
            <a:ext cx="384175" cy="1476375"/>
            <a:chOff x="1213" y="2527"/>
            <a:chExt cx="215" cy="930"/>
          </a:xfrm>
        </p:grpSpPr>
        <p:sp>
          <p:nvSpPr>
            <p:cNvPr id="582673" name="Freeform 17">
              <a:extLst>
                <a:ext uri="{FF2B5EF4-FFF2-40B4-BE49-F238E27FC236}">
                  <a16:creationId xmlns:a16="http://schemas.microsoft.com/office/drawing/2014/main" xmlns="" id="{0732AD8E-E88F-A346-8B5D-7A33403D41B2}"/>
                </a:ext>
              </a:extLst>
            </p:cNvPr>
            <p:cNvSpPr>
              <a:spLocks/>
            </p:cNvSpPr>
            <p:nvPr/>
          </p:nvSpPr>
          <p:spPr bwMode="auto">
            <a:xfrm>
              <a:off x="1382" y="2527"/>
              <a:ext cx="46" cy="930"/>
            </a:xfrm>
            <a:custGeom>
              <a:avLst/>
              <a:gdLst/>
              <a:ahLst/>
              <a:cxnLst>
                <a:cxn ang="0">
                  <a:pos x="0" y="1146"/>
                </a:cxn>
                <a:cxn ang="0">
                  <a:pos x="0" y="78"/>
                </a:cxn>
                <a:cxn ang="0">
                  <a:pos x="84" y="0"/>
                </a:cxn>
                <a:cxn ang="0">
                  <a:pos x="84" y="1062"/>
                </a:cxn>
                <a:cxn ang="0">
                  <a:pos x="0" y="1146"/>
                </a:cxn>
              </a:cxnLst>
              <a:rect l="0" t="0" r="r" b="b"/>
              <a:pathLst>
                <a:path w="84" h="1146">
                  <a:moveTo>
                    <a:pt x="0" y="1146"/>
                  </a:moveTo>
                  <a:lnTo>
                    <a:pt x="0" y="78"/>
                  </a:lnTo>
                  <a:lnTo>
                    <a:pt x="84" y="0"/>
                  </a:lnTo>
                  <a:lnTo>
                    <a:pt x="84" y="1062"/>
                  </a:lnTo>
                  <a:lnTo>
                    <a:pt x="0" y="1146"/>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74" name="Rectangle 18">
              <a:extLst>
                <a:ext uri="{FF2B5EF4-FFF2-40B4-BE49-F238E27FC236}">
                  <a16:creationId xmlns:a16="http://schemas.microsoft.com/office/drawing/2014/main" xmlns="" id="{56D1B1EF-9116-AD4E-86C6-4F63CC283EEF}"/>
                </a:ext>
              </a:extLst>
            </p:cNvPr>
            <p:cNvSpPr>
              <a:spLocks noChangeArrowheads="1"/>
            </p:cNvSpPr>
            <p:nvPr/>
          </p:nvSpPr>
          <p:spPr bwMode="auto">
            <a:xfrm>
              <a:off x="1213" y="2591"/>
              <a:ext cx="169" cy="866"/>
            </a:xfrm>
            <a:prstGeom prst="rect">
              <a:avLst/>
            </a:prstGeom>
            <a:solidFill>
              <a:srgbClr val="5B82FF"/>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75" name="Freeform 19">
              <a:extLst>
                <a:ext uri="{FF2B5EF4-FFF2-40B4-BE49-F238E27FC236}">
                  <a16:creationId xmlns:a16="http://schemas.microsoft.com/office/drawing/2014/main" xmlns="" id="{BAA70829-820D-7843-947F-A7475DEB11B6}"/>
                </a:ext>
              </a:extLst>
            </p:cNvPr>
            <p:cNvSpPr>
              <a:spLocks/>
            </p:cNvSpPr>
            <p:nvPr/>
          </p:nvSpPr>
          <p:spPr bwMode="auto">
            <a:xfrm>
              <a:off x="1213" y="2527"/>
              <a:ext cx="215" cy="64"/>
            </a:xfrm>
            <a:custGeom>
              <a:avLst/>
              <a:gdLst/>
              <a:ahLst/>
              <a:cxnLst>
                <a:cxn ang="0">
                  <a:pos x="299" y="78"/>
                </a:cxn>
                <a:cxn ang="0">
                  <a:pos x="383" y="0"/>
                </a:cxn>
                <a:cxn ang="0">
                  <a:pos x="78" y="0"/>
                </a:cxn>
                <a:cxn ang="0">
                  <a:pos x="0" y="78"/>
                </a:cxn>
                <a:cxn ang="0">
                  <a:pos x="299" y="78"/>
                </a:cxn>
              </a:cxnLst>
              <a:rect l="0" t="0" r="r" b="b"/>
              <a:pathLst>
                <a:path w="383" h="78">
                  <a:moveTo>
                    <a:pt x="299" y="78"/>
                  </a:moveTo>
                  <a:lnTo>
                    <a:pt x="383" y="0"/>
                  </a:lnTo>
                  <a:lnTo>
                    <a:pt x="78" y="0"/>
                  </a:lnTo>
                  <a:lnTo>
                    <a:pt x="0" y="78"/>
                  </a:lnTo>
                  <a:lnTo>
                    <a:pt x="299" y="78"/>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676" name="Freeform 20">
            <a:extLst>
              <a:ext uri="{FF2B5EF4-FFF2-40B4-BE49-F238E27FC236}">
                <a16:creationId xmlns:a16="http://schemas.microsoft.com/office/drawing/2014/main" xmlns="" id="{F6CFB2F6-6E70-0B47-B7F2-1A1658750188}"/>
              </a:ext>
            </a:extLst>
          </p:cNvPr>
          <p:cNvSpPr>
            <a:spLocks/>
          </p:cNvSpPr>
          <p:nvPr/>
        </p:nvSpPr>
        <p:spPr bwMode="auto">
          <a:xfrm>
            <a:off x="2776538" y="5003800"/>
            <a:ext cx="80962" cy="541338"/>
          </a:xfrm>
          <a:custGeom>
            <a:avLst/>
            <a:gdLst/>
            <a:ahLst/>
            <a:cxnLst>
              <a:cxn ang="0">
                <a:pos x="0" y="420"/>
              </a:cxn>
              <a:cxn ang="0">
                <a:pos x="0" y="78"/>
              </a:cxn>
              <a:cxn ang="0">
                <a:pos x="78" y="0"/>
              </a:cxn>
              <a:cxn ang="0">
                <a:pos x="78" y="336"/>
              </a:cxn>
              <a:cxn ang="0">
                <a:pos x="0" y="420"/>
              </a:cxn>
            </a:cxnLst>
            <a:rect l="0" t="0" r="r" b="b"/>
            <a:pathLst>
              <a:path w="78" h="420">
                <a:moveTo>
                  <a:pt x="0" y="420"/>
                </a:moveTo>
                <a:lnTo>
                  <a:pt x="0" y="78"/>
                </a:lnTo>
                <a:lnTo>
                  <a:pt x="78" y="0"/>
                </a:lnTo>
                <a:lnTo>
                  <a:pt x="78" y="336"/>
                </a:lnTo>
                <a:lnTo>
                  <a:pt x="0" y="420"/>
                </a:lnTo>
                <a:close/>
              </a:path>
            </a:pathLst>
          </a:custGeom>
          <a:gradFill rotWithShape="0">
            <a:gsLst>
              <a:gs pos="0">
                <a:srgbClr val="FFFF00">
                  <a:gamma/>
                  <a:shade val="46275"/>
                  <a:invGamma/>
                </a:srgbClr>
              </a:gs>
              <a:gs pos="100000">
                <a:srgbClr val="FFFF00"/>
              </a:gs>
            </a:gsLst>
            <a:lin ang="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77" name="Rectangle 21">
            <a:extLst>
              <a:ext uri="{FF2B5EF4-FFF2-40B4-BE49-F238E27FC236}">
                <a16:creationId xmlns:a16="http://schemas.microsoft.com/office/drawing/2014/main" xmlns="" id="{3AD4F54A-D471-424D-B33E-0CFF50752B0C}"/>
              </a:ext>
            </a:extLst>
          </p:cNvPr>
          <p:cNvSpPr>
            <a:spLocks noChangeArrowheads="1"/>
          </p:cNvSpPr>
          <p:nvPr/>
        </p:nvSpPr>
        <p:spPr bwMode="auto">
          <a:xfrm>
            <a:off x="2468563" y="5103813"/>
            <a:ext cx="307975" cy="441325"/>
          </a:xfrm>
          <a:prstGeom prst="rect">
            <a:avLst/>
          </a:prstGeom>
          <a:solidFill>
            <a:srgbClr val="FFFF00"/>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78" name="Freeform 22">
            <a:extLst>
              <a:ext uri="{FF2B5EF4-FFF2-40B4-BE49-F238E27FC236}">
                <a16:creationId xmlns:a16="http://schemas.microsoft.com/office/drawing/2014/main" xmlns="" id="{CE5ED52F-AF59-E94D-9925-D0CDC1B5727B}"/>
              </a:ext>
            </a:extLst>
          </p:cNvPr>
          <p:cNvSpPr>
            <a:spLocks/>
          </p:cNvSpPr>
          <p:nvPr/>
        </p:nvSpPr>
        <p:spPr bwMode="auto">
          <a:xfrm>
            <a:off x="2468563" y="5003800"/>
            <a:ext cx="388937" cy="100013"/>
          </a:xfrm>
          <a:custGeom>
            <a:avLst/>
            <a:gdLst/>
            <a:ahLst/>
            <a:cxnLst>
              <a:cxn ang="0">
                <a:pos x="306" y="78"/>
              </a:cxn>
              <a:cxn ang="0">
                <a:pos x="384" y="0"/>
              </a:cxn>
              <a:cxn ang="0">
                <a:pos x="84" y="0"/>
              </a:cxn>
              <a:cxn ang="0">
                <a:pos x="0" y="78"/>
              </a:cxn>
              <a:cxn ang="0">
                <a:pos x="306" y="78"/>
              </a:cxn>
            </a:cxnLst>
            <a:rect l="0" t="0" r="r" b="b"/>
            <a:pathLst>
              <a:path w="384" h="78">
                <a:moveTo>
                  <a:pt x="306" y="78"/>
                </a:moveTo>
                <a:lnTo>
                  <a:pt x="384" y="0"/>
                </a:lnTo>
                <a:lnTo>
                  <a:pt x="84" y="0"/>
                </a:lnTo>
                <a:lnTo>
                  <a:pt x="0" y="78"/>
                </a:lnTo>
                <a:lnTo>
                  <a:pt x="306" y="78"/>
                </a:lnTo>
                <a:close/>
              </a:path>
            </a:pathLst>
          </a:custGeom>
          <a:gradFill rotWithShape="0">
            <a:gsLst>
              <a:gs pos="0">
                <a:srgbClr val="FFFF00"/>
              </a:gs>
              <a:gs pos="100000">
                <a:srgbClr val="FFFF00">
                  <a:gamma/>
                  <a:shade val="46275"/>
                  <a:invGamma/>
                </a:srgbClr>
              </a:gs>
            </a:gsLst>
            <a:lin ang="540000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nvGrpSpPr>
          <p:cNvPr id="4" name="Group 23">
            <a:extLst>
              <a:ext uri="{FF2B5EF4-FFF2-40B4-BE49-F238E27FC236}">
                <a16:creationId xmlns:a16="http://schemas.microsoft.com/office/drawing/2014/main" xmlns="" id="{547E7221-DA32-0A4E-B594-D3A6F52D0F79}"/>
              </a:ext>
            </a:extLst>
          </p:cNvPr>
          <p:cNvGrpSpPr>
            <a:grpSpLocks/>
          </p:cNvGrpSpPr>
          <p:nvPr/>
        </p:nvGrpSpPr>
        <p:grpSpPr bwMode="auto">
          <a:xfrm>
            <a:off x="2905125" y="3427413"/>
            <a:ext cx="385763" cy="2117725"/>
            <a:chOff x="1627" y="2123"/>
            <a:chExt cx="216" cy="1334"/>
          </a:xfrm>
        </p:grpSpPr>
        <p:sp>
          <p:nvSpPr>
            <p:cNvPr id="582680" name="Freeform 24">
              <a:extLst>
                <a:ext uri="{FF2B5EF4-FFF2-40B4-BE49-F238E27FC236}">
                  <a16:creationId xmlns:a16="http://schemas.microsoft.com/office/drawing/2014/main" xmlns="" id="{43AD5018-6EDE-F040-BAE2-D7D51C974DE5}"/>
                </a:ext>
              </a:extLst>
            </p:cNvPr>
            <p:cNvSpPr>
              <a:spLocks/>
            </p:cNvSpPr>
            <p:nvPr/>
          </p:nvSpPr>
          <p:spPr bwMode="auto">
            <a:xfrm>
              <a:off x="1796" y="2123"/>
              <a:ext cx="47" cy="1334"/>
            </a:xfrm>
            <a:custGeom>
              <a:avLst/>
              <a:gdLst/>
              <a:ahLst/>
              <a:cxnLst>
                <a:cxn ang="0">
                  <a:pos x="0" y="1644"/>
                </a:cxn>
                <a:cxn ang="0">
                  <a:pos x="0" y="78"/>
                </a:cxn>
                <a:cxn ang="0">
                  <a:pos x="84" y="0"/>
                </a:cxn>
                <a:cxn ang="0">
                  <a:pos x="84" y="1560"/>
                </a:cxn>
                <a:cxn ang="0">
                  <a:pos x="0" y="1644"/>
                </a:cxn>
              </a:cxnLst>
              <a:rect l="0" t="0" r="r" b="b"/>
              <a:pathLst>
                <a:path w="84" h="1644">
                  <a:moveTo>
                    <a:pt x="0" y="1644"/>
                  </a:moveTo>
                  <a:lnTo>
                    <a:pt x="0" y="78"/>
                  </a:lnTo>
                  <a:lnTo>
                    <a:pt x="84" y="0"/>
                  </a:lnTo>
                  <a:lnTo>
                    <a:pt x="84" y="1560"/>
                  </a:lnTo>
                  <a:lnTo>
                    <a:pt x="0" y="1644"/>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81" name="Rectangle 25">
              <a:extLst>
                <a:ext uri="{FF2B5EF4-FFF2-40B4-BE49-F238E27FC236}">
                  <a16:creationId xmlns:a16="http://schemas.microsoft.com/office/drawing/2014/main" xmlns="" id="{8CC395D8-81F3-0848-8EA1-7848A96E03AB}"/>
                </a:ext>
              </a:extLst>
            </p:cNvPr>
            <p:cNvSpPr>
              <a:spLocks noChangeArrowheads="1"/>
            </p:cNvSpPr>
            <p:nvPr/>
          </p:nvSpPr>
          <p:spPr bwMode="auto">
            <a:xfrm>
              <a:off x="1627" y="2187"/>
              <a:ext cx="169" cy="1270"/>
            </a:xfrm>
            <a:prstGeom prst="rect">
              <a:avLst/>
            </a:prstGeom>
            <a:solidFill>
              <a:srgbClr val="5B82FF"/>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82" name="Freeform 26">
              <a:extLst>
                <a:ext uri="{FF2B5EF4-FFF2-40B4-BE49-F238E27FC236}">
                  <a16:creationId xmlns:a16="http://schemas.microsoft.com/office/drawing/2014/main" xmlns="" id="{3F6C9754-5DCA-0F42-BBAE-00CD1C27DFEC}"/>
                </a:ext>
              </a:extLst>
            </p:cNvPr>
            <p:cNvSpPr>
              <a:spLocks/>
            </p:cNvSpPr>
            <p:nvPr/>
          </p:nvSpPr>
          <p:spPr bwMode="auto">
            <a:xfrm>
              <a:off x="1627" y="2123"/>
              <a:ext cx="216" cy="64"/>
            </a:xfrm>
            <a:custGeom>
              <a:avLst/>
              <a:gdLst/>
              <a:ahLst/>
              <a:cxnLst>
                <a:cxn ang="0">
                  <a:pos x="299" y="78"/>
                </a:cxn>
                <a:cxn ang="0">
                  <a:pos x="383" y="0"/>
                </a:cxn>
                <a:cxn ang="0">
                  <a:pos x="78" y="0"/>
                </a:cxn>
                <a:cxn ang="0">
                  <a:pos x="0" y="78"/>
                </a:cxn>
                <a:cxn ang="0">
                  <a:pos x="299" y="78"/>
                </a:cxn>
              </a:cxnLst>
              <a:rect l="0" t="0" r="r" b="b"/>
              <a:pathLst>
                <a:path w="383" h="78">
                  <a:moveTo>
                    <a:pt x="299" y="78"/>
                  </a:moveTo>
                  <a:lnTo>
                    <a:pt x="383" y="0"/>
                  </a:lnTo>
                  <a:lnTo>
                    <a:pt x="78" y="0"/>
                  </a:lnTo>
                  <a:lnTo>
                    <a:pt x="0" y="78"/>
                  </a:lnTo>
                  <a:lnTo>
                    <a:pt x="299" y="78"/>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683" name="Freeform 27">
            <a:extLst>
              <a:ext uri="{FF2B5EF4-FFF2-40B4-BE49-F238E27FC236}">
                <a16:creationId xmlns:a16="http://schemas.microsoft.com/office/drawing/2014/main" xmlns="" id="{D077616C-490C-FC47-9C8D-82BD797B6610}"/>
              </a:ext>
            </a:extLst>
          </p:cNvPr>
          <p:cNvSpPr>
            <a:spLocks/>
          </p:cNvSpPr>
          <p:nvPr/>
        </p:nvSpPr>
        <p:spPr bwMode="auto">
          <a:xfrm>
            <a:off x="3517900" y="4725988"/>
            <a:ext cx="77788" cy="819150"/>
          </a:xfrm>
          <a:custGeom>
            <a:avLst/>
            <a:gdLst/>
            <a:ahLst/>
            <a:cxnLst>
              <a:cxn ang="0">
                <a:pos x="0" y="636"/>
              </a:cxn>
              <a:cxn ang="0">
                <a:pos x="0" y="78"/>
              </a:cxn>
              <a:cxn ang="0">
                <a:pos x="78" y="0"/>
              </a:cxn>
              <a:cxn ang="0">
                <a:pos x="78" y="552"/>
              </a:cxn>
              <a:cxn ang="0">
                <a:pos x="0" y="636"/>
              </a:cxn>
            </a:cxnLst>
            <a:rect l="0" t="0" r="r" b="b"/>
            <a:pathLst>
              <a:path w="78" h="636">
                <a:moveTo>
                  <a:pt x="0" y="636"/>
                </a:moveTo>
                <a:lnTo>
                  <a:pt x="0" y="78"/>
                </a:lnTo>
                <a:lnTo>
                  <a:pt x="78" y="0"/>
                </a:lnTo>
                <a:lnTo>
                  <a:pt x="78" y="552"/>
                </a:lnTo>
                <a:lnTo>
                  <a:pt x="0" y="636"/>
                </a:lnTo>
                <a:close/>
              </a:path>
            </a:pathLst>
          </a:custGeom>
          <a:gradFill rotWithShape="0">
            <a:gsLst>
              <a:gs pos="0">
                <a:srgbClr val="FFFF00">
                  <a:gamma/>
                  <a:shade val="46275"/>
                  <a:invGamma/>
                </a:srgbClr>
              </a:gs>
              <a:gs pos="100000">
                <a:srgbClr val="FFFF00"/>
              </a:gs>
            </a:gsLst>
            <a:lin ang="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84" name="Rectangle 28">
            <a:extLst>
              <a:ext uri="{FF2B5EF4-FFF2-40B4-BE49-F238E27FC236}">
                <a16:creationId xmlns:a16="http://schemas.microsoft.com/office/drawing/2014/main" xmlns="" id="{4EC21E77-A294-C042-A2FF-4FC18FC235DE}"/>
              </a:ext>
            </a:extLst>
          </p:cNvPr>
          <p:cNvSpPr>
            <a:spLocks noChangeArrowheads="1"/>
          </p:cNvSpPr>
          <p:nvPr/>
        </p:nvSpPr>
        <p:spPr bwMode="auto">
          <a:xfrm>
            <a:off x="3208338" y="4827588"/>
            <a:ext cx="309562" cy="717550"/>
          </a:xfrm>
          <a:prstGeom prst="rect">
            <a:avLst/>
          </a:prstGeom>
          <a:solidFill>
            <a:srgbClr val="FFFF00"/>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85" name="Freeform 29">
            <a:extLst>
              <a:ext uri="{FF2B5EF4-FFF2-40B4-BE49-F238E27FC236}">
                <a16:creationId xmlns:a16="http://schemas.microsoft.com/office/drawing/2014/main" xmlns="" id="{C87D3677-CC5B-F746-8E29-9DE8A575369E}"/>
              </a:ext>
            </a:extLst>
          </p:cNvPr>
          <p:cNvSpPr>
            <a:spLocks/>
          </p:cNvSpPr>
          <p:nvPr/>
        </p:nvSpPr>
        <p:spPr bwMode="auto">
          <a:xfrm>
            <a:off x="3208338" y="4725988"/>
            <a:ext cx="387350" cy="101600"/>
          </a:xfrm>
          <a:custGeom>
            <a:avLst/>
            <a:gdLst/>
            <a:ahLst/>
            <a:cxnLst>
              <a:cxn ang="0">
                <a:pos x="306" y="78"/>
              </a:cxn>
              <a:cxn ang="0">
                <a:pos x="384" y="0"/>
              </a:cxn>
              <a:cxn ang="0">
                <a:pos x="84" y="0"/>
              </a:cxn>
              <a:cxn ang="0">
                <a:pos x="0" y="78"/>
              </a:cxn>
              <a:cxn ang="0">
                <a:pos x="306" y="78"/>
              </a:cxn>
            </a:cxnLst>
            <a:rect l="0" t="0" r="r" b="b"/>
            <a:pathLst>
              <a:path w="384" h="78">
                <a:moveTo>
                  <a:pt x="306" y="78"/>
                </a:moveTo>
                <a:lnTo>
                  <a:pt x="384" y="0"/>
                </a:lnTo>
                <a:lnTo>
                  <a:pt x="84" y="0"/>
                </a:lnTo>
                <a:lnTo>
                  <a:pt x="0" y="78"/>
                </a:lnTo>
                <a:lnTo>
                  <a:pt x="306" y="78"/>
                </a:lnTo>
                <a:close/>
              </a:path>
            </a:pathLst>
          </a:custGeom>
          <a:gradFill rotWithShape="0">
            <a:gsLst>
              <a:gs pos="0">
                <a:srgbClr val="FFFF00"/>
              </a:gs>
              <a:gs pos="100000">
                <a:srgbClr val="FFFF00">
                  <a:gamma/>
                  <a:shade val="46275"/>
                  <a:invGamma/>
                </a:srgbClr>
              </a:gs>
            </a:gsLst>
            <a:lin ang="540000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nvGrpSpPr>
          <p:cNvPr id="5" name="Group 30">
            <a:extLst>
              <a:ext uri="{FF2B5EF4-FFF2-40B4-BE49-F238E27FC236}">
                <a16:creationId xmlns:a16="http://schemas.microsoft.com/office/drawing/2014/main" xmlns="" id="{809AB7F1-A66F-1240-998B-7D9173149F7C}"/>
              </a:ext>
            </a:extLst>
          </p:cNvPr>
          <p:cNvGrpSpPr>
            <a:grpSpLocks/>
          </p:cNvGrpSpPr>
          <p:nvPr/>
        </p:nvGrpSpPr>
        <p:grpSpPr bwMode="auto">
          <a:xfrm>
            <a:off x="3644900" y="3467100"/>
            <a:ext cx="387350" cy="2078038"/>
            <a:chOff x="2041" y="2148"/>
            <a:chExt cx="217" cy="1309"/>
          </a:xfrm>
        </p:grpSpPr>
        <p:sp>
          <p:nvSpPr>
            <p:cNvPr id="582687" name="Freeform 31">
              <a:extLst>
                <a:ext uri="{FF2B5EF4-FFF2-40B4-BE49-F238E27FC236}">
                  <a16:creationId xmlns:a16="http://schemas.microsoft.com/office/drawing/2014/main" xmlns="" id="{BAB05945-A155-F148-BFF5-852CDDDD685F}"/>
                </a:ext>
              </a:extLst>
            </p:cNvPr>
            <p:cNvSpPr>
              <a:spLocks/>
            </p:cNvSpPr>
            <p:nvPr/>
          </p:nvSpPr>
          <p:spPr bwMode="auto">
            <a:xfrm>
              <a:off x="2210" y="2148"/>
              <a:ext cx="48" cy="1309"/>
            </a:xfrm>
            <a:custGeom>
              <a:avLst/>
              <a:gdLst/>
              <a:ahLst/>
              <a:cxnLst>
                <a:cxn ang="0">
                  <a:pos x="0" y="1614"/>
                </a:cxn>
                <a:cxn ang="0">
                  <a:pos x="0" y="78"/>
                </a:cxn>
                <a:cxn ang="0">
                  <a:pos x="84" y="0"/>
                </a:cxn>
                <a:cxn ang="0">
                  <a:pos x="84" y="1530"/>
                </a:cxn>
                <a:cxn ang="0">
                  <a:pos x="0" y="1614"/>
                </a:cxn>
              </a:cxnLst>
              <a:rect l="0" t="0" r="r" b="b"/>
              <a:pathLst>
                <a:path w="84" h="1614">
                  <a:moveTo>
                    <a:pt x="0" y="1614"/>
                  </a:moveTo>
                  <a:lnTo>
                    <a:pt x="0" y="78"/>
                  </a:lnTo>
                  <a:lnTo>
                    <a:pt x="84" y="0"/>
                  </a:lnTo>
                  <a:lnTo>
                    <a:pt x="84" y="1530"/>
                  </a:lnTo>
                  <a:lnTo>
                    <a:pt x="0" y="1614"/>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88" name="Rectangle 32">
              <a:extLst>
                <a:ext uri="{FF2B5EF4-FFF2-40B4-BE49-F238E27FC236}">
                  <a16:creationId xmlns:a16="http://schemas.microsoft.com/office/drawing/2014/main" xmlns="" id="{80F17DC1-3FAB-0146-96D3-C150FA8970A7}"/>
                </a:ext>
              </a:extLst>
            </p:cNvPr>
            <p:cNvSpPr>
              <a:spLocks noChangeArrowheads="1"/>
            </p:cNvSpPr>
            <p:nvPr/>
          </p:nvSpPr>
          <p:spPr bwMode="auto">
            <a:xfrm>
              <a:off x="2041" y="2211"/>
              <a:ext cx="169" cy="1246"/>
            </a:xfrm>
            <a:prstGeom prst="rect">
              <a:avLst/>
            </a:prstGeom>
            <a:solidFill>
              <a:srgbClr val="5B82FF"/>
            </a:solidFill>
            <a:ln w="9525">
              <a:solidFill>
                <a:srgbClr val="000000"/>
              </a:solidFill>
              <a:miter lim="800000"/>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89" name="Freeform 33">
              <a:extLst>
                <a:ext uri="{FF2B5EF4-FFF2-40B4-BE49-F238E27FC236}">
                  <a16:creationId xmlns:a16="http://schemas.microsoft.com/office/drawing/2014/main" xmlns="" id="{910CBE3B-424F-3940-BE56-3100E5F691A4}"/>
                </a:ext>
              </a:extLst>
            </p:cNvPr>
            <p:cNvSpPr>
              <a:spLocks/>
            </p:cNvSpPr>
            <p:nvPr/>
          </p:nvSpPr>
          <p:spPr bwMode="auto">
            <a:xfrm>
              <a:off x="2041" y="2148"/>
              <a:ext cx="217" cy="63"/>
            </a:xfrm>
            <a:custGeom>
              <a:avLst/>
              <a:gdLst/>
              <a:ahLst/>
              <a:cxnLst>
                <a:cxn ang="0">
                  <a:pos x="299" y="78"/>
                </a:cxn>
                <a:cxn ang="0">
                  <a:pos x="383" y="0"/>
                </a:cxn>
                <a:cxn ang="0">
                  <a:pos x="78" y="0"/>
                </a:cxn>
                <a:cxn ang="0">
                  <a:pos x="0" y="78"/>
                </a:cxn>
                <a:cxn ang="0">
                  <a:pos x="299" y="78"/>
                </a:cxn>
              </a:cxnLst>
              <a:rect l="0" t="0" r="r" b="b"/>
              <a:pathLst>
                <a:path w="383" h="78">
                  <a:moveTo>
                    <a:pt x="299" y="78"/>
                  </a:moveTo>
                  <a:lnTo>
                    <a:pt x="383" y="0"/>
                  </a:lnTo>
                  <a:lnTo>
                    <a:pt x="78" y="0"/>
                  </a:lnTo>
                  <a:lnTo>
                    <a:pt x="0" y="78"/>
                  </a:lnTo>
                  <a:lnTo>
                    <a:pt x="299" y="78"/>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690" name="Freeform 34">
            <a:extLst>
              <a:ext uri="{FF2B5EF4-FFF2-40B4-BE49-F238E27FC236}">
                <a16:creationId xmlns:a16="http://schemas.microsoft.com/office/drawing/2014/main" xmlns="" id="{2CC96D24-976C-2842-9AA3-1B589EC626AF}"/>
              </a:ext>
            </a:extLst>
          </p:cNvPr>
          <p:cNvSpPr>
            <a:spLocks/>
          </p:cNvSpPr>
          <p:nvPr/>
        </p:nvSpPr>
        <p:spPr bwMode="auto">
          <a:xfrm>
            <a:off x="4257675" y="4432300"/>
            <a:ext cx="77788" cy="1112838"/>
          </a:xfrm>
          <a:custGeom>
            <a:avLst/>
            <a:gdLst/>
            <a:ahLst/>
            <a:cxnLst>
              <a:cxn ang="0">
                <a:pos x="0" y="864"/>
              </a:cxn>
              <a:cxn ang="0">
                <a:pos x="0" y="84"/>
              </a:cxn>
              <a:cxn ang="0">
                <a:pos x="78" y="0"/>
              </a:cxn>
              <a:cxn ang="0">
                <a:pos x="78" y="780"/>
              </a:cxn>
              <a:cxn ang="0">
                <a:pos x="0" y="864"/>
              </a:cxn>
            </a:cxnLst>
            <a:rect l="0" t="0" r="r" b="b"/>
            <a:pathLst>
              <a:path w="78" h="864">
                <a:moveTo>
                  <a:pt x="0" y="864"/>
                </a:moveTo>
                <a:lnTo>
                  <a:pt x="0" y="84"/>
                </a:lnTo>
                <a:lnTo>
                  <a:pt x="78" y="0"/>
                </a:lnTo>
                <a:lnTo>
                  <a:pt x="78" y="780"/>
                </a:lnTo>
                <a:lnTo>
                  <a:pt x="0" y="864"/>
                </a:lnTo>
                <a:close/>
              </a:path>
            </a:pathLst>
          </a:custGeom>
          <a:gradFill rotWithShape="0">
            <a:gsLst>
              <a:gs pos="0">
                <a:srgbClr val="FFFF00">
                  <a:gamma/>
                  <a:shade val="46275"/>
                  <a:invGamma/>
                </a:srgbClr>
              </a:gs>
              <a:gs pos="100000">
                <a:srgbClr val="FFFF00"/>
              </a:gs>
            </a:gsLst>
            <a:lin ang="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91" name="Rectangle 35">
            <a:extLst>
              <a:ext uri="{FF2B5EF4-FFF2-40B4-BE49-F238E27FC236}">
                <a16:creationId xmlns:a16="http://schemas.microsoft.com/office/drawing/2014/main" xmlns="" id="{5842565F-645E-F447-A4FC-BC058F5A1AE0}"/>
              </a:ext>
            </a:extLst>
          </p:cNvPr>
          <p:cNvSpPr>
            <a:spLocks noChangeArrowheads="1"/>
          </p:cNvSpPr>
          <p:nvPr/>
        </p:nvSpPr>
        <p:spPr bwMode="auto">
          <a:xfrm>
            <a:off x="3946525" y="4540250"/>
            <a:ext cx="311150" cy="1004888"/>
          </a:xfrm>
          <a:prstGeom prst="rect">
            <a:avLst/>
          </a:prstGeom>
          <a:solidFill>
            <a:srgbClr val="FFFF00"/>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92" name="Freeform 36">
            <a:extLst>
              <a:ext uri="{FF2B5EF4-FFF2-40B4-BE49-F238E27FC236}">
                <a16:creationId xmlns:a16="http://schemas.microsoft.com/office/drawing/2014/main" xmlns="" id="{1FA66EAC-9D1D-5A46-873F-126EA3CD593D}"/>
              </a:ext>
            </a:extLst>
          </p:cNvPr>
          <p:cNvSpPr>
            <a:spLocks/>
          </p:cNvSpPr>
          <p:nvPr/>
        </p:nvSpPr>
        <p:spPr bwMode="auto">
          <a:xfrm>
            <a:off x="3946525" y="4432300"/>
            <a:ext cx="390525" cy="107950"/>
          </a:xfrm>
          <a:custGeom>
            <a:avLst/>
            <a:gdLst/>
            <a:ahLst/>
            <a:cxnLst>
              <a:cxn ang="0">
                <a:pos x="306" y="84"/>
              </a:cxn>
              <a:cxn ang="0">
                <a:pos x="384" y="0"/>
              </a:cxn>
              <a:cxn ang="0">
                <a:pos x="84" y="0"/>
              </a:cxn>
              <a:cxn ang="0">
                <a:pos x="0" y="84"/>
              </a:cxn>
              <a:cxn ang="0">
                <a:pos x="306" y="84"/>
              </a:cxn>
            </a:cxnLst>
            <a:rect l="0" t="0" r="r" b="b"/>
            <a:pathLst>
              <a:path w="384" h="84">
                <a:moveTo>
                  <a:pt x="306" y="84"/>
                </a:moveTo>
                <a:lnTo>
                  <a:pt x="384" y="0"/>
                </a:lnTo>
                <a:lnTo>
                  <a:pt x="84" y="0"/>
                </a:lnTo>
                <a:lnTo>
                  <a:pt x="0" y="84"/>
                </a:lnTo>
                <a:lnTo>
                  <a:pt x="306" y="84"/>
                </a:lnTo>
                <a:close/>
              </a:path>
            </a:pathLst>
          </a:custGeom>
          <a:gradFill rotWithShape="0">
            <a:gsLst>
              <a:gs pos="0">
                <a:srgbClr val="FFFF00"/>
              </a:gs>
              <a:gs pos="100000">
                <a:srgbClr val="FFFF00">
                  <a:gamma/>
                  <a:shade val="46275"/>
                  <a:invGamma/>
                </a:srgbClr>
              </a:gs>
            </a:gsLst>
            <a:lin ang="540000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nvGrpSpPr>
          <p:cNvPr id="6" name="Group 37">
            <a:extLst>
              <a:ext uri="{FF2B5EF4-FFF2-40B4-BE49-F238E27FC236}">
                <a16:creationId xmlns:a16="http://schemas.microsoft.com/office/drawing/2014/main" xmlns="" id="{85A60720-05C9-9E42-AD79-A25D32B9F386}"/>
              </a:ext>
            </a:extLst>
          </p:cNvPr>
          <p:cNvGrpSpPr>
            <a:grpSpLocks/>
          </p:cNvGrpSpPr>
          <p:nvPr/>
        </p:nvGrpSpPr>
        <p:grpSpPr bwMode="auto">
          <a:xfrm>
            <a:off x="4386263" y="2370138"/>
            <a:ext cx="385762" cy="3175000"/>
            <a:chOff x="2456" y="1457"/>
            <a:chExt cx="216" cy="2000"/>
          </a:xfrm>
        </p:grpSpPr>
        <p:sp>
          <p:nvSpPr>
            <p:cNvPr id="582694" name="Freeform 38">
              <a:extLst>
                <a:ext uri="{FF2B5EF4-FFF2-40B4-BE49-F238E27FC236}">
                  <a16:creationId xmlns:a16="http://schemas.microsoft.com/office/drawing/2014/main" xmlns="" id="{D05D61D3-6395-BB44-A3BF-3D7208D58298}"/>
                </a:ext>
              </a:extLst>
            </p:cNvPr>
            <p:cNvSpPr>
              <a:spLocks/>
            </p:cNvSpPr>
            <p:nvPr/>
          </p:nvSpPr>
          <p:spPr bwMode="auto">
            <a:xfrm>
              <a:off x="2625" y="1457"/>
              <a:ext cx="47" cy="2000"/>
            </a:xfrm>
            <a:custGeom>
              <a:avLst/>
              <a:gdLst/>
              <a:ahLst/>
              <a:cxnLst>
                <a:cxn ang="0">
                  <a:pos x="0" y="2466"/>
                </a:cxn>
                <a:cxn ang="0">
                  <a:pos x="0" y="78"/>
                </a:cxn>
                <a:cxn ang="0">
                  <a:pos x="84" y="0"/>
                </a:cxn>
                <a:cxn ang="0">
                  <a:pos x="84" y="2382"/>
                </a:cxn>
                <a:cxn ang="0">
                  <a:pos x="0" y="2466"/>
                </a:cxn>
              </a:cxnLst>
              <a:rect l="0" t="0" r="r" b="b"/>
              <a:pathLst>
                <a:path w="84" h="2466">
                  <a:moveTo>
                    <a:pt x="0" y="2466"/>
                  </a:moveTo>
                  <a:lnTo>
                    <a:pt x="0" y="78"/>
                  </a:lnTo>
                  <a:lnTo>
                    <a:pt x="84" y="0"/>
                  </a:lnTo>
                  <a:lnTo>
                    <a:pt x="84" y="2382"/>
                  </a:lnTo>
                  <a:lnTo>
                    <a:pt x="0" y="2466"/>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95" name="Rectangle 39">
              <a:extLst>
                <a:ext uri="{FF2B5EF4-FFF2-40B4-BE49-F238E27FC236}">
                  <a16:creationId xmlns:a16="http://schemas.microsoft.com/office/drawing/2014/main" xmlns="" id="{750BF0DB-0B83-0648-9786-54275FE4D0F9}"/>
                </a:ext>
              </a:extLst>
            </p:cNvPr>
            <p:cNvSpPr>
              <a:spLocks noChangeArrowheads="1"/>
            </p:cNvSpPr>
            <p:nvPr/>
          </p:nvSpPr>
          <p:spPr bwMode="auto">
            <a:xfrm>
              <a:off x="2456" y="1521"/>
              <a:ext cx="169" cy="1936"/>
            </a:xfrm>
            <a:prstGeom prst="rect">
              <a:avLst/>
            </a:prstGeom>
            <a:solidFill>
              <a:srgbClr val="5B82FF"/>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96" name="Freeform 40">
              <a:extLst>
                <a:ext uri="{FF2B5EF4-FFF2-40B4-BE49-F238E27FC236}">
                  <a16:creationId xmlns:a16="http://schemas.microsoft.com/office/drawing/2014/main" xmlns="" id="{4E24506A-C2AA-0B4A-9BAD-796A3C47929B}"/>
                </a:ext>
              </a:extLst>
            </p:cNvPr>
            <p:cNvSpPr>
              <a:spLocks/>
            </p:cNvSpPr>
            <p:nvPr/>
          </p:nvSpPr>
          <p:spPr bwMode="auto">
            <a:xfrm>
              <a:off x="2456" y="1457"/>
              <a:ext cx="216" cy="64"/>
            </a:xfrm>
            <a:custGeom>
              <a:avLst/>
              <a:gdLst/>
              <a:ahLst/>
              <a:cxnLst>
                <a:cxn ang="0">
                  <a:pos x="299" y="78"/>
                </a:cxn>
                <a:cxn ang="0">
                  <a:pos x="383" y="0"/>
                </a:cxn>
                <a:cxn ang="0">
                  <a:pos x="78" y="0"/>
                </a:cxn>
                <a:cxn ang="0">
                  <a:pos x="0" y="78"/>
                </a:cxn>
                <a:cxn ang="0">
                  <a:pos x="299" y="78"/>
                </a:cxn>
              </a:cxnLst>
              <a:rect l="0" t="0" r="r" b="b"/>
              <a:pathLst>
                <a:path w="383" h="78">
                  <a:moveTo>
                    <a:pt x="299" y="78"/>
                  </a:moveTo>
                  <a:lnTo>
                    <a:pt x="383" y="0"/>
                  </a:lnTo>
                  <a:lnTo>
                    <a:pt x="78" y="0"/>
                  </a:lnTo>
                  <a:lnTo>
                    <a:pt x="0" y="78"/>
                  </a:lnTo>
                  <a:lnTo>
                    <a:pt x="299" y="78"/>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697" name="Rectangle 41">
            <a:extLst>
              <a:ext uri="{FF2B5EF4-FFF2-40B4-BE49-F238E27FC236}">
                <a16:creationId xmlns:a16="http://schemas.microsoft.com/office/drawing/2014/main" xmlns="" id="{AD0892DA-3A20-4141-A8FD-EF086FDF38D8}"/>
              </a:ext>
            </a:extLst>
          </p:cNvPr>
          <p:cNvSpPr>
            <a:spLocks noChangeArrowheads="1"/>
          </p:cNvSpPr>
          <p:nvPr/>
        </p:nvSpPr>
        <p:spPr bwMode="auto">
          <a:xfrm>
            <a:off x="4687888" y="3914775"/>
            <a:ext cx="309562" cy="1630363"/>
          </a:xfrm>
          <a:prstGeom prst="rect">
            <a:avLst/>
          </a:prstGeom>
          <a:solidFill>
            <a:srgbClr val="FFFF00"/>
          </a:solidFill>
          <a:ln w="9525">
            <a:solidFill>
              <a:srgbClr val="000000"/>
            </a:solidFill>
            <a:miter lim="800000"/>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98" name="Freeform 42">
            <a:extLst>
              <a:ext uri="{FF2B5EF4-FFF2-40B4-BE49-F238E27FC236}">
                <a16:creationId xmlns:a16="http://schemas.microsoft.com/office/drawing/2014/main" xmlns="" id="{881C4D0C-7923-B543-AD51-E7B2C4800C53}"/>
              </a:ext>
            </a:extLst>
          </p:cNvPr>
          <p:cNvSpPr>
            <a:spLocks/>
          </p:cNvSpPr>
          <p:nvPr/>
        </p:nvSpPr>
        <p:spPr bwMode="auto">
          <a:xfrm>
            <a:off x="4687888" y="3806825"/>
            <a:ext cx="387350" cy="107950"/>
          </a:xfrm>
          <a:custGeom>
            <a:avLst/>
            <a:gdLst/>
            <a:ahLst/>
            <a:cxnLst>
              <a:cxn ang="0">
                <a:pos x="306" y="84"/>
              </a:cxn>
              <a:cxn ang="0">
                <a:pos x="384" y="0"/>
              </a:cxn>
              <a:cxn ang="0">
                <a:pos x="84" y="0"/>
              </a:cxn>
              <a:cxn ang="0">
                <a:pos x="0" y="84"/>
              </a:cxn>
              <a:cxn ang="0">
                <a:pos x="306" y="84"/>
              </a:cxn>
            </a:cxnLst>
            <a:rect l="0" t="0" r="r" b="b"/>
            <a:pathLst>
              <a:path w="384" h="84">
                <a:moveTo>
                  <a:pt x="306" y="84"/>
                </a:moveTo>
                <a:lnTo>
                  <a:pt x="384" y="0"/>
                </a:lnTo>
                <a:lnTo>
                  <a:pt x="84" y="0"/>
                </a:lnTo>
                <a:lnTo>
                  <a:pt x="0" y="84"/>
                </a:lnTo>
                <a:lnTo>
                  <a:pt x="306" y="84"/>
                </a:lnTo>
                <a:close/>
              </a:path>
            </a:pathLst>
          </a:custGeom>
          <a:gradFill rotWithShape="0">
            <a:gsLst>
              <a:gs pos="0">
                <a:srgbClr val="FFFF00"/>
              </a:gs>
              <a:gs pos="100000">
                <a:srgbClr val="FFFF00">
                  <a:gamma/>
                  <a:shade val="46275"/>
                  <a:invGamma/>
                </a:srgbClr>
              </a:gs>
            </a:gsLst>
            <a:lin ang="540000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699" name="Line 43">
            <a:extLst>
              <a:ext uri="{FF2B5EF4-FFF2-40B4-BE49-F238E27FC236}">
                <a16:creationId xmlns:a16="http://schemas.microsoft.com/office/drawing/2014/main" xmlns="" id="{AB982BB4-E78B-944E-ABEC-463360C707A8}"/>
              </a:ext>
            </a:extLst>
          </p:cNvPr>
          <p:cNvSpPr>
            <a:spLocks noChangeShapeType="1"/>
          </p:cNvSpPr>
          <p:nvPr/>
        </p:nvSpPr>
        <p:spPr bwMode="auto">
          <a:xfrm flipV="1">
            <a:off x="617538" y="2378075"/>
            <a:ext cx="1587" cy="3167063"/>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nvGrpSpPr>
          <p:cNvPr id="7" name="Group 44">
            <a:extLst>
              <a:ext uri="{FF2B5EF4-FFF2-40B4-BE49-F238E27FC236}">
                <a16:creationId xmlns:a16="http://schemas.microsoft.com/office/drawing/2014/main" xmlns="" id="{0AF96732-6098-AF46-B97A-D6F5A12B571A}"/>
              </a:ext>
            </a:extLst>
          </p:cNvPr>
          <p:cNvGrpSpPr>
            <a:grpSpLocks/>
          </p:cNvGrpSpPr>
          <p:nvPr/>
        </p:nvGrpSpPr>
        <p:grpSpPr bwMode="auto">
          <a:xfrm>
            <a:off x="617538" y="4756150"/>
            <a:ext cx="455612" cy="788988"/>
            <a:chOff x="346" y="2960"/>
            <a:chExt cx="255" cy="497"/>
          </a:xfrm>
        </p:grpSpPr>
        <p:sp>
          <p:nvSpPr>
            <p:cNvPr id="582701" name="Freeform 45">
              <a:extLst>
                <a:ext uri="{FF2B5EF4-FFF2-40B4-BE49-F238E27FC236}">
                  <a16:creationId xmlns:a16="http://schemas.microsoft.com/office/drawing/2014/main" xmlns="" id="{A90A96C5-74F9-6749-8602-5C7C02C7A718}"/>
                </a:ext>
              </a:extLst>
            </p:cNvPr>
            <p:cNvSpPr>
              <a:spLocks/>
            </p:cNvSpPr>
            <p:nvPr/>
          </p:nvSpPr>
          <p:spPr bwMode="auto">
            <a:xfrm>
              <a:off x="553" y="2960"/>
              <a:ext cx="48" cy="497"/>
            </a:xfrm>
            <a:custGeom>
              <a:avLst/>
              <a:gdLst/>
              <a:ahLst/>
              <a:cxnLst>
                <a:cxn ang="0">
                  <a:pos x="0" y="612"/>
                </a:cxn>
                <a:cxn ang="0">
                  <a:pos x="0" y="84"/>
                </a:cxn>
                <a:cxn ang="0">
                  <a:pos x="83" y="0"/>
                </a:cxn>
                <a:cxn ang="0">
                  <a:pos x="83" y="528"/>
                </a:cxn>
                <a:cxn ang="0">
                  <a:pos x="0" y="612"/>
                </a:cxn>
              </a:cxnLst>
              <a:rect l="0" t="0" r="r" b="b"/>
              <a:pathLst>
                <a:path w="83" h="612">
                  <a:moveTo>
                    <a:pt x="0" y="612"/>
                  </a:moveTo>
                  <a:lnTo>
                    <a:pt x="0" y="84"/>
                  </a:lnTo>
                  <a:lnTo>
                    <a:pt x="83" y="0"/>
                  </a:lnTo>
                  <a:lnTo>
                    <a:pt x="83" y="528"/>
                  </a:lnTo>
                  <a:lnTo>
                    <a:pt x="0" y="612"/>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2" name="Rectangle 46">
              <a:extLst>
                <a:ext uri="{FF2B5EF4-FFF2-40B4-BE49-F238E27FC236}">
                  <a16:creationId xmlns:a16="http://schemas.microsoft.com/office/drawing/2014/main" xmlns="" id="{BD6E2D20-BFE7-6141-A3B9-5DD866F7FC48}"/>
                </a:ext>
              </a:extLst>
            </p:cNvPr>
            <p:cNvSpPr>
              <a:spLocks noChangeArrowheads="1"/>
            </p:cNvSpPr>
            <p:nvPr/>
          </p:nvSpPr>
          <p:spPr bwMode="auto">
            <a:xfrm>
              <a:off x="383" y="3029"/>
              <a:ext cx="170" cy="428"/>
            </a:xfrm>
            <a:prstGeom prst="rect">
              <a:avLst/>
            </a:prstGeom>
            <a:solidFill>
              <a:srgbClr val="5B82FF"/>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3" name="Freeform 47">
              <a:extLst>
                <a:ext uri="{FF2B5EF4-FFF2-40B4-BE49-F238E27FC236}">
                  <a16:creationId xmlns:a16="http://schemas.microsoft.com/office/drawing/2014/main" xmlns="" id="{3764B3EF-CD07-5349-809B-D828EB865376}"/>
                </a:ext>
              </a:extLst>
            </p:cNvPr>
            <p:cNvSpPr>
              <a:spLocks/>
            </p:cNvSpPr>
            <p:nvPr/>
          </p:nvSpPr>
          <p:spPr bwMode="auto">
            <a:xfrm>
              <a:off x="383" y="2960"/>
              <a:ext cx="218" cy="69"/>
            </a:xfrm>
            <a:custGeom>
              <a:avLst/>
              <a:gdLst/>
              <a:ahLst/>
              <a:cxnLst>
                <a:cxn ang="0">
                  <a:pos x="300" y="84"/>
                </a:cxn>
                <a:cxn ang="0">
                  <a:pos x="383" y="0"/>
                </a:cxn>
                <a:cxn ang="0">
                  <a:pos x="78" y="0"/>
                </a:cxn>
                <a:cxn ang="0">
                  <a:pos x="0" y="84"/>
                </a:cxn>
                <a:cxn ang="0">
                  <a:pos x="300" y="84"/>
                </a:cxn>
              </a:cxnLst>
              <a:rect l="0" t="0" r="r" b="b"/>
              <a:pathLst>
                <a:path w="383" h="84">
                  <a:moveTo>
                    <a:pt x="300" y="84"/>
                  </a:moveTo>
                  <a:lnTo>
                    <a:pt x="383" y="0"/>
                  </a:lnTo>
                  <a:lnTo>
                    <a:pt x="78" y="0"/>
                  </a:lnTo>
                  <a:lnTo>
                    <a:pt x="0" y="84"/>
                  </a:lnTo>
                  <a:lnTo>
                    <a:pt x="300" y="84"/>
                  </a:lnTo>
                  <a:close/>
                </a:path>
              </a:pathLst>
            </a:custGeom>
            <a:solidFill>
              <a:srgbClr val="5B82FF"/>
            </a:soli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4" name="Line 48">
              <a:extLst>
                <a:ext uri="{FF2B5EF4-FFF2-40B4-BE49-F238E27FC236}">
                  <a16:creationId xmlns:a16="http://schemas.microsoft.com/office/drawing/2014/main" xmlns="" id="{9C77160F-C09A-CD4F-9EE7-96B44282B63D}"/>
                </a:ext>
              </a:extLst>
            </p:cNvPr>
            <p:cNvSpPr>
              <a:spLocks noChangeShapeType="1"/>
            </p:cNvSpPr>
            <p:nvPr/>
          </p:nvSpPr>
          <p:spPr bwMode="auto">
            <a:xfrm flipH="1">
              <a:off x="346" y="3457"/>
              <a:ext cx="20" cy="0"/>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5" name="Line 49">
              <a:extLst>
                <a:ext uri="{FF2B5EF4-FFF2-40B4-BE49-F238E27FC236}">
                  <a16:creationId xmlns:a16="http://schemas.microsoft.com/office/drawing/2014/main" xmlns="" id="{56D0D774-DCC2-DC4E-A155-AC1CA0CBF4EE}"/>
                </a:ext>
              </a:extLst>
            </p:cNvPr>
            <p:cNvSpPr>
              <a:spLocks noChangeShapeType="1"/>
            </p:cNvSpPr>
            <p:nvPr/>
          </p:nvSpPr>
          <p:spPr bwMode="auto">
            <a:xfrm flipH="1">
              <a:off x="346" y="3058"/>
              <a:ext cx="20" cy="1"/>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706" name="Line 50">
            <a:extLst>
              <a:ext uri="{FF2B5EF4-FFF2-40B4-BE49-F238E27FC236}">
                <a16:creationId xmlns:a16="http://schemas.microsoft.com/office/drawing/2014/main" xmlns="" id="{6DFED395-4273-CE45-BC39-A5CDCE6D1183}"/>
              </a:ext>
            </a:extLst>
          </p:cNvPr>
          <p:cNvSpPr>
            <a:spLocks noChangeShapeType="1"/>
          </p:cNvSpPr>
          <p:nvPr/>
        </p:nvSpPr>
        <p:spPr bwMode="auto">
          <a:xfrm flipH="1">
            <a:off x="617538" y="4278313"/>
            <a:ext cx="36512" cy="1587"/>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7" name="Line 51">
            <a:extLst>
              <a:ext uri="{FF2B5EF4-FFF2-40B4-BE49-F238E27FC236}">
                <a16:creationId xmlns:a16="http://schemas.microsoft.com/office/drawing/2014/main" xmlns="" id="{7E7BAAC8-28B6-E743-A760-99DEC9BE8D4F}"/>
              </a:ext>
            </a:extLst>
          </p:cNvPr>
          <p:cNvSpPr>
            <a:spLocks noChangeShapeType="1"/>
          </p:cNvSpPr>
          <p:nvPr/>
        </p:nvSpPr>
        <p:spPr bwMode="auto">
          <a:xfrm flipH="1">
            <a:off x="617538" y="3644900"/>
            <a:ext cx="36512" cy="0"/>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8" name="Line 52">
            <a:extLst>
              <a:ext uri="{FF2B5EF4-FFF2-40B4-BE49-F238E27FC236}">
                <a16:creationId xmlns:a16="http://schemas.microsoft.com/office/drawing/2014/main" xmlns="" id="{7AE7496E-1594-F040-A310-33E2ED987625}"/>
              </a:ext>
            </a:extLst>
          </p:cNvPr>
          <p:cNvSpPr>
            <a:spLocks noChangeShapeType="1"/>
          </p:cNvSpPr>
          <p:nvPr/>
        </p:nvSpPr>
        <p:spPr bwMode="auto">
          <a:xfrm flipH="1">
            <a:off x="617538" y="3011488"/>
            <a:ext cx="36512" cy="1587"/>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09" name="Line 53">
            <a:extLst>
              <a:ext uri="{FF2B5EF4-FFF2-40B4-BE49-F238E27FC236}">
                <a16:creationId xmlns:a16="http://schemas.microsoft.com/office/drawing/2014/main" xmlns="" id="{A72FE592-7C8E-E94E-9583-BA2AF2D9F159}"/>
              </a:ext>
            </a:extLst>
          </p:cNvPr>
          <p:cNvSpPr>
            <a:spLocks noChangeShapeType="1"/>
          </p:cNvSpPr>
          <p:nvPr/>
        </p:nvSpPr>
        <p:spPr bwMode="auto">
          <a:xfrm flipH="1">
            <a:off x="617538" y="2378075"/>
            <a:ext cx="36512" cy="1588"/>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125986" name="Rectangle 54">
            <a:extLst>
              <a:ext uri="{FF2B5EF4-FFF2-40B4-BE49-F238E27FC236}">
                <a16:creationId xmlns:a16="http://schemas.microsoft.com/office/drawing/2014/main" xmlns="" id="{C36BAFD4-7757-8C4F-8479-63104BDA44A8}"/>
              </a:ext>
            </a:extLst>
          </p:cNvPr>
          <p:cNvSpPr>
            <a:spLocks noChangeArrowheads="1"/>
          </p:cNvSpPr>
          <p:nvPr/>
        </p:nvSpPr>
        <p:spPr bwMode="auto">
          <a:xfrm>
            <a:off x="873125" y="5597525"/>
            <a:ext cx="3317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119</a:t>
            </a:r>
          </a:p>
        </p:txBody>
      </p:sp>
      <p:sp>
        <p:nvSpPr>
          <p:cNvPr id="125987" name="Rectangle 55">
            <a:extLst>
              <a:ext uri="{FF2B5EF4-FFF2-40B4-BE49-F238E27FC236}">
                <a16:creationId xmlns:a16="http://schemas.microsoft.com/office/drawing/2014/main" xmlns="" id="{BE49195D-0D63-7341-B76F-CDD686440DF5}"/>
              </a:ext>
            </a:extLst>
          </p:cNvPr>
          <p:cNvSpPr>
            <a:spLocks noChangeArrowheads="1"/>
          </p:cNvSpPr>
          <p:nvPr/>
        </p:nvSpPr>
        <p:spPr bwMode="auto">
          <a:xfrm>
            <a:off x="1612900" y="5597525"/>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139</a:t>
            </a:r>
          </a:p>
        </p:txBody>
      </p:sp>
      <p:sp>
        <p:nvSpPr>
          <p:cNvPr id="125988" name="Rectangle 56">
            <a:extLst>
              <a:ext uri="{FF2B5EF4-FFF2-40B4-BE49-F238E27FC236}">
                <a16:creationId xmlns:a16="http://schemas.microsoft.com/office/drawing/2014/main" xmlns="" id="{B8E09C61-332B-7642-9BB9-3E68F99589F3}"/>
              </a:ext>
            </a:extLst>
          </p:cNvPr>
          <p:cNvSpPr>
            <a:spLocks noChangeArrowheads="1"/>
          </p:cNvSpPr>
          <p:nvPr/>
        </p:nvSpPr>
        <p:spPr bwMode="auto">
          <a:xfrm>
            <a:off x="2355850" y="5597525"/>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159</a:t>
            </a:r>
          </a:p>
        </p:txBody>
      </p:sp>
      <p:sp>
        <p:nvSpPr>
          <p:cNvPr id="125989" name="Rectangle 57">
            <a:extLst>
              <a:ext uri="{FF2B5EF4-FFF2-40B4-BE49-F238E27FC236}">
                <a16:creationId xmlns:a16="http://schemas.microsoft.com/office/drawing/2014/main" xmlns="" id="{5ECF28A2-98E7-CE46-9914-7BC452FCF1E1}"/>
              </a:ext>
            </a:extLst>
          </p:cNvPr>
          <p:cNvSpPr>
            <a:spLocks noChangeArrowheads="1"/>
          </p:cNvSpPr>
          <p:nvPr/>
        </p:nvSpPr>
        <p:spPr bwMode="auto">
          <a:xfrm>
            <a:off x="3095625" y="5597525"/>
            <a:ext cx="3413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179</a:t>
            </a:r>
          </a:p>
        </p:txBody>
      </p:sp>
      <p:sp>
        <p:nvSpPr>
          <p:cNvPr id="125990" name="Rectangle 58">
            <a:extLst>
              <a:ext uri="{FF2B5EF4-FFF2-40B4-BE49-F238E27FC236}">
                <a16:creationId xmlns:a16="http://schemas.microsoft.com/office/drawing/2014/main" xmlns="" id="{725C7DD4-7096-864E-83F3-3D64C8EBC767}"/>
              </a:ext>
            </a:extLst>
          </p:cNvPr>
          <p:cNvSpPr>
            <a:spLocks noChangeArrowheads="1"/>
          </p:cNvSpPr>
          <p:nvPr/>
        </p:nvSpPr>
        <p:spPr bwMode="auto">
          <a:xfrm>
            <a:off x="3833813" y="5597525"/>
            <a:ext cx="341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199</a:t>
            </a:r>
          </a:p>
        </p:txBody>
      </p:sp>
      <p:sp>
        <p:nvSpPr>
          <p:cNvPr id="125991" name="Rectangle 59">
            <a:extLst>
              <a:ext uri="{FF2B5EF4-FFF2-40B4-BE49-F238E27FC236}">
                <a16:creationId xmlns:a16="http://schemas.microsoft.com/office/drawing/2014/main" xmlns="" id="{A49E9303-84F1-904E-AFB5-3F365C9F4963}"/>
              </a:ext>
            </a:extLst>
          </p:cNvPr>
          <p:cNvSpPr>
            <a:spLocks noChangeArrowheads="1"/>
          </p:cNvSpPr>
          <p:nvPr/>
        </p:nvSpPr>
        <p:spPr bwMode="auto">
          <a:xfrm>
            <a:off x="4530725" y="5597525"/>
            <a:ext cx="461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&gt;200</a:t>
            </a:r>
          </a:p>
        </p:txBody>
      </p:sp>
      <p:sp>
        <p:nvSpPr>
          <p:cNvPr id="582716" name="Rectangle 60">
            <a:extLst>
              <a:ext uri="{FF2B5EF4-FFF2-40B4-BE49-F238E27FC236}">
                <a16:creationId xmlns:a16="http://schemas.microsoft.com/office/drawing/2014/main" xmlns="" id="{645A17E8-32B3-D64F-A7C3-730B162D5350}"/>
              </a:ext>
            </a:extLst>
          </p:cNvPr>
          <p:cNvSpPr>
            <a:spLocks noChangeArrowheads="1"/>
          </p:cNvSpPr>
          <p:nvPr/>
        </p:nvSpPr>
        <p:spPr bwMode="auto">
          <a:xfrm>
            <a:off x="1012825" y="2563813"/>
            <a:ext cx="88900" cy="115887"/>
          </a:xfrm>
          <a:prstGeom prst="rect">
            <a:avLst/>
          </a:prstGeom>
          <a:solidFill>
            <a:srgbClr val="5B82FF"/>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125993" name="Rectangle 61">
            <a:extLst>
              <a:ext uri="{FF2B5EF4-FFF2-40B4-BE49-F238E27FC236}">
                <a16:creationId xmlns:a16="http://schemas.microsoft.com/office/drawing/2014/main" xmlns="" id="{5CAB742A-9DDC-3348-91DE-7AFF90EA4A2E}"/>
              </a:ext>
            </a:extLst>
          </p:cNvPr>
          <p:cNvSpPr>
            <a:spLocks noChangeArrowheads="1"/>
          </p:cNvSpPr>
          <p:nvPr/>
        </p:nvSpPr>
        <p:spPr bwMode="auto">
          <a:xfrm>
            <a:off x="1144588" y="2509838"/>
            <a:ext cx="1346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Com diabetes</a:t>
            </a:r>
          </a:p>
        </p:txBody>
      </p:sp>
      <p:sp>
        <p:nvSpPr>
          <p:cNvPr id="582718" name="Rectangle 62">
            <a:extLst>
              <a:ext uri="{FF2B5EF4-FFF2-40B4-BE49-F238E27FC236}">
                <a16:creationId xmlns:a16="http://schemas.microsoft.com/office/drawing/2014/main" xmlns="" id="{AF2352E9-7DAC-A245-9DCE-8B4F34F8DD83}"/>
              </a:ext>
            </a:extLst>
          </p:cNvPr>
          <p:cNvSpPr>
            <a:spLocks noChangeArrowheads="1"/>
          </p:cNvSpPr>
          <p:nvPr/>
        </p:nvSpPr>
        <p:spPr bwMode="auto">
          <a:xfrm>
            <a:off x="1012825" y="2833688"/>
            <a:ext cx="88900" cy="115887"/>
          </a:xfrm>
          <a:prstGeom prst="rect">
            <a:avLst/>
          </a:prstGeom>
          <a:solidFill>
            <a:srgbClr val="FFFF00"/>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125995" name="Rectangle 63">
            <a:extLst>
              <a:ext uri="{FF2B5EF4-FFF2-40B4-BE49-F238E27FC236}">
                <a16:creationId xmlns:a16="http://schemas.microsoft.com/office/drawing/2014/main" xmlns="" id="{3CC28C8C-2EED-0647-BFE5-5D04ECF41A41}"/>
              </a:ext>
            </a:extLst>
          </p:cNvPr>
          <p:cNvSpPr>
            <a:spLocks noChangeArrowheads="1"/>
          </p:cNvSpPr>
          <p:nvPr/>
        </p:nvSpPr>
        <p:spPr bwMode="auto">
          <a:xfrm>
            <a:off x="1144588" y="2779713"/>
            <a:ext cx="13223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Sem diabetes</a:t>
            </a:r>
          </a:p>
        </p:txBody>
      </p:sp>
      <p:sp>
        <p:nvSpPr>
          <p:cNvPr id="125996" name="Text Box 64">
            <a:extLst>
              <a:ext uri="{FF2B5EF4-FFF2-40B4-BE49-F238E27FC236}">
                <a16:creationId xmlns:a16="http://schemas.microsoft.com/office/drawing/2014/main" xmlns="" id="{5C4E88FB-032B-EF48-8C4F-AF0B747DA6FA}"/>
              </a:ext>
            </a:extLst>
          </p:cNvPr>
          <p:cNvSpPr txBox="1">
            <a:spLocks noChangeArrowheads="1"/>
          </p:cNvSpPr>
          <p:nvPr/>
        </p:nvSpPr>
        <p:spPr bwMode="auto">
          <a:xfrm>
            <a:off x="3990975" y="5772150"/>
            <a:ext cx="823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t>mmHg</a:t>
            </a:r>
          </a:p>
        </p:txBody>
      </p:sp>
      <p:grpSp>
        <p:nvGrpSpPr>
          <p:cNvPr id="125997" name="Group 65">
            <a:extLst>
              <a:ext uri="{FF2B5EF4-FFF2-40B4-BE49-F238E27FC236}">
                <a16:creationId xmlns:a16="http://schemas.microsoft.com/office/drawing/2014/main" xmlns="" id="{68EC3213-C664-D444-8D9A-B2777253BDB9}"/>
              </a:ext>
            </a:extLst>
          </p:cNvPr>
          <p:cNvGrpSpPr>
            <a:grpSpLocks/>
          </p:cNvGrpSpPr>
          <p:nvPr/>
        </p:nvGrpSpPr>
        <p:grpSpPr bwMode="auto">
          <a:xfrm>
            <a:off x="171450" y="2270125"/>
            <a:ext cx="341313" cy="3411538"/>
            <a:chOff x="96" y="1168"/>
            <a:chExt cx="195" cy="2373"/>
          </a:xfrm>
        </p:grpSpPr>
        <p:sp>
          <p:nvSpPr>
            <p:cNvPr id="126022" name="Rectangle 66">
              <a:extLst>
                <a:ext uri="{FF2B5EF4-FFF2-40B4-BE49-F238E27FC236}">
                  <a16:creationId xmlns:a16="http://schemas.microsoft.com/office/drawing/2014/main" xmlns="" id="{FE0957AB-8CC5-4047-8FA6-7D95F4FBE03C}"/>
                </a:ext>
              </a:extLst>
            </p:cNvPr>
            <p:cNvSpPr>
              <a:spLocks noChangeArrowheads="1"/>
            </p:cNvSpPr>
            <p:nvPr/>
          </p:nvSpPr>
          <p:spPr bwMode="auto">
            <a:xfrm>
              <a:off x="216" y="3370"/>
              <a:ext cx="6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0</a:t>
              </a:r>
            </a:p>
          </p:txBody>
        </p:sp>
        <p:sp>
          <p:nvSpPr>
            <p:cNvPr id="126023" name="Rectangle 67">
              <a:extLst>
                <a:ext uri="{FF2B5EF4-FFF2-40B4-BE49-F238E27FC236}">
                  <a16:creationId xmlns:a16="http://schemas.microsoft.com/office/drawing/2014/main" xmlns="" id="{E267CAE5-E868-8F4C-9EEB-394FC0960A27}"/>
                </a:ext>
              </a:extLst>
            </p:cNvPr>
            <p:cNvSpPr>
              <a:spLocks noChangeArrowheads="1"/>
            </p:cNvSpPr>
            <p:nvPr/>
          </p:nvSpPr>
          <p:spPr bwMode="auto">
            <a:xfrm>
              <a:off x="156" y="2930"/>
              <a:ext cx="130"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50</a:t>
              </a:r>
            </a:p>
          </p:txBody>
        </p:sp>
        <p:sp>
          <p:nvSpPr>
            <p:cNvPr id="126024" name="Rectangle 68">
              <a:extLst>
                <a:ext uri="{FF2B5EF4-FFF2-40B4-BE49-F238E27FC236}">
                  <a16:creationId xmlns:a16="http://schemas.microsoft.com/office/drawing/2014/main" xmlns="" id="{F0C93A95-73E5-3745-8802-473F24FFF9A2}"/>
                </a:ext>
              </a:extLst>
            </p:cNvPr>
            <p:cNvSpPr>
              <a:spLocks noChangeArrowheads="1"/>
            </p:cNvSpPr>
            <p:nvPr/>
          </p:nvSpPr>
          <p:spPr bwMode="auto">
            <a:xfrm>
              <a:off x="96" y="2489"/>
              <a:ext cx="19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100</a:t>
              </a:r>
            </a:p>
          </p:txBody>
        </p:sp>
        <p:sp>
          <p:nvSpPr>
            <p:cNvPr id="126025" name="Rectangle 69">
              <a:extLst>
                <a:ext uri="{FF2B5EF4-FFF2-40B4-BE49-F238E27FC236}">
                  <a16:creationId xmlns:a16="http://schemas.microsoft.com/office/drawing/2014/main" xmlns="" id="{7795D8F4-A1EF-7C45-8A42-CE10FE2E5435}"/>
                </a:ext>
              </a:extLst>
            </p:cNvPr>
            <p:cNvSpPr>
              <a:spLocks noChangeArrowheads="1"/>
            </p:cNvSpPr>
            <p:nvPr/>
          </p:nvSpPr>
          <p:spPr bwMode="auto">
            <a:xfrm>
              <a:off x="96" y="2048"/>
              <a:ext cx="19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150</a:t>
              </a:r>
            </a:p>
          </p:txBody>
        </p:sp>
        <p:sp>
          <p:nvSpPr>
            <p:cNvPr id="126026" name="Rectangle 70">
              <a:extLst>
                <a:ext uri="{FF2B5EF4-FFF2-40B4-BE49-F238E27FC236}">
                  <a16:creationId xmlns:a16="http://schemas.microsoft.com/office/drawing/2014/main" xmlns="" id="{CC6892F8-7D9D-F044-ABF0-DDB651AB28E7}"/>
                </a:ext>
              </a:extLst>
            </p:cNvPr>
            <p:cNvSpPr>
              <a:spLocks noChangeArrowheads="1"/>
            </p:cNvSpPr>
            <p:nvPr/>
          </p:nvSpPr>
          <p:spPr bwMode="auto">
            <a:xfrm>
              <a:off x="96" y="1608"/>
              <a:ext cx="19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200</a:t>
              </a:r>
            </a:p>
          </p:txBody>
        </p:sp>
        <p:sp>
          <p:nvSpPr>
            <p:cNvPr id="126027" name="Rectangle 71">
              <a:extLst>
                <a:ext uri="{FF2B5EF4-FFF2-40B4-BE49-F238E27FC236}">
                  <a16:creationId xmlns:a16="http://schemas.microsoft.com/office/drawing/2014/main" xmlns="" id="{37EA4356-F66D-DC44-8B83-66A0068109FC}"/>
                </a:ext>
              </a:extLst>
            </p:cNvPr>
            <p:cNvSpPr>
              <a:spLocks noChangeArrowheads="1"/>
            </p:cNvSpPr>
            <p:nvPr/>
          </p:nvSpPr>
          <p:spPr bwMode="auto">
            <a:xfrm>
              <a:off x="96" y="1168"/>
              <a:ext cx="19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600" b="1"/>
                <a:t>250</a:t>
              </a:r>
            </a:p>
          </p:txBody>
        </p:sp>
      </p:grpSp>
      <p:sp>
        <p:nvSpPr>
          <p:cNvPr id="125998" name="Text Box 72">
            <a:extLst>
              <a:ext uri="{FF2B5EF4-FFF2-40B4-BE49-F238E27FC236}">
                <a16:creationId xmlns:a16="http://schemas.microsoft.com/office/drawing/2014/main" xmlns="" id="{C2099E5B-84FD-6A47-B1D1-1EBBD07CD70E}"/>
              </a:ext>
            </a:extLst>
          </p:cNvPr>
          <p:cNvSpPr txBox="1">
            <a:spLocks noChangeArrowheads="1"/>
          </p:cNvSpPr>
          <p:nvPr/>
        </p:nvSpPr>
        <p:spPr bwMode="auto">
          <a:xfrm>
            <a:off x="582613" y="1762125"/>
            <a:ext cx="185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t>Taxa mortalidade</a:t>
            </a:r>
          </a:p>
          <a:p>
            <a:pPr algn="ctr" eaLnBrk="1" hangingPunct="1">
              <a:spcBef>
                <a:spcPct val="0"/>
              </a:spcBef>
              <a:buClrTx/>
              <a:buSzTx/>
              <a:buFontTx/>
              <a:buNone/>
            </a:pPr>
            <a:r>
              <a:rPr lang="pt-BR" altLang="pt-BR" sz="1600" b="1"/>
              <a:t>(10.000/ano)</a:t>
            </a:r>
          </a:p>
        </p:txBody>
      </p:sp>
      <p:sp>
        <p:nvSpPr>
          <p:cNvPr id="125999" name="Text Box 73">
            <a:extLst>
              <a:ext uri="{FF2B5EF4-FFF2-40B4-BE49-F238E27FC236}">
                <a16:creationId xmlns:a16="http://schemas.microsoft.com/office/drawing/2014/main" xmlns="" id="{26DAE36C-02C7-B047-B043-10124A6DB6C2}"/>
              </a:ext>
            </a:extLst>
          </p:cNvPr>
          <p:cNvSpPr txBox="1">
            <a:spLocks noChangeArrowheads="1"/>
          </p:cNvSpPr>
          <p:nvPr/>
        </p:nvSpPr>
        <p:spPr bwMode="auto">
          <a:xfrm>
            <a:off x="977900" y="1265238"/>
            <a:ext cx="3605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2000" b="1"/>
              <a:t>Segundo níveis pressóricos</a:t>
            </a:r>
          </a:p>
        </p:txBody>
      </p:sp>
      <p:sp>
        <p:nvSpPr>
          <p:cNvPr id="582731" name="Freeform 75">
            <a:extLst>
              <a:ext uri="{FF2B5EF4-FFF2-40B4-BE49-F238E27FC236}">
                <a16:creationId xmlns:a16="http://schemas.microsoft.com/office/drawing/2014/main" xmlns="" id="{C93B8D97-65FC-F64D-BB74-7A2167B64079}"/>
              </a:ext>
            </a:extLst>
          </p:cNvPr>
          <p:cNvSpPr>
            <a:spLocks/>
          </p:cNvSpPr>
          <p:nvPr/>
        </p:nvSpPr>
        <p:spPr bwMode="auto">
          <a:xfrm>
            <a:off x="4997450" y="3835400"/>
            <a:ext cx="77788" cy="1738313"/>
          </a:xfrm>
          <a:custGeom>
            <a:avLst/>
            <a:gdLst/>
            <a:ahLst/>
            <a:cxnLst>
              <a:cxn ang="0">
                <a:pos x="0" y="1350"/>
              </a:cxn>
              <a:cxn ang="0">
                <a:pos x="0" y="84"/>
              </a:cxn>
              <a:cxn ang="0">
                <a:pos x="78" y="0"/>
              </a:cxn>
              <a:cxn ang="0">
                <a:pos x="78" y="1266"/>
              </a:cxn>
              <a:cxn ang="0">
                <a:pos x="0" y="1350"/>
              </a:cxn>
            </a:cxnLst>
            <a:rect l="0" t="0" r="r" b="b"/>
            <a:pathLst>
              <a:path w="78" h="1350">
                <a:moveTo>
                  <a:pt x="0" y="1350"/>
                </a:moveTo>
                <a:lnTo>
                  <a:pt x="0" y="84"/>
                </a:lnTo>
                <a:lnTo>
                  <a:pt x="78" y="0"/>
                </a:lnTo>
                <a:lnTo>
                  <a:pt x="78" y="1266"/>
                </a:lnTo>
                <a:lnTo>
                  <a:pt x="0" y="1350"/>
                </a:lnTo>
                <a:close/>
              </a:path>
            </a:pathLst>
          </a:custGeom>
          <a:gradFill rotWithShape="0">
            <a:gsLst>
              <a:gs pos="0">
                <a:srgbClr val="FFFF00">
                  <a:gamma/>
                  <a:shade val="46275"/>
                  <a:invGamma/>
                </a:srgbClr>
              </a:gs>
              <a:gs pos="100000">
                <a:srgbClr val="FFFF00"/>
              </a:gs>
            </a:gsLst>
            <a:lin ang="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32" name="Rectangle 76">
            <a:extLst>
              <a:ext uri="{FF2B5EF4-FFF2-40B4-BE49-F238E27FC236}">
                <a16:creationId xmlns:a16="http://schemas.microsoft.com/office/drawing/2014/main" xmlns="" id="{0EE37E8A-EF23-7C49-8997-18526B276AE7}"/>
              </a:ext>
            </a:extLst>
          </p:cNvPr>
          <p:cNvSpPr>
            <a:spLocks noChangeArrowheads="1"/>
          </p:cNvSpPr>
          <p:nvPr/>
        </p:nvSpPr>
        <p:spPr bwMode="auto">
          <a:xfrm>
            <a:off x="7005638" y="6427788"/>
            <a:ext cx="2825750" cy="323850"/>
          </a:xfrm>
          <a:prstGeom prst="rect">
            <a:avLst/>
          </a:prstGeom>
          <a:noFill/>
          <a:ln w="12700" algn="ctr">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GB" altLang="pt-BR" sz="1500" b="1" i="1">
                <a:solidFill>
                  <a:srgbClr val="B9FFED"/>
                </a:solidFill>
                <a:effectLst>
                  <a:outerShdw blurRad="38100" dist="38100" dir="2700000" algn="tl">
                    <a:srgbClr val="000000"/>
                  </a:outerShdw>
                </a:effectLst>
                <a:latin typeface="Arial Narrow" panose="020B0606020202030204" pitchFamily="34" charset="0"/>
              </a:rPr>
              <a:t>Stamler J et al. Diabetes Care 1993</a:t>
            </a:r>
          </a:p>
        </p:txBody>
      </p:sp>
      <p:sp>
        <p:nvSpPr>
          <p:cNvPr id="582733" name="Rectangle 77">
            <a:extLst>
              <a:ext uri="{FF2B5EF4-FFF2-40B4-BE49-F238E27FC236}">
                <a16:creationId xmlns:a16="http://schemas.microsoft.com/office/drawing/2014/main" xmlns="" id="{E6B6AD63-752E-6D43-BC92-0C1ED199EDE0}"/>
              </a:ext>
            </a:extLst>
          </p:cNvPr>
          <p:cNvSpPr>
            <a:spLocks noChangeArrowheads="1"/>
          </p:cNvSpPr>
          <p:nvPr/>
        </p:nvSpPr>
        <p:spPr bwMode="invGray">
          <a:xfrm>
            <a:off x="6797675" y="5692775"/>
            <a:ext cx="2705100" cy="339725"/>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GB" altLang="pt-BR" sz="1600" b="1">
                <a:solidFill>
                  <a:schemeClr val="tx1"/>
                </a:solidFill>
                <a:effectLst>
                  <a:outerShdw blurRad="38100" dist="38100" dir="2700000" algn="tl">
                    <a:srgbClr val="000000"/>
                  </a:outerShdw>
                </a:effectLst>
              </a:rPr>
              <a:t>Colesterol sérico (mmol/l)</a:t>
            </a:r>
          </a:p>
        </p:txBody>
      </p:sp>
      <p:sp>
        <p:nvSpPr>
          <p:cNvPr id="582734" name="Line 78">
            <a:extLst>
              <a:ext uri="{FF2B5EF4-FFF2-40B4-BE49-F238E27FC236}">
                <a16:creationId xmlns:a16="http://schemas.microsoft.com/office/drawing/2014/main" xmlns="" id="{53503565-E5B7-3141-91B0-6F94EC79BE92}"/>
              </a:ext>
            </a:extLst>
          </p:cNvPr>
          <p:cNvSpPr>
            <a:spLocks noChangeShapeType="1"/>
          </p:cNvSpPr>
          <p:nvPr/>
        </p:nvSpPr>
        <p:spPr bwMode="auto">
          <a:xfrm>
            <a:off x="5684838" y="5168900"/>
            <a:ext cx="4418012" cy="0"/>
          </a:xfrm>
          <a:prstGeom prst="line">
            <a:avLst/>
          </a:prstGeom>
          <a:noFill/>
          <a:ln w="9525" cap="rnd">
            <a:solidFill>
              <a:schemeClr val="tx1"/>
            </a:solidFill>
            <a:prstDash val="sysDot"/>
            <a:round/>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35" name="Line 79">
            <a:extLst>
              <a:ext uri="{FF2B5EF4-FFF2-40B4-BE49-F238E27FC236}">
                <a16:creationId xmlns:a16="http://schemas.microsoft.com/office/drawing/2014/main" xmlns="" id="{975E90B6-2711-5949-A4B9-2C3E639C744C}"/>
              </a:ext>
            </a:extLst>
          </p:cNvPr>
          <p:cNvSpPr>
            <a:spLocks noChangeShapeType="1"/>
          </p:cNvSpPr>
          <p:nvPr/>
        </p:nvSpPr>
        <p:spPr bwMode="auto">
          <a:xfrm>
            <a:off x="5684838" y="4364038"/>
            <a:ext cx="4418012" cy="0"/>
          </a:xfrm>
          <a:prstGeom prst="line">
            <a:avLst/>
          </a:prstGeom>
          <a:noFill/>
          <a:ln w="9525" cap="rnd">
            <a:solidFill>
              <a:schemeClr val="tx1"/>
            </a:solidFill>
            <a:prstDash val="sysDot"/>
            <a:round/>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36" name="Line 80">
            <a:extLst>
              <a:ext uri="{FF2B5EF4-FFF2-40B4-BE49-F238E27FC236}">
                <a16:creationId xmlns:a16="http://schemas.microsoft.com/office/drawing/2014/main" xmlns="" id="{6C1AB4D4-A011-354E-AE0F-3AF408E2ED02}"/>
              </a:ext>
            </a:extLst>
          </p:cNvPr>
          <p:cNvSpPr>
            <a:spLocks noChangeShapeType="1"/>
          </p:cNvSpPr>
          <p:nvPr/>
        </p:nvSpPr>
        <p:spPr bwMode="auto">
          <a:xfrm>
            <a:off x="5684838" y="3559175"/>
            <a:ext cx="4418012" cy="0"/>
          </a:xfrm>
          <a:prstGeom prst="line">
            <a:avLst/>
          </a:prstGeom>
          <a:noFill/>
          <a:ln w="9525" cap="rnd">
            <a:solidFill>
              <a:schemeClr val="tx1"/>
            </a:solidFill>
            <a:prstDash val="sysDot"/>
            <a:round/>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37" name="Line 81">
            <a:extLst>
              <a:ext uri="{FF2B5EF4-FFF2-40B4-BE49-F238E27FC236}">
                <a16:creationId xmlns:a16="http://schemas.microsoft.com/office/drawing/2014/main" xmlns="" id="{9C2B7193-9E49-EB4D-8EF0-6B12B83EABB4}"/>
              </a:ext>
            </a:extLst>
          </p:cNvPr>
          <p:cNvSpPr>
            <a:spLocks noChangeShapeType="1"/>
          </p:cNvSpPr>
          <p:nvPr/>
        </p:nvSpPr>
        <p:spPr bwMode="auto">
          <a:xfrm>
            <a:off x="5684838" y="2751138"/>
            <a:ext cx="4418012" cy="0"/>
          </a:xfrm>
          <a:prstGeom prst="line">
            <a:avLst/>
          </a:prstGeom>
          <a:noFill/>
          <a:ln w="9525" cap="rnd">
            <a:solidFill>
              <a:schemeClr val="tx1"/>
            </a:solidFill>
            <a:prstDash val="sysDot"/>
            <a:round/>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38" name="Rectangle 82">
            <a:extLst>
              <a:ext uri="{FF2B5EF4-FFF2-40B4-BE49-F238E27FC236}">
                <a16:creationId xmlns:a16="http://schemas.microsoft.com/office/drawing/2014/main" xmlns="" id="{A2F989B1-1342-904B-A3ED-95D257B79F34}"/>
              </a:ext>
            </a:extLst>
          </p:cNvPr>
          <p:cNvSpPr>
            <a:spLocks noChangeArrowheads="1"/>
          </p:cNvSpPr>
          <p:nvPr/>
        </p:nvSpPr>
        <p:spPr bwMode="invGray">
          <a:xfrm>
            <a:off x="5200650" y="2303463"/>
            <a:ext cx="530225" cy="3214687"/>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a:spcBef>
                <a:spcPct val="46000"/>
              </a:spcBef>
              <a:defRPr/>
            </a:pPr>
            <a:r>
              <a:rPr lang="en-GB" altLang="pt-BR" sz="1600" b="1">
                <a:solidFill>
                  <a:schemeClr val="tx1"/>
                </a:solidFill>
                <a:effectLst>
                  <a:outerShdw blurRad="38100" dist="38100" dir="2700000" algn="tl">
                    <a:srgbClr val="000000"/>
                  </a:outerShdw>
                </a:effectLst>
              </a:rPr>
              <a:t>160</a:t>
            </a:r>
          </a:p>
          <a:p>
            <a:pPr algn="r">
              <a:spcBef>
                <a:spcPct val="46000"/>
              </a:spcBef>
              <a:defRPr/>
            </a:pPr>
            <a:r>
              <a:rPr lang="en-GB" altLang="pt-BR" sz="1600" b="1">
                <a:solidFill>
                  <a:schemeClr val="tx1"/>
                </a:solidFill>
                <a:effectLst>
                  <a:outerShdw blurRad="38100" dist="38100" dir="2700000" algn="tl">
                    <a:srgbClr val="000000"/>
                  </a:outerShdw>
                </a:effectLst>
              </a:rPr>
              <a:t>140</a:t>
            </a:r>
          </a:p>
          <a:p>
            <a:pPr algn="r">
              <a:spcBef>
                <a:spcPct val="46000"/>
              </a:spcBef>
              <a:defRPr/>
            </a:pPr>
            <a:r>
              <a:rPr lang="en-GB" altLang="pt-BR" sz="1600" b="1">
                <a:solidFill>
                  <a:schemeClr val="tx1"/>
                </a:solidFill>
                <a:effectLst>
                  <a:outerShdw blurRad="38100" dist="38100" dir="2700000" algn="tl">
                    <a:srgbClr val="000000"/>
                  </a:outerShdw>
                </a:effectLst>
              </a:rPr>
              <a:t>120</a:t>
            </a:r>
          </a:p>
          <a:p>
            <a:pPr algn="r">
              <a:spcBef>
                <a:spcPct val="46000"/>
              </a:spcBef>
              <a:defRPr/>
            </a:pPr>
            <a:r>
              <a:rPr lang="en-GB" altLang="pt-BR" sz="1600" b="1">
                <a:solidFill>
                  <a:schemeClr val="tx1"/>
                </a:solidFill>
                <a:effectLst>
                  <a:outerShdw blurRad="38100" dist="38100" dir="2700000" algn="tl">
                    <a:srgbClr val="000000"/>
                  </a:outerShdw>
                </a:effectLst>
              </a:rPr>
              <a:t>100</a:t>
            </a:r>
          </a:p>
          <a:p>
            <a:pPr algn="r">
              <a:spcBef>
                <a:spcPct val="46000"/>
              </a:spcBef>
              <a:defRPr/>
            </a:pPr>
            <a:r>
              <a:rPr lang="en-GB" altLang="pt-BR" sz="1600" b="1">
                <a:solidFill>
                  <a:schemeClr val="tx1"/>
                </a:solidFill>
                <a:effectLst>
                  <a:outerShdw blurRad="38100" dist="38100" dir="2700000" algn="tl">
                    <a:srgbClr val="000000"/>
                  </a:outerShdw>
                </a:effectLst>
              </a:rPr>
              <a:t>80</a:t>
            </a:r>
          </a:p>
          <a:p>
            <a:pPr algn="r">
              <a:spcBef>
                <a:spcPct val="46000"/>
              </a:spcBef>
              <a:defRPr/>
            </a:pPr>
            <a:r>
              <a:rPr lang="en-GB" altLang="pt-BR" sz="1600" b="1">
                <a:solidFill>
                  <a:schemeClr val="tx1"/>
                </a:solidFill>
                <a:effectLst>
                  <a:outerShdw blurRad="38100" dist="38100" dir="2700000" algn="tl">
                    <a:srgbClr val="000000"/>
                  </a:outerShdw>
                </a:effectLst>
              </a:rPr>
              <a:t>60</a:t>
            </a:r>
          </a:p>
          <a:p>
            <a:pPr algn="r">
              <a:spcBef>
                <a:spcPct val="46000"/>
              </a:spcBef>
              <a:defRPr/>
            </a:pPr>
            <a:r>
              <a:rPr lang="en-GB" altLang="pt-BR" sz="1600" b="1">
                <a:solidFill>
                  <a:schemeClr val="tx1"/>
                </a:solidFill>
                <a:effectLst>
                  <a:outerShdw blurRad="38100" dist="38100" dir="2700000" algn="tl">
                    <a:srgbClr val="000000"/>
                  </a:outerShdw>
                </a:effectLst>
              </a:rPr>
              <a:t>40</a:t>
            </a:r>
          </a:p>
          <a:p>
            <a:pPr algn="r">
              <a:spcBef>
                <a:spcPct val="46000"/>
              </a:spcBef>
              <a:defRPr/>
            </a:pPr>
            <a:r>
              <a:rPr lang="en-GB" altLang="pt-BR" sz="1600" b="1">
                <a:solidFill>
                  <a:schemeClr val="tx1"/>
                </a:solidFill>
                <a:effectLst>
                  <a:outerShdw blurRad="38100" dist="38100" dir="2700000" algn="tl">
                    <a:srgbClr val="000000"/>
                  </a:outerShdw>
                </a:effectLst>
              </a:rPr>
              <a:t>20</a:t>
            </a:r>
          </a:p>
          <a:p>
            <a:pPr algn="r">
              <a:spcBef>
                <a:spcPct val="46000"/>
              </a:spcBef>
              <a:defRPr/>
            </a:pPr>
            <a:r>
              <a:rPr lang="en-GB" altLang="pt-BR" sz="1600" b="1">
                <a:solidFill>
                  <a:schemeClr val="tx1"/>
                </a:solidFill>
                <a:effectLst>
                  <a:outerShdw blurRad="38100" dist="38100" dir="2700000" algn="tl">
                    <a:srgbClr val="000000"/>
                  </a:outerShdw>
                </a:effectLst>
              </a:rPr>
              <a:t>0</a:t>
            </a:r>
          </a:p>
        </p:txBody>
      </p:sp>
      <p:grpSp>
        <p:nvGrpSpPr>
          <p:cNvPr id="126008" name="Group 83">
            <a:extLst>
              <a:ext uri="{FF2B5EF4-FFF2-40B4-BE49-F238E27FC236}">
                <a16:creationId xmlns:a16="http://schemas.microsoft.com/office/drawing/2014/main" xmlns="" id="{49DCB8D5-3E11-0140-96AE-CDA61B2C281C}"/>
              </a:ext>
            </a:extLst>
          </p:cNvPr>
          <p:cNvGrpSpPr>
            <a:grpSpLocks/>
          </p:cNvGrpSpPr>
          <p:nvPr/>
        </p:nvGrpSpPr>
        <p:grpSpPr bwMode="auto">
          <a:xfrm>
            <a:off x="6456363" y="2676525"/>
            <a:ext cx="2374900" cy="577850"/>
            <a:chOff x="3615" y="1632"/>
            <a:chExt cx="1330" cy="364"/>
          </a:xfrm>
        </p:grpSpPr>
        <p:sp>
          <p:nvSpPr>
            <p:cNvPr id="582740" name="Line 84">
              <a:extLst>
                <a:ext uri="{FF2B5EF4-FFF2-40B4-BE49-F238E27FC236}">
                  <a16:creationId xmlns:a16="http://schemas.microsoft.com/office/drawing/2014/main" xmlns="" id="{7918DE78-B0DE-C04C-893A-34374A411F48}"/>
                </a:ext>
              </a:extLst>
            </p:cNvPr>
            <p:cNvSpPr>
              <a:spLocks noChangeShapeType="1"/>
            </p:cNvSpPr>
            <p:nvPr/>
          </p:nvSpPr>
          <p:spPr bwMode="invGray">
            <a:xfrm>
              <a:off x="3615" y="1776"/>
              <a:ext cx="172" cy="0"/>
            </a:xfrm>
            <a:prstGeom prst="line">
              <a:avLst/>
            </a:prstGeom>
            <a:noFill/>
            <a:ln w="25400">
              <a:solidFill>
                <a:srgbClr val="5B82FF"/>
              </a:solidFill>
              <a:round/>
              <a:headEnd type="none" w="sm" len="sm"/>
              <a:tailEnd type="none" w="sm" len="sm"/>
            </a:ln>
            <a:effectLst/>
            <a:scene3d>
              <a:camera prst="legacyObliqueTopRight"/>
              <a:lightRig rig="legacyFlat2" dir="t"/>
            </a:scene3d>
            <a:sp3d extrusionH="227000" prstMaterial="legacyMatte">
              <a:bevelT w="13500" h="13500" prst="angle"/>
              <a:bevelB w="13500" h="13500" prst="angle"/>
              <a:extrusionClr>
                <a:srgbClr val="5B82FF"/>
              </a:extrusionClr>
            </a:sp3d>
          </p:spPr>
          <p:txBody>
            <a:bodyPr wrap="none" anchor="ctr">
              <a:flatTx/>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41" name="Rectangle 85">
              <a:extLst>
                <a:ext uri="{FF2B5EF4-FFF2-40B4-BE49-F238E27FC236}">
                  <a16:creationId xmlns:a16="http://schemas.microsoft.com/office/drawing/2014/main" xmlns="" id="{FEAA0278-E218-1B42-8895-4BB9A164F663}"/>
                </a:ext>
              </a:extLst>
            </p:cNvPr>
            <p:cNvSpPr>
              <a:spLocks noChangeArrowheads="1"/>
            </p:cNvSpPr>
            <p:nvPr/>
          </p:nvSpPr>
          <p:spPr bwMode="invGray">
            <a:xfrm>
              <a:off x="3888" y="1632"/>
              <a:ext cx="1057" cy="364"/>
            </a:xfrm>
            <a:prstGeom prst="rect">
              <a:avLst/>
            </a:prstGeom>
            <a:noFill/>
            <a:ln w="9525">
              <a:noFill/>
              <a:miter lim="800000"/>
              <a:headEnd/>
              <a:tailEnd/>
            </a:ln>
            <a:effectLst/>
          </p:spPr>
          <p:txBody>
            <a:bodyPr lIns="90488" tIns="44450" rIns="90488" bIns="44450"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GB" altLang="pt-BR" sz="1600" b="1">
                  <a:solidFill>
                    <a:schemeClr val="tx1"/>
                  </a:solidFill>
                  <a:effectLst>
                    <a:outerShdw blurRad="38100" dist="38100" dir="2700000" algn="tl">
                      <a:srgbClr val="000000"/>
                    </a:outerShdw>
                  </a:effectLst>
                </a:rPr>
                <a:t>Com diabetes</a:t>
              </a:r>
            </a:p>
            <a:p>
              <a:pPr>
                <a:defRPr/>
              </a:pPr>
              <a:r>
                <a:rPr lang="en-GB" altLang="pt-BR" sz="1600" b="1">
                  <a:solidFill>
                    <a:schemeClr val="tx1"/>
                  </a:solidFill>
                  <a:effectLst>
                    <a:outerShdw blurRad="38100" dist="38100" dir="2700000" algn="tl">
                      <a:srgbClr val="000000"/>
                    </a:outerShdw>
                  </a:effectLst>
                </a:rPr>
                <a:t>Sem diabetes</a:t>
              </a:r>
            </a:p>
          </p:txBody>
        </p:sp>
        <p:sp>
          <p:nvSpPr>
            <p:cNvPr id="582742" name="Line 86">
              <a:extLst>
                <a:ext uri="{FF2B5EF4-FFF2-40B4-BE49-F238E27FC236}">
                  <a16:creationId xmlns:a16="http://schemas.microsoft.com/office/drawing/2014/main" xmlns="" id="{3D6B5FB1-25CD-7044-86BC-1DF74804094D}"/>
                </a:ext>
              </a:extLst>
            </p:cNvPr>
            <p:cNvSpPr>
              <a:spLocks noChangeShapeType="1"/>
            </p:cNvSpPr>
            <p:nvPr/>
          </p:nvSpPr>
          <p:spPr bwMode="invGray">
            <a:xfrm>
              <a:off x="3615" y="1968"/>
              <a:ext cx="172" cy="0"/>
            </a:xfrm>
            <a:prstGeom prst="line">
              <a:avLst/>
            </a:prstGeom>
            <a:noFill/>
            <a:ln w="25400">
              <a:solidFill>
                <a:srgbClr val="FFFF00"/>
              </a:solidFill>
              <a:round/>
              <a:headEnd type="none" w="sm" len="sm"/>
              <a:tailEnd type="none" w="sm" len="sm"/>
            </a:ln>
            <a:effectLst/>
            <a:scene3d>
              <a:camera prst="legacyObliqueTopRight"/>
              <a:lightRig rig="legacyFlat2" dir="t"/>
            </a:scene3d>
            <a:sp3d extrusionH="227000" prstMaterial="legacyMatte">
              <a:bevelT w="13500" h="13500" prst="angle"/>
              <a:bevelB w="13500" h="13500" prst="angle"/>
              <a:extrusionClr>
                <a:srgbClr val="FFFF00"/>
              </a:extrusionClr>
            </a:sp3d>
          </p:spPr>
          <p:txBody>
            <a:bodyPr wrap="none" anchor="ctr">
              <a:flatTx/>
            </a:bodyPr>
            <a:lstStyle/>
            <a:p>
              <a:pPr>
                <a:defRPr/>
              </a:pPr>
              <a:endParaRPr lang="pt-BR" b="1">
                <a:solidFill>
                  <a:schemeClr val="tx1"/>
                </a:solidFill>
                <a:effectLst>
                  <a:outerShdw blurRad="38100" dist="38100" dir="2700000" algn="tl">
                    <a:srgbClr val="000000">
                      <a:alpha val="43137"/>
                    </a:srgbClr>
                  </a:outerShdw>
                </a:effectLst>
                <a:ea typeface="+mn-ea"/>
              </a:endParaRPr>
            </a:p>
          </p:txBody>
        </p:sp>
      </p:grpSp>
      <p:sp>
        <p:nvSpPr>
          <p:cNvPr id="582743" name="Line 87">
            <a:extLst>
              <a:ext uri="{FF2B5EF4-FFF2-40B4-BE49-F238E27FC236}">
                <a16:creationId xmlns:a16="http://schemas.microsoft.com/office/drawing/2014/main" xmlns="" id="{51257AF3-8742-E049-B2C3-B4682AFF7E9F}"/>
              </a:ext>
            </a:extLst>
          </p:cNvPr>
          <p:cNvSpPr>
            <a:spLocks noChangeShapeType="1"/>
          </p:cNvSpPr>
          <p:nvPr/>
        </p:nvSpPr>
        <p:spPr bwMode="auto">
          <a:xfrm flipV="1">
            <a:off x="5684838" y="2325688"/>
            <a:ext cx="0" cy="3246437"/>
          </a:xfrm>
          <a:prstGeom prst="line">
            <a:avLst/>
          </a:prstGeom>
          <a:noFill/>
          <a:ln w="9525">
            <a:solidFill>
              <a:schemeClr val="bg1"/>
            </a:solidFill>
            <a:round/>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44" name="Line 88">
            <a:extLst>
              <a:ext uri="{FF2B5EF4-FFF2-40B4-BE49-F238E27FC236}">
                <a16:creationId xmlns:a16="http://schemas.microsoft.com/office/drawing/2014/main" xmlns="" id="{751F398C-18FB-AC46-AF61-7080252060E4}"/>
              </a:ext>
            </a:extLst>
          </p:cNvPr>
          <p:cNvSpPr>
            <a:spLocks noChangeShapeType="1"/>
          </p:cNvSpPr>
          <p:nvPr/>
        </p:nvSpPr>
        <p:spPr bwMode="auto">
          <a:xfrm>
            <a:off x="5684838" y="5572125"/>
            <a:ext cx="4418012" cy="0"/>
          </a:xfrm>
          <a:prstGeom prst="line">
            <a:avLst/>
          </a:prstGeom>
          <a:noFill/>
          <a:ln w="9525">
            <a:solidFill>
              <a:schemeClr val="bg1"/>
            </a:solidFill>
            <a:round/>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45" name="Freeform 89">
            <a:extLst>
              <a:ext uri="{FF2B5EF4-FFF2-40B4-BE49-F238E27FC236}">
                <a16:creationId xmlns:a16="http://schemas.microsoft.com/office/drawing/2014/main" xmlns="" id="{E3EBBBD0-E853-BC49-A442-BB9B4ABB67DB}"/>
              </a:ext>
            </a:extLst>
          </p:cNvPr>
          <p:cNvSpPr>
            <a:spLocks/>
          </p:cNvSpPr>
          <p:nvPr/>
        </p:nvSpPr>
        <p:spPr bwMode="auto">
          <a:xfrm>
            <a:off x="5997575" y="4464050"/>
            <a:ext cx="3959225" cy="731838"/>
          </a:xfrm>
          <a:custGeom>
            <a:avLst/>
            <a:gdLst/>
            <a:ahLst/>
            <a:cxnLst>
              <a:cxn ang="0">
                <a:pos x="0" y="419"/>
              </a:cxn>
              <a:cxn ang="0">
                <a:pos x="600" y="359"/>
              </a:cxn>
              <a:cxn ang="0">
                <a:pos x="1218" y="287"/>
              </a:cxn>
              <a:cxn ang="0">
                <a:pos x="1794" y="239"/>
              </a:cxn>
              <a:cxn ang="0">
                <a:pos x="2424" y="197"/>
              </a:cxn>
              <a:cxn ang="0">
                <a:pos x="3024" y="167"/>
              </a:cxn>
              <a:cxn ang="0">
                <a:pos x="3699" y="0"/>
              </a:cxn>
            </a:cxnLst>
            <a:rect l="0" t="0" r="r" b="b"/>
            <a:pathLst>
              <a:path w="3699" h="419">
                <a:moveTo>
                  <a:pt x="0" y="419"/>
                </a:moveTo>
                <a:lnTo>
                  <a:pt x="600" y="359"/>
                </a:lnTo>
                <a:lnTo>
                  <a:pt x="1218" y="287"/>
                </a:lnTo>
                <a:lnTo>
                  <a:pt x="1794" y="239"/>
                </a:lnTo>
                <a:lnTo>
                  <a:pt x="2424" y="197"/>
                </a:lnTo>
                <a:lnTo>
                  <a:pt x="3024" y="167"/>
                </a:lnTo>
                <a:lnTo>
                  <a:pt x="3699" y="0"/>
                </a:lnTo>
              </a:path>
            </a:pathLst>
          </a:custGeom>
          <a:noFill/>
          <a:ln w="9525">
            <a:solidFill>
              <a:srgbClr val="FFFF00"/>
            </a:solidFill>
            <a:round/>
            <a:headEnd type="none" w="med" len="med"/>
            <a:tailEnd type="none" w="med" len="med"/>
          </a:ln>
          <a:effectLst/>
          <a:scene3d>
            <a:camera prst="legacyObliqueTopRight"/>
            <a:lightRig rig="legacyFlat2" dir="t"/>
          </a:scene3d>
          <a:sp3d extrusionH="227000" prstMaterial="legacyMatte">
            <a:bevelT w="13500" h="13500" prst="angle"/>
            <a:bevelB w="13500" h="13500" prst="angle"/>
            <a:extrusionClr>
              <a:srgbClr val="FFFF00"/>
            </a:extrusionClr>
          </a:sp3d>
        </p:spPr>
        <p:txBody>
          <a:bodyPr>
            <a:flatTx/>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126012" name="Text Box 90">
            <a:extLst>
              <a:ext uri="{FF2B5EF4-FFF2-40B4-BE49-F238E27FC236}">
                <a16:creationId xmlns:a16="http://schemas.microsoft.com/office/drawing/2014/main" xmlns="" id="{2BCF7D87-8D92-9542-B9D4-7FD5DC20C36F}"/>
              </a:ext>
            </a:extLst>
          </p:cNvPr>
          <p:cNvSpPr txBox="1">
            <a:spLocks noChangeArrowheads="1"/>
          </p:cNvSpPr>
          <p:nvPr/>
        </p:nvSpPr>
        <p:spPr bwMode="auto">
          <a:xfrm>
            <a:off x="5446713" y="1766888"/>
            <a:ext cx="1857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1600" b="1"/>
              <a:t>Taxa mortalidade</a:t>
            </a:r>
          </a:p>
          <a:p>
            <a:pPr algn="ctr" eaLnBrk="1" hangingPunct="1">
              <a:spcBef>
                <a:spcPct val="0"/>
              </a:spcBef>
              <a:buClrTx/>
              <a:buSzTx/>
              <a:buFontTx/>
              <a:buNone/>
            </a:pPr>
            <a:r>
              <a:rPr lang="pt-BR" altLang="pt-BR" sz="1600" b="1"/>
              <a:t>(10.000/ano)</a:t>
            </a:r>
          </a:p>
        </p:txBody>
      </p:sp>
      <p:sp>
        <p:nvSpPr>
          <p:cNvPr id="126013" name="Text Box 91">
            <a:extLst>
              <a:ext uri="{FF2B5EF4-FFF2-40B4-BE49-F238E27FC236}">
                <a16:creationId xmlns:a16="http://schemas.microsoft.com/office/drawing/2014/main" xmlns="" id="{7CC16D59-9D29-0645-83C7-36627AEF51AB}"/>
              </a:ext>
            </a:extLst>
          </p:cNvPr>
          <p:cNvSpPr txBox="1">
            <a:spLocks noChangeArrowheads="1"/>
          </p:cNvSpPr>
          <p:nvPr/>
        </p:nvSpPr>
        <p:spPr bwMode="auto">
          <a:xfrm>
            <a:off x="6269038" y="1293813"/>
            <a:ext cx="3363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2000" b="1"/>
              <a:t>Segundo níveis colesterol</a:t>
            </a:r>
          </a:p>
        </p:txBody>
      </p:sp>
      <p:sp>
        <p:nvSpPr>
          <p:cNvPr id="582748" name="Freeform 92">
            <a:extLst>
              <a:ext uri="{FF2B5EF4-FFF2-40B4-BE49-F238E27FC236}">
                <a16:creationId xmlns:a16="http://schemas.microsoft.com/office/drawing/2014/main" xmlns="" id="{C0E4D435-B208-4B45-969C-9AEBDE3D9BA4}"/>
              </a:ext>
            </a:extLst>
          </p:cNvPr>
          <p:cNvSpPr>
            <a:spLocks/>
          </p:cNvSpPr>
          <p:nvPr/>
        </p:nvSpPr>
        <p:spPr bwMode="auto">
          <a:xfrm>
            <a:off x="1298575" y="5281613"/>
            <a:ext cx="77788" cy="263525"/>
          </a:xfrm>
          <a:custGeom>
            <a:avLst/>
            <a:gdLst/>
            <a:ahLst/>
            <a:cxnLst>
              <a:cxn ang="0">
                <a:pos x="0" y="204"/>
              </a:cxn>
              <a:cxn ang="0">
                <a:pos x="0" y="84"/>
              </a:cxn>
              <a:cxn ang="0">
                <a:pos x="78" y="0"/>
              </a:cxn>
              <a:cxn ang="0">
                <a:pos x="78" y="120"/>
              </a:cxn>
              <a:cxn ang="0">
                <a:pos x="0" y="204"/>
              </a:cxn>
            </a:cxnLst>
            <a:rect l="0" t="0" r="r" b="b"/>
            <a:pathLst>
              <a:path w="78" h="204">
                <a:moveTo>
                  <a:pt x="0" y="204"/>
                </a:moveTo>
                <a:lnTo>
                  <a:pt x="0" y="84"/>
                </a:lnTo>
                <a:lnTo>
                  <a:pt x="78" y="0"/>
                </a:lnTo>
                <a:lnTo>
                  <a:pt x="78" y="120"/>
                </a:lnTo>
                <a:lnTo>
                  <a:pt x="0" y="204"/>
                </a:lnTo>
                <a:close/>
              </a:path>
            </a:pathLst>
          </a:custGeom>
          <a:gradFill rotWithShape="0">
            <a:gsLst>
              <a:gs pos="0">
                <a:srgbClr val="FFFF00">
                  <a:gamma/>
                  <a:shade val="46275"/>
                  <a:invGamma/>
                </a:srgbClr>
              </a:gs>
              <a:gs pos="100000">
                <a:srgbClr val="FFFF00"/>
              </a:gs>
            </a:gsLst>
            <a:lin ang="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49" name="Rectangle 93">
            <a:extLst>
              <a:ext uri="{FF2B5EF4-FFF2-40B4-BE49-F238E27FC236}">
                <a16:creationId xmlns:a16="http://schemas.microsoft.com/office/drawing/2014/main" xmlns="" id="{32C54B29-856A-234C-BE82-410B2173D985}"/>
              </a:ext>
            </a:extLst>
          </p:cNvPr>
          <p:cNvSpPr>
            <a:spLocks noChangeArrowheads="1"/>
          </p:cNvSpPr>
          <p:nvPr/>
        </p:nvSpPr>
        <p:spPr bwMode="auto">
          <a:xfrm>
            <a:off x="987425" y="5389563"/>
            <a:ext cx="311150" cy="155575"/>
          </a:xfrm>
          <a:prstGeom prst="rect">
            <a:avLst/>
          </a:prstGeom>
          <a:solidFill>
            <a:srgbClr val="FFFF00"/>
          </a:solidFill>
          <a:ln w="9525">
            <a:solidFill>
              <a:srgbClr val="000000"/>
            </a:solidFill>
            <a:miter lim="800000"/>
            <a:headEnd/>
            <a:tailEn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50" name="Freeform 94">
            <a:extLst>
              <a:ext uri="{FF2B5EF4-FFF2-40B4-BE49-F238E27FC236}">
                <a16:creationId xmlns:a16="http://schemas.microsoft.com/office/drawing/2014/main" xmlns="" id="{36BE8073-1970-B84C-ACC8-03B151900D14}"/>
              </a:ext>
            </a:extLst>
          </p:cNvPr>
          <p:cNvSpPr>
            <a:spLocks/>
          </p:cNvSpPr>
          <p:nvPr/>
        </p:nvSpPr>
        <p:spPr bwMode="auto">
          <a:xfrm>
            <a:off x="987425" y="5281613"/>
            <a:ext cx="388938" cy="107950"/>
          </a:xfrm>
          <a:custGeom>
            <a:avLst/>
            <a:gdLst/>
            <a:ahLst/>
            <a:cxnLst>
              <a:cxn ang="0">
                <a:pos x="305" y="84"/>
              </a:cxn>
              <a:cxn ang="0">
                <a:pos x="383" y="0"/>
              </a:cxn>
              <a:cxn ang="0">
                <a:pos x="83" y="0"/>
              </a:cxn>
              <a:cxn ang="0">
                <a:pos x="0" y="84"/>
              </a:cxn>
              <a:cxn ang="0">
                <a:pos x="305" y="84"/>
              </a:cxn>
            </a:cxnLst>
            <a:rect l="0" t="0" r="r" b="b"/>
            <a:pathLst>
              <a:path w="383" h="84">
                <a:moveTo>
                  <a:pt x="305" y="84"/>
                </a:moveTo>
                <a:lnTo>
                  <a:pt x="383" y="0"/>
                </a:lnTo>
                <a:lnTo>
                  <a:pt x="83" y="0"/>
                </a:lnTo>
                <a:lnTo>
                  <a:pt x="0" y="84"/>
                </a:lnTo>
                <a:lnTo>
                  <a:pt x="305" y="84"/>
                </a:lnTo>
                <a:close/>
              </a:path>
            </a:pathLst>
          </a:custGeom>
          <a:gradFill rotWithShape="0">
            <a:gsLst>
              <a:gs pos="0">
                <a:srgbClr val="FFFF00"/>
              </a:gs>
              <a:gs pos="100000">
                <a:srgbClr val="FFFF00">
                  <a:gamma/>
                  <a:shade val="46275"/>
                  <a:invGamma/>
                </a:srgbClr>
              </a:gs>
            </a:gsLst>
            <a:lin ang="5400000" scaled="1"/>
          </a:gradFill>
          <a:ln w="9525" cap="flat" cmpd="sng">
            <a:solidFill>
              <a:srgbClr val="000000"/>
            </a:solidFill>
            <a:prstDash val="solid"/>
            <a:round/>
            <a:headEnd type="none" w="med" len="med"/>
            <a:tailEnd type="none" w="med" len="med"/>
          </a:ln>
          <a:effectLst/>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51" name="Line 95">
            <a:extLst>
              <a:ext uri="{FF2B5EF4-FFF2-40B4-BE49-F238E27FC236}">
                <a16:creationId xmlns:a16="http://schemas.microsoft.com/office/drawing/2014/main" xmlns="" id="{70D47102-28A6-6043-B216-BDDFFB688747}"/>
              </a:ext>
            </a:extLst>
          </p:cNvPr>
          <p:cNvSpPr>
            <a:spLocks noChangeShapeType="1"/>
          </p:cNvSpPr>
          <p:nvPr/>
        </p:nvSpPr>
        <p:spPr bwMode="auto">
          <a:xfrm>
            <a:off x="617538" y="5545138"/>
            <a:ext cx="4440237" cy="0"/>
          </a:xfrm>
          <a:prstGeom prst="line">
            <a:avLst/>
          </a:prstGeom>
          <a:noFill/>
          <a:ln w="19050">
            <a:solidFill>
              <a:srgbClr val="FFFFFF"/>
            </a:solidFill>
            <a:round/>
            <a:headEnd/>
            <a:tailEnd/>
          </a:ln>
        </p:spPr>
        <p:txBody>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
        <p:nvSpPr>
          <p:cNvPr id="582752" name="Freeform 96">
            <a:extLst>
              <a:ext uri="{FF2B5EF4-FFF2-40B4-BE49-F238E27FC236}">
                <a16:creationId xmlns:a16="http://schemas.microsoft.com/office/drawing/2014/main" xmlns="" id="{58E3F639-6E67-A24D-8F38-C5A0F0011772}"/>
              </a:ext>
            </a:extLst>
          </p:cNvPr>
          <p:cNvSpPr>
            <a:spLocks/>
          </p:cNvSpPr>
          <p:nvPr/>
        </p:nvSpPr>
        <p:spPr bwMode="auto">
          <a:xfrm>
            <a:off x="6000750" y="2590800"/>
            <a:ext cx="3981450" cy="1430338"/>
          </a:xfrm>
          <a:custGeom>
            <a:avLst/>
            <a:gdLst/>
            <a:ahLst/>
            <a:cxnLst>
              <a:cxn ang="0">
                <a:pos x="0" y="819"/>
              </a:cxn>
              <a:cxn ang="0">
                <a:pos x="1233" y="570"/>
              </a:cxn>
              <a:cxn ang="0">
                <a:pos x="1827" y="642"/>
              </a:cxn>
              <a:cxn ang="0">
                <a:pos x="2463" y="492"/>
              </a:cxn>
              <a:cxn ang="0">
                <a:pos x="3069" y="0"/>
              </a:cxn>
              <a:cxn ang="0">
                <a:pos x="3720" y="93"/>
              </a:cxn>
            </a:cxnLst>
            <a:rect l="0" t="0" r="r" b="b"/>
            <a:pathLst>
              <a:path w="3720" h="819">
                <a:moveTo>
                  <a:pt x="0" y="819"/>
                </a:moveTo>
                <a:lnTo>
                  <a:pt x="1233" y="570"/>
                </a:lnTo>
                <a:lnTo>
                  <a:pt x="1827" y="642"/>
                </a:lnTo>
                <a:lnTo>
                  <a:pt x="2463" y="492"/>
                </a:lnTo>
                <a:lnTo>
                  <a:pt x="3069" y="0"/>
                </a:lnTo>
                <a:lnTo>
                  <a:pt x="3720" y="93"/>
                </a:lnTo>
              </a:path>
            </a:pathLst>
          </a:custGeom>
          <a:noFill/>
          <a:ln w="9525">
            <a:solidFill>
              <a:srgbClr val="5B82FF"/>
            </a:solidFill>
            <a:round/>
            <a:headEnd type="none" w="med" len="med"/>
            <a:tailEnd type="none" w="med" len="med"/>
          </a:ln>
          <a:effectLst/>
          <a:scene3d>
            <a:camera prst="legacyObliqueTopRight"/>
            <a:lightRig rig="legacyFlat2" dir="t"/>
          </a:scene3d>
          <a:sp3d extrusionH="227000" prstMaterial="legacyMatte">
            <a:bevelT w="13500" h="13500" prst="angle"/>
            <a:bevelB w="13500" h="13500" prst="angle"/>
            <a:extrusionClr>
              <a:srgbClr val="5B82FF"/>
            </a:extrusionClr>
          </a:sp3d>
        </p:spPr>
        <p:txBody>
          <a:bodyPr>
            <a:flatTx/>
          </a:bodyPr>
          <a:lstStyle/>
          <a:p>
            <a:pPr>
              <a:defRPr/>
            </a:pPr>
            <a:endParaRPr lang="pt-BR" b="1">
              <a:solidFill>
                <a:schemeClr val="tx1"/>
              </a:solidFill>
              <a:effectLst>
                <a:outerShdw blurRad="38100" dist="38100" dir="2700000" algn="tl">
                  <a:srgbClr val="000000">
                    <a:alpha val="43137"/>
                  </a:srgbClr>
                </a:outerShdw>
              </a:effectLs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nodeType="afterGroup">
                            <p:stCondLst>
                              <p:cond delay="1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nodeType="afterGroup">
                            <p:stCondLst>
                              <p:cond delay="2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nodeType="afterGroup">
                            <p:stCondLst>
                              <p:cond delay="2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nodeType="afterGroup">
                            <p:stCondLst>
                              <p:cond delay="3000"/>
                            </p:stCondLst>
                            <p:childTnLst>
                              <p:par>
                                <p:cTn id="21" presetID="2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nodeType="afterGroup">
                            <p:stCondLst>
                              <p:cond delay="35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17" presetClass="entr" presetSubtype="10" fill="hold" nodeType="withEffect">
                                  <p:stCondLst>
                                    <p:cond delay="0"/>
                                  </p:stCondLst>
                                  <p:childTnLst>
                                    <p:set>
                                      <p:cBhvr>
                                        <p:cTn id="29" dur="1" fill="hold">
                                          <p:stCondLst>
                                            <p:cond delay="0"/>
                                          </p:stCondLst>
                                        </p:cTn>
                                        <p:tgtEl>
                                          <p:spTgt spid="582752"/>
                                        </p:tgtEl>
                                        <p:attrNameLst>
                                          <p:attrName>style.visibility</p:attrName>
                                        </p:attrNameLst>
                                      </p:cBhvr>
                                      <p:to>
                                        <p:strVal val="visible"/>
                                      </p:to>
                                    </p:set>
                                    <p:anim calcmode="lin" valueType="num">
                                      <p:cBhvr>
                                        <p:cTn id="30" dur="500" fill="hold"/>
                                        <p:tgtEl>
                                          <p:spTgt spid="582752"/>
                                        </p:tgtEl>
                                        <p:attrNameLst>
                                          <p:attrName>ppt_w</p:attrName>
                                        </p:attrNameLst>
                                      </p:cBhvr>
                                      <p:tavLst>
                                        <p:tav tm="0">
                                          <p:val>
                                            <p:fltVal val="0"/>
                                          </p:val>
                                        </p:tav>
                                        <p:tav tm="100000">
                                          <p:val>
                                            <p:strVal val="#ppt_w"/>
                                          </p:val>
                                        </p:tav>
                                      </p:tavLst>
                                    </p:anim>
                                    <p:anim calcmode="lin" valueType="num">
                                      <p:cBhvr>
                                        <p:cTn id="31" dur="500" fill="hold"/>
                                        <p:tgtEl>
                                          <p:spTgt spid="5827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xmlns="" id="{4DD30561-7E32-1B4C-B68F-0CC47A0D04C7}"/>
              </a:ext>
            </a:extLst>
          </p:cNvPr>
          <p:cNvSpPr txBox="1">
            <a:spLocks/>
          </p:cNvSpPr>
          <p:nvPr/>
        </p:nvSpPr>
        <p:spPr bwMode="auto">
          <a:xfrm>
            <a:off x="3098006" y="1830388"/>
            <a:ext cx="4344987" cy="3389312"/>
          </a:xfrm>
          <a:prstGeom prst="rect">
            <a:avLst/>
          </a:prstGeom>
          <a:solidFill>
            <a:schemeClr val="tx1"/>
          </a:solidFill>
          <a:ln w="28575">
            <a:solidFill>
              <a:schemeClr val="accent1"/>
            </a:solidFill>
            <a:miter lim="800000"/>
            <a:headEnd/>
            <a:tailEnd/>
          </a:ln>
        </p:spPr>
        <p:txBody>
          <a:bodyPr lIns="92075" tIns="46038" rIns="92075" bIns="46038"/>
          <a:lstStyle>
            <a:lvl1pPr marL="265113" indent="-265113">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ts val="1200"/>
              </a:spcBef>
              <a:buClr>
                <a:schemeClr val="accent1"/>
              </a:buClr>
              <a:buSzPct val="75000"/>
              <a:buFont typeface="Wingdings" panose="05000000000000000000" pitchFamily="2" charset="2"/>
              <a:buChar char="Ø"/>
              <a:defRPr/>
            </a:pPr>
            <a:r>
              <a:rPr lang="pt-BR" altLang="pt-BR" b="1" dirty="0">
                <a:solidFill>
                  <a:schemeClr val="bg2"/>
                </a:solidFill>
              </a:rPr>
              <a:t>Conceito e </a:t>
            </a:r>
            <a:r>
              <a:rPr lang="pt-BR" altLang="pt-BR" b="1" dirty="0" err="1">
                <a:solidFill>
                  <a:schemeClr val="bg2"/>
                </a:solidFill>
              </a:rPr>
              <a:t>órgaos</a:t>
            </a:r>
            <a:r>
              <a:rPr lang="pt-BR" altLang="pt-BR" b="1" dirty="0">
                <a:solidFill>
                  <a:schemeClr val="bg2"/>
                </a:solidFill>
              </a:rPr>
              <a:t>-alvo da aterosclerose</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Epidemiologia</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Fatores de risco e etiológicos; marcadores</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Medidas de prevenção </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Controle e tratamento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4">
            <a:extLst>
              <a:ext uri="{FF2B5EF4-FFF2-40B4-BE49-F238E27FC236}">
                <a16:creationId xmlns:a16="http://schemas.microsoft.com/office/drawing/2014/main" xmlns="" id="{BBE7FBB6-DB99-E440-A3C9-5B9A66F1E63F}"/>
              </a:ext>
            </a:extLst>
          </p:cNvPr>
          <p:cNvSpPr>
            <a:spLocks noChangeArrowheads="1"/>
          </p:cNvSpPr>
          <p:nvPr/>
        </p:nvSpPr>
        <p:spPr bwMode="auto">
          <a:xfrm>
            <a:off x="1562100" y="1647825"/>
            <a:ext cx="7808913"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038" rIns="0" bIns="46038" anchor="b"/>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800" b="1"/>
              <a:t>Risco de mortalidade segundo a glicemia de jejum e 2h pós-sobrecarga no DECODE</a:t>
            </a:r>
            <a:endParaRPr lang="pt-BR" altLang="pt-BR" sz="1800"/>
          </a:p>
        </p:txBody>
      </p:sp>
      <p:sp>
        <p:nvSpPr>
          <p:cNvPr id="128003" name="Rectangle 78">
            <a:extLst>
              <a:ext uri="{FF2B5EF4-FFF2-40B4-BE49-F238E27FC236}">
                <a16:creationId xmlns:a16="http://schemas.microsoft.com/office/drawing/2014/main" xmlns="" id="{14865E83-15D6-4C4D-8930-9AAC25A2B064}"/>
              </a:ext>
            </a:extLst>
          </p:cNvPr>
          <p:cNvSpPr>
            <a:spLocks noChangeArrowheads="1"/>
          </p:cNvSpPr>
          <p:nvPr/>
        </p:nvSpPr>
        <p:spPr bwMode="auto">
          <a:xfrm>
            <a:off x="5867400" y="6192838"/>
            <a:ext cx="38893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ct val="0"/>
              </a:spcBef>
              <a:buClrTx/>
              <a:buSzTx/>
              <a:buFontTx/>
              <a:buNone/>
            </a:pPr>
            <a:r>
              <a:rPr lang="pt-BR" altLang="pt-BR" sz="1600" b="1" i="1">
                <a:solidFill>
                  <a:srgbClr val="99CCFF"/>
                </a:solidFill>
                <a:latin typeface="Arial Narrow" panose="020B0604020202020204" pitchFamily="34" charset="0"/>
                <a:cs typeface="Arial" panose="020B0604020202020204" pitchFamily="34" charset="0"/>
              </a:rPr>
              <a:t>Diabetes Epidemiology Collaborative Analysis of Diagnostic Criteria in Europe. Lancet 1999</a:t>
            </a:r>
          </a:p>
        </p:txBody>
      </p:sp>
      <p:grpSp>
        <p:nvGrpSpPr>
          <p:cNvPr id="128004" name="Grupo 1">
            <a:extLst>
              <a:ext uri="{FF2B5EF4-FFF2-40B4-BE49-F238E27FC236}">
                <a16:creationId xmlns:a16="http://schemas.microsoft.com/office/drawing/2014/main" xmlns="" id="{7A3D1664-0590-4843-8610-46AF22EDBE6D}"/>
              </a:ext>
            </a:extLst>
          </p:cNvPr>
          <p:cNvGrpSpPr>
            <a:grpSpLocks/>
          </p:cNvGrpSpPr>
          <p:nvPr/>
        </p:nvGrpSpPr>
        <p:grpSpPr bwMode="auto">
          <a:xfrm>
            <a:off x="1697038" y="2446338"/>
            <a:ext cx="6632575" cy="3629025"/>
            <a:chOff x="769924" y="2349500"/>
            <a:chExt cx="6632347" cy="3628726"/>
          </a:xfrm>
        </p:grpSpPr>
        <p:sp>
          <p:nvSpPr>
            <p:cNvPr id="128006" name="Rectangle 54">
              <a:extLst>
                <a:ext uri="{FF2B5EF4-FFF2-40B4-BE49-F238E27FC236}">
                  <a16:creationId xmlns:a16="http://schemas.microsoft.com/office/drawing/2014/main" xmlns="" id="{80BAEB3E-CE30-744C-8173-8534C65EC240}"/>
                </a:ext>
              </a:extLst>
            </p:cNvPr>
            <p:cNvSpPr>
              <a:spLocks noChangeArrowheads="1"/>
            </p:cNvSpPr>
            <p:nvPr/>
          </p:nvSpPr>
          <p:spPr bwMode="auto">
            <a:xfrm>
              <a:off x="874695" y="4652772"/>
              <a:ext cx="212718"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0,5</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07" name="Rectangle 55">
              <a:extLst>
                <a:ext uri="{FF2B5EF4-FFF2-40B4-BE49-F238E27FC236}">
                  <a16:creationId xmlns:a16="http://schemas.microsoft.com/office/drawing/2014/main" xmlns="" id="{92E4CC36-EF94-0C47-8FA3-9A41B3C47ED6}"/>
                </a:ext>
              </a:extLst>
            </p:cNvPr>
            <p:cNvSpPr>
              <a:spLocks noChangeArrowheads="1"/>
            </p:cNvSpPr>
            <p:nvPr/>
          </p:nvSpPr>
          <p:spPr bwMode="auto">
            <a:xfrm>
              <a:off x="841359" y="4224183"/>
              <a:ext cx="212718"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1,0</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08" name="Rectangle 56">
              <a:extLst>
                <a:ext uri="{FF2B5EF4-FFF2-40B4-BE49-F238E27FC236}">
                  <a16:creationId xmlns:a16="http://schemas.microsoft.com/office/drawing/2014/main" xmlns="" id="{3CFD703C-3A1A-5748-AEC7-7FFE8A0EAB39}"/>
                </a:ext>
              </a:extLst>
            </p:cNvPr>
            <p:cNvSpPr>
              <a:spLocks noChangeArrowheads="1"/>
            </p:cNvSpPr>
            <p:nvPr/>
          </p:nvSpPr>
          <p:spPr bwMode="auto">
            <a:xfrm>
              <a:off x="841359" y="3792418"/>
              <a:ext cx="212718"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1,5</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09" name="Rectangle 57">
              <a:extLst>
                <a:ext uri="{FF2B5EF4-FFF2-40B4-BE49-F238E27FC236}">
                  <a16:creationId xmlns:a16="http://schemas.microsoft.com/office/drawing/2014/main" xmlns="" id="{E30F199C-4E6D-0943-A1B2-8D6947A98AE1}"/>
                </a:ext>
              </a:extLst>
            </p:cNvPr>
            <p:cNvSpPr>
              <a:spLocks noChangeArrowheads="1"/>
            </p:cNvSpPr>
            <p:nvPr/>
          </p:nvSpPr>
          <p:spPr bwMode="auto">
            <a:xfrm>
              <a:off x="841359" y="3357479"/>
              <a:ext cx="212718"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2,0</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10" name="Rectangle 58">
              <a:extLst>
                <a:ext uri="{FF2B5EF4-FFF2-40B4-BE49-F238E27FC236}">
                  <a16:creationId xmlns:a16="http://schemas.microsoft.com/office/drawing/2014/main" xmlns="" id="{382EA8F6-0565-2545-98B4-BB4B287F22E5}"/>
                </a:ext>
              </a:extLst>
            </p:cNvPr>
            <p:cNvSpPr>
              <a:spLocks noChangeArrowheads="1"/>
            </p:cNvSpPr>
            <p:nvPr/>
          </p:nvSpPr>
          <p:spPr bwMode="auto">
            <a:xfrm>
              <a:off x="841359" y="3000321"/>
              <a:ext cx="212718"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2,5</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11" name="Rectangle 76">
              <a:extLst>
                <a:ext uri="{FF2B5EF4-FFF2-40B4-BE49-F238E27FC236}">
                  <a16:creationId xmlns:a16="http://schemas.microsoft.com/office/drawing/2014/main" xmlns="" id="{51112EE3-E260-E24C-999F-2A1BB42804D3}"/>
                </a:ext>
              </a:extLst>
            </p:cNvPr>
            <p:cNvSpPr>
              <a:spLocks noChangeArrowheads="1"/>
            </p:cNvSpPr>
            <p:nvPr/>
          </p:nvSpPr>
          <p:spPr bwMode="auto">
            <a:xfrm>
              <a:off x="2476427" y="5373438"/>
              <a:ext cx="1695392"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Glicemia jejum (mg/dL)</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12" name="Rectangle 77">
              <a:extLst>
                <a:ext uri="{FF2B5EF4-FFF2-40B4-BE49-F238E27FC236}">
                  <a16:creationId xmlns:a16="http://schemas.microsoft.com/office/drawing/2014/main" xmlns="" id="{1C09AB88-E405-9A42-9EB4-684E4223FC5B}"/>
                </a:ext>
              </a:extLst>
            </p:cNvPr>
            <p:cNvSpPr>
              <a:spLocks noChangeArrowheads="1"/>
            </p:cNvSpPr>
            <p:nvPr/>
          </p:nvSpPr>
          <p:spPr bwMode="auto">
            <a:xfrm rot="-2360394">
              <a:off x="5648143" y="4940087"/>
              <a:ext cx="1754128" cy="36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pt-BR" altLang="pt-BR" sz="1200" b="1">
                  <a:solidFill>
                    <a:srgbClr val="FFFFFF"/>
                  </a:solidFill>
                </a:rPr>
                <a:t>Glic. 2h pós-sobrecarga</a:t>
              </a:r>
            </a:p>
            <a:p>
              <a:pPr algn="ctr">
                <a:spcBef>
                  <a:spcPct val="0"/>
                </a:spcBef>
                <a:buClrTx/>
                <a:buSzTx/>
                <a:buFontTx/>
                <a:buNone/>
              </a:pPr>
              <a:r>
                <a:rPr lang="pt-BR" altLang="pt-BR" sz="1200" b="1">
                  <a:solidFill>
                    <a:srgbClr val="FFFFFF"/>
                  </a:solidFill>
                </a:rPr>
                <a:t>(mg/dL)</a:t>
              </a:r>
            </a:p>
          </p:txBody>
        </p:sp>
        <p:sp>
          <p:nvSpPr>
            <p:cNvPr id="128013" name="Text Box 79">
              <a:extLst>
                <a:ext uri="{FF2B5EF4-FFF2-40B4-BE49-F238E27FC236}">
                  <a16:creationId xmlns:a16="http://schemas.microsoft.com/office/drawing/2014/main" xmlns="" id="{045BA82D-163B-1F4C-9F74-FA2C53F6F4A6}"/>
                </a:ext>
              </a:extLst>
            </p:cNvPr>
            <p:cNvSpPr txBox="1">
              <a:spLocks noChangeArrowheads="1"/>
            </p:cNvSpPr>
            <p:nvPr/>
          </p:nvSpPr>
          <p:spPr bwMode="auto">
            <a:xfrm>
              <a:off x="930255" y="5516301"/>
              <a:ext cx="1733490" cy="4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N = 25.364</a:t>
              </a:r>
            </a:p>
            <a:p>
              <a:pPr>
                <a:spcBef>
                  <a:spcPct val="0"/>
                </a:spcBef>
                <a:buClrTx/>
                <a:buSzTx/>
                <a:buFontTx/>
                <a:buNone/>
              </a:pPr>
              <a:r>
                <a:rPr lang="pt-BR" altLang="pt-BR" sz="1200" b="1">
                  <a:solidFill>
                    <a:srgbClr val="FFFFFF"/>
                  </a:solidFill>
                  <a:cs typeface="Arial" panose="020B0604020202020204" pitchFamily="34" charset="0"/>
                </a:rPr>
                <a:t>Seguimento: 10 anos</a:t>
              </a:r>
            </a:p>
          </p:txBody>
        </p:sp>
        <p:sp>
          <p:nvSpPr>
            <p:cNvPr id="128014" name="Text Box 80">
              <a:extLst>
                <a:ext uri="{FF2B5EF4-FFF2-40B4-BE49-F238E27FC236}">
                  <a16:creationId xmlns:a16="http://schemas.microsoft.com/office/drawing/2014/main" xmlns="" id="{B50769AD-0DC3-F440-A0EE-BA22B7F2CD86}"/>
                </a:ext>
              </a:extLst>
            </p:cNvPr>
            <p:cNvSpPr txBox="1">
              <a:spLocks noChangeArrowheads="1"/>
            </p:cNvSpPr>
            <p:nvPr/>
          </p:nvSpPr>
          <p:spPr bwMode="auto">
            <a:xfrm>
              <a:off x="769924" y="2371723"/>
              <a:ext cx="1049301" cy="46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Razão de</a:t>
              </a:r>
            </a:p>
            <a:p>
              <a:pPr>
                <a:spcBef>
                  <a:spcPct val="0"/>
                </a:spcBef>
                <a:buClrTx/>
                <a:buSzTx/>
                <a:buFontTx/>
                <a:buNone/>
              </a:pPr>
              <a:r>
                <a:rPr lang="pt-BR" altLang="pt-BR" sz="1200" b="1">
                  <a:solidFill>
                    <a:srgbClr val="FFFFFF"/>
                  </a:solidFill>
                  <a:cs typeface="Arial" panose="020B0604020202020204" pitchFamily="34" charset="0"/>
                </a:rPr>
                <a:t>Mortalidade</a:t>
              </a:r>
            </a:p>
          </p:txBody>
        </p:sp>
        <p:sp>
          <p:nvSpPr>
            <p:cNvPr id="128015" name="Freeform 5">
              <a:extLst>
                <a:ext uri="{FF2B5EF4-FFF2-40B4-BE49-F238E27FC236}">
                  <a16:creationId xmlns:a16="http://schemas.microsoft.com/office/drawing/2014/main" xmlns="" id="{BC3A32AD-AE43-1E4B-80C6-73B327EFC5E5}"/>
                </a:ext>
              </a:extLst>
            </p:cNvPr>
            <p:cNvSpPr>
              <a:spLocks/>
            </p:cNvSpPr>
            <p:nvPr/>
          </p:nvSpPr>
          <p:spPr bwMode="auto">
            <a:xfrm>
              <a:off x="1277102" y="4378324"/>
              <a:ext cx="5150354" cy="765175"/>
            </a:xfrm>
            <a:custGeom>
              <a:avLst/>
              <a:gdLst>
                <a:gd name="T0" fmla="*/ 0 w 4549"/>
                <a:gd name="T1" fmla="*/ 2147483646 h 633"/>
                <a:gd name="T2" fmla="*/ 2147483646 w 4549"/>
                <a:gd name="T3" fmla="*/ 0 h 633"/>
                <a:gd name="T4" fmla="*/ 2147483646 w 4549"/>
                <a:gd name="T5" fmla="*/ 0 h 633"/>
                <a:gd name="T6" fmla="*/ 2147483646 w 4549"/>
                <a:gd name="T7" fmla="*/ 2147483646 h 633"/>
                <a:gd name="T8" fmla="*/ 0 w 4549"/>
                <a:gd name="T9" fmla="*/ 2147483646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49" h="633">
                  <a:moveTo>
                    <a:pt x="0" y="633"/>
                  </a:moveTo>
                  <a:lnTo>
                    <a:pt x="928" y="0"/>
                  </a:lnTo>
                  <a:lnTo>
                    <a:pt x="4549" y="0"/>
                  </a:lnTo>
                  <a:lnTo>
                    <a:pt x="3622" y="633"/>
                  </a:lnTo>
                  <a:lnTo>
                    <a:pt x="0" y="63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16" name="Freeform 6">
              <a:extLst>
                <a:ext uri="{FF2B5EF4-FFF2-40B4-BE49-F238E27FC236}">
                  <a16:creationId xmlns:a16="http://schemas.microsoft.com/office/drawing/2014/main" xmlns="" id="{CD0E36E1-9BC2-944F-BA30-A5E39593AD20}"/>
                </a:ext>
              </a:extLst>
            </p:cNvPr>
            <p:cNvSpPr>
              <a:spLocks/>
            </p:cNvSpPr>
            <p:nvPr/>
          </p:nvSpPr>
          <p:spPr bwMode="auto">
            <a:xfrm>
              <a:off x="1277102" y="2349500"/>
              <a:ext cx="1050072" cy="2793999"/>
            </a:xfrm>
            <a:custGeom>
              <a:avLst/>
              <a:gdLst>
                <a:gd name="T0" fmla="*/ 0 w 928"/>
                <a:gd name="T1" fmla="*/ 2147483646 h 2312"/>
                <a:gd name="T2" fmla="*/ 0 w 928"/>
                <a:gd name="T3" fmla="*/ 2147483646 h 2312"/>
                <a:gd name="T4" fmla="*/ 2147483646 w 928"/>
                <a:gd name="T5" fmla="*/ 0 h 2312"/>
                <a:gd name="T6" fmla="*/ 2147483646 w 928"/>
                <a:gd name="T7" fmla="*/ 2147483646 h 2312"/>
                <a:gd name="T8" fmla="*/ 0 w 928"/>
                <a:gd name="T9" fmla="*/ 2147483646 h 2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8" h="2312">
                  <a:moveTo>
                    <a:pt x="0" y="2312"/>
                  </a:moveTo>
                  <a:lnTo>
                    <a:pt x="0" y="633"/>
                  </a:lnTo>
                  <a:lnTo>
                    <a:pt x="928" y="0"/>
                  </a:lnTo>
                  <a:lnTo>
                    <a:pt x="928" y="1679"/>
                  </a:lnTo>
                  <a:lnTo>
                    <a:pt x="0" y="2312"/>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17" name="Rectangle 7">
              <a:extLst>
                <a:ext uri="{FF2B5EF4-FFF2-40B4-BE49-F238E27FC236}">
                  <a16:creationId xmlns:a16="http://schemas.microsoft.com/office/drawing/2014/main" xmlns="" id="{9915EED6-443B-F74D-B082-034E39F8A6AD}"/>
                </a:ext>
              </a:extLst>
            </p:cNvPr>
            <p:cNvSpPr>
              <a:spLocks noChangeArrowheads="1"/>
            </p:cNvSpPr>
            <p:nvPr/>
          </p:nvSpPr>
          <p:spPr bwMode="auto">
            <a:xfrm>
              <a:off x="2327207" y="2349500"/>
              <a:ext cx="4100372" cy="20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18" name="Freeform 8">
              <a:extLst>
                <a:ext uri="{FF2B5EF4-FFF2-40B4-BE49-F238E27FC236}">
                  <a16:creationId xmlns:a16="http://schemas.microsoft.com/office/drawing/2014/main" xmlns="" id="{36C2FBB1-63D6-7243-850A-BBC3F32957AC}"/>
                </a:ext>
              </a:extLst>
            </p:cNvPr>
            <p:cNvSpPr>
              <a:spLocks/>
            </p:cNvSpPr>
            <p:nvPr/>
          </p:nvSpPr>
          <p:spPr bwMode="auto">
            <a:xfrm>
              <a:off x="1277102" y="4378324"/>
              <a:ext cx="5150354" cy="765175"/>
            </a:xfrm>
            <a:custGeom>
              <a:avLst/>
              <a:gdLst>
                <a:gd name="T0" fmla="*/ 2147483646 w 4549"/>
                <a:gd name="T1" fmla="*/ 0 h 633"/>
                <a:gd name="T2" fmla="*/ 2147483646 w 4549"/>
                <a:gd name="T3" fmla="*/ 2147483646 h 633"/>
                <a:gd name="T4" fmla="*/ 0 w 4549"/>
                <a:gd name="T5" fmla="*/ 2147483646 h 633"/>
                <a:gd name="T6" fmla="*/ 2147483646 w 4549"/>
                <a:gd name="T7" fmla="*/ 0 h 633"/>
                <a:gd name="T8" fmla="*/ 2147483646 w 4549"/>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49" h="633">
                  <a:moveTo>
                    <a:pt x="4549" y="0"/>
                  </a:moveTo>
                  <a:lnTo>
                    <a:pt x="3622" y="633"/>
                  </a:lnTo>
                  <a:lnTo>
                    <a:pt x="0" y="633"/>
                  </a:lnTo>
                  <a:lnTo>
                    <a:pt x="928" y="0"/>
                  </a:lnTo>
                  <a:lnTo>
                    <a:pt x="4549" y="0"/>
                  </a:lnTo>
                  <a:close/>
                </a:path>
              </a:pathLst>
            </a:custGeom>
            <a:noFill/>
            <a:ln w="0">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19" name="Freeform 9">
              <a:extLst>
                <a:ext uri="{FF2B5EF4-FFF2-40B4-BE49-F238E27FC236}">
                  <a16:creationId xmlns:a16="http://schemas.microsoft.com/office/drawing/2014/main" xmlns="" id="{1CB8219A-F5BE-A242-99F4-1118087857CE}"/>
                </a:ext>
              </a:extLst>
            </p:cNvPr>
            <p:cNvSpPr>
              <a:spLocks/>
            </p:cNvSpPr>
            <p:nvPr/>
          </p:nvSpPr>
          <p:spPr bwMode="auto">
            <a:xfrm>
              <a:off x="1277102" y="2349500"/>
              <a:ext cx="1050072" cy="2793999"/>
            </a:xfrm>
            <a:custGeom>
              <a:avLst/>
              <a:gdLst>
                <a:gd name="T0" fmla="*/ 0 w 928"/>
                <a:gd name="T1" fmla="*/ 2147483646 h 2312"/>
                <a:gd name="T2" fmla="*/ 0 w 928"/>
                <a:gd name="T3" fmla="*/ 2147483646 h 2312"/>
                <a:gd name="T4" fmla="*/ 2147483646 w 928"/>
                <a:gd name="T5" fmla="*/ 0 h 2312"/>
                <a:gd name="T6" fmla="*/ 2147483646 w 928"/>
                <a:gd name="T7" fmla="*/ 2147483646 h 2312"/>
                <a:gd name="T8" fmla="*/ 0 w 928"/>
                <a:gd name="T9" fmla="*/ 2147483646 h 2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8" h="2312">
                  <a:moveTo>
                    <a:pt x="0" y="2312"/>
                  </a:moveTo>
                  <a:lnTo>
                    <a:pt x="0" y="633"/>
                  </a:lnTo>
                  <a:lnTo>
                    <a:pt x="928" y="0"/>
                  </a:lnTo>
                  <a:lnTo>
                    <a:pt x="928" y="1679"/>
                  </a:lnTo>
                  <a:lnTo>
                    <a:pt x="0" y="2312"/>
                  </a:lnTo>
                  <a:close/>
                </a:path>
              </a:pathLst>
            </a:custGeom>
            <a:noFill/>
            <a:ln w="0">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20" name="Rectangle 10">
              <a:extLst>
                <a:ext uri="{FF2B5EF4-FFF2-40B4-BE49-F238E27FC236}">
                  <a16:creationId xmlns:a16="http://schemas.microsoft.com/office/drawing/2014/main" xmlns="" id="{AF357B10-4D9E-4147-AF7A-28BDDFC81482}"/>
                </a:ext>
              </a:extLst>
            </p:cNvPr>
            <p:cNvSpPr>
              <a:spLocks noChangeArrowheads="1"/>
            </p:cNvSpPr>
            <p:nvPr/>
          </p:nvSpPr>
          <p:spPr bwMode="auto">
            <a:xfrm>
              <a:off x="2327207" y="2349500"/>
              <a:ext cx="4100372" cy="2028658"/>
            </a:xfrm>
            <a:prstGeom prst="rect">
              <a:avLst/>
            </a:prstGeom>
            <a:noFill/>
            <a:ln w="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21" name="Freeform 11">
              <a:extLst>
                <a:ext uri="{FF2B5EF4-FFF2-40B4-BE49-F238E27FC236}">
                  <a16:creationId xmlns:a16="http://schemas.microsoft.com/office/drawing/2014/main" xmlns="" id="{054BB7B6-D216-5F46-9879-ECD3B1CB261C}"/>
                </a:ext>
              </a:extLst>
            </p:cNvPr>
            <p:cNvSpPr>
              <a:spLocks/>
            </p:cNvSpPr>
            <p:nvPr/>
          </p:nvSpPr>
          <p:spPr bwMode="auto">
            <a:xfrm>
              <a:off x="2693270" y="2757487"/>
              <a:ext cx="350024" cy="1873250"/>
            </a:xfrm>
            <a:custGeom>
              <a:avLst/>
              <a:gdLst>
                <a:gd name="T0" fmla="*/ 0 w 309"/>
                <a:gd name="T1" fmla="*/ 2147483646 h 1550"/>
                <a:gd name="T2" fmla="*/ 0 w 309"/>
                <a:gd name="T3" fmla="*/ 2147483646 h 1550"/>
                <a:gd name="T4" fmla="*/ 2147483646 w 309"/>
                <a:gd name="T5" fmla="*/ 0 h 1550"/>
                <a:gd name="T6" fmla="*/ 2147483646 w 309"/>
                <a:gd name="T7" fmla="*/ 2147483646 h 1550"/>
                <a:gd name="T8" fmla="*/ 0 w 309"/>
                <a:gd name="T9" fmla="*/ 2147483646 h 1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550">
                  <a:moveTo>
                    <a:pt x="0" y="1550"/>
                  </a:moveTo>
                  <a:lnTo>
                    <a:pt x="0" y="209"/>
                  </a:lnTo>
                  <a:lnTo>
                    <a:pt x="309" y="0"/>
                  </a:lnTo>
                  <a:lnTo>
                    <a:pt x="309" y="1341"/>
                  </a:lnTo>
                  <a:lnTo>
                    <a:pt x="0" y="1550"/>
                  </a:lnTo>
                  <a:close/>
                </a:path>
              </a:pathLst>
            </a:custGeom>
            <a:solidFill>
              <a:srgbClr val="808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22" name="Rectangle 12">
              <a:extLst>
                <a:ext uri="{FF2B5EF4-FFF2-40B4-BE49-F238E27FC236}">
                  <a16:creationId xmlns:a16="http://schemas.microsoft.com/office/drawing/2014/main" xmlns="" id="{B87D9239-86D5-1742-8D85-28328673A43C}"/>
                </a:ext>
              </a:extLst>
            </p:cNvPr>
            <p:cNvSpPr>
              <a:spLocks noChangeArrowheads="1"/>
            </p:cNvSpPr>
            <p:nvPr/>
          </p:nvSpPr>
          <p:spPr bwMode="auto">
            <a:xfrm>
              <a:off x="2281172" y="3009846"/>
              <a:ext cx="412736" cy="162070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23" name="Freeform 13">
              <a:extLst>
                <a:ext uri="{FF2B5EF4-FFF2-40B4-BE49-F238E27FC236}">
                  <a16:creationId xmlns:a16="http://schemas.microsoft.com/office/drawing/2014/main" xmlns="" id="{C3E1ED14-87DA-4E45-939F-464C686158B7}"/>
                </a:ext>
              </a:extLst>
            </p:cNvPr>
            <p:cNvSpPr>
              <a:spLocks/>
            </p:cNvSpPr>
            <p:nvPr/>
          </p:nvSpPr>
          <p:spPr bwMode="auto">
            <a:xfrm>
              <a:off x="2280742" y="2757487"/>
              <a:ext cx="762552" cy="252412"/>
            </a:xfrm>
            <a:custGeom>
              <a:avLst/>
              <a:gdLst>
                <a:gd name="T0" fmla="*/ 2147483646 w 673"/>
                <a:gd name="T1" fmla="*/ 2147483646 h 209"/>
                <a:gd name="T2" fmla="*/ 2147483646 w 673"/>
                <a:gd name="T3" fmla="*/ 0 h 209"/>
                <a:gd name="T4" fmla="*/ 2147483646 w 673"/>
                <a:gd name="T5" fmla="*/ 0 h 209"/>
                <a:gd name="T6" fmla="*/ 0 w 673"/>
                <a:gd name="T7" fmla="*/ 2147483646 h 209"/>
                <a:gd name="T8" fmla="*/ 2147483646 w 673"/>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09">
                  <a:moveTo>
                    <a:pt x="364" y="209"/>
                  </a:moveTo>
                  <a:lnTo>
                    <a:pt x="673" y="0"/>
                  </a:lnTo>
                  <a:lnTo>
                    <a:pt x="309" y="0"/>
                  </a:lnTo>
                  <a:lnTo>
                    <a:pt x="0" y="209"/>
                  </a:lnTo>
                  <a:lnTo>
                    <a:pt x="364" y="209"/>
                  </a:lnTo>
                  <a:close/>
                </a:path>
              </a:pathLst>
            </a:custGeom>
            <a:solidFill>
              <a:srgbClr val="BFB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24" name="Freeform 14">
              <a:extLst>
                <a:ext uri="{FF2B5EF4-FFF2-40B4-BE49-F238E27FC236}">
                  <a16:creationId xmlns:a16="http://schemas.microsoft.com/office/drawing/2014/main" xmlns="" id="{27690794-C2A0-AD4A-810B-5C9D86504F9A}"/>
                </a:ext>
              </a:extLst>
            </p:cNvPr>
            <p:cNvSpPr>
              <a:spLocks/>
            </p:cNvSpPr>
            <p:nvPr/>
          </p:nvSpPr>
          <p:spPr bwMode="auto">
            <a:xfrm>
              <a:off x="3720127" y="2727325"/>
              <a:ext cx="350024" cy="1903412"/>
            </a:xfrm>
            <a:custGeom>
              <a:avLst/>
              <a:gdLst>
                <a:gd name="T0" fmla="*/ 0 w 309"/>
                <a:gd name="T1" fmla="*/ 2147483646 h 1575"/>
                <a:gd name="T2" fmla="*/ 0 w 309"/>
                <a:gd name="T3" fmla="*/ 2147483646 h 1575"/>
                <a:gd name="T4" fmla="*/ 2147483646 w 309"/>
                <a:gd name="T5" fmla="*/ 0 h 1575"/>
                <a:gd name="T6" fmla="*/ 2147483646 w 309"/>
                <a:gd name="T7" fmla="*/ 2147483646 h 1575"/>
                <a:gd name="T8" fmla="*/ 0 w 309"/>
                <a:gd name="T9" fmla="*/ 2147483646 h 1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575">
                  <a:moveTo>
                    <a:pt x="0" y="1575"/>
                  </a:moveTo>
                  <a:lnTo>
                    <a:pt x="0" y="209"/>
                  </a:lnTo>
                  <a:lnTo>
                    <a:pt x="309" y="0"/>
                  </a:lnTo>
                  <a:lnTo>
                    <a:pt x="309" y="1366"/>
                  </a:lnTo>
                  <a:lnTo>
                    <a:pt x="0" y="1575"/>
                  </a:lnTo>
                  <a:close/>
                </a:path>
              </a:pathLst>
            </a:custGeom>
            <a:solidFill>
              <a:srgbClr val="808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25" name="Rectangle 15">
              <a:extLst>
                <a:ext uri="{FF2B5EF4-FFF2-40B4-BE49-F238E27FC236}">
                  <a16:creationId xmlns:a16="http://schemas.microsoft.com/office/drawing/2014/main" xmlns="" id="{8C6B843C-3F6D-3447-A1AC-26531650C2D9}"/>
                </a:ext>
              </a:extLst>
            </p:cNvPr>
            <p:cNvSpPr>
              <a:spLocks noChangeArrowheads="1"/>
            </p:cNvSpPr>
            <p:nvPr/>
          </p:nvSpPr>
          <p:spPr bwMode="auto">
            <a:xfrm>
              <a:off x="3308249" y="2979685"/>
              <a:ext cx="411149" cy="16508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26" name="Freeform 16">
              <a:extLst>
                <a:ext uri="{FF2B5EF4-FFF2-40B4-BE49-F238E27FC236}">
                  <a16:creationId xmlns:a16="http://schemas.microsoft.com/office/drawing/2014/main" xmlns="" id="{76BBC242-BED7-724C-9FD6-1063EAEF1A60}"/>
                </a:ext>
              </a:extLst>
            </p:cNvPr>
            <p:cNvSpPr>
              <a:spLocks/>
            </p:cNvSpPr>
            <p:nvPr/>
          </p:nvSpPr>
          <p:spPr bwMode="auto">
            <a:xfrm>
              <a:off x="3307598" y="2727325"/>
              <a:ext cx="762552" cy="252412"/>
            </a:xfrm>
            <a:custGeom>
              <a:avLst/>
              <a:gdLst>
                <a:gd name="T0" fmla="*/ 2147483646 w 673"/>
                <a:gd name="T1" fmla="*/ 2147483646 h 209"/>
                <a:gd name="T2" fmla="*/ 2147483646 w 673"/>
                <a:gd name="T3" fmla="*/ 0 h 209"/>
                <a:gd name="T4" fmla="*/ 2147483646 w 673"/>
                <a:gd name="T5" fmla="*/ 0 h 209"/>
                <a:gd name="T6" fmla="*/ 0 w 673"/>
                <a:gd name="T7" fmla="*/ 2147483646 h 209"/>
                <a:gd name="T8" fmla="*/ 2147483646 w 673"/>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09">
                  <a:moveTo>
                    <a:pt x="364" y="209"/>
                  </a:moveTo>
                  <a:lnTo>
                    <a:pt x="673" y="0"/>
                  </a:lnTo>
                  <a:lnTo>
                    <a:pt x="309" y="0"/>
                  </a:lnTo>
                  <a:lnTo>
                    <a:pt x="0" y="209"/>
                  </a:lnTo>
                  <a:lnTo>
                    <a:pt x="364" y="209"/>
                  </a:lnTo>
                  <a:close/>
                </a:path>
              </a:pathLst>
            </a:custGeom>
            <a:solidFill>
              <a:srgbClr val="BFB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27" name="Freeform 17">
              <a:extLst>
                <a:ext uri="{FF2B5EF4-FFF2-40B4-BE49-F238E27FC236}">
                  <a16:creationId xmlns:a16="http://schemas.microsoft.com/office/drawing/2014/main" xmlns="" id="{BA4B228A-A6A6-F14B-A58A-FA6B3DF0E3AC}"/>
                </a:ext>
              </a:extLst>
            </p:cNvPr>
            <p:cNvSpPr>
              <a:spLocks/>
            </p:cNvSpPr>
            <p:nvPr/>
          </p:nvSpPr>
          <p:spPr bwMode="auto">
            <a:xfrm>
              <a:off x="4746983" y="2533650"/>
              <a:ext cx="350024" cy="2097087"/>
            </a:xfrm>
            <a:custGeom>
              <a:avLst/>
              <a:gdLst>
                <a:gd name="T0" fmla="*/ 0 w 309"/>
                <a:gd name="T1" fmla="*/ 2147483646 h 1735"/>
                <a:gd name="T2" fmla="*/ 0 w 309"/>
                <a:gd name="T3" fmla="*/ 2147483646 h 1735"/>
                <a:gd name="T4" fmla="*/ 2147483646 w 309"/>
                <a:gd name="T5" fmla="*/ 0 h 1735"/>
                <a:gd name="T6" fmla="*/ 2147483646 w 309"/>
                <a:gd name="T7" fmla="*/ 2147483646 h 1735"/>
                <a:gd name="T8" fmla="*/ 0 w 309"/>
                <a:gd name="T9" fmla="*/ 2147483646 h 17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735">
                  <a:moveTo>
                    <a:pt x="0" y="1735"/>
                  </a:moveTo>
                  <a:lnTo>
                    <a:pt x="0" y="216"/>
                  </a:lnTo>
                  <a:lnTo>
                    <a:pt x="309" y="0"/>
                  </a:lnTo>
                  <a:lnTo>
                    <a:pt x="309" y="1526"/>
                  </a:lnTo>
                  <a:lnTo>
                    <a:pt x="0" y="1735"/>
                  </a:lnTo>
                  <a:close/>
                </a:path>
              </a:pathLst>
            </a:custGeom>
            <a:solidFill>
              <a:srgbClr val="808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28" name="Rectangle 18">
              <a:extLst>
                <a:ext uri="{FF2B5EF4-FFF2-40B4-BE49-F238E27FC236}">
                  <a16:creationId xmlns:a16="http://schemas.microsoft.com/office/drawing/2014/main" xmlns="" id="{67FD4102-164E-7B41-A39B-DEECDDCEADED}"/>
                </a:ext>
              </a:extLst>
            </p:cNvPr>
            <p:cNvSpPr>
              <a:spLocks noChangeArrowheads="1"/>
            </p:cNvSpPr>
            <p:nvPr/>
          </p:nvSpPr>
          <p:spPr bwMode="auto">
            <a:xfrm>
              <a:off x="4333738" y="2795550"/>
              <a:ext cx="412736" cy="183499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29" name="Freeform 19">
              <a:extLst>
                <a:ext uri="{FF2B5EF4-FFF2-40B4-BE49-F238E27FC236}">
                  <a16:creationId xmlns:a16="http://schemas.microsoft.com/office/drawing/2014/main" xmlns="" id="{6A25CB89-146C-E14D-B6CF-2E3BAFD0C06A}"/>
                </a:ext>
              </a:extLst>
            </p:cNvPr>
            <p:cNvSpPr>
              <a:spLocks/>
            </p:cNvSpPr>
            <p:nvPr/>
          </p:nvSpPr>
          <p:spPr bwMode="auto">
            <a:xfrm>
              <a:off x="4334455" y="2533650"/>
              <a:ext cx="762552" cy="261937"/>
            </a:xfrm>
            <a:custGeom>
              <a:avLst/>
              <a:gdLst>
                <a:gd name="T0" fmla="*/ 2147483646 w 673"/>
                <a:gd name="T1" fmla="*/ 2147483646 h 216"/>
                <a:gd name="T2" fmla="*/ 2147483646 w 673"/>
                <a:gd name="T3" fmla="*/ 0 h 216"/>
                <a:gd name="T4" fmla="*/ 2147483646 w 673"/>
                <a:gd name="T5" fmla="*/ 0 h 216"/>
                <a:gd name="T6" fmla="*/ 0 w 673"/>
                <a:gd name="T7" fmla="*/ 2147483646 h 216"/>
                <a:gd name="T8" fmla="*/ 2147483646 w 673"/>
                <a:gd name="T9" fmla="*/ 2147483646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16">
                  <a:moveTo>
                    <a:pt x="364" y="216"/>
                  </a:moveTo>
                  <a:lnTo>
                    <a:pt x="673" y="0"/>
                  </a:lnTo>
                  <a:lnTo>
                    <a:pt x="309" y="0"/>
                  </a:lnTo>
                  <a:lnTo>
                    <a:pt x="0" y="216"/>
                  </a:lnTo>
                  <a:lnTo>
                    <a:pt x="364" y="216"/>
                  </a:lnTo>
                  <a:close/>
                </a:path>
              </a:pathLst>
            </a:custGeom>
            <a:solidFill>
              <a:srgbClr val="BFB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0" name="Freeform 20">
              <a:extLst>
                <a:ext uri="{FF2B5EF4-FFF2-40B4-BE49-F238E27FC236}">
                  <a16:creationId xmlns:a16="http://schemas.microsoft.com/office/drawing/2014/main" xmlns="" id="{F3705152-D878-A042-9B01-2B2234D8B973}"/>
                </a:ext>
              </a:extLst>
            </p:cNvPr>
            <p:cNvSpPr>
              <a:spLocks/>
            </p:cNvSpPr>
            <p:nvPr/>
          </p:nvSpPr>
          <p:spPr bwMode="auto">
            <a:xfrm>
              <a:off x="5773839" y="2466975"/>
              <a:ext cx="350024" cy="2163762"/>
            </a:xfrm>
            <a:custGeom>
              <a:avLst/>
              <a:gdLst>
                <a:gd name="T0" fmla="*/ 0 w 309"/>
                <a:gd name="T1" fmla="*/ 2147483646 h 1790"/>
                <a:gd name="T2" fmla="*/ 0 w 309"/>
                <a:gd name="T3" fmla="*/ 2147483646 h 1790"/>
                <a:gd name="T4" fmla="*/ 2147483646 w 309"/>
                <a:gd name="T5" fmla="*/ 0 h 1790"/>
                <a:gd name="T6" fmla="*/ 2147483646 w 309"/>
                <a:gd name="T7" fmla="*/ 2147483646 h 1790"/>
                <a:gd name="T8" fmla="*/ 0 w 309"/>
                <a:gd name="T9" fmla="*/ 2147483646 h 17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790">
                  <a:moveTo>
                    <a:pt x="0" y="1790"/>
                  </a:moveTo>
                  <a:lnTo>
                    <a:pt x="0" y="209"/>
                  </a:lnTo>
                  <a:lnTo>
                    <a:pt x="309" y="0"/>
                  </a:lnTo>
                  <a:lnTo>
                    <a:pt x="309" y="1581"/>
                  </a:lnTo>
                  <a:lnTo>
                    <a:pt x="0" y="1790"/>
                  </a:lnTo>
                  <a:close/>
                </a:path>
              </a:pathLst>
            </a:custGeom>
            <a:solidFill>
              <a:srgbClr val="808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1" name="Rectangle 21">
              <a:extLst>
                <a:ext uri="{FF2B5EF4-FFF2-40B4-BE49-F238E27FC236}">
                  <a16:creationId xmlns:a16="http://schemas.microsoft.com/office/drawing/2014/main" xmlns="" id="{80CF2AE3-CB99-2343-A521-4D45B649A04E}"/>
                </a:ext>
              </a:extLst>
            </p:cNvPr>
            <p:cNvSpPr>
              <a:spLocks noChangeArrowheads="1"/>
            </p:cNvSpPr>
            <p:nvPr/>
          </p:nvSpPr>
          <p:spPr bwMode="auto">
            <a:xfrm>
              <a:off x="5360816" y="2720944"/>
              <a:ext cx="412736" cy="19096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32" name="Freeform 22">
              <a:extLst>
                <a:ext uri="{FF2B5EF4-FFF2-40B4-BE49-F238E27FC236}">
                  <a16:creationId xmlns:a16="http://schemas.microsoft.com/office/drawing/2014/main" xmlns="" id="{BEDA39FB-446B-AB4C-9F42-4E5F5E7DD860}"/>
                </a:ext>
              </a:extLst>
            </p:cNvPr>
            <p:cNvSpPr>
              <a:spLocks/>
            </p:cNvSpPr>
            <p:nvPr/>
          </p:nvSpPr>
          <p:spPr bwMode="auto">
            <a:xfrm>
              <a:off x="5361311" y="2466975"/>
              <a:ext cx="762552" cy="254000"/>
            </a:xfrm>
            <a:custGeom>
              <a:avLst/>
              <a:gdLst>
                <a:gd name="T0" fmla="*/ 2147483646 w 673"/>
                <a:gd name="T1" fmla="*/ 2147483646 h 209"/>
                <a:gd name="T2" fmla="*/ 2147483646 w 673"/>
                <a:gd name="T3" fmla="*/ 0 h 209"/>
                <a:gd name="T4" fmla="*/ 2147483646 w 673"/>
                <a:gd name="T5" fmla="*/ 0 h 209"/>
                <a:gd name="T6" fmla="*/ 0 w 673"/>
                <a:gd name="T7" fmla="*/ 2147483646 h 209"/>
                <a:gd name="T8" fmla="*/ 2147483646 w 673"/>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09">
                  <a:moveTo>
                    <a:pt x="364" y="209"/>
                  </a:moveTo>
                  <a:lnTo>
                    <a:pt x="673" y="0"/>
                  </a:lnTo>
                  <a:lnTo>
                    <a:pt x="309" y="0"/>
                  </a:lnTo>
                  <a:lnTo>
                    <a:pt x="0" y="209"/>
                  </a:lnTo>
                  <a:lnTo>
                    <a:pt x="364" y="209"/>
                  </a:lnTo>
                  <a:close/>
                </a:path>
              </a:pathLst>
            </a:custGeom>
            <a:solidFill>
              <a:srgbClr val="BFB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3" name="Freeform 23">
              <a:extLst>
                <a:ext uri="{FF2B5EF4-FFF2-40B4-BE49-F238E27FC236}">
                  <a16:creationId xmlns:a16="http://schemas.microsoft.com/office/drawing/2014/main" xmlns="" id="{1315DEB7-781B-6840-9D90-3CDB843EB980}"/>
                </a:ext>
              </a:extLst>
            </p:cNvPr>
            <p:cNvSpPr>
              <a:spLocks/>
            </p:cNvSpPr>
            <p:nvPr/>
          </p:nvSpPr>
          <p:spPr bwMode="auto">
            <a:xfrm>
              <a:off x="2343246" y="3344862"/>
              <a:ext cx="350024" cy="1546225"/>
            </a:xfrm>
            <a:custGeom>
              <a:avLst/>
              <a:gdLst>
                <a:gd name="T0" fmla="*/ 0 w 309"/>
                <a:gd name="T1" fmla="*/ 2147483646 h 1279"/>
                <a:gd name="T2" fmla="*/ 0 w 309"/>
                <a:gd name="T3" fmla="*/ 2147483646 h 1279"/>
                <a:gd name="T4" fmla="*/ 2147483646 w 309"/>
                <a:gd name="T5" fmla="*/ 0 h 1279"/>
                <a:gd name="T6" fmla="*/ 2147483646 w 309"/>
                <a:gd name="T7" fmla="*/ 2147483646 h 1279"/>
                <a:gd name="T8" fmla="*/ 0 w 309"/>
                <a:gd name="T9" fmla="*/ 2147483646 h 1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279">
                  <a:moveTo>
                    <a:pt x="0" y="1279"/>
                  </a:moveTo>
                  <a:lnTo>
                    <a:pt x="0" y="209"/>
                  </a:lnTo>
                  <a:lnTo>
                    <a:pt x="309" y="0"/>
                  </a:lnTo>
                  <a:lnTo>
                    <a:pt x="309" y="1064"/>
                  </a:lnTo>
                  <a:lnTo>
                    <a:pt x="0" y="1279"/>
                  </a:lnTo>
                  <a:close/>
                </a:path>
              </a:pathLst>
            </a:custGeom>
            <a:solidFill>
              <a:srgbClr val="804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4" name="Rectangle 24">
              <a:extLst>
                <a:ext uri="{FF2B5EF4-FFF2-40B4-BE49-F238E27FC236}">
                  <a16:creationId xmlns:a16="http://schemas.microsoft.com/office/drawing/2014/main" xmlns="" id="{4504B77E-D410-ED4A-9BBF-34B7E5497D74}"/>
                </a:ext>
              </a:extLst>
            </p:cNvPr>
            <p:cNvSpPr>
              <a:spLocks noChangeArrowheads="1"/>
            </p:cNvSpPr>
            <p:nvPr/>
          </p:nvSpPr>
          <p:spPr bwMode="auto">
            <a:xfrm>
              <a:off x="1930346" y="3597172"/>
              <a:ext cx="412736" cy="129370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35" name="Freeform 25">
              <a:extLst>
                <a:ext uri="{FF2B5EF4-FFF2-40B4-BE49-F238E27FC236}">
                  <a16:creationId xmlns:a16="http://schemas.microsoft.com/office/drawing/2014/main" xmlns="" id="{F6E654FC-AD5E-FE42-A8DE-0121DC57C5BD}"/>
                </a:ext>
              </a:extLst>
            </p:cNvPr>
            <p:cNvSpPr>
              <a:spLocks/>
            </p:cNvSpPr>
            <p:nvPr/>
          </p:nvSpPr>
          <p:spPr bwMode="auto">
            <a:xfrm>
              <a:off x="1918217" y="3348037"/>
              <a:ext cx="764338" cy="252412"/>
            </a:xfrm>
            <a:custGeom>
              <a:avLst/>
              <a:gdLst>
                <a:gd name="T0" fmla="*/ 2147483646 w 674"/>
                <a:gd name="T1" fmla="*/ 2147483646 h 209"/>
                <a:gd name="T2" fmla="*/ 2147483646 w 674"/>
                <a:gd name="T3" fmla="*/ 0 h 209"/>
                <a:gd name="T4" fmla="*/ 2147483646 w 674"/>
                <a:gd name="T5" fmla="*/ 0 h 209"/>
                <a:gd name="T6" fmla="*/ 0 w 674"/>
                <a:gd name="T7" fmla="*/ 2147483646 h 209"/>
                <a:gd name="T8" fmla="*/ 2147483646 w 674"/>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4" h="209">
                  <a:moveTo>
                    <a:pt x="365" y="209"/>
                  </a:moveTo>
                  <a:lnTo>
                    <a:pt x="674" y="0"/>
                  </a:lnTo>
                  <a:lnTo>
                    <a:pt x="310" y="0"/>
                  </a:lnTo>
                  <a:lnTo>
                    <a:pt x="0" y="209"/>
                  </a:lnTo>
                  <a:lnTo>
                    <a:pt x="365" y="209"/>
                  </a:lnTo>
                  <a:close/>
                </a:path>
              </a:pathLst>
            </a:custGeom>
            <a:solidFill>
              <a:srgbClr val="BF7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6" name="Freeform 26">
              <a:extLst>
                <a:ext uri="{FF2B5EF4-FFF2-40B4-BE49-F238E27FC236}">
                  <a16:creationId xmlns:a16="http://schemas.microsoft.com/office/drawing/2014/main" xmlns="" id="{F28EA630-97B9-1F49-A2C8-3BF351718F26}"/>
                </a:ext>
              </a:extLst>
            </p:cNvPr>
            <p:cNvSpPr>
              <a:spLocks/>
            </p:cNvSpPr>
            <p:nvPr/>
          </p:nvSpPr>
          <p:spPr bwMode="auto">
            <a:xfrm>
              <a:off x="3370103" y="3516312"/>
              <a:ext cx="350024" cy="1374775"/>
            </a:xfrm>
            <a:custGeom>
              <a:avLst/>
              <a:gdLst>
                <a:gd name="T0" fmla="*/ 0 w 309"/>
                <a:gd name="T1" fmla="*/ 2147483646 h 1138"/>
                <a:gd name="T2" fmla="*/ 0 w 309"/>
                <a:gd name="T3" fmla="*/ 2147483646 h 1138"/>
                <a:gd name="T4" fmla="*/ 2147483646 w 309"/>
                <a:gd name="T5" fmla="*/ 0 h 1138"/>
                <a:gd name="T6" fmla="*/ 2147483646 w 309"/>
                <a:gd name="T7" fmla="*/ 2147483646 h 1138"/>
                <a:gd name="T8" fmla="*/ 0 w 309"/>
                <a:gd name="T9" fmla="*/ 2147483646 h 1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138">
                  <a:moveTo>
                    <a:pt x="0" y="1138"/>
                  </a:moveTo>
                  <a:lnTo>
                    <a:pt x="0" y="209"/>
                  </a:lnTo>
                  <a:lnTo>
                    <a:pt x="309" y="0"/>
                  </a:lnTo>
                  <a:lnTo>
                    <a:pt x="309" y="923"/>
                  </a:lnTo>
                  <a:lnTo>
                    <a:pt x="0" y="1138"/>
                  </a:lnTo>
                  <a:close/>
                </a:path>
              </a:pathLst>
            </a:custGeom>
            <a:solidFill>
              <a:srgbClr val="804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7" name="Rectangle 27">
              <a:extLst>
                <a:ext uri="{FF2B5EF4-FFF2-40B4-BE49-F238E27FC236}">
                  <a16:creationId xmlns:a16="http://schemas.microsoft.com/office/drawing/2014/main" xmlns="" id="{DEA3D6BD-48EA-4743-AFC2-0E8E290A7C7B}"/>
                </a:ext>
              </a:extLst>
            </p:cNvPr>
            <p:cNvSpPr>
              <a:spLocks noChangeArrowheads="1"/>
            </p:cNvSpPr>
            <p:nvPr/>
          </p:nvSpPr>
          <p:spPr bwMode="auto">
            <a:xfrm>
              <a:off x="2957424" y="3767020"/>
              <a:ext cx="412736" cy="1123857"/>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38" name="Freeform 28">
              <a:extLst>
                <a:ext uri="{FF2B5EF4-FFF2-40B4-BE49-F238E27FC236}">
                  <a16:creationId xmlns:a16="http://schemas.microsoft.com/office/drawing/2014/main" xmlns="" id="{99EDC5AF-2F0B-2247-A020-841A9145A7AC}"/>
                </a:ext>
              </a:extLst>
            </p:cNvPr>
            <p:cNvSpPr>
              <a:spLocks/>
            </p:cNvSpPr>
            <p:nvPr/>
          </p:nvSpPr>
          <p:spPr bwMode="auto">
            <a:xfrm>
              <a:off x="2957574" y="3516312"/>
              <a:ext cx="762552" cy="250825"/>
            </a:xfrm>
            <a:custGeom>
              <a:avLst/>
              <a:gdLst>
                <a:gd name="T0" fmla="*/ 2147483646 w 673"/>
                <a:gd name="T1" fmla="*/ 2147483646 h 209"/>
                <a:gd name="T2" fmla="*/ 2147483646 w 673"/>
                <a:gd name="T3" fmla="*/ 0 h 209"/>
                <a:gd name="T4" fmla="*/ 2147483646 w 673"/>
                <a:gd name="T5" fmla="*/ 0 h 209"/>
                <a:gd name="T6" fmla="*/ 0 w 673"/>
                <a:gd name="T7" fmla="*/ 2147483646 h 209"/>
                <a:gd name="T8" fmla="*/ 2147483646 w 673"/>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09">
                  <a:moveTo>
                    <a:pt x="364" y="209"/>
                  </a:moveTo>
                  <a:lnTo>
                    <a:pt x="673" y="0"/>
                  </a:lnTo>
                  <a:lnTo>
                    <a:pt x="309" y="0"/>
                  </a:lnTo>
                  <a:lnTo>
                    <a:pt x="0" y="209"/>
                  </a:lnTo>
                  <a:lnTo>
                    <a:pt x="364" y="209"/>
                  </a:lnTo>
                  <a:close/>
                </a:path>
              </a:pathLst>
            </a:custGeom>
            <a:solidFill>
              <a:srgbClr val="BF7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39" name="Freeform 29">
              <a:extLst>
                <a:ext uri="{FF2B5EF4-FFF2-40B4-BE49-F238E27FC236}">
                  <a16:creationId xmlns:a16="http://schemas.microsoft.com/office/drawing/2014/main" xmlns="" id="{CE4AC74E-1470-8643-8A46-7DE9CB04BF25}"/>
                </a:ext>
              </a:extLst>
            </p:cNvPr>
            <p:cNvSpPr>
              <a:spLocks/>
            </p:cNvSpPr>
            <p:nvPr/>
          </p:nvSpPr>
          <p:spPr bwMode="auto">
            <a:xfrm>
              <a:off x="4396959" y="3344862"/>
              <a:ext cx="350024" cy="1546225"/>
            </a:xfrm>
            <a:custGeom>
              <a:avLst/>
              <a:gdLst>
                <a:gd name="T0" fmla="*/ 0 w 309"/>
                <a:gd name="T1" fmla="*/ 2147483646 h 1279"/>
                <a:gd name="T2" fmla="*/ 0 w 309"/>
                <a:gd name="T3" fmla="*/ 2147483646 h 1279"/>
                <a:gd name="T4" fmla="*/ 2147483646 w 309"/>
                <a:gd name="T5" fmla="*/ 0 h 1279"/>
                <a:gd name="T6" fmla="*/ 2147483646 w 309"/>
                <a:gd name="T7" fmla="*/ 2147483646 h 1279"/>
                <a:gd name="T8" fmla="*/ 0 w 309"/>
                <a:gd name="T9" fmla="*/ 2147483646 h 1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279">
                  <a:moveTo>
                    <a:pt x="0" y="1279"/>
                  </a:moveTo>
                  <a:lnTo>
                    <a:pt x="0" y="209"/>
                  </a:lnTo>
                  <a:lnTo>
                    <a:pt x="309" y="0"/>
                  </a:lnTo>
                  <a:lnTo>
                    <a:pt x="309" y="1064"/>
                  </a:lnTo>
                  <a:lnTo>
                    <a:pt x="0" y="1279"/>
                  </a:lnTo>
                  <a:close/>
                </a:path>
              </a:pathLst>
            </a:custGeom>
            <a:solidFill>
              <a:srgbClr val="804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0" name="Rectangle 30">
              <a:extLst>
                <a:ext uri="{FF2B5EF4-FFF2-40B4-BE49-F238E27FC236}">
                  <a16:creationId xmlns:a16="http://schemas.microsoft.com/office/drawing/2014/main" xmlns="" id="{CDB524FB-0491-8D49-B280-1B207FE75DAC}"/>
                </a:ext>
              </a:extLst>
            </p:cNvPr>
            <p:cNvSpPr>
              <a:spLocks noChangeArrowheads="1"/>
            </p:cNvSpPr>
            <p:nvPr/>
          </p:nvSpPr>
          <p:spPr bwMode="auto">
            <a:xfrm>
              <a:off x="3984500" y="3597172"/>
              <a:ext cx="412736" cy="1293705"/>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41" name="Freeform 31">
              <a:extLst>
                <a:ext uri="{FF2B5EF4-FFF2-40B4-BE49-F238E27FC236}">
                  <a16:creationId xmlns:a16="http://schemas.microsoft.com/office/drawing/2014/main" xmlns="" id="{C62E525B-68CE-E342-8693-64AEB841B8C6}"/>
                </a:ext>
              </a:extLst>
            </p:cNvPr>
            <p:cNvSpPr>
              <a:spLocks/>
            </p:cNvSpPr>
            <p:nvPr/>
          </p:nvSpPr>
          <p:spPr bwMode="auto">
            <a:xfrm>
              <a:off x="3984431" y="3344862"/>
              <a:ext cx="762552" cy="252412"/>
            </a:xfrm>
            <a:custGeom>
              <a:avLst/>
              <a:gdLst>
                <a:gd name="T0" fmla="*/ 2147483646 w 673"/>
                <a:gd name="T1" fmla="*/ 2147483646 h 209"/>
                <a:gd name="T2" fmla="*/ 2147483646 w 673"/>
                <a:gd name="T3" fmla="*/ 0 h 209"/>
                <a:gd name="T4" fmla="*/ 2147483646 w 673"/>
                <a:gd name="T5" fmla="*/ 0 h 209"/>
                <a:gd name="T6" fmla="*/ 0 w 673"/>
                <a:gd name="T7" fmla="*/ 2147483646 h 209"/>
                <a:gd name="T8" fmla="*/ 2147483646 w 673"/>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09">
                  <a:moveTo>
                    <a:pt x="364" y="209"/>
                  </a:moveTo>
                  <a:lnTo>
                    <a:pt x="673" y="0"/>
                  </a:lnTo>
                  <a:lnTo>
                    <a:pt x="309" y="0"/>
                  </a:lnTo>
                  <a:lnTo>
                    <a:pt x="0" y="209"/>
                  </a:lnTo>
                  <a:lnTo>
                    <a:pt x="364" y="209"/>
                  </a:lnTo>
                  <a:close/>
                </a:path>
              </a:pathLst>
            </a:custGeom>
            <a:solidFill>
              <a:srgbClr val="BF7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2" name="Freeform 32">
              <a:extLst>
                <a:ext uri="{FF2B5EF4-FFF2-40B4-BE49-F238E27FC236}">
                  <a16:creationId xmlns:a16="http://schemas.microsoft.com/office/drawing/2014/main" xmlns="" id="{E728A228-37DB-EA45-996E-BCE889E5F39D}"/>
                </a:ext>
              </a:extLst>
            </p:cNvPr>
            <p:cNvSpPr>
              <a:spLocks/>
            </p:cNvSpPr>
            <p:nvPr/>
          </p:nvSpPr>
          <p:spPr bwMode="auto">
            <a:xfrm>
              <a:off x="5423815" y="3284537"/>
              <a:ext cx="350024" cy="1606550"/>
            </a:xfrm>
            <a:custGeom>
              <a:avLst/>
              <a:gdLst>
                <a:gd name="T0" fmla="*/ 0 w 309"/>
                <a:gd name="T1" fmla="*/ 2147483646 h 1328"/>
                <a:gd name="T2" fmla="*/ 0 w 309"/>
                <a:gd name="T3" fmla="*/ 2147483646 h 1328"/>
                <a:gd name="T4" fmla="*/ 2147483646 w 309"/>
                <a:gd name="T5" fmla="*/ 0 h 1328"/>
                <a:gd name="T6" fmla="*/ 2147483646 w 309"/>
                <a:gd name="T7" fmla="*/ 2147483646 h 1328"/>
                <a:gd name="T8" fmla="*/ 0 w 309"/>
                <a:gd name="T9" fmla="*/ 2147483646 h 1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328">
                  <a:moveTo>
                    <a:pt x="0" y="1328"/>
                  </a:moveTo>
                  <a:lnTo>
                    <a:pt x="0" y="209"/>
                  </a:lnTo>
                  <a:lnTo>
                    <a:pt x="309" y="0"/>
                  </a:lnTo>
                  <a:lnTo>
                    <a:pt x="309" y="1113"/>
                  </a:lnTo>
                  <a:lnTo>
                    <a:pt x="0" y="1328"/>
                  </a:lnTo>
                  <a:close/>
                </a:path>
              </a:pathLst>
            </a:custGeom>
            <a:solidFill>
              <a:srgbClr val="804D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3" name="Rectangle 33">
              <a:extLst>
                <a:ext uri="{FF2B5EF4-FFF2-40B4-BE49-F238E27FC236}">
                  <a16:creationId xmlns:a16="http://schemas.microsoft.com/office/drawing/2014/main" xmlns="" id="{1FAFBDFF-D644-C448-A502-2DB4AE4A64C2}"/>
                </a:ext>
              </a:extLst>
            </p:cNvPr>
            <p:cNvSpPr>
              <a:spLocks noChangeArrowheads="1"/>
            </p:cNvSpPr>
            <p:nvPr/>
          </p:nvSpPr>
          <p:spPr bwMode="auto">
            <a:xfrm>
              <a:off x="5013165" y="3538439"/>
              <a:ext cx="411149" cy="135243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44" name="Freeform 34">
              <a:extLst>
                <a:ext uri="{FF2B5EF4-FFF2-40B4-BE49-F238E27FC236}">
                  <a16:creationId xmlns:a16="http://schemas.microsoft.com/office/drawing/2014/main" xmlns="" id="{1D3FF0B0-C209-0C4E-B469-CF219F068F82}"/>
                </a:ext>
              </a:extLst>
            </p:cNvPr>
            <p:cNvSpPr>
              <a:spLocks/>
            </p:cNvSpPr>
            <p:nvPr/>
          </p:nvSpPr>
          <p:spPr bwMode="auto">
            <a:xfrm>
              <a:off x="5013073" y="3284537"/>
              <a:ext cx="760767" cy="254000"/>
            </a:xfrm>
            <a:custGeom>
              <a:avLst/>
              <a:gdLst>
                <a:gd name="T0" fmla="*/ 2147483646 w 673"/>
                <a:gd name="T1" fmla="*/ 2147483646 h 209"/>
                <a:gd name="T2" fmla="*/ 2147483646 w 673"/>
                <a:gd name="T3" fmla="*/ 0 h 209"/>
                <a:gd name="T4" fmla="*/ 2147483646 w 673"/>
                <a:gd name="T5" fmla="*/ 0 h 209"/>
                <a:gd name="T6" fmla="*/ 0 w 673"/>
                <a:gd name="T7" fmla="*/ 2147483646 h 209"/>
                <a:gd name="T8" fmla="*/ 2147483646 w 673"/>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209">
                  <a:moveTo>
                    <a:pt x="364" y="209"/>
                  </a:moveTo>
                  <a:lnTo>
                    <a:pt x="673" y="0"/>
                  </a:lnTo>
                  <a:lnTo>
                    <a:pt x="309" y="0"/>
                  </a:lnTo>
                  <a:lnTo>
                    <a:pt x="0" y="209"/>
                  </a:lnTo>
                  <a:lnTo>
                    <a:pt x="364" y="209"/>
                  </a:lnTo>
                  <a:close/>
                </a:path>
              </a:pathLst>
            </a:custGeom>
            <a:solidFill>
              <a:srgbClr val="BF7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5" name="Freeform 35">
              <a:extLst>
                <a:ext uri="{FF2B5EF4-FFF2-40B4-BE49-F238E27FC236}">
                  <a16:creationId xmlns:a16="http://schemas.microsoft.com/office/drawing/2014/main" xmlns="" id="{E940D1D1-8AFD-0742-ACA8-5BC71E2A638A}"/>
                </a:ext>
              </a:extLst>
            </p:cNvPr>
            <p:cNvSpPr>
              <a:spLocks/>
            </p:cNvSpPr>
            <p:nvPr/>
          </p:nvSpPr>
          <p:spPr bwMode="auto">
            <a:xfrm>
              <a:off x="1993222" y="4073525"/>
              <a:ext cx="350024" cy="1069975"/>
            </a:xfrm>
            <a:custGeom>
              <a:avLst/>
              <a:gdLst>
                <a:gd name="T0" fmla="*/ 0 w 310"/>
                <a:gd name="T1" fmla="*/ 2147483646 h 885"/>
                <a:gd name="T2" fmla="*/ 0 w 310"/>
                <a:gd name="T3" fmla="*/ 2147483646 h 885"/>
                <a:gd name="T4" fmla="*/ 2147483646 w 310"/>
                <a:gd name="T5" fmla="*/ 0 h 885"/>
                <a:gd name="T6" fmla="*/ 2147483646 w 310"/>
                <a:gd name="T7" fmla="*/ 2147483646 h 885"/>
                <a:gd name="T8" fmla="*/ 0 w 310"/>
                <a:gd name="T9" fmla="*/ 2147483646 h 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0" h="885">
                  <a:moveTo>
                    <a:pt x="0" y="885"/>
                  </a:moveTo>
                  <a:lnTo>
                    <a:pt x="0" y="215"/>
                  </a:lnTo>
                  <a:lnTo>
                    <a:pt x="310" y="0"/>
                  </a:lnTo>
                  <a:lnTo>
                    <a:pt x="310" y="676"/>
                  </a:lnTo>
                  <a:lnTo>
                    <a:pt x="0" y="885"/>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6" name="Rectangle 36">
              <a:extLst>
                <a:ext uri="{FF2B5EF4-FFF2-40B4-BE49-F238E27FC236}">
                  <a16:creationId xmlns:a16="http://schemas.microsoft.com/office/drawing/2014/main" xmlns="" id="{16F302AB-DA1F-A74B-8A2F-A4EEF0E0EAFC}"/>
                </a:ext>
              </a:extLst>
            </p:cNvPr>
            <p:cNvSpPr>
              <a:spLocks noChangeArrowheads="1"/>
            </p:cNvSpPr>
            <p:nvPr/>
          </p:nvSpPr>
          <p:spPr bwMode="auto">
            <a:xfrm>
              <a:off x="1581108" y="4333712"/>
              <a:ext cx="412736" cy="80955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47" name="Freeform 37">
              <a:extLst>
                <a:ext uri="{FF2B5EF4-FFF2-40B4-BE49-F238E27FC236}">
                  <a16:creationId xmlns:a16="http://schemas.microsoft.com/office/drawing/2014/main" xmlns="" id="{FB497FFE-7D90-7244-9A72-9920B09AA208}"/>
                </a:ext>
              </a:extLst>
            </p:cNvPr>
            <p:cNvSpPr>
              <a:spLocks/>
            </p:cNvSpPr>
            <p:nvPr/>
          </p:nvSpPr>
          <p:spPr bwMode="auto">
            <a:xfrm>
              <a:off x="1580694" y="4073525"/>
              <a:ext cx="762552" cy="260350"/>
            </a:xfrm>
            <a:custGeom>
              <a:avLst/>
              <a:gdLst>
                <a:gd name="T0" fmla="*/ 2147483646 w 674"/>
                <a:gd name="T1" fmla="*/ 2147483646 h 215"/>
                <a:gd name="T2" fmla="*/ 2147483646 w 674"/>
                <a:gd name="T3" fmla="*/ 0 h 215"/>
                <a:gd name="T4" fmla="*/ 2147483646 w 674"/>
                <a:gd name="T5" fmla="*/ 0 h 215"/>
                <a:gd name="T6" fmla="*/ 0 w 674"/>
                <a:gd name="T7" fmla="*/ 2147483646 h 215"/>
                <a:gd name="T8" fmla="*/ 2147483646 w 674"/>
                <a:gd name="T9" fmla="*/ 2147483646 h 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4" h="215">
                  <a:moveTo>
                    <a:pt x="364" y="215"/>
                  </a:moveTo>
                  <a:lnTo>
                    <a:pt x="674" y="0"/>
                  </a:lnTo>
                  <a:lnTo>
                    <a:pt x="309" y="0"/>
                  </a:lnTo>
                  <a:lnTo>
                    <a:pt x="0" y="215"/>
                  </a:lnTo>
                  <a:lnTo>
                    <a:pt x="364" y="215"/>
                  </a:lnTo>
                  <a:close/>
                </a:path>
              </a:pathLst>
            </a:custGeom>
            <a:solidFill>
              <a:srgbClr val="00BFB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8" name="Freeform 38">
              <a:extLst>
                <a:ext uri="{FF2B5EF4-FFF2-40B4-BE49-F238E27FC236}">
                  <a16:creationId xmlns:a16="http://schemas.microsoft.com/office/drawing/2014/main" xmlns="" id="{C810F399-50EB-6345-B3BA-93E20412268E}"/>
                </a:ext>
              </a:extLst>
            </p:cNvPr>
            <p:cNvSpPr>
              <a:spLocks/>
            </p:cNvSpPr>
            <p:nvPr/>
          </p:nvSpPr>
          <p:spPr bwMode="auto">
            <a:xfrm>
              <a:off x="3020079" y="3925887"/>
              <a:ext cx="350024" cy="1217612"/>
            </a:xfrm>
            <a:custGeom>
              <a:avLst/>
              <a:gdLst>
                <a:gd name="T0" fmla="*/ 0 w 309"/>
                <a:gd name="T1" fmla="*/ 2147483646 h 1008"/>
                <a:gd name="T2" fmla="*/ 0 w 309"/>
                <a:gd name="T3" fmla="*/ 2147483646 h 1008"/>
                <a:gd name="T4" fmla="*/ 2147483646 w 309"/>
                <a:gd name="T5" fmla="*/ 0 h 1008"/>
                <a:gd name="T6" fmla="*/ 2147483646 w 309"/>
                <a:gd name="T7" fmla="*/ 2147483646 h 1008"/>
                <a:gd name="T8" fmla="*/ 0 w 309"/>
                <a:gd name="T9" fmla="*/ 2147483646 h 10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008">
                  <a:moveTo>
                    <a:pt x="0" y="1008"/>
                  </a:moveTo>
                  <a:lnTo>
                    <a:pt x="0" y="209"/>
                  </a:lnTo>
                  <a:lnTo>
                    <a:pt x="309" y="0"/>
                  </a:lnTo>
                  <a:lnTo>
                    <a:pt x="309" y="799"/>
                  </a:lnTo>
                  <a:lnTo>
                    <a:pt x="0" y="1008"/>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49" name="Rectangle 39">
              <a:extLst>
                <a:ext uri="{FF2B5EF4-FFF2-40B4-BE49-F238E27FC236}">
                  <a16:creationId xmlns:a16="http://schemas.microsoft.com/office/drawing/2014/main" xmlns="" id="{29244297-D6F1-444F-A4DE-0D2E732186F5}"/>
                </a:ext>
              </a:extLst>
            </p:cNvPr>
            <p:cNvSpPr>
              <a:spLocks noChangeArrowheads="1"/>
            </p:cNvSpPr>
            <p:nvPr/>
          </p:nvSpPr>
          <p:spPr bwMode="auto">
            <a:xfrm>
              <a:off x="2608186" y="4176561"/>
              <a:ext cx="411148" cy="96670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50" name="Freeform 40">
              <a:extLst>
                <a:ext uri="{FF2B5EF4-FFF2-40B4-BE49-F238E27FC236}">
                  <a16:creationId xmlns:a16="http://schemas.microsoft.com/office/drawing/2014/main" xmlns="" id="{C7596256-A3FB-7D4B-A6C2-CCB46486348C}"/>
                </a:ext>
              </a:extLst>
            </p:cNvPr>
            <p:cNvSpPr>
              <a:spLocks/>
            </p:cNvSpPr>
            <p:nvPr/>
          </p:nvSpPr>
          <p:spPr bwMode="auto">
            <a:xfrm>
              <a:off x="2607550" y="3925887"/>
              <a:ext cx="762552" cy="250825"/>
            </a:xfrm>
            <a:custGeom>
              <a:avLst/>
              <a:gdLst>
                <a:gd name="T0" fmla="*/ 2147483646 w 674"/>
                <a:gd name="T1" fmla="*/ 2147483646 h 209"/>
                <a:gd name="T2" fmla="*/ 2147483646 w 674"/>
                <a:gd name="T3" fmla="*/ 0 h 209"/>
                <a:gd name="T4" fmla="*/ 2147483646 w 674"/>
                <a:gd name="T5" fmla="*/ 0 h 209"/>
                <a:gd name="T6" fmla="*/ 0 w 674"/>
                <a:gd name="T7" fmla="*/ 2147483646 h 209"/>
                <a:gd name="T8" fmla="*/ 2147483646 w 674"/>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4" h="209">
                  <a:moveTo>
                    <a:pt x="365" y="209"/>
                  </a:moveTo>
                  <a:lnTo>
                    <a:pt x="674" y="0"/>
                  </a:lnTo>
                  <a:lnTo>
                    <a:pt x="310" y="0"/>
                  </a:lnTo>
                  <a:lnTo>
                    <a:pt x="0" y="209"/>
                  </a:lnTo>
                  <a:lnTo>
                    <a:pt x="365" y="209"/>
                  </a:lnTo>
                  <a:close/>
                </a:path>
              </a:pathLst>
            </a:custGeom>
            <a:solidFill>
              <a:srgbClr val="00BFB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51" name="Freeform 41">
              <a:extLst>
                <a:ext uri="{FF2B5EF4-FFF2-40B4-BE49-F238E27FC236}">
                  <a16:creationId xmlns:a16="http://schemas.microsoft.com/office/drawing/2014/main" xmlns="" id="{5DDFFABA-9C65-E943-870C-AE23788AA362}"/>
                </a:ext>
              </a:extLst>
            </p:cNvPr>
            <p:cNvSpPr>
              <a:spLocks/>
            </p:cNvSpPr>
            <p:nvPr/>
          </p:nvSpPr>
          <p:spPr bwMode="auto">
            <a:xfrm>
              <a:off x="4046935" y="3590925"/>
              <a:ext cx="350024" cy="1552575"/>
            </a:xfrm>
            <a:custGeom>
              <a:avLst/>
              <a:gdLst>
                <a:gd name="T0" fmla="*/ 0 w 309"/>
                <a:gd name="T1" fmla="*/ 2147483646 h 1285"/>
                <a:gd name="T2" fmla="*/ 0 w 309"/>
                <a:gd name="T3" fmla="*/ 2147483646 h 1285"/>
                <a:gd name="T4" fmla="*/ 2147483646 w 309"/>
                <a:gd name="T5" fmla="*/ 0 h 1285"/>
                <a:gd name="T6" fmla="*/ 2147483646 w 309"/>
                <a:gd name="T7" fmla="*/ 2147483646 h 1285"/>
                <a:gd name="T8" fmla="*/ 0 w 309"/>
                <a:gd name="T9" fmla="*/ 2147483646 h 1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285">
                  <a:moveTo>
                    <a:pt x="0" y="1285"/>
                  </a:moveTo>
                  <a:lnTo>
                    <a:pt x="0" y="209"/>
                  </a:lnTo>
                  <a:lnTo>
                    <a:pt x="309" y="0"/>
                  </a:lnTo>
                  <a:lnTo>
                    <a:pt x="309" y="1076"/>
                  </a:lnTo>
                  <a:lnTo>
                    <a:pt x="0" y="1285"/>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52" name="Rectangle 42">
              <a:extLst>
                <a:ext uri="{FF2B5EF4-FFF2-40B4-BE49-F238E27FC236}">
                  <a16:creationId xmlns:a16="http://schemas.microsoft.com/office/drawing/2014/main" xmlns="" id="{673C8FC3-F396-AE4F-B3C2-1D0B8C00916A}"/>
                </a:ext>
              </a:extLst>
            </p:cNvPr>
            <p:cNvSpPr>
              <a:spLocks noChangeArrowheads="1"/>
            </p:cNvSpPr>
            <p:nvPr/>
          </p:nvSpPr>
          <p:spPr bwMode="auto">
            <a:xfrm>
              <a:off x="3633676" y="3841627"/>
              <a:ext cx="412736" cy="1301643"/>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53" name="Freeform 43">
              <a:extLst>
                <a:ext uri="{FF2B5EF4-FFF2-40B4-BE49-F238E27FC236}">
                  <a16:creationId xmlns:a16="http://schemas.microsoft.com/office/drawing/2014/main" xmlns="" id="{E99A712E-44D6-024A-B670-06CAA2B92395}"/>
                </a:ext>
              </a:extLst>
            </p:cNvPr>
            <p:cNvSpPr>
              <a:spLocks/>
            </p:cNvSpPr>
            <p:nvPr/>
          </p:nvSpPr>
          <p:spPr bwMode="auto">
            <a:xfrm>
              <a:off x="3634407" y="3590925"/>
              <a:ext cx="762552" cy="250825"/>
            </a:xfrm>
            <a:custGeom>
              <a:avLst/>
              <a:gdLst>
                <a:gd name="T0" fmla="*/ 2147483646 w 674"/>
                <a:gd name="T1" fmla="*/ 2147483646 h 209"/>
                <a:gd name="T2" fmla="*/ 2147483646 w 674"/>
                <a:gd name="T3" fmla="*/ 0 h 209"/>
                <a:gd name="T4" fmla="*/ 2147483646 w 674"/>
                <a:gd name="T5" fmla="*/ 0 h 209"/>
                <a:gd name="T6" fmla="*/ 0 w 674"/>
                <a:gd name="T7" fmla="*/ 2147483646 h 209"/>
                <a:gd name="T8" fmla="*/ 2147483646 w 674"/>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4" h="209">
                  <a:moveTo>
                    <a:pt x="365" y="209"/>
                  </a:moveTo>
                  <a:lnTo>
                    <a:pt x="674" y="0"/>
                  </a:lnTo>
                  <a:lnTo>
                    <a:pt x="310" y="0"/>
                  </a:lnTo>
                  <a:lnTo>
                    <a:pt x="0" y="209"/>
                  </a:lnTo>
                  <a:lnTo>
                    <a:pt x="365" y="209"/>
                  </a:lnTo>
                  <a:close/>
                </a:path>
              </a:pathLst>
            </a:custGeom>
            <a:solidFill>
              <a:srgbClr val="00BFB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54" name="Freeform 44">
              <a:extLst>
                <a:ext uri="{FF2B5EF4-FFF2-40B4-BE49-F238E27FC236}">
                  <a16:creationId xmlns:a16="http://schemas.microsoft.com/office/drawing/2014/main" xmlns="" id="{F47CFA96-A0D3-504B-A069-F0B9CB7046F9}"/>
                </a:ext>
              </a:extLst>
            </p:cNvPr>
            <p:cNvSpPr>
              <a:spLocks/>
            </p:cNvSpPr>
            <p:nvPr/>
          </p:nvSpPr>
          <p:spPr bwMode="auto">
            <a:xfrm>
              <a:off x="5073791" y="3746500"/>
              <a:ext cx="350024" cy="1397000"/>
            </a:xfrm>
            <a:custGeom>
              <a:avLst/>
              <a:gdLst>
                <a:gd name="T0" fmla="*/ 0 w 309"/>
                <a:gd name="T1" fmla="*/ 2147483646 h 1156"/>
                <a:gd name="T2" fmla="*/ 0 w 309"/>
                <a:gd name="T3" fmla="*/ 2147483646 h 1156"/>
                <a:gd name="T4" fmla="*/ 2147483646 w 309"/>
                <a:gd name="T5" fmla="*/ 0 h 1156"/>
                <a:gd name="T6" fmla="*/ 2147483646 w 309"/>
                <a:gd name="T7" fmla="*/ 2147483646 h 1156"/>
                <a:gd name="T8" fmla="*/ 0 w 309"/>
                <a:gd name="T9" fmla="*/ 2147483646 h 1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9" h="1156">
                  <a:moveTo>
                    <a:pt x="0" y="1156"/>
                  </a:moveTo>
                  <a:lnTo>
                    <a:pt x="0" y="209"/>
                  </a:lnTo>
                  <a:lnTo>
                    <a:pt x="309" y="0"/>
                  </a:lnTo>
                  <a:lnTo>
                    <a:pt x="309" y="947"/>
                  </a:lnTo>
                  <a:lnTo>
                    <a:pt x="0" y="1156"/>
                  </a:lnTo>
                  <a:close/>
                </a:path>
              </a:pathLst>
            </a:custGeom>
            <a:solidFill>
              <a:srgbClr val="008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55" name="Rectangle 45">
              <a:extLst>
                <a:ext uri="{FF2B5EF4-FFF2-40B4-BE49-F238E27FC236}">
                  <a16:creationId xmlns:a16="http://schemas.microsoft.com/office/drawing/2014/main" xmlns="" id="{5B7556B2-7819-3749-AD26-486944F10B36}"/>
                </a:ext>
              </a:extLst>
            </p:cNvPr>
            <p:cNvSpPr>
              <a:spLocks noChangeArrowheads="1"/>
            </p:cNvSpPr>
            <p:nvPr/>
          </p:nvSpPr>
          <p:spPr bwMode="auto">
            <a:xfrm>
              <a:off x="4660752" y="3998776"/>
              <a:ext cx="412736" cy="1144494"/>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200" b="1">
                <a:solidFill>
                  <a:srgbClr val="FFFFFF"/>
                </a:solidFill>
                <a:cs typeface="Arial" panose="020B0604020202020204" pitchFamily="34" charset="0"/>
              </a:endParaRPr>
            </a:p>
          </p:txBody>
        </p:sp>
        <p:sp>
          <p:nvSpPr>
            <p:cNvPr id="128056" name="Freeform 46">
              <a:extLst>
                <a:ext uri="{FF2B5EF4-FFF2-40B4-BE49-F238E27FC236}">
                  <a16:creationId xmlns:a16="http://schemas.microsoft.com/office/drawing/2014/main" xmlns="" id="{D8989A40-D8B5-4E4F-BA10-9AFDC1EDDDB1}"/>
                </a:ext>
              </a:extLst>
            </p:cNvPr>
            <p:cNvSpPr>
              <a:spLocks/>
            </p:cNvSpPr>
            <p:nvPr/>
          </p:nvSpPr>
          <p:spPr bwMode="auto">
            <a:xfrm>
              <a:off x="4661263" y="3746500"/>
              <a:ext cx="762552" cy="252412"/>
            </a:xfrm>
            <a:custGeom>
              <a:avLst/>
              <a:gdLst>
                <a:gd name="T0" fmla="*/ 2147483646 w 674"/>
                <a:gd name="T1" fmla="*/ 2147483646 h 209"/>
                <a:gd name="T2" fmla="*/ 2147483646 w 674"/>
                <a:gd name="T3" fmla="*/ 0 h 209"/>
                <a:gd name="T4" fmla="*/ 2147483646 w 674"/>
                <a:gd name="T5" fmla="*/ 0 h 209"/>
                <a:gd name="T6" fmla="*/ 0 w 674"/>
                <a:gd name="T7" fmla="*/ 2147483646 h 209"/>
                <a:gd name="T8" fmla="*/ 2147483646 w 674"/>
                <a:gd name="T9" fmla="*/ 2147483646 h 2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4" h="209">
                  <a:moveTo>
                    <a:pt x="365" y="209"/>
                  </a:moveTo>
                  <a:lnTo>
                    <a:pt x="674" y="0"/>
                  </a:lnTo>
                  <a:lnTo>
                    <a:pt x="310" y="0"/>
                  </a:lnTo>
                  <a:lnTo>
                    <a:pt x="0" y="209"/>
                  </a:lnTo>
                  <a:lnTo>
                    <a:pt x="365" y="209"/>
                  </a:lnTo>
                  <a:close/>
                </a:path>
              </a:pathLst>
            </a:custGeom>
            <a:solidFill>
              <a:srgbClr val="00BFB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x-none"/>
            </a:p>
          </p:txBody>
        </p:sp>
        <p:sp>
          <p:nvSpPr>
            <p:cNvPr id="128057" name="Line 47">
              <a:extLst>
                <a:ext uri="{FF2B5EF4-FFF2-40B4-BE49-F238E27FC236}">
                  <a16:creationId xmlns:a16="http://schemas.microsoft.com/office/drawing/2014/main" xmlns="" id="{C0E5C34D-794E-C943-BBF9-FEAA75317EB1}"/>
                </a:ext>
              </a:extLst>
            </p:cNvPr>
            <p:cNvSpPr>
              <a:spLocks noChangeShapeType="1"/>
            </p:cNvSpPr>
            <p:nvPr/>
          </p:nvSpPr>
          <p:spPr bwMode="auto">
            <a:xfrm flipV="1">
              <a:off x="1276319" y="3114612"/>
              <a:ext cx="3175" cy="2028658"/>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58" name="Line 48">
              <a:extLst>
                <a:ext uri="{FF2B5EF4-FFF2-40B4-BE49-F238E27FC236}">
                  <a16:creationId xmlns:a16="http://schemas.microsoft.com/office/drawing/2014/main" xmlns="" id="{04BA351E-C102-2D4B-8631-A429FCB5F7AF}"/>
                </a:ext>
              </a:extLst>
            </p:cNvPr>
            <p:cNvSpPr>
              <a:spLocks noChangeShapeType="1"/>
            </p:cNvSpPr>
            <p:nvPr/>
          </p:nvSpPr>
          <p:spPr bwMode="auto">
            <a:xfrm flipH="1">
              <a:off x="1223933" y="5143270"/>
              <a:ext cx="52385" cy="1587"/>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59" name="Line 49">
              <a:extLst>
                <a:ext uri="{FF2B5EF4-FFF2-40B4-BE49-F238E27FC236}">
                  <a16:creationId xmlns:a16="http://schemas.microsoft.com/office/drawing/2014/main" xmlns="" id="{D4DEF54A-A1D2-AD49-A202-F420EDB87C0F}"/>
                </a:ext>
              </a:extLst>
            </p:cNvPr>
            <p:cNvSpPr>
              <a:spLocks noChangeShapeType="1"/>
            </p:cNvSpPr>
            <p:nvPr/>
          </p:nvSpPr>
          <p:spPr bwMode="auto">
            <a:xfrm flipH="1">
              <a:off x="1223933" y="4735315"/>
              <a:ext cx="52385" cy="0"/>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0" name="Line 50">
              <a:extLst>
                <a:ext uri="{FF2B5EF4-FFF2-40B4-BE49-F238E27FC236}">
                  <a16:creationId xmlns:a16="http://schemas.microsoft.com/office/drawing/2014/main" xmlns="" id="{85266629-88AC-DB4D-BDB3-8C0BE18359F4}"/>
                </a:ext>
              </a:extLst>
            </p:cNvPr>
            <p:cNvSpPr>
              <a:spLocks noChangeShapeType="1"/>
            </p:cNvSpPr>
            <p:nvPr/>
          </p:nvSpPr>
          <p:spPr bwMode="auto">
            <a:xfrm flipH="1">
              <a:off x="1223933" y="4333712"/>
              <a:ext cx="52385" cy="1587"/>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1" name="Line 51">
              <a:extLst>
                <a:ext uri="{FF2B5EF4-FFF2-40B4-BE49-F238E27FC236}">
                  <a16:creationId xmlns:a16="http://schemas.microsoft.com/office/drawing/2014/main" xmlns="" id="{0C8B4368-860C-7C48-BBAF-778BE7A6EBC5}"/>
                </a:ext>
              </a:extLst>
            </p:cNvPr>
            <p:cNvSpPr>
              <a:spLocks noChangeShapeType="1"/>
            </p:cNvSpPr>
            <p:nvPr/>
          </p:nvSpPr>
          <p:spPr bwMode="auto">
            <a:xfrm flipH="1">
              <a:off x="1223933" y="3925757"/>
              <a:ext cx="52385" cy="0"/>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2" name="Line 52">
              <a:extLst>
                <a:ext uri="{FF2B5EF4-FFF2-40B4-BE49-F238E27FC236}">
                  <a16:creationId xmlns:a16="http://schemas.microsoft.com/office/drawing/2014/main" xmlns="" id="{7FD1CA17-D155-A543-9740-C01E0093BF8C}"/>
                </a:ext>
              </a:extLst>
            </p:cNvPr>
            <p:cNvSpPr>
              <a:spLocks noChangeShapeType="1"/>
            </p:cNvSpPr>
            <p:nvPr/>
          </p:nvSpPr>
          <p:spPr bwMode="auto">
            <a:xfrm flipH="1">
              <a:off x="1223933" y="3516216"/>
              <a:ext cx="52385" cy="0"/>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3" name="Line 53">
              <a:extLst>
                <a:ext uri="{FF2B5EF4-FFF2-40B4-BE49-F238E27FC236}">
                  <a16:creationId xmlns:a16="http://schemas.microsoft.com/office/drawing/2014/main" xmlns="" id="{95056E2D-46A7-B744-A448-0FD76CA97CFB}"/>
                </a:ext>
              </a:extLst>
            </p:cNvPr>
            <p:cNvSpPr>
              <a:spLocks noChangeShapeType="1"/>
            </p:cNvSpPr>
            <p:nvPr/>
          </p:nvSpPr>
          <p:spPr bwMode="auto">
            <a:xfrm flipH="1">
              <a:off x="1223933" y="3114612"/>
              <a:ext cx="52385" cy="1587"/>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4" name="Line 59">
              <a:extLst>
                <a:ext uri="{FF2B5EF4-FFF2-40B4-BE49-F238E27FC236}">
                  <a16:creationId xmlns:a16="http://schemas.microsoft.com/office/drawing/2014/main" xmlns="" id="{B89A3FCF-D95A-7E4E-ACF2-02CF8FF31A75}"/>
                </a:ext>
              </a:extLst>
            </p:cNvPr>
            <p:cNvSpPr>
              <a:spLocks noChangeShapeType="1"/>
            </p:cNvSpPr>
            <p:nvPr/>
          </p:nvSpPr>
          <p:spPr bwMode="auto">
            <a:xfrm>
              <a:off x="1276319" y="5143270"/>
              <a:ext cx="4100372" cy="1587"/>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5" name="Line 60">
              <a:extLst>
                <a:ext uri="{FF2B5EF4-FFF2-40B4-BE49-F238E27FC236}">
                  <a16:creationId xmlns:a16="http://schemas.microsoft.com/office/drawing/2014/main" xmlns="" id="{7227B9D3-B3E1-FA41-AF58-8FEF2227C332}"/>
                </a:ext>
              </a:extLst>
            </p:cNvPr>
            <p:cNvSpPr>
              <a:spLocks noChangeShapeType="1"/>
            </p:cNvSpPr>
            <p:nvPr/>
          </p:nvSpPr>
          <p:spPr bwMode="auto">
            <a:xfrm>
              <a:off x="1276319" y="5143270"/>
              <a:ext cx="3175" cy="50796"/>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6" name="Line 61">
              <a:extLst>
                <a:ext uri="{FF2B5EF4-FFF2-40B4-BE49-F238E27FC236}">
                  <a16:creationId xmlns:a16="http://schemas.microsoft.com/office/drawing/2014/main" xmlns="" id="{CE9328D0-BF42-A041-9E5F-D29CEBAC926C}"/>
                </a:ext>
              </a:extLst>
            </p:cNvPr>
            <p:cNvSpPr>
              <a:spLocks noChangeShapeType="1"/>
            </p:cNvSpPr>
            <p:nvPr/>
          </p:nvSpPr>
          <p:spPr bwMode="auto">
            <a:xfrm>
              <a:off x="2297047" y="5143270"/>
              <a:ext cx="0" cy="50796"/>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7" name="Line 62">
              <a:extLst>
                <a:ext uri="{FF2B5EF4-FFF2-40B4-BE49-F238E27FC236}">
                  <a16:creationId xmlns:a16="http://schemas.microsoft.com/office/drawing/2014/main" xmlns="" id="{08A1708C-6622-F740-AD7B-2F87C9CCBA84}"/>
                </a:ext>
              </a:extLst>
            </p:cNvPr>
            <p:cNvSpPr>
              <a:spLocks noChangeShapeType="1"/>
            </p:cNvSpPr>
            <p:nvPr/>
          </p:nvSpPr>
          <p:spPr bwMode="auto">
            <a:xfrm>
              <a:off x="3324123" y="5143270"/>
              <a:ext cx="0" cy="50796"/>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8" name="Line 63">
              <a:extLst>
                <a:ext uri="{FF2B5EF4-FFF2-40B4-BE49-F238E27FC236}">
                  <a16:creationId xmlns:a16="http://schemas.microsoft.com/office/drawing/2014/main" xmlns="" id="{B76661E4-2EAB-F245-8ACF-98DCFF41CD76}"/>
                </a:ext>
              </a:extLst>
            </p:cNvPr>
            <p:cNvSpPr>
              <a:spLocks noChangeShapeType="1"/>
            </p:cNvSpPr>
            <p:nvPr/>
          </p:nvSpPr>
          <p:spPr bwMode="auto">
            <a:xfrm>
              <a:off x="4349613" y="5143270"/>
              <a:ext cx="3175" cy="50796"/>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69" name="Line 64">
              <a:extLst>
                <a:ext uri="{FF2B5EF4-FFF2-40B4-BE49-F238E27FC236}">
                  <a16:creationId xmlns:a16="http://schemas.microsoft.com/office/drawing/2014/main" xmlns="" id="{4B754EE8-E433-C546-85B5-4A23C637C82D}"/>
                </a:ext>
              </a:extLst>
            </p:cNvPr>
            <p:cNvSpPr>
              <a:spLocks noChangeShapeType="1"/>
            </p:cNvSpPr>
            <p:nvPr/>
          </p:nvSpPr>
          <p:spPr bwMode="auto">
            <a:xfrm>
              <a:off x="5376691" y="5143270"/>
              <a:ext cx="0" cy="50796"/>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70" name="Line 65">
              <a:extLst>
                <a:ext uri="{FF2B5EF4-FFF2-40B4-BE49-F238E27FC236}">
                  <a16:creationId xmlns:a16="http://schemas.microsoft.com/office/drawing/2014/main" xmlns="" id="{58A26B42-BF70-614B-AB38-0BD4A2E69D62}"/>
                </a:ext>
              </a:extLst>
            </p:cNvPr>
            <p:cNvSpPr>
              <a:spLocks noChangeShapeType="1"/>
            </p:cNvSpPr>
            <p:nvPr/>
          </p:nvSpPr>
          <p:spPr bwMode="auto">
            <a:xfrm flipH="1">
              <a:off x="5376691" y="4378158"/>
              <a:ext cx="1050889" cy="765112"/>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71" name="Line 66">
              <a:extLst>
                <a:ext uri="{FF2B5EF4-FFF2-40B4-BE49-F238E27FC236}">
                  <a16:creationId xmlns:a16="http://schemas.microsoft.com/office/drawing/2014/main" xmlns="" id="{CFFB018D-D5F1-424E-B723-D6F47F1D7CB9}"/>
                </a:ext>
              </a:extLst>
            </p:cNvPr>
            <p:cNvSpPr>
              <a:spLocks noChangeShapeType="1"/>
            </p:cNvSpPr>
            <p:nvPr/>
          </p:nvSpPr>
          <p:spPr bwMode="auto">
            <a:xfrm>
              <a:off x="5376691" y="5143270"/>
              <a:ext cx="53973" cy="1587"/>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72" name="Line 67">
              <a:extLst>
                <a:ext uri="{FF2B5EF4-FFF2-40B4-BE49-F238E27FC236}">
                  <a16:creationId xmlns:a16="http://schemas.microsoft.com/office/drawing/2014/main" xmlns="" id="{3483EA90-5D64-EB44-9DE6-3EF44BCDF28E}"/>
                </a:ext>
              </a:extLst>
            </p:cNvPr>
            <p:cNvSpPr>
              <a:spLocks noChangeShapeType="1"/>
            </p:cNvSpPr>
            <p:nvPr/>
          </p:nvSpPr>
          <p:spPr bwMode="auto">
            <a:xfrm>
              <a:off x="5727516" y="4890878"/>
              <a:ext cx="55561" cy="1588"/>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73" name="Line 68">
              <a:extLst>
                <a:ext uri="{FF2B5EF4-FFF2-40B4-BE49-F238E27FC236}">
                  <a16:creationId xmlns:a16="http://schemas.microsoft.com/office/drawing/2014/main" xmlns="" id="{B24F9D80-2E67-634E-AFE4-DCC93742B99F}"/>
                </a:ext>
              </a:extLst>
            </p:cNvPr>
            <p:cNvSpPr>
              <a:spLocks noChangeShapeType="1"/>
            </p:cNvSpPr>
            <p:nvPr/>
          </p:nvSpPr>
          <p:spPr bwMode="auto">
            <a:xfrm>
              <a:off x="6076754" y="4630549"/>
              <a:ext cx="55561" cy="1588"/>
            </a:xfrm>
            <a:prstGeom prst="line">
              <a:avLst/>
            </a:prstGeom>
            <a:noFill/>
            <a:ln w="33338">
              <a:solidFill>
                <a:schemeClr val="tx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74" name="Line 69">
              <a:extLst>
                <a:ext uri="{FF2B5EF4-FFF2-40B4-BE49-F238E27FC236}">
                  <a16:creationId xmlns:a16="http://schemas.microsoft.com/office/drawing/2014/main" xmlns="" id="{94D100CE-19D1-6A4C-AB79-2FE689F709B2}"/>
                </a:ext>
              </a:extLst>
            </p:cNvPr>
            <p:cNvSpPr>
              <a:spLocks noChangeShapeType="1"/>
            </p:cNvSpPr>
            <p:nvPr/>
          </p:nvSpPr>
          <p:spPr bwMode="auto">
            <a:xfrm>
              <a:off x="6427580" y="4378158"/>
              <a:ext cx="53973" cy="1587"/>
            </a:xfrm>
            <a:prstGeom prst="line">
              <a:avLst/>
            </a:prstGeom>
            <a:noFill/>
            <a:ln w="33338">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8075" name="Rectangle 70">
              <a:extLst>
                <a:ext uri="{FF2B5EF4-FFF2-40B4-BE49-F238E27FC236}">
                  <a16:creationId xmlns:a16="http://schemas.microsoft.com/office/drawing/2014/main" xmlns="" id="{FE166C3B-D62E-D046-BC9F-92B46A6AD060}"/>
                </a:ext>
              </a:extLst>
            </p:cNvPr>
            <p:cNvSpPr>
              <a:spLocks noChangeArrowheads="1"/>
            </p:cNvSpPr>
            <p:nvPr/>
          </p:nvSpPr>
          <p:spPr bwMode="auto">
            <a:xfrm>
              <a:off x="1539835" y="5190891"/>
              <a:ext cx="336538"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&lt;110</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76" name="Rectangle 71">
              <a:extLst>
                <a:ext uri="{FF2B5EF4-FFF2-40B4-BE49-F238E27FC236}">
                  <a16:creationId xmlns:a16="http://schemas.microsoft.com/office/drawing/2014/main" xmlns="" id="{01FFE52D-EE42-2D4D-A346-85FBF7C13FCD}"/>
                </a:ext>
              </a:extLst>
            </p:cNvPr>
            <p:cNvSpPr>
              <a:spLocks noChangeArrowheads="1"/>
            </p:cNvSpPr>
            <p:nvPr/>
          </p:nvSpPr>
          <p:spPr bwMode="auto">
            <a:xfrm>
              <a:off x="2490715" y="5189303"/>
              <a:ext cx="585767"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rPr>
                <a:t>110–125</a:t>
              </a:r>
              <a:endParaRPr lang="pt-BR" altLang="pt-BR" sz="1200" b="1">
                <a:solidFill>
                  <a:srgbClr val="FFFFFF"/>
                </a:solidFill>
                <a:latin typeface="Times New Roman" panose="02020603050405020304" pitchFamily="18" charset="0"/>
              </a:endParaRPr>
            </a:p>
          </p:txBody>
        </p:sp>
        <p:sp>
          <p:nvSpPr>
            <p:cNvPr id="128077" name="Rectangle 72">
              <a:extLst>
                <a:ext uri="{FF2B5EF4-FFF2-40B4-BE49-F238E27FC236}">
                  <a16:creationId xmlns:a16="http://schemas.microsoft.com/office/drawing/2014/main" xmlns="" id="{A45D07A6-61FA-9E42-A483-061D70EF4653}"/>
                </a:ext>
              </a:extLst>
            </p:cNvPr>
            <p:cNvSpPr>
              <a:spLocks noChangeArrowheads="1"/>
            </p:cNvSpPr>
            <p:nvPr/>
          </p:nvSpPr>
          <p:spPr bwMode="auto">
            <a:xfrm>
              <a:off x="3500330" y="5189303"/>
              <a:ext cx="595292"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rPr>
                <a:t>126–139</a:t>
              </a:r>
              <a:endParaRPr lang="pt-BR" altLang="pt-BR" sz="1200" b="1">
                <a:solidFill>
                  <a:srgbClr val="FFFFFF"/>
                </a:solidFill>
                <a:latin typeface="Times New Roman" panose="02020603050405020304" pitchFamily="18" charset="0"/>
              </a:endParaRPr>
            </a:p>
          </p:txBody>
        </p:sp>
        <p:sp>
          <p:nvSpPr>
            <p:cNvPr id="128078" name="Rectangle 73">
              <a:extLst>
                <a:ext uri="{FF2B5EF4-FFF2-40B4-BE49-F238E27FC236}">
                  <a16:creationId xmlns:a16="http://schemas.microsoft.com/office/drawing/2014/main" xmlns="" id="{3655C5E0-4327-0D47-80D5-8F93B4E3173C}"/>
                </a:ext>
              </a:extLst>
            </p:cNvPr>
            <p:cNvSpPr>
              <a:spLocks noChangeArrowheads="1"/>
            </p:cNvSpPr>
            <p:nvPr/>
          </p:nvSpPr>
          <p:spPr bwMode="auto">
            <a:xfrm>
              <a:off x="6440279" y="4468637"/>
              <a:ext cx="339713"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sym typeface="Symbol" pitchFamily="2" charset="2"/>
                </a:rPr>
                <a:t>200</a:t>
              </a:r>
            </a:p>
          </p:txBody>
        </p:sp>
        <p:sp>
          <p:nvSpPr>
            <p:cNvPr id="128079" name="Rectangle 74">
              <a:extLst>
                <a:ext uri="{FF2B5EF4-FFF2-40B4-BE49-F238E27FC236}">
                  <a16:creationId xmlns:a16="http://schemas.microsoft.com/office/drawing/2014/main" xmlns="" id="{CE2CA99F-595C-A143-B6A8-3738FCC80621}"/>
                </a:ext>
              </a:extLst>
            </p:cNvPr>
            <p:cNvSpPr>
              <a:spLocks noChangeArrowheads="1"/>
            </p:cNvSpPr>
            <p:nvPr/>
          </p:nvSpPr>
          <p:spPr bwMode="auto">
            <a:xfrm>
              <a:off x="5954521" y="4773412"/>
              <a:ext cx="561956"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140-199</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80" name="Rectangle 75">
              <a:extLst>
                <a:ext uri="{FF2B5EF4-FFF2-40B4-BE49-F238E27FC236}">
                  <a16:creationId xmlns:a16="http://schemas.microsoft.com/office/drawing/2014/main" xmlns="" id="{6A1F59F0-82B4-2142-8A0B-E15AA7A3674B}"/>
                </a:ext>
              </a:extLst>
            </p:cNvPr>
            <p:cNvSpPr>
              <a:spLocks noChangeArrowheads="1"/>
            </p:cNvSpPr>
            <p:nvPr/>
          </p:nvSpPr>
          <p:spPr bwMode="auto">
            <a:xfrm>
              <a:off x="5548135" y="5038503"/>
              <a:ext cx="344475"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rPr>
                <a:t>&lt;140</a:t>
              </a:r>
              <a:endParaRPr lang="pt-BR" altLang="pt-BR" sz="1200" b="1">
                <a:solidFill>
                  <a:srgbClr val="FFFFFF"/>
                </a:solidFill>
                <a:latin typeface="Times New Roman" panose="02020603050405020304" pitchFamily="18" charset="0"/>
                <a:cs typeface="Arial" panose="020B0604020202020204" pitchFamily="34" charset="0"/>
              </a:endParaRPr>
            </a:p>
          </p:txBody>
        </p:sp>
        <p:sp>
          <p:nvSpPr>
            <p:cNvPr id="128081" name="Rectangle 81">
              <a:extLst>
                <a:ext uri="{FF2B5EF4-FFF2-40B4-BE49-F238E27FC236}">
                  <a16:creationId xmlns:a16="http://schemas.microsoft.com/office/drawing/2014/main" xmlns="" id="{BF323DF3-16F5-4A43-8771-3BA7282DAC1D}"/>
                </a:ext>
              </a:extLst>
            </p:cNvPr>
            <p:cNvSpPr>
              <a:spLocks noChangeArrowheads="1"/>
            </p:cNvSpPr>
            <p:nvPr/>
          </p:nvSpPr>
          <p:spPr bwMode="auto">
            <a:xfrm>
              <a:off x="4655990" y="5205177"/>
              <a:ext cx="487345" cy="18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200" b="1">
                  <a:solidFill>
                    <a:srgbClr val="FFFFFF"/>
                  </a:solidFill>
                  <a:cs typeface="Arial" panose="020B0604020202020204" pitchFamily="34" charset="0"/>
                  <a:sym typeface="Symbol" pitchFamily="2" charset="2"/>
                </a:rPr>
                <a:t>140</a:t>
              </a:r>
              <a:endParaRPr lang="pt-BR" altLang="pt-BR" sz="1200" b="1">
                <a:solidFill>
                  <a:srgbClr val="FFFFFF"/>
                </a:solidFill>
                <a:latin typeface="Times New Roman" panose="02020603050405020304" pitchFamily="18" charset="0"/>
                <a:cs typeface="Arial" panose="020B0604020202020204" pitchFamily="34" charset="0"/>
              </a:endParaRPr>
            </a:p>
          </p:txBody>
        </p:sp>
      </p:grpSp>
      <p:sp>
        <p:nvSpPr>
          <p:cNvPr id="81" name="Rectangle 2">
            <a:extLst>
              <a:ext uri="{FF2B5EF4-FFF2-40B4-BE49-F238E27FC236}">
                <a16:creationId xmlns:a16="http://schemas.microsoft.com/office/drawing/2014/main" xmlns="" id="{F5C6713B-A918-9F4A-B8A8-0C8794AE2984}"/>
              </a:ext>
            </a:extLst>
          </p:cNvPr>
          <p:cNvSpPr txBox="1">
            <a:spLocks noChangeArrowheads="1"/>
          </p:cNvSpPr>
          <p:nvPr/>
        </p:nvSpPr>
        <p:spPr bwMode="auto">
          <a:xfrm>
            <a:off x="841375" y="403225"/>
            <a:ext cx="8736013" cy="825500"/>
          </a:xfrm>
          <a:prstGeom prst="rect">
            <a:avLst/>
          </a:prstGeom>
          <a:noFill/>
          <a:ln>
            <a:noFill/>
          </a:ln>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000" b="1">
                <a:solidFill>
                  <a:srgbClr val="FDFF65"/>
                </a:solidFill>
                <a:effectLst>
                  <a:outerShdw blurRad="38100" dist="38100" dir="2700000" algn="tl">
                    <a:srgbClr val="000000"/>
                  </a:outerShdw>
                </a:effectLst>
              </a:rPr>
              <a:t>Importância da glicemia pós-sobrecarga na mortalidade CV</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2" name="Rectangle 4">
            <a:extLst>
              <a:ext uri="{FF2B5EF4-FFF2-40B4-BE49-F238E27FC236}">
                <a16:creationId xmlns:a16="http://schemas.microsoft.com/office/drawing/2014/main" xmlns="" id="{4A5B61D3-DD2E-684B-8B47-5424D5231CDB}"/>
              </a:ext>
            </a:extLst>
          </p:cNvPr>
          <p:cNvSpPr>
            <a:spLocks noChangeArrowheads="1"/>
          </p:cNvSpPr>
          <p:nvPr/>
        </p:nvSpPr>
        <p:spPr bwMode="auto">
          <a:xfrm>
            <a:off x="500063" y="381000"/>
            <a:ext cx="9150350" cy="1206500"/>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rgbClr val="FDFF65"/>
                </a:solidFill>
                <a:effectLst>
                  <a:outerShdw blurRad="38100" dist="38100" dir="2700000" algn="tl">
                    <a:srgbClr val="000000"/>
                  </a:outerShdw>
                </a:effectLst>
              </a:rPr>
              <a:t>Somatória de fatores de risco na mortalidade segundo a presença de DM</a:t>
            </a:r>
          </a:p>
        </p:txBody>
      </p:sp>
      <p:sp>
        <p:nvSpPr>
          <p:cNvPr id="780293" name="Rectangle 5">
            <a:extLst>
              <a:ext uri="{FF2B5EF4-FFF2-40B4-BE49-F238E27FC236}">
                <a16:creationId xmlns:a16="http://schemas.microsoft.com/office/drawing/2014/main" xmlns="" id="{CA27AF2E-E186-D24C-9BAD-E487D9578193}"/>
              </a:ext>
            </a:extLst>
          </p:cNvPr>
          <p:cNvSpPr>
            <a:spLocks noChangeArrowheads="1"/>
          </p:cNvSpPr>
          <p:nvPr/>
        </p:nvSpPr>
        <p:spPr bwMode="auto">
          <a:xfrm>
            <a:off x="7885113" y="6384925"/>
            <a:ext cx="1847850" cy="339725"/>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600" b="1" i="1">
                <a:solidFill>
                  <a:srgbClr val="ABFFFF"/>
                </a:solidFill>
                <a:effectLst>
                  <a:outerShdw blurRad="38100" dist="38100" dir="2700000" algn="tl">
                    <a:srgbClr val="000000"/>
                  </a:outerShdw>
                </a:effectLst>
                <a:latin typeface="Arial Narrow" panose="020B0606020202030204" pitchFamily="34" charset="0"/>
              </a:rPr>
              <a:t>MRFIT. Stamler 1987</a:t>
            </a:r>
          </a:p>
        </p:txBody>
      </p:sp>
      <p:sp>
        <p:nvSpPr>
          <p:cNvPr id="129028" name="Line 6">
            <a:extLst>
              <a:ext uri="{FF2B5EF4-FFF2-40B4-BE49-F238E27FC236}">
                <a16:creationId xmlns:a16="http://schemas.microsoft.com/office/drawing/2014/main" xmlns="" id="{4D0895CC-E081-4A4A-93CD-B7EE5AE0FBD8}"/>
              </a:ext>
            </a:extLst>
          </p:cNvPr>
          <p:cNvSpPr>
            <a:spLocks noChangeShapeType="1"/>
          </p:cNvSpPr>
          <p:nvPr/>
        </p:nvSpPr>
        <p:spPr bwMode="auto">
          <a:xfrm>
            <a:off x="2178050" y="5027613"/>
            <a:ext cx="5980113" cy="158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29" name="Line 7">
            <a:extLst>
              <a:ext uri="{FF2B5EF4-FFF2-40B4-BE49-F238E27FC236}">
                <a16:creationId xmlns:a16="http://schemas.microsoft.com/office/drawing/2014/main" xmlns="" id="{82F2A4F1-FC76-6C48-A512-56A065CBC46D}"/>
              </a:ext>
            </a:extLst>
          </p:cNvPr>
          <p:cNvSpPr>
            <a:spLocks noChangeShapeType="1"/>
          </p:cNvSpPr>
          <p:nvPr/>
        </p:nvSpPr>
        <p:spPr bwMode="auto">
          <a:xfrm>
            <a:off x="2178050" y="4468813"/>
            <a:ext cx="5980113" cy="158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30" name="Line 8">
            <a:extLst>
              <a:ext uri="{FF2B5EF4-FFF2-40B4-BE49-F238E27FC236}">
                <a16:creationId xmlns:a16="http://schemas.microsoft.com/office/drawing/2014/main" xmlns="" id="{45BDF9DA-01D8-3444-9CC7-E078606D9B74}"/>
              </a:ext>
            </a:extLst>
          </p:cNvPr>
          <p:cNvSpPr>
            <a:spLocks noChangeShapeType="1"/>
          </p:cNvSpPr>
          <p:nvPr/>
        </p:nvSpPr>
        <p:spPr bwMode="auto">
          <a:xfrm>
            <a:off x="2178050" y="3910013"/>
            <a:ext cx="5980113" cy="1587"/>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31" name="Line 9">
            <a:extLst>
              <a:ext uri="{FF2B5EF4-FFF2-40B4-BE49-F238E27FC236}">
                <a16:creationId xmlns:a16="http://schemas.microsoft.com/office/drawing/2014/main" xmlns="" id="{8E7FD6B4-FE77-1849-85A4-86F91CC0F166}"/>
              </a:ext>
            </a:extLst>
          </p:cNvPr>
          <p:cNvSpPr>
            <a:spLocks noChangeShapeType="1"/>
          </p:cNvSpPr>
          <p:nvPr/>
        </p:nvSpPr>
        <p:spPr bwMode="auto">
          <a:xfrm>
            <a:off x="2178050" y="3352800"/>
            <a:ext cx="5980113" cy="158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32" name="Line 10">
            <a:extLst>
              <a:ext uri="{FF2B5EF4-FFF2-40B4-BE49-F238E27FC236}">
                <a16:creationId xmlns:a16="http://schemas.microsoft.com/office/drawing/2014/main" xmlns="" id="{D6008DEA-473B-FE4E-97F1-40E132A4ACD0}"/>
              </a:ext>
            </a:extLst>
          </p:cNvPr>
          <p:cNvSpPr>
            <a:spLocks noChangeShapeType="1"/>
          </p:cNvSpPr>
          <p:nvPr/>
        </p:nvSpPr>
        <p:spPr bwMode="auto">
          <a:xfrm>
            <a:off x="2178050" y="2794000"/>
            <a:ext cx="5980113" cy="158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33" name="Line 11">
            <a:extLst>
              <a:ext uri="{FF2B5EF4-FFF2-40B4-BE49-F238E27FC236}">
                <a16:creationId xmlns:a16="http://schemas.microsoft.com/office/drawing/2014/main" xmlns="" id="{3DE4C33D-EC3B-544E-851E-DE7358AEB8B3}"/>
              </a:ext>
            </a:extLst>
          </p:cNvPr>
          <p:cNvSpPr>
            <a:spLocks noChangeShapeType="1"/>
          </p:cNvSpPr>
          <p:nvPr/>
        </p:nvSpPr>
        <p:spPr bwMode="auto">
          <a:xfrm>
            <a:off x="2178050" y="2235200"/>
            <a:ext cx="5980113" cy="1588"/>
          </a:xfrm>
          <a:prstGeom prst="line">
            <a:avLst/>
          </a:prstGeom>
          <a:noFill/>
          <a:ln w="9525">
            <a:solidFill>
              <a:srgbClr val="00008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34" name="Line 12">
            <a:extLst>
              <a:ext uri="{FF2B5EF4-FFF2-40B4-BE49-F238E27FC236}">
                <a16:creationId xmlns:a16="http://schemas.microsoft.com/office/drawing/2014/main" xmlns="" id="{B0CF7B97-198F-8F46-B6EA-CAE9A021DA7B}"/>
              </a:ext>
            </a:extLst>
          </p:cNvPr>
          <p:cNvSpPr>
            <a:spLocks noChangeShapeType="1"/>
          </p:cNvSpPr>
          <p:nvPr/>
        </p:nvSpPr>
        <p:spPr bwMode="auto">
          <a:xfrm>
            <a:off x="2205038" y="2235200"/>
            <a:ext cx="1587" cy="334962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35" name="Line 13">
            <a:extLst>
              <a:ext uri="{FF2B5EF4-FFF2-40B4-BE49-F238E27FC236}">
                <a16:creationId xmlns:a16="http://schemas.microsoft.com/office/drawing/2014/main" xmlns="" id="{B9F41779-B8E2-A04C-8B94-B8769D3771CF}"/>
              </a:ext>
            </a:extLst>
          </p:cNvPr>
          <p:cNvSpPr>
            <a:spLocks noChangeShapeType="1"/>
          </p:cNvSpPr>
          <p:nvPr/>
        </p:nvSpPr>
        <p:spPr bwMode="auto">
          <a:xfrm>
            <a:off x="2178050" y="5584825"/>
            <a:ext cx="5980113"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grpSp>
        <p:nvGrpSpPr>
          <p:cNvPr id="129036" name="Group 14">
            <a:extLst>
              <a:ext uri="{FF2B5EF4-FFF2-40B4-BE49-F238E27FC236}">
                <a16:creationId xmlns:a16="http://schemas.microsoft.com/office/drawing/2014/main" xmlns="" id="{FA0E5DC7-3E06-9A44-B673-3C26E4859D39}"/>
              </a:ext>
            </a:extLst>
          </p:cNvPr>
          <p:cNvGrpSpPr>
            <a:grpSpLocks/>
          </p:cNvGrpSpPr>
          <p:nvPr/>
        </p:nvGrpSpPr>
        <p:grpSpPr bwMode="auto">
          <a:xfrm>
            <a:off x="3609975" y="3900488"/>
            <a:ext cx="4616450" cy="1527175"/>
            <a:chOff x="2076" y="2457"/>
            <a:chExt cx="2908" cy="962"/>
          </a:xfrm>
        </p:grpSpPr>
        <p:sp>
          <p:nvSpPr>
            <p:cNvPr id="129080" name="Line 15">
              <a:extLst>
                <a:ext uri="{FF2B5EF4-FFF2-40B4-BE49-F238E27FC236}">
                  <a16:creationId xmlns:a16="http://schemas.microsoft.com/office/drawing/2014/main" xmlns="" id="{22A36384-ACFA-974C-B25F-155324D76023}"/>
                </a:ext>
              </a:extLst>
            </p:cNvPr>
            <p:cNvSpPr>
              <a:spLocks noChangeShapeType="1"/>
            </p:cNvSpPr>
            <p:nvPr/>
          </p:nvSpPr>
          <p:spPr bwMode="auto">
            <a:xfrm flipV="1">
              <a:off x="3058" y="2883"/>
              <a:ext cx="945" cy="321"/>
            </a:xfrm>
            <a:prstGeom prst="line">
              <a:avLst/>
            </a:prstGeom>
            <a:noFill/>
            <a:ln w="30163">
              <a:solidFill>
                <a:srgbClr val="E84400"/>
              </a:solidFill>
              <a:round/>
              <a:headEnd/>
              <a:tailEnd/>
            </a:ln>
            <a:extLst>
              <a:ext uri="{909E8E84-426E-40DD-AFC4-6F175D3DCCD1}">
                <a14:hiddenFill xmlns:a14="http://schemas.microsoft.com/office/drawing/2010/main">
                  <a:noFill/>
                </a14:hiddenFill>
              </a:ext>
            </a:extLst>
          </p:spPr>
          <p:txBody>
            <a:bodyPr/>
            <a:lstStyle/>
            <a:p>
              <a:endParaRPr lang="x-none"/>
            </a:p>
          </p:txBody>
        </p:sp>
        <p:grpSp>
          <p:nvGrpSpPr>
            <p:cNvPr id="129081" name="Group 16">
              <a:extLst>
                <a:ext uri="{FF2B5EF4-FFF2-40B4-BE49-F238E27FC236}">
                  <a16:creationId xmlns:a16="http://schemas.microsoft.com/office/drawing/2014/main" xmlns="" id="{E13741BE-0D6D-144F-AC54-E6C386900A22}"/>
                </a:ext>
              </a:extLst>
            </p:cNvPr>
            <p:cNvGrpSpPr>
              <a:grpSpLocks/>
            </p:cNvGrpSpPr>
            <p:nvPr/>
          </p:nvGrpSpPr>
          <p:grpSpPr bwMode="auto">
            <a:xfrm>
              <a:off x="2076" y="3160"/>
              <a:ext cx="1025" cy="259"/>
              <a:chOff x="2076" y="3160"/>
              <a:chExt cx="1025" cy="259"/>
            </a:xfrm>
          </p:grpSpPr>
          <p:sp>
            <p:nvSpPr>
              <p:cNvPr id="129086" name="Line 17">
                <a:extLst>
                  <a:ext uri="{FF2B5EF4-FFF2-40B4-BE49-F238E27FC236}">
                    <a16:creationId xmlns:a16="http://schemas.microsoft.com/office/drawing/2014/main" xmlns="" id="{17B34F32-9AE3-FC42-AF92-A505F90254D5}"/>
                  </a:ext>
                </a:extLst>
              </p:cNvPr>
              <p:cNvSpPr>
                <a:spLocks noChangeShapeType="1"/>
              </p:cNvSpPr>
              <p:nvPr/>
            </p:nvSpPr>
            <p:spPr bwMode="auto">
              <a:xfrm flipV="1">
                <a:off x="2119" y="3204"/>
                <a:ext cx="939" cy="172"/>
              </a:xfrm>
              <a:prstGeom prst="line">
                <a:avLst/>
              </a:prstGeom>
              <a:noFill/>
              <a:ln w="30163">
                <a:solidFill>
                  <a:srgbClr val="E844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87" name="Freeform 18">
                <a:extLst>
                  <a:ext uri="{FF2B5EF4-FFF2-40B4-BE49-F238E27FC236}">
                    <a16:creationId xmlns:a16="http://schemas.microsoft.com/office/drawing/2014/main" xmlns="" id="{64BCBBA8-0306-6B40-827B-59334E77BB96}"/>
                  </a:ext>
                </a:extLst>
              </p:cNvPr>
              <p:cNvSpPr>
                <a:spLocks/>
              </p:cNvSpPr>
              <p:nvPr/>
            </p:nvSpPr>
            <p:spPr bwMode="auto">
              <a:xfrm>
                <a:off x="2076" y="3333"/>
                <a:ext cx="86" cy="86"/>
              </a:xfrm>
              <a:custGeom>
                <a:avLst/>
                <a:gdLst>
                  <a:gd name="T0" fmla="*/ 43 w 86"/>
                  <a:gd name="T1" fmla="*/ 0 h 86"/>
                  <a:gd name="T2" fmla="*/ 86 w 86"/>
                  <a:gd name="T3" fmla="*/ 43 h 86"/>
                  <a:gd name="T4" fmla="*/ 43 w 86"/>
                  <a:gd name="T5" fmla="*/ 86 h 86"/>
                  <a:gd name="T6" fmla="*/ 0 w 86"/>
                  <a:gd name="T7" fmla="*/ 43 h 86"/>
                  <a:gd name="T8" fmla="*/ 43 w 86"/>
                  <a:gd name="T9" fmla="*/ 0 h 86"/>
                  <a:gd name="T10" fmla="*/ 0 60000 65536"/>
                  <a:gd name="T11" fmla="*/ 0 60000 65536"/>
                  <a:gd name="T12" fmla="*/ 0 60000 65536"/>
                  <a:gd name="T13" fmla="*/ 0 60000 65536"/>
                  <a:gd name="T14" fmla="*/ 0 60000 65536"/>
                  <a:gd name="T15" fmla="*/ 0 w 86"/>
                  <a:gd name="T16" fmla="*/ 0 h 86"/>
                  <a:gd name="T17" fmla="*/ 86 w 86"/>
                  <a:gd name="T18" fmla="*/ 86 h 86"/>
                </a:gdLst>
                <a:ahLst/>
                <a:cxnLst>
                  <a:cxn ang="T10">
                    <a:pos x="T0" y="T1"/>
                  </a:cxn>
                  <a:cxn ang="T11">
                    <a:pos x="T2" y="T3"/>
                  </a:cxn>
                  <a:cxn ang="T12">
                    <a:pos x="T4" y="T5"/>
                  </a:cxn>
                  <a:cxn ang="T13">
                    <a:pos x="T6" y="T7"/>
                  </a:cxn>
                  <a:cxn ang="T14">
                    <a:pos x="T8" y="T9"/>
                  </a:cxn>
                </a:cxnLst>
                <a:rect l="T15" t="T16" r="T17" b="T18"/>
                <a:pathLst>
                  <a:path w="86" h="86">
                    <a:moveTo>
                      <a:pt x="43" y="0"/>
                    </a:moveTo>
                    <a:lnTo>
                      <a:pt x="86" y="43"/>
                    </a:lnTo>
                    <a:lnTo>
                      <a:pt x="43" y="86"/>
                    </a:lnTo>
                    <a:lnTo>
                      <a:pt x="0" y="43"/>
                    </a:lnTo>
                    <a:lnTo>
                      <a:pt x="43" y="0"/>
                    </a:lnTo>
                    <a:close/>
                  </a:path>
                </a:pathLst>
              </a:custGeom>
              <a:solidFill>
                <a:srgbClr val="FF0000"/>
              </a:solidFill>
              <a:ln w="9525">
                <a:solidFill>
                  <a:srgbClr val="FF0000"/>
                </a:solidFill>
                <a:prstDash val="solid"/>
                <a:round/>
                <a:headEnd/>
                <a:tailEnd/>
              </a:ln>
            </p:spPr>
            <p:txBody>
              <a:bodyPr/>
              <a:lstStyle/>
              <a:p>
                <a:endParaRPr lang="x-none"/>
              </a:p>
            </p:txBody>
          </p:sp>
          <p:sp>
            <p:nvSpPr>
              <p:cNvPr id="129088" name="Freeform 19">
                <a:extLst>
                  <a:ext uri="{FF2B5EF4-FFF2-40B4-BE49-F238E27FC236}">
                    <a16:creationId xmlns:a16="http://schemas.microsoft.com/office/drawing/2014/main" xmlns="" id="{8C19B857-96EE-8444-AB2F-561CFF9D77C5}"/>
                  </a:ext>
                </a:extLst>
              </p:cNvPr>
              <p:cNvSpPr>
                <a:spLocks/>
              </p:cNvSpPr>
              <p:nvPr/>
            </p:nvSpPr>
            <p:spPr bwMode="auto">
              <a:xfrm>
                <a:off x="3015" y="3160"/>
                <a:ext cx="86" cy="87"/>
              </a:xfrm>
              <a:custGeom>
                <a:avLst/>
                <a:gdLst>
                  <a:gd name="T0" fmla="*/ 43 w 86"/>
                  <a:gd name="T1" fmla="*/ 0 h 87"/>
                  <a:gd name="T2" fmla="*/ 86 w 86"/>
                  <a:gd name="T3" fmla="*/ 44 h 87"/>
                  <a:gd name="T4" fmla="*/ 43 w 86"/>
                  <a:gd name="T5" fmla="*/ 87 h 87"/>
                  <a:gd name="T6" fmla="*/ 0 w 86"/>
                  <a:gd name="T7" fmla="*/ 44 h 87"/>
                  <a:gd name="T8" fmla="*/ 43 w 86"/>
                  <a:gd name="T9" fmla="*/ 0 h 87"/>
                  <a:gd name="T10" fmla="*/ 0 60000 65536"/>
                  <a:gd name="T11" fmla="*/ 0 60000 65536"/>
                  <a:gd name="T12" fmla="*/ 0 60000 65536"/>
                  <a:gd name="T13" fmla="*/ 0 60000 65536"/>
                  <a:gd name="T14" fmla="*/ 0 60000 65536"/>
                  <a:gd name="T15" fmla="*/ 0 w 86"/>
                  <a:gd name="T16" fmla="*/ 0 h 87"/>
                  <a:gd name="T17" fmla="*/ 86 w 86"/>
                  <a:gd name="T18" fmla="*/ 87 h 87"/>
                </a:gdLst>
                <a:ahLst/>
                <a:cxnLst>
                  <a:cxn ang="T10">
                    <a:pos x="T0" y="T1"/>
                  </a:cxn>
                  <a:cxn ang="T11">
                    <a:pos x="T2" y="T3"/>
                  </a:cxn>
                  <a:cxn ang="T12">
                    <a:pos x="T4" y="T5"/>
                  </a:cxn>
                  <a:cxn ang="T13">
                    <a:pos x="T6" y="T7"/>
                  </a:cxn>
                  <a:cxn ang="T14">
                    <a:pos x="T8" y="T9"/>
                  </a:cxn>
                </a:cxnLst>
                <a:rect l="T15" t="T16" r="T17" b="T18"/>
                <a:pathLst>
                  <a:path w="86" h="87">
                    <a:moveTo>
                      <a:pt x="43" y="0"/>
                    </a:moveTo>
                    <a:lnTo>
                      <a:pt x="86" y="44"/>
                    </a:lnTo>
                    <a:lnTo>
                      <a:pt x="43" y="87"/>
                    </a:lnTo>
                    <a:lnTo>
                      <a:pt x="0" y="44"/>
                    </a:lnTo>
                    <a:lnTo>
                      <a:pt x="43" y="0"/>
                    </a:lnTo>
                    <a:close/>
                  </a:path>
                </a:pathLst>
              </a:custGeom>
              <a:solidFill>
                <a:srgbClr val="FF0000"/>
              </a:solidFill>
              <a:ln w="9525">
                <a:solidFill>
                  <a:srgbClr val="FF0000"/>
                </a:solidFill>
                <a:prstDash val="solid"/>
                <a:round/>
                <a:headEnd/>
                <a:tailEnd/>
              </a:ln>
            </p:spPr>
            <p:txBody>
              <a:bodyPr/>
              <a:lstStyle/>
              <a:p>
                <a:endParaRPr lang="x-none"/>
              </a:p>
            </p:txBody>
          </p:sp>
        </p:grpSp>
        <p:grpSp>
          <p:nvGrpSpPr>
            <p:cNvPr id="129082" name="Group 20">
              <a:extLst>
                <a:ext uri="{FF2B5EF4-FFF2-40B4-BE49-F238E27FC236}">
                  <a16:creationId xmlns:a16="http://schemas.microsoft.com/office/drawing/2014/main" xmlns="" id="{BF22B80D-4202-D54A-A1FB-E24541DFAF9E}"/>
                </a:ext>
              </a:extLst>
            </p:cNvPr>
            <p:cNvGrpSpPr>
              <a:grpSpLocks/>
            </p:cNvGrpSpPr>
            <p:nvPr/>
          </p:nvGrpSpPr>
          <p:grpSpPr bwMode="auto">
            <a:xfrm>
              <a:off x="3959" y="2457"/>
              <a:ext cx="1025" cy="469"/>
              <a:chOff x="3959" y="2457"/>
              <a:chExt cx="1025" cy="469"/>
            </a:xfrm>
          </p:grpSpPr>
          <p:sp>
            <p:nvSpPr>
              <p:cNvPr id="129083" name="Line 21">
                <a:extLst>
                  <a:ext uri="{FF2B5EF4-FFF2-40B4-BE49-F238E27FC236}">
                    <a16:creationId xmlns:a16="http://schemas.microsoft.com/office/drawing/2014/main" xmlns="" id="{C16020E9-0F1D-E24F-A7DA-E77949BC25D1}"/>
                  </a:ext>
                </a:extLst>
              </p:cNvPr>
              <p:cNvSpPr>
                <a:spLocks noChangeShapeType="1"/>
              </p:cNvSpPr>
              <p:nvPr/>
            </p:nvSpPr>
            <p:spPr bwMode="auto">
              <a:xfrm flipV="1">
                <a:off x="4003" y="2500"/>
                <a:ext cx="938" cy="383"/>
              </a:xfrm>
              <a:prstGeom prst="line">
                <a:avLst/>
              </a:prstGeom>
              <a:noFill/>
              <a:ln w="30163">
                <a:solidFill>
                  <a:srgbClr val="E844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84" name="Freeform 22">
                <a:extLst>
                  <a:ext uri="{FF2B5EF4-FFF2-40B4-BE49-F238E27FC236}">
                    <a16:creationId xmlns:a16="http://schemas.microsoft.com/office/drawing/2014/main" xmlns="" id="{5D8101B7-4B18-0246-9DC3-1CE2CDEAFB8B}"/>
                  </a:ext>
                </a:extLst>
              </p:cNvPr>
              <p:cNvSpPr>
                <a:spLocks/>
              </p:cNvSpPr>
              <p:nvPr/>
            </p:nvSpPr>
            <p:spPr bwMode="auto">
              <a:xfrm>
                <a:off x="3959" y="2840"/>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FF0000"/>
              </a:solidFill>
              <a:ln w="9525">
                <a:solidFill>
                  <a:srgbClr val="FF0000"/>
                </a:solidFill>
                <a:prstDash val="solid"/>
                <a:round/>
                <a:headEnd/>
                <a:tailEnd/>
              </a:ln>
            </p:spPr>
            <p:txBody>
              <a:bodyPr/>
              <a:lstStyle/>
              <a:p>
                <a:endParaRPr lang="x-none"/>
              </a:p>
            </p:txBody>
          </p:sp>
          <p:sp>
            <p:nvSpPr>
              <p:cNvPr id="129085" name="Freeform 23">
                <a:extLst>
                  <a:ext uri="{FF2B5EF4-FFF2-40B4-BE49-F238E27FC236}">
                    <a16:creationId xmlns:a16="http://schemas.microsoft.com/office/drawing/2014/main" xmlns="" id="{9591F000-6FE9-2941-8A74-6998510F779D}"/>
                  </a:ext>
                </a:extLst>
              </p:cNvPr>
              <p:cNvSpPr>
                <a:spLocks/>
              </p:cNvSpPr>
              <p:nvPr/>
            </p:nvSpPr>
            <p:spPr bwMode="auto">
              <a:xfrm>
                <a:off x="4898" y="2457"/>
                <a:ext cx="86" cy="86"/>
              </a:xfrm>
              <a:custGeom>
                <a:avLst/>
                <a:gdLst>
                  <a:gd name="T0" fmla="*/ 43 w 86"/>
                  <a:gd name="T1" fmla="*/ 0 h 86"/>
                  <a:gd name="T2" fmla="*/ 86 w 86"/>
                  <a:gd name="T3" fmla="*/ 43 h 86"/>
                  <a:gd name="T4" fmla="*/ 43 w 86"/>
                  <a:gd name="T5" fmla="*/ 86 h 86"/>
                  <a:gd name="T6" fmla="*/ 0 w 86"/>
                  <a:gd name="T7" fmla="*/ 43 h 86"/>
                  <a:gd name="T8" fmla="*/ 43 w 86"/>
                  <a:gd name="T9" fmla="*/ 0 h 86"/>
                  <a:gd name="T10" fmla="*/ 0 60000 65536"/>
                  <a:gd name="T11" fmla="*/ 0 60000 65536"/>
                  <a:gd name="T12" fmla="*/ 0 60000 65536"/>
                  <a:gd name="T13" fmla="*/ 0 60000 65536"/>
                  <a:gd name="T14" fmla="*/ 0 60000 65536"/>
                  <a:gd name="T15" fmla="*/ 0 w 86"/>
                  <a:gd name="T16" fmla="*/ 0 h 86"/>
                  <a:gd name="T17" fmla="*/ 86 w 86"/>
                  <a:gd name="T18" fmla="*/ 86 h 86"/>
                </a:gdLst>
                <a:ahLst/>
                <a:cxnLst>
                  <a:cxn ang="T10">
                    <a:pos x="T0" y="T1"/>
                  </a:cxn>
                  <a:cxn ang="T11">
                    <a:pos x="T2" y="T3"/>
                  </a:cxn>
                  <a:cxn ang="T12">
                    <a:pos x="T4" y="T5"/>
                  </a:cxn>
                  <a:cxn ang="T13">
                    <a:pos x="T6" y="T7"/>
                  </a:cxn>
                  <a:cxn ang="T14">
                    <a:pos x="T8" y="T9"/>
                  </a:cxn>
                </a:cxnLst>
                <a:rect l="T15" t="T16" r="T17" b="T18"/>
                <a:pathLst>
                  <a:path w="86" h="86">
                    <a:moveTo>
                      <a:pt x="43" y="0"/>
                    </a:moveTo>
                    <a:lnTo>
                      <a:pt x="86" y="43"/>
                    </a:lnTo>
                    <a:lnTo>
                      <a:pt x="43" y="86"/>
                    </a:lnTo>
                    <a:lnTo>
                      <a:pt x="0" y="43"/>
                    </a:lnTo>
                    <a:lnTo>
                      <a:pt x="43" y="0"/>
                    </a:lnTo>
                    <a:close/>
                  </a:path>
                </a:pathLst>
              </a:custGeom>
              <a:solidFill>
                <a:srgbClr val="FF0000"/>
              </a:solidFill>
              <a:ln w="9525">
                <a:solidFill>
                  <a:srgbClr val="FF0000"/>
                </a:solidFill>
                <a:prstDash val="solid"/>
                <a:round/>
                <a:headEnd/>
                <a:tailEnd/>
              </a:ln>
            </p:spPr>
            <p:txBody>
              <a:bodyPr/>
              <a:lstStyle/>
              <a:p>
                <a:endParaRPr lang="x-none"/>
              </a:p>
            </p:txBody>
          </p:sp>
        </p:grpSp>
      </p:grpSp>
      <p:grpSp>
        <p:nvGrpSpPr>
          <p:cNvPr id="5" name="Group 24">
            <a:extLst>
              <a:ext uri="{FF2B5EF4-FFF2-40B4-BE49-F238E27FC236}">
                <a16:creationId xmlns:a16="http://schemas.microsoft.com/office/drawing/2014/main" xmlns="" id="{C2091934-8A9D-094C-9E6F-8A452AD4D452}"/>
              </a:ext>
            </a:extLst>
          </p:cNvPr>
          <p:cNvGrpSpPr>
            <a:grpSpLocks/>
          </p:cNvGrpSpPr>
          <p:nvPr/>
        </p:nvGrpSpPr>
        <p:grpSpPr bwMode="auto">
          <a:xfrm>
            <a:off x="3609975" y="2784475"/>
            <a:ext cx="4606925" cy="1997075"/>
            <a:chOff x="2076" y="1754"/>
            <a:chExt cx="2902" cy="1258"/>
          </a:xfrm>
        </p:grpSpPr>
        <p:grpSp>
          <p:nvGrpSpPr>
            <p:cNvPr id="129071" name="Group 25">
              <a:extLst>
                <a:ext uri="{FF2B5EF4-FFF2-40B4-BE49-F238E27FC236}">
                  <a16:creationId xmlns:a16="http://schemas.microsoft.com/office/drawing/2014/main" xmlns="" id="{E7B1D7C0-905C-CE45-A55F-F0336FD03A74}"/>
                </a:ext>
              </a:extLst>
            </p:cNvPr>
            <p:cNvGrpSpPr>
              <a:grpSpLocks/>
            </p:cNvGrpSpPr>
            <p:nvPr/>
          </p:nvGrpSpPr>
          <p:grpSpPr bwMode="auto">
            <a:xfrm>
              <a:off x="2076" y="2180"/>
              <a:ext cx="1927" cy="832"/>
              <a:chOff x="2076" y="2180"/>
              <a:chExt cx="1927" cy="832"/>
            </a:xfrm>
          </p:grpSpPr>
          <p:sp>
            <p:nvSpPr>
              <p:cNvPr id="129076" name="Line 26">
                <a:extLst>
                  <a:ext uri="{FF2B5EF4-FFF2-40B4-BE49-F238E27FC236}">
                    <a16:creationId xmlns:a16="http://schemas.microsoft.com/office/drawing/2014/main" xmlns="" id="{0399C1A1-636B-B743-A839-4CC65D678541}"/>
                  </a:ext>
                </a:extLst>
              </p:cNvPr>
              <p:cNvSpPr>
                <a:spLocks noChangeShapeType="1"/>
              </p:cNvSpPr>
              <p:nvPr/>
            </p:nvSpPr>
            <p:spPr bwMode="auto">
              <a:xfrm flipV="1">
                <a:off x="2119" y="2463"/>
                <a:ext cx="939" cy="512"/>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77" name="Line 27">
                <a:extLst>
                  <a:ext uri="{FF2B5EF4-FFF2-40B4-BE49-F238E27FC236}">
                    <a16:creationId xmlns:a16="http://schemas.microsoft.com/office/drawing/2014/main" xmlns="" id="{12E5F9E4-EB86-F04D-894C-5575C89E7477}"/>
                  </a:ext>
                </a:extLst>
              </p:cNvPr>
              <p:cNvSpPr>
                <a:spLocks noChangeShapeType="1"/>
              </p:cNvSpPr>
              <p:nvPr/>
            </p:nvSpPr>
            <p:spPr bwMode="auto">
              <a:xfrm flipV="1">
                <a:off x="3058" y="2180"/>
                <a:ext cx="945" cy="283"/>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78" name="Rectangle 28">
                <a:extLst>
                  <a:ext uri="{FF2B5EF4-FFF2-40B4-BE49-F238E27FC236}">
                    <a16:creationId xmlns:a16="http://schemas.microsoft.com/office/drawing/2014/main" xmlns="" id="{E1D96007-3F0A-EE4C-A75E-857B97AE0F01}"/>
                  </a:ext>
                </a:extLst>
              </p:cNvPr>
              <p:cNvSpPr>
                <a:spLocks noChangeArrowheads="1"/>
              </p:cNvSpPr>
              <p:nvPr/>
            </p:nvSpPr>
            <p:spPr bwMode="auto">
              <a:xfrm>
                <a:off x="2076" y="2932"/>
                <a:ext cx="80" cy="80"/>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600" b="1"/>
              </a:p>
            </p:txBody>
          </p:sp>
          <p:sp>
            <p:nvSpPr>
              <p:cNvPr id="129079" name="Rectangle 29">
                <a:extLst>
                  <a:ext uri="{FF2B5EF4-FFF2-40B4-BE49-F238E27FC236}">
                    <a16:creationId xmlns:a16="http://schemas.microsoft.com/office/drawing/2014/main" xmlns="" id="{80D6FED3-580E-4847-895F-AF6A9372EA73}"/>
                  </a:ext>
                </a:extLst>
              </p:cNvPr>
              <p:cNvSpPr>
                <a:spLocks noChangeArrowheads="1"/>
              </p:cNvSpPr>
              <p:nvPr/>
            </p:nvSpPr>
            <p:spPr bwMode="auto">
              <a:xfrm>
                <a:off x="3015" y="2420"/>
                <a:ext cx="80" cy="80"/>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600" b="1"/>
              </a:p>
            </p:txBody>
          </p:sp>
        </p:grpSp>
        <p:grpSp>
          <p:nvGrpSpPr>
            <p:cNvPr id="129072" name="Group 30">
              <a:extLst>
                <a:ext uri="{FF2B5EF4-FFF2-40B4-BE49-F238E27FC236}">
                  <a16:creationId xmlns:a16="http://schemas.microsoft.com/office/drawing/2014/main" xmlns="" id="{0ED04117-6879-4041-AD24-B96E9C521417}"/>
                </a:ext>
              </a:extLst>
            </p:cNvPr>
            <p:cNvGrpSpPr>
              <a:grpSpLocks/>
            </p:cNvGrpSpPr>
            <p:nvPr/>
          </p:nvGrpSpPr>
          <p:grpSpPr bwMode="auto">
            <a:xfrm>
              <a:off x="3959" y="1754"/>
              <a:ext cx="1019" cy="463"/>
              <a:chOff x="3959" y="1754"/>
              <a:chExt cx="1019" cy="463"/>
            </a:xfrm>
          </p:grpSpPr>
          <p:sp>
            <p:nvSpPr>
              <p:cNvPr id="129073" name="Line 31">
                <a:extLst>
                  <a:ext uri="{FF2B5EF4-FFF2-40B4-BE49-F238E27FC236}">
                    <a16:creationId xmlns:a16="http://schemas.microsoft.com/office/drawing/2014/main" xmlns="" id="{CAFA63A3-A486-E44C-BEC1-184856E1D1C5}"/>
                  </a:ext>
                </a:extLst>
              </p:cNvPr>
              <p:cNvSpPr>
                <a:spLocks noChangeShapeType="1"/>
              </p:cNvSpPr>
              <p:nvPr/>
            </p:nvSpPr>
            <p:spPr bwMode="auto">
              <a:xfrm flipV="1">
                <a:off x="4003" y="1797"/>
                <a:ext cx="938" cy="383"/>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74" name="Rectangle 32">
                <a:extLst>
                  <a:ext uri="{FF2B5EF4-FFF2-40B4-BE49-F238E27FC236}">
                    <a16:creationId xmlns:a16="http://schemas.microsoft.com/office/drawing/2014/main" xmlns="" id="{755C02AA-4E4C-4246-BBE3-1047BBA00FA3}"/>
                  </a:ext>
                </a:extLst>
              </p:cNvPr>
              <p:cNvSpPr>
                <a:spLocks noChangeArrowheads="1"/>
              </p:cNvSpPr>
              <p:nvPr/>
            </p:nvSpPr>
            <p:spPr bwMode="auto">
              <a:xfrm>
                <a:off x="3959" y="2136"/>
                <a:ext cx="81" cy="81"/>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600" b="1"/>
              </a:p>
            </p:txBody>
          </p:sp>
          <p:sp>
            <p:nvSpPr>
              <p:cNvPr id="129075" name="Rectangle 33">
                <a:extLst>
                  <a:ext uri="{FF2B5EF4-FFF2-40B4-BE49-F238E27FC236}">
                    <a16:creationId xmlns:a16="http://schemas.microsoft.com/office/drawing/2014/main" xmlns="" id="{F10CC70C-90A1-2B46-92CD-0C1AD5986D00}"/>
                  </a:ext>
                </a:extLst>
              </p:cNvPr>
              <p:cNvSpPr>
                <a:spLocks noChangeArrowheads="1"/>
              </p:cNvSpPr>
              <p:nvPr/>
            </p:nvSpPr>
            <p:spPr bwMode="auto">
              <a:xfrm>
                <a:off x="4898" y="1754"/>
                <a:ext cx="80" cy="80"/>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600" b="1"/>
              </a:p>
            </p:txBody>
          </p:sp>
        </p:grpSp>
      </p:grpSp>
      <p:sp>
        <p:nvSpPr>
          <p:cNvPr id="780322" name="Rectangle 34">
            <a:extLst>
              <a:ext uri="{FF2B5EF4-FFF2-40B4-BE49-F238E27FC236}">
                <a16:creationId xmlns:a16="http://schemas.microsoft.com/office/drawing/2014/main" xmlns="" id="{757F4B91-3AC1-A241-8A31-22AE2F13724F}"/>
              </a:ext>
            </a:extLst>
          </p:cNvPr>
          <p:cNvSpPr>
            <a:spLocks noChangeArrowheads="1"/>
          </p:cNvSpPr>
          <p:nvPr/>
        </p:nvSpPr>
        <p:spPr bwMode="auto">
          <a:xfrm>
            <a:off x="2001838" y="5448300"/>
            <a:ext cx="128587"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0</a:t>
            </a:r>
            <a:endParaRPr lang="pt-BR" b="1">
              <a:effectLst>
                <a:outerShdw blurRad="38100" dist="38100" dir="2700000" algn="tl">
                  <a:srgbClr val="000000"/>
                </a:outerShdw>
              </a:effectLst>
              <a:latin typeface="Times New Roman" pitchFamily="18" charset="0"/>
              <a:ea typeface="+mn-ea"/>
            </a:endParaRPr>
          </a:p>
        </p:txBody>
      </p:sp>
      <p:sp>
        <p:nvSpPr>
          <p:cNvPr id="780323" name="Rectangle 35">
            <a:extLst>
              <a:ext uri="{FF2B5EF4-FFF2-40B4-BE49-F238E27FC236}">
                <a16:creationId xmlns:a16="http://schemas.microsoft.com/office/drawing/2014/main" xmlns="" id="{E1FE1FAD-7639-414B-B73A-9C26A8CA8B55}"/>
              </a:ext>
            </a:extLst>
          </p:cNvPr>
          <p:cNvSpPr>
            <a:spLocks noChangeArrowheads="1"/>
          </p:cNvSpPr>
          <p:nvPr/>
        </p:nvSpPr>
        <p:spPr bwMode="auto">
          <a:xfrm>
            <a:off x="1876425" y="4889500"/>
            <a:ext cx="257175"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10</a:t>
            </a:r>
            <a:endParaRPr lang="pt-BR" b="1">
              <a:effectLst>
                <a:outerShdw blurRad="38100" dist="38100" dir="2700000" algn="tl">
                  <a:srgbClr val="000000"/>
                </a:outerShdw>
              </a:effectLst>
              <a:latin typeface="Times New Roman" pitchFamily="18" charset="0"/>
              <a:ea typeface="+mn-ea"/>
            </a:endParaRPr>
          </a:p>
        </p:txBody>
      </p:sp>
      <p:sp>
        <p:nvSpPr>
          <p:cNvPr id="780324" name="Rectangle 36">
            <a:extLst>
              <a:ext uri="{FF2B5EF4-FFF2-40B4-BE49-F238E27FC236}">
                <a16:creationId xmlns:a16="http://schemas.microsoft.com/office/drawing/2014/main" xmlns="" id="{1EC61B14-A444-B949-BF92-2C8FDAC44C6C}"/>
              </a:ext>
            </a:extLst>
          </p:cNvPr>
          <p:cNvSpPr>
            <a:spLocks noChangeArrowheads="1"/>
          </p:cNvSpPr>
          <p:nvPr/>
        </p:nvSpPr>
        <p:spPr bwMode="auto">
          <a:xfrm>
            <a:off x="1876425" y="4332288"/>
            <a:ext cx="257175"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20</a:t>
            </a:r>
            <a:endParaRPr lang="pt-BR" b="1">
              <a:effectLst>
                <a:outerShdw blurRad="38100" dist="38100" dir="2700000" algn="tl">
                  <a:srgbClr val="000000"/>
                </a:outerShdw>
              </a:effectLst>
              <a:latin typeface="Times New Roman" pitchFamily="18" charset="0"/>
              <a:ea typeface="+mn-ea"/>
            </a:endParaRPr>
          </a:p>
        </p:txBody>
      </p:sp>
      <p:sp>
        <p:nvSpPr>
          <p:cNvPr id="780325" name="Rectangle 37">
            <a:extLst>
              <a:ext uri="{FF2B5EF4-FFF2-40B4-BE49-F238E27FC236}">
                <a16:creationId xmlns:a16="http://schemas.microsoft.com/office/drawing/2014/main" xmlns="" id="{442C8CD6-5064-6344-AEBD-2B0F06D8C86C}"/>
              </a:ext>
            </a:extLst>
          </p:cNvPr>
          <p:cNvSpPr>
            <a:spLocks noChangeArrowheads="1"/>
          </p:cNvSpPr>
          <p:nvPr/>
        </p:nvSpPr>
        <p:spPr bwMode="auto">
          <a:xfrm>
            <a:off x="1876425" y="3773488"/>
            <a:ext cx="257175"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30</a:t>
            </a:r>
            <a:endParaRPr lang="pt-BR" b="1">
              <a:effectLst>
                <a:outerShdw blurRad="38100" dist="38100" dir="2700000" algn="tl">
                  <a:srgbClr val="000000"/>
                </a:outerShdw>
              </a:effectLst>
              <a:latin typeface="Times New Roman" pitchFamily="18" charset="0"/>
              <a:ea typeface="+mn-ea"/>
            </a:endParaRPr>
          </a:p>
        </p:txBody>
      </p:sp>
      <p:sp>
        <p:nvSpPr>
          <p:cNvPr id="780326" name="Rectangle 38">
            <a:extLst>
              <a:ext uri="{FF2B5EF4-FFF2-40B4-BE49-F238E27FC236}">
                <a16:creationId xmlns:a16="http://schemas.microsoft.com/office/drawing/2014/main" xmlns="" id="{01EA38A7-1C14-474E-A91D-7D9C2B618237}"/>
              </a:ext>
            </a:extLst>
          </p:cNvPr>
          <p:cNvSpPr>
            <a:spLocks noChangeArrowheads="1"/>
          </p:cNvSpPr>
          <p:nvPr/>
        </p:nvSpPr>
        <p:spPr bwMode="auto">
          <a:xfrm>
            <a:off x="1876425" y="3214688"/>
            <a:ext cx="257175"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40</a:t>
            </a:r>
            <a:endParaRPr lang="pt-BR" b="1">
              <a:effectLst>
                <a:outerShdw blurRad="38100" dist="38100" dir="2700000" algn="tl">
                  <a:srgbClr val="000000"/>
                </a:outerShdw>
              </a:effectLst>
              <a:latin typeface="Times New Roman" pitchFamily="18" charset="0"/>
              <a:ea typeface="+mn-ea"/>
            </a:endParaRPr>
          </a:p>
        </p:txBody>
      </p:sp>
      <p:sp>
        <p:nvSpPr>
          <p:cNvPr id="780327" name="Rectangle 39">
            <a:extLst>
              <a:ext uri="{FF2B5EF4-FFF2-40B4-BE49-F238E27FC236}">
                <a16:creationId xmlns:a16="http://schemas.microsoft.com/office/drawing/2014/main" xmlns="" id="{447D1526-2909-A54D-996E-C41E5AEEE8B9}"/>
              </a:ext>
            </a:extLst>
          </p:cNvPr>
          <p:cNvSpPr>
            <a:spLocks noChangeArrowheads="1"/>
          </p:cNvSpPr>
          <p:nvPr/>
        </p:nvSpPr>
        <p:spPr bwMode="auto">
          <a:xfrm>
            <a:off x="1876425" y="2657475"/>
            <a:ext cx="257175"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50</a:t>
            </a:r>
            <a:endParaRPr lang="pt-BR" b="1">
              <a:effectLst>
                <a:outerShdw blurRad="38100" dist="38100" dir="2700000" algn="tl">
                  <a:srgbClr val="000000"/>
                </a:outerShdw>
              </a:effectLst>
              <a:latin typeface="Times New Roman" pitchFamily="18" charset="0"/>
              <a:ea typeface="+mn-ea"/>
            </a:endParaRPr>
          </a:p>
        </p:txBody>
      </p:sp>
      <p:sp>
        <p:nvSpPr>
          <p:cNvPr id="780328" name="Rectangle 40">
            <a:extLst>
              <a:ext uri="{FF2B5EF4-FFF2-40B4-BE49-F238E27FC236}">
                <a16:creationId xmlns:a16="http://schemas.microsoft.com/office/drawing/2014/main" xmlns="" id="{56055E56-3241-7C4B-83D0-DBD5D83E1DD3}"/>
              </a:ext>
            </a:extLst>
          </p:cNvPr>
          <p:cNvSpPr>
            <a:spLocks noChangeArrowheads="1"/>
          </p:cNvSpPr>
          <p:nvPr/>
        </p:nvSpPr>
        <p:spPr bwMode="auto">
          <a:xfrm>
            <a:off x="1876425" y="2098675"/>
            <a:ext cx="257175" cy="276225"/>
          </a:xfrm>
          <a:prstGeom prst="rect">
            <a:avLst/>
          </a:prstGeom>
          <a:noFill/>
          <a:ln w="9525">
            <a:noFill/>
            <a:miter lim="800000"/>
            <a:headEnd/>
            <a:tailEnd/>
          </a:ln>
        </p:spPr>
        <p:txBody>
          <a:bodyPr wrap="none" lIns="0" tIns="0" rIns="0" bIns="0">
            <a:spAutoFit/>
          </a:bodyPr>
          <a:lstStyle/>
          <a:p>
            <a:pPr algn="ctr">
              <a:defRPr/>
            </a:pPr>
            <a:r>
              <a:rPr lang="pt-BR" b="1">
                <a:latin typeface="Arial" charset="0"/>
                <a:ea typeface="+mn-ea"/>
              </a:rPr>
              <a:t>60</a:t>
            </a:r>
            <a:endParaRPr lang="pt-BR" b="1">
              <a:effectLst>
                <a:outerShdw blurRad="38100" dist="38100" dir="2700000" algn="tl">
                  <a:srgbClr val="000000"/>
                </a:outerShdw>
              </a:effectLst>
              <a:latin typeface="Times New Roman" pitchFamily="18" charset="0"/>
              <a:ea typeface="+mn-ea"/>
            </a:endParaRPr>
          </a:p>
        </p:txBody>
      </p:sp>
      <p:sp>
        <p:nvSpPr>
          <p:cNvPr id="780329" name="Rectangle 41">
            <a:extLst>
              <a:ext uri="{FF2B5EF4-FFF2-40B4-BE49-F238E27FC236}">
                <a16:creationId xmlns:a16="http://schemas.microsoft.com/office/drawing/2014/main" xmlns="" id="{29709A70-8101-8B47-86E7-6B1335ECB65C}"/>
              </a:ext>
            </a:extLst>
          </p:cNvPr>
          <p:cNvSpPr>
            <a:spLocks noChangeArrowheads="1"/>
          </p:cNvSpPr>
          <p:nvPr/>
        </p:nvSpPr>
        <p:spPr bwMode="auto">
          <a:xfrm>
            <a:off x="3679825" y="5699125"/>
            <a:ext cx="134938" cy="292100"/>
          </a:xfrm>
          <a:prstGeom prst="rect">
            <a:avLst/>
          </a:prstGeom>
          <a:noFill/>
          <a:ln w="9525">
            <a:noFill/>
            <a:miter lim="800000"/>
            <a:headEnd/>
            <a:tailEnd/>
          </a:ln>
        </p:spPr>
        <p:txBody>
          <a:bodyPr wrap="none" lIns="0" tIns="0" rIns="0" bIns="0">
            <a:spAutoFit/>
          </a:bodyPr>
          <a:lstStyle/>
          <a:p>
            <a:pPr algn="ctr">
              <a:defRPr/>
            </a:pPr>
            <a:r>
              <a:rPr lang="pt-BR" sz="1900" b="1">
                <a:latin typeface="Arial" charset="0"/>
                <a:ea typeface="+mn-ea"/>
              </a:rPr>
              <a:t>0</a:t>
            </a:r>
            <a:endParaRPr lang="pt-BR" sz="2800" b="1">
              <a:effectLst>
                <a:outerShdw blurRad="38100" dist="38100" dir="2700000" algn="tl">
                  <a:srgbClr val="000000"/>
                </a:outerShdw>
              </a:effectLst>
              <a:latin typeface="Times New Roman" pitchFamily="18" charset="0"/>
              <a:ea typeface="+mn-ea"/>
            </a:endParaRPr>
          </a:p>
        </p:txBody>
      </p:sp>
      <p:sp>
        <p:nvSpPr>
          <p:cNvPr id="780330" name="Rectangle 42">
            <a:extLst>
              <a:ext uri="{FF2B5EF4-FFF2-40B4-BE49-F238E27FC236}">
                <a16:creationId xmlns:a16="http://schemas.microsoft.com/office/drawing/2014/main" xmlns="" id="{E72D8743-2901-DC41-AA8A-FED09C8E1FFD}"/>
              </a:ext>
            </a:extLst>
          </p:cNvPr>
          <p:cNvSpPr>
            <a:spLocks noChangeArrowheads="1"/>
          </p:cNvSpPr>
          <p:nvPr/>
        </p:nvSpPr>
        <p:spPr bwMode="auto">
          <a:xfrm>
            <a:off x="5170488" y="5699125"/>
            <a:ext cx="134937" cy="292100"/>
          </a:xfrm>
          <a:prstGeom prst="rect">
            <a:avLst/>
          </a:prstGeom>
          <a:noFill/>
          <a:ln w="9525">
            <a:noFill/>
            <a:miter lim="800000"/>
            <a:headEnd/>
            <a:tailEnd/>
          </a:ln>
        </p:spPr>
        <p:txBody>
          <a:bodyPr wrap="none" lIns="0" tIns="0" rIns="0" bIns="0">
            <a:spAutoFit/>
          </a:bodyPr>
          <a:lstStyle/>
          <a:p>
            <a:pPr algn="ctr">
              <a:defRPr/>
            </a:pPr>
            <a:r>
              <a:rPr lang="pt-BR" sz="1900" b="1">
                <a:latin typeface="Arial" charset="0"/>
                <a:ea typeface="+mn-ea"/>
              </a:rPr>
              <a:t>1</a:t>
            </a:r>
            <a:endParaRPr lang="pt-BR" sz="2800" b="1">
              <a:effectLst>
                <a:outerShdw blurRad="38100" dist="38100" dir="2700000" algn="tl">
                  <a:srgbClr val="000000"/>
                </a:outerShdw>
              </a:effectLst>
              <a:latin typeface="Times New Roman" pitchFamily="18" charset="0"/>
              <a:ea typeface="+mn-ea"/>
            </a:endParaRPr>
          </a:p>
        </p:txBody>
      </p:sp>
      <p:sp>
        <p:nvSpPr>
          <p:cNvPr id="780331" name="Rectangle 43">
            <a:extLst>
              <a:ext uri="{FF2B5EF4-FFF2-40B4-BE49-F238E27FC236}">
                <a16:creationId xmlns:a16="http://schemas.microsoft.com/office/drawing/2014/main" xmlns="" id="{208100D1-6716-2647-A555-5BFB7A4F9ADB}"/>
              </a:ext>
            </a:extLst>
          </p:cNvPr>
          <p:cNvSpPr>
            <a:spLocks noChangeArrowheads="1"/>
          </p:cNvSpPr>
          <p:nvPr/>
        </p:nvSpPr>
        <p:spPr bwMode="auto">
          <a:xfrm>
            <a:off x="6669088" y="5699125"/>
            <a:ext cx="134937" cy="292100"/>
          </a:xfrm>
          <a:prstGeom prst="rect">
            <a:avLst/>
          </a:prstGeom>
          <a:noFill/>
          <a:ln w="9525">
            <a:noFill/>
            <a:miter lim="800000"/>
            <a:headEnd/>
            <a:tailEnd/>
          </a:ln>
        </p:spPr>
        <p:txBody>
          <a:bodyPr wrap="none" lIns="0" tIns="0" rIns="0" bIns="0">
            <a:spAutoFit/>
          </a:bodyPr>
          <a:lstStyle/>
          <a:p>
            <a:pPr algn="ctr">
              <a:defRPr/>
            </a:pPr>
            <a:r>
              <a:rPr lang="pt-BR" sz="1900" b="1">
                <a:latin typeface="Arial" charset="0"/>
                <a:ea typeface="+mn-ea"/>
              </a:rPr>
              <a:t>2</a:t>
            </a:r>
            <a:endParaRPr lang="pt-BR" sz="2800" b="1">
              <a:effectLst>
                <a:outerShdw blurRad="38100" dist="38100" dir="2700000" algn="tl">
                  <a:srgbClr val="000000"/>
                </a:outerShdw>
              </a:effectLst>
              <a:latin typeface="Times New Roman" pitchFamily="18" charset="0"/>
              <a:ea typeface="+mn-ea"/>
            </a:endParaRPr>
          </a:p>
        </p:txBody>
      </p:sp>
      <p:sp>
        <p:nvSpPr>
          <p:cNvPr id="780332" name="Rectangle 44">
            <a:extLst>
              <a:ext uri="{FF2B5EF4-FFF2-40B4-BE49-F238E27FC236}">
                <a16:creationId xmlns:a16="http://schemas.microsoft.com/office/drawing/2014/main" xmlns="" id="{035AA9F0-2FB7-6A4B-B6F0-29E2D7C81B2B}"/>
              </a:ext>
            </a:extLst>
          </p:cNvPr>
          <p:cNvSpPr>
            <a:spLocks noChangeArrowheads="1"/>
          </p:cNvSpPr>
          <p:nvPr/>
        </p:nvSpPr>
        <p:spPr bwMode="auto">
          <a:xfrm>
            <a:off x="8159750" y="5699125"/>
            <a:ext cx="134938" cy="292100"/>
          </a:xfrm>
          <a:prstGeom prst="rect">
            <a:avLst/>
          </a:prstGeom>
          <a:noFill/>
          <a:ln w="9525">
            <a:noFill/>
            <a:miter lim="800000"/>
            <a:headEnd/>
            <a:tailEnd/>
          </a:ln>
        </p:spPr>
        <p:txBody>
          <a:bodyPr wrap="none" lIns="0" tIns="0" rIns="0" bIns="0">
            <a:spAutoFit/>
          </a:bodyPr>
          <a:lstStyle/>
          <a:p>
            <a:pPr algn="ctr">
              <a:defRPr/>
            </a:pPr>
            <a:r>
              <a:rPr lang="pt-BR" sz="1900" b="1">
                <a:latin typeface="Arial" charset="0"/>
                <a:ea typeface="+mn-ea"/>
              </a:rPr>
              <a:t>3</a:t>
            </a:r>
            <a:endParaRPr lang="pt-BR" sz="2800" b="1">
              <a:effectLst>
                <a:outerShdw blurRad="38100" dist="38100" dir="2700000" algn="tl">
                  <a:srgbClr val="000000"/>
                </a:outerShdw>
              </a:effectLst>
              <a:latin typeface="Times New Roman" pitchFamily="18" charset="0"/>
              <a:ea typeface="+mn-ea"/>
            </a:endParaRPr>
          </a:p>
        </p:txBody>
      </p:sp>
      <p:sp>
        <p:nvSpPr>
          <p:cNvPr id="780333" name="Rectangle 45">
            <a:extLst>
              <a:ext uri="{FF2B5EF4-FFF2-40B4-BE49-F238E27FC236}">
                <a16:creationId xmlns:a16="http://schemas.microsoft.com/office/drawing/2014/main" xmlns="" id="{144AC182-0F62-2F4F-AE4F-C2EA587E5693}"/>
              </a:ext>
            </a:extLst>
          </p:cNvPr>
          <p:cNvSpPr>
            <a:spLocks noChangeArrowheads="1"/>
          </p:cNvSpPr>
          <p:nvPr/>
        </p:nvSpPr>
        <p:spPr bwMode="auto">
          <a:xfrm>
            <a:off x="5915025" y="5257800"/>
            <a:ext cx="2174875" cy="244475"/>
          </a:xfrm>
          <a:prstGeom prst="rect">
            <a:avLst/>
          </a:prstGeom>
          <a:noFill/>
          <a:ln w="9525">
            <a:noFill/>
            <a:miter lim="800000"/>
            <a:headEnd/>
            <a:tailEnd/>
          </a:ln>
        </p:spPr>
        <p:txBody>
          <a:bodyPr wrap="none" lIns="0" tIns="0" rIns="0" bIns="0">
            <a:spAutoFit/>
          </a:bodyPr>
          <a:lstStyle/>
          <a:p>
            <a:pPr algn="ctr">
              <a:defRPr/>
            </a:pPr>
            <a:r>
              <a:rPr lang="pt-BR" sz="1600" b="1">
                <a:latin typeface="Arial" charset="0"/>
                <a:ea typeface="+mn-ea"/>
              </a:rPr>
              <a:t>N</a:t>
            </a:r>
            <a:r>
              <a:rPr lang="pt-BR" sz="1600" b="1" baseline="30000">
                <a:latin typeface="Arial" charset="0"/>
                <a:ea typeface="+mn-ea"/>
              </a:rPr>
              <a:t>o</a:t>
            </a:r>
            <a:r>
              <a:rPr lang="pt-BR" sz="1600" b="1">
                <a:latin typeface="Arial" charset="0"/>
                <a:ea typeface="+mn-ea"/>
              </a:rPr>
              <a:t> de fatores de risco</a:t>
            </a:r>
            <a:r>
              <a:rPr lang="pt-BR" sz="1600" b="1" baseline="30000">
                <a:latin typeface="Arial" charset="0"/>
                <a:ea typeface="+mn-ea"/>
              </a:rPr>
              <a:t>#</a:t>
            </a:r>
            <a:endParaRPr lang="pt-BR" sz="2800" b="1" baseline="30000">
              <a:effectLst>
                <a:outerShdw blurRad="38100" dist="38100" dir="2700000" algn="tl">
                  <a:srgbClr val="000000"/>
                </a:outerShdw>
              </a:effectLst>
              <a:latin typeface="Times New Roman" pitchFamily="18" charset="0"/>
              <a:ea typeface="+mn-ea"/>
            </a:endParaRPr>
          </a:p>
        </p:txBody>
      </p:sp>
      <p:sp>
        <p:nvSpPr>
          <p:cNvPr id="780334" name="Rectangle 46">
            <a:extLst>
              <a:ext uri="{FF2B5EF4-FFF2-40B4-BE49-F238E27FC236}">
                <a16:creationId xmlns:a16="http://schemas.microsoft.com/office/drawing/2014/main" xmlns="" id="{4A1E2FB6-BDD6-9E42-9F60-A485BF69F65B}"/>
              </a:ext>
            </a:extLst>
          </p:cNvPr>
          <p:cNvSpPr>
            <a:spLocks noChangeArrowheads="1"/>
          </p:cNvSpPr>
          <p:nvPr/>
        </p:nvSpPr>
        <p:spPr bwMode="auto">
          <a:xfrm rot="16200000">
            <a:off x="-160337" y="3670300"/>
            <a:ext cx="3333750" cy="244475"/>
          </a:xfrm>
          <a:prstGeom prst="rect">
            <a:avLst/>
          </a:prstGeom>
          <a:noFill/>
          <a:ln w="9525">
            <a:noFill/>
            <a:miter lim="800000"/>
            <a:headEnd/>
            <a:tailEnd/>
          </a:ln>
        </p:spPr>
        <p:txBody>
          <a:bodyPr wrap="none" lIns="0" tIns="0" rIns="0" bIns="0">
            <a:spAutoFit/>
          </a:bodyPr>
          <a:lstStyle/>
          <a:p>
            <a:pPr algn="ctr">
              <a:defRPr/>
            </a:pPr>
            <a:r>
              <a:rPr lang="pt-BR" sz="1600" b="1">
                <a:latin typeface="Arial" charset="0"/>
                <a:ea typeface="+mn-ea"/>
              </a:rPr>
              <a:t>Mortalidade cardiovascular (/1000)</a:t>
            </a:r>
            <a:endParaRPr lang="pt-BR" sz="2800" b="1">
              <a:effectLst>
                <a:outerShdw blurRad="38100" dist="38100" dir="2700000" algn="tl">
                  <a:srgbClr val="000000"/>
                </a:outerShdw>
              </a:effectLst>
              <a:latin typeface="Times New Roman" pitchFamily="18" charset="0"/>
              <a:ea typeface="+mn-ea"/>
            </a:endParaRPr>
          </a:p>
        </p:txBody>
      </p:sp>
      <p:grpSp>
        <p:nvGrpSpPr>
          <p:cNvPr id="129051" name="Group 47">
            <a:extLst>
              <a:ext uri="{FF2B5EF4-FFF2-40B4-BE49-F238E27FC236}">
                <a16:creationId xmlns:a16="http://schemas.microsoft.com/office/drawing/2014/main" xmlns="" id="{CE4935E6-CE1F-C845-8DA6-641AA45FF277}"/>
              </a:ext>
            </a:extLst>
          </p:cNvPr>
          <p:cNvGrpSpPr>
            <a:grpSpLocks/>
          </p:cNvGrpSpPr>
          <p:nvPr/>
        </p:nvGrpSpPr>
        <p:grpSpPr bwMode="auto">
          <a:xfrm>
            <a:off x="3133725" y="2116138"/>
            <a:ext cx="3227388" cy="627062"/>
            <a:chOff x="1915" y="1056"/>
            <a:chExt cx="2033" cy="395"/>
          </a:xfrm>
        </p:grpSpPr>
        <p:sp>
          <p:nvSpPr>
            <p:cNvPr id="129063" name="Line 48">
              <a:extLst>
                <a:ext uri="{FF2B5EF4-FFF2-40B4-BE49-F238E27FC236}">
                  <a16:creationId xmlns:a16="http://schemas.microsoft.com/office/drawing/2014/main" xmlns="" id="{E8E4798A-0AD8-0849-A631-328FCAB62C19}"/>
                </a:ext>
              </a:extLst>
            </p:cNvPr>
            <p:cNvSpPr>
              <a:spLocks noChangeShapeType="1"/>
            </p:cNvSpPr>
            <p:nvPr/>
          </p:nvSpPr>
          <p:spPr bwMode="auto">
            <a:xfrm>
              <a:off x="1915" y="1163"/>
              <a:ext cx="204" cy="1"/>
            </a:xfrm>
            <a:prstGeom prst="line">
              <a:avLst/>
            </a:prstGeom>
            <a:noFill/>
            <a:ln w="30163">
              <a:solidFill>
                <a:srgbClr val="E844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64" name="Freeform 49">
              <a:extLst>
                <a:ext uri="{FF2B5EF4-FFF2-40B4-BE49-F238E27FC236}">
                  <a16:creationId xmlns:a16="http://schemas.microsoft.com/office/drawing/2014/main" xmlns="" id="{632E8426-84DA-6B4A-BC08-B0CE1F73AE67}"/>
                </a:ext>
              </a:extLst>
            </p:cNvPr>
            <p:cNvSpPr>
              <a:spLocks/>
            </p:cNvSpPr>
            <p:nvPr/>
          </p:nvSpPr>
          <p:spPr bwMode="auto">
            <a:xfrm>
              <a:off x="1977" y="1126"/>
              <a:ext cx="74" cy="74"/>
            </a:xfrm>
            <a:custGeom>
              <a:avLst/>
              <a:gdLst>
                <a:gd name="T0" fmla="*/ 37 w 74"/>
                <a:gd name="T1" fmla="*/ 0 h 74"/>
                <a:gd name="T2" fmla="*/ 74 w 74"/>
                <a:gd name="T3" fmla="*/ 37 h 74"/>
                <a:gd name="T4" fmla="*/ 37 w 74"/>
                <a:gd name="T5" fmla="*/ 74 h 74"/>
                <a:gd name="T6" fmla="*/ 0 w 74"/>
                <a:gd name="T7" fmla="*/ 37 h 74"/>
                <a:gd name="T8" fmla="*/ 37 w 74"/>
                <a:gd name="T9" fmla="*/ 0 h 74"/>
                <a:gd name="T10" fmla="*/ 0 60000 65536"/>
                <a:gd name="T11" fmla="*/ 0 60000 65536"/>
                <a:gd name="T12" fmla="*/ 0 60000 65536"/>
                <a:gd name="T13" fmla="*/ 0 60000 65536"/>
                <a:gd name="T14" fmla="*/ 0 60000 65536"/>
                <a:gd name="T15" fmla="*/ 0 w 74"/>
                <a:gd name="T16" fmla="*/ 0 h 74"/>
                <a:gd name="T17" fmla="*/ 74 w 74"/>
                <a:gd name="T18" fmla="*/ 74 h 74"/>
              </a:gdLst>
              <a:ahLst/>
              <a:cxnLst>
                <a:cxn ang="T10">
                  <a:pos x="T0" y="T1"/>
                </a:cxn>
                <a:cxn ang="T11">
                  <a:pos x="T2" y="T3"/>
                </a:cxn>
                <a:cxn ang="T12">
                  <a:pos x="T4" y="T5"/>
                </a:cxn>
                <a:cxn ang="T13">
                  <a:pos x="T6" y="T7"/>
                </a:cxn>
                <a:cxn ang="T14">
                  <a:pos x="T8" y="T9"/>
                </a:cxn>
              </a:cxnLst>
              <a:rect l="T15" t="T16" r="T17" b="T18"/>
              <a:pathLst>
                <a:path w="74" h="74">
                  <a:moveTo>
                    <a:pt x="37" y="0"/>
                  </a:moveTo>
                  <a:lnTo>
                    <a:pt x="74" y="37"/>
                  </a:lnTo>
                  <a:lnTo>
                    <a:pt x="37" y="74"/>
                  </a:lnTo>
                  <a:lnTo>
                    <a:pt x="0" y="37"/>
                  </a:lnTo>
                  <a:lnTo>
                    <a:pt x="37" y="0"/>
                  </a:lnTo>
                  <a:close/>
                </a:path>
              </a:pathLst>
            </a:custGeom>
            <a:solidFill>
              <a:srgbClr val="FF0000"/>
            </a:solidFill>
            <a:ln w="9525">
              <a:solidFill>
                <a:srgbClr val="FF0000"/>
              </a:solidFill>
              <a:prstDash val="solid"/>
              <a:round/>
              <a:headEnd/>
              <a:tailEnd/>
            </a:ln>
          </p:spPr>
          <p:txBody>
            <a:bodyPr/>
            <a:lstStyle/>
            <a:p>
              <a:endParaRPr lang="x-none"/>
            </a:p>
          </p:txBody>
        </p:sp>
        <p:sp>
          <p:nvSpPr>
            <p:cNvPr id="780338" name="Rectangle 50">
              <a:extLst>
                <a:ext uri="{FF2B5EF4-FFF2-40B4-BE49-F238E27FC236}">
                  <a16:creationId xmlns:a16="http://schemas.microsoft.com/office/drawing/2014/main" xmlns="" id="{79861A91-E3FE-BE4B-B5C9-D25211B3D9C0}"/>
                </a:ext>
              </a:extLst>
            </p:cNvPr>
            <p:cNvSpPr>
              <a:spLocks noChangeArrowheads="1"/>
            </p:cNvSpPr>
            <p:nvPr/>
          </p:nvSpPr>
          <p:spPr bwMode="auto">
            <a:xfrm>
              <a:off x="2368" y="1089"/>
              <a:ext cx="510" cy="155"/>
            </a:xfrm>
            <a:prstGeom prst="rect">
              <a:avLst/>
            </a:prstGeom>
            <a:noFill/>
            <a:ln w="9525">
              <a:noFill/>
              <a:miter lim="800000"/>
              <a:headEnd/>
              <a:tailEnd/>
            </a:ln>
          </p:spPr>
          <p:txBody>
            <a:bodyPr wrap="none" lIns="0" tIns="0" rIns="0" bIns="0">
              <a:spAutoFit/>
            </a:bodyPr>
            <a:lstStyle/>
            <a:p>
              <a:pPr algn="ctr">
                <a:defRPr/>
              </a:pPr>
              <a:r>
                <a:rPr lang="pt-BR" sz="1600" b="1" dirty="0">
                  <a:latin typeface="Arial" charset="0"/>
                  <a:ea typeface="+mn-ea"/>
                </a:rPr>
                <a:t>Sem DM</a:t>
              </a:r>
              <a:endParaRPr lang="pt-BR" sz="2800" b="1" dirty="0">
                <a:effectLst>
                  <a:outerShdw blurRad="38100" dist="38100" dir="2700000" algn="tl">
                    <a:srgbClr val="000000"/>
                  </a:outerShdw>
                </a:effectLst>
                <a:latin typeface="Times New Roman" pitchFamily="18" charset="0"/>
                <a:ea typeface="+mn-ea"/>
              </a:endParaRPr>
            </a:p>
          </p:txBody>
        </p:sp>
        <p:sp>
          <p:nvSpPr>
            <p:cNvPr id="129066" name="Line 51">
              <a:extLst>
                <a:ext uri="{FF2B5EF4-FFF2-40B4-BE49-F238E27FC236}">
                  <a16:creationId xmlns:a16="http://schemas.microsoft.com/office/drawing/2014/main" xmlns="" id="{9180E60D-9BEC-0F49-AE78-DFB0C4B2B45A}"/>
                </a:ext>
              </a:extLst>
            </p:cNvPr>
            <p:cNvSpPr>
              <a:spLocks noChangeShapeType="1"/>
            </p:cNvSpPr>
            <p:nvPr/>
          </p:nvSpPr>
          <p:spPr bwMode="auto">
            <a:xfrm>
              <a:off x="1915" y="1342"/>
              <a:ext cx="204" cy="1"/>
            </a:xfrm>
            <a:prstGeom prst="line">
              <a:avLst/>
            </a:prstGeom>
            <a:noFill/>
            <a:ln w="30163">
              <a:solidFill>
                <a:srgbClr val="FFFF00"/>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67" name="Rectangle 52">
              <a:extLst>
                <a:ext uri="{FF2B5EF4-FFF2-40B4-BE49-F238E27FC236}">
                  <a16:creationId xmlns:a16="http://schemas.microsoft.com/office/drawing/2014/main" xmlns="" id="{0A0E23B5-924A-074D-81B1-6A14D2D18B60}"/>
                </a:ext>
              </a:extLst>
            </p:cNvPr>
            <p:cNvSpPr>
              <a:spLocks noChangeArrowheads="1"/>
            </p:cNvSpPr>
            <p:nvPr/>
          </p:nvSpPr>
          <p:spPr bwMode="auto">
            <a:xfrm>
              <a:off x="1977" y="1304"/>
              <a:ext cx="68" cy="68"/>
            </a:xfrm>
            <a:prstGeom prst="rect">
              <a:avLst/>
            </a:prstGeom>
            <a:solidFill>
              <a:srgbClr val="FFFF00"/>
            </a:solidFill>
            <a:ln w="9525">
              <a:solidFill>
                <a:srgbClr val="FFFF00"/>
              </a:solidFill>
              <a:miter lim="800000"/>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600" b="1"/>
            </a:p>
          </p:txBody>
        </p:sp>
        <p:sp>
          <p:nvSpPr>
            <p:cNvPr id="780341" name="Rectangle 53">
              <a:extLst>
                <a:ext uri="{FF2B5EF4-FFF2-40B4-BE49-F238E27FC236}">
                  <a16:creationId xmlns:a16="http://schemas.microsoft.com/office/drawing/2014/main" xmlns="" id="{E428DD7E-1BCC-7F43-9257-5990D8114439}"/>
                </a:ext>
              </a:extLst>
            </p:cNvPr>
            <p:cNvSpPr>
              <a:spLocks noChangeArrowheads="1"/>
            </p:cNvSpPr>
            <p:nvPr/>
          </p:nvSpPr>
          <p:spPr bwMode="auto">
            <a:xfrm>
              <a:off x="2369" y="1268"/>
              <a:ext cx="524" cy="155"/>
            </a:xfrm>
            <a:prstGeom prst="rect">
              <a:avLst/>
            </a:prstGeom>
            <a:noFill/>
            <a:ln w="9525">
              <a:noFill/>
              <a:miter lim="800000"/>
              <a:headEnd/>
              <a:tailEnd/>
            </a:ln>
          </p:spPr>
          <p:txBody>
            <a:bodyPr wrap="none" lIns="0" tIns="0" rIns="0" bIns="0">
              <a:spAutoFit/>
            </a:bodyPr>
            <a:lstStyle/>
            <a:p>
              <a:pPr algn="ctr">
                <a:defRPr/>
              </a:pPr>
              <a:r>
                <a:rPr lang="pt-BR" sz="1600" b="1" dirty="0">
                  <a:latin typeface="Arial" charset="0"/>
                  <a:ea typeface="+mn-ea"/>
                </a:rPr>
                <a:t>Com DM</a:t>
              </a:r>
              <a:endParaRPr lang="pt-BR" sz="2800" b="1" dirty="0">
                <a:effectLst>
                  <a:outerShdw blurRad="38100" dist="38100" dir="2700000" algn="tl">
                    <a:srgbClr val="000000"/>
                  </a:outerShdw>
                </a:effectLst>
                <a:latin typeface="Times New Roman" pitchFamily="18" charset="0"/>
                <a:ea typeface="+mn-ea"/>
              </a:endParaRPr>
            </a:p>
          </p:txBody>
        </p:sp>
        <p:sp>
          <p:nvSpPr>
            <p:cNvPr id="780342" name="Text Box 54">
              <a:extLst>
                <a:ext uri="{FF2B5EF4-FFF2-40B4-BE49-F238E27FC236}">
                  <a16:creationId xmlns:a16="http://schemas.microsoft.com/office/drawing/2014/main" xmlns="" id="{46DC72DE-40D3-6F4C-A3F3-622F901523E6}"/>
                </a:ext>
              </a:extLst>
            </p:cNvPr>
            <p:cNvSpPr txBox="1">
              <a:spLocks noChangeArrowheads="1"/>
            </p:cNvSpPr>
            <p:nvPr/>
          </p:nvSpPr>
          <p:spPr bwMode="auto">
            <a:xfrm>
              <a:off x="3059" y="1056"/>
              <a:ext cx="889" cy="212"/>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600" b="1">
                  <a:effectLst>
                    <a:outerShdw blurRad="38100" dist="38100" dir="2700000" algn="tl">
                      <a:srgbClr val="000000"/>
                    </a:outerShdw>
                  </a:effectLst>
                </a:rPr>
                <a:t>(n = 350.977)</a:t>
              </a:r>
            </a:p>
          </p:txBody>
        </p:sp>
        <p:sp>
          <p:nvSpPr>
            <p:cNvPr id="780343" name="Text Box 55">
              <a:extLst>
                <a:ext uri="{FF2B5EF4-FFF2-40B4-BE49-F238E27FC236}">
                  <a16:creationId xmlns:a16="http://schemas.microsoft.com/office/drawing/2014/main" xmlns="" id="{A1C27B67-CF64-2D43-8D03-1C3E2581D588}"/>
                </a:ext>
              </a:extLst>
            </p:cNvPr>
            <p:cNvSpPr txBox="1">
              <a:spLocks noChangeArrowheads="1"/>
            </p:cNvSpPr>
            <p:nvPr/>
          </p:nvSpPr>
          <p:spPr bwMode="auto">
            <a:xfrm>
              <a:off x="3050" y="1239"/>
              <a:ext cx="747" cy="212"/>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600" b="1">
                  <a:effectLst>
                    <a:outerShdw blurRad="38100" dist="38100" dir="2700000" algn="tl">
                      <a:srgbClr val="000000"/>
                    </a:outerShdw>
                  </a:effectLst>
                </a:rPr>
                <a:t>(n = 5.245)</a:t>
              </a:r>
            </a:p>
          </p:txBody>
        </p:sp>
      </p:grpSp>
      <p:sp>
        <p:nvSpPr>
          <p:cNvPr id="129052" name="Line 57">
            <a:extLst>
              <a:ext uri="{FF2B5EF4-FFF2-40B4-BE49-F238E27FC236}">
                <a16:creationId xmlns:a16="http://schemas.microsoft.com/office/drawing/2014/main" xmlns="" id="{A2B4B5AB-B740-2C4B-8C32-50AE736622BC}"/>
              </a:ext>
            </a:extLst>
          </p:cNvPr>
          <p:cNvSpPr>
            <a:spLocks noChangeShapeType="1"/>
          </p:cNvSpPr>
          <p:nvPr/>
        </p:nvSpPr>
        <p:spPr bwMode="auto">
          <a:xfrm flipV="1">
            <a:off x="5191125" y="5562600"/>
            <a:ext cx="0"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53" name="Line 58">
            <a:extLst>
              <a:ext uri="{FF2B5EF4-FFF2-40B4-BE49-F238E27FC236}">
                <a16:creationId xmlns:a16="http://schemas.microsoft.com/office/drawing/2014/main" xmlns="" id="{427D047E-F41D-464B-9D4A-332E0C18E00C}"/>
              </a:ext>
            </a:extLst>
          </p:cNvPr>
          <p:cNvSpPr>
            <a:spLocks noChangeShapeType="1"/>
          </p:cNvSpPr>
          <p:nvPr/>
        </p:nvSpPr>
        <p:spPr bwMode="auto">
          <a:xfrm flipV="1">
            <a:off x="3667125" y="5562600"/>
            <a:ext cx="0"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54" name="Line 59">
            <a:extLst>
              <a:ext uri="{FF2B5EF4-FFF2-40B4-BE49-F238E27FC236}">
                <a16:creationId xmlns:a16="http://schemas.microsoft.com/office/drawing/2014/main" xmlns="" id="{56D51990-236F-4341-9027-59FC28FEE7FA}"/>
              </a:ext>
            </a:extLst>
          </p:cNvPr>
          <p:cNvSpPr>
            <a:spLocks noChangeShapeType="1"/>
          </p:cNvSpPr>
          <p:nvPr/>
        </p:nvSpPr>
        <p:spPr bwMode="auto">
          <a:xfrm flipV="1">
            <a:off x="6715125" y="5562600"/>
            <a:ext cx="0"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55" name="Line 60">
            <a:extLst>
              <a:ext uri="{FF2B5EF4-FFF2-40B4-BE49-F238E27FC236}">
                <a16:creationId xmlns:a16="http://schemas.microsoft.com/office/drawing/2014/main" xmlns="" id="{0B519953-0A14-174E-8E58-73E08B957B52}"/>
              </a:ext>
            </a:extLst>
          </p:cNvPr>
          <p:cNvSpPr>
            <a:spLocks noChangeShapeType="1"/>
          </p:cNvSpPr>
          <p:nvPr/>
        </p:nvSpPr>
        <p:spPr bwMode="auto">
          <a:xfrm flipV="1">
            <a:off x="8162925" y="5562600"/>
            <a:ext cx="0" cy="762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780349" name="Rectangle 61">
            <a:extLst>
              <a:ext uri="{FF2B5EF4-FFF2-40B4-BE49-F238E27FC236}">
                <a16:creationId xmlns:a16="http://schemas.microsoft.com/office/drawing/2014/main" xmlns="" id="{CC6C734C-2B79-0D4A-877F-F0017BF3D01F}"/>
              </a:ext>
            </a:extLst>
          </p:cNvPr>
          <p:cNvSpPr>
            <a:spLocks noChangeArrowheads="1"/>
          </p:cNvSpPr>
          <p:nvPr/>
        </p:nvSpPr>
        <p:spPr bwMode="auto">
          <a:xfrm>
            <a:off x="547688" y="6172200"/>
            <a:ext cx="4519612" cy="35401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700" b="1" baseline="30000">
                <a:effectLst>
                  <a:outerShdw blurRad="38100" dist="38100" dir="2700000" algn="tl">
                    <a:srgbClr val="000000"/>
                  </a:outerShdw>
                </a:effectLst>
              </a:rPr>
              <a:t>#</a:t>
            </a:r>
            <a:r>
              <a:rPr lang="pt-BR" altLang="pt-BR" sz="1700" b="1">
                <a:effectLst>
                  <a:outerShdw blurRad="38100" dist="38100" dir="2700000" algn="tl">
                    <a:srgbClr val="000000"/>
                  </a:outerShdw>
                </a:effectLst>
              </a:rPr>
              <a:t> fumo, hipercolesterolemia e hipertensão</a:t>
            </a:r>
          </a:p>
        </p:txBody>
      </p:sp>
      <p:sp>
        <p:nvSpPr>
          <p:cNvPr id="129057" name="Line 62">
            <a:extLst>
              <a:ext uri="{FF2B5EF4-FFF2-40B4-BE49-F238E27FC236}">
                <a16:creationId xmlns:a16="http://schemas.microsoft.com/office/drawing/2014/main" xmlns="" id="{8446B36D-7028-E747-A4E3-32313BAB22BD}"/>
              </a:ext>
            </a:extLst>
          </p:cNvPr>
          <p:cNvSpPr>
            <a:spLocks noChangeShapeType="1"/>
          </p:cNvSpPr>
          <p:nvPr/>
        </p:nvSpPr>
        <p:spPr bwMode="auto">
          <a:xfrm>
            <a:off x="2168525" y="2819400"/>
            <a:ext cx="77788"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58" name="Line 63">
            <a:extLst>
              <a:ext uri="{FF2B5EF4-FFF2-40B4-BE49-F238E27FC236}">
                <a16:creationId xmlns:a16="http://schemas.microsoft.com/office/drawing/2014/main" xmlns="" id="{E4FE0A59-E134-F74E-AC9F-3A75D029F50D}"/>
              </a:ext>
            </a:extLst>
          </p:cNvPr>
          <p:cNvSpPr>
            <a:spLocks noChangeShapeType="1"/>
          </p:cNvSpPr>
          <p:nvPr/>
        </p:nvSpPr>
        <p:spPr bwMode="auto">
          <a:xfrm>
            <a:off x="2170113" y="5029200"/>
            <a:ext cx="77787"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59" name="Line 64">
            <a:extLst>
              <a:ext uri="{FF2B5EF4-FFF2-40B4-BE49-F238E27FC236}">
                <a16:creationId xmlns:a16="http://schemas.microsoft.com/office/drawing/2014/main" xmlns="" id="{6E4E924C-1D46-5741-8DBF-1AE8939C7AE8}"/>
              </a:ext>
            </a:extLst>
          </p:cNvPr>
          <p:cNvSpPr>
            <a:spLocks noChangeShapeType="1"/>
          </p:cNvSpPr>
          <p:nvPr/>
        </p:nvSpPr>
        <p:spPr bwMode="auto">
          <a:xfrm>
            <a:off x="2170113" y="3352800"/>
            <a:ext cx="77787"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60" name="Line 65">
            <a:extLst>
              <a:ext uri="{FF2B5EF4-FFF2-40B4-BE49-F238E27FC236}">
                <a16:creationId xmlns:a16="http://schemas.microsoft.com/office/drawing/2014/main" xmlns="" id="{01A74F9E-2DF1-7D4D-A40B-C75314730A06}"/>
              </a:ext>
            </a:extLst>
          </p:cNvPr>
          <p:cNvSpPr>
            <a:spLocks noChangeShapeType="1"/>
          </p:cNvSpPr>
          <p:nvPr/>
        </p:nvSpPr>
        <p:spPr bwMode="auto">
          <a:xfrm>
            <a:off x="2170113" y="3886200"/>
            <a:ext cx="77787"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61" name="Line 66">
            <a:extLst>
              <a:ext uri="{FF2B5EF4-FFF2-40B4-BE49-F238E27FC236}">
                <a16:creationId xmlns:a16="http://schemas.microsoft.com/office/drawing/2014/main" xmlns="" id="{23DD3ADF-5ECC-0849-8A59-3539914E9C8C}"/>
              </a:ext>
            </a:extLst>
          </p:cNvPr>
          <p:cNvSpPr>
            <a:spLocks noChangeShapeType="1"/>
          </p:cNvSpPr>
          <p:nvPr/>
        </p:nvSpPr>
        <p:spPr bwMode="auto">
          <a:xfrm>
            <a:off x="2170113" y="4494213"/>
            <a:ext cx="77787" cy="158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129062" name="Line 67">
            <a:extLst>
              <a:ext uri="{FF2B5EF4-FFF2-40B4-BE49-F238E27FC236}">
                <a16:creationId xmlns:a16="http://schemas.microsoft.com/office/drawing/2014/main" xmlns="" id="{7AAB515B-C103-2247-97FA-22A69C3B46AE}"/>
              </a:ext>
            </a:extLst>
          </p:cNvPr>
          <p:cNvSpPr>
            <a:spLocks noChangeShapeType="1"/>
          </p:cNvSpPr>
          <p:nvPr/>
        </p:nvSpPr>
        <p:spPr bwMode="auto">
          <a:xfrm>
            <a:off x="2168525" y="2209800"/>
            <a:ext cx="77788" cy="1588"/>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x-non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7">
            <a:extLst>
              <a:ext uri="{FF2B5EF4-FFF2-40B4-BE49-F238E27FC236}">
                <a16:creationId xmlns:a16="http://schemas.microsoft.com/office/drawing/2014/main" xmlns="" id="{7761C415-7706-3044-B276-0F46CC39A78D}"/>
              </a:ext>
            </a:extLst>
          </p:cNvPr>
          <p:cNvGrpSpPr>
            <a:grpSpLocks/>
          </p:cNvGrpSpPr>
          <p:nvPr/>
        </p:nvGrpSpPr>
        <p:grpSpPr bwMode="auto">
          <a:xfrm>
            <a:off x="2759075" y="3154363"/>
            <a:ext cx="4767263" cy="2933700"/>
            <a:chOff x="239" y="2441"/>
            <a:chExt cx="2542" cy="1474"/>
          </a:xfrm>
        </p:grpSpPr>
        <p:sp>
          <p:nvSpPr>
            <p:cNvPr id="3" name="Oval 8">
              <a:extLst>
                <a:ext uri="{FF2B5EF4-FFF2-40B4-BE49-F238E27FC236}">
                  <a16:creationId xmlns:a16="http://schemas.microsoft.com/office/drawing/2014/main" xmlns="" id="{B0CC6BA9-59C5-BF4D-A3F7-B64B8381619E}"/>
                </a:ext>
              </a:extLst>
            </p:cNvPr>
            <p:cNvSpPr>
              <a:spLocks noChangeArrowheads="1"/>
            </p:cNvSpPr>
            <p:nvPr/>
          </p:nvSpPr>
          <p:spPr bwMode="auto">
            <a:xfrm>
              <a:off x="798" y="2508"/>
              <a:ext cx="1470" cy="1407"/>
            </a:xfrm>
            <a:prstGeom prst="ellipse">
              <a:avLst/>
            </a:prstGeom>
            <a:solidFill>
              <a:srgbClr val="CC3300">
                <a:alpha val="50000"/>
              </a:srgbClr>
            </a:solidFill>
            <a:ln w="12700">
              <a:solidFill>
                <a:schemeClr val="bg1"/>
              </a:solidFill>
              <a:round/>
              <a:headEnd/>
              <a:tailEnd/>
            </a:ln>
            <a:effectLst/>
          </p:spPr>
          <p:txBody>
            <a:bodyPr wrap="none" anchor="ctr"/>
            <a:lstStyle/>
            <a:p>
              <a:pPr>
                <a:defRPr/>
              </a:pPr>
              <a:endParaRPr lang="pt-BR">
                <a:effectLst>
                  <a:outerShdw blurRad="38100" dist="38100" dir="2700000" algn="tl">
                    <a:srgbClr val="000000">
                      <a:alpha val="43137"/>
                    </a:srgbClr>
                  </a:outerShdw>
                </a:effectLst>
              </a:endParaRPr>
            </a:p>
          </p:txBody>
        </p:sp>
        <p:sp>
          <p:nvSpPr>
            <p:cNvPr id="4" name="Oval 9">
              <a:extLst>
                <a:ext uri="{FF2B5EF4-FFF2-40B4-BE49-F238E27FC236}">
                  <a16:creationId xmlns:a16="http://schemas.microsoft.com/office/drawing/2014/main" xmlns="" id="{C42A682D-E847-0848-8D35-3C671D14DF03}"/>
                </a:ext>
              </a:extLst>
            </p:cNvPr>
            <p:cNvSpPr>
              <a:spLocks noChangeArrowheads="1"/>
            </p:cNvSpPr>
            <p:nvPr/>
          </p:nvSpPr>
          <p:spPr bwMode="auto">
            <a:xfrm>
              <a:off x="1044" y="2441"/>
              <a:ext cx="985" cy="893"/>
            </a:xfrm>
            <a:prstGeom prst="ellipse">
              <a:avLst/>
            </a:prstGeom>
            <a:solidFill>
              <a:srgbClr val="82B000">
                <a:alpha val="50000"/>
              </a:srgbClr>
            </a:solidFill>
            <a:ln w="12700">
              <a:solidFill>
                <a:schemeClr val="bg1"/>
              </a:solidFill>
              <a:round/>
              <a:headEnd/>
              <a:tailEnd/>
            </a:ln>
            <a:effectLst/>
          </p:spPr>
          <p:txBody>
            <a:bodyPr wrap="none" anchor="ctr"/>
            <a:lstStyle/>
            <a:p>
              <a:pPr>
                <a:defRPr/>
              </a:pPr>
              <a:endParaRPr lang="pt-BR">
                <a:effectLst>
                  <a:outerShdw blurRad="38100" dist="38100" dir="2700000" algn="tl">
                    <a:srgbClr val="000000">
                      <a:alpha val="43137"/>
                    </a:srgbClr>
                  </a:outerShdw>
                </a:effectLst>
              </a:endParaRPr>
            </a:p>
          </p:txBody>
        </p:sp>
        <p:sp>
          <p:nvSpPr>
            <p:cNvPr id="5" name="Oval 10">
              <a:extLst>
                <a:ext uri="{FF2B5EF4-FFF2-40B4-BE49-F238E27FC236}">
                  <a16:creationId xmlns:a16="http://schemas.microsoft.com/office/drawing/2014/main" xmlns="" id="{B39A27B1-251D-6248-9F0D-149144DAC46B}"/>
                </a:ext>
              </a:extLst>
            </p:cNvPr>
            <p:cNvSpPr>
              <a:spLocks noChangeArrowheads="1"/>
            </p:cNvSpPr>
            <p:nvPr/>
          </p:nvSpPr>
          <p:spPr bwMode="auto">
            <a:xfrm>
              <a:off x="1405" y="2862"/>
              <a:ext cx="930" cy="895"/>
            </a:xfrm>
            <a:prstGeom prst="ellipse">
              <a:avLst/>
            </a:prstGeom>
            <a:solidFill>
              <a:srgbClr val="FFFF99">
                <a:alpha val="50000"/>
              </a:srgbClr>
            </a:solidFill>
            <a:ln w="12700">
              <a:solidFill>
                <a:schemeClr val="bg1"/>
              </a:solidFill>
              <a:round/>
              <a:headEnd/>
              <a:tailEnd/>
            </a:ln>
            <a:effectLst/>
          </p:spPr>
          <p:txBody>
            <a:bodyPr wrap="none" anchor="ctr"/>
            <a:lstStyle/>
            <a:p>
              <a:pPr>
                <a:defRPr/>
              </a:pPr>
              <a:endParaRPr lang="pt-BR">
                <a:effectLst>
                  <a:outerShdw blurRad="38100" dist="38100" dir="2700000" algn="tl">
                    <a:srgbClr val="000000">
                      <a:alpha val="43137"/>
                    </a:srgbClr>
                  </a:outerShdw>
                </a:effectLst>
              </a:endParaRPr>
            </a:p>
          </p:txBody>
        </p:sp>
        <p:sp>
          <p:nvSpPr>
            <p:cNvPr id="6" name="Oval 11">
              <a:extLst>
                <a:ext uri="{FF2B5EF4-FFF2-40B4-BE49-F238E27FC236}">
                  <a16:creationId xmlns:a16="http://schemas.microsoft.com/office/drawing/2014/main" xmlns="" id="{53640383-2503-B141-97E2-92A4C3E5B120}"/>
                </a:ext>
              </a:extLst>
            </p:cNvPr>
            <p:cNvSpPr>
              <a:spLocks noChangeArrowheads="1"/>
            </p:cNvSpPr>
            <p:nvPr/>
          </p:nvSpPr>
          <p:spPr bwMode="auto">
            <a:xfrm>
              <a:off x="714" y="2862"/>
              <a:ext cx="921" cy="895"/>
            </a:xfrm>
            <a:prstGeom prst="ellipse">
              <a:avLst/>
            </a:prstGeom>
            <a:solidFill>
              <a:schemeClr val="hlink">
                <a:alpha val="50000"/>
              </a:schemeClr>
            </a:solidFill>
            <a:ln w="12700">
              <a:solidFill>
                <a:schemeClr val="bg1"/>
              </a:solidFill>
              <a:round/>
              <a:headEnd/>
              <a:tailEnd/>
            </a:ln>
            <a:effectLst/>
          </p:spPr>
          <p:txBody>
            <a:bodyPr wrap="none" anchor="ctr"/>
            <a:lstStyle/>
            <a:p>
              <a:pPr>
                <a:defRPr/>
              </a:pPr>
              <a:endParaRPr lang="pt-BR">
                <a:effectLst>
                  <a:outerShdw blurRad="38100" dist="38100" dir="2700000" algn="tl">
                    <a:srgbClr val="000000">
                      <a:alpha val="43137"/>
                    </a:srgbClr>
                  </a:outerShdw>
                </a:effectLst>
              </a:endParaRPr>
            </a:p>
          </p:txBody>
        </p:sp>
        <p:sp>
          <p:nvSpPr>
            <p:cNvPr id="7" name="Text Box 12">
              <a:extLst>
                <a:ext uri="{FF2B5EF4-FFF2-40B4-BE49-F238E27FC236}">
                  <a16:creationId xmlns:a16="http://schemas.microsoft.com/office/drawing/2014/main" xmlns="" id="{2CFA5AE5-8B2C-F14F-9BC2-643BE87A6A64}"/>
                </a:ext>
              </a:extLst>
            </p:cNvPr>
            <p:cNvSpPr txBox="1">
              <a:spLocks noChangeArrowheads="1"/>
            </p:cNvSpPr>
            <p:nvPr/>
          </p:nvSpPr>
          <p:spPr bwMode="auto">
            <a:xfrm rot="20030277">
              <a:off x="239" y="3046"/>
              <a:ext cx="2542" cy="201"/>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000" b="1">
                  <a:solidFill>
                    <a:schemeClr val="tx1"/>
                  </a:solidFill>
                  <a:effectLst>
                    <a:outerShdw blurRad="38100" dist="38100" dir="2700000" algn="tl">
                      <a:srgbClr val="000000"/>
                    </a:outerShdw>
                  </a:effectLst>
                  <a:latin typeface="Tahoma" panose="020B0604030504040204" pitchFamily="34" charset="0"/>
                  <a:cs typeface="Tahoma" panose="020B0604030504040204" pitchFamily="34" charset="0"/>
                </a:rPr>
                <a:t>SÍNDROME METABÓLICA</a:t>
              </a:r>
              <a:endParaRPr lang="en-US" altLang="pt-BR" sz="2000" b="1">
                <a:solidFill>
                  <a:schemeClr val="tx1"/>
                </a:solidFill>
                <a:effectLst>
                  <a:outerShdw blurRad="38100" dist="38100" dir="2700000" algn="tl">
                    <a:srgbClr val="000000"/>
                  </a:outerShdw>
                </a:effectLst>
                <a:latin typeface="Tahoma" panose="020B0604030504040204" pitchFamily="34" charset="0"/>
                <a:cs typeface="Tahoma" panose="020B0604030504040204" pitchFamily="34" charset="0"/>
              </a:endParaRPr>
            </a:p>
          </p:txBody>
        </p:sp>
      </p:grpSp>
      <p:grpSp>
        <p:nvGrpSpPr>
          <p:cNvPr id="130051" name="Agrupar 7">
            <a:extLst>
              <a:ext uri="{FF2B5EF4-FFF2-40B4-BE49-F238E27FC236}">
                <a16:creationId xmlns:a16="http://schemas.microsoft.com/office/drawing/2014/main" xmlns="" id="{FA3E8C84-8EA0-1A4D-9C65-ECA2E14BF06D}"/>
              </a:ext>
            </a:extLst>
          </p:cNvPr>
          <p:cNvGrpSpPr>
            <a:grpSpLocks/>
          </p:cNvGrpSpPr>
          <p:nvPr/>
        </p:nvGrpSpPr>
        <p:grpSpPr bwMode="auto">
          <a:xfrm>
            <a:off x="1276350" y="1687513"/>
            <a:ext cx="6904038" cy="1196975"/>
            <a:chOff x="1038374" y="3866129"/>
            <a:chExt cx="6904057" cy="1196719"/>
          </a:xfrm>
        </p:grpSpPr>
        <p:sp>
          <p:nvSpPr>
            <p:cNvPr id="9" name="Título 1">
              <a:extLst>
                <a:ext uri="{FF2B5EF4-FFF2-40B4-BE49-F238E27FC236}">
                  <a16:creationId xmlns:a16="http://schemas.microsoft.com/office/drawing/2014/main" xmlns="" id="{8D801BA7-2D4A-0C43-930F-0E2C058FCA43}"/>
                </a:ext>
              </a:extLst>
            </p:cNvPr>
            <p:cNvSpPr txBox="1">
              <a:spLocks/>
            </p:cNvSpPr>
            <p:nvPr/>
          </p:nvSpPr>
          <p:spPr bwMode="auto">
            <a:xfrm>
              <a:off x="1038374" y="3889936"/>
              <a:ext cx="6135705" cy="1149104"/>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lgn="l">
                <a:spcBef>
                  <a:spcPts val="1200"/>
                </a:spcBef>
                <a:defRPr/>
              </a:pPr>
              <a:r>
                <a:rPr lang="pt-BR" sz="2800" b="1" kern="0" dirty="0">
                  <a:solidFill>
                    <a:schemeClr val="tx1"/>
                  </a:solidFill>
                </a:rPr>
                <a:t>Que nome se atribui à agregação de fatores de risco CV tradicionais</a:t>
              </a:r>
            </a:p>
          </p:txBody>
        </p:sp>
        <p:pic>
          <p:nvPicPr>
            <p:cNvPr id="130053" name="Picture 3" descr="C:\Users\Sandra\AppData\Local\Microsoft\Windows\Temporary Internet Files\Content.IE5\CYWT7RQI\MC900434859[1].png">
              <a:extLst>
                <a:ext uri="{FF2B5EF4-FFF2-40B4-BE49-F238E27FC236}">
                  <a16:creationId xmlns:a16="http://schemas.microsoft.com/office/drawing/2014/main" xmlns="" id="{2745AFEF-2158-EB49-B1F8-58F6F06C7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692" y="3866129"/>
              <a:ext cx="991739" cy="119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fade">
                                      <p:cBhvr>
                                        <p:cTn id="7" dur="500"/>
                                        <p:tgtEl>
                                          <p:spTgt spid="13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de cantos arredondados 5">
            <a:extLst>
              <a:ext uri="{FF2B5EF4-FFF2-40B4-BE49-F238E27FC236}">
                <a16:creationId xmlns:a16="http://schemas.microsoft.com/office/drawing/2014/main" xmlns="" id="{D40DAF7A-F08A-204D-890C-5F9280C05F59}"/>
              </a:ext>
            </a:extLst>
          </p:cNvPr>
          <p:cNvSpPr/>
          <p:nvPr/>
        </p:nvSpPr>
        <p:spPr>
          <a:xfrm>
            <a:off x="69850" y="103188"/>
            <a:ext cx="10160000" cy="673100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schemeClr val="accent1">
                  <a:lumMod val="40000"/>
                  <a:lumOff val="60000"/>
                </a:schemeClr>
              </a:solidFill>
            </a:endParaRPr>
          </a:p>
        </p:txBody>
      </p:sp>
      <p:pic>
        <p:nvPicPr>
          <p:cNvPr id="131075" name="Picture 5" descr="scanSF">
            <a:extLst>
              <a:ext uri="{FF2B5EF4-FFF2-40B4-BE49-F238E27FC236}">
                <a16:creationId xmlns:a16="http://schemas.microsoft.com/office/drawing/2014/main" xmlns="" id="{D8F8CF69-DD06-DF46-95F4-BBD677284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84" t="30611" r="37051" b="19295"/>
          <a:stretch>
            <a:fillRect/>
          </a:stretch>
        </p:blipFill>
        <p:spPr bwMode="auto">
          <a:xfrm>
            <a:off x="679450" y="303213"/>
            <a:ext cx="3836988" cy="6294437"/>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pic>
        <p:nvPicPr>
          <p:cNvPr id="131076" name="Picture 6" descr="scanSF">
            <a:extLst>
              <a:ext uri="{FF2B5EF4-FFF2-40B4-BE49-F238E27FC236}">
                <a16:creationId xmlns:a16="http://schemas.microsoft.com/office/drawing/2014/main" xmlns="" id="{6FEBC6E2-E9E6-E746-A04B-9BCEBDDE5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32" t="87064" r="2757" b="2837"/>
          <a:stretch>
            <a:fillRect/>
          </a:stretch>
        </p:blipFill>
        <p:spPr bwMode="auto">
          <a:xfrm>
            <a:off x="4589463" y="3897313"/>
            <a:ext cx="5557837" cy="1689100"/>
          </a:xfrm>
          <a:prstGeom prst="rect">
            <a:avLst/>
          </a:prstGeom>
          <a:noFill/>
          <a:ln w="9525">
            <a:solidFill>
              <a:srgbClr val="CCECFF"/>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xmlns="" id="{2E3751E2-12E5-E845-821E-E3C937FBA6E4}"/>
              </a:ext>
            </a:extLst>
          </p:cNvPr>
          <p:cNvSpPr>
            <a:spLocks noGrp="1" noChangeArrowheads="1"/>
          </p:cNvSpPr>
          <p:nvPr/>
        </p:nvSpPr>
        <p:spPr>
          <a:xfrm>
            <a:off x="4510088" y="981075"/>
            <a:ext cx="5637212" cy="2527300"/>
          </a:xfrm>
          <a:prstGeom prst="rect">
            <a:avLst/>
          </a:prstGeom>
          <a:ln>
            <a:noFill/>
            <a:miter lim="800000"/>
            <a:headEnd/>
            <a:tailEnd/>
          </a:ln>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800" b="1">
                <a:effectLst>
                  <a:outerShdw blurRad="38100" dist="38100" dir="2700000" algn="tl">
                    <a:srgbClr val="000000"/>
                  </a:outerShdw>
                </a:effectLst>
                <a:cs typeface="Times New Roman" panose="02020603050405020304" pitchFamily="18" charset="0"/>
              </a:rPr>
              <a:t>Avaliação do risco de evento cardiovascular</a:t>
            </a:r>
          </a:p>
          <a:p>
            <a:pPr algn="ctr">
              <a:defRPr/>
            </a:pPr>
            <a:r>
              <a:rPr lang="pt-BR" altLang="pt-BR" sz="2800" b="1" i="1">
                <a:effectLst>
                  <a:outerShdw blurRad="38100" dist="38100" dir="2700000" algn="tl">
                    <a:srgbClr val="000000"/>
                  </a:outerShdw>
                </a:effectLst>
                <a:cs typeface="Times New Roman" panose="02020603050405020304" pitchFamily="18" charset="0"/>
              </a:rPr>
              <a:t/>
            </a:r>
            <a:br>
              <a:rPr lang="pt-BR" altLang="pt-BR" sz="2800" b="1" i="1">
                <a:effectLst>
                  <a:outerShdw blurRad="38100" dist="38100" dir="2700000" algn="tl">
                    <a:srgbClr val="000000"/>
                  </a:outerShdw>
                </a:effectLst>
                <a:cs typeface="Times New Roman" panose="02020603050405020304" pitchFamily="18" charset="0"/>
              </a:rPr>
            </a:br>
            <a:r>
              <a:rPr lang="pt-BR" altLang="pt-BR" b="1" i="1">
                <a:solidFill>
                  <a:srgbClr val="163643"/>
                </a:solidFill>
                <a:effectLst>
                  <a:outerShdw blurRad="38100" dist="38100" dir="2700000" algn="tl">
                    <a:srgbClr val="000000"/>
                  </a:outerShdw>
                </a:effectLst>
                <a:cs typeface="Times New Roman" panose="02020603050405020304" pitchFamily="18" charset="0"/>
              </a:rPr>
              <a:t>Escore de Risco CV de Framingham</a:t>
            </a:r>
          </a:p>
          <a:p>
            <a:pPr algn="ctr">
              <a:defRPr/>
            </a:pPr>
            <a:r>
              <a:rPr lang="pt-BR" altLang="pt-BR" sz="2800" b="1">
                <a:effectLst>
                  <a:outerShdw blurRad="38100" dist="38100" dir="2700000" algn="tl">
                    <a:srgbClr val="000000"/>
                  </a:outerShdw>
                </a:effectLst>
                <a:cs typeface="Times New Roman" panose="02020603050405020304" pitchFamily="18" charset="0"/>
                <a:sym typeface="Symbol" panose="05050102010706020507" pitchFamily="18" charset="2"/>
              </a:rPr>
              <a:t></a:t>
            </a:r>
            <a:endParaRPr lang="pt-BR" altLang="pt-BR" sz="2800" b="1">
              <a:effectLst>
                <a:outerShdw blurRad="38100" dist="38100" dir="2700000" algn="tl">
                  <a:srgbClr val="000000"/>
                </a:outerShdw>
              </a:effectLst>
              <a:cs typeface="Times New Roman" panose="02020603050405020304" pitchFamily="18" charset="0"/>
            </a:endParaRPr>
          </a:p>
          <a:p>
            <a:pPr algn="ctr">
              <a:defRPr/>
            </a:pPr>
            <a:r>
              <a:rPr lang="pt-BR" altLang="pt-BR" b="1">
                <a:effectLst>
                  <a:outerShdw blurRad="38100" dist="38100" dir="2700000" algn="tl">
                    <a:srgbClr val="000000"/>
                  </a:outerShdw>
                </a:effectLst>
                <a:cs typeface="Times New Roman" panose="02020603050405020304" pitchFamily="18" charset="0"/>
              </a:rPr>
              <a:t>Risco de DAC em 10 anos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77EC8DD-6935-A54A-890F-4CF3A8B2F419}"/>
              </a:ext>
            </a:extLst>
          </p:cNvPr>
          <p:cNvSpPr>
            <a:spLocks/>
          </p:cNvSpPr>
          <p:nvPr/>
        </p:nvSpPr>
        <p:spPr bwMode="auto">
          <a:xfrm>
            <a:off x="410141" y="202909"/>
            <a:ext cx="9421996" cy="1312287"/>
          </a:xfrm>
          <a:prstGeom prst="rect">
            <a:avLst/>
          </a:prstGeom>
          <a:solidFill>
            <a:schemeClr val="accent2">
              <a:lumMod val="50000"/>
            </a:schemeClr>
          </a:solidFill>
          <a:ln/>
        </p:spPr>
        <p:style>
          <a:lnRef idx="0">
            <a:schemeClr val="accent1"/>
          </a:lnRef>
          <a:fillRef idx="3">
            <a:schemeClr val="accent1"/>
          </a:fillRef>
          <a:effectRef idx="3">
            <a:schemeClr val="accent1"/>
          </a:effectRef>
          <a:fontRef idx="minor">
            <a:schemeClr val="lt1"/>
          </a:fontRef>
        </p:style>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en-US" altLang="pt-BR" sz="2600" b="1" i="1">
                <a:effectLst>
                  <a:outerShdw blurRad="38100" dist="38100" dir="2700000" algn="tl">
                    <a:srgbClr val="000000"/>
                  </a:outerShdw>
                </a:effectLst>
              </a:rPr>
              <a:t>O conhecimento de fatores de risco, fisiopatogênese e história natural de uma doença são essenciais para estabelecer medidas de prevenção</a:t>
            </a:r>
            <a:endParaRPr lang="pt-BR" altLang="pt-BR" sz="2600" b="1" i="1">
              <a:effectLst>
                <a:outerShdw blurRad="38100" dist="38100" dir="2700000" algn="tl">
                  <a:srgbClr val="000000"/>
                </a:outerShdw>
              </a:effectLst>
            </a:endParaRPr>
          </a:p>
        </p:txBody>
      </p:sp>
      <p:pic>
        <p:nvPicPr>
          <p:cNvPr id="8" name="Picture 9">
            <a:extLst>
              <a:ext uri="{FF2B5EF4-FFF2-40B4-BE49-F238E27FC236}">
                <a16:creationId xmlns:a16="http://schemas.microsoft.com/office/drawing/2014/main" xmlns="" id="{5F64925C-D274-5C42-9013-C26350A66675}"/>
              </a:ext>
            </a:extLst>
          </p:cNvPr>
          <p:cNvPicPr>
            <a:picLocks noChangeAspect="1" noChangeArrowheads="1"/>
          </p:cNvPicPr>
          <p:nvPr/>
        </p:nvPicPr>
        <p:blipFill>
          <a:blip r:embed="rId3">
            <a:clrChange>
              <a:clrFrom>
                <a:srgbClr val="003466"/>
              </a:clrFrom>
              <a:clrTo>
                <a:srgbClr val="003466">
                  <a:alpha val="0"/>
                </a:srgbClr>
              </a:clrTo>
            </a:clrChange>
          </a:blip>
          <a:srcRect/>
          <a:stretch>
            <a:fillRect/>
          </a:stretch>
        </p:blipFill>
        <p:spPr bwMode="auto">
          <a:xfrm>
            <a:off x="-122238" y="1562100"/>
            <a:ext cx="3090863" cy="4727575"/>
          </a:xfrm>
          <a:prstGeom prst="rect">
            <a:avLst/>
          </a:prstGeom>
          <a:noFill/>
          <a:ln>
            <a:noFill/>
          </a:ln>
          <a:effectLst>
            <a:outerShdw blurRad="152400" sx="102000" sy="102000" algn="ctr" rotWithShape="0">
              <a:srgbClr val="808080">
                <a:alpha val="39998"/>
              </a:srgbClr>
            </a:outerShdw>
          </a:effectLst>
        </p:spPr>
      </p:pic>
      <p:sp>
        <p:nvSpPr>
          <p:cNvPr id="11" name="Title 1">
            <a:extLst>
              <a:ext uri="{FF2B5EF4-FFF2-40B4-BE49-F238E27FC236}">
                <a16:creationId xmlns:a16="http://schemas.microsoft.com/office/drawing/2014/main" xmlns="" id="{F6725ED7-FB10-ED4D-B4F8-380FFA560FCD}"/>
              </a:ext>
            </a:extLst>
          </p:cNvPr>
          <p:cNvSpPr>
            <a:spLocks/>
          </p:cNvSpPr>
          <p:nvPr/>
        </p:nvSpPr>
        <p:spPr bwMode="auto">
          <a:xfrm>
            <a:off x="2449513" y="1652588"/>
            <a:ext cx="4911725" cy="3594100"/>
          </a:xfrm>
          <a:prstGeom prst="rect">
            <a:avLst/>
          </a:prstGeom>
          <a:noFill/>
          <a:ln>
            <a:noFill/>
          </a:ln>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US" altLang="pt-BR" sz="2600" b="1">
                <a:solidFill>
                  <a:srgbClr val="FEFF98"/>
                </a:solidFill>
                <a:effectLst>
                  <a:outerShdw blurRad="38100" dist="38100" dir="2700000" algn="tl">
                    <a:srgbClr val="000000"/>
                  </a:outerShdw>
                </a:effectLst>
              </a:rPr>
              <a:t>Fatores de risco conhecidos </a:t>
            </a:r>
            <a:r>
              <a:rPr lang="en-US" altLang="pt-BR" b="1">
                <a:solidFill>
                  <a:srgbClr val="FEFF98"/>
                </a:solidFill>
                <a:effectLst>
                  <a:outerShdw blurRad="38100" dist="38100" dir="2700000" algn="tl">
                    <a:srgbClr val="000000"/>
                  </a:outerShdw>
                </a:effectLst>
              </a:rPr>
              <a:t/>
            </a:r>
            <a:br>
              <a:rPr lang="en-US" altLang="pt-BR" b="1">
                <a:solidFill>
                  <a:srgbClr val="FEFF98"/>
                </a:solidFill>
                <a:effectLst>
                  <a:outerShdw blurRad="38100" dist="38100" dir="2700000" algn="tl">
                    <a:srgbClr val="000000"/>
                  </a:outerShdw>
                </a:effectLst>
              </a:rPr>
            </a:br>
            <a:endParaRPr lang="en-US" altLang="pt-BR" b="1">
              <a:solidFill>
                <a:srgbClr val="FEFF98"/>
              </a:solidFill>
              <a:effectLst>
                <a:outerShdw blurRad="38100" dist="38100" dir="2700000" algn="tl">
                  <a:srgbClr val="000000"/>
                </a:outerShdw>
              </a:effectLst>
            </a:endParaRPr>
          </a:p>
          <a:p>
            <a:pPr>
              <a:defRPr/>
            </a:pPr>
            <a:r>
              <a:rPr lang="en-US" altLang="pt-BR" sz="2200" b="1">
                <a:solidFill>
                  <a:schemeClr val="tx1"/>
                </a:solidFill>
              </a:rPr>
              <a:t>História familiar</a:t>
            </a:r>
          </a:p>
          <a:p>
            <a:pPr>
              <a:defRPr/>
            </a:pPr>
            <a:r>
              <a:rPr lang="en-US" altLang="pt-BR" sz="2200" b="1">
                <a:solidFill>
                  <a:schemeClr val="tx1"/>
                </a:solidFill>
              </a:rPr>
              <a:t>Obesidade (visceral)</a:t>
            </a:r>
            <a:br>
              <a:rPr lang="en-US" altLang="pt-BR" sz="2200" b="1">
                <a:solidFill>
                  <a:schemeClr val="tx1"/>
                </a:solidFill>
              </a:rPr>
            </a:br>
            <a:r>
              <a:rPr lang="en-US" altLang="pt-BR" sz="2200" b="1">
                <a:solidFill>
                  <a:schemeClr val="tx1"/>
                </a:solidFill>
              </a:rPr>
              <a:t>Inatividade física</a:t>
            </a:r>
            <a:br>
              <a:rPr lang="en-US" altLang="pt-BR" sz="2200" b="1">
                <a:solidFill>
                  <a:schemeClr val="tx1"/>
                </a:solidFill>
              </a:rPr>
            </a:br>
            <a:r>
              <a:rPr lang="en-US" altLang="pt-BR" sz="2200" b="1">
                <a:solidFill>
                  <a:schemeClr val="tx1"/>
                </a:solidFill>
              </a:rPr>
              <a:t>Fatores dietéticos</a:t>
            </a:r>
          </a:p>
          <a:p>
            <a:pPr>
              <a:defRPr/>
            </a:pPr>
            <a:r>
              <a:rPr lang="en-US" altLang="pt-BR" sz="2200" b="1">
                <a:solidFill>
                  <a:schemeClr val="tx1"/>
                </a:solidFill>
              </a:rPr>
              <a:t>Fumo</a:t>
            </a:r>
            <a:br>
              <a:rPr lang="en-US" altLang="pt-BR" sz="2200" b="1">
                <a:solidFill>
                  <a:schemeClr val="tx1"/>
                </a:solidFill>
              </a:rPr>
            </a:br>
            <a:r>
              <a:rPr lang="en-US" altLang="pt-BR" sz="2200" b="1">
                <a:solidFill>
                  <a:schemeClr val="tx1"/>
                </a:solidFill>
              </a:rPr>
              <a:t>DM, HA, hipercolesterolemia </a:t>
            </a:r>
          </a:p>
          <a:p>
            <a:pPr>
              <a:defRPr/>
            </a:pPr>
            <a:r>
              <a:rPr lang="en-US" altLang="pt-BR" sz="2200" b="1">
                <a:solidFill>
                  <a:schemeClr val="tx1"/>
                </a:solidFill>
              </a:rPr>
              <a:t>Baixo peso ao nascer</a:t>
            </a:r>
          </a:p>
        </p:txBody>
      </p:sp>
      <p:sp>
        <p:nvSpPr>
          <p:cNvPr id="10" name="Title 1">
            <a:extLst>
              <a:ext uri="{FF2B5EF4-FFF2-40B4-BE49-F238E27FC236}">
                <a16:creationId xmlns:a16="http://schemas.microsoft.com/office/drawing/2014/main" xmlns="" id="{C2DD7B0A-252F-2847-BAAF-2808F2528800}"/>
              </a:ext>
            </a:extLst>
          </p:cNvPr>
          <p:cNvSpPr>
            <a:spLocks/>
          </p:cNvSpPr>
          <p:nvPr/>
        </p:nvSpPr>
        <p:spPr bwMode="auto">
          <a:xfrm>
            <a:off x="1930399" y="5708337"/>
            <a:ext cx="7901737" cy="848038"/>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a:defRPr/>
            </a:pPr>
            <a:r>
              <a:rPr lang="en-US" altLang="pt-BR" b="1" i="1">
                <a:effectLst>
                  <a:outerShdw blurRad="38100" dist="38100" dir="2700000" algn="tl">
                    <a:srgbClr val="000000"/>
                  </a:outerShdw>
                </a:effectLst>
              </a:rPr>
              <a:t>Porém, a redução da DCV está aquém do desejável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Title 1">
            <a:extLst>
              <a:ext uri="{FF2B5EF4-FFF2-40B4-BE49-F238E27FC236}">
                <a16:creationId xmlns:a16="http://schemas.microsoft.com/office/drawing/2014/main" xmlns="" id="{69410171-CDF6-A242-8848-BA998B35AE3E}"/>
              </a:ext>
            </a:extLst>
          </p:cNvPr>
          <p:cNvSpPr>
            <a:spLocks/>
          </p:cNvSpPr>
          <p:nvPr/>
        </p:nvSpPr>
        <p:spPr bwMode="auto">
          <a:xfrm>
            <a:off x="4075113" y="1563688"/>
            <a:ext cx="2943225" cy="4318000"/>
          </a:xfrm>
          <a:prstGeom prst="rect">
            <a:avLst/>
          </a:prstGeom>
          <a:solidFill>
            <a:srgbClr val="10104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pt-BR" sz="2200" b="1" i="1" dirty="0" err="1">
                <a:solidFill>
                  <a:srgbClr val="FEFF98"/>
                </a:solidFill>
              </a:rPr>
              <a:t>Fatores</a:t>
            </a:r>
            <a:r>
              <a:rPr lang="en-US" altLang="pt-BR" sz="2200" b="1" i="1" dirty="0">
                <a:solidFill>
                  <a:srgbClr val="FEFF98"/>
                </a:solidFill>
              </a:rPr>
              <a:t> de </a:t>
            </a:r>
            <a:r>
              <a:rPr lang="en-US" altLang="pt-BR" sz="2200" b="1" i="1" dirty="0" err="1">
                <a:solidFill>
                  <a:srgbClr val="FEFF98"/>
                </a:solidFill>
              </a:rPr>
              <a:t>Risco</a:t>
            </a:r>
            <a:endParaRPr lang="en-US" altLang="pt-BR" sz="2200" b="1" i="1" dirty="0">
              <a:solidFill>
                <a:srgbClr val="FEFF98"/>
              </a:solidFill>
            </a:endParaRPr>
          </a:p>
          <a:p>
            <a:pPr>
              <a:spcBef>
                <a:spcPts val="200"/>
              </a:spcBef>
              <a:buClrTx/>
              <a:buSzTx/>
              <a:buFontTx/>
              <a:buNone/>
            </a:pPr>
            <a:r>
              <a:rPr lang="en-US" altLang="pt-BR" sz="2200" b="1" i="1" dirty="0">
                <a:solidFill>
                  <a:srgbClr val="FEFF98"/>
                </a:solidFill>
              </a:rPr>
              <a:t>- </a:t>
            </a:r>
            <a:r>
              <a:rPr lang="en-US" altLang="pt-BR" sz="2200" b="1" i="1" dirty="0" err="1">
                <a:solidFill>
                  <a:srgbClr val="FEFF98"/>
                </a:solidFill>
              </a:rPr>
              <a:t>Clássicos</a:t>
            </a:r>
            <a:endParaRPr lang="en-US" altLang="pt-BR" sz="800" b="1" i="1" dirty="0">
              <a:solidFill>
                <a:srgbClr val="FEFF98"/>
              </a:solidFill>
            </a:endParaRPr>
          </a:p>
          <a:p>
            <a:pPr>
              <a:spcBef>
                <a:spcPts val="200"/>
              </a:spcBef>
              <a:buClrTx/>
              <a:buSzTx/>
              <a:buFont typeface="Arial" panose="020B0604020202020204" pitchFamily="34" charset="0"/>
              <a:buChar char="•"/>
            </a:pPr>
            <a:r>
              <a:rPr lang="en-US" altLang="pt-BR" sz="1800" b="1" dirty="0" err="1"/>
              <a:t>Fumo</a:t>
            </a:r>
            <a:endParaRPr lang="en-US" altLang="pt-BR" sz="1800" b="1" dirty="0"/>
          </a:p>
          <a:p>
            <a:pPr>
              <a:spcBef>
                <a:spcPts val="200"/>
              </a:spcBef>
              <a:buClrTx/>
              <a:buSzTx/>
              <a:buFont typeface="Arial" panose="020B0604020202020204" pitchFamily="34" charset="0"/>
              <a:buChar char="•"/>
            </a:pPr>
            <a:r>
              <a:rPr lang="en-US" altLang="pt-BR" sz="1800" b="1" dirty="0" err="1"/>
              <a:t>Sedentarismo</a:t>
            </a:r>
            <a:endParaRPr lang="en-US" altLang="pt-BR" sz="1800" b="1" dirty="0"/>
          </a:p>
          <a:p>
            <a:pPr>
              <a:spcBef>
                <a:spcPts val="200"/>
              </a:spcBef>
              <a:buClrTx/>
              <a:buSzTx/>
              <a:buFont typeface="Arial" panose="020B0604020202020204" pitchFamily="34" charset="0"/>
              <a:buChar char="•"/>
            </a:pPr>
            <a:r>
              <a:rPr lang="en-US" altLang="pt-BR" sz="1800" b="1" dirty="0" err="1"/>
              <a:t>Obesidade</a:t>
            </a:r>
            <a:endParaRPr lang="en-US" altLang="pt-BR" sz="1800" b="1" dirty="0"/>
          </a:p>
          <a:p>
            <a:pPr>
              <a:spcBef>
                <a:spcPts val="200"/>
              </a:spcBef>
              <a:buClrTx/>
              <a:buSzTx/>
              <a:buFont typeface="Arial" panose="020B0604020202020204" pitchFamily="34" charset="0"/>
              <a:buChar char="•"/>
            </a:pPr>
            <a:r>
              <a:rPr lang="en-US" altLang="pt-BR" sz="1800" b="1" dirty="0" err="1"/>
              <a:t>Dislipidemia</a:t>
            </a:r>
            <a:endParaRPr lang="en-US" altLang="pt-BR" sz="1800" b="1" dirty="0"/>
          </a:p>
          <a:p>
            <a:pPr>
              <a:spcBef>
                <a:spcPts val="200"/>
              </a:spcBef>
              <a:buClrTx/>
              <a:buSzTx/>
              <a:buFont typeface="Arial" panose="020B0604020202020204" pitchFamily="34" charset="0"/>
              <a:buChar char="•"/>
            </a:pPr>
            <a:r>
              <a:rPr lang="en-US" altLang="pt-BR" sz="1800" b="1" dirty="0"/>
              <a:t>HA, DM</a:t>
            </a:r>
          </a:p>
          <a:p>
            <a:pPr>
              <a:spcBef>
                <a:spcPts val="1200"/>
              </a:spcBef>
              <a:buClrTx/>
              <a:buSzTx/>
              <a:buFontTx/>
              <a:buNone/>
            </a:pPr>
            <a:r>
              <a:rPr lang="en-US" altLang="pt-BR" sz="2200" b="1" i="1" dirty="0"/>
              <a:t>- </a:t>
            </a:r>
            <a:r>
              <a:rPr lang="en-US" altLang="pt-BR" sz="2200" b="1" i="1" dirty="0" err="1">
                <a:solidFill>
                  <a:srgbClr val="FEFF98"/>
                </a:solidFill>
              </a:rPr>
              <a:t>Não-clássicos</a:t>
            </a:r>
            <a:endParaRPr lang="en-US" altLang="pt-BR" sz="2200" b="1" i="1" dirty="0">
              <a:solidFill>
                <a:srgbClr val="FEFF98"/>
              </a:solidFill>
            </a:endParaRPr>
          </a:p>
          <a:p>
            <a:pPr>
              <a:spcBef>
                <a:spcPts val="200"/>
              </a:spcBef>
              <a:buClrTx/>
              <a:buSzTx/>
              <a:buFont typeface="Arial" panose="020B0604020202020204" pitchFamily="34" charset="0"/>
              <a:buChar char="•"/>
            </a:pPr>
            <a:r>
              <a:rPr lang="en-US" altLang="pt-BR" sz="1800" b="1" dirty="0"/>
              <a:t>Resist. </a:t>
            </a:r>
            <a:r>
              <a:rPr lang="en-US" altLang="pt-BR" sz="1800" b="1" dirty="0" err="1"/>
              <a:t>à</a:t>
            </a:r>
            <a:r>
              <a:rPr lang="en-US" altLang="pt-BR" sz="1800" b="1" dirty="0"/>
              <a:t> </a:t>
            </a:r>
            <a:r>
              <a:rPr lang="en-US" altLang="pt-BR" sz="1800" b="1" dirty="0" err="1"/>
              <a:t>insulina</a:t>
            </a:r>
            <a:endParaRPr lang="en-US" altLang="pt-BR" sz="1800" b="1" dirty="0"/>
          </a:p>
          <a:p>
            <a:pPr>
              <a:spcBef>
                <a:spcPts val="200"/>
              </a:spcBef>
              <a:buClrTx/>
              <a:buSzTx/>
              <a:buFont typeface="Arial" panose="020B0604020202020204" pitchFamily="34" charset="0"/>
              <a:buChar char="•"/>
            </a:pPr>
            <a:r>
              <a:rPr lang="en-US" altLang="pt-BR" sz="1800" b="1" dirty="0" err="1"/>
              <a:t>Inflamação</a:t>
            </a:r>
            <a:endParaRPr lang="en-US" altLang="pt-BR" sz="1800" b="1" dirty="0"/>
          </a:p>
          <a:p>
            <a:pPr>
              <a:spcBef>
                <a:spcPts val="200"/>
              </a:spcBef>
              <a:buClrTx/>
              <a:buSzTx/>
              <a:buFont typeface="Arial" panose="020B0604020202020204" pitchFamily="34" charset="0"/>
              <a:buChar char="•"/>
            </a:pPr>
            <a:r>
              <a:rPr lang="en-US" altLang="pt-BR" sz="1800" b="1" dirty="0" err="1"/>
              <a:t>Estresse</a:t>
            </a:r>
            <a:r>
              <a:rPr lang="en-US" altLang="pt-BR" sz="1800" b="1" dirty="0"/>
              <a:t> </a:t>
            </a:r>
          </a:p>
          <a:p>
            <a:pPr>
              <a:spcBef>
                <a:spcPts val="200"/>
              </a:spcBef>
              <a:buClrTx/>
              <a:buSzTx/>
              <a:buFont typeface="Arial" panose="020B0604020202020204" pitchFamily="34" charset="0"/>
              <a:buChar char="•"/>
            </a:pPr>
            <a:r>
              <a:rPr lang="en-US" altLang="pt-BR" sz="1800" b="1" dirty="0" err="1"/>
              <a:t>Apnéia</a:t>
            </a:r>
            <a:r>
              <a:rPr lang="en-US" altLang="pt-BR" sz="1800" b="1" dirty="0"/>
              <a:t> do </a:t>
            </a:r>
            <a:r>
              <a:rPr lang="en-US" altLang="pt-BR" sz="1800" b="1" dirty="0" err="1"/>
              <a:t>sono</a:t>
            </a:r>
            <a:endParaRPr lang="en-US" altLang="pt-BR" sz="1800" b="1" dirty="0"/>
          </a:p>
          <a:p>
            <a:pPr>
              <a:spcBef>
                <a:spcPts val="200"/>
              </a:spcBef>
              <a:buClrTx/>
              <a:buSzTx/>
              <a:buFont typeface="Arial" panose="020B0604020202020204" pitchFamily="34" charset="0"/>
              <a:buChar char="•"/>
            </a:pPr>
            <a:r>
              <a:rPr lang="en-US" altLang="pt-BR" sz="1800" b="1" dirty="0" err="1"/>
              <a:t>Microalbuminúria</a:t>
            </a:r>
            <a:endParaRPr lang="en-US" altLang="pt-BR" sz="1800" b="1" dirty="0"/>
          </a:p>
        </p:txBody>
      </p:sp>
      <p:grpSp>
        <p:nvGrpSpPr>
          <p:cNvPr id="135171" name="Grupo 6">
            <a:extLst>
              <a:ext uri="{FF2B5EF4-FFF2-40B4-BE49-F238E27FC236}">
                <a16:creationId xmlns:a16="http://schemas.microsoft.com/office/drawing/2014/main" xmlns="" id="{0E6A85FD-97E7-C04D-BE35-1A9E11512B3D}"/>
              </a:ext>
            </a:extLst>
          </p:cNvPr>
          <p:cNvGrpSpPr>
            <a:grpSpLocks/>
          </p:cNvGrpSpPr>
          <p:nvPr/>
        </p:nvGrpSpPr>
        <p:grpSpPr bwMode="auto">
          <a:xfrm>
            <a:off x="149225" y="1346200"/>
            <a:ext cx="4035425" cy="3827463"/>
            <a:chOff x="3424078" y="2588163"/>
            <a:chExt cx="3349249" cy="3125350"/>
          </a:xfrm>
        </p:grpSpPr>
        <p:sp>
          <p:nvSpPr>
            <p:cNvPr id="11" name="Rectangle 3">
              <a:extLst>
                <a:ext uri="{FF2B5EF4-FFF2-40B4-BE49-F238E27FC236}">
                  <a16:creationId xmlns:a16="http://schemas.microsoft.com/office/drawing/2014/main" xmlns="" id="{5EC1FB28-66C9-794C-A411-0CC3CEE479BE}"/>
                </a:ext>
              </a:extLst>
            </p:cNvPr>
            <p:cNvSpPr/>
            <p:nvPr/>
          </p:nvSpPr>
          <p:spPr>
            <a:xfrm>
              <a:off x="3424078" y="2588163"/>
              <a:ext cx="3241209" cy="3125350"/>
            </a:xfrm>
            <a:prstGeom prst="rect">
              <a:avLst/>
            </a:prstGeom>
            <a:solidFill>
              <a:srgbClr val="1010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chemeClr val="tx1"/>
                </a:solidFill>
                <a:latin typeface="+mj-lt"/>
              </a:endParaRPr>
            </a:p>
          </p:txBody>
        </p:sp>
        <p:pic>
          <p:nvPicPr>
            <p:cNvPr id="135182" name="Picture 3">
              <a:extLst>
                <a:ext uri="{FF2B5EF4-FFF2-40B4-BE49-F238E27FC236}">
                  <a16:creationId xmlns:a16="http://schemas.microsoft.com/office/drawing/2014/main" xmlns="" id="{B7770D50-1C2D-9845-B79F-AE956054B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402" y="2588163"/>
              <a:ext cx="3264925" cy="312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a:extLst>
                <a:ext uri="{FF2B5EF4-FFF2-40B4-BE49-F238E27FC236}">
                  <a16:creationId xmlns:a16="http://schemas.microsoft.com/office/drawing/2014/main" xmlns="" id="{79D27803-7EEE-764E-9DE9-984D57208017}"/>
                </a:ext>
              </a:extLst>
            </p:cNvPr>
            <p:cNvSpPr>
              <a:spLocks noChangeArrowheads="1"/>
            </p:cNvSpPr>
            <p:nvPr/>
          </p:nvSpPr>
          <p:spPr bwMode="auto">
            <a:xfrm>
              <a:off x="3451747" y="5369996"/>
              <a:ext cx="1326787" cy="294258"/>
            </a:xfrm>
            <a:prstGeom prst="rect">
              <a:avLst/>
            </a:prstGeom>
            <a:noFill/>
            <a:ln>
              <a:noFill/>
            </a:ln>
          </p:spPr>
          <p:txBody>
            <a:bodyPr>
              <a:spAutoFit/>
            </a:bodyPr>
            <a:lstStyle/>
            <a:p>
              <a:pPr algn="ctr">
                <a:defRPr/>
              </a:pPr>
              <a:r>
                <a:rPr lang="en-US" altLang="en-US" sz="1400" b="1" i="1" dirty="0">
                  <a:solidFill>
                    <a:schemeClr val="tx1"/>
                  </a:solidFill>
                  <a:latin typeface="+mj-lt"/>
                  <a:ea typeface="+mn-ea"/>
                </a:rPr>
                <a:t>EPIC Study</a:t>
              </a:r>
            </a:p>
          </p:txBody>
        </p:sp>
        <p:sp>
          <p:nvSpPr>
            <p:cNvPr id="15" name="Elipse 14">
              <a:extLst>
                <a:ext uri="{FF2B5EF4-FFF2-40B4-BE49-F238E27FC236}">
                  <a16:creationId xmlns:a16="http://schemas.microsoft.com/office/drawing/2014/main" xmlns="" id="{CD1AD62F-5525-1343-B3E3-7CE7594B3010}"/>
                </a:ext>
              </a:extLst>
            </p:cNvPr>
            <p:cNvSpPr/>
            <p:nvPr/>
          </p:nvSpPr>
          <p:spPr>
            <a:xfrm>
              <a:off x="5818093" y="3142974"/>
              <a:ext cx="757599" cy="680551"/>
            </a:xfrm>
            <a:prstGeom prst="ellipse">
              <a:avLst/>
            </a:prstGeom>
            <a:noFill/>
            <a:ln w="38100">
              <a:solidFill>
                <a:srgbClr val="D67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b="1">
                <a:solidFill>
                  <a:schemeClr val="tx1"/>
                </a:solidFill>
                <a:latin typeface="+mj-lt"/>
              </a:endParaRPr>
            </a:p>
          </p:txBody>
        </p:sp>
      </p:grpSp>
      <p:sp>
        <p:nvSpPr>
          <p:cNvPr id="135172" name="Rectangle 4">
            <a:extLst>
              <a:ext uri="{FF2B5EF4-FFF2-40B4-BE49-F238E27FC236}">
                <a16:creationId xmlns:a16="http://schemas.microsoft.com/office/drawing/2014/main" xmlns="" id="{EF6151F3-2973-8B45-BD84-167F3A7CA198}"/>
              </a:ext>
            </a:extLst>
          </p:cNvPr>
          <p:cNvSpPr>
            <a:spLocks noChangeArrowheads="1"/>
          </p:cNvSpPr>
          <p:nvPr/>
        </p:nvSpPr>
        <p:spPr bwMode="auto">
          <a:xfrm>
            <a:off x="138113" y="6256338"/>
            <a:ext cx="4108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pt-BR" sz="1400" b="1" i="1">
                <a:solidFill>
                  <a:srgbClr val="97DCFF"/>
                </a:solidFill>
                <a:latin typeface="Arial Narrow" panose="020B0604020202020204" pitchFamily="34" charset="0"/>
              </a:rPr>
              <a:t>Khot et al. JAMA 2003</a:t>
            </a:r>
          </a:p>
          <a:p>
            <a:pPr>
              <a:spcBef>
                <a:spcPct val="0"/>
              </a:spcBef>
              <a:buClrTx/>
              <a:buSzTx/>
              <a:buFontTx/>
              <a:buNone/>
            </a:pPr>
            <a:r>
              <a:rPr lang="pt-BR" altLang="pt-BR" sz="1400" b="1" i="1">
                <a:solidFill>
                  <a:srgbClr val="97DCFF"/>
                </a:solidFill>
                <a:latin typeface="Arial Narrow" panose="020B0604020202020204" pitchFamily="34" charset="0"/>
              </a:rPr>
              <a:t>Heidemman et al.  Eur J Cardiovasc Prev Rehabil 2007</a:t>
            </a:r>
            <a:endParaRPr lang="en-US" altLang="pt-BR" sz="1400" b="1" i="1">
              <a:solidFill>
                <a:srgbClr val="97DCFF"/>
              </a:solidFill>
              <a:latin typeface="Arial Narrow" panose="020B0604020202020204" pitchFamily="34" charset="0"/>
            </a:endParaRPr>
          </a:p>
        </p:txBody>
      </p:sp>
      <p:grpSp>
        <p:nvGrpSpPr>
          <p:cNvPr id="2" name="Grupo 1">
            <a:extLst>
              <a:ext uri="{FF2B5EF4-FFF2-40B4-BE49-F238E27FC236}">
                <a16:creationId xmlns:a16="http://schemas.microsoft.com/office/drawing/2014/main" xmlns="" id="{383F20B0-1FD3-1842-9255-74325B9222BB}"/>
              </a:ext>
            </a:extLst>
          </p:cNvPr>
          <p:cNvGrpSpPr>
            <a:grpSpLocks/>
          </p:cNvGrpSpPr>
          <p:nvPr/>
        </p:nvGrpSpPr>
        <p:grpSpPr bwMode="auto">
          <a:xfrm>
            <a:off x="6646863" y="3416300"/>
            <a:ext cx="3627437" cy="3070225"/>
            <a:chOff x="6590254" y="3179577"/>
            <a:chExt cx="3627882" cy="3070609"/>
          </a:xfrm>
        </p:grpSpPr>
        <p:sp>
          <p:nvSpPr>
            <p:cNvPr id="17" name="Title 1">
              <a:extLst>
                <a:ext uri="{FF2B5EF4-FFF2-40B4-BE49-F238E27FC236}">
                  <a16:creationId xmlns:a16="http://schemas.microsoft.com/office/drawing/2014/main" xmlns="" id="{84033B92-3CAA-C249-AA58-274DE0F0F544}"/>
                </a:ext>
              </a:extLst>
            </p:cNvPr>
            <p:cNvSpPr>
              <a:spLocks/>
            </p:cNvSpPr>
            <p:nvPr/>
          </p:nvSpPr>
          <p:spPr bwMode="auto">
            <a:xfrm>
              <a:off x="7269787" y="5087991"/>
              <a:ext cx="2405357" cy="1162195"/>
            </a:xfrm>
            <a:prstGeom prst="rect">
              <a:avLst/>
            </a:prstGeom>
            <a:solidFill>
              <a:srgbClr val="7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solidFill>
                    <a:schemeClr val="tx1"/>
                  </a:solidFill>
                </a:rPr>
                <a:t>Melhorar a identificação e predição de eventos</a:t>
              </a:r>
            </a:p>
          </p:txBody>
        </p:sp>
        <p:sp>
          <p:nvSpPr>
            <p:cNvPr id="21" name="Texto explicativo em seta para baixo 20">
              <a:extLst>
                <a:ext uri="{FF2B5EF4-FFF2-40B4-BE49-F238E27FC236}">
                  <a16:creationId xmlns:a16="http://schemas.microsoft.com/office/drawing/2014/main" xmlns="" id="{3A65DF19-0D71-214B-AAAC-AB3F40C75D57}"/>
                </a:ext>
              </a:extLst>
            </p:cNvPr>
            <p:cNvSpPr/>
            <p:nvPr/>
          </p:nvSpPr>
          <p:spPr bwMode="auto">
            <a:xfrm>
              <a:off x="7374575" y="3751148"/>
              <a:ext cx="2195781" cy="1457507"/>
            </a:xfrm>
            <a:prstGeom prst="downArrowCallout">
              <a:avLst>
                <a:gd name="adj1" fmla="val 17412"/>
                <a:gd name="adj2" fmla="val 19941"/>
                <a:gd name="adj3" fmla="val 19290"/>
                <a:gd name="adj4" fmla="val 70054"/>
              </a:avLst>
            </a:prstGeom>
            <a:solidFill>
              <a:srgbClr val="7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b="1" dirty="0">
                  <a:solidFill>
                    <a:schemeClr val="tx1"/>
                  </a:solidFill>
                  <a:latin typeface="+mj-lt"/>
                </a:rPr>
                <a:t>Utilidade de outros marcadores</a:t>
              </a:r>
            </a:p>
          </p:txBody>
        </p:sp>
        <p:pic>
          <p:nvPicPr>
            <p:cNvPr id="135179" name="Picture 13" descr="MC900434859[1]">
              <a:extLst>
                <a:ext uri="{FF2B5EF4-FFF2-40B4-BE49-F238E27FC236}">
                  <a16:creationId xmlns:a16="http://schemas.microsoft.com/office/drawing/2014/main" xmlns="" id="{02D8BF77-092D-444D-BA7E-E0A0F1211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4281" y="4116606"/>
              <a:ext cx="973855" cy="97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eta em curva para baixo 17">
              <a:extLst>
                <a:ext uri="{FF2B5EF4-FFF2-40B4-BE49-F238E27FC236}">
                  <a16:creationId xmlns:a16="http://schemas.microsoft.com/office/drawing/2014/main" xmlns="" id="{F767AF12-8C8F-7048-BFFF-BF767D5B7F61}"/>
                </a:ext>
              </a:extLst>
            </p:cNvPr>
            <p:cNvSpPr/>
            <p:nvPr/>
          </p:nvSpPr>
          <p:spPr>
            <a:xfrm rot="1019212">
              <a:off x="6590254" y="3179577"/>
              <a:ext cx="1235227" cy="701763"/>
            </a:xfrm>
            <a:prstGeom prst="curvedDownArrow">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b="1">
                <a:solidFill>
                  <a:schemeClr val="tx1"/>
                </a:solidFill>
                <a:latin typeface="+mj-lt"/>
              </a:endParaRPr>
            </a:p>
          </p:txBody>
        </p:sp>
      </p:grpSp>
      <p:sp>
        <p:nvSpPr>
          <p:cNvPr id="20" name="Title 1">
            <a:extLst>
              <a:ext uri="{FF2B5EF4-FFF2-40B4-BE49-F238E27FC236}">
                <a16:creationId xmlns:a16="http://schemas.microsoft.com/office/drawing/2014/main" xmlns="" id="{B1523A7F-C626-764F-8961-36532807704F}"/>
              </a:ext>
            </a:extLst>
          </p:cNvPr>
          <p:cNvSpPr>
            <a:spLocks/>
          </p:cNvSpPr>
          <p:nvPr/>
        </p:nvSpPr>
        <p:spPr bwMode="auto">
          <a:xfrm>
            <a:off x="211015" y="244110"/>
            <a:ext cx="9820398" cy="848038"/>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en-US" altLang="pt-BR" sz="3000" b="1">
                <a:solidFill>
                  <a:srgbClr val="FFFF66"/>
                </a:solidFill>
                <a:effectLst>
                  <a:outerShdw blurRad="38100" dist="38100" dir="2700000" algn="tl">
                    <a:srgbClr val="000000"/>
                  </a:outerShdw>
                </a:effectLst>
                <a:cs typeface="Tahoma" panose="020B0604030504040204" pitchFamily="34" charset="0"/>
              </a:rPr>
              <a:t>Eventos CV segundo número de fatores de risco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29"/>
                                        </p:tgtEl>
                                        <p:attrNameLst>
                                          <p:attrName>style.visibility</p:attrName>
                                        </p:attrNameLst>
                                      </p:cBhvr>
                                      <p:to>
                                        <p:strVal val="visible"/>
                                      </p:to>
                                    </p:set>
                                    <p:animEffect transition="in" filter="fade">
                                      <p:cBhvr>
                                        <p:cTn id="7" dur="500"/>
                                        <p:tgtEl>
                                          <p:spTgt spid="15052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E7BF84F-0AAA-D244-A0F7-3924469969F1}"/>
              </a:ext>
            </a:extLst>
          </p:cNvPr>
          <p:cNvSpPr>
            <a:spLocks noGrp="1"/>
          </p:cNvSpPr>
          <p:nvPr>
            <p:ph type="title"/>
          </p:nvPr>
        </p:nvSpPr>
        <p:spPr>
          <a:xfrm>
            <a:off x="185738" y="190500"/>
            <a:ext cx="9720262" cy="1143000"/>
          </a:xfrm>
        </p:spPr>
        <p:txBody>
          <a:bodyPr/>
          <a:lstStyle/>
          <a:p>
            <a:pPr>
              <a:defRPr/>
            </a:pPr>
            <a:r>
              <a:rPr lang="pt-BR" altLang="pt-BR" sz="28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Resistência à insulina como fator de risco cardiovascular independente</a:t>
            </a:r>
          </a:p>
        </p:txBody>
      </p:sp>
      <p:pic>
        <p:nvPicPr>
          <p:cNvPr id="138242" name="Picture 2">
            <a:extLst>
              <a:ext uri="{FF2B5EF4-FFF2-40B4-BE49-F238E27FC236}">
                <a16:creationId xmlns:a16="http://schemas.microsoft.com/office/drawing/2014/main" xmlns="" id="{288EEE5D-75FD-774E-B515-97009A5DA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563" y="4292600"/>
            <a:ext cx="7127875" cy="1331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3" name="Picture 3">
            <a:extLst>
              <a:ext uri="{FF2B5EF4-FFF2-40B4-BE49-F238E27FC236}">
                <a16:creationId xmlns:a16="http://schemas.microsoft.com/office/drawing/2014/main" xmlns="" id="{C60F6366-8C38-8744-A131-1C2794554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5697538"/>
            <a:ext cx="8810625" cy="81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a:extLst>
              <a:ext uri="{FF2B5EF4-FFF2-40B4-BE49-F238E27FC236}">
                <a16:creationId xmlns:a16="http://schemas.microsoft.com/office/drawing/2014/main" xmlns="" id="{DD89488F-9973-F449-B75A-419A4EC43FE4}"/>
              </a:ext>
            </a:extLst>
          </p:cNvPr>
          <p:cNvSpPr txBox="1"/>
          <p:nvPr/>
        </p:nvSpPr>
        <p:spPr>
          <a:xfrm>
            <a:off x="7075488" y="6196013"/>
            <a:ext cx="2784475" cy="339725"/>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600" b="1" i="1">
                <a:solidFill>
                  <a:srgbClr val="CCFFFF"/>
                </a:solidFill>
                <a:effectLst>
                  <a:outerShdw blurRad="38100" dist="38100" dir="2700000" algn="tl">
                    <a:srgbClr val="000000"/>
                  </a:outerShdw>
                </a:effectLst>
                <a:latin typeface="Arial Narrow" panose="020B0606020202030204" pitchFamily="34" charset="0"/>
              </a:rPr>
              <a:t>Bonora et al. Diabetes Care 2002</a:t>
            </a:r>
          </a:p>
        </p:txBody>
      </p:sp>
      <p:pic>
        <p:nvPicPr>
          <p:cNvPr id="139270" name="Picture 5">
            <a:extLst>
              <a:ext uri="{FF2B5EF4-FFF2-40B4-BE49-F238E27FC236}">
                <a16:creationId xmlns:a16="http://schemas.microsoft.com/office/drawing/2014/main" xmlns="" id="{A4626EA6-2373-D64C-BB43-D3A04A435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1213" y="2781300"/>
            <a:ext cx="5829300" cy="122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a:extLst>
              <a:ext uri="{FF2B5EF4-FFF2-40B4-BE49-F238E27FC236}">
                <a16:creationId xmlns:a16="http://schemas.microsoft.com/office/drawing/2014/main" xmlns="" id="{FA6E47E8-8A0C-3341-AD24-2C53CEDC8840}"/>
              </a:ext>
            </a:extLst>
          </p:cNvPr>
          <p:cNvSpPr/>
          <p:nvPr/>
        </p:nvSpPr>
        <p:spPr>
          <a:xfrm>
            <a:off x="6764338" y="3681413"/>
            <a:ext cx="3167062" cy="338137"/>
          </a:xfrm>
          <a:prstGeom prst="rect">
            <a:avLst/>
          </a:prstGeom>
        </p:spPr>
        <p:txBody>
          <a:bodyPr>
            <a:spAutoFit/>
          </a:bodyPr>
          <a:lstStyle/>
          <a:p>
            <a:pPr>
              <a:defRPr/>
            </a:pPr>
            <a:r>
              <a:rPr lang="en-US" sz="1600" b="1" i="1" dirty="0">
                <a:solidFill>
                  <a:srgbClr val="CCFFFF"/>
                </a:solidFill>
                <a:effectLst>
                  <a:outerShdw blurRad="38100" dist="38100" dir="2700000" algn="tl">
                    <a:srgbClr val="000000"/>
                  </a:outerShdw>
                </a:effectLst>
                <a:latin typeface="Arial Narrow" pitchFamily="34" charset="0"/>
                <a:ea typeface="+mn-ea"/>
              </a:rPr>
              <a:t>International Journal of Obesity  2000</a:t>
            </a:r>
            <a:endParaRPr lang="pt-BR" sz="1600" b="1" i="1" dirty="0">
              <a:solidFill>
                <a:srgbClr val="CCFFFF"/>
              </a:solidFill>
              <a:effectLst>
                <a:outerShdw blurRad="38100" dist="38100" dir="2700000" algn="tl">
                  <a:srgbClr val="000000"/>
                </a:outerShdw>
              </a:effectLst>
              <a:latin typeface="Arial Narrow" pitchFamily="34" charset="0"/>
              <a:ea typeface="+mn-ea"/>
            </a:endParaRPr>
          </a:p>
        </p:txBody>
      </p:sp>
      <p:grpSp>
        <p:nvGrpSpPr>
          <p:cNvPr id="139272" name="Grupo 6">
            <a:extLst>
              <a:ext uri="{FF2B5EF4-FFF2-40B4-BE49-F238E27FC236}">
                <a16:creationId xmlns:a16="http://schemas.microsoft.com/office/drawing/2014/main" xmlns="" id="{E97EFF92-B948-0743-9729-2A1CC3B9507E}"/>
              </a:ext>
            </a:extLst>
          </p:cNvPr>
          <p:cNvGrpSpPr>
            <a:grpSpLocks/>
          </p:cNvGrpSpPr>
          <p:nvPr/>
        </p:nvGrpSpPr>
        <p:grpSpPr bwMode="auto">
          <a:xfrm>
            <a:off x="1216025" y="1412875"/>
            <a:ext cx="7672388" cy="1314450"/>
            <a:chOff x="1215256" y="1304764"/>
            <a:chExt cx="7672660" cy="1314636"/>
          </a:xfrm>
        </p:grpSpPr>
        <p:pic>
          <p:nvPicPr>
            <p:cNvPr id="139273" name="Picture 4">
              <a:extLst>
                <a:ext uri="{FF2B5EF4-FFF2-40B4-BE49-F238E27FC236}">
                  <a16:creationId xmlns:a16="http://schemas.microsoft.com/office/drawing/2014/main" xmlns="" id="{DBF8AC6F-8FB4-BF40-9019-20095053C8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256" y="1304764"/>
              <a:ext cx="7672660" cy="131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274" name="Retângulo 5">
              <a:extLst>
                <a:ext uri="{FF2B5EF4-FFF2-40B4-BE49-F238E27FC236}">
                  <a16:creationId xmlns:a16="http://schemas.microsoft.com/office/drawing/2014/main" xmlns="" id="{1F3341F3-6B56-1E4A-A03E-C6F17D7B612F}"/>
                </a:ext>
              </a:extLst>
            </p:cNvPr>
            <p:cNvSpPr>
              <a:spLocks noChangeArrowheads="1"/>
            </p:cNvSpPr>
            <p:nvPr/>
          </p:nvSpPr>
          <p:spPr bwMode="auto">
            <a:xfrm>
              <a:off x="5683560" y="2231576"/>
              <a:ext cx="2037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800" i="1">
                  <a:solidFill>
                    <a:srgbClr val="FFFFFF"/>
                  </a:solidFill>
                </a:rPr>
                <a:t>De Pergola G. et al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500"/>
                                        <p:tgtEl>
                                          <p:spTgt spid="138242"/>
                                        </p:tgtEl>
                                      </p:cBhvr>
                                    </p:animEffect>
                                  </p:childTnLst>
                                </p:cTn>
                              </p:par>
                              <p:par>
                                <p:cTn id="8" presetID="10" presetClass="entr" presetSubtype="0" fill="hold" nodeType="withEffect">
                                  <p:stCondLst>
                                    <p:cond delay="0"/>
                                  </p:stCondLst>
                                  <p:childTnLst>
                                    <p:set>
                                      <p:cBhvr>
                                        <p:cTn id="9" dur="1" fill="hold">
                                          <p:stCondLst>
                                            <p:cond delay="0"/>
                                          </p:stCondLst>
                                        </p:cTn>
                                        <p:tgtEl>
                                          <p:spTgt spid="138243"/>
                                        </p:tgtEl>
                                        <p:attrNameLst>
                                          <p:attrName>style.visibility</p:attrName>
                                        </p:attrNameLst>
                                      </p:cBhvr>
                                      <p:to>
                                        <p:strVal val="visible"/>
                                      </p:to>
                                    </p:set>
                                    <p:animEffect transition="in" filter="fade">
                                      <p:cBhvr>
                                        <p:cTn id="10" dur="500"/>
                                        <p:tgtEl>
                                          <p:spTgt spid="1382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42">
            <a:extLst>
              <a:ext uri="{FF2B5EF4-FFF2-40B4-BE49-F238E27FC236}">
                <a16:creationId xmlns:a16="http://schemas.microsoft.com/office/drawing/2014/main" xmlns="" id="{0C4AE368-2C81-0143-BB42-E00ABAC1A52A}"/>
              </a:ext>
            </a:extLst>
          </p:cNvPr>
          <p:cNvGrpSpPr>
            <a:grpSpLocks/>
          </p:cNvGrpSpPr>
          <p:nvPr/>
        </p:nvGrpSpPr>
        <p:grpSpPr bwMode="auto">
          <a:xfrm>
            <a:off x="944563" y="496888"/>
            <a:ext cx="8769350" cy="5859462"/>
            <a:chOff x="882651" y="584200"/>
            <a:chExt cx="8768953" cy="5859463"/>
          </a:xfrm>
        </p:grpSpPr>
        <p:grpSp>
          <p:nvGrpSpPr>
            <p:cNvPr id="140295" name="Group 1">
              <a:extLst>
                <a:ext uri="{FF2B5EF4-FFF2-40B4-BE49-F238E27FC236}">
                  <a16:creationId xmlns:a16="http://schemas.microsoft.com/office/drawing/2014/main" xmlns="" id="{4BBD0915-22C5-5146-9B84-629497E38732}"/>
                </a:ext>
              </a:extLst>
            </p:cNvPr>
            <p:cNvGrpSpPr>
              <a:grpSpLocks/>
            </p:cNvGrpSpPr>
            <p:nvPr/>
          </p:nvGrpSpPr>
          <p:grpSpPr bwMode="auto">
            <a:xfrm>
              <a:off x="882651" y="584200"/>
              <a:ext cx="8768953" cy="5859463"/>
              <a:chOff x="742951" y="774700"/>
              <a:chExt cx="8768953" cy="5859463"/>
            </a:xfrm>
          </p:grpSpPr>
          <p:pic>
            <p:nvPicPr>
              <p:cNvPr id="140298" name="Picture 2" descr="C:\Documents and Settings\Martin Arvisais\Desktop\1194_READY_EDIT_FB\Slide16.jpg">
                <a:extLst>
                  <a:ext uri="{FF2B5EF4-FFF2-40B4-BE49-F238E27FC236}">
                    <a16:creationId xmlns:a16="http://schemas.microsoft.com/office/drawing/2014/main" xmlns="" id="{F120A60B-731A-4744-B8AE-E874D6C9291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42951" y="774700"/>
                <a:ext cx="8768953"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299" name="Group 4">
                <a:extLst>
                  <a:ext uri="{FF2B5EF4-FFF2-40B4-BE49-F238E27FC236}">
                    <a16:creationId xmlns:a16="http://schemas.microsoft.com/office/drawing/2014/main" xmlns="" id="{A22A7CF3-E4D3-BC4B-9911-A229FE1A4FE0}"/>
                  </a:ext>
                </a:extLst>
              </p:cNvPr>
              <p:cNvGrpSpPr>
                <a:grpSpLocks/>
              </p:cNvGrpSpPr>
              <p:nvPr/>
            </p:nvGrpSpPr>
            <p:grpSpPr bwMode="auto">
              <a:xfrm>
                <a:off x="751880" y="5067300"/>
                <a:ext cx="8733234" cy="1566863"/>
                <a:chOff x="421" y="3192"/>
                <a:chExt cx="4890" cy="987"/>
              </a:xfrm>
            </p:grpSpPr>
            <p:sp>
              <p:nvSpPr>
                <p:cNvPr id="140300" name="AutoShape 5">
                  <a:extLst>
                    <a:ext uri="{FF2B5EF4-FFF2-40B4-BE49-F238E27FC236}">
                      <a16:creationId xmlns:a16="http://schemas.microsoft.com/office/drawing/2014/main" xmlns="" id="{0D638A42-06DA-A041-AA67-FA0A3590F993}"/>
                    </a:ext>
                  </a:extLst>
                </p:cNvPr>
                <p:cNvSpPr>
                  <a:spLocks noChangeArrowheads="1"/>
                </p:cNvSpPr>
                <p:nvPr/>
              </p:nvSpPr>
              <p:spPr bwMode="auto">
                <a:xfrm>
                  <a:off x="421" y="3192"/>
                  <a:ext cx="4890" cy="659"/>
                </a:xfrm>
                <a:prstGeom prst="downArrowCallout">
                  <a:avLst>
                    <a:gd name="adj1" fmla="val 40949"/>
                    <a:gd name="adj2" fmla="val 72383"/>
                    <a:gd name="adj3" fmla="val 30106"/>
                    <a:gd name="adj4" fmla="val 53079"/>
                  </a:avLst>
                </a:prstGeom>
                <a:solidFill>
                  <a:srgbClr val="000022"/>
                </a:solidFill>
                <a:ln w="9525">
                  <a:solidFill>
                    <a:schemeClr val="tx1"/>
                  </a:solidFill>
                  <a:miter lim="800000"/>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b="1">
                    <a:solidFill>
                      <a:srgbClr val="FFFF6D"/>
                    </a:solidFill>
                    <a:latin typeface="Times New Roman" panose="02020603050405020304" pitchFamily="18" charset="0"/>
                  </a:endParaRPr>
                </a:p>
              </p:txBody>
            </p:sp>
            <p:sp>
              <p:nvSpPr>
                <p:cNvPr id="50" name="Text Box 6">
                  <a:extLst>
                    <a:ext uri="{FF2B5EF4-FFF2-40B4-BE49-F238E27FC236}">
                      <a16:creationId xmlns:a16="http://schemas.microsoft.com/office/drawing/2014/main" xmlns="" id="{5CD364C0-7D73-9D46-9C35-AE46DC2DAD6A}"/>
                    </a:ext>
                  </a:extLst>
                </p:cNvPr>
                <p:cNvSpPr txBox="1">
                  <a:spLocks noChangeArrowheads="1"/>
                </p:cNvSpPr>
                <p:nvPr/>
              </p:nvSpPr>
              <p:spPr bwMode="auto">
                <a:xfrm>
                  <a:off x="772" y="3211"/>
                  <a:ext cx="4002" cy="291"/>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b="1" dirty="0">
                      <a:solidFill>
                        <a:srgbClr val="FFFF6D"/>
                      </a:solidFill>
                      <a:effectLst>
                        <a:outerShdw blurRad="38100" dist="38100" dir="2700000" algn="tl">
                          <a:srgbClr val="000000"/>
                        </a:outerShdw>
                      </a:effectLst>
                      <a:latin typeface="Tahoma" panose="020B0604030504040204" pitchFamily="34" charset="0"/>
                    </a:rPr>
                    <a:t>Adipócitos e macrófagos produzem citocinas </a:t>
                  </a:r>
                  <a:endParaRPr lang="en-US" altLang="pt-BR" b="1" dirty="0">
                    <a:solidFill>
                      <a:srgbClr val="FFFF6D"/>
                    </a:solidFill>
                    <a:effectLst>
                      <a:outerShdw blurRad="38100" dist="38100" dir="2700000" algn="tl">
                        <a:srgbClr val="000000"/>
                      </a:outerShdw>
                    </a:effectLst>
                    <a:latin typeface="Tahoma" panose="020B0604030504040204" pitchFamily="34" charset="0"/>
                  </a:endParaRPr>
                </a:p>
              </p:txBody>
            </p:sp>
            <p:sp>
              <p:nvSpPr>
                <p:cNvPr id="51" name="Text Box 7">
                  <a:extLst>
                    <a:ext uri="{FF2B5EF4-FFF2-40B4-BE49-F238E27FC236}">
                      <a16:creationId xmlns:a16="http://schemas.microsoft.com/office/drawing/2014/main" xmlns="" id="{1E68D562-EA90-A445-A5AC-C36B517E1D45}"/>
                    </a:ext>
                  </a:extLst>
                </p:cNvPr>
                <p:cNvSpPr txBox="1">
                  <a:spLocks noChangeArrowheads="1"/>
                </p:cNvSpPr>
                <p:nvPr/>
              </p:nvSpPr>
              <p:spPr bwMode="auto">
                <a:xfrm>
                  <a:off x="732" y="3891"/>
                  <a:ext cx="4178" cy="288"/>
                </a:xfrm>
                <a:prstGeom prst="rect">
                  <a:avLst/>
                </a:prstGeom>
                <a:solidFill>
                  <a:srgbClr val="000022"/>
                </a:solidFill>
                <a:ln w="9525" algn="ctr">
                  <a:solidFill>
                    <a:schemeClr val="tx1"/>
                  </a:solidFill>
                  <a:miter lim="800000"/>
                  <a:headEnd/>
                  <a:tailEnd/>
                </a:ln>
                <a:effectLst/>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b="1" dirty="0">
                      <a:solidFill>
                        <a:srgbClr val="FFFF6D"/>
                      </a:solidFill>
                      <a:effectLst>
                        <a:outerShdw blurRad="38100" dist="38100" dir="2700000" algn="tl">
                          <a:srgbClr val="000000"/>
                        </a:outerShdw>
                      </a:effectLst>
                      <a:latin typeface="Tahoma" panose="020B0604030504040204" pitchFamily="34" charset="0"/>
                    </a:rPr>
                    <a:t> Inflamação                 RI	         </a:t>
                  </a:r>
                  <a:r>
                    <a:rPr lang="pt-BR" altLang="pt-BR" b="1" dirty="0" err="1">
                      <a:solidFill>
                        <a:srgbClr val="FFFF6D"/>
                      </a:solidFill>
                      <a:effectLst>
                        <a:outerShdw blurRad="38100" dist="38100" dir="2700000" algn="tl">
                          <a:srgbClr val="000000"/>
                        </a:outerShdw>
                      </a:effectLst>
                      <a:latin typeface="Tahoma" panose="020B0604030504040204" pitchFamily="34" charset="0"/>
                    </a:rPr>
                    <a:t>Aterogênese</a:t>
                  </a:r>
                  <a:endParaRPr lang="en-US" altLang="pt-BR" b="1" dirty="0">
                    <a:solidFill>
                      <a:srgbClr val="FFFF6D"/>
                    </a:solidFill>
                    <a:effectLst>
                      <a:outerShdw blurRad="38100" dist="38100" dir="2700000" algn="tl">
                        <a:srgbClr val="000000"/>
                      </a:outerShdw>
                    </a:effectLst>
                    <a:latin typeface="Tahoma" panose="020B0604030504040204" pitchFamily="34" charset="0"/>
                  </a:endParaRPr>
                </a:p>
              </p:txBody>
            </p:sp>
          </p:grpSp>
        </p:grpSp>
        <p:sp>
          <p:nvSpPr>
            <p:cNvPr id="45" name="TextBox 44">
              <a:extLst>
                <a:ext uri="{FF2B5EF4-FFF2-40B4-BE49-F238E27FC236}">
                  <a16:creationId xmlns:a16="http://schemas.microsoft.com/office/drawing/2014/main" xmlns="" id="{CFFB9ACC-1EE8-5642-A164-F1A927B266D5}"/>
                </a:ext>
              </a:extLst>
            </p:cNvPr>
            <p:cNvSpPr txBox="1"/>
            <p:nvPr/>
          </p:nvSpPr>
          <p:spPr>
            <a:xfrm>
              <a:off x="4343244" y="1333500"/>
              <a:ext cx="917533" cy="200025"/>
            </a:xfrm>
            <a:prstGeom prst="rect">
              <a:avLst/>
            </a:prstGeom>
            <a:noFill/>
          </p:spPr>
          <p:txBody>
            <a:bodyPr wrap="none">
              <a:spAutoFit/>
            </a:bodyPr>
            <a:lstStyle/>
            <a:p>
              <a:pPr>
                <a:defRPr/>
              </a:pPr>
              <a:r>
                <a:rPr lang="pt-BR" sz="700" b="1" dirty="0" err="1">
                  <a:solidFill>
                    <a:srgbClr val="FFFF6D"/>
                  </a:solidFill>
                  <a:latin typeface="+mj-lt"/>
                  <a:ea typeface="+mn-ea"/>
                </a:rPr>
                <a:t>Angiotensinogen</a:t>
              </a:r>
              <a:endParaRPr lang="pt-BR" sz="700" b="1" dirty="0">
                <a:solidFill>
                  <a:srgbClr val="FFFF6D"/>
                </a:solidFill>
                <a:latin typeface="+mj-lt"/>
                <a:ea typeface="+mn-ea"/>
              </a:endParaRPr>
            </a:p>
          </p:txBody>
        </p:sp>
        <p:cxnSp>
          <p:nvCxnSpPr>
            <p:cNvPr id="46" name="Straight Arrow Connector 45">
              <a:extLst>
                <a:ext uri="{FF2B5EF4-FFF2-40B4-BE49-F238E27FC236}">
                  <a16:creationId xmlns:a16="http://schemas.microsoft.com/office/drawing/2014/main" xmlns="" id="{3E142E26-0748-F745-A5B3-F1BE54F4E0A5}"/>
                </a:ext>
              </a:extLst>
            </p:cNvPr>
            <p:cNvCxnSpPr/>
            <p:nvPr/>
          </p:nvCxnSpPr>
          <p:spPr bwMode="auto">
            <a:xfrm rot="5400000" flipH="1" flipV="1">
              <a:off x="4641677" y="1568452"/>
              <a:ext cx="177800" cy="63497"/>
            </a:xfrm>
            <a:prstGeom prst="straightConnector1">
              <a:avLst/>
            </a:prstGeom>
            <a:solidFill>
              <a:schemeClr val="accent1"/>
            </a:solidFill>
            <a:ln w="12700" cap="flat" cmpd="sng" algn="ctr">
              <a:solidFill>
                <a:schemeClr val="bg1">
                  <a:lumMod val="85000"/>
                  <a:lumOff val="15000"/>
                </a:schemeClr>
              </a:solidFill>
              <a:prstDash val="solid"/>
              <a:round/>
              <a:headEnd type="none" w="sm" len="sm"/>
              <a:tailEnd type="arrow"/>
            </a:ln>
            <a:effectLst/>
          </p:spPr>
        </p:cxnSp>
      </p:grpSp>
      <p:sp>
        <p:nvSpPr>
          <p:cNvPr id="11" name="TextBox 10">
            <a:extLst>
              <a:ext uri="{FF2B5EF4-FFF2-40B4-BE49-F238E27FC236}">
                <a16:creationId xmlns:a16="http://schemas.microsoft.com/office/drawing/2014/main" xmlns="" id="{69FEB59B-A872-5D4F-B5F7-6112F3DD76FF}"/>
              </a:ext>
            </a:extLst>
          </p:cNvPr>
          <p:cNvSpPr txBox="1"/>
          <p:nvPr/>
        </p:nvSpPr>
        <p:spPr>
          <a:xfrm>
            <a:off x="6091238" y="5394325"/>
            <a:ext cx="760412" cy="369888"/>
          </a:xfrm>
          <a:prstGeom prst="rect">
            <a:avLst/>
          </a:prstGeom>
          <a:noFill/>
        </p:spPr>
        <p:txBody>
          <a:bodyPr wrap="none">
            <a:spAutoFit/>
          </a:bodyPr>
          <a:lstStyle/>
          <a:p>
            <a:pPr>
              <a:defRPr/>
            </a:pPr>
            <a:r>
              <a:rPr lang="pt-BR" b="1" dirty="0">
                <a:effectLst>
                  <a:outerShdw blurRad="38100" dist="38100" dir="2700000" algn="tl">
                    <a:srgbClr val="000000">
                      <a:alpha val="43137"/>
                    </a:srgbClr>
                  </a:outerShdw>
                </a:effectLst>
                <a:latin typeface="Arial Narrow" pitchFamily="34" charset="0"/>
                <a:ea typeface="+mn-ea"/>
              </a:rPr>
              <a:t>TNF-</a:t>
            </a:r>
            <a:r>
              <a:rPr lang="pt-BR" b="1" dirty="0">
                <a:effectLst>
                  <a:outerShdw blurRad="38100" dist="38100" dir="2700000" algn="tl">
                    <a:srgbClr val="000000">
                      <a:alpha val="43137"/>
                    </a:srgbClr>
                  </a:outerShdw>
                </a:effectLst>
                <a:latin typeface="Arial Narrow" pitchFamily="34" charset="0"/>
                <a:ea typeface="+mn-ea"/>
                <a:sym typeface="Symbol"/>
              </a:rPr>
              <a:t></a:t>
            </a:r>
            <a:endParaRPr lang="pt-BR" b="1" dirty="0">
              <a:effectLst>
                <a:outerShdw blurRad="38100" dist="38100" dir="2700000" algn="tl">
                  <a:srgbClr val="000000">
                    <a:alpha val="43137"/>
                  </a:srgbClr>
                </a:outerShdw>
              </a:effectLst>
              <a:latin typeface="Arial Narrow" pitchFamily="34" charset="0"/>
              <a:ea typeface="+mn-ea"/>
            </a:endParaRPr>
          </a:p>
        </p:txBody>
      </p:sp>
      <p:sp>
        <p:nvSpPr>
          <p:cNvPr id="12" name="TextBox 11">
            <a:extLst>
              <a:ext uri="{FF2B5EF4-FFF2-40B4-BE49-F238E27FC236}">
                <a16:creationId xmlns:a16="http://schemas.microsoft.com/office/drawing/2014/main" xmlns="" id="{71D0121C-7F5E-CE4C-AE49-E8B293304526}"/>
              </a:ext>
            </a:extLst>
          </p:cNvPr>
          <p:cNvSpPr txBox="1"/>
          <p:nvPr/>
        </p:nvSpPr>
        <p:spPr>
          <a:xfrm>
            <a:off x="3257550" y="5368925"/>
            <a:ext cx="1354138" cy="369888"/>
          </a:xfrm>
          <a:prstGeom prst="rect">
            <a:avLst/>
          </a:prstGeom>
          <a:noFill/>
        </p:spPr>
        <p:txBody>
          <a:bodyPr wrap="none">
            <a:spAutoFit/>
          </a:bodyPr>
          <a:lstStyle/>
          <a:p>
            <a:pPr>
              <a:defRPr/>
            </a:pPr>
            <a:r>
              <a:rPr lang="pt-BR" b="1" dirty="0" err="1">
                <a:effectLst>
                  <a:outerShdw blurRad="38100" dist="38100" dir="2700000" algn="tl">
                    <a:srgbClr val="000000">
                      <a:alpha val="43137"/>
                    </a:srgbClr>
                  </a:outerShdw>
                </a:effectLst>
                <a:latin typeface="Arial Narrow" pitchFamily="34" charset="0"/>
                <a:ea typeface="+mn-ea"/>
                <a:sym typeface="Symbol"/>
              </a:rPr>
              <a:t>interleucinas</a:t>
            </a:r>
            <a:endParaRPr lang="pt-BR" b="1" dirty="0">
              <a:effectLst>
                <a:outerShdw blurRad="38100" dist="38100" dir="2700000" algn="tl">
                  <a:srgbClr val="000000">
                    <a:alpha val="43137"/>
                  </a:srgbClr>
                </a:outerShdw>
              </a:effectLst>
              <a:latin typeface="Arial Narrow" pitchFamily="34" charset="0"/>
              <a:ea typeface="+mn-ea"/>
            </a:endParaRPr>
          </a:p>
        </p:txBody>
      </p:sp>
      <p:sp>
        <p:nvSpPr>
          <p:cNvPr id="2" name="CaixaDeTexto 1">
            <a:extLst>
              <a:ext uri="{FF2B5EF4-FFF2-40B4-BE49-F238E27FC236}">
                <a16:creationId xmlns:a16="http://schemas.microsoft.com/office/drawing/2014/main" xmlns="" id="{18FE112C-B9FA-F940-92DC-F540967BCFC5}"/>
              </a:ext>
            </a:extLst>
          </p:cNvPr>
          <p:cNvSpPr txBox="1"/>
          <p:nvPr/>
        </p:nvSpPr>
        <p:spPr>
          <a:xfrm>
            <a:off x="1119188" y="211138"/>
            <a:ext cx="8107362" cy="461962"/>
          </a:xfrm>
          <a:prstGeom prst="rect">
            <a:avLst/>
          </a:prstGeom>
          <a:noFill/>
        </p:spPr>
        <p:txBody>
          <a:bodyPr wrap="none">
            <a:spAutoFit/>
          </a:bodyPr>
          <a:lstStyle/>
          <a:p>
            <a:pPr>
              <a:defRPr/>
            </a:pPr>
            <a:r>
              <a:rPr lang="pt-BR" sz="2400" b="1" dirty="0">
                <a:solidFill>
                  <a:srgbClr val="FFFF6D"/>
                </a:solidFill>
                <a:effectLst>
                  <a:outerShdw blurRad="38100" dist="38100" dir="2700000" algn="tl">
                    <a:srgbClr val="000000"/>
                  </a:outerShdw>
                </a:effectLst>
                <a:latin typeface="Tahoma" panose="020B0604030504040204" pitchFamily="34" charset="0"/>
                <a:ea typeface="MS PGothic" panose="020B0600070205080204" pitchFamily="34" charset="-128"/>
              </a:rPr>
              <a:t>Por que a obesidade é um estado pró-inflamatório</a:t>
            </a:r>
          </a:p>
        </p:txBody>
      </p:sp>
      <p:pic>
        <p:nvPicPr>
          <p:cNvPr id="140294" name="Picture 3" descr="C:\Users\Sandra\AppData\Local\Microsoft\Windows\Temporary Internet Files\Content.IE5\CYWT7RQI\MC900434859[1].png">
            <a:extLst>
              <a:ext uri="{FF2B5EF4-FFF2-40B4-BE49-F238E27FC236}">
                <a16:creationId xmlns:a16="http://schemas.microsoft.com/office/drawing/2014/main" xmlns="" id="{0D2ABD33-C59C-A541-A57A-6F80F3AF52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3800" y="17463"/>
            <a:ext cx="8731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Effect transition="in" filter="fade">
                                      <p:cBhvr>
                                        <p:cTn id="7" dur="500"/>
                                        <p:tgtEl>
                                          <p:spTgt spid="1413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xmlns="" id="{5D447E3C-74CA-3F46-95A7-79BCAF4C5F47}"/>
              </a:ext>
            </a:extLst>
          </p:cNvPr>
          <p:cNvGrpSpPr>
            <a:grpSpLocks/>
          </p:cNvGrpSpPr>
          <p:nvPr/>
        </p:nvGrpSpPr>
        <p:grpSpPr bwMode="auto">
          <a:xfrm>
            <a:off x="5956300" y="1066800"/>
            <a:ext cx="3897313" cy="5562600"/>
            <a:chOff x="2926" y="672"/>
            <a:chExt cx="2688" cy="3504"/>
          </a:xfrm>
        </p:grpSpPr>
        <p:pic>
          <p:nvPicPr>
            <p:cNvPr id="142342" name="Picture 5" descr="grafico">
              <a:extLst>
                <a:ext uri="{FF2B5EF4-FFF2-40B4-BE49-F238E27FC236}">
                  <a16:creationId xmlns:a16="http://schemas.microsoft.com/office/drawing/2014/main" xmlns="" id="{895C56AB-2376-3147-9A97-FD98503BF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1296"/>
              <a:ext cx="2676" cy="288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6">
              <a:extLst>
                <a:ext uri="{FF2B5EF4-FFF2-40B4-BE49-F238E27FC236}">
                  <a16:creationId xmlns:a16="http://schemas.microsoft.com/office/drawing/2014/main" xmlns="" id="{0040083C-14ED-D747-96E9-F5DAFECC8A53}"/>
                </a:ext>
              </a:extLst>
            </p:cNvPr>
            <p:cNvSpPr>
              <a:spLocks noChangeArrowheads="1"/>
            </p:cNvSpPr>
            <p:nvPr/>
          </p:nvSpPr>
          <p:spPr bwMode="auto">
            <a:xfrm>
              <a:off x="2926" y="672"/>
              <a:ext cx="2688" cy="672"/>
            </a:xfrm>
            <a:prstGeom prst="rect">
              <a:avLst/>
            </a:prstGeom>
            <a:solidFill>
              <a:schemeClr val="tx1"/>
            </a:solidFill>
            <a:ln w="28575">
              <a:noFill/>
              <a:miter lim="800000"/>
              <a:headEnd/>
              <a:tailEnd/>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20000"/>
                </a:spcBef>
                <a:buClr>
                  <a:schemeClr val="hlink"/>
                </a:buClr>
                <a:defRPr/>
              </a:pPr>
              <a:r>
                <a:rPr lang="pt-BR" altLang="pt-BR" sz="1800" b="1">
                  <a:solidFill>
                    <a:schemeClr val="bg2"/>
                  </a:solidFill>
                  <a:effectLst>
                    <a:outerShdw blurRad="38100" dist="38100" dir="2700000" algn="tl">
                      <a:srgbClr val="C0C0C0"/>
                    </a:outerShdw>
                  </a:effectLst>
                  <a:latin typeface="Arial Narrow" panose="020B0606020202030204" pitchFamily="34" charset="0"/>
                </a:rPr>
                <a:t>Análise conjunta das [PCR] e [colesterol] prediz melhor o risco de eventos CV</a:t>
              </a:r>
            </a:p>
          </p:txBody>
        </p:sp>
      </p:grpSp>
      <p:sp>
        <p:nvSpPr>
          <p:cNvPr id="5" name="TextBox 7">
            <a:extLst>
              <a:ext uri="{FF2B5EF4-FFF2-40B4-BE49-F238E27FC236}">
                <a16:creationId xmlns:a16="http://schemas.microsoft.com/office/drawing/2014/main" xmlns="" id="{09EF3A6C-7D50-FF4D-8F6E-932F8148C0C9}"/>
              </a:ext>
            </a:extLst>
          </p:cNvPr>
          <p:cNvSpPr txBox="1"/>
          <p:nvPr/>
        </p:nvSpPr>
        <p:spPr>
          <a:xfrm>
            <a:off x="2665413" y="292100"/>
            <a:ext cx="4500562" cy="584200"/>
          </a:xfrm>
          <a:prstGeom prst="rect">
            <a:avLst/>
          </a:prstGeom>
          <a:no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rgbClr val="FFFF66"/>
                </a:solidFill>
                <a:effectLst>
                  <a:outerShdw blurRad="38100" dist="38100" dir="2700000" algn="tl">
                    <a:srgbClr val="000000"/>
                  </a:outerShdw>
                </a:effectLst>
                <a:latin typeface="Tahoma" panose="020B0604030504040204" pitchFamily="34" charset="0"/>
              </a:rPr>
              <a:t>Proteína C Reativa</a:t>
            </a:r>
          </a:p>
        </p:txBody>
      </p:sp>
      <p:sp>
        <p:nvSpPr>
          <p:cNvPr id="3" name="Retângulo 2">
            <a:extLst>
              <a:ext uri="{FF2B5EF4-FFF2-40B4-BE49-F238E27FC236}">
                <a16:creationId xmlns:a16="http://schemas.microsoft.com/office/drawing/2014/main" xmlns="" id="{8A0E0CCA-973F-B242-995A-4AE3A4652202}"/>
              </a:ext>
            </a:extLst>
          </p:cNvPr>
          <p:cNvSpPr/>
          <p:nvPr/>
        </p:nvSpPr>
        <p:spPr>
          <a:xfrm>
            <a:off x="506413" y="1916113"/>
            <a:ext cx="5284787" cy="3324225"/>
          </a:xfrm>
          <a:prstGeom prst="rect">
            <a:avLst/>
          </a:prstGeom>
        </p:spPr>
        <p:txBody>
          <a:bodyPr>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ts val="1200"/>
              </a:spcBef>
              <a:buFont typeface="Arial" panose="020B0604020202020204" pitchFamily="34" charset="0"/>
              <a:buChar char="•"/>
              <a:defRPr/>
            </a:pPr>
            <a:r>
              <a:rPr lang="pt-BR" altLang="pt-BR" sz="2000" b="1" dirty="0">
                <a:solidFill>
                  <a:schemeClr val="tx1"/>
                </a:solidFill>
                <a:effectLst>
                  <a:outerShdw blurRad="38100" dist="38100" dir="2700000" algn="tl">
                    <a:srgbClr val="000000"/>
                  </a:outerShdw>
                </a:effectLst>
              </a:rPr>
              <a:t>Proteína produzida no fígado que eleva-se na fase aguda de processos inflamatórios </a:t>
            </a:r>
          </a:p>
          <a:p>
            <a:pPr>
              <a:spcBef>
                <a:spcPts val="1200"/>
              </a:spcBef>
              <a:buFont typeface="Arial" panose="020B0604020202020204" pitchFamily="34" charset="0"/>
              <a:buChar char="•"/>
              <a:defRPr/>
            </a:pPr>
            <a:r>
              <a:rPr lang="pt-BR" altLang="pt-BR" sz="2000" b="1" dirty="0">
                <a:solidFill>
                  <a:schemeClr val="tx1"/>
                </a:solidFill>
                <a:effectLst>
                  <a:outerShdw blurRad="38100" dist="38100" dir="2700000" algn="tl">
                    <a:srgbClr val="000000"/>
                  </a:outerShdw>
                </a:effectLst>
              </a:rPr>
              <a:t>Síntese responde a </a:t>
            </a:r>
            <a:r>
              <a:rPr lang="pt-BR" altLang="pt-BR" sz="2000" b="1" dirty="0" err="1">
                <a:solidFill>
                  <a:schemeClr val="tx1"/>
                </a:solidFill>
                <a:effectLst>
                  <a:outerShdw blurRad="38100" dist="38100" dir="2700000" algn="tl">
                    <a:srgbClr val="000000"/>
                  </a:outerShdw>
                </a:effectLst>
              </a:rPr>
              <a:t>adipocitocinas</a:t>
            </a:r>
            <a:r>
              <a:rPr lang="pt-BR" altLang="pt-BR" sz="2000" b="1" dirty="0">
                <a:solidFill>
                  <a:schemeClr val="tx1"/>
                </a:solidFill>
                <a:effectLst>
                  <a:outerShdw blurRad="38100" dist="38100" dir="2700000" algn="tl">
                    <a:srgbClr val="000000"/>
                  </a:outerShdw>
                </a:effectLst>
              </a:rPr>
              <a:t>, tais como TNF-</a:t>
            </a:r>
            <a:r>
              <a:rPr lang="pt-BR" altLang="pt-BR" sz="2000" b="1" dirty="0">
                <a:solidFill>
                  <a:schemeClr val="tx1"/>
                </a:solidFill>
                <a:effectLst>
                  <a:outerShdw blurRad="38100" dist="38100" dir="2700000" algn="tl">
                    <a:srgbClr val="000000"/>
                  </a:outerShdw>
                </a:effectLst>
                <a:sym typeface="Symbol" panose="05050102010706020507" pitchFamily="18" charset="2"/>
              </a:rPr>
              <a:t>  e IL-6</a:t>
            </a:r>
          </a:p>
          <a:p>
            <a:pPr>
              <a:spcBef>
                <a:spcPts val="1200"/>
              </a:spcBef>
              <a:buFont typeface="Arial" panose="020B0604020202020204" pitchFamily="34" charset="0"/>
              <a:buChar char="•"/>
              <a:defRPr/>
            </a:pPr>
            <a:r>
              <a:rPr lang="pt-BR" altLang="pt-BR" sz="2000" b="1" dirty="0">
                <a:solidFill>
                  <a:schemeClr val="tx1"/>
                </a:solidFill>
                <a:effectLst>
                  <a:outerShdw blurRad="38100" dist="38100" dir="2700000" algn="tl">
                    <a:srgbClr val="000000"/>
                  </a:outerShdw>
                </a:effectLst>
                <a:sym typeface="Symbol" panose="05050102010706020507" pitchFamily="18" charset="2"/>
              </a:rPr>
              <a:t>Pequenas elevações da PCR </a:t>
            </a:r>
            <a:r>
              <a:rPr lang="pt-BR" altLang="pt-BR" sz="1600" b="1" dirty="0">
                <a:solidFill>
                  <a:schemeClr val="tx1"/>
                </a:solidFill>
                <a:effectLst>
                  <a:outerShdw blurRad="38100" dist="38100" dir="2700000" algn="tl">
                    <a:srgbClr val="000000"/>
                  </a:outerShdw>
                </a:effectLst>
                <a:sym typeface="Symbol" panose="05050102010706020507" pitchFamily="18" charset="2"/>
              </a:rPr>
              <a:t>(ensaio ultrassensível) </a:t>
            </a:r>
            <a:r>
              <a:rPr lang="pt-BR" altLang="pt-BR" sz="2000" b="1" dirty="0">
                <a:solidFill>
                  <a:schemeClr val="tx1"/>
                </a:solidFill>
                <a:effectLst>
                  <a:outerShdw blurRad="38100" dist="38100" dir="2700000" algn="tl">
                    <a:srgbClr val="000000"/>
                  </a:outerShdw>
                </a:effectLst>
                <a:sym typeface="Symbol" panose="05050102010706020507" pitchFamily="18" charset="2"/>
              </a:rPr>
              <a:t>caracterizam a inflamação subclínica ou de baixo grau</a:t>
            </a:r>
          </a:p>
          <a:p>
            <a:pPr>
              <a:spcBef>
                <a:spcPts val="1200"/>
              </a:spcBef>
              <a:buFont typeface="Arial" panose="020B0604020202020204" pitchFamily="34" charset="0"/>
              <a:buChar char="•"/>
              <a:defRPr/>
            </a:pPr>
            <a:r>
              <a:rPr lang="pt-BR" altLang="pt-BR" sz="2000" b="1" dirty="0">
                <a:solidFill>
                  <a:schemeClr val="tx1"/>
                </a:solidFill>
                <a:effectLst>
                  <a:outerShdw blurRad="38100" dist="38100" dir="2700000" algn="tl">
                    <a:srgbClr val="000000"/>
                  </a:outerShdw>
                </a:effectLst>
              </a:rPr>
              <a:t>Marcador de risco cardiovascular</a:t>
            </a:r>
          </a:p>
        </p:txBody>
      </p:sp>
      <p:sp>
        <p:nvSpPr>
          <p:cNvPr id="7" name="Text Box 2">
            <a:extLst>
              <a:ext uri="{FF2B5EF4-FFF2-40B4-BE49-F238E27FC236}">
                <a16:creationId xmlns:a16="http://schemas.microsoft.com/office/drawing/2014/main" xmlns="" id="{BECEA1EA-2DE2-924B-9981-93D46FB1A754}"/>
              </a:ext>
            </a:extLst>
          </p:cNvPr>
          <p:cNvSpPr txBox="1">
            <a:spLocks noChangeArrowheads="1"/>
          </p:cNvSpPr>
          <p:nvPr/>
        </p:nvSpPr>
        <p:spPr bwMode="auto">
          <a:xfrm>
            <a:off x="3178175" y="6159500"/>
            <a:ext cx="2760663" cy="320675"/>
          </a:xfrm>
          <a:prstGeom prst="rect">
            <a:avLst/>
          </a:prstGeom>
          <a:noFill/>
          <a:ln w="9525">
            <a:noFill/>
            <a:miter lim="800000"/>
            <a:headEnd/>
            <a:tailEnd/>
          </a:ln>
          <a:effectLst/>
        </p:spPr>
        <p:txBody>
          <a:bodyPr wrap="none"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1500" b="1" i="1">
                <a:solidFill>
                  <a:srgbClr val="CCFFFF"/>
                </a:solidFill>
                <a:effectLst>
                  <a:outerShdw blurRad="38100" dist="38100" dir="2700000" algn="tl">
                    <a:srgbClr val="000000"/>
                  </a:outerShdw>
                </a:effectLst>
                <a:latin typeface="Arial Narrow" panose="020B0606020202030204" pitchFamily="34" charset="0"/>
              </a:rPr>
              <a:t>Ridker PM et al. N Engl J Med 2002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5" name="Text Box 3">
            <a:extLst>
              <a:ext uri="{FF2B5EF4-FFF2-40B4-BE49-F238E27FC236}">
                <a16:creationId xmlns:a16="http://schemas.microsoft.com/office/drawing/2014/main" xmlns="" id="{EB3BE2A0-A831-524F-9841-CE1BB4EE1520}"/>
              </a:ext>
            </a:extLst>
          </p:cNvPr>
          <p:cNvSpPr txBox="1">
            <a:spLocks noChangeArrowheads="1"/>
          </p:cNvSpPr>
          <p:nvPr/>
        </p:nvSpPr>
        <p:spPr bwMode="auto">
          <a:xfrm>
            <a:off x="6670675" y="6429375"/>
            <a:ext cx="3503613" cy="3238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a:spcBef>
                <a:spcPct val="50000"/>
              </a:spcBef>
              <a:defRPr/>
            </a:pPr>
            <a:r>
              <a:rPr lang="en-US" altLang="pt-BR" sz="1500" b="1" i="1">
                <a:solidFill>
                  <a:srgbClr val="97DCFF"/>
                </a:solidFill>
                <a:effectLst>
                  <a:outerShdw blurRad="38100" dist="38100" dir="2700000" algn="tl">
                    <a:srgbClr val="000000"/>
                  </a:outerShdw>
                </a:effectLst>
                <a:latin typeface="Arial Narrow" panose="020B0606020202030204" pitchFamily="34" charset="0"/>
              </a:rPr>
              <a:t>Malik S et al. Diabetes Care 2005</a:t>
            </a:r>
          </a:p>
        </p:txBody>
      </p:sp>
      <p:sp>
        <p:nvSpPr>
          <p:cNvPr id="407556" name="Text Box 4">
            <a:extLst>
              <a:ext uri="{FF2B5EF4-FFF2-40B4-BE49-F238E27FC236}">
                <a16:creationId xmlns:a16="http://schemas.microsoft.com/office/drawing/2014/main" xmlns="" id="{822C9480-A9EC-124F-A7D7-A28E3D851997}"/>
              </a:ext>
            </a:extLst>
          </p:cNvPr>
          <p:cNvSpPr txBox="1">
            <a:spLocks noChangeArrowheads="1"/>
          </p:cNvSpPr>
          <p:nvPr/>
        </p:nvSpPr>
        <p:spPr bwMode="auto">
          <a:xfrm>
            <a:off x="981075" y="304800"/>
            <a:ext cx="8467725" cy="1292225"/>
          </a:xfrm>
          <a:prstGeom prst="rect">
            <a:avLst/>
          </a:prstGeom>
          <a:noFill/>
          <a:ln>
            <a:noFill/>
          </a:ln>
          <a:effectLst>
            <a:outerShdw blurRad="63500" dist="38099" dir="2700000" algn="ctr" rotWithShape="0">
              <a:srgbClr val="000000">
                <a:alpha val="74997"/>
              </a:srgbClr>
            </a:outerShdw>
          </a:effectLst>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en-US" altLang="pt-BR" sz="3000" b="1">
                <a:solidFill>
                  <a:srgbClr val="FFFF66"/>
                </a:solidFill>
                <a:latin typeface="Tahoma" panose="020B0604030504040204" pitchFamily="34" charset="0"/>
              </a:rPr>
              <a:t>PCR associa-se à morte CV </a:t>
            </a:r>
          </a:p>
          <a:p>
            <a:pPr algn="ctr">
              <a:defRPr/>
            </a:pPr>
            <a:r>
              <a:rPr lang="en-US" altLang="pt-BR" sz="3000" b="1">
                <a:solidFill>
                  <a:srgbClr val="FFFF66"/>
                </a:solidFill>
                <a:latin typeface="Tahoma" panose="020B0604030504040204" pitchFamily="34" charset="0"/>
              </a:rPr>
              <a:t>independente de DM e SM em americanos</a:t>
            </a:r>
          </a:p>
          <a:p>
            <a:pPr algn="ctr">
              <a:defRPr/>
            </a:pPr>
            <a:r>
              <a:rPr lang="en-US" altLang="pt-BR" sz="1800" b="1" i="1">
                <a:solidFill>
                  <a:srgbClr val="FFFF65"/>
                </a:solidFill>
                <a:latin typeface="Tahoma" panose="020B0604030504040204" pitchFamily="34" charset="0"/>
              </a:rPr>
              <a:t>NHANES</a:t>
            </a:r>
          </a:p>
        </p:txBody>
      </p:sp>
      <p:grpSp>
        <p:nvGrpSpPr>
          <p:cNvPr id="143364" name="Group 9">
            <a:extLst>
              <a:ext uri="{FF2B5EF4-FFF2-40B4-BE49-F238E27FC236}">
                <a16:creationId xmlns:a16="http://schemas.microsoft.com/office/drawing/2014/main" xmlns="" id="{C2E417CB-9B5F-2E4D-A79B-4822E0FD3F82}"/>
              </a:ext>
            </a:extLst>
          </p:cNvPr>
          <p:cNvGrpSpPr>
            <a:grpSpLocks/>
          </p:cNvGrpSpPr>
          <p:nvPr/>
        </p:nvGrpSpPr>
        <p:grpSpPr bwMode="auto">
          <a:xfrm>
            <a:off x="1058863" y="1857375"/>
            <a:ext cx="7408862" cy="4302125"/>
            <a:chOff x="941731" y="1984375"/>
            <a:chExt cx="6584607" cy="4302145"/>
          </a:xfrm>
        </p:grpSpPr>
        <p:pic>
          <p:nvPicPr>
            <p:cNvPr id="143365" name="Picture 2" descr="Slide (10)">
              <a:extLst>
                <a:ext uri="{FF2B5EF4-FFF2-40B4-BE49-F238E27FC236}">
                  <a16:creationId xmlns:a16="http://schemas.microsoft.com/office/drawing/2014/main" xmlns="" id="{9A9BF9B7-4958-7346-9B02-975CAB928F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250" y="1984375"/>
              <a:ext cx="5780088" cy="430214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7557" name="Text Box 5">
              <a:extLst>
                <a:ext uri="{FF2B5EF4-FFF2-40B4-BE49-F238E27FC236}">
                  <a16:creationId xmlns:a16="http://schemas.microsoft.com/office/drawing/2014/main" xmlns="" id="{FD68A0FD-0089-6349-A359-B37E6A955F78}"/>
                </a:ext>
              </a:extLst>
            </p:cNvPr>
            <p:cNvSpPr txBox="1">
              <a:spLocks noChangeArrowheads="1"/>
            </p:cNvSpPr>
            <p:nvPr/>
          </p:nvSpPr>
          <p:spPr bwMode="auto">
            <a:xfrm rot="19823762">
              <a:off x="6353892" y="5387991"/>
              <a:ext cx="1079328" cy="369890"/>
            </a:xfrm>
            <a:prstGeom prst="rect">
              <a:avLst/>
            </a:prstGeom>
            <a:noFill/>
            <a:ln w="38100" algn="ctr">
              <a:noFill/>
              <a:prstDash val="dash"/>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
                </a:spcBef>
                <a:defRPr/>
              </a:pPr>
              <a:r>
                <a:rPr lang="en-US" altLang="pt-BR" sz="1800" b="1">
                  <a:solidFill>
                    <a:srgbClr val="000000"/>
                  </a:solidFill>
                  <a:effectLst>
                    <a:outerShdw blurRad="38100" dist="38100" dir="2700000" algn="tl">
                      <a:srgbClr val="FFFFFF"/>
                    </a:outerShdw>
                  </a:effectLst>
                  <a:latin typeface="Arial Narrow" panose="020B0606020202030204" pitchFamily="34" charset="0"/>
                </a:rPr>
                <a:t>PCR (mg/L)</a:t>
              </a:r>
            </a:p>
          </p:txBody>
        </p:sp>
        <p:sp>
          <p:nvSpPr>
            <p:cNvPr id="407560" name="Text Box 8">
              <a:extLst>
                <a:ext uri="{FF2B5EF4-FFF2-40B4-BE49-F238E27FC236}">
                  <a16:creationId xmlns:a16="http://schemas.microsoft.com/office/drawing/2014/main" xmlns="" id="{50F53983-09AC-6240-A86B-9C7754D79DDA}"/>
                </a:ext>
              </a:extLst>
            </p:cNvPr>
            <p:cNvSpPr txBox="1">
              <a:spLocks noChangeArrowheads="1"/>
            </p:cNvSpPr>
            <p:nvPr/>
          </p:nvSpPr>
          <p:spPr bwMode="auto">
            <a:xfrm rot="16200000">
              <a:off x="306503" y="4002322"/>
              <a:ext cx="1857384" cy="586929"/>
            </a:xfrm>
            <a:prstGeom prst="rect">
              <a:avLst/>
            </a:prstGeom>
            <a:noFill/>
            <a:ln w="38100">
              <a:noFill/>
              <a:prstDash val="dash"/>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
                </a:spcBef>
                <a:defRPr/>
              </a:pPr>
              <a:r>
                <a:rPr lang="en-US" altLang="pt-BR" sz="1800" b="1">
                  <a:solidFill>
                    <a:schemeClr val="tx1"/>
                  </a:solidFill>
                  <a:effectLst>
                    <a:outerShdw blurRad="38100" dist="38100" dir="2700000" algn="tl">
                      <a:srgbClr val="000000"/>
                    </a:outerShdw>
                  </a:effectLst>
                  <a:latin typeface="Arial Narrow" panose="020B0606020202030204" pitchFamily="34" charset="0"/>
                </a:rPr>
                <a:t>Odds Ratio</a:t>
              </a:r>
            </a:p>
            <a:p>
              <a:pPr algn="ctr">
                <a:spcBef>
                  <a:spcPct val="5000"/>
                </a:spcBef>
                <a:defRPr/>
              </a:pPr>
              <a:r>
                <a:rPr lang="en-US" altLang="pt-BR" sz="1800" b="1">
                  <a:solidFill>
                    <a:schemeClr val="tx1"/>
                  </a:solidFill>
                  <a:effectLst>
                    <a:outerShdw blurRad="38100" dist="38100" dir="2700000" algn="tl">
                      <a:srgbClr val="000000"/>
                    </a:outerShdw>
                  </a:effectLst>
                  <a:latin typeface="Arial Narrow" panose="020B0606020202030204" pitchFamily="34" charset="0"/>
                </a:rPr>
                <a:t>Morte por IAM  (%)</a:t>
              </a:r>
            </a:p>
          </p:txBody>
        </p:sp>
      </p:gr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00F8364-2D88-8F4B-9399-17043C9A440F}"/>
              </a:ext>
            </a:extLst>
          </p:cNvPr>
          <p:cNvSpPr>
            <a:spLocks noGrp="1"/>
          </p:cNvSpPr>
          <p:nvPr>
            <p:ph type="title"/>
          </p:nvPr>
        </p:nvSpPr>
        <p:spPr>
          <a:xfrm>
            <a:off x="477838" y="546100"/>
            <a:ext cx="9258300" cy="688975"/>
          </a:xfrm>
        </p:spPr>
        <p:txBody>
          <a:bodyPr lIns="91440" tIns="45720" rIns="91440" bIns="45720" anchor="t"/>
          <a:lstStyle/>
          <a:p>
            <a:pPr>
              <a:defRPr/>
            </a:pPr>
            <a:r>
              <a:rPr lang="pt-BR" altLang="pt-BR" sz="3200" b="1" kern="1200"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mn-cs"/>
              </a:rPr>
              <a:t>Doença </a:t>
            </a:r>
            <a:r>
              <a:rPr lang="ja-JP" altLang="pt-BR" sz="3200" b="1" kern="1200"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mn-cs"/>
              </a:rPr>
              <a:t>“</a:t>
            </a:r>
            <a:r>
              <a:rPr lang="pt-BR" altLang="ja-JP" sz="3200" b="1" kern="1200"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mn-cs"/>
              </a:rPr>
              <a:t>Cardiovascular</a:t>
            </a:r>
            <a:r>
              <a:rPr lang="ja-JP" altLang="pt-BR" sz="3200" b="1" kern="1200"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mn-cs"/>
              </a:rPr>
              <a:t>”</a:t>
            </a:r>
            <a:endParaRPr lang="pt-BR" altLang="pt-BR" sz="3200" b="1" kern="1200" dirty="0">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mn-cs"/>
            </a:endParaRPr>
          </a:p>
        </p:txBody>
      </p:sp>
      <p:sp>
        <p:nvSpPr>
          <p:cNvPr id="3" name="Espaço Reservado para Conteúdo 2">
            <a:extLst>
              <a:ext uri="{FF2B5EF4-FFF2-40B4-BE49-F238E27FC236}">
                <a16:creationId xmlns:a16="http://schemas.microsoft.com/office/drawing/2014/main" xmlns="" id="{84F37572-CD81-6945-9407-AE2A2933A0CA}"/>
              </a:ext>
            </a:extLst>
          </p:cNvPr>
          <p:cNvSpPr>
            <a:spLocks noGrp="1"/>
          </p:cNvSpPr>
          <p:nvPr>
            <p:ph idx="1"/>
          </p:nvPr>
        </p:nvSpPr>
        <p:spPr>
          <a:xfrm>
            <a:off x="1000125" y="1773238"/>
            <a:ext cx="8650288" cy="1711325"/>
          </a:xfrm>
          <a:ln w="28575">
            <a:solidFill>
              <a:srgbClr val="FFCC00"/>
            </a:solidFill>
          </a:ln>
        </p:spPr>
        <p:txBody>
          <a:bodyPr lIns="91440" tIns="45720" rIns="91440" bIns="45720"/>
          <a:lstStyle/>
          <a:p>
            <a:pPr marL="0" indent="0" algn="ctr">
              <a:lnSpc>
                <a:spcPct val="150000"/>
              </a:lnSpc>
              <a:buFont typeface="Bookshelf Symbol 3" pitchFamily="18" charset="2"/>
              <a:buNone/>
              <a:defRPr/>
            </a:pPr>
            <a:r>
              <a:rPr lang="pt-BR" altLang="pt-BR" sz="2400" b="1" kern="1200" dirty="0">
                <a:effectLst>
                  <a:outerShdw blurRad="38100" dist="38100" dir="2700000" algn="tl">
                    <a:srgbClr val="000000"/>
                  </a:outerShdw>
                </a:effectLst>
                <a:ea typeface="MS PGothic" panose="020B0600070205080204" pitchFamily="34" charset="-128"/>
                <a:cs typeface="+mn-cs"/>
              </a:rPr>
              <a:t>Termo comumente empregado para </a:t>
            </a:r>
            <a:r>
              <a:rPr lang="pt-BR" altLang="pt-BR" sz="2400" b="1" kern="1200" dirty="0" err="1">
                <a:effectLst>
                  <a:outerShdw blurRad="38100" dist="38100" dir="2700000" algn="tl">
                    <a:srgbClr val="000000"/>
                  </a:outerShdw>
                </a:effectLst>
                <a:ea typeface="MS PGothic" panose="020B0600070205080204" pitchFamily="34" charset="-128"/>
                <a:cs typeface="+mn-cs"/>
              </a:rPr>
              <a:t>arteriopatias</a:t>
            </a:r>
            <a:r>
              <a:rPr lang="pt-BR" altLang="pt-BR" sz="2400" b="1" kern="1200" dirty="0">
                <a:effectLst>
                  <a:outerShdw blurRad="38100" dist="38100" dir="2700000" algn="tl">
                    <a:srgbClr val="000000"/>
                  </a:outerShdw>
                </a:effectLst>
                <a:ea typeface="MS PGothic" panose="020B0600070205080204" pitchFamily="34" charset="-128"/>
                <a:cs typeface="+mn-cs"/>
              </a:rPr>
              <a:t> decorrentes da aterosclerose, devido à sua alta frequência nas populações e seu impacto na mortalidade </a:t>
            </a:r>
          </a:p>
        </p:txBody>
      </p:sp>
      <p:sp>
        <p:nvSpPr>
          <p:cNvPr id="4" name="Espaço Reservado para Conteúdo 2">
            <a:extLst>
              <a:ext uri="{FF2B5EF4-FFF2-40B4-BE49-F238E27FC236}">
                <a16:creationId xmlns:a16="http://schemas.microsoft.com/office/drawing/2014/main" xmlns="" id="{0912D287-82C9-5C42-B1E5-33211C8B69F1}"/>
              </a:ext>
            </a:extLst>
          </p:cNvPr>
          <p:cNvSpPr txBox="1">
            <a:spLocks/>
          </p:cNvSpPr>
          <p:nvPr/>
        </p:nvSpPr>
        <p:spPr>
          <a:xfrm>
            <a:off x="2533650" y="4572000"/>
            <a:ext cx="7294563" cy="903288"/>
          </a:xfrm>
          <a:prstGeom prst="rect">
            <a:avLst/>
          </a:prstGeom>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algn="just" eaLnBrk="0" fontAlgn="base" hangingPunct="0">
              <a:spcBef>
                <a:spcPct val="0"/>
              </a:spcBef>
              <a:spcAft>
                <a:spcPct val="0"/>
              </a:spcAft>
              <a:buClr>
                <a:schemeClr val="tx1"/>
              </a:buClr>
              <a:buSzPct val="65000"/>
              <a:buFont typeface="Symbol" panose="05050102010706020507" pitchFamily="18" charset="2"/>
              <a:buChar char="¨"/>
              <a:defRPr sz="2400">
                <a:solidFill>
                  <a:schemeClr val="tx1"/>
                </a:solidFill>
                <a:latin typeface="Arial" panose="020B0604020202020204" pitchFamily="34" charset="0"/>
                <a:ea typeface="MS PGothic" panose="020B0600070205080204" pitchFamily="34" charset="-128"/>
              </a:defRPr>
            </a:lvl6pPr>
            <a:lvl7pPr marL="2971800" indent="-228600" algn="just" eaLnBrk="0" fontAlgn="base" hangingPunct="0">
              <a:spcBef>
                <a:spcPct val="0"/>
              </a:spcBef>
              <a:spcAft>
                <a:spcPct val="0"/>
              </a:spcAft>
              <a:buClr>
                <a:schemeClr val="tx1"/>
              </a:buClr>
              <a:buSzPct val="65000"/>
              <a:buFont typeface="Symbol" panose="05050102010706020507" pitchFamily="18" charset="2"/>
              <a:buChar char="¨"/>
              <a:defRPr sz="2400">
                <a:solidFill>
                  <a:schemeClr val="tx1"/>
                </a:solidFill>
                <a:latin typeface="Arial" panose="020B0604020202020204" pitchFamily="34" charset="0"/>
                <a:ea typeface="MS PGothic" panose="020B0600070205080204" pitchFamily="34" charset="-128"/>
              </a:defRPr>
            </a:lvl7pPr>
            <a:lvl8pPr marL="3429000" indent="-228600" algn="just" eaLnBrk="0" fontAlgn="base" hangingPunct="0">
              <a:spcBef>
                <a:spcPct val="0"/>
              </a:spcBef>
              <a:spcAft>
                <a:spcPct val="0"/>
              </a:spcAft>
              <a:buClr>
                <a:schemeClr val="tx1"/>
              </a:buClr>
              <a:buSzPct val="65000"/>
              <a:buFont typeface="Symbol" panose="05050102010706020507" pitchFamily="18" charset="2"/>
              <a:buChar char="¨"/>
              <a:defRPr sz="2400">
                <a:solidFill>
                  <a:schemeClr val="tx1"/>
                </a:solidFill>
                <a:latin typeface="Arial" panose="020B0604020202020204" pitchFamily="34" charset="0"/>
                <a:ea typeface="MS PGothic" panose="020B0600070205080204" pitchFamily="34" charset="-128"/>
              </a:defRPr>
            </a:lvl8pPr>
            <a:lvl9pPr marL="3886200" indent="-228600" algn="just" eaLnBrk="0" fontAlgn="base" hangingPunct="0">
              <a:spcBef>
                <a:spcPct val="0"/>
              </a:spcBef>
              <a:spcAft>
                <a:spcPct val="0"/>
              </a:spcAft>
              <a:buClr>
                <a:schemeClr val="tx1"/>
              </a:buClr>
              <a:buSzPct val="65000"/>
              <a:buFont typeface="Symbol" panose="05050102010706020507" pitchFamily="18" charset="2"/>
              <a:buChar char="¨"/>
              <a:defRPr sz="2400">
                <a:solidFill>
                  <a:schemeClr val="tx1"/>
                </a:solidFill>
                <a:latin typeface="Arial" panose="020B0604020202020204" pitchFamily="34" charset="0"/>
                <a:ea typeface="MS PGothic" panose="020B0600070205080204" pitchFamily="34" charset="-128"/>
              </a:defRPr>
            </a:lvl9pPr>
          </a:lstStyle>
          <a:p>
            <a:pPr algn="ctr">
              <a:spcBef>
                <a:spcPct val="20000"/>
              </a:spcBef>
              <a:buClr>
                <a:srgbClr val="FF9900"/>
              </a:buClr>
              <a:buSzPct val="70000"/>
              <a:buFont typeface="Bookshelf Symbol 3" pitchFamily="18" charset="2"/>
              <a:buNone/>
              <a:defRPr/>
            </a:pPr>
            <a:r>
              <a:rPr lang="pt-BR" altLang="pt-BR" b="1" dirty="0">
                <a:effectLst>
                  <a:outerShdw blurRad="38100" dist="38100" dir="2700000" algn="tl">
                    <a:srgbClr val="000000"/>
                  </a:outerShdw>
                </a:effectLst>
              </a:rPr>
              <a:t>Porém, o coração e as artérias podem ser acometidos por doenças de outras naturezas...</a:t>
            </a:r>
          </a:p>
        </p:txBody>
      </p:sp>
      <p:pic>
        <p:nvPicPr>
          <p:cNvPr id="6149" name="Picture 5">
            <a:extLst>
              <a:ext uri="{FF2B5EF4-FFF2-40B4-BE49-F238E27FC236}">
                <a16:creationId xmlns:a16="http://schemas.microsoft.com/office/drawing/2014/main" xmlns="" id="{B63EB7D9-FDF8-934C-B2E8-907A0B00E196}"/>
              </a:ext>
            </a:extLst>
          </p:cNvPr>
          <p:cNvPicPr>
            <a:picLocks noChangeAspect="1" noChangeArrowheads="1"/>
          </p:cNvPicPr>
          <p:nvPr/>
        </p:nvPicPr>
        <p:blipFill>
          <a:blip r:embed="rId2"/>
          <a:srcRect/>
          <a:stretch>
            <a:fillRect/>
          </a:stretch>
        </p:blipFill>
        <p:spPr bwMode="auto">
          <a:xfrm>
            <a:off x="38786" y="3785595"/>
            <a:ext cx="2606889" cy="2945997"/>
          </a:xfrm>
          <a:prstGeom prst="rect">
            <a:avLst/>
          </a:prstGeom>
          <a:ln w="28575">
            <a:noFill/>
          </a:ln>
          <a:effectLst>
            <a:softEdge rad="889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DB4C0B00-99CF-6A49-9166-88643E616D0D}"/>
              </a:ext>
            </a:extLst>
          </p:cNvPr>
          <p:cNvSpPr>
            <a:spLocks noGrp="1" noChangeArrowheads="1"/>
          </p:cNvSpPr>
          <p:nvPr>
            <p:ph type="title"/>
          </p:nvPr>
        </p:nvSpPr>
        <p:spPr>
          <a:xfrm>
            <a:off x="642938" y="339725"/>
            <a:ext cx="8743950" cy="508000"/>
          </a:xfrm>
        </p:spPr>
        <p:txBody>
          <a:bodyPr>
            <a:noAutofit/>
          </a:bodyPr>
          <a:lstStyle/>
          <a:p>
            <a:pPr eaLnBrk="1" hangingPunct="1">
              <a:defRPr/>
            </a:pPr>
            <a:r>
              <a:rPr lang="pt-BR" altLang="pt-BR" sz="32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rPr>
              <a:t>Escore Coronariano de Cálcio</a:t>
            </a:r>
            <a:endParaRPr lang="pt-BR" altLang="pt-BR" sz="3200" b="1" i="1">
              <a:solidFill>
                <a:srgbClr val="FFFF66"/>
              </a:solidFill>
              <a:ea typeface="MS PGothic" panose="020B0600070205080204" pitchFamily="34" charset="-128"/>
              <a:cs typeface="Arial" panose="020B0604020202020204" pitchFamily="34" charset="0"/>
            </a:endParaRPr>
          </a:p>
        </p:txBody>
      </p:sp>
      <p:pic>
        <p:nvPicPr>
          <p:cNvPr id="100355" name="Picture 5">
            <a:extLst>
              <a:ext uri="{FF2B5EF4-FFF2-40B4-BE49-F238E27FC236}">
                <a16:creationId xmlns:a16="http://schemas.microsoft.com/office/drawing/2014/main" xmlns="" id="{20F2BE15-3348-4C40-AC18-3ADB13277AF0}"/>
              </a:ext>
            </a:extLst>
          </p:cNvPr>
          <p:cNvPicPr>
            <a:picLocks noChangeAspect="1" noChangeArrowheads="1"/>
          </p:cNvPicPr>
          <p:nvPr/>
        </p:nvPicPr>
        <p:blipFill>
          <a:blip r:embed="rId2"/>
          <a:srcRect/>
          <a:stretch>
            <a:fillRect/>
          </a:stretch>
        </p:blipFill>
        <p:spPr bwMode="auto">
          <a:xfrm>
            <a:off x="2840038" y="1052513"/>
            <a:ext cx="6878637" cy="5194300"/>
          </a:xfrm>
          <a:prstGeom prst="rect">
            <a:avLst/>
          </a:prstGeom>
          <a:noFill/>
          <a:ln>
            <a:noFill/>
          </a:ln>
          <a:effectLst>
            <a:outerShdw blurRad="63500" dist="17961" dir="2700000" algn="ctr" rotWithShape="0">
              <a:srgbClr val="994E02">
                <a:alpha val="74998"/>
              </a:srgbClr>
            </a:outerShdw>
          </a:effectLst>
        </p:spPr>
      </p:pic>
      <p:sp>
        <p:nvSpPr>
          <p:cNvPr id="6" name="Rectangle 3">
            <a:extLst>
              <a:ext uri="{FF2B5EF4-FFF2-40B4-BE49-F238E27FC236}">
                <a16:creationId xmlns:a16="http://schemas.microsoft.com/office/drawing/2014/main" xmlns="" id="{0E04A573-0EF0-8340-BADF-A4149ED2EDC6}"/>
              </a:ext>
            </a:extLst>
          </p:cNvPr>
          <p:cNvSpPr txBox="1">
            <a:spLocks noChangeArrowheads="1"/>
          </p:cNvSpPr>
          <p:nvPr/>
        </p:nvSpPr>
        <p:spPr bwMode="auto">
          <a:xfrm>
            <a:off x="247650" y="1989138"/>
            <a:ext cx="3203575" cy="1389062"/>
          </a:xfrm>
          <a:prstGeom prst="rect">
            <a:avLst/>
          </a:prstGeom>
          <a:solidFill>
            <a:schemeClr val="bg1"/>
          </a:solidFill>
          <a:ln>
            <a:solidFill>
              <a:schemeClr val="accent1">
                <a:lumMod val="40000"/>
                <a:lumOff val="60000"/>
              </a:schemeClr>
            </a:solidFill>
          </a:ln>
        </p:spPr>
        <p:txBody>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marL="0" lvl="1" algn="ctr" eaLnBrk="1" hangingPunct="1">
              <a:buFont typeface="Arial" panose="020B0604020202020204" pitchFamily="34" charset="0"/>
              <a:buNone/>
              <a:defRPr/>
            </a:pPr>
            <a:r>
              <a:rPr lang="pt-BR" altLang="pt-BR" sz="1600" b="1"/>
              <a:t>Quantificação do cálcio coronariano por tomografia computadorizada </a:t>
            </a:r>
            <a:r>
              <a:rPr lang="pt-BR" altLang="pt-BR" sz="1600" b="1">
                <a:sym typeface="Symbol" panose="05050102010706020507" pitchFamily="18" charset="2"/>
              </a:rPr>
              <a:t></a:t>
            </a:r>
            <a:r>
              <a:rPr lang="pt-BR" altLang="pt-BR" sz="1600" b="1"/>
              <a:t> estimativa da quantidade total de placas presentes naquele território</a:t>
            </a:r>
          </a:p>
        </p:txBody>
      </p:sp>
      <p:sp>
        <p:nvSpPr>
          <p:cNvPr id="17413" name="Retângulo 1">
            <a:extLst>
              <a:ext uri="{FF2B5EF4-FFF2-40B4-BE49-F238E27FC236}">
                <a16:creationId xmlns:a16="http://schemas.microsoft.com/office/drawing/2014/main" xmlns="" id="{D7156FA9-2058-304F-8EED-DF68BBE89140}"/>
              </a:ext>
            </a:extLst>
          </p:cNvPr>
          <p:cNvSpPr>
            <a:spLocks noChangeArrowheads="1"/>
          </p:cNvSpPr>
          <p:nvPr/>
        </p:nvSpPr>
        <p:spPr bwMode="auto">
          <a:xfrm>
            <a:off x="0" y="6489700"/>
            <a:ext cx="3273425" cy="307975"/>
          </a:xfrm>
          <a:prstGeom prst="rect">
            <a:avLst/>
          </a:prstGeom>
          <a:noFill/>
          <a:ln>
            <a:noFill/>
          </a:ln>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en-US" altLang="pt-BR" sz="1400" i="1" dirty="0">
                <a:solidFill>
                  <a:schemeClr val="accent5">
                    <a:lumMod val="40000"/>
                    <a:lumOff val="60000"/>
                  </a:schemeClr>
                </a:solidFill>
                <a:latin typeface="Arial Narrow" panose="020B0606020202030204" pitchFamily="34" charset="0"/>
                <a:ea typeface="+mn-ea"/>
                <a:cs typeface="Arial" pitchFamily="34" charset="0"/>
              </a:rPr>
              <a:t>The Heinz Nixdorf Recall Study (HNR Study)</a:t>
            </a:r>
            <a:endParaRPr lang="pt-BR" altLang="pt-BR" sz="1400" dirty="0">
              <a:solidFill>
                <a:schemeClr val="accent5">
                  <a:lumMod val="40000"/>
                  <a:lumOff val="60000"/>
                </a:schemeClr>
              </a:solidFill>
              <a:latin typeface="Arial Narrow" panose="020B0606020202030204" pitchFamily="34" charset="0"/>
              <a:ea typeface="+mn-ea"/>
              <a:cs typeface="Arial" pitchFamily="34" charset="0"/>
            </a:endParaRPr>
          </a:p>
        </p:txBody>
      </p:sp>
      <p:sp>
        <p:nvSpPr>
          <p:cNvPr id="17414" name="Retângulo 1">
            <a:extLst>
              <a:ext uri="{FF2B5EF4-FFF2-40B4-BE49-F238E27FC236}">
                <a16:creationId xmlns:a16="http://schemas.microsoft.com/office/drawing/2014/main" xmlns="" id="{864755BF-2FFD-6F45-B58F-A85BC06BB97E}"/>
              </a:ext>
            </a:extLst>
          </p:cNvPr>
          <p:cNvSpPr>
            <a:spLocks noChangeArrowheads="1"/>
          </p:cNvSpPr>
          <p:nvPr/>
        </p:nvSpPr>
        <p:spPr bwMode="auto">
          <a:xfrm>
            <a:off x="7807325" y="6489700"/>
            <a:ext cx="2301875" cy="307975"/>
          </a:xfrm>
          <a:prstGeom prst="rect">
            <a:avLst/>
          </a:prstGeom>
          <a:noFill/>
          <a:ln>
            <a:noFill/>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pt-BR" altLang="en-US" sz="1400" b="1" i="1" dirty="0" err="1">
                <a:solidFill>
                  <a:srgbClr val="97DCFF"/>
                </a:solidFill>
                <a:latin typeface="Arial Narrow" panose="020B0606020202030204" pitchFamily="34" charset="0"/>
                <a:ea typeface="+mn-ea"/>
                <a:cs typeface="Arial" pitchFamily="34" charset="0"/>
              </a:rPr>
              <a:t>Erbel</a:t>
            </a:r>
            <a:r>
              <a:rPr lang="pt-BR" altLang="en-US" sz="1400" b="1" i="1" dirty="0">
                <a:solidFill>
                  <a:srgbClr val="97DCFF"/>
                </a:solidFill>
                <a:latin typeface="Arial Narrow" panose="020B0606020202030204" pitchFamily="34" charset="0"/>
                <a:ea typeface="+mn-ea"/>
                <a:cs typeface="Arial" pitchFamily="34" charset="0"/>
              </a:rPr>
              <a:t> et al. JACC 2010</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xmlns="" id="{CCC01D18-25C9-7F4D-96D1-A2685665CF11}"/>
              </a:ext>
            </a:extLst>
          </p:cNvPr>
          <p:cNvSpPr txBox="1">
            <a:spLocks/>
          </p:cNvSpPr>
          <p:nvPr/>
        </p:nvSpPr>
        <p:spPr bwMode="auto">
          <a:xfrm>
            <a:off x="2757488" y="1315244"/>
            <a:ext cx="4344987" cy="4227512"/>
          </a:xfrm>
          <a:prstGeom prst="rect">
            <a:avLst/>
          </a:prstGeom>
          <a:solidFill>
            <a:schemeClr val="tx1"/>
          </a:solidFill>
          <a:ln w="28575">
            <a:solidFill>
              <a:schemeClr val="accent1"/>
            </a:solidFill>
            <a:miter lim="800000"/>
            <a:headEnd/>
            <a:tailEnd/>
          </a:ln>
        </p:spPr>
        <p:txBody>
          <a:bodyPr lIns="92075" tIns="46038" rIns="92075" bIns="46038"/>
          <a:lstStyle>
            <a:lvl1pPr marL="265113" indent="-265113">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DCV na história natural  do DM</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Conceito e </a:t>
            </a:r>
            <a:r>
              <a:rPr lang="pt-BR" altLang="pt-BR" b="1" dirty="0" err="1">
                <a:solidFill>
                  <a:srgbClr val="F2F2F2"/>
                </a:solidFill>
                <a:effectLst>
                  <a:outerShdw blurRad="38100" dist="38100" dir="2700000" algn="tl">
                    <a:srgbClr val="C0C0C0"/>
                  </a:outerShdw>
                </a:effectLst>
              </a:rPr>
              <a:t>órgaos</a:t>
            </a:r>
            <a:r>
              <a:rPr lang="pt-BR" altLang="pt-BR" b="1" dirty="0">
                <a:solidFill>
                  <a:srgbClr val="F2F2F2"/>
                </a:solidFill>
                <a:effectLst>
                  <a:outerShdw blurRad="38100" dist="38100" dir="2700000" algn="tl">
                    <a:srgbClr val="C0C0C0"/>
                  </a:outerShdw>
                </a:effectLst>
              </a:rPr>
              <a:t>-alvo da aterosclerose</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Epidemiologia</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Fatores de risco e etiológicos; marcadores</a:t>
            </a:r>
          </a:p>
          <a:p>
            <a:pPr>
              <a:spcBef>
                <a:spcPts val="1200"/>
              </a:spcBef>
              <a:buClr>
                <a:schemeClr val="accent1"/>
              </a:buClr>
              <a:buSzPct val="75000"/>
              <a:buFont typeface="Wingdings" panose="05000000000000000000" pitchFamily="2" charset="2"/>
              <a:buChar char="Ø"/>
              <a:defRPr/>
            </a:pPr>
            <a:r>
              <a:rPr lang="pt-BR" altLang="pt-BR" b="1" dirty="0">
                <a:solidFill>
                  <a:schemeClr val="bg2"/>
                </a:solidFill>
                <a:effectLst>
                  <a:outerShdw blurRad="38100" dist="38100" dir="2700000" algn="tl">
                    <a:srgbClr val="C0C0C0"/>
                  </a:outerShdw>
                </a:effectLst>
              </a:rPr>
              <a:t>Medidas de prevenção </a:t>
            </a:r>
          </a:p>
          <a:p>
            <a:pPr>
              <a:spcBef>
                <a:spcPts val="1200"/>
              </a:spcBef>
              <a:buClr>
                <a:schemeClr val="accent1"/>
              </a:buClr>
              <a:buSzPct val="75000"/>
              <a:buFont typeface="Wingdings" panose="05000000000000000000" pitchFamily="2" charset="2"/>
              <a:buChar char="Ø"/>
              <a:defRPr/>
            </a:pPr>
            <a:r>
              <a:rPr lang="pt-BR" altLang="pt-BR" b="1" dirty="0">
                <a:solidFill>
                  <a:schemeClr val="bg2"/>
                </a:solidFill>
                <a:effectLst>
                  <a:outerShdw blurRad="38100" dist="38100" dir="2700000" algn="tl">
                    <a:srgbClr val="C0C0C0"/>
                  </a:outerShdw>
                </a:effectLst>
              </a:rPr>
              <a:t>Controle e tratamento</a:t>
            </a:r>
          </a:p>
        </p:txBody>
      </p:sp>
      <p:grpSp>
        <p:nvGrpSpPr>
          <p:cNvPr id="3" name="Agrupar 8">
            <a:extLst>
              <a:ext uri="{FF2B5EF4-FFF2-40B4-BE49-F238E27FC236}">
                <a16:creationId xmlns:a16="http://schemas.microsoft.com/office/drawing/2014/main" xmlns="" id="{F2D0569C-F80E-4322-FDB1-C21F2AB77D6D}"/>
              </a:ext>
            </a:extLst>
          </p:cNvPr>
          <p:cNvGrpSpPr>
            <a:grpSpLocks/>
          </p:cNvGrpSpPr>
          <p:nvPr/>
        </p:nvGrpSpPr>
        <p:grpSpPr bwMode="auto">
          <a:xfrm>
            <a:off x="7305675" y="5016500"/>
            <a:ext cx="2670175" cy="1662113"/>
            <a:chOff x="2805113" y="2244725"/>
            <a:chExt cx="4865687" cy="3253582"/>
          </a:xfrm>
        </p:grpSpPr>
        <p:pic>
          <p:nvPicPr>
            <p:cNvPr id="4" name="Imagem 1">
              <a:extLst>
                <a:ext uri="{FF2B5EF4-FFF2-40B4-BE49-F238E27FC236}">
                  <a16:creationId xmlns:a16="http://schemas.microsoft.com/office/drawing/2014/main" xmlns="" id="{35A6A3D8-F0BF-EA44-E8CC-4C911782F3AD}"/>
                </a:ext>
              </a:extLst>
            </p:cNvPr>
            <p:cNvPicPr>
              <a:picLocks noChangeAspect="1" noChangeArrowheads="1"/>
            </p:cNvPicPr>
            <p:nvPr/>
          </p:nvPicPr>
          <p:blipFill>
            <a:blip r:embed="rId2"/>
            <a:srcRect/>
            <a:stretch>
              <a:fillRect/>
            </a:stretch>
          </p:blipFill>
          <p:spPr bwMode="auto">
            <a:xfrm>
              <a:off x="2805113" y="2244725"/>
              <a:ext cx="4675187" cy="2884488"/>
            </a:xfrm>
            <a:prstGeom prst="rect">
              <a:avLst/>
            </a:prstGeom>
            <a:noFill/>
            <a:ln>
              <a:noFill/>
            </a:ln>
            <a:effectLst>
              <a:softEdge rad="50800"/>
            </a:effectLst>
          </p:spPr>
        </p:pic>
        <p:pic>
          <p:nvPicPr>
            <p:cNvPr id="5" name="Imagem 10">
              <a:extLst>
                <a:ext uri="{FF2B5EF4-FFF2-40B4-BE49-F238E27FC236}">
                  <a16:creationId xmlns:a16="http://schemas.microsoft.com/office/drawing/2014/main" xmlns="" id="{C427F027-9D7A-42D1-B52D-9771E7297DC9}"/>
                </a:ext>
              </a:extLst>
            </p:cNvPr>
            <p:cNvPicPr>
              <a:picLocks noChangeAspect="1"/>
            </p:cNvPicPr>
            <p:nvPr/>
          </p:nvPicPr>
          <p:blipFill>
            <a:blip r:embed="rId3"/>
            <a:stretch>
              <a:fillRect/>
            </a:stretch>
          </p:blipFill>
          <p:spPr>
            <a:xfrm>
              <a:off x="6865937" y="4302919"/>
              <a:ext cx="804863" cy="1195388"/>
            </a:xfrm>
            <a:prstGeom prst="rect">
              <a:avLst/>
            </a:prstGeom>
            <a:effectLst>
              <a:softEdge rad="50800"/>
            </a:effectLst>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tângulo 1">
            <a:extLst>
              <a:ext uri="{FF2B5EF4-FFF2-40B4-BE49-F238E27FC236}">
                <a16:creationId xmlns:a16="http://schemas.microsoft.com/office/drawing/2014/main" xmlns="" id="{F3A694F0-609E-0D4A-B6BD-A17083FF31F0}"/>
              </a:ext>
            </a:extLst>
          </p:cNvPr>
          <p:cNvSpPr>
            <a:spLocks noChangeArrowheads="1"/>
          </p:cNvSpPr>
          <p:nvPr/>
        </p:nvSpPr>
        <p:spPr bwMode="auto">
          <a:xfrm>
            <a:off x="313167" y="1537689"/>
            <a:ext cx="582136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pt-BR" sz="1800" b="1" i="1" dirty="0">
                <a:solidFill>
                  <a:srgbClr val="FFFFFF"/>
                </a:solidFill>
              </a:rPr>
              <a:t>Each year, the American Heart Association, in conjunction with the National Institutes of Health, brings together in a single document the most up-to-date statistics related to heart disease, stroke, and the cardiovascular risk factors in the AHA’s My Life Check − Life’s Simple 7, which include core health behaviors (smoking, physical activity, diet, and weight) and health factors (cholesterol, blood pressure, and glucose control) that contribute to cardiovascular health. The Statistical Update represents a critical resource for the lay public, policy makers, media professionals, clinicians, healthcare administrators, researchers, health advocates, and others seeking the best available data on these factors and conditions. CVD produces immense health and economic burdens in the US and globally. </a:t>
            </a:r>
            <a:endParaRPr lang="pt-BR" altLang="pt-BR" sz="1800" b="1" i="1" dirty="0">
              <a:solidFill>
                <a:srgbClr val="FFFFFF"/>
              </a:solidFill>
            </a:endParaRPr>
          </a:p>
        </p:txBody>
      </p:sp>
      <p:pic>
        <p:nvPicPr>
          <p:cNvPr id="151555" name="Imagem 2">
            <a:extLst>
              <a:ext uri="{FF2B5EF4-FFF2-40B4-BE49-F238E27FC236}">
                <a16:creationId xmlns:a16="http://schemas.microsoft.com/office/drawing/2014/main" xmlns="" id="{8C51AB93-5FA2-294A-9E7D-5D5113413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25" y="100013"/>
            <a:ext cx="5611813"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6" name="Imagem 3">
            <a:extLst>
              <a:ext uri="{FF2B5EF4-FFF2-40B4-BE49-F238E27FC236}">
                <a16:creationId xmlns:a16="http://schemas.microsoft.com/office/drawing/2014/main" xmlns="" id="{5BCB6888-7C6E-184A-86E6-136C630D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6527317"/>
            <a:ext cx="4918075" cy="23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7" name="Agrupar 4">
            <a:extLst>
              <a:ext uri="{FF2B5EF4-FFF2-40B4-BE49-F238E27FC236}">
                <a16:creationId xmlns:a16="http://schemas.microsoft.com/office/drawing/2014/main" xmlns="" id="{47E95DF2-C7BC-9340-A865-B7C30B7C4A85}"/>
              </a:ext>
            </a:extLst>
          </p:cNvPr>
          <p:cNvGrpSpPr>
            <a:grpSpLocks/>
          </p:cNvGrpSpPr>
          <p:nvPr/>
        </p:nvGrpSpPr>
        <p:grpSpPr bwMode="auto">
          <a:xfrm>
            <a:off x="6094413" y="1381125"/>
            <a:ext cx="4010025" cy="5181600"/>
            <a:chOff x="3138487" y="1419225"/>
            <a:chExt cx="4010025" cy="5181600"/>
          </a:xfrm>
        </p:grpSpPr>
        <p:pic>
          <p:nvPicPr>
            <p:cNvPr id="151558" name="Imagem 5">
              <a:extLst>
                <a:ext uri="{FF2B5EF4-FFF2-40B4-BE49-F238E27FC236}">
                  <a16:creationId xmlns:a16="http://schemas.microsoft.com/office/drawing/2014/main" xmlns="" id="{C695E52E-B32D-F149-A631-38C9D6E21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487" y="1419225"/>
              <a:ext cx="401002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Imagem 6">
              <a:extLst>
                <a:ext uri="{FF2B5EF4-FFF2-40B4-BE49-F238E27FC236}">
                  <a16:creationId xmlns:a16="http://schemas.microsoft.com/office/drawing/2014/main" xmlns="" id="{64BA8E7A-5496-AE48-968C-C6C096609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7227" y="5438775"/>
              <a:ext cx="239850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xmlns="" id="{7E1E8FA0-EC61-1349-BFF1-1B5A8DFB2E8D}"/>
              </a:ext>
            </a:extLst>
          </p:cNvPr>
          <p:cNvGrpSpPr>
            <a:grpSpLocks/>
          </p:cNvGrpSpPr>
          <p:nvPr/>
        </p:nvGrpSpPr>
        <p:grpSpPr bwMode="auto">
          <a:xfrm>
            <a:off x="1119188" y="2205038"/>
            <a:ext cx="5964237" cy="3490912"/>
            <a:chOff x="1267154" y="2204864"/>
            <a:chExt cx="5465086" cy="3490820"/>
          </a:xfrm>
        </p:grpSpPr>
        <p:sp>
          <p:nvSpPr>
            <p:cNvPr id="9" name="Retângulo 8">
              <a:extLst>
                <a:ext uri="{FF2B5EF4-FFF2-40B4-BE49-F238E27FC236}">
                  <a16:creationId xmlns:a16="http://schemas.microsoft.com/office/drawing/2014/main" xmlns="" id="{9F74CFDB-81C9-B848-AE42-F22B446022BD}"/>
                </a:ext>
              </a:extLst>
            </p:cNvPr>
            <p:cNvSpPr/>
            <p:nvPr/>
          </p:nvSpPr>
          <p:spPr>
            <a:xfrm>
              <a:off x="4716107" y="4220936"/>
              <a:ext cx="2016133" cy="14747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8" name="Pentágono 7">
              <a:extLst>
                <a:ext uri="{FF2B5EF4-FFF2-40B4-BE49-F238E27FC236}">
                  <a16:creationId xmlns:a16="http://schemas.microsoft.com/office/drawing/2014/main" xmlns="" id="{721A6566-B24F-CA45-ACD5-2D4DEBD9FD0F}"/>
                </a:ext>
              </a:extLst>
            </p:cNvPr>
            <p:cNvSpPr/>
            <p:nvPr/>
          </p:nvSpPr>
          <p:spPr>
            <a:xfrm>
              <a:off x="1267154" y="4424131"/>
              <a:ext cx="3181300" cy="1085821"/>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6" name="Texto explicativo em seta para baixo 5">
              <a:extLst>
                <a:ext uri="{FF2B5EF4-FFF2-40B4-BE49-F238E27FC236}">
                  <a16:creationId xmlns:a16="http://schemas.microsoft.com/office/drawing/2014/main" xmlns="" id="{4325B1B8-569C-AF41-9DA3-5421CF907297}"/>
                </a:ext>
              </a:extLst>
            </p:cNvPr>
            <p:cNvSpPr/>
            <p:nvPr/>
          </p:nvSpPr>
          <p:spPr>
            <a:xfrm>
              <a:off x="1907196" y="2204864"/>
              <a:ext cx="3672968" cy="2087507"/>
            </a:xfrm>
            <a:prstGeom prst="downArrowCallout">
              <a:avLst>
                <a:gd name="adj1" fmla="val 10691"/>
                <a:gd name="adj2" fmla="val 15897"/>
                <a:gd name="adj3" fmla="val 25000"/>
                <a:gd name="adj4" fmla="val 6923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28694" name="Retângulo 4">
              <a:extLst>
                <a:ext uri="{FF2B5EF4-FFF2-40B4-BE49-F238E27FC236}">
                  <a16:creationId xmlns:a16="http://schemas.microsoft.com/office/drawing/2014/main" xmlns="" id="{0FF46794-043D-8244-B274-C1EFB3E3C04A}"/>
                </a:ext>
              </a:extLst>
            </p:cNvPr>
            <p:cNvSpPr>
              <a:spLocks noChangeArrowheads="1"/>
            </p:cNvSpPr>
            <p:nvPr/>
          </p:nvSpPr>
          <p:spPr bwMode="auto">
            <a:xfrm>
              <a:off x="1267154" y="4433655"/>
              <a:ext cx="3088203" cy="107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177800" indent="-17780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spcBef>
                  <a:spcPts val="400"/>
                </a:spcBef>
                <a:buClr>
                  <a:srgbClr val="FFCC00"/>
                </a:buClr>
                <a:buSzPct val="80000"/>
                <a:buFontTx/>
                <a:buChar char="•"/>
              </a:pPr>
              <a:r>
                <a:rPr lang="en-US" altLang="pt-BR" sz="2000" b="1">
                  <a:solidFill>
                    <a:srgbClr val="001350"/>
                  </a:solidFill>
                </a:rPr>
                <a:t>resistência à insulina</a:t>
              </a:r>
              <a:endParaRPr lang="pt-BR" altLang="pt-BR" sz="2000" b="1">
                <a:solidFill>
                  <a:srgbClr val="001350"/>
                </a:solidFill>
              </a:endParaRPr>
            </a:p>
            <a:p>
              <a:pPr lvl="1" eaLnBrk="1" hangingPunct="1">
                <a:spcBef>
                  <a:spcPts val="400"/>
                </a:spcBef>
                <a:buClr>
                  <a:srgbClr val="FFCC00"/>
                </a:buClr>
                <a:buSzPct val="80000"/>
                <a:buFontTx/>
                <a:buChar char="•"/>
              </a:pPr>
              <a:r>
                <a:rPr lang="en-US" altLang="pt-BR" sz="2000" b="1">
                  <a:solidFill>
                    <a:srgbClr val="001350"/>
                  </a:solidFill>
                </a:rPr>
                <a:t>estado pró-inflamatório e pró-trombótico</a:t>
              </a:r>
            </a:p>
          </p:txBody>
        </p:sp>
      </p:grpSp>
      <p:pic>
        <p:nvPicPr>
          <p:cNvPr id="28675" name="Text Box 3">
            <a:extLst>
              <a:ext uri="{FF2B5EF4-FFF2-40B4-BE49-F238E27FC236}">
                <a16:creationId xmlns:a16="http://schemas.microsoft.com/office/drawing/2014/main" xmlns="" id="{FC5B3B8A-02BB-7142-B7FD-36B834B47CA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651000"/>
            <a:ext cx="76835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4">
            <a:extLst>
              <a:ext uri="{FF2B5EF4-FFF2-40B4-BE49-F238E27FC236}">
                <a16:creationId xmlns:a16="http://schemas.microsoft.com/office/drawing/2014/main" xmlns="" id="{0BD34066-680A-7745-BA56-8CF0B1D81BD9}"/>
              </a:ext>
            </a:extLst>
          </p:cNvPr>
          <p:cNvSpPr>
            <a:spLocks noGrp="1" noChangeArrowheads="1"/>
          </p:cNvSpPr>
          <p:nvPr>
            <p:ph type="title"/>
          </p:nvPr>
        </p:nvSpPr>
        <p:spPr>
          <a:xfrm>
            <a:off x="201613" y="381000"/>
            <a:ext cx="9883775" cy="762000"/>
          </a:xfrm>
        </p:spPr>
        <p:txBody>
          <a:bodyPr>
            <a:noAutofit/>
          </a:bodyPr>
          <a:lstStyle/>
          <a:p>
            <a:pPr>
              <a:defRPr/>
            </a:pPr>
            <a:r>
              <a:rPr lang="en-US" altLang="pt-BR" sz="3000" b="1">
                <a:effectLst>
                  <a:outerShdw blurRad="38100" dist="38100" dir="2700000" algn="tl">
                    <a:srgbClr val="000000"/>
                  </a:outerShdw>
                </a:effectLst>
                <a:latin typeface="Tahoma" panose="020B0604030504040204" pitchFamily="34" charset="0"/>
                <a:ea typeface="MS PGothic" panose="020B0600070205080204" pitchFamily="34" charset="-128"/>
              </a:rPr>
              <a:t>Medidas de Prevenção da DCV</a:t>
            </a:r>
          </a:p>
        </p:txBody>
      </p:sp>
      <p:grpSp>
        <p:nvGrpSpPr>
          <p:cNvPr id="16" name="Grupo 15">
            <a:extLst>
              <a:ext uri="{FF2B5EF4-FFF2-40B4-BE49-F238E27FC236}">
                <a16:creationId xmlns:a16="http://schemas.microsoft.com/office/drawing/2014/main" xmlns="" id="{92C2307D-9ABC-BB4A-B09F-BB46051033AE}"/>
              </a:ext>
            </a:extLst>
          </p:cNvPr>
          <p:cNvGrpSpPr>
            <a:grpSpLocks/>
          </p:cNvGrpSpPr>
          <p:nvPr/>
        </p:nvGrpSpPr>
        <p:grpSpPr bwMode="auto">
          <a:xfrm>
            <a:off x="7383463" y="1304925"/>
            <a:ext cx="2670175" cy="1217613"/>
            <a:chOff x="6463714" y="1341488"/>
            <a:chExt cx="2900380" cy="1508124"/>
          </a:xfrm>
        </p:grpSpPr>
        <p:sp>
          <p:nvSpPr>
            <p:cNvPr id="28678" name="Freeform 19">
              <a:extLst>
                <a:ext uri="{FF2B5EF4-FFF2-40B4-BE49-F238E27FC236}">
                  <a16:creationId xmlns:a16="http://schemas.microsoft.com/office/drawing/2014/main" xmlns="" id="{64496B0C-A377-E542-8C72-D3D833500ABE}"/>
                </a:ext>
              </a:extLst>
            </p:cNvPr>
            <p:cNvSpPr>
              <a:spLocks/>
            </p:cNvSpPr>
            <p:nvPr/>
          </p:nvSpPr>
          <p:spPr bwMode="auto">
            <a:xfrm rot="879302">
              <a:off x="6981557" y="1348896"/>
              <a:ext cx="1374219" cy="204157"/>
            </a:xfrm>
            <a:custGeom>
              <a:avLst/>
              <a:gdLst>
                <a:gd name="T0" fmla="*/ 0 w 2690"/>
                <a:gd name="T1" fmla="*/ 2147483646 h 363"/>
                <a:gd name="T2" fmla="*/ 2147483646 w 2690"/>
                <a:gd name="T3" fmla="*/ 2147483646 h 363"/>
                <a:gd name="T4" fmla="*/ 2147483646 w 2690"/>
                <a:gd name="T5" fmla="*/ 2147483646 h 363"/>
                <a:gd name="T6" fmla="*/ 2147483646 w 2690"/>
                <a:gd name="T7" fmla="*/ 0 h 363"/>
                <a:gd name="T8" fmla="*/ 2147483646 w 2690"/>
                <a:gd name="T9" fmla="*/ 0 h 363"/>
                <a:gd name="T10" fmla="*/ 0 w 2690"/>
                <a:gd name="T11" fmla="*/ 2147483646 h 363"/>
                <a:gd name="T12" fmla="*/ 0 w 2690"/>
                <a:gd name="T13" fmla="*/ 2147483646 h 363"/>
                <a:gd name="T14" fmla="*/ 0 60000 65536"/>
                <a:gd name="T15" fmla="*/ 0 60000 65536"/>
                <a:gd name="T16" fmla="*/ 0 60000 65536"/>
                <a:gd name="T17" fmla="*/ 0 60000 65536"/>
                <a:gd name="T18" fmla="*/ 0 60000 65536"/>
                <a:gd name="T19" fmla="*/ 0 60000 65536"/>
                <a:gd name="T20" fmla="*/ 0 60000 65536"/>
                <a:gd name="T21" fmla="*/ 0 w 2690"/>
                <a:gd name="T22" fmla="*/ 0 h 363"/>
                <a:gd name="T23" fmla="*/ 2690 w 2690"/>
                <a:gd name="T24" fmla="*/ 363 h 3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0" h="363">
                  <a:moveTo>
                    <a:pt x="0" y="363"/>
                  </a:moveTo>
                  <a:lnTo>
                    <a:pt x="2690" y="363"/>
                  </a:lnTo>
                  <a:lnTo>
                    <a:pt x="2690" y="235"/>
                  </a:lnTo>
                  <a:lnTo>
                    <a:pt x="1467" y="0"/>
                  </a:lnTo>
                  <a:lnTo>
                    <a:pt x="1268" y="0"/>
                  </a:lnTo>
                  <a:lnTo>
                    <a:pt x="0" y="214"/>
                  </a:lnTo>
                  <a:lnTo>
                    <a:pt x="0" y="363"/>
                  </a:lnTo>
                  <a:close/>
                </a:path>
              </a:pathLst>
            </a:custGeom>
            <a:solidFill>
              <a:srgbClr val="000000"/>
            </a:solidFill>
            <a:ln w="9525">
              <a:solidFill>
                <a:srgbClr val="FFCC00"/>
              </a:solidFill>
              <a:round/>
              <a:headEnd/>
              <a:tailEnd/>
            </a:ln>
          </p:spPr>
          <p:txBody>
            <a:bodyPr/>
            <a:lstStyle/>
            <a:p>
              <a:endParaRPr lang="x-none"/>
            </a:p>
          </p:txBody>
        </p:sp>
        <p:sp>
          <p:nvSpPr>
            <p:cNvPr id="28679" name="Oval 20">
              <a:extLst>
                <a:ext uri="{FF2B5EF4-FFF2-40B4-BE49-F238E27FC236}">
                  <a16:creationId xmlns:a16="http://schemas.microsoft.com/office/drawing/2014/main" xmlns="" id="{9677C9A9-0D1E-4E43-B3C2-AC23711515EA}"/>
                </a:ext>
              </a:extLst>
            </p:cNvPr>
            <p:cNvSpPr>
              <a:spLocks noChangeArrowheads="1"/>
            </p:cNvSpPr>
            <p:nvPr/>
          </p:nvSpPr>
          <p:spPr bwMode="auto">
            <a:xfrm>
              <a:off x="7571122" y="1400758"/>
              <a:ext cx="87661" cy="97139"/>
            </a:xfrm>
            <a:prstGeom prst="ellipse">
              <a:avLst/>
            </a:prstGeom>
            <a:solidFill>
              <a:srgbClr val="FFCC00"/>
            </a:solidFill>
            <a:ln w="4763">
              <a:solidFill>
                <a:srgbClr val="FFFF00"/>
              </a:solidFill>
              <a:round/>
              <a:headEnd/>
              <a:tailEnd/>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400" b="1"/>
            </a:p>
          </p:txBody>
        </p:sp>
        <p:sp>
          <p:nvSpPr>
            <p:cNvPr id="28680" name="Freeform 21">
              <a:extLst>
                <a:ext uri="{FF2B5EF4-FFF2-40B4-BE49-F238E27FC236}">
                  <a16:creationId xmlns:a16="http://schemas.microsoft.com/office/drawing/2014/main" xmlns="" id="{E8E4E27F-A20C-6D47-B113-130C2C300175}"/>
                </a:ext>
              </a:extLst>
            </p:cNvPr>
            <p:cNvSpPr>
              <a:spLocks/>
            </p:cNvSpPr>
            <p:nvPr/>
          </p:nvSpPr>
          <p:spPr bwMode="auto">
            <a:xfrm>
              <a:off x="7343374" y="1520124"/>
              <a:ext cx="522530" cy="1329488"/>
            </a:xfrm>
            <a:custGeom>
              <a:avLst/>
              <a:gdLst>
                <a:gd name="T0" fmla="*/ 0 w 1327"/>
                <a:gd name="T1" fmla="*/ 0 h 2305"/>
                <a:gd name="T2" fmla="*/ 0 w 1327"/>
                <a:gd name="T3" fmla="*/ 2147483646 h 2305"/>
                <a:gd name="T4" fmla="*/ 0 w 1327"/>
                <a:gd name="T5" fmla="*/ 2147483646 h 2305"/>
                <a:gd name="T6" fmla="*/ 0 w 1327"/>
                <a:gd name="T7" fmla="*/ 2147483646 h 2305"/>
                <a:gd name="T8" fmla="*/ 0 w 1327"/>
                <a:gd name="T9" fmla="*/ 2147483646 h 2305"/>
                <a:gd name="T10" fmla="*/ 0 w 1327"/>
                <a:gd name="T11" fmla="*/ 2147483646 h 2305"/>
                <a:gd name="T12" fmla="*/ 0 w 1327"/>
                <a:gd name="T13" fmla="*/ 2147483646 h 2305"/>
                <a:gd name="T14" fmla="*/ 0 w 1327"/>
                <a:gd name="T15" fmla="*/ 2147483646 h 2305"/>
                <a:gd name="T16" fmla="*/ 0 w 1327"/>
                <a:gd name="T17" fmla="*/ 2147483646 h 2305"/>
                <a:gd name="T18" fmla="*/ 0 w 1327"/>
                <a:gd name="T19" fmla="*/ 2147483646 h 2305"/>
                <a:gd name="T20" fmla="*/ 0 w 1327"/>
                <a:gd name="T21" fmla="*/ 2147483646 h 2305"/>
                <a:gd name="T22" fmla="*/ 0 w 1327"/>
                <a:gd name="T23" fmla="*/ 0 h 23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27"/>
                <a:gd name="T37" fmla="*/ 0 h 2305"/>
                <a:gd name="T38" fmla="*/ 1327 w 1327"/>
                <a:gd name="T39" fmla="*/ 2305 h 23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27" h="2305">
                  <a:moveTo>
                    <a:pt x="664" y="0"/>
                  </a:moveTo>
                  <a:lnTo>
                    <a:pt x="862" y="1045"/>
                  </a:lnTo>
                  <a:lnTo>
                    <a:pt x="862" y="1942"/>
                  </a:lnTo>
                  <a:lnTo>
                    <a:pt x="996" y="1942"/>
                  </a:lnTo>
                  <a:lnTo>
                    <a:pt x="1327" y="2091"/>
                  </a:lnTo>
                  <a:lnTo>
                    <a:pt x="1327" y="2305"/>
                  </a:lnTo>
                  <a:lnTo>
                    <a:pt x="0" y="2305"/>
                  </a:lnTo>
                  <a:lnTo>
                    <a:pt x="0" y="2113"/>
                  </a:lnTo>
                  <a:lnTo>
                    <a:pt x="265" y="1963"/>
                  </a:lnTo>
                  <a:lnTo>
                    <a:pt x="420" y="1963"/>
                  </a:lnTo>
                  <a:lnTo>
                    <a:pt x="420" y="1045"/>
                  </a:lnTo>
                  <a:lnTo>
                    <a:pt x="664" y="0"/>
                  </a:lnTo>
                  <a:close/>
                </a:path>
              </a:pathLst>
            </a:custGeom>
            <a:solidFill>
              <a:srgbClr val="000000"/>
            </a:solidFill>
            <a:ln w="4763">
              <a:solidFill>
                <a:srgbClr val="FFCC00"/>
              </a:solidFill>
              <a:round/>
              <a:headEnd/>
              <a:tailEnd/>
            </a:ln>
          </p:spPr>
          <p:txBody>
            <a:bodyPr/>
            <a:lstStyle/>
            <a:p>
              <a:endParaRPr lang="x-none"/>
            </a:p>
          </p:txBody>
        </p:sp>
        <p:grpSp>
          <p:nvGrpSpPr>
            <p:cNvPr id="28681" name="Group 22">
              <a:extLst>
                <a:ext uri="{FF2B5EF4-FFF2-40B4-BE49-F238E27FC236}">
                  <a16:creationId xmlns:a16="http://schemas.microsoft.com/office/drawing/2014/main" xmlns="" id="{F11B907D-5ED0-F345-A4D1-E7D4EBDE2943}"/>
                </a:ext>
              </a:extLst>
            </p:cNvPr>
            <p:cNvGrpSpPr>
              <a:grpSpLocks/>
            </p:cNvGrpSpPr>
            <p:nvPr/>
          </p:nvGrpSpPr>
          <p:grpSpPr bwMode="auto">
            <a:xfrm>
              <a:off x="6606846" y="1341488"/>
              <a:ext cx="732176" cy="1136053"/>
              <a:chOff x="3836" y="3139"/>
              <a:chExt cx="508" cy="682"/>
            </a:xfrm>
          </p:grpSpPr>
          <p:sp>
            <p:nvSpPr>
              <p:cNvPr id="28688" name="Line 23">
                <a:extLst>
                  <a:ext uri="{FF2B5EF4-FFF2-40B4-BE49-F238E27FC236}">
                    <a16:creationId xmlns:a16="http://schemas.microsoft.com/office/drawing/2014/main" xmlns="" id="{61197101-93B8-D845-8281-49D542112CFF}"/>
                  </a:ext>
                </a:extLst>
              </p:cNvPr>
              <p:cNvSpPr>
                <a:spLocks noChangeShapeType="1"/>
              </p:cNvSpPr>
              <p:nvPr/>
            </p:nvSpPr>
            <p:spPr bwMode="auto">
              <a:xfrm>
                <a:off x="4098" y="3139"/>
                <a:ext cx="235" cy="525"/>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28689" name="Line 25">
                <a:extLst>
                  <a:ext uri="{FF2B5EF4-FFF2-40B4-BE49-F238E27FC236}">
                    <a16:creationId xmlns:a16="http://schemas.microsoft.com/office/drawing/2014/main" xmlns="" id="{E4EE00A2-4941-F149-AFFF-9E846301147A}"/>
                  </a:ext>
                </a:extLst>
              </p:cNvPr>
              <p:cNvSpPr>
                <a:spLocks noChangeShapeType="1"/>
              </p:cNvSpPr>
              <p:nvPr/>
            </p:nvSpPr>
            <p:spPr bwMode="auto">
              <a:xfrm flipH="1">
                <a:off x="3856" y="3139"/>
                <a:ext cx="242" cy="518"/>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1" name="Freeform 26">
                <a:extLst>
                  <a:ext uri="{FF2B5EF4-FFF2-40B4-BE49-F238E27FC236}">
                    <a16:creationId xmlns:a16="http://schemas.microsoft.com/office/drawing/2014/main" xmlns="" id="{FEAF4E15-2AD7-3540-90AB-AFCDDC4BA300}"/>
                  </a:ext>
                </a:extLst>
              </p:cNvPr>
              <p:cNvSpPr>
                <a:spLocks/>
              </p:cNvSpPr>
              <p:nvPr/>
            </p:nvSpPr>
            <p:spPr bwMode="auto">
              <a:xfrm>
                <a:off x="3836" y="3657"/>
                <a:ext cx="508" cy="164"/>
              </a:xfrm>
              <a:custGeom>
                <a:avLst/>
                <a:gdLst>
                  <a:gd name="T0" fmla="*/ 0 w 1542"/>
                  <a:gd name="T1" fmla="*/ 0 h 491"/>
                  <a:gd name="T2" fmla="*/ 0 w 1542"/>
                  <a:gd name="T3" fmla="*/ 0 h 491"/>
                  <a:gd name="T4" fmla="*/ 0 w 1542"/>
                  <a:gd name="T5" fmla="*/ 0 h 491"/>
                  <a:gd name="T6" fmla="*/ 0 w 1542"/>
                  <a:gd name="T7" fmla="*/ 0 h 491"/>
                  <a:gd name="T8" fmla="*/ 0 w 1542"/>
                  <a:gd name="T9" fmla="*/ 0 h 491"/>
                  <a:gd name="T10" fmla="*/ 0 w 1542"/>
                  <a:gd name="T11" fmla="*/ 0 h 491"/>
                  <a:gd name="T12" fmla="*/ 0 w 1542"/>
                  <a:gd name="T13" fmla="*/ 0 h 491"/>
                  <a:gd name="T14" fmla="*/ 0 w 1542"/>
                  <a:gd name="T15" fmla="*/ 0 h 491"/>
                  <a:gd name="T16" fmla="*/ 0 w 1542"/>
                  <a:gd name="T17" fmla="*/ 0 h 491"/>
                  <a:gd name="T18" fmla="*/ 0 w 1542"/>
                  <a:gd name="T19" fmla="*/ 0 h 491"/>
                  <a:gd name="T20" fmla="*/ 0 w 1542"/>
                  <a:gd name="T21" fmla="*/ 0 h 491"/>
                  <a:gd name="T22" fmla="*/ 0 w 1542"/>
                  <a:gd name="T23" fmla="*/ 0 h 491"/>
                  <a:gd name="T24" fmla="*/ 0 w 1542"/>
                  <a:gd name="T25" fmla="*/ 0 h 491"/>
                  <a:gd name="T26" fmla="*/ 0 w 1542"/>
                  <a:gd name="T27" fmla="*/ 0 h 491"/>
                  <a:gd name="T28" fmla="*/ 0 w 1542"/>
                  <a:gd name="T29" fmla="*/ 0 h 491"/>
                  <a:gd name="T30" fmla="*/ 0 w 1542"/>
                  <a:gd name="T31" fmla="*/ 0 h 491"/>
                  <a:gd name="T32" fmla="*/ 0 w 1542"/>
                  <a:gd name="T33" fmla="*/ 0 h 491"/>
                  <a:gd name="T34" fmla="*/ 0 w 1542"/>
                  <a:gd name="T35" fmla="*/ 0 h 491"/>
                  <a:gd name="T36" fmla="*/ 0 w 1542"/>
                  <a:gd name="T37" fmla="*/ 0 h 491"/>
                  <a:gd name="T38" fmla="*/ 0 w 1542"/>
                  <a:gd name="T39" fmla="*/ 0 h 491"/>
                  <a:gd name="T40" fmla="*/ 0 w 1542"/>
                  <a:gd name="T41" fmla="*/ 0 h 491"/>
                  <a:gd name="T42" fmla="*/ 0 w 1542"/>
                  <a:gd name="T43" fmla="*/ 0 h 491"/>
                  <a:gd name="T44" fmla="*/ 0 w 1542"/>
                  <a:gd name="T45" fmla="*/ 0 h 491"/>
                  <a:gd name="T46" fmla="*/ 0 w 1542"/>
                  <a:gd name="T47" fmla="*/ 0 h 491"/>
                  <a:gd name="T48" fmla="*/ 0 w 1542"/>
                  <a:gd name="T49" fmla="*/ 0 h 491"/>
                  <a:gd name="T50" fmla="*/ 0 w 1542"/>
                  <a:gd name="T51" fmla="*/ 0 h 491"/>
                  <a:gd name="T52" fmla="*/ 0 w 1542"/>
                  <a:gd name="T53" fmla="*/ 0 h 491"/>
                  <a:gd name="T54" fmla="*/ 0 w 1542"/>
                  <a:gd name="T55" fmla="*/ 0 h 491"/>
                  <a:gd name="T56" fmla="*/ 0 w 1542"/>
                  <a:gd name="T57" fmla="*/ 0 h 491"/>
                  <a:gd name="T58" fmla="*/ 0 w 1542"/>
                  <a:gd name="T59" fmla="*/ 0 h 491"/>
                  <a:gd name="T60" fmla="*/ 0 w 1542"/>
                  <a:gd name="T61" fmla="*/ 0 h 4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42"/>
                  <a:gd name="T94" fmla="*/ 0 h 491"/>
                  <a:gd name="T95" fmla="*/ 1542 w 1542"/>
                  <a:gd name="T96" fmla="*/ 491 h 4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42" h="491">
                    <a:moveTo>
                      <a:pt x="8" y="0"/>
                    </a:moveTo>
                    <a:lnTo>
                      <a:pt x="0" y="51"/>
                    </a:lnTo>
                    <a:lnTo>
                      <a:pt x="8" y="117"/>
                    </a:lnTo>
                    <a:lnTo>
                      <a:pt x="31" y="183"/>
                    </a:lnTo>
                    <a:lnTo>
                      <a:pt x="73" y="249"/>
                    </a:lnTo>
                    <a:lnTo>
                      <a:pt x="139" y="308"/>
                    </a:lnTo>
                    <a:lnTo>
                      <a:pt x="219" y="363"/>
                    </a:lnTo>
                    <a:lnTo>
                      <a:pt x="300" y="400"/>
                    </a:lnTo>
                    <a:lnTo>
                      <a:pt x="368" y="425"/>
                    </a:lnTo>
                    <a:lnTo>
                      <a:pt x="445" y="450"/>
                    </a:lnTo>
                    <a:lnTo>
                      <a:pt x="518" y="466"/>
                    </a:lnTo>
                    <a:lnTo>
                      <a:pt x="591" y="477"/>
                    </a:lnTo>
                    <a:lnTo>
                      <a:pt x="659" y="484"/>
                    </a:lnTo>
                    <a:lnTo>
                      <a:pt x="748" y="491"/>
                    </a:lnTo>
                    <a:lnTo>
                      <a:pt x="832" y="488"/>
                    </a:lnTo>
                    <a:lnTo>
                      <a:pt x="913" y="484"/>
                    </a:lnTo>
                    <a:lnTo>
                      <a:pt x="1009" y="473"/>
                    </a:lnTo>
                    <a:lnTo>
                      <a:pt x="1078" y="458"/>
                    </a:lnTo>
                    <a:lnTo>
                      <a:pt x="1155" y="436"/>
                    </a:lnTo>
                    <a:lnTo>
                      <a:pt x="1227" y="411"/>
                    </a:lnTo>
                    <a:lnTo>
                      <a:pt x="1278" y="392"/>
                    </a:lnTo>
                    <a:lnTo>
                      <a:pt x="1331" y="359"/>
                    </a:lnTo>
                    <a:lnTo>
                      <a:pt x="1373" y="333"/>
                    </a:lnTo>
                    <a:lnTo>
                      <a:pt x="1419" y="297"/>
                    </a:lnTo>
                    <a:lnTo>
                      <a:pt x="1462" y="263"/>
                    </a:lnTo>
                    <a:lnTo>
                      <a:pt x="1489" y="224"/>
                    </a:lnTo>
                    <a:lnTo>
                      <a:pt x="1515" y="180"/>
                    </a:lnTo>
                    <a:lnTo>
                      <a:pt x="1534" y="132"/>
                    </a:lnTo>
                    <a:lnTo>
                      <a:pt x="1542" y="73"/>
                    </a:lnTo>
                    <a:lnTo>
                      <a:pt x="1538" y="3"/>
                    </a:lnTo>
                    <a:lnTo>
                      <a:pt x="8" y="0"/>
                    </a:lnTo>
                    <a:close/>
                  </a:path>
                </a:pathLst>
              </a:custGeom>
              <a:solidFill>
                <a:srgbClr val="CCFF33"/>
              </a:solidFill>
              <a:ln w="19050">
                <a:solidFill>
                  <a:schemeClr val="tx1">
                    <a:lumMod val="50000"/>
                    <a:lumOff val="50000"/>
                  </a:schemeClr>
                </a:solidFill>
                <a:round/>
                <a:headEnd/>
                <a:tailEnd/>
              </a:ln>
            </p:spPr>
            <p:txBody>
              <a:bodyPr/>
              <a:lstStyle/>
              <a:p>
                <a:pPr eaLnBrk="1" hangingPunct="1">
                  <a:defRPr/>
                </a:pPr>
                <a:endParaRPr lang="en-US" b="1">
                  <a:solidFill>
                    <a:schemeClr val="tx1"/>
                  </a:solidFill>
                  <a:latin typeface="Arial" charset="0"/>
                  <a:ea typeface="+mn-ea"/>
                  <a:cs typeface="Arial" charset="0"/>
                </a:endParaRPr>
              </a:p>
            </p:txBody>
          </p:sp>
        </p:grpSp>
        <p:grpSp>
          <p:nvGrpSpPr>
            <p:cNvPr id="28682" name="Group 27">
              <a:extLst>
                <a:ext uri="{FF2B5EF4-FFF2-40B4-BE49-F238E27FC236}">
                  <a16:creationId xmlns:a16="http://schemas.microsoft.com/office/drawing/2014/main" xmlns="" id="{D580420A-428B-6A42-9F01-228938A2B9E0}"/>
                </a:ext>
              </a:extLst>
            </p:cNvPr>
            <p:cNvGrpSpPr>
              <a:grpSpLocks/>
            </p:cNvGrpSpPr>
            <p:nvPr/>
          </p:nvGrpSpPr>
          <p:grpSpPr bwMode="auto">
            <a:xfrm>
              <a:off x="7931220" y="1683943"/>
              <a:ext cx="738245" cy="1135210"/>
              <a:chOff x="4587" y="3139"/>
              <a:chExt cx="513" cy="681"/>
            </a:xfrm>
          </p:grpSpPr>
          <p:sp>
            <p:nvSpPr>
              <p:cNvPr id="24" name="Freeform 28">
                <a:extLst>
                  <a:ext uri="{FF2B5EF4-FFF2-40B4-BE49-F238E27FC236}">
                    <a16:creationId xmlns:a16="http://schemas.microsoft.com/office/drawing/2014/main" xmlns="" id="{D2471454-7F87-C447-895C-7BF2FA0082DC}"/>
                  </a:ext>
                </a:extLst>
              </p:cNvPr>
              <p:cNvSpPr>
                <a:spLocks/>
              </p:cNvSpPr>
              <p:nvPr/>
            </p:nvSpPr>
            <p:spPr bwMode="auto">
              <a:xfrm>
                <a:off x="4587" y="3659"/>
                <a:ext cx="513" cy="165"/>
              </a:xfrm>
              <a:custGeom>
                <a:avLst/>
                <a:gdLst>
                  <a:gd name="T0" fmla="*/ 0 w 1541"/>
                  <a:gd name="T1" fmla="*/ 0 h 491"/>
                  <a:gd name="T2" fmla="*/ 0 w 1541"/>
                  <a:gd name="T3" fmla="*/ 0 h 491"/>
                  <a:gd name="T4" fmla="*/ 0 w 1541"/>
                  <a:gd name="T5" fmla="*/ 0 h 491"/>
                  <a:gd name="T6" fmla="*/ 0 w 1541"/>
                  <a:gd name="T7" fmla="*/ 0 h 491"/>
                  <a:gd name="T8" fmla="*/ 0 w 1541"/>
                  <a:gd name="T9" fmla="*/ 0 h 491"/>
                  <a:gd name="T10" fmla="*/ 0 w 1541"/>
                  <a:gd name="T11" fmla="*/ 0 h 491"/>
                  <a:gd name="T12" fmla="*/ 0 w 1541"/>
                  <a:gd name="T13" fmla="*/ 0 h 491"/>
                  <a:gd name="T14" fmla="*/ 0 w 1541"/>
                  <a:gd name="T15" fmla="*/ 0 h 491"/>
                  <a:gd name="T16" fmla="*/ 0 w 1541"/>
                  <a:gd name="T17" fmla="*/ 0 h 491"/>
                  <a:gd name="T18" fmla="*/ 0 w 1541"/>
                  <a:gd name="T19" fmla="*/ 0 h 491"/>
                  <a:gd name="T20" fmla="*/ 0 w 1541"/>
                  <a:gd name="T21" fmla="*/ 0 h 491"/>
                  <a:gd name="T22" fmla="*/ 0 w 1541"/>
                  <a:gd name="T23" fmla="*/ 0 h 491"/>
                  <a:gd name="T24" fmla="*/ 0 w 1541"/>
                  <a:gd name="T25" fmla="*/ 0 h 491"/>
                  <a:gd name="T26" fmla="*/ 0 w 1541"/>
                  <a:gd name="T27" fmla="*/ 0 h 491"/>
                  <a:gd name="T28" fmla="*/ 0 w 1541"/>
                  <a:gd name="T29" fmla="*/ 0 h 491"/>
                  <a:gd name="T30" fmla="*/ 0 w 1541"/>
                  <a:gd name="T31" fmla="*/ 0 h 491"/>
                  <a:gd name="T32" fmla="*/ 0 w 1541"/>
                  <a:gd name="T33" fmla="*/ 0 h 491"/>
                  <a:gd name="T34" fmla="*/ 0 w 1541"/>
                  <a:gd name="T35" fmla="*/ 0 h 491"/>
                  <a:gd name="T36" fmla="*/ 0 w 1541"/>
                  <a:gd name="T37" fmla="*/ 0 h 491"/>
                  <a:gd name="T38" fmla="*/ 0 w 1541"/>
                  <a:gd name="T39" fmla="*/ 0 h 491"/>
                  <a:gd name="T40" fmla="*/ 0 w 1541"/>
                  <a:gd name="T41" fmla="*/ 0 h 491"/>
                  <a:gd name="T42" fmla="*/ 0 w 1541"/>
                  <a:gd name="T43" fmla="*/ 0 h 491"/>
                  <a:gd name="T44" fmla="*/ 0 w 1541"/>
                  <a:gd name="T45" fmla="*/ 0 h 491"/>
                  <a:gd name="T46" fmla="*/ 0 w 1541"/>
                  <a:gd name="T47" fmla="*/ 0 h 491"/>
                  <a:gd name="T48" fmla="*/ 0 w 1541"/>
                  <a:gd name="T49" fmla="*/ 0 h 491"/>
                  <a:gd name="T50" fmla="*/ 0 w 1541"/>
                  <a:gd name="T51" fmla="*/ 0 h 491"/>
                  <a:gd name="T52" fmla="*/ 0 w 1541"/>
                  <a:gd name="T53" fmla="*/ 0 h 491"/>
                  <a:gd name="T54" fmla="*/ 0 w 1541"/>
                  <a:gd name="T55" fmla="*/ 0 h 491"/>
                  <a:gd name="T56" fmla="*/ 0 w 1541"/>
                  <a:gd name="T57" fmla="*/ 0 h 491"/>
                  <a:gd name="T58" fmla="*/ 0 w 1541"/>
                  <a:gd name="T59" fmla="*/ 0 h 491"/>
                  <a:gd name="T60" fmla="*/ 0 w 1541"/>
                  <a:gd name="T61" fmla="*/ 0 h 4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41"/>
                  <a:gd name="T94" fmla="*/ 0 h 491"/>
                  <a:gd name="T95" fmla="*/ 1541 w 1541"/>
                  <a:gd name="T96" fmla="*/ 491 h 4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41" h="491">
                    <a:moveTo>
                      <a:pt x="7" y="0"/>
                    </a:moveTo>
                    <a:lnTo>
                      <a:pt x="0" y="51"/>
                    </a:lnTo>
                    <a:lnTo>
                      <a:pt x="7" y="117"/>
                    </a:lnTo>
                    <a:lnTo>
                      <a:pt x="30" y="183"/>
                    </a:lnTo>
                    <a:lnTo>
                      <a:pt x="72" y="249"/>
                    </a:lnTo>
                    <a:lnTo>
                      <a:pt x="138" y="308"/>
                    </a:lnTo>
                    <a:lnTo>
                      <a:pt x="218" y="363"/>
                    </a:lnTo>
                    <a:lnTo>
                      <a:pt x="299" y="400"/>
                    </a:lnTo>
                    <a:lnTo>
                      <a:pt x="368" y="425"/>
                    </a:lnTo>
                    <a:lnTo>
                      <a:pt x="444" y="450"/>
                    </a:lnTo>
                    <a:lnTo>
                      <a:pt x="518" y="466"/>
                    </a:lnTo>
                    <a:lnTo>
                      <a:pt x="590" y="477"/>
                    </a:lnTo>
                    <a:lnTo>
                      <a:pt x="659" y="484"/>
                    </a:lnTo>
                    <a:lnTo>
                      <a:pt x="748" y="491"/>
                    </a:lnTo>
                    <a:lnTo>
                      <a:pt x="831" y="488"/>
                    </a:lnTo>
                    <a:lnTo>
                      <a:pt x="913" y="484"/>
                    </a:lnTo>
                    <a:lnTo>
                      <a:pt x="1008" y="473"/>
                    </a:lnTo>
                    <a:lnTo>
                      <a:pt x="1078" y="458"/>
                    </a:lnTo>
                    <a:lnTo>
                      <a:pt x="1154" y="436"/>
                    </a:lnTo>
                    <a:lnTo>
                      <a:pt x="1226" y="411"/>
                    </a:lnTo>
                    <a:lnTo>
                      <a:pt x="1277" y="392"/>
                    </a:lnTo>
                    <a:lnTo>
                      <a:pt x="1331" y="359"/>
                    </a:lnTo>
                    <a:lnTo>
                      <a:pt x="1372" y="333"/>
                    </a:lnTo>
                    <a:lnTo>
                      <a:pt x="1418" y="297"/>
                    </a:lnTo>
                    <a:lnTo>
                      <a:pt x="1461" y="263"/>
                    </a:lnTo>
                    <a:lnTo>
                      <a:pt x="1488" y="224"/>
                    </a:lnTo>
                    <a:lnTo>
                      <a:pt x="1515" y="180"/>
                    </a:lnTo>
                    <a:lnTo>
                      <a:pt x="1534" y="132"/>
                    </a:lnTo>
                    <a:lnTo>
                      <a:pt x="1541" y="73"/>
                    </a:lnTo>
                    <a:lnTo>
                      <a:pt x="1538" y="3"/>
                    </a:lnTo>
                    <a:lnTo>
                      <a:pt x="7" y="0"/>
                    </a:lnTo>
                    <a:close/>
                  </a:path>
                </a:pathLst>
              </a:custGeom>
              <a:solidFill>
                <a:srgbClr val="FF6600"/>
              </a:solidFill>
              <a:ln w="19050">
                <a:solidFill>
                  <a:schemeClr val="tx1">
                    <a:lumMod val="50000"/>
                    <a:lumOff val="50000"/>
                  </a:schemeClr>
                </a:solidFill>
                <a:round/>
                <a:headEnd/>
                <a:tailEnd/>
              </a:ln>
            </p:spPr>
            <p:txBody>
              <a:bodyPr/>
              <a:lstStyle/>
              <a:p>
                <a:pPr eaLnBrk="1" hangingPunct="1">
                  <a:defRPr/>
                </a:pPr>
                <a:endParaRPr lang="en-US" b="1">
                  <a:solidFill>
                    <a:schemeClr val="tx1"/>
                  </a:solidFill>
                  <a:latin typeface="Arial" charset="0"/>
                  <a:ea typeface="+mn-ea"/>
                  <a:cs typeface="Arial" charset="0"/>
                </a:endParaRPr>
              </a:p>
            </p:txBody>
          </p:sp>
          <p:sp>
            <p:nvSpPr>
              <p:cNvPr id="28686" name="Line 29">
                <a:extLst>
                  <a:ext uri="{FF2B5EF4-FFF2-40B4-BE49-F238E27FC236}">
                    <a16:creationId xmlns:a16="http://schemas.microsoft.com/office/drawing/2014/main" xmlns="" id="{8B0A31A6-10DF-6B4C-9FD6-40CD30411719}"/>
                  </a:ext>
                </a:extLst>
              </p:cNvPr>
              <p:cNvSpPr>
                <a:spLocks noChangeShapeType="1"/>
              </p:cNvSpPr>
              <p:nvPr/>
            </p:nvSpPr>
            <p:spPr bwMode="auto">
              <a:xfrm>
                <a:off x="4852" y="3139"/>
                <a:ext cx="238" cy="525"/>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28687" name="Line 31">
                <a:extLst>
                  <a:ext uri="{FF2B5EF4-FFF2-40B4-BE49-F238E27FC236}">
                    <a16:creationId xmlns:a16="http://schemas.microsoft.com/office/drawing/2014/main" xmlns="" id="{F6D6E498-CE15-0747-A619-C0C5F1A7D47D}"/>
                  </a:ext>
                </a:extLst>
              </p:cNvPr>
              <p:cNvSpPr>
                <a:spLocks noChangeShapeType="1"/>
              </p:cNvSpPr>
              <p:nvPr/>
            </p:nvSpPr>
            <p:spPr bwMode="auto">
              <a:xfrm flipH="1">
                <a:off x="4608" y="3139"/>
                <a:ext cx="244" cy="518"/>
              </a:xfrm>
              <a:prstGeom prst="line">
                <a:avLst/>
              </a:prstGeom>
              <a:noFill/>
              <a:ln w="12700">
                <a:solidFill>
                  <a:srgbClr val="FFCC66"/>
                </a:solidFill>
                <a:round/>
                <a:headEnd/>
                <a:tailEnd/>
              </a:ln>
              <a:extLst>
                <a:ext uri="{909E8E84-426E-40DD-AFC4-6F175D3DCCD1}">
                  <a14:hiddenFill xmlns:a14="http://schemas.microsoft.com/office/drawing/2010/main">
                    <a:noFill/>
                  </a14:hiddenFill>
                </a:ext>
              </a:extLst>
            </p:spPr>
            <p:txBody>
              <a:bodyPr/>
              <a:lstStyle/>
              <a:p>
                <a:endParaRPr lang="x-none"/>
              </a:p>
            </p:txBody>
          </p:sp>
        </p:grpSp>
        <p:sp>
          <p:nvSpPr>
            <p:cNvPr id="22" name="Text Box 32">
              <a:extLst>
                <a:ext uri="{FF2B5EF4-FFF2-40B4-BE49-F238E27FC236}">
                  <a16:creationId xmlns:a16="http://schemas.microsoft.com/office/drawing/2014/main" xmlns="" id="{F34918E0-B5DE-3F4D-972D-B4AF7A724470}"/>
                </a:ext>
              </a:extLst>
            </p:cNvPr>
            <p:cNvSpPr txBox="1">
              <a:spLocks noChangeArrowheads="1"/>
            </p:cNvSpPr>
            <p:nvPr/>
          </p:nvSpPr>
          <p:spPr bwMode="auto">
            <a:xfrm>
              <a:off x="7669044" y="2403270"/>
              <a:ext cx="1695050" cy="361792"/>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300" b="1">
                  <a:solidFill>
                    <a:schemeClr val="tx1"/>
                  </a:solidFill>
                  <a:effectLst>
                    <a:outerShdw blurRad="38100" dist="38100" dir="2700000" algn="tl">
                      <a:srgbClr val="000000"/>
                    </a:outerShdw>
                  </a:effectLst>
                  <a:latin typeface="Arial Narrow" panose="020B0606020202030204" pitchFamily="34" charset="0"/>
                </a:rPr>
                <a:t>Aporte Energético</a:t>
              </a:r>
              <a:endParaRPr lang="en-US" altLang="pt-BR" sz="1300" b="1">
                <a:solidFill>
                  <a:schemeClr val="tx1"/>
                </a:solidFill>
                <a:effectLst>
                  <a:outerShdw blurRad="38100" dist="38100" dir="2700000" algn="tl">
                    <a:srgbClr val="000000"/>
                  </a:outerShdw>
                </a:effectLst>
                <a:latin typeface="Arial Narrow" panose="020B0606020202030204" pitchFamily="34" charset="0"/>
              </a:endParaRPr>
            </a:p>
          </p:txBody>
        </p:sp>
        <p:sp>
          <p:nvSpPr>
            <p:cNvPr id="23" name="Text Box 33">
              <a:extLst>
                <a:ext uri="{FF2B5EF4-FFF2-40B4-BE49-F238E27FC236}">
                  <a16:creationId xmlns:a16="http://schemas.microsoft.com/office/drawing/2014/main" xmlns="" id="{F7197B5F-12CB-CB4B-A2EC-72C3EDCFEFB4}"/>
                </a:ext>
              </a:extLst>
            </p:cNvPr>
            <p:cNvSpPr txBox="1">
              <a:spLocks noChangeArrowheads="1"/>
            </p:cNvSpPr>
            <p:nvPr/>
          </p:nvSpPr>
          <p:spPr bwMode="auto">
            <a:xfrm>
              <a:off x="6463714" y="2118162"/>
              <a:ext cx="972541" cy="361792"/>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300" b="1">
                  <a:solidFill>
                    <a:schemeClr val="tx1"/>
                  </a:solidFill>
                  <a:effectLst>
                    <a:outerShdw blurRad="38100" dist="38100" dir="2700000" algn="tl">
                      <a:srgbClr val="000000"/>
                    </a:outerShdw>
                  </a:effectLst>
                  <a:latin typeface="Arial Narrow" panose="020B0606020202030204" pitchFamily="34" charset="0"/>
                </a:rPr>
                <a:t>Ativ. Física</a:t>
              </a:r>
              <a:endParaRPr lang="en-US" altLang="pt-BR" sz="1300" b="1">
                <a:solidFill>
                  <a:schemeClr val="tx1"/>
                </a:solidFill>
                <a:effectLst>
                  <a:outerShdw blurRad="38100" dist="38100" dir="2700000" algn="tl">
                    <a:srgbClr val="000000"/>
                  </a:outerShdw>
                </a:effectLst>
                <a:latin typeface="Arial Narrow" panose="020B0606020202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a:extLst>
              <a:ext uri="{FF2B5EF4-FFF2-40B4-BE49-F238E27FC236}">
                <a16:creationId xmlns:a16="http://schemas.microsoft.com/office/drawing/2014/main" xmlns="" id="{26908B8D-D0D3-CC49-8FBB-0C4AEBC0443E}"/>
              </a:ext>
            </a:extLst>
          </p:cNvPr>
          <p:cNvSpPr>
            <a:spLocks/>
          </p:cNvSpPr>
          <p:nvPr/>
        </p:nvSpPr>
        <p:spPr bwMode="auto">
          <a:xfrm>
            <a:off x="966788" y="5199063"/>
            <a:ext cx="3951287" cy="49212"/>
          </a:xfrm>
          <a:custGeom>
            <a:avLst/>
            <a:gdLst>
              <a:gd name="T0" fmla="*/ 0 w 2800"/>
              <a:gd name="T1" fmla="*/ 2147483646 h 31"/>
              <a:gd name="T2" fmla="*/ 2147483646 w 2800"/>
              <a:gd name="T3" fmla="*/ 0 h 31"/>
              <a:gd name="T4" fmla="*/ 2147483646 w 2800"/>
              <a:gd name="T5" fmla="*/ 0 h 31"/>
              <a:gd name="T6" fmla="*/ 2147483646 w 2800"/>
              <a:gd name="T7" fmla="*/ 2147483646 h 31"/>
              <a:gd name="T8" fmla="*/ 0 w 2800"/>
              <a:gd name="T9" fmla="*/ 2147483646 h 31"/>
              <a:gd name="T10" fmla="*/ 0 60000 65536"/>
              <a:gd name="T11" fmla="*/ 0 60000 65536"/>
              <a:gd name="T12" fmla="*/ 0 60000 65536"/>
              <a:gd name="T13" fmla="*/ 0 60000 65536"/>
              <a:gd name="T14" fmla="*/ 0 60000 65536"/>
              <a:gd name="T15" fmla="*/ 0 w 2800"/>
              <a:gd name="T16" fmla="*/ 0 h 31"/>
              <a:gd name="T17" fmla="*/ 2800 w 2800"/>
              <a:gd name="T18" fmla="*/ 31 h 31"/>
            </a:gdLst>
            <a:ahLst/>
            <a:cxnLst>
              <a:cxn ang="T10">
                <a:pos x="T0" y="T1"/>
              </a:cxn>
              <a:cxn ang="T11">
                <a:pos x="T2" y="T3"/>
              </a:cxn>
              <a:cxn ang="T12">
                <a:pos x="T4" y="T5"/>
              </a:cxn>
              <a:cxn ang="T13">
                <a:pos x="T6" y="T7"/>
              </a:cxn>
              <a:cxn ang="T14">
                <a:pos x="T8" y="T9"/>
              </a:cxn>
            </a:cxnLst>
            <a:rect l="T15" t="T16" r="T17" b="T18"/>
            <a:pathLst>
              <a:path w="2800" h="31">
                <a:moveTo>
                  <a:pt x="0" y="31"/>
                </a:moveTo>
                <a:lnTo>
                  <a:pt x="29" y="0"/>
                </a:lnTo>
                <a:lnTo>
                  <a:pt x="2800" y="0"/>
                </a:lnTo>
                <a:lnTo>
                  <a:pt x="2770" y="31"/>
                </a:lnTo>
                <a:lnTo>
                  <a:pt x="0" y="3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x-none"/>
          </a:p>
        </p:txBody>
      </p:sp>
      <p:sp>
        <p:nvSpPr>
          <p:cNvPr id="30723" name="Rectangle 3">
            <a:extLst>
              <a:ext uri="{FF2B5EF4-FFF2-40B4-BE49-F238E27FC236}">
                <a16:creationId xmlns:a16="http://schemas.microsoft.com/office/drawing/2014/main" xmlns="" id="{C9592455-5D88-0540-94AB-FA739BCB0222}"/>
              </a:ext>
            </a:extLst>
          </p:cNvPr>
          <p:cNvSpPr>
            <a:spLocks noChangeArrowheads="1"/>
          </p:cNvSpPr>
          <p:nvPr/>
        </p:nvSpPr>
        <p:spPr bwMode="auto">
          <a:xfrm>
            <a:off x="1008063" y="1689100"/>
            <a:ext cx="3910012" cy="3509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24" name="Freeform 4">
            <a:extLst>
              <a:ext uri="{FF2B5EF4-FFF2-40B4-BE49-F238E27FC236}">
                <a16:creationId xmlns:a16="http://schemas.microsoft.com/office/drawing/2014/main" xmlns="" id="{936184AD-898A-D547-87B7-F8F05613D54F}"/>
              </a:ext>
            </a:extLst>
          </p:cNvPr>
          <p:cNvSpPr>
            <a:spLocks/>
          </p:cNvSpPr>
          <p:nvPr/>
        </p:nvSpPr>
        <p:spPr bwMode="auto">
          <a:xfrm>
            <a:off x="966788" y="519906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25" name="Freeform 5">
            <a:extLst>
              <a:ext uri="{FF2B5EF4-FFF2-40B4-BE49-F238E27FC236}">
                <a16:creationId xmlns:a16="http://schemas.microsoft.com/office/drawing/2014/main" xmlns="" id="{0347C746-876E-DC47-AAD0-25F90B471BCC}"/>
              </a:ext>
            </a:extLst>
          </p:cNvPr>
          <p:cNvSpPr>
            <a:spLocks/>
          </p:cNvSpPr>
          <p:nvPr/>
        </p:nvSpPr>
        <p:spPr bwMode="auto">
          <a:xfrm>
            <a:off x="966788" y="469741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26" name="Freeform 6">
            <a:extLst>
              <a:ext uri="{FF2B5EF4-FFF2-40B4-BE49-F238E27FC236}">
                <a16:creationId xmlns:a16="http://schemas.microsoft.com/office/drawing/2014/main" xmlns="" id="{28439B66-B0D0-4F48-9859-03E22A078353}"/>
              </a:ext>
            </a:extLst>
          </p:cNvPr>
          <p:cNvSpPr>
            <a:spLocks/>
          </p:cNvSpPr>
          <p:nvPr/>
        </p:nvSpPr>
        <p:spPr bwMode="auto">
          <a:xfrm>
            <a:off x="966788" y="419576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27" name="Freeform 7">
            <a:extLst>
              <a:ext uri="{FF2B5EF4-FFF2-40B4-BE49-F238E27FC236}">
                <a16:creationId xmlns:a16="http://schemas.microsoft.com/office/drawing/2014/main" xmlns="" id="{761E4BB0-5D2D-5E45-B1FB-EE2994CB7ED0}"/>
              </a:ext>
            </a:extLst>
          </p:cNvPr>
          <p:cNvSpPr>
            <a:spLocks/>
          </p:cNvSpPr>
          <p:nvPr/>
        </p:nvSpPr>
        <p:spPr bwMode="auto">
          <a:xfrm>
            <a:off x="966788" y="369411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28" name="Freeform 8">
            <a:extLst>
              <a:ext uri="{FF2B5EF4-FFF2-40B4-BE49-F238E27FC236}">
                <a16:creationId xmlns:a16="http://schemas.microsoft.com/office/drawing/2014/main" xmlns="" id="{D23641DB-D780-4245-BDB1-8CDFBFD1184F}"/>
              </a:ext>
            </a:extLst>
          </p:cNvPr>
          <p:cNvSpPr>
            <a:spLocks/>
          </p:cNvSpPr>
          <p:nvPr/>
        </p:nvSpPr>
        <p:spPr bwMode="auto">
          <a:xfrm>
            <a:off x="966788" y="3192463"/>
            <a:ext cx="3951287" cy="49212"/>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381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29" name="Freeform 9">
            <a:extLst>
              <a:ext uri="{FF2B5EF4-FFF2-40B4-BE49-F238E27FC236}">
                <a16:creationId xmlns:a16="http://schemas.microsoft.com/office/drawing/2014/main" xmlns="" id="{A6E4F294-A5EF-5044-BE7E-23606B90EA36}"/>
              </a:ext>
            </a:extLst>
          </p:cNvPr>
          <p:cNvSpPr>
            <a:spLocks/>
          </p:cNvSpPr>
          <p:nvPr/>
        </p:nvSpPr>
        <p:spPr bwMode="auto">
          <a:xfrm>
            <a:off x="966788" y="2692400"/>
            <a:ext cx="3951287" cy="49213"/>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30" name="Freeform 10">
            <a:extLst>
              <a:ext uri="{FF2B5EF4-FFF2-40B4-BE49-F238E27FC236}">
                <a16:creationId xmlns:a16="http://schemas.microsoft.com/office/drawing/2014/main" xmlns="" id="{DE9C8E65-A5AE-0544-AA81-49BD3FF5C49E}"/>
              </a:ext>
            </a:extLst>
          </p:cNvPr>
          <p:cNvSpPr>
            <a:spLocks/>
          </p:cNvSpPr>
          <p:nvPr/>
        </p:nvSpPr>
        <p:spPr bwMode="auto">
          <a:xfrm>
            <a:off x="966788" y="2190750"/>
            <a:ext cx="3951287" cy="49213"/>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31" name="Freeform 11">
            <a:extLst>
              <a:ext uri="{FF2B5EF4-FFF2-40B4-BE49-F238E27FC236}">
                <a16:creationId xmlns:a16="http://schemas.microsoft.com/office/drawing/2014/main" xmlns="" id="{66047E77-9EF4-DA44-BDD5-B03193F602B6}"/>
              </a:ext>
            </a:extLst>
          </p:cNvPr>
          <p:cNvSpPr>
            <a:spLocks/>
          </p:cNvSpPr>
          <p:nvPr/>
        </p:nvSpPr>
        <p:spPr bwMode="auto">
          <a:xfrm>
            <a:off x="966788" y="1689100"/>
            <a:ext cx="3951287" cy="49213"/>
          </a:xfrm>
          <a:custGeom>
            <a:avLst/>
            <a:gdLst>
              <a:gd name="T0" fmla="*/ 0 w 668"/>
              <a:gd name="T1" fmla="*/ 2147483646 h 5"/>
              <a:gd name="T2" fmla="*/ 2147483646 w 668"/>
              <a:gd name="T3" fmla="*/ 0 h 5"/>
              <a:gd name="T4" fmla="*/ 2147483646 w 668"/>
              <a:gd name="T5" fmla="*/ 0 h 5"/>
              <a:gd name="T6" fmla="*/ 0 60000 65536"/>
              <a:gd name="T7" fmla="*/ 0 60000 65536"/>
              <a:gd name="T8" fmla="*/ 0 60000 65536"/>
              <a:gd name="T9" fmla="*/ 0 w 668"/>
              <a:gd name="T10" fmla="*/ 0 h 5"/>
              <a:gd name="T11" fmla="*/ 668 w 668"/>
              <a:gd name="T12" fmla="*/ 5 h 5"/>
            </a:gdLst>
            <a:ahLst/>
            <a:cxnLst>
              <a:cxn ang="T6">
                <a:pos x="T0" y="T1"/>
              </a:cxn>
              <a:cxn ang="T7">
                <a:pos x="T2" y="T3"/>
              </a:cxn>
              <a:cxn ang="T8">
                <a:pos x="T4" y="T5"/>
              </a:cxn>
            </a:cxnLst>
            <a:rect l="T9" t="T10" r="T11" b="T12"/>
            <a:pathLst>
              <a:path w="668" h="5">
                <a:moveTo>
                  <a:pt x="0" y="5"/>
                </a:moveTo>
                <a:lnTo>
                  <a:pt x="7" y="0"/>
                </a:lnTo>
                <a:lnTo>
                  <a:pt x="668" y="0"/>
                </a:lnTo>
              </a:path>
            </a:pathLst>
          </a:custGeom>
          <a:noFill/>
          <a:ln w="6350">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32" name="Freeform 12">
            <a:extLst>
              <a:ext uri="{FF2B5EF4-FFF2-40B4-BE49-F238E27FC236}">
                <a16:creationId xmlns:a16="http://schemas.microsoft.com/office/drawing/2014/main" xmlns="" id="{CCED2BDB-531E-B54D-9CB9-94B23E709594}"/>
              </a:ext>
            </a:extLst>
          </p:cNvPr>
          <p:cNvSpPr>
            <a:spLocks/>
          </p:cNvSpPr>
          <p:nvPr/>
        </p:nvSpPr>
        <p:spPr bwMode="auto">
          <a:xfrm>
            <a:off x="966788" y="5199063"/>
            <a:ext cx="3951287" cy="49212"/>
          </a:xfrm>
          <a:custGeom>
            <a:avLst/>
            <a:gdLst>
              <a:gd name="T0" fmla="*/ 2147483646 w 2800"/>
              <a:gd name="T1" fmla="*/ 0 h 31"/>
              <a:gd name="T2" fmla="*/ 2147483646 w 2800"/>
              <a:gd name="T3" fmla="*/ 2147483646 h 31"/>
              <a:gd name="T4" fmla="*/ 0 w 2800"/>
              <a:gd name="T5" fmla="*/ 2147483646 h 31"/>
              <a:gd name="T6" fmla="*/ 2147483646 w 2800"/>
              <a:gd name="T7" fmla="*/ 0 h 31"/>
              <a:gd name="T8" fmla="*/ 2147483646 w 2800"/>
              <a:gd name="T9" fmla="*/ 0 h 31"/>
              <a:gd name="T10" fmla="*/ 0 60000 65536"/>
              <a:gd name="T11" fmla="*/ 0 60000 65536"/>
              <a:gd name="T12" fmla="*/ 0 60000 65536"/>
              <a:gd name="T13" fmla="*/ 0 60000 65536"/>
              <a:gd name="T14" fmla="*/ 0 60000 65536"/>
              <a:gd name="T15" fmla="*/ 0 w 2800"/>
              <a:gd name="T16" fmla="*/ 0 h 31"/>
              <a:gd name="T17" fmla="*/ 2800 w 2800"/>
              <a:gd name="T18" fmla="*/ 31 h 31"/>
            </a:gdLst>
            <a:ahLst/>
            <a:cxnLst>
              <a:cxn ang="T10">
                <a:pos x="T0" y="T1"/>
              </a:cxn>
              <a:cxn ang="T11">
                <a:pos x="T2" y="T3"/>
              </a:cxn>
              <a:cxn ang="T12">
                <a:pos x="T4" y="T5"/>
              </a:cxn>
              <a:cxn ang="T13">
                <a:pos x="T6" y="T7"/>
              </a:cxn>
              <a:cxn ang="T14">
                <a:pos x="T8" y="T9"/>
              </a:cxn>
            </a:cxnLst>
            <a:rect l="T15" t="T16" r="T17" b="T18"/>
            <a:pathLst>
              <a:path w="2800" h="31">
                <a:moveTo>
                  <a:pt x="2800" y="0"/>
                </a:moveTo>
                <a:lnTo>
                  <a:pt x="2770" y="31"/>
                </a:lnTo>
                <a:lnTo>
                  <a:pt x="0" y="31"/>
                </a:lnTo>
                <a:lnTo>
                  <a:pt x="29" y="0"/>
                </a:lnTo>
                <a:lnTo>
                  <a:pt x="2800" y="0"/>
                </a:lnTo>
                <a:close/>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33" name="Rectangle 13">
            <a:extLst>
              <a:ext uri="{FF2B5EF4-FFF2-40B4-BE49-F238E27FC236}">
                <a16:creationId xmlns:a16="http://schemas.microsoft.com/office/drawing/2014/main" xmlns="" id="{E5CFF47B-CA3A-FC48-8518-BF75C77FADD0}"/>
              </a:ext>
            </a:extLst>
          </p:cNvPr>
          <p:cNvSpPr>
            <a:spLocks noChangeArrowheads="1"/>
          </p:cNvSpPr>
          <p:nvPr/>
        </p:nvSpPr>
        <p:spPr bwMode="auto">
          <a:xfrm>
            <a:off x="1008063" y="1689100"/>
            <a:ext cx="3910012" cy="3509963"/>
          </a:xfrm>
          <a:prstGeom prst="rect">
            <a:avLst/>
          </a:prstGeom>
          <a:noFill/>
          <a:ln w="20638">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34" name="Line 14">
            <a:extLst>
              <a:ext uri="{FF2B5EF4-FFF2-40B4-BE49-F238E27FC236}">
                <a16:creationId xmlns:a16="http://schemas.microsoft.com/office/drawing/2014/main" xmlns="" id="{4FF8BE08-0017-8B4A-ABAC-484BDC3CC60D}"/>
              </a:ext>
            </a:extLst>
          </p:cNvPr>
          <p:cNvSpPr>
            <a:spLocks noChangeShapeType="1"/>
          </p:cNvSpPr>
          <p:nvPr/>
        </p:nvSpPr>
        <p:spPr bwMode="auto">
          <a:xfrm>
            <a:off x="1941513"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35" name="Line 15">
            <a:extLst>
              <a:ext uri="{FF2B5EF4-FFF2-40B4-BE49-F238E27FC236}">
                <a16:creationId xmlns:a16="http://schemas.microsoft.com/office/drawing/2014/main" xmlns="" id="{A1C940BE-F4FC-3147-BB38-09E0853B4C1D}"/>
              </a:ext>
            </a:extLst>
          </p:cNvPr>
          <p:cNvSpPr>
            <a:spLocks noChangeShapeType="1"/>
          </p:cNvSpPr>
          <p:nvPr/>
        </p:nvSpPr>
        <p:spPr bwMode="auto">
          <a:xfrm>
            <a:off x="2924175" y="3182938"/>
            <a:ext cx="1588"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36" name="Line 16">
            <a:extLst>
              <a:ext uri="{FF2B5EF4-FFF2-40B4-BE49-F238E27FC236}">
                <a16:creationId xmlns:a16="http://schemas.microsoft.com/office/drawing/2014/main" xmlns="" id="{B705BB66-0FEE-BF44-95A4-2E4CC3A28B95}"/>
              </a:ext>
            </a:extLst>
          </p:cNvPr>
          <p:cNvSpPr>
            <a:spLocks noChangeShapeType="1"/>
          </p:cNvSpPr>
          <p:nvPr/>
        </p:nvSpPr>
        <p:spPr bwMode="auto">
          <a:xfrm>
            <a:off x="3900488"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37" name="Line 17">
            <a:extLst>
              <a:ext uri="{FF2B5EF4-FFF2-40B4-BE49-F238E27FC236}">
                <a16:creationId xmlns:a16="http://schemas.microsoft.com/office/drawing/2014/main" xmlns="" id="{8859110D-EBC5-DC4D-8A9B-6645A74AD0F8}"/>
              </a:ext>
            </a:extLst>
          </p:cNvPr>
          <p:cNvSpPr>
            <a:spLocks noChangeShapeType="1"/>
          </p:cNvSpPr>
          <p:nvPr/>
        </p:nvSpPr>
        <p:spPr bwMode="auto">
          <a:xfrm>
            <a:off x="4875213"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38" name="Line 18">
            <a:extLst>
              <a:ext uri="{FF2B5EF4-FFF2-40B4-BE49-F238E27FC236}">
                <a16:creationId xmlns:a16="http://schemas.microsoft.com/office/drawing/2014/main" xmlns="" id="{712A8744-A708-B447-878C-12D2A156E636}"/>
              </a:ext>
            </a:extLst>
          </p:cNvPr>
          <p:cNvSpPr>
            <a:spLocks noChangeShapeType="1"/>
          </p:cNvSpPr>
          <p:nvPr/>
        </p:nvSpPr>
        <p:spPr bwMode="auto">
          <a:xfrm>
            <a:off x="966788" y="5248275"/>
            <a:ext cx="3908425" cy="1588"/>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39" name="Line 19">
            <a:extLst>
              <a:ext uri="{FF2B5EF4-FFF2-40B4-BE49-F238E27FC236}">
                <a16:creationId xmlns:a16="http://schemas.microsoft.com/office/drawing/2014/main" xmlns="" id="{9ADDBAC1-0E0E-E14B-8DA6-C3456CD2697D}"/>
              </a:ext>
            </a:extLst>
          </p:cNvPr>
          <p:cNvSpPr>
            <a:spLocks noChangeShapeType="1"/>
          </p:cNvSpPr>
          <p:nvPr/>
        </p:nvSpPr>
        <p:spPr bwMode="auto">
          <a:xfrm>
            <a:off x="1941513" y="5157788"/>
            <a:ext cx="1587"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40" name="Line 20">
            <a:extLst>
              <a:ext uri="{FF2B5EF4-FFF2-40B4-BE49-F238E27FC236}">
                <a16:creationId xmlns:a16="http://schemas.microsoft.com/office/drawing/2014/main" xmlns="" id="{B5F05206-9698-9B48-A1E8-AA45587D1704}"/>
              </a:ext>
            </a:extLst>
          </p:cNvPr>
          <p:cNvSpPr>
            <a:spLocks noChangeShapeType="1"/>
          </p:cNvSpPr>
          <p:nvPr/>
        </p:nvSpPr>
        <p:spPr bwMode="auto">
          <a:xfrm>
            <a:off x="2924175" y="5157788"/>
            <a:ext cx="1588"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41" name="Line 21">
            <a:extLst>
              <a:ext uri="{FF2B5EF4-FFF2-40B4-BE49-F238E27FC236}">
                <a16:creationId xmlns:a16="http://schemas.microsoft.com/office/drawing/2014/main" xmlns="" id="{86BA1D47-2F92-3146-BAB6-07AFA45B3BD3}"/>
              </a:ext>
            </a:extLst>
          </p:cNvPr>
          <p:cNvSpPr>
            <a:spLocks noChangeShapeType="1"/>
          </p:cNvSpPr>
          <p:nvPr/>
        </p:nvSpPr>
        <p:spPr bwMode="auto">
          <a:xfrm>
            <a:off x="3900488" y="5157788"/>
            <a:ext cx="1587"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42" name="Line 22">
            <a:extLst>
              <a:ext uri="{FF2B5EF4-FFF2-40B4-BE49-F238E27FC236}">
                <a16:creationId xmlns:a16="http://schemas.microsoft.com/office/drawing/2014/main" xmlns="" id="{88C63EFE-F099-DC49-AD49-2AC027F7CABD}"/>
              </a:ext>
            </a:extLst>
          </p:cNvPr>
          <p:cNvSpPr>
            <a:spLocks noChangeShapeType="1"/>
          </p:cNvSpPr>
          <p:nvPr/>
        </p:nvSpPr>
        <p:spPr bwMode="auto">
          <a:xfrm>
            <a:off x="4875213" y="5187950"/>
            <a:ext cx="1587" cy="6032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68663" name="Rectangle 23">
            <a:extLst>
              <a:ext uri="{FF2B5EF4-FFF2-40B4-BE49-F238E27FC236}">
                <a16:creationId xmlns:a16="http://schemas.microsoft.com/office/drawing/2014/main" xmlns="" id="{F7B3BC69-5801-F047-8927-EE93FD2F0754}"/>
              </a:ext>
            </a:extLst>
          </p:cNvPr>
          <p:cNvSpPr>
            <a:spLocks noChangeArrowheads="1"/>
          </p:cNvSpPr>
          <p:nvPr/>
        </p:nvSpPr>
        <p:spPr bwMode="auto">
          <a:xfrm>
            <a:off x="1344613" y="5295900"/>
            <a:ext cx="3302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-10</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68664" name="Rectangle 24">
            <a:extLst>
              <a:ext uri="{FF2B5EF4-FFF2-40B4-BE49-F238E27FC236}">
                <a16:creationId xmlns:a16="http://schemas.microsoft.com/office/drawing/2014/main" xmlns="" id="{73A4B5FF-0575-124C-B9CC-256D445BAD51}"/>
              </a:ext>
            </a:extLst>
          </p:cNvPr>
          <p:cNvSpPr>
            <a:spLocks noChangeArrowheads="1"/>
          </p:cNvSpPr>
          <p:nvPr/>
        </p:nvSpPr>
        <p:spPr bwMode="auto">
          <a:xfrm>
            <a:off x="2362200" y="5295900"/>
            <a:ext cx="2032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-5</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68665" name="Rectangle 25">
            <a:extLst>
              <a:ext uri="{FF2B5EF4-FFF2-40B4-BE49-F238E27FC236}">
                <a16:creationId xmlns:a16="http://schemas.microsoft.com/office/drawing/2014/main" xmlns="" id="{E21A929B-DCA7-BD4C-BB32-6C026B5790C0}"/>
              </a:ext>
            </a:extLst>
          </p:cNvPr>
          <p:cNvSpPr>
            <a:spLocks noChangeArrowheads="1"/>
          </p:cNvSpPr>
          <p:nvPr/>
        </p:nvSpPr>
        <p:spPr bwMode="auto">
          <a:xfrm>
            <a:off x="3367088" y="5295900"/>
            <a:ext cx="1270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0</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68666" name="Rectangle 26">
            <a:extLst>
              <a:ext uri="{FF2B5EF4-FFF2-40B4-BE49-F238E27FC236}">
                <a16:creationId xmlns:a16="http://schemas.microsoft.com/office/drawing/2014/main" xmlns="" id="{649CAFD6-52DE-BD45-B00C-6EAC787987A3}"/>
              </a:ext>
            </a:extLst>
          </p:cNvPr>
          <p:cNvSpPr>
            <a:spLocks noChangeArrowheads="1"/>
          </p:cNvSpPr>
          <p:nvPr/>
        </p:nvSpPr>
        <p:spPr bwMode="auto">
          <a:xfrm>
            <a:off x="4349750" y="5295900"/>
            <a:ext cx="12700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charset="0"/>
                <a:ea typeface="+mn-ea"/>
              </a:rPr>
              <a:t>5</a:t>
            </a:r>
            <a:endParaRPr lang="en-US" b="1">
              <a:solidFill>
                <a:schemeClr val="tx1"/>
              </a:solidFill>
              <a:effectLst>
                <a:outerShdw blurRad="38100" dist="38100" dir="2700000" algn="tl">
                  <a:srgbClr val="000000"/>
                </a:outerShdw>
              </a:effectLst>
              <a:latin typeface="Times New Roman" pitchFamily="18" charset="0"/>
              <a:ea typeface="+mn-ea"/>
            </a:endParaRPr>
          </a:p>
        </p:txBody>
      </p:sp>
      <p:sp>
        <p:nvSpPr>
          <p:cNvPr id="30747" name="Line 27">
            <a:extLst>
              <a:ext uri="{FF2B5EF4-FFF2-40B4-BE49-F238E27FC236}">
                <a16:creationId xmlns:a16="http://schemas.microsoft.com/office/drawing/2014/main" xmlns="" id="{EFCAC9CC-E661-6449-834F-88845363A670}"/>
              </a:ext>
            </a:extLst>
          </p:cNvPr>
          <p:cNvSpPr>
            <a:spLocks noChangeShapeType="1"/>
          </p:cNvSpPr>
          <p:nvPr/>
        </p:nvSpPr>
        <p:spPr bwMode="auto">
          <a:xfrm>
            <a:off x="1941513"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48" name="Line 28">
            <a:extLst>
              <a:ext uri="{FF2B5EF4-FFF2-40B4-BE49-F238E27FC236}">
                <a16:creationId xmlns:a16="http://schemas.microsoft.com/office/drawing/2014/main" xmlns="" id="{22958A99-C298-4546-A742-2D4659C0E4F0}"/>
              </a:ext>
            </a:extLst>
          </p:cNvPr>
          <p:cNvSpPr>
            <a:spLocks noChangeShapeType="1"/>
          </p:cNvSpPr>
          <p:nvPr/>
        </p:nvSpPr>
        <p:spPr bwMode="auto">
          <a:xfrm>
            <a:off x="2924175" y="3182938"/>
            <a:ext cx="1588"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49" name="Line 29">
            <a:extLst>
              <a:ext uri="{FF2B5EF4-FFF2-40B4-BE49-F238E27FC236}">
                <a16:creationId xmlns:a16="http://schemas.microsoft.com/office/drawing/2014/main" xmlns="" id="{3D5CAB59-FCE4-6E4B-95BF-E4F33AE2998D}"/>
              </a:ext>
            </a:extLst>
          </p:cNvPr>
          <p:cNvSpPr>
            <a:spLocks noChangeShapeType="1"/>
          </p:cNvSpPr>
          <p:nvPr/>
        </p:nvSpPr>
        <p:spPr bwMode="auto">
          <a:xfrm>
            <a:off x="3900488"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0750" name="Line 30">
            <a:extLst>
              <a:ext uri="{FF2B5EF4-FFF2-40B4-BE49-F238E27FC236}">
                <a16:creationId xmlns:a16="http://schemas.microsoft.com/office/drawing/2014/main" xmlns="" id="{CD32BDFB-A2F0-DB49-82E5-F34B02C37BA6}"/>
              </a:ext>
            </a:extLst>
          </p:cNvPr>
          <p:cNvSpPr>
            <a:spLocks noChangeShapeType="1"/>
          </p:cNvSpPr>
          <p:nvPr/>
        </p:nvSpPr>
        <p:spPr bwMode="auto">
          <a:xfrm>
            <a:off x="4875213" y="3182938"/>
            <a:ext cx="1587"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68671" name="Rectangle 31">
            <a:extLst>
              <a:ext uri="{FF2B5EF4-FFF2-40B4-BE49-F238E27FC236}">
                <a16:creationId xmlns:a16="http://schemas.microsoft.com/office/drawing/2014/main" xmlns="" id="{D68A0820-4C8B-4745-A270-0ED81071FD19}"/>
              </a:ext>
            </a:extLst>
          </p:cNvPr>
          <p:cNvSpPr>
            <a:spLocks noChangeArrowheads="1"/>
          </p:cNvSpPr>
          <p:nvPr/>
        </p:nvSpPr>
        <p:spPr bwMode="auto">
          <a:xfrm>
            <a:off x="1798638" y="333375"/>
            <a:ext cx="6746875" cy="954088"/>
          </a:xfrm>
          <a:prstGeom prst="rect">
            <a:avLst/>
          </a:prstGeom>
          <a:noFill/>
          <a:ln w="9525">
            <a:noFill/>
            <a:miter lim="800000"/>
            <a:headEnd/>
            <a:tailEnd/>
          </a:ln>
          <a:effectLst/>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200" b="1">
                <a:solidFill>
                  <a:srgbClr val="FFFF00"/>
                </a:solidFill>
                <a:effectLst>
                  <a:outerShdw blurRad="38100" dist="38100" dir="2700000" algn="tl">
                    <a:srgbClr val="000000"/>
                  </a:outerShdw>
                </a:effectLst>
                <a:latin typeface="Tahoma" panose="020B0604030504040204" pitchFamily="34" charset="0"/>
              </a:rPr>
              <a:t>Benefícios CV da perda de peso por dieta e exercício</a:t>
            </a:r>
            <a:endParaRPr lang="pt-BR" altLang="pt-BR" sz="3200">
              <a:solidFill>
                <a:srgbClr val="FFFF00"/>
              </a:solidFill>
              <a:effectLst>
                <a:outerShdw blurRad="38100" dist="38100" dir="2700000" algn="tl">
                  <a:srgbClr val="000000"/>
                </a:outerShdw>
              </a:effectLst>
              <a:latin typeface="Tahoma" panose="020B0604030504040204" pitchFamily="34" charset="0"/>
            </a:endParaRPr>
          </a:p>
        </p:txBody>
      </p:sp>
      <p:sp>
        <p:nvSpPr>
          <p:cNvPr id="30752" name="AutoShape 32">
            <a:extLst>
              <a:ext uri="{FF2B5EF4-FFF2-40B4-BE49-F238E27FC236}">
                <a16:creationId xmlns:a16="http://schemas.microsoft.com/office/drawing/2014/main" xmlns="" id="{A797C03B-27C1-8D44-B4BE-4BB6717FEA42}"/>
              </a:ext>
            </a:extLst>
          </p:cNvPr>
          <p:cNvSpPr>
            <a:spLocks noChangeArrowheads="1"/>
          </p:cNvSpPr>
          <p:nvPr/>
        </p:nvSpPr>
        <p:spPr bwMode="auto">
          <a:xfrm>
            <a:off x="3400425" y="3355975"/>
            <a:ext cx="93663"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3" name="AutoShape 33">
            <a:extLst>
              <a:ext uri="{FF2B5EF4-FFF2-40B4-BE49-F238E27FC236}">
                <a16:creationId xmlns:a16="http://schemas.microsoft.com/office/drawing/2014/main" xmlns="" id="{7E272BA9-A4E6-4447-A665-7E146EFB2B5F}"/>
              </a:ext>
            </a:extLst>
          </p:cNvPr>
          <p:cNvSpPr>
            <a:spLocks noChangeArrowheads="1"/>
          </p:cNvSpPr>
          <p:nvPr/>
        </p:nvSpPr>
        <p:spPr bwMode="auto">
          <a:xfrm>
            <a:off x="2782888" y="3736975"/>
            <a:ext cx="96837"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4" name="AutoShape 34">
            <a:extLst>
              <a:ext uri="{FF2B5EF4-FFF2-40B4-BE49-F238E27FC236}">
                <a16:creationId xmlns:a16="http://schemas.microsoft.com/office/drawing/2014/main" xmlns="" id="{C2DD1836-257E-254F-A9CF-5F0BE0C9FB4B}"/>
              </a:ext>
            </a:extLst>
          </p:cNvPr>
          <p:cNvSpPr>
            <a:spLocks noChangeArrowheads="1"/>
          </p:cNvSpPr>
          <p:nvPr/>
        </p:nvSpPr>
        <p:spPr bwMode="auto">
          <a:xfrm>
            <a:off x="2736850" y="3584575"/>
            <a:ext cx="93663"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5" name="AutoShape 35">
            <a:extLst>
              <a:ext uri="{FF2B5EF4-FFF2-40B4-BE49-F238E27FC236}">
                <a16:creationId xmlns:a16="http://schemas.microsoft.com/office/drawing/2014/main" xmlns="" id="{25582277-F3B1-B349-833F-BC4B540EC680}"/>
              </a:ext>
            </a:extLst>
          </p:cNvPr>
          <p:cNvSpPr>
            <a:spLocks noChangeArrowheads="1"/>
          </p:cNvSpPr>
          <p:nvPr/>
        </p:nvSpPr>
        <p:spPr bwMode="auto">
          <a:xfrm>
            <a:off x="1406525" y="5108575"/>
            <a:ext cx="95250"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6" name="AutoShape 36">
            <a:extLst>
              <a:ext uri="{FF2B5EF4-FFF2-40B4-BE49-F238E27FC236}">
                <a16:creationId xmlns:a16="http://schemas.microsoft.com/office/drawing/2014/main" xmlns="" id="{9D3DF690-269C-9C40-9EF7-EA2AA3F0CF55}"/>
              </a:ext>
            </a:extLst>
          </p:cNvPr>
          <p:cNvSpPr>
            <a:spLocks noChangeArrowheads="1"/>
          </p:cNvSpPr>
          <p:nvPr/>
        </p:nvSpPr>
        <p:spPr bwMode="auto">
          <a:xfrm>
            <a:off x="2166938" y="44989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7" name="AutoShape 37">
            <a:extLst>
              <a:ext uri="{FF2B5EF4-FFF2-40B4-BE49-F238E27FC236}">
                <a16:creationId xmlns:a16="http://schemas.microsoft.com/office/drawing/2014/main" xmlns="" id="{841D07FC-A75A-484C-A1F0-B1EF7060B81D}"/>
              </a:ext>
            </a:extLst>
          </p:cNvPr>
          <p:cNvSpPr>
            <a:spLocks noChangeArrowheads="1"/>
          </p:cNvSpPr>
          <p:nvPr/>
        </p:nvSpPr>
        <p:spPr bwMode="auto">
          <a:xfrm>
            <a:off x="2592388" y="4651375"/>
            <a:ext cx="96837"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8" name="AutoShape 38">
            <a:extLst>
              <a:ext uri="{FF2B5EF4-FFF2-40B4-BE49-F238E27FC236}">
                <a16:creationId xmlns:a16="http://schemas.microsoft.com/office/drawing/2014/main" xmlns="" id="{9352BC8F-CDCE-8643-89E9-B256E9E90D3E}"/>
              </a:ext>
            </a:extLst>
          </p:cNvPr>
          <p:cNvSpPr>
            <a:spLocks noChangeArrowheads="1"/>
          </p:cNvSpPr>
          <p:nvPr/>
        </p:nvSpPr>
        <p:spPr bwMode="auto">
          <a:xfrm>
            <a:off x="2166938" y="41179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59" name="AutoShape 39">
            <a:extLst>
              <a:ext uri="{FF2B5EF4-FFF2-40B4-BE49-F238E27FC236}">
                <a16:creationId xmlns:a16="http://schemas.microsoft.com/office/drawing/2014/main" xmlns="" id="{303B973A-E453-0543-B902-A87AD3FC6828}"/>
              </a:ext>
            </a:extLst>
          </p:cNvPr>
          <p:cNvSpPr>
            <a:spLocks noChangeArrowheads="1"/>
          </p:cNvSpPr>
          <p:nvPr/>
        </p:nvSpPr>
        <p:spPr bwMode="auto">
          <a:xfrm>
            <a:off x="2070100" y="4041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0" name="AutoShape 40">
            <a:extLst>
              <a:ext uri="{FF2B5EF4-FFF2-40B4-BE49-F238E27FC236}">
                <a16:creationId xmlns:a16="http://schemas.microsoft.com/office/drawing/2014/main" xmlns="" id="{5D15809F-A3BB-8647-A1C9-9A81EF796D8B}"/>
              </a:ext>
            </a:extLst>
          </p:cNvPr>
          <p:cNvSpPr>
            <a:spLocks noChangeArrowheads="1"/>
          </p:cNvSpPr>
          <p:nvPr/>
        </p:nvSpPr>
        <p:spPr bwMode="auto">
          <a:xfrm>
            <a:off x="2166938" y="39655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1" name="AutoShape 41">
            <a:extLst>
              <a:ext uri="{FF2B5EF4-FFF2-40B4-BE49-F238E27FC236}">
                <a16:creationId xmlns:a16="http://schemas.microsoft.com/office/drawing/2014/main" xmlns="" id="{8F72DE58-8D33-5143-870D-4A0EBB6E2A68}"/>
              </a:ext>
            </a:extLst>
          </p:cNvPr>
          <p:cNvSpPr>
            <a:spLocks noChangeArrowheads="1"/>
          </p:cNvSpPr>
          <p:nvPr/>
        </p:nvSpPr>
        <p:spPr bwMode="auto">
          <a:xfrm>
            <a:off x="2166938" y="37369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2" name="AutoShape 42">
            <a:extLst>
              <a:ext uri="{FF2B5EF4-FFF2-40B4-BE49-F238E27FC236}">
                <a16:creationId xmlns:a16="http://schemas.microsoft.com/office/drawing/2014/main" xmlns="" id="{AA700C42-15B5-6746-B8D1-017775627633}"/>
              </a:ext>
            </a:extLst>
          </p:cNvPr>
          <p:cNvSpPr>
            <a:spLocks noChangeArrowheads="1"/>
          </p:cNvSpPr>
          <p:nvPr/>
        </p:nvSpPr>
        <p:spPr bwMode="auto">
          <a:xfrm>
            <a:off x="2736850" y="3965575"/>
            <a:ext cx="93663"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63" name="Freeform 43">
            <a:extLst>
              <a:ext uri="{FF2B5EF4-FFF2-40B4-BE49-F238E27FC236}">
                <a16:creationId xmlns:a16="http://schemas.microsoft.com/office/drawing/2014/main" xmlns="" id="{7298ED52-5C11-314B-8112-4CD3241D82CE}"/>
              </a:ext>
            </a:extLst>
          </p:cNvPr>
          <p:cNvSpPr>
            <a:spLocks/>
          </p:cNvSpPr>
          <p:nvPr/>
        </p:nvSpPr>
        <p:spPr bwMode="auto">
          <a:xfrm>
            <a:off x="952500" y="1689100"/>
            <a:ext cx="41275" cy="3559175"/>
          </a:xfrm>
          <a:custGeom>
            <a:avLst/>
            <a:gdLst>
              <a:gd name="T0" fmla="*/ 0 w 29"/>
              <a:gd name="T1" fmla="*/ 2147483646 h 2242"/>
              <a:gd name="T2" fmla="*/ 0 w 29"/>
              <a:gd name="T3" fmla="*/ 2147483646 h 2242"/>
              <a:gd name="T4" fmla="*/ 2147483646 w 29"/>
              <a:gd name="T5" fmla="*/ 0 h 2242"/>
              <a:gd name="T6" fmla="*/ 2147483646 w 29"/>
              <a:gd name="T7" fmla="*/ 2147483646 h 2242"/>
              <a:gd name="T8" fmla="*/ 0 w 29"/>
              <a:gd name="T9" fmla="*/ 2147483646 h 2242"/>
              <a:gd name="T10" fmla="*/ 0 60000 65536"/>
              <a:gd name="T11" fmla="*/ 0 60000 65536"/>
              <a:gd name="T12" fmla="*/ 0 60000 65536"/>
              <a:gd name="T13" fmla="*/ 0 60000 65536"/>
              <a:gd name="T14" fmla="*/ 0 60000 65536"/>
              <a:gd name="T15" fmla="*/ 0 w 29"/>
              <a:gd name="T16" fmla="*/ 0 h 2242"/>
              <a:gd name="T17" fmla="*/ 29 w 29"/>
              <a:gd name="T18" fmla="*/ 2242 h 2242"/>
            </a:gdLst>
            <a:ahLst/>
            <a:cxnLst>
              <a:cxn ang="T10">
                <a:pos x="T0" y="T1"/>
              </a:cxn>
              <a:cxn ang="T11">
                <a:pos x="T2" y="T3"/>
              </a:cxn>
              <a:cxn ang="T12">
                <a:pos x="T4" y="T5"/>
              </a:cxn>
              <a:cxn ang="T13">
                <a:pos x="T6" y="T7"/>
              </a:cxn>
              <a:cxn ang="T14">
                <a:pos x="T8" y="T9"/>
              </a:cxn>
            </a:cxnLst>
            <a:rect l="T15" t="T16" r="T17" b="T18"/>
            <a:pathLst>
              <a:path w="29" h="2242">
                <a:moveTo>
                  <a:pt x="0" y="2242"/>
                </a:moveTo>
                <a:lnTo>
                  <a:pt x="0" y="31"/>
                </a:lnTo>
                <a:lnTo>
                  <a:pt x="29" y="0"/>
                </a:lnTo>
                <a:lnTo>
                  <a:pt x="29" y="2211"/>
                </a:lnTo>
                <a:lnTo>
                  <a:pt x="0" y="22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x-none"/>
          </a:p>
        </p:txBody>
      </p:sp>
      <p:sp>
        <p:nvSpPr>
          <p:cNvPr id="30764" name="Freeform 44">
            <a:extLst>
              <a:ext uri="{FF2B5EF4-FFF2-40B4-BE49-F238E27FC236}">
                <a16:creationId xmlns:a16="http://schemas.microsoft.com/office/drawing/2014/main" xmlns="" id="{C269A5C2-0E44-F749-B27F-839CA1D6C659}"/>
              </a:ext>
            </a:extLst>
          </p:cNvPr>
          <p:cNvSpPr>
            <a:spLocks/>
          </p:cNvSpPr>
          <p:nvPr/>
        </p:nvSpPr>
        <p:spPr bwMode="auto">
          <a:xfrm>
            <a:off x="952500" y="1689100"/>
            <a:ext cx="41275" cy="3559175"/>
          </a:xfrm>
          <a:custGeom>
            <a:avLst/>
            <a:gdLst>
              <a:gd name="T0" fmla="*/ 0 w 29"/>
              <a:gd name="T1" fmla="*/ 2147483646 h 2242"/>
              <a:gd name="T2" fmla="*/ 0 w 29"/>
              <a:gd name="T3" fmla="*/ 2147483646 h 2242"/>
              <a:gd name="T4" fmla="*/ 2147483646 w 29"/>
              <a:gd name="T5" fmla="*/ 0 h 2242"/>
              <a:gd name="T6" fmla="*/ 2147483646 w 29"/>
              <a:gd name="T7" fmla="*/ 2147483646 h 2242"/>
              <a:gd name="T8" fmla="*/ 0 w 29"/>
              <a:gd name="T9" fmla="*/ 2147483646 h 2242"/>
              <a:gd name="T10" fmla="*/ 0 60000 65536"/>
              <a:gd name="T11" fmla="*/ 0 60000 65536"/>
              <a:gd name="T12" fmla="*/ 0 60000 65536"/>
              <a:gd name="T13" fmla="*/ 0 60000 65536"/>
              <a:gd name="T14" fmla="*/ 0 60000 65536"/>
              <a:gd name="T15" fmla="*/ 0 w 29"/>
              <a:gd name="T16" fmla="*/ 0 h 2242"/>
              <a:gd name="T17" fmla="*/ 29 w 29"/>
              <a:gd name="T18" fmla="*/ 2242 h 2242"/>
            </a:gdLst>
            <a:ahLst/>
            <a:cxnLst>
              <a:cxn ang="T10">
                <a:pos x="T0" y="T1"/>
              </a:cxn>
              <a:cxn ang="T11">
                <a:pos x="T2" y="T3"/>
              </a:cxn>
              <a:cxn ang="T12">
                <a:pos x="T4" y="T5"/>
              </a:cxn>
              <a:cxn ang="T13">
                <a:pos x="T6" y="T7"/>
              </a:cxn>
              <a:cxn ang="T14">
                <a:pos x="T8" y="T9"/>
              </a:cxn>
            </a:cxnLst>
            <a:rect l="T15" t="T16" r="T17" b="T18"/>
            <a:pathLst>
              <a:path w="29" h="2242">
                <a:moveTo>
                  <a:pt x="0" y="2242"/>
                </a:moveTo>
                <a:lnTo>
                  <a:pt x="0" y="31"/>
                </a:lnTo>
                <a:lnTo>
                  <a:pt x="29" y="0"/>
                </a:lnTo>
                <a:lnTo>
                  <a:pt x="29" y="2211"/>
                </a:lnTo>
                <a:lnTo>
                  <a:pt x="0" y="2242"/>
                </a:lnTo>
                <a:close/>
              </a:path>
            </a:pathLst>
          </a:custGeom>
          <a:noFill/>
          <a:ln w="20638">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x-none"/>
          </a:p>
        </p:txBody>
      </p:sp>
      <p:sp>
        <p:nvSpPr>
          <p:cNvPr id="30765" name="Line 45">
            <a:extLst>
              <a:ext uri="{FF2B5EF4-FFF2-40B4-BE49-F238E27FC236}">
                <a16:creationId xmlns:a16="http://schemas.microsoft.com/office/drawing/2014/main" xmlns="" id="{5E8D5378-D187-6B4A-8E3A-4B236781AB4E}"/>
              </a:ext>
            </a:extLst>
          </p:cNvPr>
          <p:cNvSpPr>
            <a:spLocks noChangeShapeType="1"/>
          </p:cNvSpPr>
          <p:nvPr/>
        </p:nvSpPr>
        <p:spPr bwMode="auto">
          <a:xfrm>
            <a:off x="952500" y="3182938"/>
            <a:ext cx="1588" cy="58737"/>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x-none"/>
          </a:p>
        </p:txBody>
      </p:sp>
      <p:sp>
        <p:nvSpPr>
          <p:cNvPr id="368686" name="Rectangle 46">
            <a:extLst>
              <a:ext uri="{FF2B5EF4-FFF2-40B4-BE49-F238E27FC236}">
                <a16:creationId xmlns:a16="http://schemas.microsoft.com/office/drawing/2014/main" xmlns="" id="{925B9119-C8B7-3541-AFF7-A4D55C349DE9}"/>
              </a:ext>
            </a:extLst>
          </p:cNvPr>
          <p:cNvSpPr>
            <a:spLocks noChangeArrowheads="1"/>
          </p:cNvSpPr>
          <p:nvPr/>
        </p:nvSpPr>
        <p:spPr bwMode="auto">
          <a:xfrm>
            <a:off x="674688" y="5084763"/>
            <a:ext cx="271462" cy="274637"/>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-80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87" name="Rectangle 47">
            <a:extLst>
              <a:ext uri="{FF2B5EF4-FFF2-40B4-BE49-F238E27FC236}">
                <a16:creationId xmlns:a16="http://schemas.microsoft.com/office/drawing/2014/main" xmlns="" id="{2FE2086F-C26A-0145-9A97-F9DBB2CECDDA}"/>
              </a:ext>
            </a:extLst>
          </p:cNvPr>
          <p:cNvSpPr>
            <a:spLocks noChangeArrowheads="1"/>
          </p:cNvSpPr>
          <p:nvPr/>
        </p:nvSpPr>
        <p:spPr bwMode="auto">
          <a:xfrm>
            <a:off x="677863" y="4581525"/>
            <a:ext cx="271462"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-60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88" name="Rectangle 48">
            <a:extLst>
              <a:ext uri="{FF2B5EF4-FFF2-40B4-BE49-F238E27FC236}">
                <a16:creationId xmlns:a16="http://schemas.microsoft.com/office/drawing/2014/main" xmlns="" id="{B2CB7D3B-64B3-B245-9A21-4870A5FF64D3}"/>
              </a:ext>
            </a:extLst>
          </p:cNvPr>
          <p:cNvSpPr>
            <a:spLocks noChangeArrowheads="1"/>
          </p:cNvSpPr>
          <p:nvPr/>
        </p:nvSpPr>
        <p:spPr bwMode="auto">
          <a:xfrm>
            <a:off x="677863" y="4076700"/>
            <a:ext cx="271462"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-40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89" name="Rectangle 49">
            <a:extLst>
              <a:ext uri="{FF2B5EF4-FFF2-40B4-BE49-F238E27FC236}">
                <a16:creationId xmlns:a16="http://schemas.microsoft.com/office/drawing/2014/main" xmlns="" id="{218F2BD1-E9A8-4346-BAB3-210593FBE2C7}"/>
              </a:ext>
            </a:extLst>
          </p:cNvPr>
          <p:cNvSpPr>
            <a:spLocks noChangeArrowheads="1"/>
          </p:cNvSpPr>
          <p:nvPr/>
        </p:nvSpPr>
        <p:spPr bwMode="auto">
          <a:xfrm>
            <a:off x="677863" y="3573463"/>
            <a:ext cx="271462" cy="274637"/>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-20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0" name="Rectangle 50">
            <a:extLst>
              <a:ext uri="{FF2B5EF4-FFF2-40B4-BE49-F238E27FC236}">
                <a16:creationId xmlns:a16="http://schemas.microsoft.com/office/drawing/2014/main" xmlns="" id="{E60564E9-750A-1C4B-9211-6025BFFDC336}"/>
              </a:ext>
            </a:extLst>
          </p:cNvPr>
          <p:cNvSpPr>
            <a:spLocks noChangeArrowheads="1"/>
          </p:cNvSpPr>
          <p:nvPr/>
        </p:nvSpPr>
        <p:spPr bwMode="auto">
          <a:xfrm>
            <a:off x="801688" y="3095625"/>
            <a:ext cx="104775"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1" name="Rectangle 51">
            <a:extLst>
              <a:ext uri="{FF2B5EF4-FFF2-40B4-BE49-F238E27FC236}">
                <a16:creationId xmlns:a16="http://schemas.microsoft.com/office/drawing/2014/main" xmlns="" id="{FA206147-9A9D-D241-A560-5BF0047F45E7}"/>
              </a:ext>
            </a:extLst>
          </p:cNvPr>
          <p:cNvSpPr>
            <a:spLocks noChangeArrowheads="1"/>
          </p:cNvSpPr>
          <p:nvPr/>
        </p:nvSpPr>
        <p:spPr bwMode="auto">
          <a:xfrm>
            <a:off x="731838" y="2565400"/>
            <a:ext cx="20955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20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2" name="Rectangle 52">
            <a:extLst>
              <a:ext uri="{FF2B5EF4-FFF2-40B4-BE49-F238E27FC236}">
                <a16:creationId xmlns:a16="http://schemas.microsoft.com/office/drawing/2014/main" xmlns="" id="{840B3275-3E73-8447-9D70-2B6A0B7EE4BF}"/>
              </a:ext>
            </a:extLst>
          </p:cNvPr>
          <p:cNvSpPr>
            <a:spLocks noChangeArrowheads="1"/>
          </p:cNvSpPr>
          <p:nvPr/>
        </p:nvSpPr>
        <p:spPr bwMode="auto">
          <a:xfrm>
            <a:off x="731838" y="2092325"/>
            <a:ext cx="20955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40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68693" name="Rectangle 53">
            <a:extLst>
              <a:ext uri="{FF2B5EF4-FFF2-40B4-BE49-F238E27FC236}">
                <a16:creationId xmlns:a16="http://schemas.microsoft.com/office/drawing/2014/main" xmlns="" id="{1FEFE508-7BFC-4543-A73E-EA854FDED9DC}"/>
              </a:ext>
            </a:extLst>
          </p:cNvPr>
          <p:cNvSpPr>
            <a:spLocks noChangeArrowheads="1"/>
          </p:cNvSpPr>
          <p:nvPr/>
        </p:nvSpPr>
        <p:spPr bwMode="auto">
          <a:xfrm>
            <a:off x="731838" y="1590675"/>
            <a:ext cx="209550" cy="274638"/>
          </a:xfrm>
          <a:prstGeom prst="rect">
            <a:avLst/>
          </a:prstGeom>
          <a:noFill/>
          <a:ln w="9525">
            <a:noFill/>
            <a:miter lim="800000"/>
            <a:headEnd/>
            <a:tailEnd/>
          </a:ln>
        </p:spPr>
        <p:txBody>
          <a:bodyPr wrap="none" lIns="0" tIns="0" rIns="0" bIns="0">
            <a:spAutoFit/>
          </a:bodyPr>
          <a:lstStyle/>
          <a:p>
            <a:pPr eaLnBrk="1" hangingPunct="1">
              <a:defRPr/>
            </a:pPr>
            <a:r>
              <a:rPr lang="en-US" b="1">
                <a:solidFill>
                  <a:schemeClr val="tx1"/>
                </a:solidFill>
                <a:latin typeface="Arial Narrow" pitchFamily="34" charset="0"/>
                <a:ea typeface="+mn-ea"/>
              </a:rPr>
              <a:t>60</a:t>
            </a:r>
            <a:endParaRPr lang="en-US" b="1">
              <a:solidFill>
                <a:schemeClr val="tx1"/>
              </a:solidFill>
              <a:effectLst>
                <a:outerShdw blurRad="38100" dist="38100" dir="2700000" algn="tl">
                  <a:srgbClr val="000000"/>
                </a:outerShdw>
              </a:effectLst>
              <a:latin typeface="Arial Narrow" pitchFamily="34" charset="0"/>
              <a:ea typeface="+mn-ea"/>
            </a:endParaRPr>
          </a:p>
        </p:txBody>
      </p:sp>
      <p:sp>
        <p:nvSpPr>
          <p:cNvPr id="30774" name="AutoShape 54">
            <a:extLst>
              <a:ext uri="{FF2B5EF4-FFF2-40B4-BE49-F238E27FC236}">
                <a16:creationId xmlns:a16="http://schemas.microsoft.com/office/drawing/2014/main" xmlns="" id="{E066C30C-E27F-3247-9476-F68245874CE8}"/>
              </a:ext>
            </a:extLst>
          </p:cNvPr>
          <p:cNvSpPr>
            <a:spLocks noChangeArrowheads="1"/>
          </p:cNvSpPr>
          <p:nvPr/>
        </p:nvSpPr>
        <p:spPr bwMode="auto">
          <a:xfrm>
            <a:off x="1012825" y="3965575"/>
            <a:ext cx="95250"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5" name="AutoShape 55">
            <a:extLst>
              <a:ext uri="{FF2B5EF4-FFF2-40B4-BE49-F238E27FC236}">
                <a16:creationId xmlns:a16="http://schemas.microsoft.com/office/drawing/2014/main" xmlns="" id="{200CA667-C920-F044-8441-438AD03FBC58}"/>
              </a:ext>
            </a:extLst>
          </p:cNvPr>
          <p:cNvSpPr>
            <a:spLocks noChangeArrowheads="1"/>
          </p:cNvSpPr>
          <p:nvPr/>
        </p:nvSpPr>
        <p:spPr bwMode="auto">
          <a:xfrm>
            <a:off x="1216025" y="3660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6" name="AutoShape 56">
            <a:extLst>
              <a:ext uri="{FF2B5EF4-FFF2-40B4-BE49-F238E27FC236}">
                <a16:creationId xmlns:a16="http://schemas.microsoft.com/office/drawing/2014/main" xmlns="" id="{7C7C1EAD-9603-AF41-9C43-0DABF107BEAB}"/>
              </a:ext>
            </a:extLst>
          </p:cNvPr>
          <p:cNvSpPr>
            <a:spLocks noChangeArrowheads="1"/>
          </p:cNvSpPr>
          <p:nvPr/>
        </p:nvSpPr>
        <p:spPr bwMode="auto">
          <a:xfrm>
            <a:off x="1501775" y="3127375"/>
            <a:ext cx="95250"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7" name="AutoShape 57">
            <a:extLst>
              <a:ext uri="{FF2B5EF4-FFF2-40B4-BE49-F238E27FC236}">
                <a16:creationId xmlns:a16="http://schemas.microsoft.com/office/drawing/2014/main" xmlns="" id="{B7310CE3-6509-DC40-995E-215CF7525898}"/>
              </a:ext>
            </a:extLst>
          </p:cNvPr>
          <p:cNvSpPr>
            <a:spLocks noChangeArrowheads="1"/>
          </p:cNvSpPr>
          <p:nvPr/>
        </p:nvSpPr>
        <p:spPr bwMode="auto">
          <a:xfrm>
            <a:off x="2166938" y="27463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78" name="Line 58">
            <a:extLst>
              <a:ext uri="{FF2B5EF4-FFF2-40B4-BE49-F238E27FC236}">
                <a16:creationId xmlns:a16="http://schemas.microsoft.com/office/drawing/2014/main" xmlns="" id="{2AB532AF-8808-F445-BE6A-26FCE251CEFD}"/>
              </a:ext>
            </a:extLst>
          </p:cNvPr>
          <p:cNvSpPr>
            <a:spLocks noChangeShapeType="1"/>
          </p:cNvSpPr>
          <p:nvPr/>
        </p:nvSpPr>
        <p:spPr bwMode="auto">
          <a:xfrm flipV="1">
            <a:off x="979488" y="2593975"/>
            <a:ext cx="3797300" cy="2209800"/>
          </a:xfrm>
          <a:prstGeom prst="line">
            <a:avLst/>
          </a:prstGeom>
          <a:noFill/>
          <a:ln w="82550">
            <a:solidFill>
              <a:srgbClr val="FF6699"/>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30779" name="AutoShape 59">
            <a:extLst>
              <a:ext uri="{FF2B5EF4-FFF2-40B4-BE49-F238E27FC236}">
                <a16:creationId xmlns:a16="http://schemas.microsoft.com/office/drawing/2014/main" xmlns="" id="{09C0171E-563E-5D4C-9599-13AF4EEFB948}"/>
              </a:ext>
            </a:extLst>
          </p:cNvPr>
          <p:cNvSpPr>
            <a:spLocks noChangeArrowheads="1"/>
          </p:cNvSpPr>
          <p:nvPr/>
        </p:nvSpPr>
        <p:spPr bwMode="auto">
          <a:xfrm>
            <a:off x="2879725" y="37369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0" name="AutoShape 60">
            <a:extLst>
              <a:ext uri="{FF2B5EF4-FFF2-40B4-BE49-F238E27FC236}">
                <a16:creationId xmlns:a16="http://schemas.microsoft.com/office/drawing/2014/main" xmlns="" id="{56106B87-EEDB-7D45-85D5-78A0E712E9FE}"/>
              </a:ext>
            </a:extLst>
          </p:cNvPr>
          <p:cNvSpPr>
            <a:spLocks noChangeArrowheads="1"/>
          </p:cNvSpPr>
          <p:nvPr/>
        </p:nvSpPr>
        <p:spPr bwMode="auto">
          <a:xfrm>
            <a:off x="2879725" y="38893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1" name="AutoShape 61">
            <a:extLst>
              <a:ext uri="{FF2B5EF4-FFF2-40B4-BE49-F238E27FC236}">
                <a16:creationId xmlns:a16="http://schemas.microsoft.com/office/drawing/2014/main" xmlns="" id="{F2D6CB68-6060-4747-998F-9A2FBE50CB8E}"/>
              </a:ext>
            </a:extLst>
          </p:cNvPr>
          <p:cNvSpPr>
            <a:spLocks noChangeArrowheads="1"/>
          </p:cNvSpPr>
          <p:nvPr/>
        </p:nvSpPr>
        <p:spPr bwMode="auto">
          <a:xfrm>
            <a:off x="2971800" y="3660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2" name="AutoShape 62">
            <a:extLst>
              <a:ext uri="{FF2B5EF4-FFF2-40B4-BE49-F238E27FC236}">
                <a16:creationId xmlns:a16="http://schemas.microsoft.com/office/drawing/2014/main" xmlns="" id="{109B75C5-4BB3-274B-B3BE-48A84F9240FD}"/>
              </a:ext>
            </a:extLst>
          </p:cNvPr>
          <p:cNvSpPr>
            <a:spLocks noChangeArrowheads="1"/>
          </p:cNvSpPr>
          <p:nvPr/>
        </p:nvSpPr>
        <p:spPr bwMode="auto">
          <a:xfrm>
            <a:off x="3116263" y="36607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3" name="AutoShape 63">
            <a:extLst>
              <a:ext uri="{FF2B5EF4-FFF2-40B4-BE49-F238E27FC236}">
                <a16:creationId xmlns:a16="http://schemas.microsoft.com/office/drawing/2014/main" xmlns="" id="{DC0C400B-0EAE-B443-8531-69CC87C8995B}"/>
              </a:ext>
            </a:extLst>
          </p:cNvPr>
          <p:cNvSpPr>
            <a:spLocks noChangeArrowheads="1"/>
          </p:cNvSpPr>
          <p:nvPr/>
        </p:nvSpPr>
        <p:spPr bwMode="auto">
          <a:xfrm>
            <a:off x="2879725" y="34321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4" name="AutoShape 64">
            <a:extLst>
              <a:ext uri="{FF2B5EF4-FFF2-40B4-BE49-F238E27FC236}">
                <a16:creationId xmlns:a16="http://schemas.microsoft.com/office/drawing/2014/main" xmlns="" id="{F5BD46C8-2205-104E-82B6-EB40A5173921}"/>
              </a:ext>
            </a:extLst>
          </p:cNvPr>
          <p:cNvSpPr>
            <a:spLocks noChangeArrowheads="1"/>
          </p:cNvSpPr>
          <p:nvPr/>
        </p:nvSpPr>
        <p:spPr bwMode="auto">
          <a:xfrm>
            <a:off x="2879725" y="3279775"/>
            <a:ext cx="92075"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5" name="AutoShape 65">
            <a:extLst>
              <a:ext uri="{FF2B5EF4-FFF2-40B4-BE49-F238E27FC236}">
                <a16:creationId xmlns:a16="http://schemas.microsoft.com/office/drawing/2014/main" xmlns="" id="{66C9DC0C-A235-9F41-943B-498A9720C593}"/>
              </a:ext>
            </a:extLst>
          </p:cNvPr>
          <p:cNvSpPr>
            <a:spLocks noChangeArrowheads="1"/>
          </p:cNvSpPr>
          <p:nvPr/>
        </p:nvSpPr>
        <p:spPr bwMode="auto">
          <a:xfrm>
            <a:off x="3019425" y="32797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6" name="AutoShape 66">
            <a:extLst>
              <a:ext uri="{FF2B5EF4-FFF2-40B4-BE49-F238E27FC236}">
                <a16:creationId xmlns:a16="http://schemas.microsoft.com/office/drawing/2014/main" xmlns="" id="{F2112CD3-5131-464B-A1AA-7619C689BBC9}"/>
              </a:ext>
            </a:extLst>
          </p:cNvPr>
          <p:cNvSpPr>
            <a:spLocks noChangeArrowheads="1"/>
          </p:cNvSpPr>
          <p:nvPr/>
        </p:nvSpPr>
        <p:spPr bwMode="auto">
          <a:xfrm>
            <a:off x="4586288" y="3203575"/>
            <a:ext cx="96837"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7" name="AutoShape 67">
            <a:extLst>
              <a:ext uri="{FF2B5EF4-FFF2-40B4-BE49-F238E27FC236}">
                <a16:creationId xmlns:a16="http://schemas.microsoft.com/office/drawing/2014/main" xmlns="" id="{7CC5C625-B297-674C-A421-D9899AFACA5B}"/>
              </a:ext>
            </a:extLst>
          </p:cNvPr>
          <p:cNvSpPr>
            <a:spLocks noChangeArrowheads="1"/>
          </p:cNvSpPr>
          <p:nvPr/>
        </p:nvSpPr>
        <p:spPr bwMode="auto">
          <a:xfrm>
            <a:off x="2971800" y="2365375"/>
            <a:ext cx="96838"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0788" name="AutoShape 68">
            <a:extLst>
              <a:ext uri="{FF2B5EF4-FFF2-40B4-BE49-F238E27FC236}">
                <a16:creationId xmlns:a16="http://schemas.microsoft.com/office/drawing/2014/main" xmlns="" id="{71DCC977-98C8-EA4E-887B-3DB0B208D01A}"/>
              </a:ext>
            </a:extLst>
          </p:cNvPr>
          <p:cNvSpPr>
            <a:spLocks noChangeArrowheads="1"/>
          </p:cNvSpPr>
          <p:nvPr/>
        </p:nvSpPr>
        <p:spPr bwMode="auto">
          <a:xfrm>
            <a:off x="3068638" y="2517775"/>
            <a:ext cx="93662" cy="152400"/>
          </a:xfrm>
          <a:prstGeom prst="flowChartConnector">
            <a:avLst/>
          </a:prstGeom>
          <a:solidFill>
            <a:srgbClr val="00FF00"/>
          </a:solidFill>
          <a:ln w="9525">
            <a:solidFill>
              <a:schemeClr val="bg1"/>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800">
              <a:solidFill>
                <a:srgbClr val="FFFFFF"/>
              </a:solidFill>
            </a:endParaRPr>
          </a:p>
        </p:txBody>
      </p:sp>
      <p:sp>
        <p:nvSpPr>
          <p:cNvPr id="368709" name="Text Box 69">
            <a:extLst>
              <a:ext uri="{FF2B5EF4-FFF2-40B4-BE49-F238E27FC236}">
                <a16:creationId xmlns:a16="http://schemas.microsoft.com/office/drawing/2014/main" xmlns="" id="{D45BC522-DF94-BD4E-80C2-70E7EE26AB79}"/>
              </a:ext>
            </a:extLst>
          </p:cNvPr>
          <p:cNvSpPr txBox="1">
            <a:spLocks noChangeArrowheads="1"/>
          </p:cNvSpPr>
          <p:nvPr/>
        </p:nvSpPr>
        <p:spPr bwMode="auto">
          <a:xfrm>
            <a:off x="2027238" y="5516563"/>
            <a:ext cx="2713037" cy="3365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defRPr/>
            </a:pPr>
            <a:r>
              <a:rPr lang="pt-BR" altLang="pt-BR" sz="1600" b="1">
                <a:solidFill>
                  <a:schemeClr val="tx1"/>
                </a:solidFill>
                <a:effectLst>
                  <a:outerShdw blurRad="38100" dist="38100" dir="2700000" algn="tl">
                    <a:srgbClr val="000000"/>
                  </a:outerShdw>
                </a:effectLst>
              </a:rPr>
              <a:t>Alteração no peso (kg)</a:t>
            </a:r>
            <a:endParaRPr lang="pt-BR" altLang="pt-BR" sz="1600">
              <a:solidFill>
                <a:schemeClr val="tx1"/>
              </a:solidFill>
              <a:effectLst>
                <a:outerShdw blurRad="38100" dist="38100" dir="2700000" algn="tl">
                  <a:srgbClr val="000000"/>
                </a:outerShdw>
              </a:effectLst>
            </a:endParaRPr>
          </a:p>
        </p:txBody>
      </p:sp>
      <p:sp>
        <p:nvSpPr>
          <p:cNvPr id="368710" name="Text Box 70">
            <a:extLst>
              <a:ext uri="{FF2B5EF4-FFF2-40B4-BE49-F238E27FC236}">
                <a16:creationId xmlns:a16="http://schemas.microsoft.com/office/drawing/2014/main" xmlns="" id="{4ECD5843-7565-3147-BBD0-49A87984D356}"/>
              </a:ext>
            </a:extLst>
          </p:cNvPr>
          <p:cNvSpPr txBox="1">
            <a:spLocks noChangeArrowheads="1"/>
          </p:cNvSpPr>
          <p:nvPr/>
        </p:nvSpPr>
        <p:spPr bwMode="auto">
          <a:xfrm>
            <a:off x="790575" y="1258888"/>
            <a:ext cx="2373313" cy="350837"/>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50000"/>
              </a:spcBef>
              <a:defRPr/>
            </a:pPr>
            <a:r>
              <a:rPr lang="pt-BR" altLang="pt-BR" sz="1700" b="1">
                <a:solidFill>
                  <a:schemeClr val="tx1"/>
                </a:solidFill>
                <a:effectLst>
                  <a:outerShdw blurRad="38100" dist="38100" dir="2700000" algn="tl">
                    <a:srgbClr val="000000"/>
                  </a:outerShdw>
                </a:effectLst>
              </a:rPr>
              <a:t> </a:t>
            </a:r>
            <a:r>
              <a:rPr lang="pt-BR" altLang="pt-BR" sz="1600" b="1">
                <a:solidFill>
                  <a:schemeClr val="tx1"/>
                </a:solidFill>
                <a:effectLst>
                  <a:outerShdw blurRad="38100" dist="38100" dir="2700000" algn="tl">
                    <a:srgbClr val="000000"/>
                  </a:outerShdw>
                </a:effectLst>
                <a:sym typeface="Symbol" panose="05050102010706020507" pitchFamily="18" charset="2"/>
              </a:rPr>
              <a:t></a:t>
            </a:r>
            <a:r>
              <a:rPr lang="pt-BR" altLang="pt-BR" sz="1600" b="1">
                <a:solidFill>
                  <a:schemeClr val="tx1"/>
                </a:solidFill>
                <a:effectLst>
                  <a:outerShdw blurRad="38100" dist="38100" dir="2700000" algn="tl">
                    <a:srgbClr val="000000"/>
                  </a:outerShdw>
                </a:effectLst>
              </a:rPr>
              <a:t>PA sistólica (mmHg)</a:t>
            </a:r>
          </a:p>
        </p:txBody>
      </p:sp>
      <p:sp>
        <p:nvSpPr>
          <p:cNvPr id="368711" name="Rectangle 71">
            <a:extLst>
              <a:ext uri="{FF2B5EF4-FFF2-40B4-BE49-F238E27FC236}">
                <a16:creationId xmlns:a16="http://schemas.microsoft.com/office/drawing/2014/main" xmlns="" id="{9AF677BC-E8A8-AA49-8217-171F85B45CFA}"/>
              </a:ext>
            </a:extLst>
          </p:cNvPr>
          <p:cNvSpPr>
            <a:spLocks noChangeArrowheads="1"/>
          </p:cNvSpPr>
          <p:nvPr/>
        </p:nvSpPr>
        <p:spPr bwMode="auto">
          <a:xfrm>
            <a:off x="787400" y="6416675"/>
            <a:ext cx="2439988" cy="336550"/>
          </a:xfrm>
          <a:prstGeom prst="rect">
            <a:avLst/>
          </a:prstGeom>
          <a:noFill/>
          <a:ln w="9525" algn="ctr">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pt-BR" sz="1600" b="1" i="1">
                <a:solidFill>
                  <a:srgbClr val="99CCFF"/>
                </a:solidFill>
                <a:effectLst>
                  <a:outerShdw blurRad="38100" dist="38100" dir="2700000" algn="tl">
                    <a:srgbClr val="000000"/>
                  </a:outerShdw>
                </a:effectLst>
                <a:latin typeface="Arial Narrow" panose="020B0606020202030204" pitchFamily="34" charset="0"/>
              </a:rPr>
              <a:t>Goldstein. Int J Obes 1992</a:t>
            </a:r>
          </a:p>
        </p:txBody>
      </p:sp>
      <p:pic>
        <p:nvPicPr>
          <p:cNvPr id="102472" name="Picture 72" descr="OBES3">
            <a:extLst>
              <a:ext uri="{FF2B5EF4-FFF2-40B4-BE49-F238E27FC236}">
                <a16:creationId xmlns:a16="http://schemas.microsoft.com/office/drawing/2014/main" xmlns="" id="{40EC69CE-1311-8F4D-A1A0-264DFB3ED20A}"/>
              </a:ext>
            </a:extLst>
          </p:cNvPr>
          <p:cNvPicPr>
            <a:picLocks noChangeAspect="1" noChangeArrowheads="1"/>
          </p:cNvPicPr>
          <p:nvPr/>
        </p:nvPicPr>
        <p:blipFill>
          <a:blip r:embed="rId3">
            <a:lum bright="-6000" contrast="42000"/>
          </a:blip>
          <a:srcRect/>
          <a:stretch>
            <a:fillRect/>
          </a:stretch>
        </p:blipFill>
        <p:spPr bwMode="auto">
          <a:xfrm>
            <a:off x="4994275" y="2905125"/>
            <a:ext cx="4502150" cy="3333750"/>
          </a:xfrm>
          <a:prstGeom prst="rect">
            <a:avLst/>
          </a:prstGeom>
          <a:noFill/>
          <a:ln w="12700">
            <a:solidFill>
              <a:schemeClr val="tx1"/>
            </a:solidFill>
            <a:miter lim="800000"/>
            <a:headEnd/>
            <a:tailEnd/>
          </a:ln>
          <a:effectLst>
            <a:outerShdw blurRad="63500" dist="190500" dir="19387806" algn="ctr" rotWithShape="0">
              <a:srgbClr val="008080">
                <a:alpha val="74997"/>
              </a:srgbClr>
            </a:outerShdw>
          </a:effectLst>
        </p:spPr>
      </p:pic>
      <p:sp>
        <p:nvSpPr>
          <p:cNvPr id="368713" name="Text Box 73">
            <a:extLst>
              <a:ext uri="{FF2B5EF4-FFF2-40B4-BE49-F238E27FC236}">
                <a16:creationId xmlns:a16="http://schemas.microsoft.com/office/drawing/2014/main" xmlns="" id="{4A188A8C-75BC-CF46-BC94-57F8F911F6CA}"/>
              </a:ext>
            </a:extLst>
          </p:cNvPr>
          <p:cNvSpPr txBox="1">
            <a:spLocks noChangeArrowheads="1"/>
          </p:cNvSpPr>
          <p:nvPr/>
        </p:nvSpPr>
        <p:spPr bwMode="auto">
          <a:xfrm>
            <a:off x="7826375" y="6421438"/>
            <a:ext cx="2251075" cy="3365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spcBef>
                <a:spcPct val="50000"/>
              </a:spcBef>
              <a:defRPr/>
            </a:pPr>
            <a:r>
              <a:rPr lang="en-US" altLang="pt-BR" sz="1600" b="1" i="1">
                <a:solidFill>
                  <a:srgbClr val="99CCFF"/>
                </a:solidFill>
                <a:effectLst>
                  <a:outerShdw blurRad="38100" dist="38100" dir="2700000" algn="tl">
                    <a:srgbClr val="000000"/>
                  </a:outerShdw>
                </a:effectLst>
                <a:latin typeface="Arial Narrow" panose="020B0606020202030204" pitchFamily="34" charset="0"/>
              </a:rPr>
              <a:t>Wood et al. NEJM 1991 </a:t>
            </a:r>
          </a:p>
        </p:txBody>
      </p:sp>
      <p:sp>
        <p:nvSpPr>
          <p:cNvPr id="30794" name="Text Box 74">
            <a:extLst>
              <a:ext uri="{FF2B5EF4-FFF2-40B4-BE49-F238E27FC236}">
                <a16:creationId xmlns:a16="http://schemas.microsoft.com/office/drawing/2014/main" xmlns="" id="{BDCCE970-9B2C-6A4F-B110-2EE8F89E186F}"/>
              </a:ext>
            </a:extLst>
          </p:cNvPr>
          <p:cNvSpPr txBox="1">
            <a:spLocks noChangeArrowheads="1"/>
          </p:cNvSpPr>
          <p:nvPr/>
        </p:nvSpPr>
        <p:spPr bwMode="auto">
          <a:xfrm>
            <a:off x="6105525" y="2316163"/>
            <a:ext cx="2546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pt-BR" altLang="pt-BR" sz="1800" b="1">
                <a:solidFill>
                  <a:srgbClr val="FFFFFF"/>
                </a:solidFill>
              </a:rPr>
              <a:t>Lipoproteínas séricas</a:t>
            </a:r>
            <a:endParaRPr lang="en-US" altLang="pt-BR" sz="1800" b="1">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xmlns="" id="{0A1F9A13-A4F7-9141-9E0B-C3EEB7AEA8DC}"/>
              </a:ext>
            </a:extLst>
          </p:cNvPr>
          <p:cNvSpPr>
            <a:spLocks noGrp="1" noChangeArrowheads="1"/>
          </p:cNvSpPr>
          <p:nvPr>
            <p:ph type="title"/>
          </p:nvPr>
        </p:nvSpPr>
        <p:spPr>
          <a:xfrm>
            <a:off x="857250" y="381000"/>
            <a:ext cx="8743950" cy="609600"/>
          </a:xfrm>
        </p:spPr>
        <p:txBody>
          <a:bodyPr/>
          <a:lstStyle/>
          <a:p>
            <a:pPr eaLnBrk="1" hangingPunct="1">
              <a:defRPr/>
            </a:pPr>
            <a:r>
              <a:rPr lang="pt-BR" altLang="pt-BR" sz="32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Fatores de Risco Cardiovascular</a:t>
            </a:r>
          </a:p>
        </p:txBody>
      </p:sp>
      <p:sp>
        <p:nvSpPr>
          <p:cNvPr id="32771" name="Rectangle 3">
            <a:extLst>
              <a:ext uri="{FF2B5EF4-FFF2-40B4-BE49-F238E27FC236}">
                <a16:creationId xmlns:a16="http://schemas.microsoft.com/office/drawing/2014/main" xmlns="" id="{47E61D2E-A049-5448-80E8-CA21FD49FBC5}"/>
              </a:ext>
            </a:extLst>
          </p:cNvPr>
          <p:cNvSpPr>
            <a:spLocks noGrp="1" noChangeArrowheads="1"/>
          </p:cNvSpPr>
          <p:nvPr>
            <p:ph type="body" sz="half" idx="1"/>
          </p:nvPr>
        </p:nvSpPr>
        <p:spPr>
          <a:xfrm>
            <a:off x="514350" y="2251075"/>
            <a:ext cx="4371975" cy="3175000"/>
          </a:xfrm>
          <a:gradFill rotWithShape="0">
            <a:gsLst>
              <a:gs pos="0">
                <a:srgbClr val="001020"/>
              </a:gs>
              <a:gs pos="100000">
                <a:srgbClr val="003D7A"/>
              </a:gs>
            </a:gsLst>
            <a:lin ang="5400000" scaled="1"/>
          </a:gradFill>
        </p:spPr>
        <p:txBody>
          <a:bodyPr/>
          <a:lstStyle/>
          <a:p>
            <a:pPr eaLnBrk="1" hangingPunct="1">
              <a:lnSpc>
                <a:spcPct val="90000"/>
              </a:lnSpc>
              <a:buFont typeface="Wingdings" pitchFamily="2" charset="2"/>
              <a:buNone/>
            </a:pPr>
            <a:r>
              <a:rPr lang="pt-BR" altLang="pt-BR" b="1">
                <a:solidFill>
                  <a:srgbClr val="FFDF57"/>
                </a:solidFill>
              </a:rPr>
              <a:t>Clássicos</a:t>
            </a:r>
          </a:p>
          <a:p>
            <a:pPr eaLnBrk="1" hangingPunct="1">
              <a:lnSpc>
                <a:spcPct val="90000"/>
              </a:lnSpc>
              <a:buClr>
                <a:schemeClr val="folHlink"/>
              </a:buClr>
              <a:buFont typeface="Wingdings" pitchFamily="2" charset="2"/>
              <a:buChar char="§"/>
            </a:pPr>
            <a:r>
              <a:rPr lang="pt-BR" altLang="pt-BR" sz="2200" b="1"/>
              <a:t>Tabagismo</a:t>
            </a:r>
          </a:p>
          <a:p>
            <a:pPr eaLnBrk="1" hangingPunct="1">
              <a:lnSpc>
                <a:spcPct val="90000"/>
              </a:lnSpc>
              <a:buClr>
                <a:schemeClr val="folHlink"/>
              </a:buClr>
              <a:buFont typeface="Wingdings" pitchFamily="2" charset="2"/>
              <a:buChar char="§"/>
            </a:pPr>
            <a:r>
              <a:rPr lang="pt-BR" altLang="pt-BR" sz="2200" b="1"/>
              <a:t>Hipertensão arterial</a:t>
            </a:r>
          </a:p>
          <a:p>
            <a:pPr eaLnBrk="1" hangingPunct="1">
              <a:lnSpc>
                <a:spcPct val="90000"/>
              </a:lnSpc>
              <a:buClr>
                <a:schemeClr val="folHlink"/>
              </a:buClr>
              <a:buFont typeface="Wingdings" pitchFamily="2" charset="2"/>
              <a:buChar char="§"/>
            </a:pPr>
            <a:r>
              <a:rPr lang="pt-BR" altLang="pt-BR" sz="2200" b="1"/>
              <a:t>Hipercolesterolemia</a:t>
            </a:r>
          </a:p>
          <a:p>
            <a:pPr eaLnBrk="1" hangingPunct="1">
              <a:lnSpc>
                <a:spcPct val="90000"/>
              </a:lnSpc>
              <a:buClr>
                <a:schemeClr val="folHlink"/>
              </a:buClr>
              <a:buFont typeface="Wingdings" pitchFamily="2" charset="2"/>
              <a:buChar char="§"/>
            </a:pPr>
            <a:r>
              <a:rPr lang="pt-BR" altLang="pt-BR" sz="2200" b="1"/>
              <a:t>Intolerância à glicose</a:t>
            </a:r>
          </a:p>
          <a:p>
            <a:pPr eaLnBrk="1" hangingPunct="1">
              <a:lnSpc>
                <a:spcPct val="90000"/>
              </a:lnSpc>
              <a:buClr>
                <a:schemeClr val="folHlink"/>
              </a:buClr>
              <a:buFont typeface="Wingdings" pitchFamily="2" charset="2"/>
              <a:buChar char="§"/>
            </a:pPr>
            <a:endParaRPr lang="pt-BR" altLang="pt-BR" sz="2200" b="1"/>
          </a:p>
          <a:p>
            <a:pPr eaLnBrk="1" hangingPunct="1">
              <a:lnSpc>
                <a:spcPct val="90000"/>
              </a:lnSpc>
              <a:buClr>
                <a:schemeClr val="folHlink"/>
              </a:buClr>
              <a:buFont typeface="Wingdings" pitchFamily="2" charset="2"/>
              <a:buChar char="§"/>
            </a:pPr>
            <a:r>
              <a:rPr lang="pt-BR" altLang="pt-BR" sz="2200" b="1"/>
              <a:t>Não-modificáveis: idade, sexo, história familiar</a:t>
            </a:r>
          </a:p>
        </p:txBody>
      </p:sp>
      <p:sp>
        <p:nvSpPr>
          <p:cNvPr id="32772" name="Rectangle 4">
            <a:extLst>
              <a:ext uri="{FF2B5EF4-FFF2-40B4-BE49-F238E27FC236}">
                <a16:creationId xmlns:a16="http://schemas.microsoft.com/office/drawing/2014/main" xmlns="" id="{A4431CC9-9A38-B84D-A8F4-9C5A8E0C9EEB}"/>
              </a:ext>
            </a:extLst>
          </p:cNvPr>
          <p:cNvSpPr>
            <a:spLocks noGrp="1" noChangeArrowheads="1"/>
          </p:cNvSpPr>
          <p:nvPr>
            <p:ph type="body" sz="half" idx="2"/>
          </p:nvPr>
        </p:nvSpPr>
        <p:spPr>
          <a:xfrm>
            <a:off x="5486400" y="1501775"/>
            <a:ext cx="4457700" cy="3967768"/>
          </a:xfrm>
          <a:gradFill rotWithShape="0">
            <a:gsLst>
              <a:gs pos="0">
                <a:srgbClr val="001020"/>
              </a:gs>
              <a:gs pos="100000">
                <a:srgbClr val="003D7A"/>
              </a:gs>
            </a:gsLst>
            <a:lin ang="5400000" scaled="1"/>
          </a:gradFill>
        </p:spPr>
        <p:txBody>
          <a:bodyPr/>
          <a:lstStyle/>
          <a:p>
            <a:pPr eaLnBrk="1" hangingPunct="1">
              <a:lnSpc>
                <a:spcPct val="90000"/>
              </a:lnSpc>
              <a:buFont typeface="Wingdings" pitchFamily="2" charset="2"/>
              <a:buNone/>
            </a:pPr>
            <a:r>
              <a:rPr lang="pt-BR" altLang="pt-BR" b="1" dirty="0" err="1">
                <a:solidFill>
                  <a:srgbClr val="FFDF57"/>
                </a:solidFill>
              </a:rPr>
              <a:t>Não-Clássicos</a:t>
            </a:r>
            <a:endParaRPr lang="pt-BR" altLang="pt-BR" b="1" dirty="0">
              <a:solidFill>
                <a:srgbClr val="FFDF57"/>
              </a:solidFill>
            </a:endParaRPr>
          </a:p>
          <a:p>
            <a:pPr eaLnBrk="1" hangingPunct="1">
              <a:lnSpc>
                <a:spcPct val="90000"/>
              </a:lnSpc>
              <a:buClr>
                <a:schemeClr val="folHlink"/>
              </a:buClr>
              <a:buFont typeface="Wingdings" pitchFamily="2" charset="2"/>
              <a:buChar char="§"/>
            </a:pPr>
            <a:r>
              <a:rPr lang="pt-BR" altLang="pt-BR" sz="2200" b="1" dirty="0">
                <a:solidFill>
                  <a:srgbClr val="FFFFFF"/>
                </a:solidFill>
              </a:rPr>
              <a:t>Obesidade central</a:t>
            </a:r>
          </a:p>
          <a:p>
            <a:pPr eaLnBrk="1" hangingPunct="1">
              <a:lnSpc>
                <a:spcPct val="90000"/>
              </a:lnSpc>
              <a:buClr>
                <a:schemeClr val="folHlink"/>
              </a:buClr>
              <a:buFont typeface="Wingdings" pitchFamily="2" charset="2"/>
              <a:buChar char="§"/>
            </a:pPr>
            <a:r>
              <a:rPr lang="pt-BR" altLang="pt-BR" sz="2200" b="1" dirty="0">
                <a:solidFill>
                  <a:srgbClr val="FFFFFF"/>
                </a:solidFill>
              </a:rPr>
              <a:t>Sedentarismo</a:t>
            </a:r>
          </a:p>
          <a:p>
            <a:pPr eaLnBrk="1" hangingPunct="1">
              <a:lnSpc>
                <a:spcPct val="90000"/>
              </a:lnSpc>
              <a:buClr>
                <a:schemeClr val="folHlink"/>
              </a:buClr>
              <a:buFont typeface="Wingdings" pitchFamily="2" charset="2"/>
              <a:buChar char="§"/>
            </a:pPr>
            <a:r>
              <a:rPr lang="pt-BR" altLang="pt-BR" sz="2200" b="1" dirty="0">
                <a:solidFill>
                  <a:srgbClr val="FFFFFF"/>
                </a:solidFill>
              </a:rPr>
              <a:t>Hiperuricemia</a:t>
            </a:r>
          </a:p>
          <a:p>
            <a:pPr eaLnBrk="1" hangingPunct="1">
              <a:lnSpc>
                <a:spcPct val="90000"/>
              </a:lnSpc>
              <a:buClr>
                <a:schemeClr val="folHlink"/>
              </a:buClr>
              <a:buFont typeface="Wingdings" pitchFamily="2" charset="2"/>
              <a:buChar char="§"/>
            </a:pPr>
            <a:r>
              <a:rPr lang="pt-BR" altLang="pt-BR" sz="2200" b="1" dirty="0">
                <a:solidFill>
                  <a:srgbClr val="FFFFFF"/>
                </a:solidFill>
                <a:sym typeface="Symbol" pitchFamily="2" charset="2"/>
              </a:rPr>
              <a:t> </a:t>
            </a:r>
            <a:r>
              <a:rPr lang="pt-BR" altLang="pt-BR" sz="2200" b="1" dirty="0" err="1">
                <a:solidFill>
                  <a:srgbClr val="FFFFFF"/>
                </a:solidFill>
              </a:rPr>
              <a:t>homocisteinemia</a:t>
            </a:r>
            <a:endParaRPr lang="pt-BR" altLang="pt-BR" sz="2200" b="1" dirty="0">
              <a:solidFill>
                <a:srgbClr val="FFFFFF"/>
              </a:solidFill>
            </a:endParaRPr>
          </a:p>
          <a:p>
            <a:pPr eaLnBrk="1" hangingPunct="1">
              <a:lnSpc>
                <a:spcPct val="90000"/>
              </a:lnSpc>
              <a:buClr>
                <a:schemeClr val="folHlink"/>
              </a:buClr>
              <a:buFont typeface="Wingdings" pitchFamily="2" charset="2"/>
              <a:buChar char="§"/>
            </a:pPr>
            <a:r>
              <a:rPr lang="pt-BR" altLang="pt-BR" sz="2200" b="1" dirty="0">
                <a:solidFill>
                  <a:srgbClr val="FFFFFF"/>
                </a:solidFill>
              </a:rPr>
              <a:t>Resistência à insulina</a:t>
            </a:r>
          </a:p>
          <a:p>
            <a:pPr eaLnBrk="1" hangingPunct="1">
              <a:lnSpc>
                <a:spcPct val="90000"/>
              </a:lnSpc>
              <a:buClr>
                <a:schemeClr val="folHlink"/>
              </a:buClr>
              <a:buFont typeface="Wingdings" pitchFamily="2" charset="2"/>
              <a:buChar char="§"/>
            </a:pPr>
            <a:r>
              <a:rPr lang="pt-BR" altLang="pt-BR" sz="2200" b="1" dirty="0">
                <a:solidFill>
                  <a:srgbClr val="FFFFFF"/>
                </a:solidFill>
              </a:rPr>
              <a:t>Distúrbios da coagulação-fibrinólise</a:t>
            </a:r>
          </a:p>
          <a:p>
            <a:pPr eaLnBrk="1" hangingPunct="1">
              <a:lnSpc>
                <a:spcPct val="90000"/>
              </a:lnSpc>
              <a:buClr>
                <a:schemeClr val="folHlink"/>
              </a:buClr>
              <a:buFont typeface="Wingdings" pitchFamily="2" charset="2"/>
              <a:buChar char="§"/>
            </a:pPr>
            <a:r>
              <a:rPr lang="pt-BR" altLang="pt-BR" sz="2200" b="1" dirty="0">
                <a:solidFill>
                  <a:srgbClr val="FFFFFF"/>
                </a:solidFill>
              </a:rPr>
              <a:t>Microalbuminúria</a:t>
            </a:r>
          </a:p>
          <a:p>
            <a:pPr eaLnBrk="1" hangingPunct="1">
              <a:lnSpc>
                <a:spcPct val="90000"/>
              </a:lnSpc>
              <a:buClr>
                <a:schemeClr val="folHlink"/>
              </a:buClr>
              <a:buFont typeface="Wingdings" pitchFamily="2" charset="2"/>
              <a:buChar char="§"/>
            </a:pPr>
            <a:r>
              <a:rPr lang="pt-BR" altLang="pt-BR" sz="2200" b="1" dirty="0">
                <a:solidFill>
                  <a:srgbClr val="FFFFFF"/>
                </a:solidFill>
              </a:rPr>
              <a:t>Inflamação subclínica</a:t>
            </a:r>
          </a:p>
        </p:txBody>
      </p:sp>
      <p:pic>
        <p:nvPicPr>
          <p:cNvPr id="32773" name="Picture 5" descr="heart">
            <a:extLst>
              <a:ext uri="{FF2B5EF4-FFF2-40B4-BE49-F238E27FC236}">
                <a16:creationId xmlns:a16="http://schemas.microsoft.com/office/drawing/2014/main" xmlns="" id="{7DF169DC-1332-2B49-8420-D29403FE6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15925"/>
            <a:ext cx="1339850"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o 2">
            <a:extLst>
              <a:ext uri="{FF2B5EF4-FFF2-40B4-BE49-F238E27FC236}">
                <a16:creationId xmlns:a16="http://schemas.microsoft.com/office/drawing/2014/main" xmlns="" id="{37BF5113-C181-FA42-955D-5A86681D7FE2}"/>
              </a:ext>
            </a:extLst>
          </p:cNvPr>
          <p:cNvGrpSpPr>
            <a:grpSpLocks/>
          </p:cNvGrpSpPr>
          <p:nvPr/>
        </p:nvGrpSpPr>
        <p:grpSpPr bwMode="auto">
          <a:xfrm>
            <a:off x="681038" y="1933575"/>
            <a:ext cx="7313382" cy="4264025"/>
            <a:chOff x="681038" y="1933576"/>
            <a:chExt cx="7313772" cy="4264026"/>
          </a:xfrm>
        </p:grpSpPr>
        <p:grpSp>
          <p:nvGrpSpPr>
            <p:cNvPr id="32775" name="Group 13">
              <a:extLst>
                <a:ext uri="{FF2B5EF4-FFF2-40B4-BE49-F238E27FC236}">
                  <a16:creationId xmlns:a16="http://schemas.microsoft.com/office/drawing/2014/main" xmlns="" id="{58F8D780-0012-E849-9CC4-08B22DA7766C}"/>
                </a:ext>
              </a:extLst>
            </p:cNvPr>
            <p:cNvGrpSpPr>
              <a:grpSpLocks/>
            </p:cNvGrpSpPr>
            <p:nvPr/>
          </p:nvGrpSpPr>
          <p:grpSpPr bwMode="auto">
            <a:xfrm>
              <a:off x="681038" y="2801939"/>
              <a:ext cx="5135354" cy="3395663"/>
              <a:chOff x="476" y="1849"/>
              <a:chExt cx="2876" cy="2139"/>
            </a:xfrm>
          </p:grpSpPr>
          <p:sp>
            <p:nvSpPr>
              <p:cNvPr id="32779" name="Oval 8">
                <a:extLst>
                  <a:ext uri="{FF2B5EF4-FFF2-40B4-BE49-F238E27FC236}">
                    <a16:creationId xmlns:a16="http://schemas.microsoft.com/office/drawing/2014/main" xmlns="" id="{795BDAB3-534B-F243-A53B-9EF457958D11}"/>
                  </a:ext>
                </a:extLst>
              </p:cNvPr>
              <p:cNvSpPr>
                <a:spLocks noChangeArrowheads="1"/>
              </p:cNvSpPr>
              <p:nvPr/>
            </p:nvSpPr>
            <p:spPr bwMode="auto">
              <a:xfrm rot="-646046">
                <a:off x="476" y="1849"/>
                <a:ext cx="1996" cy="952"/>
              </a:xfrm>
              <a:prstGeom prst="ellipse">
                <a:avLst/>
              </a:prstGeom>
              <a:noFill/>
              <a:ln w="38100">
                <a:solidFill>
                  <a:srgbClr val="DE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2000">
                  <a:latin typeface="Times New Roman" panose="02020603050405020304" pitchFamily="18" charset="0"/>
                </a:endParaRPr>
              </a:p>
            </p:txBody>
          </p:sp>
          <p:sp>
            <p:nvSpPr>
              <p:cNvPr id="32780" name="Line 11">
                <a:extLst>
                  <a:ext uri="{FF2B5EF4-FFF2-40B4-BE49-F238E27FC236}">
                    <a16:creationId xmlns:a16="http://schemas.microsoft.com/office/drawing/2014/main" xmlns="" id="{197224E2-2F39-374F-B409-0321DD09E0D8}"/>
                  </a:ext>
                </a:extLst>
              </p:cNvPr>
              <p:cNvSpPr>
                <a:spLocks noChangeShapeType="1"/>
              </p:cNvSpPr>
              <p:nvPr/>
            </p:nvSpPr>
            <p:spPr bwMode="auto">
              <a:xfrm>
                <a:off x="1624" y="2851"/>
                <a:ext cx="564" cy="900"/>
              </a:xfrm>
              <a:prstGeom prst="line">
                <a:avLst/>
              </a:prstGeom>
              <a:noFill/>
              <a:ln w="38100">
                <a:solidFill>
                  <a:srgbClr val="DE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x-none"/>
              </a:p>
            </p:txBody>
          </p:sp>
          <p:sp>
            <p:nvSpPr>
              <p:cNvPr id="453644" name="Text Box 12">
                <a:extLst>
                  <a:ext uri="{FF2B5EF4-FFF2-40B4-BE49-F238E27FC236}">
                    <a16:creationId xmlns:a16="http://schemas.microsoft.com/office/drawing/2014/main" xmlns="" id="{47BB9305-15F4-3C40-BF72-D927797498A2}"/>
                  </a:ext>
                </a:extLst>
              </p:cNvPr>
              <p:cNvSpPr txBox="1">
                <a:spLocks noChangeArrowheads="1"/>
              </p:cNvSpPr>
              <p:nvPr/>
            </p:nvSpPr>
            <p:spPr bwMode="auto">
              <a:xfrm rot="20829585">
                <a:off x="1285" y="3736"/>
                <a:ext cx="2067" cy="252"/>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000" b="1">
                    <a:solidFill>
                      <a:srgbClr val="FFFFCC"/>
                    </a:solidFill>
                    <a:effectLst>
                      <a:outerShdw blurRad="38100" dist="38100" dir="2700000" algn="tl">
                        <a:srgbClr val="000000"/>
                      </a:outerShdw>
                    </a:effectLst>
                  </a:rPr>
                  <a:t>modificáveis pela dieta e AF!</a:t>
                </a:r>
                <a:endParaRPr lang="en-US" altLang="pt-BR" sz="2000" b="1">
                  <a:solidFill>
                    <a:srgbClr val="FFFFCC"/>
                  </a:solidFill>
                  <a:effectLst>
                    <a:outerShdw blurRad="38100" dist="38100" dir="2700000" algn="tl">
                      <a:srgbClr val="000000"/>
                    </a:outerShdw>
                  </a:effectLst>
                </a:endParaRPr>
              </a:p>
            </p:txBody>
          </p:sp>
        </p:grpSp>
        <p:grpSp>
          <p:nvGrpSpPr>
            <p:cNvPr id="32776" name="Group 16">
              <a:extLst>
                <a:ext uri="{FF2B5EF4-FFF2-40B4-BE49-F238E27FC236}">
                  <a16:creationId xmlns:a16="http://schemas.microsoft.com/office/drawing/2014/main" xmlns="" id="{137A4C0F-B201-E547-8C77-CD2944AA028D}"/>
                </a:ext>
              </a:extLst>
            </p:cNvPr>
            <p:cNvGrpSpPr>
              <a:grpSpLocks/>
            </p:cNvGrpSpPr>
            <p:nvPr/>
          </p:nvGrpSpPr>
          <p:grpSpPr bwMode="auto">
            <a:xfrm>
              <a:off x="4520054" y="1933576"/>
              <a:ext cx="3474756" cy="3805238"/>
              <a:chOff x="2626" y="1302"/>
              <a:chExt cx="1946" cy="2397"/>
            </a:xfrm>
          </p:grpSpPr>
          <p:sp>
            <p:nvSpPr>
              <p:cNvPr id="32777" name="Oval 14">
                <a:extLst>
                  <a:ext uri="{FF2B5EF4-FFF2-40B4-BE49-F238E27FC236}">
                    <a16:creationId xmlns:a16="http://schemas.microsoft.com/office/drawing/2014/main" xmlns="" id="{FB549415-8A3A-0446-A23E-D683F9BFAE40}"/>
                  </a:ext>
                </a:extLst>
              </p:cNvPr>
              <p:cNvSpPr>
                <a:spLocks noChangeArrowheads="1"/>
              </p:cNvSpPr>
              <p:nvPr/>
            </p:nvSpPr>
            <p:spPr bwMode="auto">
              <a:xfrm rot="21128424">
                <a:off x="3302" y="1302"/>
                <a:ext cx="1270" cy="486"/>
              </a:xfrm>
              <a:prstGeom prst="ellipse">
                <a:avLst/>
              </a:prstGeom>
              <a:noFill/>
              <a:ln w="38100">
                <a:solidFill>
                  <a:srgbClr val="DE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2000">
                  <a:latin typeface="Times New Roman" panose="02020603050405020304" pitchFamily="18" charset="0"/>
                </a:endParaRPr>
              </a:p>
            </p:txBody>
          </p:sp>
          <p:sp>
            <p:nvSpPr>
              <p:cNvPr id="32778" name="Line 15">
                <a:extLst>
                  <a:ext uri="{FF2B5EF4-FFF2-40B4-BE49-F238E27FC236}">
                    <a16:creationId xmlns:a16="http://schemas.microsoft.com/office/drawing/2014/main" xmlns="" id="{336B8E6F-795A-6E43-9CAF-1B4772DD2E5D}"/>
                  </a:ext>
                </a:extLst>
              </p:cNvPr>
              <p:cNvSpPr>
                <a:spLocks noChangeShapeType="1"/>
              </p:cNvSpPr>
              <p:nvPr/>
            </p:nvSpPr>
            <p:spPr bwMode="auto">
              <a:xfrm flipH="1">
                <a:off x="2626" y="1648"/>
                <a:ext cx="725" cy="2051"/>
              </a:xfrm>
              <a:prstGeom prst="line">
                <a:avLst/>
              </a:prstGeom>
              <a:noFill/>
              <a:ln w="38100">
                <a:solidFill>
                  <a:srgbClr val="DE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x-none"/>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9" name="Rectangle 3">
            <a:extLst>
              <a:ext uri="{FF2B5EF4-FFF2-40B4-BE49-F238E27FC236}">
                <a16:creationId xmlns:a16="http://schemas.microsoft.com/office/drawing/2014/main" xmlns="" id="{53BC9B0A-0EF7-5E42-B7E6-EAB91D036126}"/>
              </a:ext>
            </a:extLst>
          </p:cNvPr>
          <p:cNvSpPr>
            <a:spLocks noGrp="1" noChangeArrowheads="1"/>
          </p:cNvSpPr>
          <p:nvPr>
            <p:ph type="body" sz="half" idx="1"/>
          </p:nvPr>
        </p:nvSpPr>
        <p:spPr>
          <a:xfrm>
            <a:off x="482600" y="1214438"/>
            <a:ext cx="4583113" cy="3727450"/>
          </a:xfrm>
          <a:gradFill rotWithShape="0">
            <a:gsLst>
              <a:gs pos="0">
                <a:srgbClr val="001020"/>
              </a:gs>
              <a:gs pos="100000">
                <a:srgbClr val="003D7A"/>
              </a:gs>
            </a:gsLst>
            <a:lin ang="5400000" scaled="1"/>
          </a:gradFill>
        </p:spPr>
        <p:txBody>
          <a:bodyPr/>
          <a:lstStyle/>
          <a:p>
            <a:pPr algn="ctr">
              <a:buFont typeface="Wingdings" panose="05000000000000000000" pitchFamily="2" charset="2"/>
              <a:buNone/>
              <a:defRPr/>
            </a:pPr>
            <a:r>
              <a:rPr lang="en-US" altLang="pt-BR" b="1">
                <a:solidFill>
                  <a:srgbClr val="FFD4C3"/>
                </a:solidFill>
                <a:effectLst>
                  <a:outerShdw blurRad="38100" dist="38100" dir="2700000" algn="tl">
                    <a:srgbClr val="000000"/>
                  </a:outerShdw>
                </a:effectLst>
                <a:ea typeface="MS PGothic" panose="020B0600070205080204" pitchFamily="34" charset="-128"/>
              </a:rPr>
              <a:t>Risco</a:t>
            </a: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 </a:t>
            </a: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rPr>
              <a:t>densidade energética </a:t>
            </a: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sym typeface="Wingdings" panose="05000000000000000000" pitchFamily="2" charset="2"/>
              </a:rPr>
              <a:t> excesso de peso</a:t>
            </a:r>
            <a:endPar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endParaRP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 g</a:t>
            </a: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rPr>
              <a:t>orduras saturadas e trans</a:t>
            </a: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a:t>
            </a: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rPr>
              <a:t> sódio </a:t>
            </a:r>
          </a:p>
          <a:p>
            <a:pPr>
              <a:lnSpc>
                <a:spcPct val="85000"/>
              </a:lnSpc>
              <a:spcBef>
                <a:spcPts val="1800"/>
              </a:spcBef>
              <a:buClr>
                <a:srgbClr val="FFFF66"/>
              </a:buClr>
              <a:buFont typeface="Monotype Sorts" pitchFamily="1" charset="2"/>
              <a:buChar char="l"/>
              <a:defRPr/>
            </a:pPr>
            <a:r>
              <a:rPr lang="pt-BR" altLang="pt-BR" sz="2200" b="1">
                <a:effectLst>
                  <a:outerShdw blurRad="38100" dist="38100" dir="2700000" algn="tl">
                    <a:srgbClr val="000000"/>
                  </a:outerShdw>
                </a:effectLst>
                <a:ea typeface="MS PGothic" panose="020B0600070205080204" pitchFamily="34" charset="-128"/>
                <a:cs typeface="Arial" panose="020B0604020202020204" pitchFamily="34" charset="0"/>
              </a:rPr>
              <a:t>Excesso álcool</a:t>
            </a:r>
          </a:p>
        </p:txBody>
      </p:sp>
      <p:sp>
        <p:nvSpPr>
          <p:cNvPr id="178180" name="Rectangle 4">
            <a:extLst>
              <a:ext uri="{FF2B5EF4-FFF2-40B4-BE49-F238E27FC236}">
                <a16:creationId xmlns:a16="http://schemas.microsoft.com/office/drawing/2014/main" xmlns="" id="{3B8325DC-AE59-4D4F-8CF2-2E09B665E287}"/>
              </a:ext>
            </a:extLst>
          </p:cNvPr>
          <p:cNvSpPr>
            <a:spLocks noGrp="1" noChangeArrowheads="1"/>
          </p:cNvSpPr>
          <p:nvPr>
            <p:ph type="body" sz="half" idx="2"/>
          </p:nvPr>
        </p:nvSpPr>
        <p:spPr>
          <a:xfrm>
            <a:off x="5486400" y="1214438"/>
            <a:ext cx="4457700" cy="3783012"/>
          </a:xfrm>
          <a:gradFill rotWithShape="0">
            <a:gsLst>
              <a:gs pos="0">
                <a:srgbClr val="001020"/>
              </a:gs>
              <a:gs pos="100000">
                <a:srgbClr val="003D7A"/>
              </a:gs>
            </a:gsLst>
            <a:lin ang="5400000" scaled="1"/>
          </a:gradFill>
        </p:spPr>
        <p:txBody>
          <a:bodyPr/>
          <a:lstStyle/>
          <a:p>
            <a:pPr algn="ctr">
              <a:lnSpc>
                <a:spcPct val="90000"/>
              </a:lnSpc>
              <a:buFont typeface="Wingdings" panose="05000000000000000000" pitchFamily="2" charset="2"/>
              <a:buNone/>
              <a:defRPr/>
            </a:pPr>
            <a:r>
              <a:rPr lang="en-US" altLang="pt-BR" b="1">
                <a:solidFill>
                  <a:srgbClr val="FFD4C3"/>
                </a:solidFill>
                <a:effectLst>
                  <a:outerShdw blurRad="38100" dist="38100" dir="2700000" algn="tl">
                    <a:srgbClr val="000000"/>
                  </a:outerShdw>
                </a:effectLst>
                <a:ea typeface="MS PGothic" panose="020B0600070205080204" pitchFamily="34" charset="-128"/>
              </a:rPr>
              <a:t>Proteção</a:t>
            </a:r>
            <a:endParaRPr lang="pt-BR" altLang="pt-BR" b="1">
              <a:solidFill>
                <a:srgbClr val="FFD4C3"/>
              </a:solidFill>
              <a:effectLst>
                <a:outerShdw blurRad="38100" dist="38100" dir="2700000" algn="tl">
                  <a:srgbClr val="000000"/>
                </a:outerShdw>
              </a:effectLst>
              <a:ea typeface="MS PGothic" panose="020B0600070205080204" pitchFamily="34" charset="-128"/>
            </a:endParaRP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 </a:t>
            </a: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frutas e hortaliças</a:t>
            </a:r>
          </a:p>
          <a:p>
            <a:pPr>
              <a:lnSpc>
                <a:spcPct val="85000"/>
              </a:lnSpc>
              <a:spcBef>
                <a:spcPts val="1800"/>
              </a:spcBef>
              <a:buClr>
                <a:srgbClr val="FFFF66"/>
              </a:buClr>
              <a:buFont typeface="Monotype Sorts" pitchFamily="1" charset="2"/>
              <a:buChar char="l"/>
              <a:defRPr/>
            </a:pPr>
            <a:r>
              <a:rPr lang="pt-BR" altLang="pt-BR" sz="20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 a</a:t>
            </a:r>
            <a:r>
              <a:rPr lang="pt-BR" altLang="pt-BR" sz="20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limentos ricos em MUFA (azeite de oliva)</a:t>
            </a: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 </a:t>
            </a: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 a</a:t>
            </a: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limentos ricos em PUFA </a:t>
            </a:r>
            <a:r>
              <a:rPr lang="pt-BR" altLang="pt-BR" sz="20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(peixes, castanhas)</a:t>
            </a: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a:t>
            </a: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 potássio</a:t>
            </a:r>
          </a:p>
          <a:p>
            <a:pPr>
              <a:lnSpc>
                <a:spcPct val="85000"/>
              </a:lnSpc>
              <a:spcBef>
                <a:spcPts val="1800"/>
              </a:spcBef>
              <a:buClr>
                <a:srgbClr val="FFFF66"/>
              </a:buClr>
              <a:buFont typeface="Monotype Sorts" pitchFamily="1" charset="2"/>
              <a:buChar char="l"/>
              <a:defRPr/>
            </a:pP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sym typeface="Symbol" panose="05050102010706020507" pitchFamily="18" charset="2"/>
              </a:rPr>
              <a:t>Pouco </a:t>
            </a:r>
            <a:r>
              <a:rPr lang="pt-BR" altLang="pt-BR" sz="2200" b="1">
                <a:solidFill>
                  <a:srgbClr val="FFFFFF"/>
                </a:solidFill>
                <a:effectLst>
                  <a:outerShdw blurRad="38100" dist="38100" dir="2700000" algn="tl">
                    <a:srgbClr val="000000"/>
                  </a:outerShdw>
                </a:effectLst>
                <a:ea typeface="MS PGothic" panose="020B0600070205080204" pitchFamily="34" charset="-128"/>
                <a:cs typeface="Arial" panose="020B0604020202020204" pitchFamily="34" charset="0"/>
              </a:rPr>
              <a:t>álcool</a:t>
            </a:r>
          </a:p>
        </p:txBody>
      </p:sp>
      <p:sp>
        <p:nvSpPr>
          <p:cNvPr id="34820" name="Rectangle 2">
            <a:extLst>
              <a:ext uri="{FF2B5EF4-FFF2-40B4-BE49-F238E27FC236}">
                <a16:creationId xmlns:a16="http://schemas.microsoft.com/office/drawing/2014/main" xmlns="" id="{B704979A-A378-AC47-8B6A-4FC5B342F2FB}"/>
              </a:ext>
            </a:extLst>
          </p:cNvPr>
          <p:cNvSpPr>
            <a:spLocks noGrp="1" noChangeArrowheads="1"/>
          </p:cNvSpPr>
          <p:nvPr>
            <p:ph type="title"/>
          </p:nvPr>
        </p:nvSpPr>
        <p:spPr>
          <a:xfrm>
            <a:off x="401638" y="428625"/>
            <a:ext cx="9598025" cy="609600"/>
          </a:xfrm>
        </p:spPr>
        <p:txBody>
          <a:bodyPr/>
          <a:lstStyle/>
          <a:p>
            <a:r>
              <a:rPr lang="pt-BR" altLang="pt-BR" sz="3200" b="1">
                <a:solidFill>
                  <a:srgbClr val="FFFF6D"/>
                </a:solidFill>
              </a:rPr>
              <a:t>Fatores Dietéticos, OMS</a:t>
            </a:r>
          </a:p>
        </p:txBody>
      </p:sp>
      <p:pic>
        <p:nvPicPr>
          <p:cNvPr id="12301" name="Picture 13" descr="salada com azeite e tofu">
            <a:extLst>
              <a:ext uri="{FF2B5EF4-FFF2-40B4-BE49-F238E27FC236}">
                <a16:creationId xmlns:a16="http://schemas.microsoft.com/office/drawing/2014/main" xmlns="" id="{74C1154C-35EC-0D49-9A1B-9F1413AC5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575" y="4908550"/>
            <a:ext cx="230028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5" descr="carne">
            <a:extLst>
              <a:ext uri="{FF2B5EF4-FFF2-40B4-BE49-F238E27FC236}">
                <a16:creationId xmlns:a16="http://schemas.microsoft.com/office/drawing/2014/main" xmlns="" id="{F0936E86-FF7A-344F-B412-BDFCA34D4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563" y="4254500"/>
            <a:ext cx="2274887"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7" descr="fritura com sal">
            <a:extLst>
              <a:ext uri="{FF2B5EF4-FFF2-40B4-BE49-F238E27FC236}">
                <a16:creationId xmlns:a16="http://schemas.microsoft.com/office/drawing/2014/main" xmlns="" id="{D3E1D115-00BF-5744-B26C-4F784E576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4254500"/>
            <a:ext cx="22034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4" descr="salmão com azeite">
            <a:extLst>
              <a:ext uri="{FF2B5EF4-FFF2-40B4-BE49-F238E27FC236}">
                <a16:creationId xmlns:a16="http://schemas.microsoft.com/office/drawing/2014/main" xmlns="" id="{945BDF0F-C66E-1942-8AE2-43D3E96EE6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813" y="4905375"/>
            <a:ext cx="214947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8180">
                                            <p:bg/>
                                          </p:spTgt>
                                        </p:tgtEl>
                                        <p:attrNameLst>
                                          <p:attrName>style.visibility</p:attrName>
                                        </p:attrNameLst>
                                      </p:cBhvr>
                                      <p:to>
                                        <p:strVal val="visible"/>
                                      </p:to>
                                    </p:set>
                                    <p:animEffect transition="in" filter="dissolve">
                                      <p:cBhvr>
                                        <p:cTn id="7" dur="500"/>
                                        <p:tgtEl>
                                          <p:spTgt spid="178180">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8180">
                                            <p:txEl>
                                              <p:pRg st="0" end="0"/>
                                            </p:txEl>
                                          </p:spTgt>
                                        </p:tgtEl>
                                        <p:attrNameLst>
                                          <p:attrName>style.visibility</p:attrName>
                                        </p:attrNameLst>
                                      </p:cBhvr>
                                      <p:to>
                                        <p:strVal val="visible"/>
                                      </p:to>
                                    </p:set>
                                    <p:animEffect transition="in" filter="dissolve">
                                      <p:cBhvr>
                                        <p:cTn id="10" dur="500"/>
                                        <p:tgtEl>
                                          <p:spTgt spid="178180">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8180">
                                            <p:txEl>
                                              <p:pRg st="1" end="1"/>
                                            </p:txEl>
                                          </p:spTgt>
                                        </p:tgtEl>
                                        <p:attrNameLst>
                                          <p:attrName>style.visibility</p:attrName>
                                        </p:attrNameLst>
                                      </p:cBhvr>
                                      <p:to>
                                        <p:strVal val="visible"/>
                                      </p:to>
                                    </p:set>
                                    <p:animEffect transition="in" filter="dissolve">
                                      <p:cBhvr>
                                        <p:cTn id="13" dur="500"/>
                                        <p:tgtEl>
                                          <p:spTgt spid="178180">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8180">
                                            <p:txEl>
                                              <p:pRg st="2" end="2"/>
                                            </p:txEl>
                                          </p:spTgt>
                                        </p:tgtEl>
                                        <p:attrNameLst>
                                          <p:attrName>style.visibility</p:attrName>
                                        </p:attrNameLst>
                                      </p:cBhvr>
                                      <p:to>
                                        <p:strVal val="visible"/>
                                      </p:to>
                                    </p:set>
                                    <p:animEffect transition="in" filter="dissolve">
                                      <p:cBhvr>
                                        <p:cTn id="16" dur="500"/>
                                        <p:tgtEl>
                                          <p:spTgt spid="178180">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8180">
                                            <p:txEl>
                                              <p:pRg st="3" end="3"/>
                                            </p:txEl>
                                          </p:spTgt>
                                        </p:tgtEl>
                                        <p:attrNameLst>
                                          <p:attrName>style.visibility</p:attrName>
                                        </p:attrNameLst>
                                      </p:cBhvr>
                                      <p:to>
                                        <p:strVal val="visible"/>
                                      </p:to>
                                    </p:set>
                                    <p:animEffect transition="in" filter="dissolve">
                                      <p:cBhvr>
                                        <p:cTn id="19" dur="500"/>
                                        <p:tgtEl>
                                          <p:spTgt spid="178180">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8180">
                                            <p:txEl>
                                              <p:pRg st="4" end="4"/>
                                            </p:txEl>
                                          </p:spTgt>
                                        </p:tgtEl>
                                        <p:attrNameLst>
                                          <p:attrName>style.visibility</p:attrName>
                                        </p:attrNameLst>
                                      </p:cBhvr>
                                      <p:to>
                                        <p:strVal val="visible"/>
                                      </p:to>
                                    </p:set>
                                    <p:animEffect transition="in" filter="dissolve">
                                      <p:cBhvr>
                                        <p:cTn id="22" dur="500"/>
                                        <p:tgtEl>
                                          <p:spTgt spid="178180">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8180">
                                            <p:txEl>
                                              <p:pRg st="5" end="5"/>
                                            </p:txEl>
                                          </p:spTgt>
                                        </p:tgtEl>
                                        <p:attrNameLst>
                                          <p:attrName>style.visibility</p:attrName>
                                        </p:attrNameLst>
                                      </p:cBhvr>
                                      <p:to>
                                        <p:strVal val="visible"/>
                                      </p:to>
                                    </p:set>
                                    <p:animEffect transition="in" filter="dissolve">
                                      <p:cBhvr>
                                        <p:cTn id="25" dur="500"/>
                                        <p:tgtEl>
                                          <p:spTgt spid="178180">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2301"/>
                                        </p:tgtEl>
                                        <p:attrNameLst>
                                          <p:attrName>style.visibility</p:attrName>
                                        </p:attrNameLst>
                                      </p:cBhvr>
                                      <p:to>
                                        <p:strVal val="visible"/>
                                      </p:to>
                                    </p:set>
                                    <p:animEffect transition="in" filter="dissolve">
                                      <p:cBhvr>
                                        <p:cTn id="28" dur="500"/>
                                        <p:tgtEl>
                                          <p:spTgt spid="12301"/>
                                        </p:tgtEl>
                                      </p:cBhvr>
                                    </p:animEffect>
                                  </p:childTnLst>
                                </p:cTn>
                              </p:par>
                              <p:par>
                                <p:cTn id="29" presetID="9" presetClass="entr" presetSubtype="0" fill="hold" nodeType="withEffect">
                                  <p:stCondLst>
                                    <p:cond delay="0"/>
                                  </p:stCondLst>
                                  <p:childTnLst>
                                    <p:set>
                                      <p:cBhvr>
                                        <p:cTn id="30" dur="1" fill="hold">
                                          <p:stCondLst>
                                            <p:cond delay="0"/>
                                          </p:stCondLst>
                                        </p:cTn>
                                        <p:tgtEl>
                                          <p:spTgt spid="12302"/>
                                        </p:tgtEl>
                                        <p:attrNameLst>
                                          <p:attrName>style.visibility</p:attrName>
                                        </p:attrNameLst>
                                      </p:cBhvr>
                                      <p:to>
                                        <p:strVal val="visible"/>
                                      </p:to>
                                    </p:set>
                                    <p:animEffect transition="in" filter="dissolve">
                                      <p:cBhvr>
                                        <p:cTn id="31" dur="500"/>
                                        <p:tgtEl>
                                          <p:spTgt spid="12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ext Box 2">
            <a:extLst>
              <a:ext uri="{FF2B5EF4-FFF2-40B4-BE49-F238E27FC236}">
                <a16:creationId xmlns:a16="http://schemas.microsoft.com/office/drawing/2014/main" xmlns="" id="{85816ADF-CDE4-1D4A-9C7D-C40242DFE5B3}"/>
              </a:ext>
            </a:extLst>
          </p:cNvPr>
          <p:cNvSpPr txBox="1">
            <a:spLocks noChangeArrowheads="1"/>
          </p:cNvSpPr>
          <p:nvPr/>
        </p:nvSpPr>
        <p:spPr bwMode="auto">
          <a:xfrm>
            <a:off x="573088" y="317500"/>
            <a:ext cx="9274175" cy="1016000"/>
          </a:xfrm>
          <a:prstGeom prst="rect">
            <a:avLst/>
          </a:prstGeom>
          <a:noFill/>
          <a:ln w="25400">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dirty="0">
                <a:solidFill>
                  <a:schemeClr val="tx2">
                    <a:lumMod val="40000"/>
                    <a:lumOff val="60000"/>
                  </a:schemeClr>
                </a:solidFill>
                <a:effectLst>
                  <a:outerShdw blurRad="38100" dist="38100" dir="2700000" algn="tl">
                    <a:srgbClr val="000000"/>
                  </a:outerShdw>
                </a:effectLst>
              </a:rPr>
              <a:t>Consumo relativo de gordura saturada em populações de origem japonesa</a:t>
            </a:r>
            <a:endParaRPr lang="en-US" altLang="pt-BR" sz="3000" b="1" dirty="0">
              <a:solidFill>
                <a:schemeClr val="tx2">
                  <a:lumMod val="40000"/>
                  <a:lumOff val="60000"/>
                </a:schemeClr>
              </a:solidFill>
              <a:effectLst>
                <a:outerShdw blurRad="38100" dist="38100" dir="2700000" algn="tl">
                  <a:srgbClr val="000000"/>
                </a:outerShdw>
              </a:effectLst>
            </a:endParaRPr>
          </a:p>
        </p:txBody>
      </p:sp>
      <p:grpSp>
        <p:nvGrpSpPr>
          <p:cNvPr id="38915" name="Group 3">
            <a:extLst>
              <a:ext uri="{FF2B5EF4-FFF2-40B4-BE49-F238E27FC236}">
                <a16:creationId xmlns:a16="http://schemas.microsoft.com/office/drawing/2014/main" xmlns="" id="{D03C08A7-75DE-B241-BA16-626D4EF2A743}"/>
              </a:ext>
            </a:extLst>
          </p:cNvPr>
          <p:cNvGrpSpPr>
            <a:grpSpLocks/>
          </p:cNvGrpSpPr>
          <p:nvPr/>
        </p:nvGrpSpPr>
        <p:grpSpPr bwMode="auto">
          <a:xfrm>
            <a:off x="517525" y="1938338"/>
            <a:ext cx="4700588" cy="4067175"/>
            <a:chOff x="156" y="1550"/>
            <a:chExt cx="2692" cy="2630"/>
          </a:xfrm>
        </p:grpSpPr>
        <p:graphicFrame>
          <p:nvGraphicFramePr>
            <p:cNvPr id="38925" name="Object 4">
              <a:extLst>
                <a:ext uri="{FF2B5EF4-FFF2-40B4-BE49-F238E27FC236}">
                  <a16:creationId xmlns:a16="http://schemas.microsoft.com/office/drawing/2014/main" xmlns="" id="{3C7846C0-894B-AA42-A665-52E66E0DB502}"/>
                </a:ext>
              </a:extLst>
            </p:cNvPr>
            <p:cNvGraphicFramePr>
              <a:graphicFrameLocks/>
            </p:cNvGraphicFramePr>
            <p:nvPr/>
          </p:nvGraphicFramePr>
          <p:xfrm>
            <a:off x="208" y="1584"/>
            <a:ext cx="2640" cy="2304"/>
          </p:xfrm>
          <a:graphic>
            <a:graphicData uri="http://schemas.openxmlformats.org/presentationml/2006/ole">
              <mc:AlternateContent xmlns:mc="http://schemas.openxmlformats.org/markup-compatibility/2006">
                <mc:Choice xmlns:v="urn:schemas-microsoft-com:vml" Requires="v">
                  <p:oleObj spid="_x0000_s7170" name="Chart" r:id="rId4" imgW="4254500" imgH="3670300" progId="MSGraph.Chart.8">
                    <p:embed followColorScheme="full"/>
                  </p:oleObj>
                </mc:Choice>
                <mc:Fallback>
                  <p:oleObj name="Chart" r:id="rId4" imgW="4254500" imgH="3670300" progId="MSGraph.Chart.8">
                    <p:embed followColorScheme="full"/>
                    <p:pic>
                      <p:nvPicPr>
                        <p:cNvPr id="38925" name="Object 4">
                          <a:extLst>
                            <a:ext uri="{FF2B5EF4-FFF2-40B4-BE49-F238E27FC236}">
                              <a16:creationId xmlns:a16="http://schemas.microsoft.com/office/drawing/2014/main" xmlns="" id="{3C7846C0-894B-AA42-A665-52E66E0DB50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 y="1584"/>
                          <a:ext cx="2640" cy="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4053" name="Rectangle 5">
              <a:extLst>
                <a:ext uri="{FF2B5EF4-FFF2-40B4-BE49-F238E27FC236}">
                  <a16:creationId xmlns:a16="http://schemas.microsoft.com/office/drawing/2014/main" xmlns="" id="{AA63B4A5-8921-A543-97E8-A58862FFFF98}"/>
                </a:ext>
              </a:extLst>
            </p:cNvPr>
            <p:cNvSpPr>
              <a:spLocks noChangeArrowheads="1"/>
            </p:cNvSpPr>
            <p:nvPr/>
          </p:nvSpPr>
          <p:spPr bwMode="auto">
            <a:xfrm>
              <a:off x="156" y="3974"/>
              <a:ext cx="1557" cy="206"/>
            </a:xfrm>
            <a:prstGeom prst="rect">
              <a:avLst/>
            </a:prstGeom>
            <a:noFill/>
            <a:ln w="9525" algn="ctr">
              <a:noFill/>
              <a:miter lim="800000"/>
              <a:headEnd/>
              <a:tailEnd/>
            </a:ln>
            <a:effectLst/>
          </p:spPr>
          <p:txBody>
            <a:bodyPr lIns="80205" tIns="40101" rIns="80205" bIns="40101">
              <a:spAutoFit/>
            </a:bodyPr>
            <a:lstStyle>
              <a:lvl1pPr defTabSz="852488">
                <a:defRPr sz="2400">
                  <a:solidFill>
                    <a:srgbClr val="FFFFFF"/>
                  </a:solidFill>
                  <a:latin typeface="Arial" panose="020B0604020202020204" pitchFamily="34" charset="0"/>
                  <a:ea typeface="MS PGothic" panose="020B0600070205080204" pitchFamily="34" charset="-128"/>
                </a:defRPr>
              </a:lvl1pPr>
              <a:lvl2pPr marL="742950" indent="-285750" defTabSz="852488">
                <a:defRPr sz="2400">
                  <a:solidFill>
                    <a:srgbClr val="FFFFFF"/>
                  </a:solidFill>
                  <a:latin typeface="Arial" panose="020B0604020202020204" pitchFamily="34" charset="0"/>
                  <a:ea typeface="MS PGothic" panose="020B0600070205080204" pitchFamily="34" charset="-128"/>
                </a:defRPr>
              </a:lvl2pPr>
              <a:lvl3pPr marL="1143000" indent="-228600" defTabSz="852488">
                <a:defRPr sz="2400">
                  <a:solidFill>
                    <a:srgbClr val="FFFFFF"/>
                  </a:solidFill>
                  <a:latin typeface="Arial" panose="020B0604020202020204" pitchFamily="34" charset="0"/>
                  <a:ea typeface="MS PGothic" panose="020B0600070205080204" pitchFamily="34" charset="-128"/>
                </a:defRPr>
              </a:lvl3pPr>
              <a:lvl4pPr marL="1600200" indent="-228600" defTabSz="852488">
                <a:defRPr sz="2400">
                  <a:solidFill>
                    <a:srgbClr val="FFFFFF"/>
                  </a:solidFill>
                  <a:latin typeface="Arial" panose="020B0604020202020204" pitchFamily="34" charset="0"/>
                  <a:ea typeface="MS PGothic" panose="020B0600070205080204" pitchFamily="34" charset="-128"/>
                </a:defRPr>
              </a:lvl4pPr>
              <a:lvl5pPr marL="2057400" indent="-228600" defTabSz="852488">
                <a:defRPr sz="2400">
                  <a:solidFill>
                    <a:srgbClr val="FFFFFF"/>
                  </a:solidFill>
                  <a:latin typeface="Arial" panose="020B0604020202020204" pitchFamily="34" charset="0"/>
                  <a:ea typeface="MS PGothic" panose="020B0600070205080204" pitchFamily="34" charset="-128"/>
                </a:defRPr>
              </a:lvl5pPr>
              <a:lvl6pPr marL="25146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defTabSz="852488"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600" b="1" i="1">
                  <a:effectLst>
                    <a:outerShdw blurRad="38100" dist="38100" dir="2700000" algn="tl">
                      <a:srgbClr val="000000"/>
                    </a:outerShdw>
                  </a:effectLst>
                  <a:latin typeface="Arial Narrow" panose="020B0606020202030204" pitchFamily="34" charset="0"/>
                </a:rPr>
                <a:t>Robertson et al. 1977</a:t>
              </a:r>
            </a:p>
          </p:txBody>
        </p:sp>
        <p:sp>
          <p:nvSpPr>
            <p:cNvPr id="514054" name="Rectangle 6">
              <a:extLst>
                <a:ext uri="{FF2B5EF4-FFF2-40B4-BE49-F238E27FC236}">
                  <a16:creationId xmlns:a16="http://schemas.microsoft.com/office/drawing/2014/main" xmlns="" id="{5F1D99F0-7C37-5F41-BF5E-F9888473DE2F}"/>
                </a:ext>
              </a:extLst>
            </p:cNvPr>
            <p:cNvSpPr>
              <a:spLocks noChangeArrowheads="1"/>
            </p:cNvSpPr>
            <p:nvPr/>
          </p:nvSpPr>
          <p:spPr bwMode="auto">
            <a:xfrm>
              <a:off x="690" y="2904"/>
              <a:ext cx="410"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Japão</a:t>
              </a:r>
            </a:p>
          </p:txBody>
        </p:sp>
        <p:sp>
          <p:nvSpPr>
            <p:cNvPr id="514055" name="Rectangle 7">
              <a:extLst>
                <a:ext uri="{FF2B5EF4-FFF2-40B4-BE49-F238E27FC236}">
                  <a16:creationId xmlns:a16="http://schemas.microsoft.com/office/drawing/2014/main" xmlns="" id="{4BE2BF4E-05AD-6047-B7F7-B8F3A758EF7E}"/>
                </a:ext>
              </a:extLst>
            </p:cNvPr>
            <p:cNvSpPr>
              <a:spLocks noChangeArrowheads="1"/>
            </p:cNvSpPr>
            <p:nvPr/>
          </p:nvSpPr>
          <p:spPr bwMode="auto">
            <a:xfrm>
              <a:off x="1352" y="1884"/>
              <a:ext cx="385"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Havaí</a:t>
              </a:r>
            </a:p>
          </p:txBody>
        </p:sp>
        <p:sp>
          <p:nvSpPr>
            <p:cNvPr id="514056" name="Rectangle 8">
              <a:extLst>
                <a:ext uri="{FF2B5EF4-FFF2-40B4-BE49-F238E27FC236}">
                  <a16:creationId xmlns:a16="http://schemas.microsoft.com/office/drawing/2014/main" xmlns="" id="{C2BF66DB-12AC-4C40-89A4-157D8B14170D}"/>
                </a:ext>
              </a:extLst>
            </p:cNvPr>
            <p:cNvSpPr>
              <a:spLocks noChangeArrowheads="1"/>
            </p:cNvSpPr>
            <p:nvPr/>
          </p:nvSpPr>
          <p:spPr bwMode="auto">
            <a:xfrm>
              <a:off x="1965" y="1676"/>
              <a:ext cx="593"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Califórnia</a:t>
              </a:r>
            </a:p>
          </p:txBody>
        </p:sp>
        <p:sp>
          <p:nvSpPr>
            <p:cNvPr id="514057" name="Text Box 9">
              <a:extLst>
                <a:ext uri="{FF2B5EF4-FFF2-40B4-BE49-F238E27FC236}">
                  <a16:creationId xmlns:a16="http://schemas.microsoft.com/office/drawing/2014/main" xmlns="" id="{86FD99C0-8002-D34E-85B4-CE03F02E1171}"/>
                </a:ext>
              </a:extLst>
            </p:cNvPr>
            <p:cNvSpPr txBox="1">
              <a:spLocks noChangeArrowheads="1"/>
            </p:cNvSpPr>
            <p:nvPr/>
          </p:nvSpPr>
          <p:spPr bwMode="auto">
            <a:xfrm>
              <a:off x="345" y="1550"/>
              <a:ext cx="544" cy="212"/>
            </a:xfrm>
            <a:prstGeom prst="rect">
              <a:avLst/>
            </a:prstGeom>
            <a:noFill/>
            <a:ln w="25400">
              <a:noFill/>
              <a:miter lim="800000"/>
              <a:headEnd/>
              <a:tailEnd/>
            </a:ln>
            <a:effectLst/>
          </p:spPr>
          <p:txBody>
            <a:bodyPr wrap="none">
              <a:spAutoFit/>
            </a:bodyPr>
            <a:lstStyle/>
            <a:p>
              <a:pPr algn="ctr" eaLnBrk="1" hangingPunct="1">
                <a:defRPr/>
              </a:pPr>
              <a:r>
                <a:rPr lang="pt-BR" sz="1600" b="1">
                  <a:effectLst>
                    <a:outerShdw blurRad="38100" dist="38100" dir="2700000" algn="tl">
                      <a:srgbClr val="000000"/>
                    </a:outerShdw>
                  </a:effectLst>
                  <a:latin typeface="Arial" charset="0"/>
                  <a:ea typeface="+mn-ea"/>
                </a:rPr>
                <a:t>(% VCT)</a:t>
              </a:r>
              <a:endParaRPr lang="en-US" sz="1600" b="1">
                <a:effectLst>
                  <a:outerShdw blurRad="38100" dist="38100" dir="2700000" algn="tl">
                    <a:srgbClr val="000000"/>
                  </a:outerShdw>
                </a:effectLst>
                <a:latin typeface="Arial" charset="0"/>
                <a:ea typeface="+mn-ea"/>
              </a:endParaRPr>
            </a:p>
          </p:txBody>
        </p:sp>
      </p:grpSp>
      <p:sp>
        <p:nvSpPr>
          <p:cNvPr id="514058" name="Rectangle 10">
            <a:extLst>
              <a:ext uri="{FF2B5EF4-FFF2-40B4-BE49-F238E27FC236}">
                <a16:creationId xmlns:a16="http://schemas.microsoft.com/office/drawing/2014/main" xmlns="" id="{48CE6155-031D-E44D-90BD-3E284D75F8E9}"/>
              </a:ext>
            </a:extLst>
          </p:cNvPr>
          <p:cNvSpPr>
            <a:spLocks noChangeArrowheads="1"/>
          </p:cNvSpPr>
          <p:nvPr/>
        </p:nvSpPr>
        <p:spPr bwMode="auto">
          <a:xfrm>
            <a:off x="4824413" y="1736725"/>
            <a:ext cx="5156200" cy="433388"/>
          </a:xfrm>
          <a:prstGeom prst="rect">
            <a:avLst/>
          </a:prstGeom>
          <a:noFill/>
          <a:ln w="9525">
            <a:noFill/>
            <a:miter lim="800000"/>
            <a:headEnd/>
            <a:tailEnd/>
          </a:ln>
          <a:effectLst/>
        </p:spPr>
        <p:txBody>
          <a:bodyPr lIns="92075" tIns="46038" rIns="92075" bIns="46038"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600" b="1">
                <a:solidFill>
                  <a:srgbClr val="FFFF9B"/>
                </a:solidFill>
                <a:effectLst>
                  <a:outerShdw blurRad="38100" dist="38100" dir="2700000" algn="tl">
                    <a:srgbClr val="000000"/>
                  </a:outerShdw>
                </a:effectLst>
              </a:rPr>
              <a:t>Incidência</a:t>
            </a:r>
            <a:r>
              <a:rPr lang="pt-BR" altLang="pt-BR" sz="2600" b="1" baseline="30000">
                <a:solidFill>
                  <a:srgbClr val="FFFF9B"/>
                </a:solidFill>
                <a:effectLst>
                  <a:outerShdw blurRad="38100" dist="38100" dir="2700000" algn="tl">
                    <a:srgbClr val="000000"/>
                  </a:outerShdw>
                </a:effectLst>
              </a:rPr>
              <a:t>*</a:t>
            </a:r>
            <a:r>
              <a:rPr lang="pt-BR" altLang="pt-BR" sz="2600" b="1">
                <a:solidFill>
                  <a:srgbClr val="FFFF9B"/>
                </a:solidFill>
                <a:effectLst>
                  <a:outerShdw blurRad="38100" dist="38100" dir="2700000" algn="tl">
                    <a:srgbClr val="000000"/>
                  </a:outerShdw>
                </a:effectLst>
              </a:rPr>
              <a:t> de coronariopatia</a:t>
            </a:r>
          </a:p>
        </p:txBody>
      </p:sp>
      <p:sp>
        <p:nvSpPr>
          <p:cNvPr id="514059" name="Rectangle 11">
            <a:extLst>
              <a:ext uri="{FF2B5EF4-FFF2-40B4-BE49-F238E27FC236}">
                <a16:creationId xmlns:a16="http://schemas.microsoft.com/office/drawing/2014/main" xmlns="" id="{02064742-6EF1-4848-B77F-119080D46283}"/>
              </a:ext>
            </a:extLst>
          </p:cNvPr>
          <p:cNvSpPr>
            <a:spLocks noChangeArrowheads="1"/>
          </p:cNvSpPr>
          <p:nvPr/>
        </p:nvSpPr>
        <p:spPr bwMode="auto">
          <a:xfrm>
            <a:off x="5422900" y="2332038"/>
            <a:ext cx="2908300" cy="339725"/>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600" b="1">
                <a:effectLst>
                  <a:outerShdw blurRad="38100" dist="38100" dir="2700000" algn="tl">
                    <a:srgbClr val="000000"/>
                  </a:outerShdw>
                </a:effectLst>
              </a:rPr>
              <a:t>N casos / 1000 pessoas-ano</a:t>
            </a:r>
          </a:p>
        </p:txBody>
      </p:sp>
      <p:sp>
        <p:nvSpPr>
          <p:cNvPr id="514060" name="Text Box 12">
            <a:extLst>
              <a:ext uri="{FF2B5EF4-FFF2-40B4-BE49-F238E27FC236}">
                <a16:creationId xmlns:a16="http://schemas.microsoft.com/office/drawing/2014/main" xmlns="" id="{6F5B00FA-01D9-BF49-A641-088033ED045B}"/>
              </a:ext>
            </a:extLst>
          </p:cNvPr>
          <p:cNvSpPr txBox="1">
            <a:spLocks noChangeArrowheads="1"/>
          </p:cNvSpPr>
          <p:nvPr/>
        </p:nvSpPr>
        <p:spPr bwMode="auto">
          <a:xfrm>
            <a:off x="4962525" y="6189663"/>
            <a:ext cx="1982788" cy="368300"/>
          </a:xfrm>
          <a:prstGeom prst="rect">
            <a:avLst/>
          </a:prstGeom>
          <a:noFill/>
          <a:ln w="12700">
            <a:noFill/>
            <a:miter lim="800000"/>
            <a:headEnd type="none" w="sm" len="sm"/>
            <a:tailEnd type="none" w="sm" len="sm"/>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effectLst>
                  <a:outerShdw blurRad="38100" dist="38100" dir="2700000" algn="tl">
                    <a:srgbClr val="000000"/>
                  </a:outerShdw>
                </a:effectLst>
                <a:latin typeface="Arial Narrow" panose="020B0606020202030204" pitchFamily="34" charset="0"/>
              </a:rPr>
              <a:t>* ajustada por idade</a:t>
            </a:r>
          </a:p>
        </p:txBody>
      </p:sp>
      <p:graphicFrame>
        <p:nvGraphicFramePr>
          <p:cNvPr id="38919" name="Object 13">
            <a:extLst>
              <a:ext uri="{FF2B5EF4-FFF2-40B4-BE49-F238E27FC236}">
                <a16:creationId xmlns:a16="http://schemas.microsoft.com/office/drawing/2014/main" xmlns="" id="{6C35269D-F178-644B-A61C-98B40A056EB1}"/>
              </a:ext>
            </a:extLst>
          </p:cNvPr>
          <p:cNvGraphicFramePr>
            <a:graphicFrameLocks/>
          </p:cNvGraphicFramePr>
          <p:nvPr/>
        </p:nvGraphicFramePr>
        <p:xfrm>
          <a:off x="5514975" y="2606675"/>
          <a:ext cx="4414838" cy="3429000"/>
        </p:xfrm>
        <a:graphic>
          <a:graphicData uri="http://schemas.openxmlformats.org/presentationml/2006/ole">
            <mc:AlternateContent xmlns:mc="http://schemas.openxmlformats.org/markup-compatibility/2006">
              <mc:Choice xmlns:v="urn:schemas-microsoft-com:vml" Requires="v">
                <p:oleObj spid="_x0000_s7171" name="Chart" r:id="rId6" imgW="4064000" imgH="3784600" progId="MSGraph.Chart.8">
                  <p:embed followColorScheme="full"/>
                </p:oleObj>
              </mc:Choice>
              <mc:Fallback>
                <p:oleObj name="Chart" r:id="rId6" imgW="4064000" imgH="3784600" progId="MSGraph.Chart.8">
                  <p:embed followColorScheme="full"/>
                  <p:pic>
                    <p:nvPicPr>
                      <p:cNvPr id="38919" name="Object 13">
                        <a:extLst>
                          <a:ext uri="{FF2B5EF4-FFF2-40B4-BE49-F238E27FC236}">
                            <a16:creationId xmlns:a16="http://schemas.microsoft.com/office/drawing/2014/main" xmlns="" id="{6C35269D-F178-644B-A61C-98B40A056EB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975" y="2606675"/>
                        <a:ext cx="441483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nvGrpSpPr>
          <p:cNvPr id="38920" name="Group 14">
            <a:extLst>
              <a:ext uri="{FF2B5EF4-FFF2-40B4-BE49-F238E27FC236}">
                <a16:creationId xmlns:a16="http://schemas.microsoft.com/office/drawing/2014/main" xmlns="" id="{BF740A5B-AEEA-3540-B992-A8DF17ADDB82}"/>
              </a:ext>
            </a:extLst>
          </p:cNvPr>
          <p:cNvGrpSpPr>
            <a:grpSpLocks/>
          </p:cNvGrpSpPr>
          <p:nvPr/>
        </p:nvGrpSpPr>
        <p:grpSpPr bwMode="auto">
          <a:xfrm>
            <a:off x="6210300" y="5775325"/>
            <a:ext cx="3141663" cy="376238"/>
            <a:chOff x="4109" y="3444"/>
            <a:chExt cx="1759" cy="237"/>
          </a:xfrm>
        </p:grpSpPr>
        <p:sp>
          <p:nvSpPr>
            <p:cNvPr id="514063" name="Rectangle 15">
              <a:extLst>
                <a:ext uri="{FF2B5EF4-FFF2-40B4-BE49-F238E27FC236}">
                  <a16:creationId xmlns:a16="http://schemas.microsoft.com/office/drawing/2014/main" xmlns="" id="{CB880D0C-9669-7F4F-9B7F-9AC92FCD98A5}"/>
                </a:ext>
              </a:extLst>
            </p:cNvPr>
            <p:cNvSpPr>
              <a:spLocks noChangeArrowheads="1"/>
            </p:cNvSpPr>
            <p:nvPr/>
          </p:nvSpPr>
          <p:spPr bwMode="auto">
            <a:xfrm>
              <a:off x="4109" y="3448"/>
              <a:ext cx="411"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Japão</a:t>
              </a:r>
            </a:p>
          </p:txBody>
        </p:sp>
        <p:sp>
          <p:nvSpPr>
            <p:cNvPr id="514064" name="Rectangle 16">
              <a:extLst>
                <a:ext uri="{FF2B5EF4-FFF2-40B4-BE49-F238E27FC236}">
                  <a16:creationId xmlns:a16="http://schemas.microsoft.com/office/drawing/2014/main" xmlns="" id="{F6B5480B-55B3-3C48-8881-8BA5A9AEEA78}"/>
                </a:ext>
              </a:extLst>
            </p:cNvPr>
            <p:cNvSpPr>
              <a:spLocks noChangeArrowheads="1"/>
            </p:cNvSpPr>
            <p:nvPr/>
          </p:nvSpPr>
          <p:spPr bwMode="auto">
            <a:xfrm>
              <a:off x="4627" y="3444"/>
              <a:ext cx="563" cy="233"/>
            </a:xfrm>
            <a:prstGeom prst="rect">
              <a:avLst/>
            </a:prstGeom>
            <a:noFill/>
            <a:ln w="9525">
              <a:noFill/>
              <a:miter lim="800000"/>
              <a:headEnd/>
              <a:tailEnd/>
            </a:ln>
            <a:effectLst/>
          </p:spPr>
          <p:txBody>
            <a:bodyPr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Havaí</a:t>
              </a:r>
            </a:p>
          </p:txBody>
        </p:sp>
        <p:sp>
          <p:nvSpPr>
            <p:cNvPr id="514065" name="Rectangle 17">
              <a:extLst>
                <a:ext uri="{FF2B5EF4-FFF2-40B4-BE49-F238E27FC236}">
                  <a16:creationId xmlns:a16="http://schemas.microsoft.com/office/drawing/2014/main" xmlns="" id="{16B09F27-38EB-4941-AD70-A798354AA2C2}"/>
                </a:ext>
              </a:extLst>
            </p:cNvPr>
            <p:cNvSpPr>
              <a:spLocks noChangeArrowheads="1"/>
            </p:cNvSpPr>
            <p:nvPr/>
          </p:nvSpPr>
          <p:spPr bwMode="auto">
            <a:xfrm>
              <a:off x="5275" y="3448"/>
              <a:ext cx="593" cy="233"/>
            </a:xfrm>
            <a:prstGeom prst="rect">
              <a:avLst/>
            </a:prstGeom>
            <a:noFill/>
            <a:ln w="9525">
              <a:noFill/>
              <a:miter lim="800000"/>
              <a:headEnd/>
              <a:tailEnd/>
            </a:ln>
            <a:effectLst/>
          </p:spPr>
          <p:txBody>
            <a:bodyPr wrap="none" lIns="92075" tIns="46038" rIns="92075" bIns="46038">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a:effectLst>
                    <a:outerShdw blurRad="38100" dist="38100" dir="2700000" algn="tl">
                      <a:srgbClr val="000000"/>
                    </a:outerShdw>
                  </a:effectLst>
                  <a:latin typeface="Arial Narrow" panose="020B0606020202030204" pitchFamily="34" charset="0"/>
                </a:rPr>
                <a:t>Califórnia</a:t>
              </a:r>
            </a:p>
          </p:txBody>
        </p:sp>
      </p:grpSp>
      <p:sp>
        <p:nvSpPr>
          <p:cNvPr id="514066" name="Text Box 18">
            <a:extLst>
              <a:ext uri="{FF2B5EF4-FFF2-40B4-BE49-F238E27FC236}">
                <a16:creationId xmlns:a16="http://schemas.microsoft.com/office/drawing/2014/main" xmlns="" id="{B625BF25-12C6-5D4E-8D4E-DFA3CE86A839}"/>
              </a:ext>
            </a:extLst>
          </p:cNvPr>
          <p:cNvSpPr txBox="1">
            <a:spLocks noChangeArrowheads="1"/>
          </p:cNvSpPr>
          <p:nvPr/>
        </p:nvSpPr>
        <p:spPr bwMode="auto">
          <a:xfrm>
            <a:off x="8529638" y="6362700"/>
            <a:ext cx="1547812" cy="336550"/>
          </a:xfrm>
          <a:prstGeom prst="rect">
            <a:avLst/>
          </a:prstGeom>
          <a:noFill/>
          <a:ln w="12700" algn="ctr">
            <a:noFill/>
            <a:miter lim="800000"/>
            <a:headEnd/>
            <a:tailEnd/>
          </a:ln>
          <a:effectLst/>
        </p:spPr>
        <p:txBody>
          <a:bodyPr>
            <a:spAutoFit/>
          </a:bodyPr>
          <a:lstStyle/>
          <a:p>
            <a:pPr>
              <a:defRPr/>
            </a:pPr>
            <a:r>
              <a:rPr lang="pt-BR" sz="1600" b="1" i="1" dirty="0">
                <a:solidFill>
                  <a:srgbClr val="99CCFF"/>
                </a:solidFill>
                <a:effectLst>
                  <a:outerShdw blurRad="38100" dist="38100" dir="2700000" algn="tl">
                    <a:srgbClr val="000000"/>
                  </a:outerShdw>
                </a:effectLst>
                <a:latin typeface="Arial Narrow" pitchFamily="34" charset="0"/>
                <a:ea typeface="+mn-ea"/>
              </a:rPr>
              <a:t>Kato </a:t>
            </a:r>
            <a:r>
              <a:rPr lang="pt-BR" sz="1600" b="1" i="1" dirty="0" err="1">
                <a:solidFill>
                  <a:srgbClr val="99CCFF"/>
                </a:solidFill>
                <a:effectLst>
                  <a:outerShdw blurRad="38100" dist="38100" dir="2700000" algn="tl">
                    <a:srgbClr val="000000"/>
                  </a:outerShdw>
                </a:effectLst>
                <a:latin typeface="Arial Narrow" pitchFamily="34" charset="0"/>
                <a:ea typeface="+mn-ea"/>
              </a:rPr>
              <a:t>et</a:t>
            </a:r>
            <a:r>
              <a:rPr lang="pt-BR" sz="1600" b="1" i="1" dirty="0">
                <a:solidFill>
                  <a:srgbClr val="99CCFF"/>
                </a:solidFill>
                <a:effectLst>
                  <a:outerShdw blurRad="38100" dist="38100" dir="2700000" algn="tl">
                    <a:srgbClr val="000000"/>
                  </a:outerShdw>
                </a:effectLst>
                <a:latin typeface="Arial Narrow" pitchFamily="34" charset="0"/>
                <a:ea typeface="+mn-ea"/>
              </a:rPr>
              <a:t> </a:t>
            </a:r>
            <a:r>
              <a:rPr lang="pt-BR" sz="1600" b="1" i="1" dirty="0" err="1">
                <a:solidFill>
                  <a:srgbClr val="99CCFF"/>
                </a:solidFill>
                <a:effectLst>
                  <a:outerShdw blurRad="38100" dist="38100" dir="2700000" algn="tl">
                    <a:srgbClr val="000000"/>
                  </a:outerShdw>
                </a:effectLst>
                <a:latin typeface="Arial Narrow" pitchFamily="34" charset="0"/>
                <a:ea typeface="+mn-ea"/>
              </a:rPr>
              <a:t>al</a:t>
            </a:r>
            <a:r>
              <a:rPr lang="pt-BR" sz="1600" b="1" i="1" dirty="0">
                <a:solidFill>
                  <a:srgbClr val="99CCFF"/>
                </a:solidFill>
                <a:effectLst>
                  <a:outerShdw blurRad="38100" dist="38100" dir="2700000" algn="tl">
                    <a:srgbClr val="000000"/>
                  </a:outerShdw>
                </a:effectLst>
                <a:latin typeface="Arial Narrow" pitchFamily="34" charset="0"/>
                <a:ea typeface="+mn-ea"/>
              </a:rPr>
              <a:t> 1973</a:t>
            </a:r>
            <a:endParaRPr lang="en-US" sz="1600" b="1" i="1" dirty="0">
              <a:solidFill>
                <a:srgbClr val="99CCFF"/>
              </a:solidFill>
              <a:effectLst>
                <a:outerShdw blurRad="38100" dist="38100" dir="2700000" algn="tl">
                  <a:srgbClr val="000000"/>
                </a:outerShdw>
              </a:effectLst>
              <a:latin typeface="Arial Narrow" pitchFamily="34" charset="0"/>
              <a:ea typeface="+mn-ea"/>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7C42A-2146-3D45-ACE1-1C4E4319C221}"/>
              </a:ext>
            </a:extLst>
          </p:cNvPr>
          <p:cNvSpPr>
            <a:spLocks noGrp="1" noChangeArrowheads="1"/>
          </p:cNvSpPr>
          <p:nvPr>
            <p:ph type="title"/>
          </p:nvPr>
        </p:nvSpPr>
        <p:spPr>
          <a:xfrm>
            <a:off x="6292850" y="3235325"/>
            <a:ext cx="3365500" cy="1143000"/>
          </a:xfrm>
        </p:spPr>
        <p:txBody>
          <a:bodyPr/>
          <a:lstStyle/>
          <a:p>
            <a:r>
              <a:rPr lang="en-US" altLang="pt-BR" sz="3200" b="1">
                <a:solidFill>
                  <a:schemeClr val="tx2">
                    <a:lumMod val="40000"/>
                    <a:lumOff val="60000"/>
                  </a:schemeClr>
                </a:solidFill>
              </a:rPr>
              <a:t>Intervenção</a:t>
            </a:r>
          </a:p>
        </p:txBody>
      </p:sp>
      <p:grpSp>
        <p:nvGrpSpPr>
          <p:cNvPr id="40963" name="Group 6">
            <a:extLst>
              <a:ext uri="{FF2B5EF4-FFF2-40B4-BE49-F238E27FC236}">
                <a16:creationId xmlns:a16="http://schemas.microsoft.com/office/drawing/2014/main" xmlns="" id="{D9A5DF7D-2E8A-5C47-A632-A8BB8B03D784}"/>
              </a:ext>
            </a:extLst>
          </p:cNvPr>
          <p:cNvGrpSpPr>
            <a:grpSpLocks/>
          </p:cNvGrpSpPr>
          <p:nvPr/>
        </p:nvGrpSpPr>
        <p:grpSpPr bwMode="auto">
          <a:xfrm>
            <a:off x="528638" y="1789113"/>
            <a:ext cx="9004300" cy="1143000"/>
            <a:chOff x="527997" y="1603866"/>
            <a:chExt cx="9004470" cy="1143000"/>
          </a:xfrm>
        </p:grpSpPr>
        <p:sp>
          <p:nvSpPr>
            <p:cNvPr id="4" name="Not Equal 3">
              <a:extLst>
                <a:ext uri="{FF2B5EF4-FFF2-40B4-BE49-F238E27FC236}">
                  <a16:creationId xmlns:a16="http://schemas.microsoft.com/office/drawing/2014/main" xmlns="" id="{55F1BB00-40B8-474C-AE5E-3EB9C6BBBA6B}"/>
                </a:ext>
              </a:extLst>
            </p:cNvPr>
            <p:cNvSpPr/>
            <p:nvPr/>
          </p:nvSpPr>
          <p:spPr bwMode="auto">
            <a:xfrm>
              <a:off x="4981018" y="1883266"/>
              <a:ext cx="741377" cy="628650"/>
            </a:xfrm>
            <a:prstGeom prst="mathNotEqual">
              <a:avLst/>
            </a:prstGeom>
            <a:solidFill>
              <a:schemeClr val="accent1"/>
            </a:solidFill>
            <a:ln w="12700" cap="flat" cmpd="sng" algn="ctr">
              <a:solidFill>
                <a:schemeClr val="tx1"/>
              </a:solidFill>
              <a:prstDash val="solid"/>
              <a:round/>
              <a:headEnd type="none" w="sm" len="sm"/>
              <a:tailEnd type="none" w="sm" len="sm"/>
            </a:ln>
            <a:effectLst/>
          </p:spPr>
          <p:txBody>
            <a:bodyPr/>
            <a:lstStyle/>
            <a:p>
              <a:pPr>
                <a:defRPr/>
              </a:pPr>
              <a:endParaRPr lang="en-US">
                <a:solidFill>
                  <a:schemeClr val="tx2">
                    <a:lumMod val="40000"/>
                    <a:lumOff val="60000"/>
                  </a:schemeClr>
                </a:solidFill>
                <a:latin typeface="Arial" charset="0"/>
                <a:ea typeface="ＭＳ Ｐゴシック" charset="0"/>
                <a:cs typeface="ＭＳ Ｐゴシック" charset="0"/>
              </a:endParaRPr>
            </a:p>
          </p:txBody>
        </p:sp>
        <p:sp>
          <p:nvSpPr>
            <p:cNvPr id="40966" name="Title 1">
              <a:extLst>
                <a:ext uri="{FF2B5EF4-FFF2-40B4-BE49-F238E27FC236}">
                  <a16:creationId xmlns:a16="http://schemas.microsoft.com/office/drawing/2014/main" xmlns="" id="{494456B2-3A65-7D45-A87A-E50FB022AAAD}"/>
                </a:ext>
              </a:extLst>
            </p:cNvPr>
            <p:cNvSpPr txBox="1">
              <a:spLocks/>
            </p:cNvSpPr>
            <p:nvPr/>
          </p:nvSpPr>
          <p:spPr bwMode="auto">
            <a:xfrm>
              <a:off x="527997" y="1603866"/>
              <a:ext cx="90044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en-US" altLang="pt-BR" b="1">
                  <a:solidFill>
                    <a:schemeClr val="tx2">
                      <a:lumMod val="40000"/>
                      <a:lumOff val="60000"/>
                    </a:schemeClr>
                  </a:solidFill>
                </a:rPr>
                <a:t>Associação Casual          Relação Causal </a:t>
              </a:r>
            </a:p>
          </p:txBody>
        </p:sp>
      </p:grpSp>
      <p:sp>
        <p:nvSpPr>
          <p:cNvPr id="6" name="Circular Arrow 5">
            <a:extLst>
              <a:ext uri="{FF2B5EF4-FFF2-40B4-BE49-F238E27FC236}">
                <a16:creationId xmlns:a16="http://schemas.microsoft.com/office/drawing/2014/main" xmlns="" id="{CFB12E68-9AE8-4945-990E-DC40E1D5EC0C}"/>
              </a:ext>
            </a:extLst>
          </p:cNvPr>
          <p:cNvSpPr/>
          <p:nvPr/>
        </p:nvSpPr>
        <p:spPr bwMode="auto">
          <a:xfrm rot="3155731">
            <a:off x="7098506" y="2559844"/>
            <a:ext cx="1025525" cy="1455738"/>
          </a:xfrm>
          <a:prstGeom prst="circularArrow">
            <a:avLst>
              <a:gd name="adj1" fmla="val 12500"/>
              <a:gd name="adj2" fmla="val 2943808"/>
              <a:gd name="adj3" fmla="val 20457681"/>
              <a:gd name="adj4" fmla="val 11319486"/>
              <a:gd name="adj5" fmla="val 21115"/>
            </a:avLst>
          </a:prstGeom>
          <a:solidFill>
            <a:schemeClr val="accent1"/>
          </a:solidFill>
          <a:ln w="12700" cap="flat" cmpd="sng" algn="ctr">
            <a:solidFill>
              <a:schemeClr val="tx1"/>
            </a:solidFill>
            <a:prstDash val="solid"/>
            <a:round/>
            <a:headEnd type="none" w="sm" len="sm"/>
            <a:tailEnd type="none" w="sm" len="sm"/>
          </a:ln>
          <a:effectLst/>
        </p:spPr>
        <p:txBody>
          <a:bodyPr/>
          <a:lstStyle/>
          <a:p>
            <a:pPr>
              <a:defRPr/>
            </a:pPr>
            <a:endParaRPr lang="en-US">
              <a:solidFill>
                <a:schemeClr val="tx2">
                  <a:lumMod val="40000"/>
                  <a:lumOff val="60000"/>
                </a:schemeClr>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xmlns="" id="{CDD57C2A-1CDF-154B-8446-D9E7E9317343}"/>
              </a:ext>
            </a:extLst>
          </p:cNvPr>
          <p:cNvSpPr>
            <a:spLocks noChangeArrowheads="1"/>
          </p:cNvSpPr>
          <p:nvPr/>
        </p:nvSpPr>
        <p:spPr bwMode="auto">
          <a:xfrm>
            <a:off x="1460500" y="4776788"/>
            <a:ext cx="4859338" cy="431800"/>
          </a:xfrm>
          <a:prstGeom prst="rect">
            <a:avLst/>
          </a:prstGeom>
          <a:solidFill>
            <a:srgbClr val="007976"/>
          </a:solidFill>
          <a:ln w="9525">
            <a:solidFill>
              <a:schemeClr val="tx1"/>
            </a:solidFill>
            <a:miter lim="800000"/>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2000">
              <a:latin typeface="Times New Roman" panose="02020603050405020304" pitchFamily="18" charset="0"/>
            </a:endParaRPr>
          </a:p>
        </p:txBody>
      </p:sp>
      <p:sp>
        <p:nvSpPr>
          <p:cNvPr id="70659" name="Rectangle 3">
            <a:extLst>
              <a:ext uri="{FF2B5EF4-FFF2-40B4-BE49-F238E27FC236}">
                <a16:creationId xmlns:a16="http://schemas.microsoft.com/office/drawing/2014/main" xmlns="" id="{AF118D05-AC71-FA44-970A-021DB74B5064}"/>
              </a:ext>
            </a:extLst>
          </p:cNvPr>
          <p:cNvSpPr>
            <a:spLocks noGrp="1" noChangeArrowheads="1"/>
          </p:cNvSpPr>
          <p:nvPr>
            <p:ph type="body" idx="1"/>
          </p:nvPr>
        </p:nvSpPr>
        <p:spPr>
          <a:xfrm>
            <a:off x="1112838" y="1931988"/>
            <a:ext cx="8667750" cy="4440237"/>
          </a:xfrm>
        </p:spPr>
        <p:txBody>
          <a:bodyPr/>
          <a:lstStyle/>
          <a:p>
            <a:pPr eaLnBrk="1" hangingPunct="1">
              <a:lnSpc>
                <a:spcPct val="90000"/>
              </a:lnSpc>
              <a:spcBef>
                <a:spcPct val="30000"/>
              </a:spcBef>
              <a:buFont typeface="Monotype Sorts" pitchFamily="1" charset="2"/>
              <a:buChar char="l"/>
              <a:defRPr/>
            </a:pPr>
            <a:r>
              <a:rPr lang="ja-JP" altLang="pt-BR" sz="2200" b="1">
                <a:solidFill>
                  <a:srgbClr val="FFFFFF"/>
                </a:solidFill>
                <a:effectLst>
                  <a:outerShdw blurRad="38100" dist="38100" dir="2700000" algn="tl">
                    <a:srgbClr val="000000"/>
                  </a:outerShdw>
                </a:effectLst>
                <a:ea typeface="MS PGothic" panose="020B0600070205080204" pitchFamily="34" charset="-128"/>
              </a:rPr>
              <a:t>“</a:t>
            </a:r>
            <a:r>
              <a:rPr lang="pt-BR" altLang="ja-JP" sz="2200" b="1" dirty="0">
                <a:solidFill>
                  <a:srgbClr val="FFFFFF"/>
                </a:solidFill>
                <a:effectLst>
                  <a:outerShdw blurRad="38100" dist="38100" dir="2700000" algn="tl">
                    <a:srgbClr val="000000"/>
                  </a:outerShdw>
                </a:effectLst>
                <a:ea typeface="MS PGothic" panose="020B0600070205080204" pitchFamily="34" charset="-128"/>
              </a:rPr>
              <a:t>Dieta do coração</a:t>
            </a:r>
            <a:r>
              <a:rPr lang="ja-JP" altLang="pt-BR" sz="2200" b="1">
                <a:solidFill>
                  <a:srgbClr val="FFFFFF"/>
                </a:solidFill>
                <a:effectLst>
                  <a:outerShdw blurRad="38100" dist="38100" dir="2700000" algn="tl">
                    <a:srgbClr val="000000"/>
                  </a:outerShdw>
                </a:effectLst>
                <a:ea typeface="MS PGothic" panose="020B0600070205080204" pitchFamily="34" charset="-128"/>
              </a:rPr>
              <a:t>”</a:t>
            </a:r>
            <a:r>
              <a:rPr lang="pt-BR" altLang="ja-JP" sz="2200" b="1" dirty="0">
                <a:solidFill>
                  <a:srgbClr val="FFFFFF"/>
                </a:solidFill>
                <a:effectLst>
                  <a:outerShdw blurRad="38100" dist="38100" dir="2700000" algn="tl">
                    <a:srgbClr val="000000"/>
                  </a:outerShdw>
                </a:effectLst>
                <a:ea typeface="MS PGothic" panose="020B0600070205080204" pitchFamily="34" charset="-128"/>
              </a:rPr>
              <a:t> (</a:t>
            </a:r>
            <a:r>
              <a:rPr lang="pt-BR" altLang="ja-JP" sz="2200" b="1" dirty="0">
                <a:solidFill>
                  <a:srgbClr val="FFFFFF"/>
                </a:solidFill>
                <a:effectLst>
                  <a:outerShdw blurRad="38100" dist="38100" dir="2700000" algn="tl">
                    <a:srgbClr val="000000"/>
                  </a:outerShdw>
                </a:effectLst>
                <a:ea typeface="MS PGothic" panose="020B0600070205080204" pitchFamily="34" charset="-128"/>
                <a:sym typeface="Symbol" panose="05050102010706020507" pitchFamily="18" charset="2"/>
              </a:rPr>
              <a:t> sat, </a:t>
            </a:r>
            <a:r>
              <a:rPr lang="pt-BR" altLang="ja-JP" sz="2200" b="1" dirty="0" err="1">
                <a:solidFill>
                  <a:srgbClr val="FFFFFF"/>
                </a:solidFill>
                <a:effectLst>
                  <a:outerShdw blurRad="38100" dist="38100" dir="2700000" algn="tl">
                    <a:srgbClr val="000000"/>
                  </a:outerShdw>
                </a:effectLst>
                <a:ea typeface="MS PGothic" panose="020B0600070205080204" pitchFamily="34" charset="-128"/>
                <a:sym typeface="Symbol" panose="05050102010706020507" pitchFamily="18" charset="2"/>
              </a:rPr>
              <a:t>col</a:t>
            </a:r>
            <a:r>
              <a:rPr lang="pt-BR" altLang="ja-JP" sz="2200" b="1" dirty="0">
                <a:solidFill>
                  <a:srgbClr val="FFFFFF"/>
                </a:solidFill>
                <a:effectLst>
                  <a:outerShdw blurRad="38100" dist="38100" dir="2700000" algn="tl">
                    <a:srgbClr val="000000"/>
                  </a:outerShdw>
                </a:effectLst>
                <a:ea typeface="MS PGothic" panose="020B0600070205080204" pitchFamily="34" charset="-128"/>
                <a:sym typeface="Symbol" panose="05050102010706020507" pitchFamily="18" charset="2"/>
              </a:rPr>
              <a:t>) </a:t>
            </a:r>
            <a:r>
              <a:rPr lang="pt-BR" altLang="ja-JP" sz="2200" b="1" dirty="0">
                <a:solidFill>
                  <a:srgbClr val="FFFFFF"/>
                </a:solidFill>
                <a:effectLst>
                  <a:outerShdw blurRad="38100" dist="38100" dir="2700000" algn="tl">
                    <a:srgbClr val="000000"/>
                  </a:outerShdw>
                </a:effectLst>
                <a:ea typeface="MS PGothic" panose="020B0600070205080204" pitchFamily="34" charset="-128"/>
              </a:rPr>
              <a:t>é apoiada por estudos observacionais, mas não comprovada em ensaios clínicos aleatorizados – ECA</a:t>
            </a:r>
          </a:p>
          <a:p>
            <a:pPr eaLnBrk="1" hangingPunct="1">
              <a:lnSpc>
                <a:spcPct val="90000"/>
              </a:lnSpc>
              <a:spcBef>
                <a:spcPct val="30000"/>
              </a:spcBef>
              <a:buFont typeface="Monotype Sorts" pitchFamily="1" charset="2"/>
              <a:buChar char="l"/>
              <a:defRPr/>
            </a:pPr>
            <a:endParaRPr lang="pt-BR" altLang="pt-BR" sz="800" b="1" dirty="0">
              <a:solidFill>
                <a:srgbClr val="FFFFFF"/>
              </a:solidFill>
              <a:effectLst>
                <a:outerShdw blurRad="38100" dist="38100" dir="2700000" algn="tl">
                  <a:srgbClr val="000000"/>
                </a:outerShdw>
              </a:effectLst>
              <a:ea typeface="MS PGothic" panose="020B0600070205080204" pitchFamily="34" charset="-128"/>
            </a:endParaRPr>
          </a:p>
          <a:p>
            <a:pPr eaLnBrk="1" hangingPunct="1">
              <a:lnSpc>
                <a:spcPct val="90000"/>
              </a:lnSpc>
              <a:spcBef>
                <a:spcPct val="30000"/>
              </a:spcBef>
              <a:buFont typeface="Monotype Sorts" pitchFamily="1" charset="2"/>
              <a:buChar char="l"/>
              <a:defRPr/>
            </a:pPr>
            <a:r>
              <a:rPr lang="pt-BR" altLang="pt-BR" sz="2200" b="1" dirty="0">
                <a:solidFill>
                  <a:srgbClr val="FFFFFF"/>
                </a:solidFill>
                <a:effectLst>
                  <a:outerShdw blurRad="38100" dist="38100" dir="2700000" algn="tl">
                    <a:srgbClr val="000000"/>
                  </a:outerShdw>
                </a:effectLst>
                <a:ea typeface="MS PGothic" panose="020B0600070205080204" pitchFamily="34" charset="-128"/>
              </a:rPr>
              <a:t>Revisão sistemática de 27 ECA</a:t>
            </a:r>
            <a:r>
              <a:rPr lang="pt-BR" altLang="pt-BR" sz="2400" b="1" dirty="0">
                <a:solidFill>
                  <a:srgbClr val="FFFFFF"/>
                </a:solidFill>
                <a:effectLst>
                  <a:outerShdw blurRad="38100" dist="38100" dir="2700000" algn="tl">
                    <a:srgbClr val="000000"/>
                  </a:outerShdw>
                </a:effectLst>
                <a:ea typeface="MS PGothic" panose="020B0600070205080204" pitchFamily="34" charset="-128"/>
              </a:rPr>
              <a:t> </a:t>
            </a:r>
            <a:r>
              <a:rPr lang="pt-BR" altLang="pt-BR" sz="2000" b="1" dirty="0">
                <a:solidFill>
                  <a:srgbClr val="FFFFFF"/>
                </a:solidFill>
                <a:effectLst>
                  <a:outerShdw blurRad="38100" dist="38100" dir="2700000" algn="tl">
                    <a:srgbClr val="000000"/>
                  </a:outerShdw>
                </a:effectLst>
                <a:ea typeface="MS PGothic" panose="020B0600070205080204" pitchFamily="34" charset="-128"/>
              </a:rPr>
              <a:t>(31 mil pessoas-ano)</a:t>
            </a:r>
            <a:endParaRPr lang="pt-BR" altLang="pt-BR" sz="2200" b="1" dirty="0">
              <a:solidFill>
                <a:srgbClr val="FFFFFF"/>
              </a:solidFill>
              <a:effectLst>
                <a:outerShdw blurRad="38100" dist="38100" dir="2700000" algn="tl">
                  <a:srgbClr val="000000"/>
                </a:outerShdw>
              </a:effectLst>
              <a:ea typeface="MS PGothic" panose="020B0600070205080204" pitchFamily="34" charset="-128"/>
            </a:endParaRPr>
          </a:p>
          <a:p>
            <a:pPr eaLnBrk="1" hangingPunct="1">
              <a:lnSpc>
                <a:spcPct val="90000"/>
              </a:lnSpc>
              <a:spcBef>
                <a:spcPct val="30000"/>
              </a:spcBef>
              <a:buFont typeface="Monotype Sorts" pitchFamily="1" charset="2"/>
              <a:buChar char="l"/>
              <a:defRPr/>
            </a:pPr>
            <a:endParaRPr lang="pt-BR" altLang="pt-BR" sz="800" b="1" dirty="0">
              <a:solidFill>
                <a:srgbClr val="FFFFFF"/>
              </a:solidFill>
              <a:effectLst>
                <a:outerShdw blurRad="38100" dist="38100" dir="2700000" algn="tl">
                  <a:srgbClr val="000000"/>
                </a:outerShdw>
              </a:effectLst>
              <a:ea typeface="MS PGothic" panose="020B0600070205080204" pitchFamily="34" charset="-128"/>
            </a:endParaRPr>
          </a:p>
          <a:p>
            <a:pPr eaLnBrk="1" hangingPunct="1">
              <a:lnSpc>
                <a:spcPct val="90000"/>
              </a:lnSpc>
              <a:spcBef>
                <a:spcPct val="30000"/>
              </a:spcBef>
              <a:buFont typeface="Monotype Sorts" pitchFamily="1" charset="2"/>
              <a:buChar char="l"/>
              <a:defRPr/>
            </a:pPr>
            <a:r>
              <a:rPr lang="pt-BR" altLang="pt-BR" sz="2200" b="1" dirty="0">
                <a:solidFill>
                  <a:srgbClr val="FFFFFF"/>
                </a:solidFill>
                <a:effectLst>
                  <a:outerShdw blurRad="38100" dist="38100" dir="2700000" algn="tl">
                    <a:srgbClr val="000000"/>
                  </a:outerShdw>
                </a:effectLst>
                <a:ea typeface="MS PGothic" panose="020B0600070205080204" pitchFamily="34" charset="-128"/>
              </a:rPr>
              <a:t>Resultados</a:t>
            </a:r>
          </a:p>
          <a:p>
            <a:pPr lvl="1" eaLnBrk="1" hangingPunct="1">
              <a:lnSpc>
                <a:spcPct val="90000"/>
              </a:lnSpc>
              <a:spcBef>
                <a:spcPct val="30000"/>
              </a:spcBef>
              <a:defRPr/>
            </a:pPr>
            <a:r>
              <a:rPr lang="pt-BR" altLang="pt-BR" sz="2000" b="1" dirty="0">
                <a:solidFill>
                  <a:srgbClr val="FFFFFF"/>
                </a:solidFill>
                <a:effectLst>
                  <a:outerShdw blurRad="38100" dist="38100" dir="2700000" algn="tl">
                    <a:srgbClr val="000000"/>
                  </a:outerShdw>
                </a:effectLst>
                <a:ea typeface="MS PGothic" panose="020B0600070205080204" pitchFamily="34" charset="-128"/>
              </a:rPr>
              <a:t>Mortalidade total – RM 0,98 (</a:t>
            </a:r>
            <a:r>
              <a:rPr lang="pt-BR" altLang="pt-BR" sz="2000" b="1" dirty="0" err="1">
                <a:solidFill>
                  <a:srgbClr val="FFFFFF"/>
                </a:solidFill>
                <a:effectLst>
                  <a:outerShdw blurRad="38100" dist="38100" dir="2700000" algn="tl">
                    <a:srgbClr val="000000"/>
                  </a:outerShdw>
                </a:effectLst>
                <a:ea typeface="MS PGothic" panose="020B0600070205080204" pitchFamily="34" charset="-128"/>
              </a:rPr>
              <a:t>ns</a:t>
            </a:r>
            <a:r>
              <a:rPr lang="pt-BR" altLang="pt-BR" sz="2000" b="1" dirty="0">
                <a:solidFill>
                  <a:srgbClr val="FFFFFF"/>
                </a:solidFill>
                <a:effectLst>
                  <a:outerShdw blurRad="38100" dist="38100" dir="2700000" algn="tl">
                    <a:srgbClr val="000000"/>
                  </a:outerShdw>
                </a:effectLst>
                <a:ea typeface="MS PGothic" panose="020B0600070205080204" pitchFamily="34" charset="-128"/>
              </a:rPr>
              <a:t>)</a:t>
            </a:r>
          </a:p>
          <a:p>
            <a:pPr lvl="1" eaLnBrk="1" hangingPunct="1">
              <a:lnSpc>
                <a:spcPct val="90000"/>
              </a:lnSpc>
              <a:spcBef>
                <a:spcPct val="30000"/>
              </a:spcBef>
              <a:defRPr/>
            </a:pPr>
            <a:r>
              <a:rPr lang="pt-BR" altLang="pt-BR" sz="2000" b="1" dirty="0">
                <a:solidFill>
                  <a:srgbClr val="FFFFFF"/>
                </a:solidFill>
                <a:effectLst>
                  <a:outerShdw blurRad="38100" dist="38100" dir="2700000" algn="tl">
                    <a:srgbClr val="000000"/>
                  </a:outerShdw>
                </a:effectLst>
                <a:ea typeface="MS PGothic" panose="020B0600070205080204" pitchFamily="34" charset="-128"/>
              </a:rPr>
              <a:t>Mortalidade CV – </a:t>
            </a:r>
            <a:r>
              <a:rPr lang="pt-BR" altLang="pt-BR" sz="2000" b="1" dirty="0">
                <a:solidFill>
                  <a:srgbClr val="FFFFFF"/>
                </a:solidFill>
                <a:effectLst>
                  <a:outerShdw blurRad="38100" dist="38100" dir="2700000" algn="tl">
                    <a:srgbClr val="000000"/>
                  </a:outerShdw>
                </a:effectLst>
                <a:ea typeface="MS PGothic" panose="020B0600070205080204" pitchFamily="34" charset="-128"/>
                <a:sym typeface="Symbol" panose="05050102010706020507" pitchFamily="18" charset="2"/>
              </a:rPr>
              <a:t>9% [0,77-1,07] </a:t>
            </a:r>
          </a:p>
          <a:p>
            <a:pPr lvl="1" eaLnBrk="1" hangingPunct="1">
              <a:lnSpc>
                <a:spcPct val="90000"/>
              </a:lnSpc>
              <a:spcBef>
                <a:spcPct val="30000"/>
              </a:spcBef>
              <a:defRPr/>
            </a:pPr>
            <a:r>
              <a:rPr lang="pt-BR" altLang="pt-BR" sz="2000" b="1" dirty="0">
                <a:solidFill>
                  <a:srgbClr val="FFFFFF"/>
                </a:solidFill>
                <a:effectLst>
                  <a:outerShdw blurRad="38100" dist="38100" dir="2700000" algn="tl">
                    <a:srgbClr val="000000"/>
                  </a:outerShdw>
                </a:effectLst>
                <a:ea typeface="MS PGothic" panose="020B0600070205080204" pitchFamily="34" charset="-128"/>
              </a:rPr>
              <a:t>Eventos CV – </a:t>
            </a:r>
            <a:r>
              <a:rPr lang="pt-BR" altLang="pt-BR" sz="2000" b="1" dirty="0">
                <a:solidFill>
                  <a:srgbClr val="FFFFFF"/>
                </a:solidFill>
                <a:effectLst>
                  <a:outerShdw blurRad="38100" dist="38100" dir="2700000" algn="tl">
                    <a:srgbClr val="000000"/>
                  </a:outerShdw>
                </a:effectLst>
                <a:ea typeface="MS PGothic" panose="020B0600070205080204" pitchFamily="34" charset="-128"/>
                <a:sym typeface="Symbol" panose="05050102010706020507" pitchFamily="18" charset="2"/>
              </a:rPr>
              <a:t>16% [0,72-0,99]</a:t>
            </a:r>
          </a:p>
          <a:p>
            <a:pPr lvl="1" eaLnBrk="1" hangingPunct="1">
              <a:lnSpc>
                <a:spcPct val="90000"/>
              </a:lnSpc>
              <a:defRPr/>
            </a:pPr>
            <a:endParaRPr lang="pt-BR" altLang="pt-BR" sz="2000" b="1" dirty="0">
              <a:solidFill>
                <a:srgbClr val="FFFFFF"/>
              </a:solidFill>
              <a:effectLst>
                <a:outerShdw blurRad="38100" dist="38100" dir="2700000" algn="tl">
                  <a:srgbClr val="000000"/>
                </a:outerShdw>
              </a:effectLst>
              <a:ea typeface="MS PGothic" panose="020B0600070205080204" pitchFamily="34" charset="-128"/>
              <a:sym typeface="Symbol" panose="05050102010706020507" pitchFamily="18" charset="2"/>
            </a:endParaRPr>
          </a:p>
          <a:p>
            <a:pPr eaLnBrk="1" hangingPunct="1">
              <a:lnSpc>
                <a:spcPct val="90000"/>
              </a:lnSpc>
              <a:buFont typeface="Wingdings" panose="05000000000000000000" pitchFamily="2" charset="2"/>
              <a:buNone/>
              <a:defRPr/>
            </a:pPr>
            <a:r>
              <a:rPr lang="pt-BR" altLang="pt-BR" sz="2000" b="1" dirty="0">
                <a:solidFill>
                  <a:srgbClr val="FFFFFF"/>
                </a:solidFill>
                <a:effectLst>
                  <a:outerShdw blurRad="38100" dist="38100" dir="2700000" algn="tl">
                    <a:srgbClr val="000000"/>
                  </a:outerShdw>
                </a:effectLst>
                <a:latin typeface="Arial Narrow" panose="020B0606020202030204" pitchFamily="34" charset="0"/>
                <a:ea typeface="MS PGothic" panose="020B0600070205080204" pitchFamily="34" charset="-128"/>
                <a:sym typeface="Symbol" panose="05050102010706020507" pitchFamily="18" charset="2"/>
              </a:rPr>
              <a:t>Obs. Ensaios de &gt; duração, &gt; proteção (24%)</a:t>
            </a:r>
            <a:endParaRPr lang="en-US" altLang="pt-BR" sz="2000" b="1" dirty="0">
              <a:solidFill>
                <a:srgbClr val="FFFFFF"/>
              </a:solidFill>
              <a:effectLst>
                <a:outerShdw blurRad="38100" dist="38100" dir="2700000" algn="tl">
                  <a:srgbClr val="000000"/>
                </a:outerShdw>
              </a:effectLst>
              <a:latin typeface="Arial Narrow" panose="020B0606020202030204" pitchFamily="34" charset="0"/>
              <a:ea typeface="MS PGothic" panose="020B0600070205080204" pitchFamily="34" charset="-128"/>
              <a:sym typeface="Symbol" panose="05050102010706020507" pitchFamily="18" charset="2"/>
            </a:endParaRPr>
          </a:p>
        </p:txBody>
      </p:sp>
      <p:sp>
        <p:nvSpPr>
          <p:cNvPr id="70660" name="Rectangle 2">
            <a:extLst>
              <a:ext uri="{FF2B5EF4-FFF2-40B4-BE49-F238E27FC236}">
                <a16:creationId xmlns:a16="http://schemas.microsoft.com/office/drawing/2014/main" xmlns="" id="{14C74161-30A4-DC46-869F-D3FF5548CD78}"/>
              </a:ext>
            </a:extLst>
          </p:cNvPr>
          <p:cNvSpPr>
            <a:spLocks noGrp="1" noChangeArrowheads="1"/>
          </p:cNvSpPr>
          <p:nvPr>
            <p:ph type="title"/>
          </p:nvPr>
        </p:nvSpPr>
        <p:spPr>
          <a:xfrm>
            <a:off x="328613" y="381000"/>
            <a:ext cx="9631362" cy="1176338"/>
          </a:xfrm>
        </p:spPr>
        <p:txBody>
          <a:bodyPr/>
          <a:lstStyle/>
          <a:p>
            <a:pPr eaLnBrk="1" hangingPunct="1">
              <a:defRPr/>
            </a:pPr>
            <a:r>
              <a:rPr lang="en-US" altLang="pt-BR" sz="30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imes New Roman" panose="02020603050405020304" pitchFamily="18" charset="0"/>
              </a:rPr>
              <a:t>Gordura Dietética e Prevenção Primária de DCV:</a:t>
            </a:r>
            <a:br>
              <a:rPr lang="en-US" altLang="pt-BR" sz="30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imes New Roman" panose="02020603050405020304" pitchFamily="18" charset="0"/>
              </a:rPr>
            </a:br>
            <a:r>
              <a:rPr lang="en-US" altLang="pt-BR" sz="30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imes New Roman" panose="02020603050405020304" pitchFamily="18" charset="0"/>
              </a:rPr>
              <a:t>Metanálise </a:t>
            </a:r>
          </a:p>
        </p:txBody>
      </p:sp>
      <p:sp>
        <p:nvSpPr>
          <p:cNvPr id="651268" name="Text Box 4">
            <a:extLst>
              <a:ext uri="{FF2B5EF4-FFF2-40B4-BE49-F238E27FC236}">
                <a16:creationId xmlns:a16="http://schemas.microsoft.com/office/drawing/2014/main" xmlns="" id="{7C3AD6A2-B9DB-D944-86A3-26B2793996D8}"/>
              </a:ext>
            </a:extLst>
          </p:cNvPr>
          <p:cNvSpPr txBox="1">
            <a:spLocks noChangeArrowheads="1"/>
          </p:cNvSpPr>
          <p:nvPr/>
        </p:nvSpPr>
        <p:spPr bwMode="auto">
          <a:xfrm>
            <a:off x="7753350" y="6381750"/>
            <a:ext cx="2066925" cy="338138"/>
          </a:xfrm>
          <a:prstGeom prst="rect">
            <a:avLst/>
          </a:prstGeom>
          <a:noFill/>
          <a:ln w="9525">
            <a:noFill/>
            <a:miter lim="800000"/>
            <a:headEnd/>
            <a:tailEnd/>
          </a:ln>
          <a:effectLst/>
        </p:spPr>
        <p:txBody>
          <a:bodyPr wrap="none">
            <a:spAutoFit/>
          </a:bodyPr>
          <a:lstStyle/>
          <a:p>
            <a:pPr eaLnBrk="1" hangingPunct="1">
              <a:defRPr/>
            </a:pPr>
            <a:r>
              <a:rPr lang="pt-BR" sz="1600" b="1" i="1" dirty="0" err="1">
                <a:solidFill>
                  <a:srgbClr val="BDFFFF"/>
                </a:solidFill>
                <a:effectLst>
                  <a:outerShdw blurRad="38100" dist="38100" dir="2700000" algn="tl">
                    <a:srgbClr val="000000"/>
                  </a:outerShdw>
                </a:effectLst>
                <a:latin typeface="Arial Narrow" pitchFamily="34" charset="0"/>
                <a:ea typeface="+mn-ea"/>
                <a:cs typeface="Arial" pitchFamily="34" charset="0"/>
              </a:rPr>
              <a:t>Hooper</a:t>
            </a:r>
            <a:r>
              <a:rPr lang="pt-BR" sz="1600" b="1" i="1" dirty="0">
                <a:solidFill>
                  <a:srgbClr val="BDFFFF"/>
                </a:solidFill>
                <a:effectLst>
                  <a:outerShdw blurRad="38100" dist="38100" dir="2700000" algn="tl">
                    <a:srgbClr val="000000"/>
                  </a:outerShdw>
                </a:effectLst>
                <a:latin typeface="Arial Narrow" pitchFamily="34" charset="0"/>
                <a:ea typeface="+mn-ea"/>
                <a:cs typeface="Arial" pitchFamily="34" charset="0"/>
              </a:rPr>
              <a:t> et al. BMJ 2001</a:t>
            </a:r>
            <a:endParaRPr lang="en-US" sz="1600" b="1" i="1" dirty="0">
              <a:solidFill>
                <a:srgbClr val="BDFFFF"/>
              </a:solidFill>
              <a:effectLst>
                <a:outerShdw blurRad="38100" dist="38100" dir="2700000" algn="tl">
                  <a:srgbClr val="000000"/>
                </a:outerShdw>
              </a:effectLst>
              <a:latin typeface="Arial Narrow" pitchFamily="34" charset="0"/>
              <a:ea typeface="+mn-ea"/>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xmlns="" id="{5921EF77-740C-A84C-8225-EE619B0E86DF}"/>
              </a:ext>
            </a:extLst>
          </p:cNvPr>
          <p:cNvSpPr txBox="1">
            <a:spLocks noChangeArrowheads="1"/>
          </p:cNvSpPr>
          <p:nvPr/>
        </p:nvSpPr>
        <p:spPr bwMode="auto">
          <a:xfrm>
            <a:off x="3500438" y="576263"/>
            <a:ext cx="2992437" cy="584200"/>
          </a:xfrm>
          <a:prstGeom prst="rect">
            <a:avLst/>
          </a:prstGeom>
          <a:noFill/>
          <a:ln w="9525">
            <a:noFill/>
            <a:miter lim="800000"/>
            <a:headEnd/>
            <a:tailEnd/>
          </a:ln>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200" b="1" dirty="0">
                <a:solidFill>
                  <a:srgbClr val="FFFF66"/>
                </a:solidFill>
                <a:effectLst>
                  <a:outerShdw blurRad="38100" dist="38100" dir="2700000" algn="tl">
                    <a:srgbClr val="000000"/>
                  </a:outerShdw>
                </a:effectLst>
                <a:latin typeface="Tahoma" panose="020B0604030504040204" pitchFamily="34" charset="0"/>
              </a:rPr>
              <a:t>Aterosclerose</a:t>
            </a:r>
          </a:p>
        </p:txBody>
      </p:sp>
      <p:sp>
        <p:nvSpPr>
          <p:cNvPr id="19459" name="Text Box 3">
            <a:extLst>
              <a:ext uri="{FF2B5EF4-FFF2-40B4-BE49-F238E27FC236}">
                <a16:creationId xmlns:a16="http://schemas.microsoft.com/office/drawing/2014/main" xmlns="" id="{432F7993-951B-5840-9D68-14BFB319C4DC}"/>
              </a:ext>
            </a:extLst>
          </p:cNvPr>
          <p:cNvSpPr txBox="1">
            <a:spLocks noChangeArrowheads="1"/>
          </p:cNvSpPr>
          <p:nvPr/>
        </p:nvSpPr>
        <p:spPr bwMode="auto">
          <a:xfrm>
            <a:off x="411163" y="2128838"/>
            <a:ext cx="5741987" cy="1938337"/>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Clr>
                <a:srgbClr val="C00000"/>
              </a:buClr>
              <a:defRPr/>
            </a:pPr>
            <a:r>
              <a:rPr lang="pt-BR" altLang="pt-BR" b="1">
                <a:solidFill>
                  <a:schemeClr val="tx1"/>
                </a:solidFill>
                <a:effectLst>
                  <a:outerShdw blurRad="38100" dist="38100" dir="2700000" algn="tl">
                    <a:srgbClr val="000000"/>
                  </a:outerShdw>
                </a:effectLst>
              </a:rPr>
              <a:t>Processo inflamatório em artérias de médio e grande calibre com formação de placa gordurosa </a:t>
            </a:r>
            <a:r>
              <a:rPr lang="pt-BR" altLang="pt-BR" sz="2200" b="1">
                <a:solidFill>
                  <a:schemeClr val="tx1"/>
                </a:solidFill>
                <a:effectLst>
                  <a:outerShdw blurRad="38100" dist="38100" dir="2700000" algn="tl">
                    <a:srgbClr val="000000"/>
                  </a:outerShdw>
                </a:effectLst>
              </a:rPr>
              <a:t>(ateroma) </a:t>
            </a:r>
            <a:r>
              <a:rPr lang="pt-BR" altLang="pt-BR" b="1">
                <a:solidFill>
                  <a:schemeClr val="tx1"/>
                </a:solidFill>
                <a:effectLst>
                  <a:outerShdw blurRad="38100" dist="38100" dir="2700000" algn="tl">
                    <a:srgbClr val="000000"/>
                  </a:outerShdw>
                </a:effectLst>
              </a:rPr>
              <a:t>na sua luz, sujeita a trombose </a:t>
            </a:r>
          </a:p>
          <a:p>
            <a:pPr algn="ctr" eaLnBrk="1" hangingPunct="1">
              <a:buClr>
                <a:srgbClr val="C00000"/>
              </a:buClr>
              <a:defRPr/>
            </a:pPr>
            <a:r>
              <a:rPr lang="pt-BR" altLang="pt-BR" sz="2200" b="1">
                <a:solidFill>
                  <a:schemeClr val="tx1"/>
                </a:solidFill>
                <a:effectLst>
                  <a:outerShdw blurRad="38100" dist="38100" dir="2700000" algn="tl">
                    <a:srgbClr val="000000"/>
                  </a:outerShdw>
                </a:effectLst>
              </a:rPr>
              <a:t>(eventos fatais ou não–fatais)</a:t>
            </a:r>
          </a:p>
        </p:txBody>
      </p:sp>
      <p:pic>
        <p:nvPicPr>
          <p:cNvPr id="69636" name="Picture 6">
            <a:extLst>
              <a:ext uri="{FF2B5EF4-FFF2-40B4-BE49-F238E27FC236}">
                <a16:creationId xmlns:a16="http://schemas.microsoft.com/office/drawing/2014/main" xmlns="" id="{2A0B4EF7-0A0A-EA45-BE62-F20574989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75" y="1289050"/>
            <a:ext cx="3462338" cy="53022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xmlns="" id="{5D88EE78-2C0A-114A-B2FB-FA8F2BD05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1125538"/>
            <a:ext cx="6257925" cy="5353050"/>
          </a:xfrm>
          <a:prstGeom prst="rect">
            <a:avLst/>
          </a:prstGeom>
          <a:noFill/>
          <a:ln w="9525">
            <a:solidFill>
              <a:srgbClr val="B80000"/>
            </a:solidFill>
            <a:miter lim="800000"/>
            <a:headEnd/>
            <a:tailEnd/>
          </a:ln>
          <a:extLst>
            <a:ext uri="{909E8E84-426E-40DD-AFC4-6F175D3DCCD1}">
              <a14:hiddenFill xmlns:a14="http://schemas.microsoft.com/office/drawing/2010/main">
                <a:solidFill>
                  <a:srgbClr val="FFFFFF"/>
                </a:solidFill>
              </a14:hiddenFill>
            </a:ext>
          </a:extLst>
        </p:spPr>
      </p:pic>
      <p:sp>
        <p:nvSpPr>
          <p:cNvPr id="653317" name="Text Box 5">
            <a:extLst>
              <a:ext uri="{FF2B5EF4-FFF2-40B4-BE49-F238E27FC236}">
                <a16:creationId xmlns:a16="http://schemas.microsoft.com/office/drawing/2014/main" xmlns="" id="{A4AC44E7-2F3E-6246-A960-A2EB1A8406CA}"/>
              </a:ext>
            </a:extLst>
          </p:cNvPr>
          <p:cNvSpPr txBox="1">
            <a:spLocks noChangeArrowheads="1"/>
          </p:cNvSpPr>
          <p:nvPr/>
        </p:nvSpPr>
        <p:spPr bwMode="auto">
          <a:xfrm>
            <a:off x="7913688" y="6405563"/>
            <a:ext cx="2019300" cy="338137"/>
          </a:xfrm>
          <a:prstGeom prst="rect">
            <a:avLst/>
          </a:prstGeom>
          <a:noFill/>
          <a:ln w="9525">
            <a:noFill/>
            <a:miter lim="800000"/>
            <a:headEnd/>
            <a:tailEnd/>
          </a:ln>
          <a:effectLst/>
        </p:spPr>
        <p:txBody>
          <a:bodyPr wrap="none">
            <a:spAutoFit/>
          </a:bodyPr>
          <a:lstStyle/>
          <a:p>
            <a:pPr>
              <a:defRPr/>
            </a:pPr>
            <a:r>
              <a:rPr lang="pt-BR" sz="1600" b="1" i="1" dirty="0" err="1">
                <a:solidFill>
                  <a:srgbClr val="BDFFFF"/>
                </a:solidFill>
                <a:effectLst>
                  <a:outerShdw blurRad="38100" dist="38100" dir="2700000" algn="tl">
                    <a:srgbClr val="000000"/>
                  </a:outerShdw>
                </a:effectLst>
                <a:latin typeface="Arial Narrow" pitchFamily="34" charset="0"/>
                <a:ea typeface="+mn-ea"/>
              </a:rPr>
              <a:t>Hooper</a:t>
            </a:r>
            <a:r>
              <a:rPr lang="pt-BR" sz="1600" b="1" i="1" dirty="0">
                <a:solidFill>
                  <a:srgbClr val="BDFFFF"/>
                </a:solidFill>
                <a:effectLst>
                  <a:outerShdw blurRad="38100" dist="38100" dir="2700000" algn="tl">
                    <a:srgbClr val="000000"/>
                  </a:outerShdw>
                </a:effectLst>
                <a:latin typeface="Arial Narrow" pitchFamily="34" charset="0"/>
                <a:ea typeface="+mn-ea"/>
              </a:rPr>
              <a:t> </a:t>
            </a:r>
            <a:r>
              <a:rPr lang="pt-BR" sz="1600" b="1" i="1" dirty="0" err="1">
                <a:solidFill>
                  <a:srgbClr val="BDFFFF"/>
                </a:solidFill>
                <a:effectLst>
                  <a:outerShdw blurRad="38100" dist="38100" dir="2700000" algn="tl">
                    <a:srgbClr val="000000"/>
                  </a:outerShdw>
                </a:effectLst>
                <a:latin typeface="Arial Narrow" pitchFamily="34" charset="0"/>
                <a:ea typeface="+mn-ea"/>
              </a:rPr>
              <a:t>et</a:t>
            </a:r>
            <a:r>
              <a:rPr lang="pt-BR" sz="1600" b="1" i="1" dirty="0">
                <a:solidFill>
                  <a:srgbClr val="BDFFFF"/>
                </a:solidFill>
                <a:effectLst>
                  <a:outerShdw blurRad="38100" dist="38100" dir="2700000" algn="tl">
                    <a:srgbClr val="000000"/>
                  </a:outerShdw>
                </a:effectLst>
                <a:latin typeface="Arial Narrow" pitchFamily="34" charset="0"/>
                <a:ea typeface="+mn-ea"/>
              </a:rPr>
              <a:t> al. BMJ 2001</a:t>
            </a:r>
            <a:endParaRPr lang="en-US" sz="1600" b="1" i="1" dirty="0">
              <a:solidFill>
                <a:srgbClr val="BDFFFF"/>
              </a:solidFill>
              <a:effectLst>
                <a:outerShdw blurRad="38100" dist="38100" dir="2700000" algn="tl">
                  <a:srgbClr val="000000"/>
                </a:outerShdw>
              </a:effectLst>
              <a:latin typeface="Arial Narrow" pitchFamily="34" charset="0"/>
              <a:ea typeface="+mn-ea"/>
            </a:endParaRPr>
          </a:p>
        </p:txBody>
      </p:sp>
      <p:sp>
        <p:nvSpPr>
          <p:cNvPr id="653318" name="Rectangle 6">
            <a:extLst>
              <a:ext uri="{FF2B5EF4-FFF2-40B4-BE49-F238E27FC236}">
                <a16:creationId xmlns:a16="http://schemas.microsoft.com/office/drawing/2014/main" xmlns="" id="{1050FFC8-BEF4-0B48-B4DC-EEA5A5E80EFB}"/>
              </a:ext>
            </a:extLst>
          </p:cNvPr>
          <p:cNvSpPr>
            <a:spLocks noGrp="1" noChangeArrowheads="1"/>
          </p:cNvSpPr>
          <p:nvPr>
            <p:ph type="title"/>
          </p:nvPr>
        </p:nvSpPr>
        <p:spPr>
          <a:xfrm>
            <a:off x="282575" y="401638"/>
            <a:ext cx="9721850" cy="455612"/>
          </a:xfrm>
        </p:spPr>
        <p:txBody>
          <a:bodyPr/>
          <a:lstStyle/>
          <a:p>
            <a:pPr eaLnBrk="1" hangingPunct="1">
              <a:lnSpc>
                <a:spcPct val="90000"/>
              </a:lnSpc>
              <a:defRPr/>
            </a:pPr>
            <a:r>
              <a:rPr lang="en-US" altLang="pt-BR" sz="3000" b="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imes New Roman" panose="02020603050405020304" pitchFamily="18" charset="0"/>
              </a:rPr>
              <a:t>Redução de gordura dietética previne DCV?</a:t>
            </a:r>
          </a:p>
        </p:txBody>
      </p:sp>
      <p:sp>
        <p:nvSpPr>
          <p:cNvPr id="653319" name="Text Box 7">
            <a:extLst>
              <a:ext uri="{FF2B5EF4-FFF2-40B4-BE49-F238E27FC236}">
                <a16:creationId xmlns:a16="http://schemas.microsoft.com/office/drawing/2014/main" xmlns="" id="{72C93EFE-26CA-7E46-AEEA-EBE7FA5A1DD4}"/>
              </a:ext>
            </a:extLst>
          </p:cNvPr>
          <p:cNvSpPr txBox="1">
            <a:spLocks noChangeArrowheads="1"/>
          </p:cNvSpPr>
          <p:nvPr/>
        </p:nvSpPr>
        <p:spPr bwMode="auto">
          <a:xfrm>
            <a:off x="7232650" y="3213100"/>
            <a:ext cx="2754313" cy="2324100"/>
          </a:xfrm>
          <a:prstGeom prst="rect">
            <a:avLst/>
          </a:prstGeom>
          <a:noFill/>
          <a:ln w="9525">
            <a:solidFill>
              <a:srgbClr val="B80000"/>
            </a:solid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110000"/>
              </a:lnSpc>
              <a:defRPr/>
            </a:pPr>
            <a:r>
              <a:rPr lang="en-US" altLang="pt-BR" sz="1900" b="1">
                <a:effectLst>
                  <a:outerShdw blurRad="38100" dist="38100" dir="2700000" algn="tl">
                    <a:srgbClr val="000000"/>
                  </a:outerShdw>
                </a:effectLst>
              </a:rPr>
              <a:t>Redução pequena mas significante </a:t>
            </a:r>
            <a:r>
              <a:rPr lang="en-US" altLang="pt-BR" sz="1900" b="1">
                <a:effectLst>
                  <a:outerShdw blurRad="38100" dist="38100" dir="2700000" algn="tl">
                    <a:srgbClr val="000000"/>
                  </a:outerShdw>
                </a:effectLst>
                <a:latin typeface="Arial Narrow" panose="020B0606020202030204" pitchFamily="34" charset="0"/>
              </a:rPr>
              <a:t>(16%)</a:t>
            </a:r>
            <a:r>
              <a:rPr lang="en-US" altLang="pt-BR" sz="1900" b="1">
                <a:effectLst>
                  <a:outerShdw blurRad="38100" dist="38100" dir="2700000" algn="tl">
                    <a:srgbClr val="000000"/>
                  </a:outerShdw>
                </a:effectLst>
              </a:rPr>
              <a:t> de eventos CV combinados em indivíduos de alto risco submetidos a dieta c/ </a:t>
            </a:r>
            <a:r>
              <a:rPr lang="en-US" altLang="pt-BR" sz="1900" b="1">
                <a:effectLst>
                  <a:outerShdw blurRad="38100" dist="38100" dir="2700000" algn="tl">
                    <a:srgbClr val="000000"/>
                  </a:outerShdw>
                </a:effectLst>
                <a:sym typeface="Symbol" panose="05050102010706020507" pitchFamily="18" charset="2"/>
              </a:rPr>
              <a:t> gordura</a:t>
            </a:r>
          </a:p>
        </p:txBody>
      </p:sp>
      <p:sp>
        <p:nvSpPr>
          <p:cNvPr id="653320" name="Oval 8">
            <a:extLst>
              <a:ext uri="{FF2B5EF4-FFF2-40B4-BE49-F238E27FC236}">
                <a16:creationId xmlns:a16="http://schemas.microsoft.com/office/drawing/2014/main" xmlns="" id="{93ED58A0-14AE-B24E-9638-52C2C746FDB0}"/>
              </a:ext>
            </a:extLst>
          </p:cNvPr>
          <p:cNvSpPr>
            <a:spLocks noChangeArrowheads="1"/>
          </p:cNvSpPr>
          <p:nvPr/>
        </p:nvSpPr>
        <p:spPr bwMode="auto">
          <a:xfrm rot="-648036">
            <a:off x="4887913" y="4922838"/>
            <a:ext cx="1443037" cy="461962"/>
          </a:xfrm>
          <a:prstGeom prst="ellipse">
            <a:avLst/>
          </a:prstGeom>
          <a:noFill/>
          <a:ln w="28575">
            <a:solidFill>
              <a:srgbClr val="B8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1400"/>
          </a:p>
        </p:txBody>
      </p:sp>
      <p:sp>
        <p:nvSpPr>
          <p:cNvPr id="44039" name="Rectangle 7">
            <a:extLst>
              <a:ext uri="{FF2B5EF4-FFF2-40B4-BE49-F238E27FC236}">
                <a16:creationId xmlns:a16="http://schemas.microsoft.com/office/drawing/2014/main" xmlns="" id="{6C630013-7A8D-8344-BDFF-0194A19421A2}"/>
              </a:ext>
            </a:extLst>
          </p:cNvPr>
          <p:cNvSpPr>
            <a:spLocks noChangeArrowheads="1"/>
          </p:cNvSpPr>
          <p:nvPr/>
        </p:nvSpPr>
        <p:spPr bwMode="auto">
          <a:xfrm>
            <a:off x="401638" y="5357813"/>
            <a:ext cx="2813050" cy="534987"/>
          </a:xfrm>
          <a:prstGeom prst="rect">
            <a:avLst/>
          </a:prstGeom>
          <a:solidFill>
            <a:srgbClr val="C5ED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30000"/>
              </a:spcBef>
              <a:buSzTx/>
              <a:buFontTx/>
              <a:buNone/>
            </a:pPr>
            <a:r>
              <a:rPr lang="pt-BR" altLang="pt-BR" sz="1600" b="1">
                <a:solidFill>
                  <a:srgbClr val="161616"/>
                </a:solidFill>
                <a:latin typeface="Arial Narrow" panose="020B0604020202020204" pitchFamily="34" charset="0"/>
              </a:rPr>
              <a:t>Metanálise c/ 27 ECA (31 mil pes.-ano), duração </a:t>
            </a:r>
            <a:r>
              <a:rPr lang="pt-BR" altLang="pt-BR" sz="1600" b="1">
                <a:solidFill>
                  <a:srgbClr val="161616"/>
                </a:solidFill>
                <a:latin typeface="Arial Narrow" panose="020B0604020202020204" pitchFamily="34" charset="0"/>
                <a:sym typeface="Symbol" pitchFamily="2" charset="2"/>
              </a:rPr>
              <a:t></a:t>
            </a:r>
            <a:r>
              <a:rPr lang="pt-BR" altLang="pt-BR" sz="1600" b="1">
                <a:solidFill>
                  <a:srgbClr val="161616"/>
                </a:solidFill>
                <a:latin typeface="Arial Narrow" panose="020B0604020202020204" pitchFamily="34" charset="0"/>
              </a:rPr>
              <a:t>6 meses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653320"/>
                                        </p:tgtEl>
                                        <p:attrNameLst>
                                          <p:attrName>style.visibility</p:attrName>
                                        </p:attrNameLst>
                                      </p:cBhvr>
                                      <p:to>
                                        <p:strVal val="visible"/>
                                      </p:to>
                                    </p:set>
                                    <p:animEffect transition="in" filter="wheel(4)">
                                      <p:cBhvr>
                                        <p:cTn id="7" dur="1000"/>
                                        <p:tgtEl>
                                          <p:spTgt spid="65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xmlns="" id="{3EFBE36F-4420-8F4D-8C52-7FBC14DDE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890588"/>
            <a:ext cx="6723063" cy="5778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655365" name="Text Box 5">
            <a:extLst>
              <a:ext uri="{FF2B5EF4-FFF2-40B4-BE49-F238E27FC236}">
                <a16:creationId xmlns:a16="http://schemas.microsoft.com/office/drawing/2014/main" xmlns="" id="{77D07477-F801-974A-A61C-FF44BD416042}"/>
              </a:ext>
            </a:extLst>
          </p:cNvPr>
          <p:cNvSpPr txBox="1">
            <a:spLocks noChangeArrowheads="1"/>
          </p:cNvSpPr>
          <p:nvPr/>
        </p:nvSpPr>
        <p:spPr bwMode="auto">
          <a:xfrm>
            <a:off x="1447800" y="296863"/>
            <a:ext cx="7666038" cy="538162"/>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900" b="1">
                <a:solidFill>
                  <a:srgbClr val="FFFF66"/>
                </a:solidFill>
                <a:effectLst>
                  <a:outerShdw blurRad="38100" dist="38100" dir="2700000" algn="tl">
                    <a:srgbClr val="000000"/>
                  </a:outerShdw>
                </a:effectLst>
              </a:rPr>
              <a:t>Intervenção dietética previne eventos CV?</a:t>
            </a:r>
            <a:endParaRPr lang="en-US" altLang="pt-BR" sz="2900" b="1">
              <a:solidFill>
                <a:srgbClr val="FFFF66"/>
              </a:solidFill>
              <a:effectLst>
                <a:outerShdw blurRad="38100" dist="38100" dir="2700000" algn="tl">
                  <a:srgbClr val="000000"/>
                </a:outerShdw>
              </a:effectLst>
            </a:endParaRPr>
          </a:p>
        </p:txBody>
      </p:sp>
      <p:sp>
        <p:nvSpPr>
          <p:cNvPr id="655366" name="Text Box 6">
            <a:extLst>
              <a:ext uri="{FF2B5EF4-FFF2-40B4-BE49-F238E27FC236}">
                <a16:creationId xmlns:a16="http://schemas.microsoft.com/office/drawing/2014/main" xmlns="" id="{A7E3FBC6-9BA1-334A-8913-3CF58D286C69}"/>
              </a:ext>
            </a:extLst>
          </p:cNvPr>
          <p:cNvSpPr txBox="1">
            <a:spLocks noChangeArrowheads="1"/>
          </p:cNvSpPr>
          <p:nvPr/>
        </p:nvSpPr>
        <p:spPr bwMode="auto">
          <a:xfrm>
            <a:off x="7654925" y="6308725"/>
            <a:ext cx="2208213" cy="338138"/>
          </a:xfrm>
          <a:prstGeom prst="rect">
            <a:avLst/>
          </a:prstGeom>
          <a:noFill/>
          <a:ln w="9525">
            <a:noFill/>
            <a:miter lim="800000"/>
            <a:headEnd/>
            <a:tailEnd/>
          </a:ln>
          <a:effectLst/>
        </p:spPr>
        <p:txBody>
          <a:bodyPr wrap="none">
            <a:spAutoFit/>
          </a:bodyPr>
          <a:lstStyle/>
          <a:p>
            <a:pPr eaLnBrk="1" hangingPunct="1">
              <a:defRPr/>
            </a:pPr>
            <a:r>
              <a:rPr lang="pt-BR" sz="1600" b="1" i="1" dirty="0">
                <a:solidFill>
                  <a:srgbClr val="BDFFFF"/>
                </a:solidFill>
                <a:effectLst>
                  <a:outerShdw blurRad="38100" dist="38100" dir="2700000" algn="tl">
                    <a:srgbClr val="000000"/>
                  </a:outerShdw>
                </a:effectLst>
                <a:latin typeface="Arial Narrow" pitchFamily="34" charset="0"/>
                <a:ea typeface="+mn-ea"/>
                <a:cs typeface="Arial" pitchFamily="34" charset="0"/>
              </a:rPr>
              <a:t>Howard et al. JAMA 2006</a:t>
            </a:r>
            <a:endParaRPr lang="en-US" sz="1600" b="1" i="1" dirty="0">
              <a:solidFill>
                <a:srgbClr val="BDFFFF"/>
              </a:solidFill>
              <a:effectLst>
                <a:outerShdw blurRad="38100" dist="38100" dir="2700000" algn="tl">
                  <a:srgbClr val="000000"/>
                </a:outerShdw>
              </a:effectLst>
              <a:latin typeface="Arial Narrow" pitchFamily="34" charset="0"/>
              <a:ea typeface="+mn-ea"/>
              <a:cs typeface="Arial" pitchFamily="34" charset="0"/>
            </a:endParaRPr>
          </a:p>
        </p:txBody>
      </p:sp>
      <p:sp>
        <p:nvSpPr>
          <p:cNvPr id="655367" name="Text Box 7">
            <a:extLst>
              <a:ext uri="{FF2B5EF4-FFF2-40B4-BE49-F238E27FC236}">
                <a16:creationId xmlns:a16="http://schemas.microsoft.com/office/drawing/2014/main" xmlns="" id="{67783F38-CA05-B445-831C-C8094FBF4A27}"/>
              </a:ext>
            </a:extLst>
          </p:cNvPr>
          <p:cNvSpPr txBox="1">
            <a:spLocks noChangeArrowheads="1"/>
          </p:cNvSpPr>
          <p:nvPr/>
        </p:nvSpPr>
        <p:spPr bwMode="auto">
          <a:xfrm>
            <a:off x="7208838" y="2060575"/>
            <a:ext cx="2876550" cy="2308225"/>
          </a:xfrm>
          <a:prstGeom prst="rect">
            <a:avLst/>
          </a:prstGeom>
          <a:noFill/>
          <a:ln w="9525">
            <a:solidFill>
              <a:schemeClr val="folHlink"/>
            </a:solidFill>
            <a:miter lim="800000"/>
            <a:headEnd/>
            <a:tailEnd/>
          </a:ln>
          <a:effec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pt-BR" altLang="pt-BR" sz="1800" b="1">
                <a:solidFill>
                  <a:srgbClr val="FFFFFF"/>
                </a:solidFill>
                <a:effectLst>
                  <a:outerShdw blurRad="38100" dist="38100" dir="2700000" algn="tl">
                    <a:srgbClr val="000000"/>
                  </a:outerShdw>
                </a:effectLst>
                <a:latin typeface="Arial Narrow" panose="020B0604020202020204" pitchFamily="34" charset="0"/>
              </a:rPr>
              <a:t>ECA com &gt;48000 </a:t>
            </a:r>
            <a:r>
              <a:rPr lang="pt-BR" altLang="pt-BR" sz="1800" b="1">
                <a:solidFill>
                  <a:srgbClr val="FFFFFF"/>
                </a:solidFill>
                <a:effectLst>
                  <a:outerShdw blurRad="38100" dist="38100" dir="2700000" algn="tl">
                    <a:srgbClr val="000000"/>
                  </a:outerShdw>
                </a:effectLst>
              </a:rPr>
              <a:t>♀</a:t>
            </a:r>
            <a:r>
              <a:rPr lang="pt-BR" altLang="pt-BR" sz="1800" b="1">
                <a:solidFill>
                  <a:srgbClr val="FFFFFF"/>
                </a:solidFill>
              </a:rPr>
              <a:t> </a:t>
            </a:r>
            <a:r>
              <a:rPr lang="pt-BR" altLang="pt-BR" sz="1800" b="1">
                <a:solidFill>
                  <a:srgbClr val="FFFFFF"/>
                </a:solidFill>
                <a:effectLst>
                  <a:outerShdw blurRad="38100" dist="38100" dir="2700000" algn="tl">
                    <a:srgbClr val="000000"/>
                  </a:outerShdw>
                </a:effectLst>
                <a:latin typeface="Arial Narrow" panose="020B0604020202020204" pitchFamily="34" charset="0"/>
              </a:rPr>
              <a:t>pós-menopausa sem DCV</a:t>
            </a:r>
          </a:p>
          <a:p>
            <a:pPr eaLnBrk="1" hangingPunct="1">
              <a:spcBef>
                <a:spcPct val="0"/>
              </a:spcBef>
              <a:buClrTx/>
              <a:buSzTx/>
              <a:buFontTx/>
              <a:buChar char="-"/>
            </a:pPr>
            <a:r>
              <a:rPr lang="pt-BR" altLang="pt-BR" sz="1800" b="1">
                <a:solidFill>
                  <a:srgbClr val="FFFFFF"/>
                </a:solidFill>
                <a:effectLst>
                  <a:outerShdw blurRad="38100" dist="38100" dir="2700000" algn="tl">
                    <a:srgbClr val="000000"/>
                  </a:outerShdw>
                </a:effectLst>
                <a:latin typeface="Arial Narrow" panose="020B0604020202020204" pitchFamily="34" charset="0"/>
              </a:rPr>
              <a:t>Intervenção: </a:t>
            </a:r>
            <a:r>
              <a:rPr lang="pt-BR" altLang="pt-BR" sz="1800" b="1">
                <a:solidFill>
                  <a:srgbClr val="FFFFFF"/>
                </a:solidFill>
                <a:effectLst>
                  <a:outerShdw blurRad="38100" dist="38100" dir="2700000" algn="tl">
                    <a:srgbClr val="000000"/>
                  </a:outerShdw>
                </a:effectLst>
                <a:latin typeface="Arial Narrow" panose="020B0604020202020204" pitchFamily="34" charset="0"/>
                <a:sym typeface="Symbol" pitchFamily="2" charset="2"/>
              </a:rPr>
              <a:t>gordura = 20% do VCT e  FLV</a:t>
            </a:r>
          </a:p>
          <a:p>
            <a:pPr eaLnBrk="1" hangingPunct="1">
              <a:spcBef>
                <a:spcPct val="0"/>
              </a:spcBef>
              <a:buClrTx/>
              <a:buSzTx/>
              <a:buFontTx/>
              <a:buChar char="-"/>
            </a:pPr>
            <a:r>
              <a:rPr lang="pt-BR" altLang="pt-BR" sz="1800" b="1">
                <a:solidFill>
                  <a:srgbClr val="FFFFFF"/>
                </a:solidFill>
                <a:effectLst>
                  <a:outerShdw blurRad="38100" dist="38100" dir="2700000" algn="tl">
                    <a:srgbClr val="000000"/>
                  </a:outerShdw>
                </a:effectLst>
                <a:latin typeface="Arial Narrow" panose="020B0604020202020204" pitchFamily="34" charset="0"/>
                <a:sym typeface="Symbol" pitchFamily="2" charset="2"/>
              </a:rPr>
              <a:t>Seguimento de 8 anos</a:t>
            </a:r>
          </a:p>
          <a:p>
            <a:pPr eaLnBrk="1" hangingPunct="1">
              <a:spcBef>
                <a:spcPct val="0"/>
              </a:spcBef>
              <a:buClrTx/>
              <a:buSzTx/>
              <a:buFontTx/>
              <a:buNone/>
            </a:pPr>
            <a:endParaRPr lang="pt-BR" altLang="pt-BR" sz="1800" b="1">
              <a:solidFill>
                <a:srgbClr val="FFFFFF"/>
              </a:solidFill>
              <a:effectLst>
                <a:outerShdw blurRad="38100" dist="38100" dir="2700000" algn="tl">
                  <a:srgbClr val="000000"/>
                </a:outerShdw>
              </a:effectLst>
              <a:latin typeface="Arial Narrow" panose="020B0604020202020204" pitchFamily="34" charset="0"/>
              <a:sym typeface="Symbol" pitchFamily="2" charset="2"/>
            </a:endParaRPr>
          </a:p>
          <a:p>
            <a:pPr algn="ctr" eaLnBrk="1" hangingPunct="1">
              <a:spcBef>
                <a:spcPct val="0"/>
              </a:spcBef>
              <a:buClrTx/>
              <a:buSzTx/>
              <a:buFontTx/>
              <a:buNone/>
            </a:pPr>
            <a:r>
              <a:rPr lang="pt-BR" altLang="pt-BR" sz="1800" b="1" u="sng">
                <a:solidFill>
                  <a:srgbClr val="FFFF6D"/>
                </a:solidFill>
                <a:effectLst>
                  <a:outerShdw blurRad="38100" dist="38100" dir="2700000" algn="tl">
                    <a:srgbClr val="000000"/>
                  </a:outerShdw>
                </a:effectLst>
                <a:latin typeface="Arial Narrow" panose="020B0604020202020204" pitchFamily="34" charset="0"/>
                <a:sym typeface="Symbol" pitchFamily="2" charset="2"/>
              </a:rPr>
              <a:t>NÃO</a:t>
            </a:r>
            <a:r>
              <a:rPr lang="pt-BR" altLang="pt-BR" sz="1800" b="1">
                <a:solidFill>
                  <a:srgbClr val="FFFF6D"/>
                </a:solidFill>
                <a:effectLst>
                  <a:outerShdw blurRad="38100" dist="38100" dir="2700000" algn="tl">
                    <a:srgbClr val="000000"/>
                  </a:outerShdw>
                </a:effectLst>
                <a:latin typeface="Arial Narrow" panose="020B0604020202020204" pitchFamily="34" charset="0"/>
                <a:sym typeface="Symbol" pitchFamily="2" charset="2"/>
              </a:rPr>
              <a:t> reduziu IAM, AVC ou eventos CV combinados</a:t>
            </a:r>
          </a:p>
        </p:txBody>
      </p:sp>
      <p:sp>
        <p:nvSpPr>
          <p:cNvPr id="6" name="Rectangle 5">
            <a:extLst>
              <a:ext uri="{FF2B5EF4-FFF2-40B4-BE49-F238E27FC236}">
                <a16:creationId xmlns:a16="http://schemas.microsoft.com/office/drawing/2014/main" xmlns="" id="{A7C67A82-546B-AE43-A60A-9BEEE247B42F}"/>
              </a:ext>
            </a:extLst>
          </p:cNvPr>
          <p:cNvSpPr/>
          <p:nvPr/>
        </p:nvSpPr>
        <p:spPr>
          <a:xfrm>
            <a:off x="6516688" y="1428750"/>
            <a:ext cx="3038475" cy="369888"/>
          </a:xfrm>
          <a:prstGeom prst="rect">
            <a:avLst/>
          </a:prstGeom>
        </p:spPr>
        <p:txBody>
          <a:bodyPr wrap="none">
            <a:spAutoFit/>
          </a:bodyPr>
          <a:lstStyle/>
          <a:p>
            <a:pPr eaLnBrk="1" hangingPunct="1">
              <a:defRPr/>
            </a:pPr>
            <a:r>
              <a:rPr lang="pt-BR" b="1" dirty="0" err="1">
                <a:solidFill>
                  <a:srgbClr val="FFFF66"/>
                </a:solidFill>
                <a:effectLst>
                  <a:outerShdw blurRad="38100" dist="38100" dir="2700000" algn="tl">
                    <a:srgbClr val="000000"/>
                  </a:outerShdw>
                </a:effectLst>
                <a:latin typeface="Tahoma" pitchFamily="34" charset="0"/>
                <a:ea typeface="+mn-ea"/>
                <a:cs typeface="Arial" pitchFamily="34" charset="0"/>
              </a:rPr>
              <a:t>Women</a:t>
            </a:r>
            <a:r>
              <a:rPr lang="pt-BR" b="1" dirty="0">
                <a:solidFill>
                  <a:srgbClr val="FFFF66"/>
                </a:solidFill>
                <a:effectLst>
                  <a:outerShdw blurRad="38100" dist="38100" dir="2700000" algn="tl">
                    <a:srgbClr val="000000"/>
                  </a:outerShdw>
                </a:effectLst>
                <a:latin typeface="Tahoma" pitchFamily="34" charset="0"/>
                <a:ea typeface="+mn-ea"/>
                <a:cs typeface="Arial" pitchFamily="34" charset="0"/>
              </a:rPr>
              <a:t> </a:t>
            </a:r>
            <a:r>
              <a:rPr lang="pt-BR" b="1" dirty="0" err="1">
                <a:solidFill>
                  <a:srgbClr val="FFFF66"/>
                </a:solidFill>
                <a:effectLst>
                  <a:outerShdw blurRad="38100" dist="38100" dir="2700000" algn="tl">
                    <a:srgbClr val="000000"/>
                  </a:outerShdw>
                </a:effectLst>
                <a:latin typeface="Tahoma" pitchFamily="34" charset="0"/>
                <a:ea typeface="+mn-ea"/>
                <a:cs typeface="Arial" pitchFamily="34" charset="0"/>
              </a:rPr>
              <a:t>Health</a:t>
            </a:r>
            <a:r>
              <a:rPr lang="pt-BR" b="1" dirty="0">
                <a:solidFill>
                  <a:srgbClr val="FFFF66"/>
                </a:solidFill>
                <a:effectLst>
                  <a:outerShdw blurRad="38100" dist="38100" dir="2700000" algn="tl">
                    <a:srgbClr val="000000"/>
                  </a:outerShdw>
                </a:effectLst>
                <a:latin typeface="Tahoma" pitchFamily="34" charset="0"/>
                <a:ea typeface="+mn-ea"/>
                <a:cs typeface="Arial" pitchFamily="34" charset="0"/>
              </a:rPr>
              <a:t> </a:t>
            </a:r>
            <a:r>
              <a:rPr lang="pt-BR" b="1" dirty="0" err="1">
                <a:solidFill>
                  <a:srgbClr val="FFFF66"/>
                </a:solidFill>
                <a:effectLst>
                  <a:outerShdw blurRad="38100" dist="38100" dir="2700000" algn="tl">
                    <a:srgbClr val="000000"/>
                  </a:outerShdw>
                </a:effectLst>
                <a:latin typeface="Tahoma" pitchFamily="34" charset="0"/>
                <a:ea typeface="+mn-ea"/>
                <a:cs typeface="Arial" pitchFamily="34" charset="0"/>
              </a:rPr>
              <a:t>Initiative</a:t>
            </a:r>
            <a:endParaRPr lang="pt-BR" b="1" dirty="0">
              <a:latin typeface="Arial" charset="0"/>
              <a:ea typeface="+mn-ea"/>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upo 18">
            <a:extLst>
              <a:ext uri="{FF2B5EF4-FFF2-40B4-BE49-F238E27FC236}">
                <a16:creationId xmlns:a16="http://schemas.microsoft.com/office/drawing/2014/main" xmlns="" id="{A86170FA-DB7E-744A-9945-3A433FA28D9F}"/>
              </a:ext>
            </a:extLst>
          </p:cNvPr>
          <p:cNvGrpSpPr>
            <a:grpSpLocks/>
          </p:cNvGrpSpPr>
          <p:nvPr/>
        </p:nvGrpSpPr>
        <p:grpSpPr bwMode="auto">
          <a:xfrm>
            <a:off x="228600" y="782638"/>
            <a:ext cx="9053513" cy="3948112"/>
            <a:chOff x="393773" y="489425"/>
            <a:chExt cx="8047463" cy="3949044"/>
          </a:xfrm>
        </p:grpSpPr>
        <p:sp>
          <p:nvSpPr>
            <p:cNvPr id="7" name="Forma 6">
              <a:extLst>
                <a:ext uri="{FF2B5EF4-FFF2-40B4-BE49-F238E27FC236}">
                  <a16:creationId xmlns:a16="http://schemas.microsoft.com/office/drawing/2014/main" xmlns="" id="{799613EA-D280-D948-ABE6-82EC712BA5D8}"/>
                </a:ext>
              </a:extLst>
            </p:cNvPr>
            <p:cNvSpPr/>
            <p:nvPr/>
          </p:nvSpPr>
          <p:spPr bwMode="auto">
            <a:xfrm>
              <a:off x="393773" y="489425"/>
              <a:ext cx="8047463" cy="3949044"/>
            </a:xfrm>
            <a:prstGeom prst="swooshArrow">
              <a:avLst>
                <a:gd name="adj1" fmla="val 25000"/>
                <a:gd name="adj2" fmla="val 26091"/>
              </a:avLst>
            </a:prstGeom>
            <a:solidFill>
              <a:schemeClr val="accent5">
                <a:lumMod val="10000"/>
              </a:schemeClr>
            </a:solidFill>
            <a:ln>
              <a:solidFill>
                <a:schemeClr val="accent5">
                  <a:lumMod val="75000"/>
                </a:schemeClr>
              </a:solidFill>
            </a:ln>
          </p:spPr>
          <p:style>
            <a:lnRef idx="0">
              <a:schemeClr val="dk1">
                <a:hueOff val="0"/>
                <a:satOff val="0"/>
                <a:lumOff val="0"/>
                <a:alphaOff val="0"/>
              </a:schemeClr>
            </a:lnRef>
            <a:fillRef idx="1">
              <a:schemeClr val="accent5">
                <a:tint val="55000"/>
                <a:hueOff val="0"/>
                <a:satOff val="0"/>
                <a:lumOff val="0"/>
                <a:alphaOff val="0"/>
              </a:schemeClr>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9" name="Forma livre 8">
              <a:extLst>
                <a:ext uri="{FF2B5EF4-FFF2-40B4-BE49-F238E27FC236}">
                  <a16:creationId xmlns:a16="http://schemas.microsoft.com/office/drawing/2014/main" xmlns="" id="{071F0753-6717-7244-95EE-38959C0DEE97}"/>
                </a:ext>
              </a:extLst>
            </p:cNvPr>
            <p:cNvSpPr/>
            <p:nvPr/>
          </p:nvSpPr>
          <p:spPr bwMode="auto">
            <a:xfrm>
              <a:off x="560282" y="3555611"/>
              <a:ext cx="1224829" cy="744714"/>
            </a:xfrm>
            <a:custGeom>
              <a:avLst/>
              <a:gdLst>
                <a:gd name="connsiteX0" fmla="*/ 0 w 1400859"/>
                <a:gd name="connsiteY0" fmla="*/ 0 h 901292"/>
                <a:gd name="connsiteX1" fmla="*/ 1400859 w 1400859"/>
                <a:gd name="connsiteY1" fmla="*/ 0 h 901292"/>
                <a:gd name="connsiteX2" fmla="*/ 1400859 w 1400859"/>
                <a:gd name="connsiteY2" fmla="*/ 901292 h 901292"/>
                <a:gd name="connsiteX3" fmla="*/ 0 w 1400859"/>
                <a:gd name="connsiteY3" fmla="*/ 901292 h 901292"/>
                <a:gd name="connsiteX4" fmla="*/ 0 w 1400859"/>
                <a:gd name="connsiteY4" fmla="*/ 0 h 90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0859" h="901292">
                  <a:moveTo>
                    <a:pt x="0" y="0"/>
                  </a:moveTo>
                  <a:lnTo>
                    <a:pt x="1400859" y="0"/>
                  </a:lnTo>
                  <a:lnTo>
                    <a:pt x="1400859" y="901292"/>
                  </a:lnTo>
                  <a:lnTo>
                    <a:pt x="0" y="90129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97442" tIns="0" rIns="0" bIns="0" spcCol="1270"/>
            <a:lstStyle/>
            <a:p>
              <a:pPr algn="ctr" defTabSz="711200" fontAlgn="auto">
                <a:lnSpc>
                  <a:spcPct val="90000"/>
                </a:lnSpc>
                <a:spcAft>
                  <a:spcPct val="35000"/>
                </a:spcAft>
                <a:defRPr/>
              </a:pPr>
              <a:r>
                <a:rPr lang="pt-BR" b="1" dirty="0"/>
                <a:t>Dieta          </a:t>
              </a:r>
              <a:r>
                <a:rPr lang="pt-BR" b="1" dirty="0">
                  <a:sym typeface="Symbol" panose="05050102010706020507" pitchFamily="18" charset="2"/>
                </a:rPr>
                <a:t></a:t>
              </a:r>
              <a:r>
                <a:rPr lang="pt-BR" b="1" dirty="0"/>
                <a:t> gordura saturada</a:t>
              </a:r>
              <a:endParaRPr lang="pt-BR" sz="1600" b="1" dirty="0"/>
            </a:p>
          </p:txBody>
        </p:sp>
        <p:sp>
          <p:nvSpPr>
            <p:cNvPr id="11" name="Forma livre 10">
              <a:extLst>
                <a:ext uri="{FF2B5EF4-FFF2-40B4-BE49-F238E27FC236}">
                  <a16:creationId xmlns:a16="http://schemas.microsoft.com/office/drawing/2014/main" xmlns="" id="{A9F9AB1F-A1FD-EA4D-80FA-614776F65A65}"/>
                </a:ext>
              </a:extLst>
            </p:cNvPr>
            <p:cNvSpPr/>
            <p:nvPr/>
          </p:nvSpPr>
          <p:spPr bwMode="auto">
            <a:xfrm>
              <a:off x="1673635" y="2675928"/>
              <a:ext cx="1152863" cy="678022"/>
            </a:xfrm>
            <a:custGeom>
              <a:avLst/>
              <a:gdLst>
                <a:gd name="connsiteX0" fmla="*/ 0 w 1183224"/>
                <a:gd name="connsiteY0" fmla="*/ 0 h 1085701"/>
                <a:gd name="connsiteX1" fmla="*/ 1183224 w 1183224"/>
                <a:gd name="connsiteY1" fmla="*/ 0 h 1085701"/>
                <a:gd name="connsiteX2" fmla="*/ 1183224 w 1183224"/>
                <a:gd name="connsiteY2" fmla="*/ 1085701 h 1085701"/>
                <a:gd name="connsiteX3" fmla="*/ 0 w 1183224"/>
                <a:gd name="connsiteY3" fmla="*/ 1085701 h 1085701"/>
                <a:gd name="connsiteX4" fmla="*/ 0 w 1183224"/>
                <a:gd name="connsiteY4" fmla="*/ 0 h 1085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24" h="1085701">
                  <a:moveTo>
                    <a:pt x="0" y="0"/>
                  </a:moveTo>
                  <a:lnTo>
                    <a:pt x="1183224" y="0"/>
                  </a:lnTo>
                  <a:lnTo>
                    <a:pt x="1183224" y="1085701"/>
                  </a:lnTo>
                  <a:lnTo>
                    <a:pt x="0" y="10857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52518" tIns="0" rIns="0" bIns="0" spcCol="1270"/>
            <a:lstStyle/>
            <a:p>
              <a:pPr defTabSz="755650" fontAlgn="auto">
                <a:lnSpc>
                  <a:spcPct val="90000"/>
                </a:lnSpc>
                <a:spcAft>
                  <a:spcPct val="35000"/>
                </a:spcAft>
                <a:defRPr/>
              </a:pPr>
              <a:r>
                <a:rPr lang="pt-BR" b="1" dirty="0" err="1"/>
                <a:t>Disbiose</a:t>
              </a:r>
              <a:r>
                <a:rPr lang="pt-BR" b="1" dirty="0"/>
                <a:t> intestinal</a:t>
              </a:r>
            </a:p>
          </p:txBody>
        </p:sp>
        <p:sp>
          <p:nvSpPr>
            <p:cNvPr id="13" name="Forma livre 12">
              <a:extLst>
                <a:ext uri="{FF2B5EF4-FFF2-40B4-BE49-F238E27FC236}">
                  <a16:creationId xmlns:a16="http://schemas.microsoft.com/office/drawing/2014/main" xmlns="" id="{A68CF716-6071-404E-A0D2-F333667B8BF6}"/>
                </a:ext>
              </a:extLst>
            </p:cNvPr>
            <p:cNvSpPr/>
            <p:nvPr/>
          </p:nvSpPr>
          <p:spPr bwMode="auto">
            <a:xfrm>
              <a:off x="2780587" y="2085268"/>
              <a:ext cx="1152863" cy="558932"/>
            </a:xfrm>
            <a:custGeom>
              <a:avLst/>
              <a:gdLst>
                <a:gd name="connsiteX0" fmla="*/ 0 w 1722508"/>
                <a:gd name="connsiteY0" fmla="*/ 0 h 1512266"/>
                <a:gd name="connsiteX1" fmla="*/ 1722508 w 1722508"/>
                <a:gd name="connsiteY1" fmla="*/ 0 h 1512266"/>
                <a:gd name="connsiteX2" fmla="*/ 1722508 w 1722508"/>
                <a:gd name="connsiteY2" fmla="*/ 1512266 h 1512266"/>
                <a:gd name="connsiteX3" fmla="*/ 0 w 1722508"/>
                <a:gd name="connsiteY3" fmla="*/ 1512266 h 1512266"/>
                <a:gd name="connsiteX4" fmla="*/ 0 w 1722508"/>
                <a:gd name="connsiteY4" fmla="*/ 0 h 1512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08" h="1512266">
                  <a:moveTo>
                    <a:pt x="0" y="0"/>
                  </a:moveTo>
                  <a:lnTo>
                    <a:pt x="1722508" y="0"/>
                  </a:lnTo>
                  <a:lnTo>
                    <a:pt x="1722508" y="1512266"/>
                  </a:lnTo>
                  <a:lnTo>
                    <a:pt x="0" y="15122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03358" tIns="0" rIns="0" bIns="0"/>
            <a:lstStyle>
              <a:lvl1pPr defTabSz="755650">
                <a:defRPr sz="2400">
                  <a:solidFill>
                    <a:srgbClr val="FFFFFF"/>
                  </a:solidFill>
                  <a:latin typeface="Arial" panose="020B0604020202020204" pitchFamily="34" charset="0"/>
                  <a:ea typeface="MS PGothic" panose="020B0600070205080204" pitchFamily="34" charset="-128"/>
                </a:defRPr>
              </a:lvl1pPr>
              <a:lvl2pPr marL="742950" indent="-285750" defTabSz="755650">
                <a:defRPr sz="2400">
                  <a:solidFill>
                    <a:srgbClr val="FFFFFF"/>
                  </a:solidFill>
                  <a:latin typeface="Arial" panose="020B0604020202020204" pitchFamily="34" charset="0"/>
                  <a:ea typeface="MS PGothic" panose="020B0600070205080204" pitchFamily="34" charset="-128"/>
                </a:defRPr>
              </a:lvl2pPr>
              <a:lvl3pPr marL="1143000" indent="-228600" defTabSz="755650">
                <a:defRPr sz="2400">
                  <a:solidFill>
                    <a:srgbClr val="FFFFFF"/>
                  </a:solidFill>
                  <a:latin typeface="Arial" panose="020B0604020202020204" pitchFamily="34" charset="0"/>
                  <a:ea typeface="MS PGothic" panose="020B0600070205080204" pitchFamily="34" charset="-128"/>
                </a:defRPr>
              </a:lvl3pPr>
              <a:lvl4pPr marL="1600200" indent="-228600" defTabSz="755650">
                <a:defRPr sz="2400">
                  <a:solidFill>
                    <a:srgbClr val="FFFFFF"/>
                  </a:solidFill>
                  <a:latin typeface="Arial" panose="020B0604020202020204" pitchFamily="34" charset="0"/>
                  <a:ea typeface="MS PGothic" panose="020B0600070205080204" pitchFamily="34" charset="-128"/>
                </a:defRPr>
              </a:lvl4pPr>
              <a:lvl5pPr marL="2057400" indent="-228600" defTabSz="755650">
                <a:defRPr sz="2400">
                  <a:solidFill>
                    <a:srgbClr val="FFFFFF"/>
                  </a:solidFill>
                  <a:latin typeface="Arial" panose="020B0604020202020204" pitchFamily="34" charset="0"/>
                  <a:ea typeface="MS PGothic" panose="020B0600070205080204" pitchFamily="34" charset="-128"/>
                </a:defRPr>
              </a:lvl5pPr>
              <a:lvl6pPr marL="25146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defTabSz="75565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nSpc>
                  <a:spcPct val="90000"/>
                </a:lnSpc>
                <a:spcAft>
                  <a:spcPct val="35000"/>
                </a:spcAft>
                <a:defRPr/>
              </a:pPr>
              <a:r>
                <a:rPr lang="pt-BR" altLang="pt-BR" sz="1800" b="1" dirty="0"/>
                <a:t>Alteração  barreira</a:t>
              </a:r>
            </a:p>
          </p:txBody>
        </p:sp>
        <p:sp>
          <p:nvSpPr>
            <p:cNvPr id="15" name="Forma livre 14">
              <a:extLst>
                <a:ext uri="{FF2B5EF4-FFF2-40B4-BE49-F238E27FC236}">
                  <a16:creationId xmlns:a16="http://schemas.microsoft.com/office/drawing/2014/main" xmlns="" id="{D547B22D-6954-2B4A-B5AD-AA5D94B0C7A7}"/>
                </a:ext>
              </a:extLst>
            </p:cNvPr>
            <p:cNvSpPr/>
            <p:nvPr/>
          </p:nvSpPr>
          <p:spPr bwMode="auto">
            <a:xfrm>
              <a:off x="3933449" y="1645455"/>
              <a:ext cx="1567725" cy="816168"/>
            </a:xfrm>
            <a:custGeom>
              <a:avLst/>
              <a:gdLst>
                <a:gd name="connsiteX0" fmla="*/ 0 w 1599088"/>
                <a:gd name="connsiteY0" fmla="*/ 0 h 2412534"/>
                <a:gd name="connsiteX1" fmla="*/ 1599088 w 1599088"/>
                <a:gd name="connsiteY1" fmla="*/ 0 h 2412534"/>
                <a:gd name="connsiteX2" fmla="*/ 1599088 w 1599088"/>
                <a:gd name="connsiteY2" fmla="*/ 2412534 h 2412534"/>
                <a:gd name="connsiteX3" fmla="*/ 0 w 1599088"/>
                <a:gd name="connsiteY3" fmla="*/ 2412534 h 2412534"/>
                <a:gd name="connsiteX4" fmla="*/ 0 w 1599088"/>
                <a:gd name="connsiteY4" fmla="*/ 0 h 241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088" h="2412534">
                  <a:moveTo>
                    <a:pt x="0" y="0"/>
                  </a:moveTo>
                  <a:lnTo>
                    <a:pt x="1599088" y="0"/>
                  </a:lnTo>
                  <a:lnTo>
                    <a:pt x="1599088" y="2412534"/>
                  </a:lnTo>
                  <a:lnTo>
                    <a:pt x="0" y="24125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2670" tIns="0" rIns="0" bIns="0"/>
            <a:lstStyle>
              <a:lvl1pPr defTabSz="75565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defTabSz="7556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75565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75565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75565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75565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spcAft>
                  <a:spcPct val="35000"/>
                </a:spcAft>
                <a:buClrTx/>
                <a:buSzTx/>
                <a:buFontTx/>
                <a:buNone/>
              </a:pPr>
              <a:r>
                <a:rPr lang="pt-BR" altLang="pt-BR" sz="1800" b="1" dirty="0" err="1">
                  <a:solidFill>
                    <a:srgbClr val="FFFFFF"/>
                  </a:solidFill>
                </a:rPr>
                <a:t>Endotoxemia</a:t>
              </a:r>
              <a:r>
                <a:rPr lang="pt-BR" altLang="pt-BR" sz="1800" b="1" dirty="0">
                  <a:solidFill>
                    <a:srgbClr val="FFFFFF"/>
                  </a:solidFill>
                </a:rPr>
                <a:t> metabólica (</a:t>
              </a:r>
              <a:r>
                <a:rPr lang="pt-BR" altLang="pt-BR" sz="1800" b="1" dirty="0">
                  <a:solidFill>
                    <a:srgbClr val="FFFFFF"/>
                  </a:solidFill>
                  <a:latin typeface="Century Gothic" panose="020B0502020202020204" pitchFamily="34" charset="0"/>
                </a:rPr>
                <a:t>↑LPS</a:t>
              </a:r>
              <a:r>
                <a:rPr lang="pt-BR" altLang="pt-BR" sz="1800" b="1" dirty="0">
                  <a:solidFill>
                    <a:srgbClr val="FFFFFF"/>
                  </a:solidFill>
                </a:rPr>
                <a:t>)</a:t>
              </a:r>
            </a:p>
          </p:txBody>
        </p:sp>
        <p:sp>
          <p:nvSpPr>
            <p:cNvPr id="17" name="Forma livre 16">
              <a:extLst>
                <a:ext uri="{FF2B5EF4-FFF2-40B4-BE49-F238E27FC236}">
                  <a16:creationId xmlns:a16="http://schemas.microsoft.com/office/drawing/2014/main" xmlns="" id="{8BECC406-1C18-5C46-831D-D1DD350F93D5}"/>
                </a:ext>
              </a:extLst>
            </p:cNvPr>
            <p:cNvSpPr/>
            <p:nvPr/>
          </p:nvSpPr>
          <p:spPr bwMode="auto">
            <a:xfrm>
              <a:off x="5552728" y="1249279"/>
              <a:ext cx="1377227" cy="763768"/>
            </a:xfrm>
            <a:custGeom>
              <a:avLst/>
              <a:gdLst>
                <a:gd name="connsiteX0" fmla="*/ 0 w 2001307"/>
                <a:gd name="connsiteY0" fmla="*/ 0 h 2211707"/>
                <a:gd name="connsiteX1" fmla="*/ 2001307 w 2001307"/>
                <a:gd name="connsiteY1" fmla="*/ 0 h 2211707"/>
                <a:gd name="connsiteX2" fmla="*/ 2001307 w 2001307"/>
                <a:gd name="connsiteY2" fmla="*/ 2211707 h 2211707"/>
                <a:gd name="connsiteX3" fmla="*/ 0 w 2001307"/>
                <a:gd name="connsiteY3" fmla="*/ 2211707 h 2211707"/>
                <a:gd name="connsiteX4" fmla="*/ 0 w 2001307"/>
                <a:gd name="connsiteY4" fmla="*/ 0 h 221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07" h="2211707">
                  <a:moveTo>
                    <a:pt x="0" y="0"/>
                  </a:moveTo>
                  <a:lnTo>
                    <a:pt x="2001307" y="0"/>
                  </a:lnTo>
                  <a:lnTo>
                    <a:pt x="2001307" y="2211707"/>
                  </a:lnTo>
                  <a:lnTo>
                    <a:pt x="0" y="2211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34693" tIns="0" rIns="0" bIns="0"/>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dirty="0"/>
                <a:t>Inflamação subclínica sistêmica</a:t>
              </a:r>
            </a:p>
            <a:p>
              <a:pPr>
                <a:defRPr/>
              </a:pPr>
              <a:endParaRPr lang="pt-BR" altLang="pt-BR" sz="1800" b="1" dirty="0"/>
            </a:p>
          </p:txBody>
        </p:sp>
      </p:grpSp>
      <p:sp>
        <p:nvSpPr>
          <p:cNvPr id="7172" name="Título 1">
            <a:extLst>
              <a:ext uri="{FF2B5EF4-FFF2-40B4-BE49-F238E27FC236}">
                <a16:creationId xmlns:a16="http://schemas.microsoft.com/office/drawing/2014/main" xmlns="" id="{3A62D491-7C3C-E445-A1E9-81ED563E396F}"/>
              </a:ext>
            </a:extLst>
          </p:cNvPr>
          <p:cNvSpPr txBox="1">
            <a:spLocks/>
          </p:cNvSpPr>
          <p:nvPr/>
        </p:nvSpPr>
        <p:spPr bwMode="auto">
          <a:xfrm>
            <a:off x="573088" y="257175"/>
            <a:ext cx="8709025" cy="928688"/>
          </a:xfrm>
          <a:prstGeom prst="rect">
            <a:avLst/>
          </a:prstGeom>
          <a:noFill/>
          <a:ln>
            <a:noFill/>
          </a:ln>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dirty="0">
                <a:solidFill>
                  <a:srgbClr val="FFF05D"/>
                </a:solidFill>
                <a:effectLst>
                  <a:outerShdw blurRad="38100" dist="38100" dir="2700000" algn="tl">
                    <a:srgbClr val="000000"/>
                  </a:outerShdw>
                </a:effectLst>
                <a:latin typeface="Arial" charset="0"/>
                <a:ea typeface="ＭＳ Ｐゴシック" charset="0"/>
                <a:cs typeface="Tahoma" charset="0"/>
              </a:rPr>
              <a:t>Dieta rica em gordura induz </a:t>
            </a:r>
            <a:r>
              <a:rPr lang="pt-BR" altLang="pt-BR" sz="3000" b="1" dirty="0" err="1">
                <a:solidFill>
                  <a:srgbClr val="FFF05D"/>
                </a:solidFill>
                <a:effectLst>
                  <a:outerShdw blurRad="38100" dist="38100" dir="2700000" algn="tl">
                    <a:srgbClr val="000000"/>
                  </a:outerShdw>
                </a:effectLst>
                <a:latin typeface="Arial" charset="0"/>
                <a:ea typeface="ＭＳ Ｐゴシック" charset="0"/>
                <a:cs typeface="Tahoma" charset="0"/>
              </a:rPr>
              <a:t>endotoxemia</a:t>
            </a:r>
            <a:r>
              <a:rPr lang="pt-BR" altLang="pt-BR" sz="3000" b="1" dirty="0">
                <a:solidFill>
                  <a:srgbClr val="FFF05D"/>
                </a:solidFill>
                <a:effectLst>
                  <a:outerShdw blurRad="38100" dist="38100" dir="2700000" algn="tl">
                    <a:srgbClr val="000000"/>
                  </a:outerShdw>
                </a:effectLst>
                <a:latin typeface="Arial" charset="0"/>
                <a:ea typeface="ＭＳ Ｐゴシック" charset="0"/>
                <a:cs typeface="Tahoma" charset="0"/>
              </a:rPr>
              <a:t>, inflamação e RI</a:t>
            </a:r>
          </a:p>
        </p:txBody>
      </p:sp>
      <p:sp>
        <p:nvSpPr>
          <p:cNvPr id="48132" name="Espaço Reservado para Conteúdo 2">
            <a:extLst>
              <a:ext uri="{FF2B5EF4-FFF2-40B4-BE49-F238E27FC236}">
                <a16:creationId xmlns:a16="http://schemas.microsoft.com/office/drawing/2014/main" xmlns="" id="{B7E0F6EE-769D-2A4B-B687-AD0397885A30}"/>
              </a:ext>
            </a:extLst>
          </p:cNvPr>
          <p:cNvSpPr>
            <a:spLocks noGrp="1" noChangeArrowheads="1"/>
          </p:cNvSpPr>
          <p:nvPr>
            <p:ph idx="1"/>
          </p:nvPr>
        </p:nvSpPr>
        <p:spPr>
          <a:xfrm>
            <a:off x="1893888" y="3455988"/>
            <a:ext cx="2376487" cy="677862"/>
          </a:xfrm>
        </p:spPr>
        <p:txBody>
          <a:bodyPr/>
          <a:lstStyle/>
          <a:p>
            <a:pPr marL="271463" lvl="1" indent="-184150" eaLnBrk="1" hangingPunct="1">
              <a:spcBef>
                <a:spcPct val="0"/>
              </a:spcBef>
              <a:buSzPct val="80000"/>
              <a:buFont typeface="Wingdings" pitchFamily="2" charset="2"/>
              <a:buChar char="Ø"/>
            </a:pPr>
            <a:r>
              <a:rPr lang="pt-BR" altLang="pt-BR" sz="1600" b="1" dirty="0">
                <a:sym typeface="Symbol" pitchFamily="2" charset="2"/>
              </a:rPr>
              <a:t></a:t>
            </a:r>
            <a:r>
              <a:rPr lang="pt-BR" altLang="pt-BR" sz="1600" b="1" dirty="0"/>
              <a:t> </a:t>
            </a:r>
            <a:r>
              <a:rPr lang="pt-BR" altLang="pt-BR" sz="1600" b="1" dirty="0" err="1"/>
              <a:t>Bact</a:t>
            </a:r>
            <a:r>
              <a:rPr lang="pt-BR" altLang="pt-BR" sz="1600" b="1" dirty="0"/>
              <a:t> </a:t>
            </a:r>
            <a:r>
              <a:rPr lang="pt-BR" altLang="pt-BR" sz="1600" b="1" dirty="0" err="1"/>
              <a:t>gram</a:t>
            </a:r>
            <a:r>
              <a:rPr lang="pt-BR" altLang="pt-BR" sz="1600" b="1" dirty="0">
                <a:sym typeface="Symbol" pitchFamily="2" charset="2"/>
              </a:rPr>
              <a:t>-</a:t>
            </a:r>
            <a:r>
              <a:rPr lang="pt-BR" altLang="pt-BR" sz="1600" b="1" dirty="0"/>
              <a:t> </a:t>
            </a:r>
          </a:p>
          <a:p>
            <a:pPr marL="271463" lvl="1" indent="-184150" eaLnBrk="1" hangingPunct="1">
              <a:spcBef>
                <a:spcPct val="0"/>
              </a:spcBef>
              <a:buSzPct val="80000"/>
              <a:buFont typeface="Wingdings" pitchFamily="2" charset="2"/>
              <a:buChar char="Ø"/>
            </a:pPr>
            <a:r>
              <a:rPr lang="pt-BR" altLang="pt-BR" sz="1600" b="1" dirty="0">
                <a:sym typeface="Symbol" pitchFamily="2" charset="2"/>
              </a:rPr>
              <a:t> </a:t>
            </a:r>
            <a:r>
              <a:rPr lang="pt-BR" altLang="pt-BR" sz="1600" b="1" dirty="0" err="1"/>
              <a:t>Bact</a:t>
            </a:r>
            <a:r>
              <a:rPr lang="pt-BR" altLang="pt-BR" sz="1600" b="1" dirty="0"/>
              <a:t> benéficas</a:t>
            </a:r>
          </a:p>
        </p:txBody>
      </p:sp>
      <p:sp>
        <p:nvSpPr>
          <p:cNvPr id="6" name="Retângulo 5">
            <a:extLst>
              <a:ext uri="{FF2B5EF4-FFF2-40B4-BE49-F238E27FC236}">
                <a16:creationId xmlns:a16="http://schemas.microsoft.com/office/drawing/2014/main" xmlns="" id="{F0144069-6CD6-874A-8D7C-1936CEA2FA5E}"/>
              </a:ext>
            </a:extLst>
          </p:cNvPr>
          <p:cNvSpPr>
            <a:spLocks noChangeArrowheads="1"/>
          </p:cNvSpPr>
          <p:nvPr/>
        </p:nvSpPr>
        <p:spPr bwMode="auto">
          <a:xfrm>
            <a:off x="7731863" y="1430912"/>
            <a:ext cx="1547812" cy="646331"/>
          </a:xfrm>
          <a:prstGeom prst="rect">
            <a:avLst/>
          </a:prstGeom>
          <a:noFill/>
          <a:ln>
            <a:noFill/>
          </a:ln>
        </p:spPr>
        <p:txBody>
          <a:bodyPr wrap="square">
            <a:spAutoFit/>
          </a:bodyPr>
          <a:lstStyle>
            <a:lvl1pPr>
              <a:spcBef>
                <a:spcPct val="20000"/>
              </a:spcBef>
              <a:buClr>
                <a:schemeClr val="accent1"/>
              </a:buClr>
              <a:buSzPct val="75000"/>
              <a:buFont typeface="Monotype Sorts" pitchFamily="1"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defRPr/>
            </a:pPr>
            <a:r>
              <a:rPr lang="pt-BR" altLang="pt-BR" sz="1800" b="1" dirty="0">
                <a:solidFill>
                  <a:srgbClr val="FFFFFF"/>
                </a:solidFill>
              </a:rPr>
              <a:t>Resistência à insulina</a:t>
            </a:r>
          </a:p>
        </p:txBody>
      </p:sp>
      <p:grpSp>
        <p:nvGrpSpPr>
          <p:cNvPr id="10" name="Agrupar 9">
            <a:extLst>
              <a:ext uri="{FF2B5EF4-FFF2-40B4-BE49-F238E27FC236}">
                <a16:creationId xmlns:a16="http://schemas.microsoft.com/office/drawing/2014/main" xmlns="" id="{B9153565-20A4-0946-A24C-894430C98E82}"/>
              </a:ext>
            </a:extLst>
          </p:cNvPr>
          <p:cNvGrpSpPr>
            <a:grpSpLocks/>
          </p:cNvGrpSpPr>
          <p:nvPr/>
        </p:nvGrpSpPr>
        <p:grpSpPr bwMode="auto">
          <a:xfrm>
            <a:off x="4502150" y="2700338"/>
            <a:ext cx="5422900" cy="3848100"/>
            <a:chOff x="4045559" y="2890821"/>
            <a:chExt cx="5422376" cy="3847911"/>
          </a:xfrm>
        </p:grpSpPr>
        <p:pic>
          <p:nvPicPr>
            <p:cNvPr id="48139" name="Picture 2">
              <a:extLst>
                <a:ext uri="{FF2B5EF4-FFF2-40B4-BE49-F238E27FC236}">
                  <a16:creationId xmlns:a16="http://schemas.microsoft.com/office/drawing/2014/main" xmlns="" id="{CBB7842E-3258-3D41-AAA6-6B38869A5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5559" y="2976599"/>
              <a:ext cx="5408612" cy="3762133"/>
            </a:xfrm>
            <a:prstGeom prst="rect">
              <a:avLst/>
            </a:prstGeom>
            <a:noFill/>
            <a:ln>
              <a:noFill/>
            </a:ln>
            <a:effectLst>
              <a:softEdge rad="50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CaixaDeTexto 7">
              <a:extLst>
                <a:ext uri="{FF2B5EF4-FFF2-40B4-BE49-F238E27FC236}">
                  <a16:creationId xmlns:a16="http://schemas.microsoft.com/office/drawing/2014/main" xmlns="" id="{F8326148-DAED-F849-A8A9-6AF05C21CCC4}"/>
                </a:ext>
              </a:extLst>
            </p:cNvPr>
            <p:cNvSpPr txBox="1">
              <a:spLocks noChangeArrowheads="1"/>
            </p:cNvSpPr>
            <p:nvPr/>
          </p:nvSpPr>
          <p:spPr bwMode="auto">
            <a:xfrm>
              <a:off x="7757314" y="2979721"/>
              <a:ext cx="1091966" cy="246221"/>
            </a:xfrm>
            <a:prstGeom prst="rect">
              <a:avLst/>
            </a:prstGeom>
            <a:solidFill>
              <a:srgbClr val="D9E2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000" b="1">
                  <a:solidFill>
                    <a:schemeClr val="bg2"/>
                  </a:solidFill>
                </a:rPr>
                <a:t>Ác.Graxos Sat.</a:t>
              </a:r>
            </a:p>
          </p:txBody>
        </p:sp>
        <p:sp>
          <p:nvSpPr>
            <p:cNvPr id="21" name="Elipse 20">
              <a:extLst>
                <a:ext uri="{FF2B5EF4-FFF2-40B4-BE49-F238E27FC236}">
                  <a16:creationId xmlns:a16="http://schemas.microsoft.com/office/drawing/2014/main" xmlns="" id="{3FDDE71E-1AEB-2B4A-943B-6C637FB5DF11}"/>
                </a:ext>
              </a:extLst>
            </p:cNvPr>
            <p:cNvSpPr/>
            <p:nvPr/>
          </p:nvSpPr>
          <p:spPr bwMode="auto">
            <a:xfrm rot="20991865">
              <a:off x="7805984" y="2890821"/>
              <a:ext cx="987330" cy="4206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4" name="Elipse 3">
              <a:extLst>
                <a:ext uri="{FF2B5EF4-FFF2-40B4-BE49-F238E27FC236}">
                  <a16:creationId xmlns:a16="http://schemas.microsoft.com/office/drawing/2014/main" xmlns="" id="{6DD9E93E-C549-9247-9532-CE6CB28848AE}"/>
                </a:ext>
              </a:extLst>
            </p:cNvPr>
            <p:cNvSpPr/>
            <p:nvPr/>
          </p:nvSpPr>
          <p:spPr bwMode="auto">
            <a:xfrm rot="20658195">
              <a:off x="8553623" y="3151158"/>
              <a:ext cx="914312" cy="42066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grpSp>
      <p:pic>
        <p:nvPicPr>
          <p:cNvPr id="3" name="CaixaDeTexto 2">
            <a:extLst>
              <a:ext uri="{FF2B5EF4-FFF2-40B4-BE49-F238E27FC236}">
                <a16:creationId xmlns:a16="http://schemas.microsoft.com/office/drawing/2014/main" xmlns="" id="{FC528430-A12B-0548-8267-AC2BFFC90FC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3429000"/>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Agrupar 19">
            <a:extLst>
              <a:ext uri="{FF2B5EF4-FFF2-40B4-BE49-F238E27FC236}">
                <a16:creationId xmlns:a16="http://schemas.microsoft.com/office/drawing/2014/main" xmlns="" id="{23331783-7E77-2142-81F3-EF1A99595D1E}"/>
              </a:ext>
            </a:extLst>
          </p:cNvPr>
          <p:cNvGrpSpPr>
            <a:grpSpLocks/>
          </p:cNvGrpSpPr>
          <p:nvPr/>
        </p:nvGrpSpPr>
        <p:grpSpPr bwMode="auto">
          <a:xfrm>
            <a:off x="6078538" y="2957513"/>
            <a:ext cx="688975" cy="858837"/>
            <a:chOff x="1104391" y="5279923"/>
            <a:chExt cx="688975" cy="858479"/>
          </a:xfrm>
        </p:grpSpPr>
        <p:cxnSp>
          <p:nvCxnSpPr>
            <p:cNvPr id="48137" name="Conector reto 13">
              <a:extLst>
                <a:ext uri="{FF2B5EF4-FFF2-40B4-BE49-F238E27FC236}">
                  <a16:creationId xmlns:a16="http://schemas.microsoft.com/office/drawing/2014/main" xmlns="" id="{615BAD4B-055A-9746-8EDB-6B67D72F0962}"/>
                </a:ext>
              </a:extLst>
            </p:cNvPr>
            <p:cNvCxnSpPr>
              <a:cxnSpLocks/>
            </p:cNvCxnSpPr>
            <p:nvPr/>
          </p:nvCxnSpPr>
          <p:spPr bwMode="auto">
            <a:xfrm>
              <a:off x="1104391" y="5279923"/>
              <a:ext cx="688975" cy="858479"/>
            </a:xfrm>
            <a:prstGeom prst="line">
              <a:avLst/>
            </a:prstGeom>
            <a:noFill/>
            <a:ln w="5715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cxnSp>
          <p:nvCxnSpPr>
            <p:cNvPr id="48138" name="Conector reto 17">
              <a:extLst>
                <a:ext uri="{FF2B5EF4-FFF2-40B4-BE49-F238E27FC236}">
                  <a16:creationId xmlns:a16="http://schemas.microsoft.com/office/drawing/2014/main" xmlns="" id="{9466B31F-C80C-C64A-B215-66D7AD2C80E6}"/>
                </a:ext>
              </a:extLst>
            </p:cNvPr>
            <p:cNvCxnSpPr>
              <a:cxnSpLocks noChangeShapeType="1"/>
            </p:cNvCxnSpPr>
            <p:nvPr/>
          </p:nvCxnSpPr>
          <p:spPr bwMode="auto">
            <a:xfrm flipH="1">
              <a:off x="1253613" y="5279923"/>
              <a:ext cx="307978" cy="722671"/>
            </a:xfrm>
            <a:prstGeom prst="line">
              <a:avLst/>
            </a:prstGeom>
            <a:noFill/>
            <a:ln w="5715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grpSp>
      <p:sp>
        <p:nvSpPr>
          <p:cNvPr id="2" name="TextBox 1">
            <a:extLst>
              <a:ext uri="{FF2B5EF4-FFF2-40B4-BE49-F238E27FC236}">
                <a16:creationId xmlns:a16="http://schemas.microsoft.com/office/drawing/2014/main" xmlns="" id="{6E5CC9D3-B7D0-05A4-3E45-999B4DE6EEA6}"/>
              </a:ext>
            </a:extLst>
          </p:cNvPr>
          <p:cNvSpPr txBox="1"/>
          <p:nvPr/>
        </p:nvSpPr>
        <p:spPr>
          <a:xfrm>
            <a:off x="9340112" y="1349703"/>
            <a:ext cx="723275" cy="523220"/>
          </a:xfrm>
          <a:prstGeom prst="rect">
            <a:avLst/>
          </a:prstGeom>
          <a:noFill/>
        </p:spPr>
        <p:txBody>
          <a:bodyPr wrap="none" rtlCol="0">
            <a:spAutoFit/>
          </a:bodyPr>
          <a:lstStyle/>
          <a:p>
            <a:r>
              <a:rPr lang="x-none" sz="2800" b="1" dirty="0"/>
              <a:t>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a:extLst>
              <a:ext uri="{FF2B5EF4-FFF2-40B4-BE49-F238E27FC236}">
                <a16:creationId xmlns:a16="http://schemas.microsoft.com/office/drawing/2014/main" xmlns="" id="{7BEF914A-EB2A-4341-A272-940883AD4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138" y="1898650"/>
            <a:ext cx="511492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0" name="Text Box 2">
            <a:extLst>
              <a:ext uri="{FF2B5EF4-FFF2-40B4-BE49-F238E27FC236}">
                <a16:creationId xmlns:a16="http://schemas.microsoft.com/office/drawing/2014/main" xmlns="" id="{2C01B43B-7055-5A47-A17B-968CC68618BE}"/>
              </a:ext>
            </a:extLst>
          </p:cNvPr>
          <p:cNvSpPr txBox="1">
            <a:spLocks noChangeArrowheads="1"/>
          </p:cNvSpPr>
          <p:nvPr/>
        </p:nvSpPr>
        <p:spPr bwMode="auto">
          <a:xfrm>
            <a:off x="895350" y="431800"/>
            <a:ext cx="8496300" cy="1223963"/>
          </a:xfrm>
          <a:prstGeom prst="rect">
            <a:avLst/>
          </a:prstGeom>
          <a:noFill/>
          <a:ln w="38100" algn="ctr">
            <a:noFill/>
            <a:miter lim="800000"/>
            <a:headEnd/>
            <a:tailEnd/>
          </a:ln>
          <a:effectLst/>
        </p:spPr>
        <p:txBody>
          <a:bodyPr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0000"/>
              </a:lnSpc>
              <a:defRPr/>
            </a:pPr>
            <a:r>
              <a:rPr lang="pt-BR" altLang="pt-BR" sz="3200" b="1" dirty="0">
                <a:solidFill>
                  <a:srgbClr val="FFF05D"/>
                </a:solidFill>
                <a:effectLst>
                  <a:outerShdw blurRad="38100" dist="38100" dir="2700000" algn="tl">
                    <a:srgbClr val="000000"/>
                  </a:outerShdw>
                </a:effectLst>
                <a:latin typeface="Tahoma" panose="020B0604030504040204" pitchFamily="34" charset="0"/>
                <a:cs typeface="Tahoma" panose="020B0604030504040204" pitchFamily="34" charset="0"/>
              </a:rPr>
              <a:t>E a Dieta Mediterrânea</a:t>
            </a:r>
            <a:r>
              <a:rPr lang="pt-BR" altLang="pt-BR" sz="2800" b="1" dirty="0">
                <a:solidFill>
                  <a:srgbClr val="FFF05D"/>
                </a:solidFill>
                <a:effectLst>
                  <a:outerShdw blurRad="38100" dist="38100" dir="2700000" algn="tl">
                    <a:srgbClr val="000000"/>
                  </a:outerShdw>
                </a:effectLst>
                <a:latin typeface="Tahoma" panose="020B0604030504040204" pitchFamily="34" charset="0"/>
                <a:cs typeface="Tahoma" panose="020B0604030504040204" pitchFamily="34" charset="0"/>
              </a:rPr>
              <a:t>*</a:t>
            </a:r>
            <a:r>
              <a:rPr lang="pt-BR" altLang="pt-BR" sz="3200" b="1" dirty="0">
                <a:solidFill>
                  <a:srgbClr val="FFF05D"/>
                </a:solidFill>
                <a:effectLst>
                  <a:outerShdw blurRad="38100" dist="38100" dir="2700000" algn="tl">
                    <a:srgbClr val="000000"/>
                  </a:outerShdw>
                </a:effectLst>
                <a:latin typeface="Tahoma" panose="020B0604030504040204" pitchFamily="34" charset="0"/>
                <a:cs typeface="Tahoma" panose="020B0604030504040204" pitchFamily="34" charset="0"/>
              </a:rPr>
              <a:t> seria adequada para proteção CV? </a:t>
            </a:r>
            <a:endParaRPr lang="en-US" altLang="pt-BR" sz="3200" b="1" dirty="0">
              <a:solidFill>
                <a:srgbClr val="FFF05D"/>
              </a:solidFill>
              <a:effectLst>
                <a:outerShdw blurRad="38100" dist="38100" dir="2700000" algn="tl">
                  <a:srgbClr val="000000"/>
                </a:outerShdw>
              </a:effectLst>
              <a:latin typeface="Tahoma" panose="020B0604030504040204" pitchFamily="34" charset="0"/>
              <a:cs typeface="Tahoma" panose="020B0604030504040204" pitchFamily="34" charset="0"/>
            </a:endParaRPr>
          </a:p>
        </p:txBody>
      </p:sp>
      <p:sp>
        <p:nvSpPr>
          <p:cNvPr id="698371" name="Text Box 3">
            <a:extLst>
              <a:ext uri="{FF2B5EF4-FFF2-40B4-BE49-F238E27FC236}">
                <a16:creationId xmlns:a16="http://schemas.microsoft.com/office/drawing/2014/main" xmlns="" id="{37A1E8C8-BF47-F646-AC5B-43D927A501CD}"/>
              </a:ext>
            </a:extLst>
          </p:cNvPr>
          <p:cNvSpPr txBox="1">
            <a:spLocks noChangeArrowheads="1"/>
          </p:cNvSpPr>
          <p:nvPr/>
        </p:nvSpPr>
        <p:spPr bwMode="auto">
          <a:xfrm>
            <a:off x="179388" y="5094288"/>
            <a:ext cx="4964112" cy="1698625"/>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90000"/>
              </a:lnSpc>
              <a:defRPr/>
            </a:pPr>
            <a:r>
              <a:rPr lang="pt-BR" altLang="pt-BR" sz="1800" b="1" dirty="0">
                <a:solidFill>
                  <a:schemeClr val="tx1"/>
                </a:solidFill>
                <a:effectLst>
                  <a:outerShdw blurRad="38100" dist="38100" dir="2700000" algn="tl">
                    <a:srgbClr val="000000"/>
                  </a:outerShdw>
                </a:effectLst>
                <a:latin typeface="Arial Narrow" panose="020B0606020202030204" pitchFamily="34" charset="0"/>
              </a:rPr>
              <a:t>*Padrão alimentar típico do Mediterrâneo onde registra-se a menor mortalidade CV comparada a outras populações</a:t>
            </a:r>
          </a:p>
          <a:p>
            <a:pPr eaLnBrk="1" hangingPunct="1">
              <a:lnSpc>
                <a:spcPct val="90000"/>
              </a:lnSpc>
              <a:defRPr/>
            </a:pPr>
            <a:endParaRPr lang="pt-BR" altLang="pt-BR" sz="800" b="1" dirty="0">
              <a:solidFill>
                <a:schemeClr val="tx1"/>
              </a:solidFill>
              <a:effectLst>
                <a:outerShdw blurRad="38100" dist="38100" dir="2700000" algn="tl">
                  <a:srgbClr val="000000"/>
                </a:outerShdw>
              </a:effectLst>
              <a:latin typeface="Arial Narrow" panose="020B0606020202030204" pitchFamily="34" charset="0"/>
            </a:endParaRPr>
          </a:p>
          <a:p>
            <a:pPr eaLnBrk="1" hangingPunct="1">
              <a:lnSpc>
                <a:spcPct val="90000"/>
              </a:lnSpc>
              <a:defRPr/>
            </a:pPr>
            <a:r>
              <a:rPr lang="pt-BR" altLang="pt-BR" sz="1800" b="1" dirty="0">
                <a:solidFill>
                  <a:schemeClr val="tx1"/>
                </a:solidFill>
                <a:effectLst>
                  <a:outerShdw blurRad="38100" dist="38100" dir="2700000" algn="tl">
                    <a:srgbClr val="000000"/>
                  </a:outerShdw>
                </a:effectLst>
                <a:latin typeface="Arial Narrow" panose="020B0606020202030204" pitchFamily="34" charset="0"/>
              </a:rPr>
              <a:t>Rica em azeite de oliva (MUFA), nozes, fibras, compostos </a:t>
            </a:r>
            <a:r>
              <a:rPr lang="pt-BR" altLang="pt-BR" sz="1800" b="1" dirty="0" err="1">
                <a:solidFill>
                  <a:schemeClr val="tx1"/>
                </a:solidFill>
                <a:effectLst>
                  <a:outerShdw blurRad="38100" dist="38100" dir="2700000" algn="tl">
                    <a:srgbClr val="000000"/>
                  </a:outerShdw>
                </a:effectLst>
                <a:latin typeface="Arial Narrow" panose="020B0606020202030204" pitchFamily="34" charset="0"/>
              </a:rPr>
              <a:t>fenálicos</a:t>
            </a:r>
            <a:r>
              <a:rPr lang="pt-BR" altLang="pt-BR" sz="1800" b="1" dirty="0">
                <a:solidFill>
                  <a:schemeClr val="tx1"/>
                </a:solidFill>
                <a:effectLst>
                  <a:outerShdw blurRad="38100" dist="38100" dir="2700000" algn="tl">
                    <a:srgbClr val="000000"/>
                  </a:outerShdw>
                </a:effectLst>
                <a:latin typeface="Arial Narrow" panose="020B0606020202030204" pitchFamily="34" charset="0"/>
              </a:rPr>
              <a:t>, considerada </a:t>
            </a:r>
            <a:r>
              <a:rPr lang="pt-BR" altLang="pt-BR" sz="1800" b="1" i="1" dirty="0">
                <a:solidFill>
                  <a:schemeClr val="tx1"/>
                </a:solidFill>
                <a:effectLst>
                  <a:outerShdw blurRad="38100" dist="38100" dir="2700000" algn="tl">
                    <a:srgbClr val="000000"/>
                  </a:outerShdw>
                </a:effectLst>
                <a:latin typeface="Arial Narrow" panose="020B0606020202030204" pitchFamily="34" charset="0"/>
              </a:rPr>
              <a:t>high-</a:t>
            </a:r>
            <a:r>
              <a:rPr lang="pt-BR" altLang="pt-BR" sz="1800" b="1" i="1" dirty="0" err="1">
                <a:solidFill>
                  <a:schemeClr val="tx1"/>
                </a:solidFill>
                <a:effectLst>
                  <a:outerShdw blurRad="38100" dist="38100" dir="2700000" algn="tl">
                    <a:srgbClr val="000000"/>
                  </a:outerShdw>
                </a:effectLst>
                <a:latin typeface="Arial Narrow" panose="020B0606020202030204" pitchFamily="34" charset="0"/>
              </a:rPr>
              <a:t>fat</a:t>
            </a:r>
            <a:r>
              <a:rPr lang="pt-BR" altLang="pt-BR" sz="1800" b="1" i="1" dirty="0">
                <a:solidFill>
                  <a:schemeClr val="tx1"/>
                </a:solidFill>
                <a:effectLst>
                  <a:outerShdw blurRad="38100" dist="38100" dir="2700000" algn="tl">
                    <a:srgbClr val="000000"/>
                  </a:outerShdw>
                </a:effectLst>
                <a:latin typeface="Arial Narrow" panose="020B0606020202030204" pitchFamily="34" charset="0"/>
              </a:rPr>
              <a:t> high-</a:t>
            </a:r>
            <a:r>
              <a:rPr lang="pt-BR" altLang="pt-BR" sz="1800" b="1" i="1" dirty="0" err="1">
                <a:solidFill>
                  <a:schemeClr val="tx1"/>
                </a:solidFill>
                <a:effectLst>
                  <a:outerShdw blurRad="38100" dist="38100" dir="2700000" algn="tl">
                    <a:srgbClr val="000000"/>
                  </a:outerShdw>
                </a:effectLst>
                <a:latin typeface="Arial Narrow" panose="020B0606020202030204" pitchFamily="34" charset="0"/>
              </a:rPr>
              <a:t>monounsaturated</a:t>
            </a:r>
            <a:r>
              <a:rPr lang="pt-BR" altLang="pt-BR" sz="1800" b="1" i="1" dirty="0">
                <a:solidFill>
                  <a:schemeClr val="tx1"/>
                </a:solidFill>
                <a:effectLst>
                  <a:outerShdw blurRad="38100" dist="38100" dir="2700000" algn="tl">
                    <a:srgbClr val="000000"/>
                  </a:outerShdw>
                </a:effectLst>
                <a:latin typeface="Arial Narrow" panose="020B0606020202030204" pitchFamily="34" charset="0"/>
              </a:rPr>
              <a:t> </a:t>
            </a:r>
            <a:endParaRPr lang="en-US" altLang="pt-BR" sz="1800" b="1" dirty="0">
              <a:solidFill>
                <a:schemeClr val="tx1"/>
              </a:solidFill>
              <a:effectLst>
                <a:outerShdw blurRad="38100" dist="38100" dir="2700000" algn="tl">
                  <a:srgbClr val="000000"/>
                </a:outerShdw>
              </a:effectLst>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98371"/>
                                        </p:tgtEl>
                                        <p:attrNameLst>
                                          <p:attrName>style.visibility</p:attrName>
                                        </p:attrNameLst>
                                      </p:cBhvr>
                                      <p:to>
                                        <p:strVal val="visible"/>
                                      </p:to>
                                    </p:set>
                                    <p:animEffect transition="in" filter="dissolve">
                                      <p:cBhvr>
                                        <p:cTn id="7" dur="500"/>
                                        <p:tgtEl>
                                          <p:spTgt spid="69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Text Box 2">
            <a:extLst>
              <a:ext uri="{FF2B5EF4-FFF2-40B4-BE49-F238E27FC236}">
                <a16:creationId xmlns:a16="http://schemas.microsoft.com/office/drawing/2014/main" xmlns="" id="{1D4B788D-A92A-3940-9D65-37E9E511D553}"/>
              </a:ext>
            </a:extLst>
          </p:cNvPr>
          <p:cNvSpPr txBox="1">
            <a:spLocks noChangeArrowheads="1"/>
          </p:cNvSpPr>
          <p:nvPr/>
        </p:nvSpPr>
        <p:spPr bwMode="auto">
          <a:xfrm>
            <a:off x="269875" y="142875"/>
            <a:ext cx="9547225" cy="955675"/>
          </a:xfrm>
          <a:prstGeom prst="rect">
            <a:avLst/>
          </a:prstGeom>
          <a:noFill/>
          <a:ln w="38100" algn="ctr">
            <a:noFill/>
            <a:miter lim="800000"/>
            <a:headEnd/>
            <a:tailEnd/>
          </a:ln>
          <a:effectLst/>
        </p:spPr>
        <p:txBody>
          <a:bodyPr anchor="ct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pt-BR" sz="2900" b="1" dirty="0">
                <a:solidFill>
                  <a:srgbClr val="FFF05D"/>
                </a:solidFill>
                <a:effectLst>
                  <a:outerShdw blurRad="38100" dist="38100" dir="2700000" algn="tl">
                    <a:srgbClr val="000000"/>
                  </a:outerShdw>
                </a:effectLst>
                <a:cs typeface="Tahoma" charset="0"/>
              </a:rPr>
              <a:t>Efeitos da dieta mediterrânea em fatores de risco CV</a:t>
            </a:r>
            <a:endParaRPr lang="en-US" sz="2900" b="1" dirty="0">
              <a:solidFill>
                <a:srgbClr val="FFF05D"/>
              </a:solidFill>
              <a:effectLst>
                <a:outerShdw blurRad="38100" dist="38100" dir="2700000" algn="tl">
                  <a:srgbClr val="000000"/>
                </a:outerShdw>
              </a:effectLst>
              <a:cs typeface="Tahoma" charset="0"/>
            </a:endParaRPr>
          </a:p>
        </p:txBody>
      </p:sp>
      <p:grpSp>
        <p:nvGrpSpPr>
          <p:cNvPr id="3" name="Group 5">
            <a:extLst>
              <a:ext uri="{FF2B5EF4-FFF2-40B4-BE49-F238E27FC236}">
                <a16:creationId xmlns:a16="http://schemas.microsoft.com/office/drawing/2014/main" xmlns="" id="{6CBE9538-0055-0044-80C2-3FD3DF9BC76F}"/>
              </a:ext>
            </a:extLst>
          </p:cNvPr>
          <p:cNvGrpSpPr>
            <a:grpSpLocks/>
          </p:cNvGrpSpPr>
          <p:nvPr/>
        </p:nvGrpSpPr>
        <p:grpSpPr bwMode="auto">
          <a:xfrm>
            <a:off x="269875" y="1252538"/>
            <a:ext cx="9901238" cy="5440362"/>
            <a:chOff x="239713" y="1381123"/>
            <a:chExt cx="8801100" cy="5440272"/>
          </a:xfrm>
        </p:grpSpPr>
        <p:sp>
          <p:nvSpPr>
            <p:cNvPr id="7" name="Text Box 3">
              <a:extLst>
                <a:ext uri="{FF2B5EF4-FFF2-40B4-BE49-F238E27FC236}">
                  <a16:creationId xmlns:a16="http://schemas.microsoft.com/office/drawing/2014/main" xmlns="" id="{4C0CDC77-79F6-5F44-A664-2ED818860724}"/>
                </a:ext>
              </a:extLst>
            </p:cNvPr>
            <p:cNvSpPr txBox="1">
              <a:spLocks noChangeArrowheads="1"/>
            </p:cNvSpPr>
            <p:nvPr/>
          </p:nvSpPr>
          <p:spPr bwMode="auto">
            <a:xfrm>
              <a:off x="6840890" y="6500725"/>
              <a:ext cx="2199923" cy="320670"/>
            </a:xfrm>
            <a:prstGeom prst="rect">
              <a:avLst/>
            </a:prstGeom>
            <a:noFill/>
            <a:ln w="9525" algn="ctr">
              <a:noFill/>
              <a:miter lim="800000"/>
              <a:headEnd/>
              <a:tailEnd/>
            </a:ln>
            <a:effectLst/>
          </p:spPr>
          <p:txBody>
            <a:bodyPr>
              <a:spAutoFit/>
            </a:bodyPr>
            <a:lstStyle/>
            <a:p>
              <a:pPr eaLnBrk="1" hangingPunct="1">
                <a:spcBef>
                  <a:spcPct val="50000"/>
                </a:spcBef>
                <a:defRPr/>
              </a:pPr>
              <a:r>
                <a:rPr lang="pt-BR" sz="1500" b="1" i="1" dirty="0" err="1">
                  <a:solidFill>
                    <a:srgbClr val="99CCFF"/>
                  </a:solidFill>
                  <a:effectLst>
                    <a:outerShdw blurRad="38100" dist="38100" dir="2700000" algn="tl">
                      <a:srgbClr val="000000"/>
                    </a:outerShdw>
                  </a:effectLst>
                  <a:latin typeface="Arial Narrow" pitchFamily="34" charset="0"/>
                  <a:ea typeface="+mn-ea"/>
                  <a:cs typeface="Times New Roman" pitchFamily="18" charset="0"/>
                </a:rPr>
                <a:t>Esposito</a:t>
              </a:r>
              <a:r>
                <a:rPr lang="pt-BR" sz="1500" b="1" i="1" dirty="0">
                  <a:solidFill>
                    <a:srgbClr val="99CCFF"/>
                  </a:solidFill>
                  <a:effectLst>
                    <a:outerShdw blurRad="38100" dist="38100" dir="2700000" algn="tl">
                      <a:srgbClr val="000000"/>
                    </a:outerShdw>
                  </a:effectLst>
                  <a:latin typeface="Arial Narrow" pitchFamily="34" charset="0"/>
                  <a:ea typeface="+mn-ea"/>
                  <a:cs typeface="Times New Roman" pitchFamily="18" charset="0"/>
                </a:rPr>
                <a:t> </a:t>
              </a:r>
              <a:r>
                <a:rPr lang="pt-BR" sz="1500" b="1" i="1" dirty="0" err="1">
                  <a:solidFill>
                    <a:srgbClr val="99CCFF"/>
                  </a:solidFill>
                  <a:effectLst>
                    <a:outerShdw blurRad="38100" dist="38100" dir="2700000" algn="tl">
                      <a:srgbClr val="000000"/>
                    </a:outerShdw>
                  </a:effectLst>
                  <a:latin typeface="Arial Narrow" pitchFamily="34" charset="0"/>
                  <a:ea typeface="+mn-ea"/>
                  <a:cs typeface="Times New Roman" pitchFamily="18" charset="0"/>
                </a:rPr>
                <a:t>et</a:t>
              </a:r>
              <a:r>
                <a:rPr lang="pt-BR" sz="1500" b="1" i="1" dirty="0">
                  <a:solidFill>
                    <a:srgbClr val="99CCFF"/>
                  </a:solidFill>
                  <a:effectLst>
                    <a:outerShdw blurRad="38100" dist="38100" dir="2700000" algn="tl">
                      <a:srgbClr val="000000"/>
                    </a:outerShdw>
                  </a:effectLst>
                  <a:latin typeface="Arial Narrow" pitchFamily="34" charset="0"/>
                  <a:ea typeface="+mn-ea"/>
                  <a:cs typeface="Times New Roman" pitchFamily="18" charset="0"/>
                </a:rPr>
                <a:t> al. JAMA 2004</a:t>
              </a:r>
              <a:endParaRPr lang="en-US" sz="1500" b="1" i="1" dirty="0">
                <a:solidFill>
                  <a:srgbClr val="99CCFF"/>
                </a:solidFill>
                <a:effectLst>
                  <a:outerShdw blurRad="38100" dist="38100" dir="2700000" algn="tl">
                    <a:srgbClr val="000000"/>
                  </a:outerShdw>
                </a:effectLst>
                <a:latin typeface="Arial Narrow" pitchFamily="34" charset="0"/>
                <a:ea typeface="+mn-ea"/>
                <a:cs typeface="Times New Roman" pitchFamily="18" charset="0"/>
              </a:endParaRPr>
            </a:p>
          </p:txBody>
        </p:sp>
        <p:grpSp>
          <p:nvGrpSpPr>
            <p:cNvPr id="52229" name="Group 4">
              <a:extLst>
                <a:ext uri="{FF2B5EF4-FFF2-40B4-BE49-F238E27FC236}">
                  <a16:creationId xmlns:a16="http://schemas.microsoft.com/office/drawing/2014/main" xmlns="" id="{26483A09-7579-9548-89CA-194103CA88A8}"/>
                </a:ext>
              </a:extLst>
            </p:cNvPr>
            <p:cNvGrpSpPr>
              <a:grpSpLocks/>
            </p:cNvGrpSpPr>
            <p:nvPr/>
          </p:nvGrpSpPr>
          <p:grpSpPr bwMode="auto">
            <a:xfrm>
              <a:off x="239713" y="1381123"/>
              <a:ext cx="8602668" cy="5084766"/>
              <a:chOff x="151" y="870"/>
              <a:chExt cx="5419" cy="3203"/>
            </a:xfrm>
          </p:grpSpPr>
          <p:sp>
            <p:nvSpPr>
              <p:cNvPr id="9" name="Rectangle 5">
                <a:extLst>
                  <a:ext uri="{FF2B5EF4-FFF2-40B4-BE49-F238E27FC236}">
                    <a16:creationId xmlns:a16="http://schemas.microsoft.com/office/drawing/2014/main" xmlns="" id="{43620044-3735-1F40-BFEE-80683069438E}"/>
                  </a:ext>
                </a:extLst>
              </p:cNvPr>
              <p:cNvSpPr>
                <a:spLocks noChangeArrowheads="1"/>
              </p:cNvSpPr>
              <p:nvPr/>
            </p:nvSpPr>
            <p:spPr bwMode="auto">
              <a:xfrm>
                <a:off x="2129" y="2049"/>
                <a:ext cx="620" cy="35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0" name="Rectangle 6">
                <a:extLst>
                  <a:ext uri="{FF2B5EF4-FFF2-40B4-BE49-F238E27FC236}">
                    <a16:creationId xmlns:a16="http://schemas.microsoft.com/office/drawing/2014/main" xmlns="" id="{E13652EF-4A1C-A548-84D4-4A34B1A754ED}"/>
                  </a:ext>
                </a:extLst>
              </p:cNvPr>
              <p:cNvSpPr>
                <a:spLocks noChangeArrowheads="1"/>
              </p:cNvSpPr>
              <p:nvPr/>
            </p:nvSpPr>
            <p:spPr bwMode="auto">
              <a:xfrm>
                <a:off x="2129" y="3513"/>
                <a:ext cx="620" cy="280"/>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1" name="Rectangle 7">
                <a:extLst>
                  <a:ext uri="{FF2B5EF4-FFF2-40B4-BE49-F238E27FC236}">
                    <a16:creationId xmlns:a16="http://schemas.microsoft.com/office/drawing/2014/main" xmlns="" id="{135DA04F-6802-3648-9D66-D98AD2000B88}"/>
                  </a:ext>
                </a:extLst>
              </p:cNvPr>
              <p:cNvSpPr>
                <a:spLocks noChangeArrowheads="1"/>
              </p:cNvSpPr>
              <p:nvPr/>
            </p:nvSpPr>
            <p:spPr bwMode="auto">
              <a:xfrm>
                <a:off x="1604" y="3513"/>
                <a:ext cx="524" cy="280"/>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2" name="Rectangle 8">
                <a:extLst>
                  <a:ext uri="{FF2B5EF4-FFF2-40B4-BE49-F238E27FC236}">
                    <a16:creationId xmlns:a16="http://schemas.microsoft.com/office/drawing/2014/main" xmlns="" id="{965027A6-4B3D-8549-930C-A70AE42AED46}"/>
                  </a:ext>
                </a:extLst>
              </p:cNvPr>
              <p:cNvSpPr>
                <a:spLocks noChangeArrowheads="1"/>
              </p:cNvSpPr>
              <p:nvPr/>
            </p:nvSpPr>
            <p:spPr bwMode="auto">
              <a:xfrm>
                <a:off x="1116" y="3513"/>
                <a:ext cx="488" cy="280"/>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3" name="Rectangle 9">
                <a:extLst>
                  <a:ext uri="{FF2B5EF4-FFF2-40B4-BE49-F238E27FC236}">
                    <a16:creationId xmlns:a16="http://schemas.microsoft.com/office/drawing/2014/main" xmlns="" id="{0C36F69D-F62E-6347-AB70-2820CA3DE389}"/>
                  </a:ext>
                </a:extLst>
              </p:cNvPr>
              <p:cNvSpPr>
                <a:spLocks noChangeArrowheads="1"/>
              </p:cNvSpPr>
              <p:nvPr/>
            </p:nvSpPr>
            <p:spPr bwMode="auto">
              <a:xfrm>
                <a:off x="2129" y="3110"/>
                <a:ext cx="620" cy="40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4" name="Rectangle 10">
                <a:extLst>
                  <a:ext uri="{FF2B5EF4-FFF2-40B4-BE49-F238E27FC236}">
                    <a16:creationId xmlns:a16="http://schemas.microsoft.com/office/drawing/2014/main" xmlns="" id="{5662E43E-110A-CA4B-B56B-6E9188A552B7}"/>
                  </a:ext>
                </a:extLst>
              </p:cNvPr>
              <p:cNvSpPr>
                <a:spLocks noChangeArrowheads="1"/>
              </p:cNvSpPr>
              <p:nvPr/>
            </p:nvSpPr>
            <p:spPr bwMode="auto">
              <a:xfrm>
                <a:off x="1604" y="3110"/>
                <a:ext cx="524" cy="40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5" name="Rectangle 11">
                <a:extLst>
                  <a:ext uri="{FF2B5EF4-FFF2-40B4-BE49-F238E27FC236}">
                    <a16:creationId xmlns:a16="http://schemas.microsoft.com/office/drawing/2014/main" xmlns="" id="{C5586F60-655A-CC4A-A5F7-AC638528E7A2}"/>
                  </a:ext>
                </a:extLst>
              </p:cNvPr>
              <p:cNvSpPr>
                <a:spLocks noChangeArrowheads="1"/>
              </p:cNvSpPr>
              <p:nvPr/>
            </p:nvSpPr>
            <p:spPr bwMode="auto">
              <a:xfrm>
                <a:off x="1116" y="3110"/>
                <a:ext cx="488" cy="40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7,9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6" name="Rectangle 12">
                <a:extLst>
                  <a:ext uri="{FF2B5EF4-FFF2-40B4-BE49-F238E27FC236}">
                    <a16:creationId xmlns:a16="http://schemas.microsoft.com/office/drawing/2014/main" xmlns="" id="{BE8AEC29-B1A1-0144-9913-8F43FBA828CB}"/>
                  </a:ext>
                </a:extLst>
              </p:cNvPr>
              <p:cNvSpPr>
                <a:spLocks noChangeArrowheads="1"/>
              </p:cNvSpPr>
              <p:nvPr/>
            </p:nvSpPr>
            <p:spPr bwMode="auto">
              <a:xfrm>
                <a:off x="2129" y="2756"/>
                <a:ext cx="620"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7" name="Rectangle 13">
                <a:extLst>
                  <a:ext uri="{FF2B5EF4-FFF2-40B4-BE49-F238E27FC236}">
                    <a16:creationId xmlns:a16="http://schemas.microsoft.com/office/drawing/2014/main" xmlns="" id="{386EC73D-45A5-E446-956E-C430FCA899FE}"/>
                  </a:ext>
                </a:extLst>
              </p:cNvPr>
              <p:cNvSpPr>
                <a:spLocks noChangeArrowheads="1"/>
              </p:cNvSpPr>
              <p:nvPr/>
            </p:nvSpPr>
            <p:spPr bwMode="auto">
              <a:xfrm>
                <a:off x="1604" y="2756"/>
                <a:ext cx="524"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8" name="Rectangle 14">
                <a:extLst>
                  <a:ext uri="{FF2B5EF4-FFF2-40B4-BE49-F238E27FC236}">
                    <a16:creationId xmlns:a16="http://schemas.microsoft.com/office/drawing/2014/main" xmlns="" id="{2D33003A-BEBF-4549-9C4D-8322AAC231CF}"/>
                  </a:ext>
                </a:extLst>
              </p:cNvPr>
              <p:cNvSpPr>
                <a:spLocks noChangeArrowheads="1"/>
              </p:cNvSpPr>
              <p:nvPr/>
            </p:nvSpPr>
            <p:spPr bwMode="auto">
              <a:xfrm>
                <a:off x="1116" y="2756"/>
                <a:ext cx="488"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130</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19" name="Rectangle 15">
                <a:extLst>
                  <a:ext uri="{FF2B5EF4-FFF2-40B4-BE49-F238E27FC236}">
                    <a16:creationId xmlns:a16="http://schemas.microsoft.com/office/drawing/2014/main" xmlns="" id="{5D3F26CD-2423-5341-B26C-E038076C3803}"/>
                  </a:ext>
                </a:extLst>
              </p:cNvPr>
              <p:cNvSpPr>
                <a:spLocks noChangeArrowheads="1"/>
              </p:cNvSpPr>
              <p:nvPr/>
            </p:nvSpPr>
            <p:spPr bwMode="auto">
              <a:xfrm>
                <a:off x="2129" y="2402"/>
                <a:ext cx="620"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0" name="Rectangle 16">
                <a:extLst>
                  <a:ext uri="{FF2B5EF4-FFF2-40B4-BE49-F238E27FC236}">
                    <a16:creationId xmlns:a16="http://schemas.microsoft.com/office/drawing/2014/main" xmlns="" id="{D148B3B7-85CE-8842-90D1-7C368134DACE}"/>
                  </a:ext>
                </a:extLst>
              </p:cNvPr>
              <p:cNvSpPr>
                <a:spLocks noChangeArrowheads="1"/>
              </p:cNvSpPr>
              <p:nvPr/>
            </p:nvSpPr>
            <p:spPr bwMode="auto">
              <a:xfrm>
                <a:off x="1604" y="2402"/>
                <a:ext cx="524"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1" name="Rectangle 17">
                <a:extLst>
                  <a:ext uri="{FF2B5EF4-FFF2-40B4-BE49-F238E27FC236}">
                    <a16:creationId xmlns:a16="http://schemas.microsoft.com/office/drawing/2014/main" xmlns="" id="{A643C2C5-F32C-6847-BDF9-2C9806DA2434}"/>
                  </a:ext>
                </a:extLst>
              </p:cNvPr>
              <p:cNvSpPr>
                <a:spLocks noChangeArrowheads="1"/>
              </p:cNvSpPr>
              <p:nvPr/>
            </p:nvSpPr>
            <p:spPr bwMode="auto">
              <a:xfrm>
                <a:off x="1116" y="2402"/>
                <a:ext cx="488"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150</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2" name="Rectangle 18">
                <a:extLst>
                  <a:ext uri="{FF2B5EF4-FFF2-40B4-BE49-F238E27FC236}">
                    <a16:creationId xmlns:a16="http://schemas.microsoft.com/office/drawing/2014/main" xmlns="" id="{B02C7283-9CB0-2849-A707-D4D4F2AFD52D}"/>
                  </a:ext>
                </a:extLst>
              </p:cNvPr>
              <p:cNvSpPr>
                <a:spLocks noChangeArrowheads="1"/>
              </p:cNvSpPr>
              <p:nvPr/>
            </p:nvSpPr>
            <p:spPr bwMode="auto">
              <a:xfrm>
                <a:off x="1604" y="2049"/>
                <a:ext cx="524" cy="35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3" name="Rectangle 19">
                <a:extLst>
                  <a:ext uri="{FF2B5EF4-FFF2-40B4-BE49-F238E27FC236}">
                    <a16:creationId xmlns:a16="http://schemas.microsoft.com/office/drawing/2014/main" xmlns="" id="{83D4829C-B856-5B42-90DD-687EEEADA0D9}"/>
                  </a:ext>
                </a:extLst>
              </p:cNvPr>
              <p:cNvSpPr>
                <a:spLocks noChangeArrowheads="1"/>
              </p:cNvSpPr>
              <p:nvPr/>
            </p:nvSpPr>
            <p:spPr bwMode="auto">
              <a:xfrm>
                <a:off x="1116" y="2049"/>
                <a:ext cx="488" cy="353"/>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4" name="Rectangle 20">
                <a:extLst>
                  <a:ext uri="{FF2B5EF4-FFF2-40B4-BE49-F238E27FC236}">
                    <a16:creationId xmlns:a16="http://schemas.microsoft.com/office/drawing/2014/main" xmlns="" id="{29FAF3E1-06DB-3740-872D-630621A253FF}"/>
                  </a:ext>
                </a:extLst>
              </p:cNvPr>
              <p:cNvSpPr>
                <a:spLocks noChangeArrowheads="1"/>
              </p:cNvSpPr>
              <p:nvPr/>
            </p:nvSpPr>
            <p:spPr bwMode="auto">
              <a:xfrm>
                <a:off x="2129" y="1694"/>
                <a:ext cx="620" cy="355"/>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5" name="Rectangle 21">
                <a:extLst>
                  <a:ext uri="{FF2B5EF4-FFF2-40B4-BE49-F238E27FC236}">
                    <a16:creationId xmlns:a16="http://schemas.microsoft.com/office/drawing/2014/main" xmlns="" id="{5F8270E7-4843-6C49-8612-86998BB5A420}"/>
                  </a:ext>
                </a:extLst>
              </p:cNvPr>
              <p:cNvSpPr>
                <a:spLocks noChangeArrowheads="1"/>
              </p:cNvSpPr>
              <p:nvPr/>
            </p:nvSpPr>
            <p:spPr bwMode="auto">
              <a:xfrm>
                <a:off x="1604" y="1694"/>
                <a:ext cx="524" cy="355"/>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6" name="Rectangle 22">
                <a:extLst>
                  <a:ext uri="{FF2B5EF4-FFF2-40B4-BE49-F238E27FC236}">
                    <a16:creationId xmlns:a16="http://schemas.microsoft.com/office/drawing/2014/main" xmlns="" id="{3915FADC-0157-6349-A0CC-02A6FC1954F0}"/>
                  </a:ext>
                </a:extLst>
              </p:cNvPr>
              <p:cNvSpPr>
                <a:spLocks noChangeArrowheads="1"/>
              </p:cNvSpPr>
              <p:nvPr/>
            </p:nvSpPr>
            <p:spPr bwMode="auto">
              <a:xfrm>
                <a:off x="1116" y="1694"/>
                <a:ext cx="488" cy="355"/>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7" name="Rectangle 23">
                <a:extLst>
                  <a:ext uri="{FF2B5EF4-FFF2-40B4-BE49-F238E27FC236}">
                    <a16:creationId xmlns:a16="http://schemas.microsoft.com/office/drawing/2014/main" xmlns="" id="{9A5C1239-6222-8C41-AAA8-E9939497EC6D}"/>
                  </a:ext>
                </a:extLst>
              </p:cNvPr>
              <p:cNvSpPr>
                <a:spLocks noChangeArrowheads="1"/>
              </p:cNvSpPr>
              <p:nvPr/>
            </p:nvSpPr>
            <p:spPr bwMode="auto">
              <a:xfrm>
                <a:off x="2129" y="1340"/>
                <a:ext cx="620"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8" name="Rectangle 24">
                <a:extLst>
                  <a:ext uri="{FF2B5EF4-FFF2-40B4-BE49-F238E27FC236}">
                    <a16:creationId xmlns:a16="http://schemas.microsoft.com/office/drawing/2014/main" xmlns="" id="{75B8D20A-D915-2942-A0C0-8B5A40E77E05}"/>
                  </a:ext>
                </a:extLst>
              </p:cNvPr>
              <p:cNvSpPr>
                <a:spLocks noChangeArrowheads="1"/>
              </p:cNvSpPr>
              <p:nvPr/>
            </p:nvSpPr>
            <p:spPr bwMode="auto">
              <a:xfrm>
                <a:off x="1604" y="1340"/>
                <a:ext cx="524"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29" name="Rectangle 25">
                <a:extLst>
                  <a:ext uri="{FF2B5EF4-FFF2-40B4-BE49-F238E27FC236}">
                    <a16:creationId xmlns:a16="http://schemas.microsoft.com/office/drawing/2014/main" xmlns="" id="{3C70D1B9-8D6E-694E-8558-DB18834FE3B4}"/>
                  </a:ext>
                </a:extLst>
              </p:cNvPr>
              <p:cNvSpPr>
                <a:spLocks noChangeArrowheads="1"/>
              </p:cNvSpPr>
              <p:nvPr/>
            </p:nvSpPr>
            <p:spPr bwMode="auto">
              <a:xfrm>
                <a:off x="1116" y="1340"/>
                <a:ext cx="488" cy="354"/>
              </a:xfrm>
              <a:prstGeom prst="rect">
                <a:avLst/>
              </a:prstGeom>
              <a:solidFill>
                <a:srgbClr val="001B36"/>
              </a:solid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26,7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0" name="Text Box 26">
                <a:extLst>
                  <a:ext uri="{FF2B5EF4-FFF2-40B4-BE49-F238E27FC236}">
                    <a16:creationId xmlns:a16="http://schemas.microsoft.com/office/drawing/2014/main" xmlns="" id="{3EB6C284-0A7C-1E41-829A-4453B01B6AC1}"/>
                  </a:ext>
                </a:extLst>
              </p:cNvPr>
              <p:cNvSpPr txBox="1">
                <a:spLocks noChangeArrowheads="1"/>
              </p:cNvSpPr>
              <p:nvPr/>
            </p:nvSpPr>
            <p:spPr bwMode="auto">
              <a:xfrm>
                <a:off x="1041" y="870"/>
                <a:ext cx="1452" cy="233"/>
              </a:xfrm>
              <a:prstGeom prst="rect">
                <a:avLst/>
              </a:prstGeom>
              <a:noFill/>
              <a:ln w="25400">
                <a:noFill/>
                <a:miter lim="800000"/>
                <a:headEnd/>
                <a:tailEnd/>
              </a:ln>
              <a:effectLst/>
            </p:spPr>
            <p:txBody>
              <a:bodyPr wrap="none">
                <a:spAutoFit/>
              </a:bodyPr>
              <a:lstStyle/>
              <a:p>
                <a:pPr eaLnBrk="1" hangingPunct="1">
                  <a:defRPr/>
                </a:pPr>
                <a:r>
                  <a:rPr lang="pt-BR" b="1" dirty="0">
                    <a:solidFill>
                      <a:schemeClr val="tx2"/>
                    </a:solidFill>
                    <a:effectLst>
                      <a:outerShdw blurRad="38100" dist="38100" dir="2700000" algn="tl">
                        <a:srgbClr val="000000"/>
                      </a:outerShdw>
                    </a:effectLst>
                    <a:latin typeface="Arial Narrow" pitchFamily="34" charset="0"/>
                    <a:ea typeface="+mn-ea"/>
                    <a:cs typeface="Arial" pitchFamily="34" charset="0"/>
                  </a:rPr>
                  <a:t>Dieta Mediterrânea</a:t>
                </a:r>
                <a:r>
                  <a:rPr lang="pt-BR" sz="2400" b="1" baseline="30000" dirty="0">
                    <a:solidFill>
                      <a:schemeClr val="tx2"/>
                    </a:solidFill>
                    <a:effectLst>
                      <a:outerShdw blurRad="38100" dist="38100" dir="2700000" algn="tl">
                        <a:srgbClr val="000000"/>
                      </a:outerShdw>
                    </a:effectLst>
                    <a:latin typeface="Arial Narrow" pitchFamily="34" charset="0"/>
                    <a:ea typeface="+mn-ea"/>
                    <a:cs typeface="Arial" pitchFamily="34" charset="0"/>
                  </a:rPr>
                  <a:t>#</a:t>
                </a:r>
                <a:r>
                  <a:rPr lang="pt-BR" b="1" dirty="0">
                    <a:solidFill>
                      <a:schemeClr val="tx2"/>
                    </a:solidFill>
                    <a:effectLst>
                      <a:outerShdw blurRad="38100" dist="38100" dir="2700000" algn="tl">
                        <a:srgbClr val="000000"/>
                      </a:outerShdw>
                    </a:effectLst>
                    <a:latin typeface="Arial Narrow" pitchFamily="34" charset="0"/>
                    <a:ea typeface="+mn-ea"/>
                    <a:cs typeface="Arial" pitchFamily="34" charset="0"/>
                  </a:rPr>
                  <a:t> (n=90)</a:t>
                </a:r>
                <a:endParaRPr lang="en-US" b="1" dirty="0">
                  <a:solidFill>
                    <a:schemeClr val="tx2"/>
                  </a:solidFill>
                  <a:effectLst>
                    <a:outerShdw blurRad="38100" dist="38100" dir="2700000" algn="tl">
                      <a:srgbClr val="000000"/>
                    </a:outerShdw>
                  </a:effectLst>
                  <a:latin typeface="Arial Narrow" pitchFamily="34" charset="0"/>
                  <a:ea typeface="+mn-ea"/>
                  <a:cs typeface="Arial" pitchFamily="34" charset="0"/>
                </a:endParaRPr>
              </a:p>
            </p:txBody>
          </p:sp>
          <p:sp>
            <p:nvSpPr>
              <p:cNvPr id="52252" name="Rectangle 27">
                <a:extLst>
                  <a:ext uri="{FF2B5EF4-FFF2-40B4-BE49-F238E27FC236}">
                    <a16:creationId xmlns:a16="http://schemas.microsoft.com/office/drawing/2014/main" xmlns="" id="{01A1AF4A-C1E2-C64F-8A12-0D8961B1A29B}"/>
                  </a:ext>
                </a:extLst>
              </p:cNvPr>
              <p:cNvSpPr>
                <a:spLocks noChangeArrowheads="1"/>
              </p:cNvSpPr>
              <p:nvPr/>
            </p:nvSpPr>
            <p:spPr bwMode="auto">
              <a:xfrm>
                <a:off x="5021" y="1367"/>
                <a:ext cx="464" cy="2406"/>
              </a:xfrm>
              <a:prstGeom prst="rect">
                <a:avLst/>
              </a:prstGeom>
              <a:solidFill>
                <a:srgbClr val="001B36"/>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2000" b="1">
                  <a:solidFill>
                    <a:srgbClr val="FFFFFF"/>
                  </a:solidFill>
                  <a:latin typeface="Times New Roman" panose="02020603050405020304" pitchFamily="18" charset="0"/>
                </a:endParaRPr>
              </a:p>
            </p:txBody>
          </p:sp>
          <p:sp>
            <p:nvSpPr>
              <p:cNvPr id="32" name="Rectangle 28">
                <a:extLst>
                  <a:ext uri="{FF2B5EF4-FFF2-40B4-BE49-F238E27FC236}">
                    <a16:creationId xmlns:a16="http://schemas.microsoft.com/office/drawing/2014/main" xmlns="" id="{68656DD7-FA1B-8B4F-AE99-2E5A22B65A8D}"/>
                  </a:ext>
                </a:extLst>
              </p:cNvPr>
              <p:cNvSpPr>
                <a:spLocks noChangeArrowheads="1"/>
              </p:cNvSpPr>
              <p:nvPr/>
            </p:nvSpPr>
            <p:spPr bwMode="auto">
              <a:xfrm>
                <a:off x="5027" y="3513"/>
                <a:ext cx="456"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3" name="Rectangle 29">
                <a:extLst>
                  <a:ext uri="{FF2B5EF4-FFF2-40B4-BE49-F238E27FC236}">
                    <a16:creationId xmlns:a16="http://schemas.microsoft.com/office/drawing/2014/main" xmlns="" id="{B62F144F-62BA-474F-A5DE-6DC6085B5D73}"/>
                  </a:ext>
                </a:extLst>
              </p:cNvPr>
              <p:cNvSpPr>
                <a:spLocks noChangeArrowheads="1"/>
              </p:cNvSpPr>
              <p:nvPr/>
            </p:nvSpPr>
            <p:spPr bwMode="auto">
              <a:xfrm>
                <a:off x="4435" y="3513"/>
                <a:ext cx="593"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-1,0</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4" name="Rectangle 30">
                <a:extLst>
                  <a:ext uri="{FF2B5EF4-FFF2-40B4-BE49-F238E27FC236}">
                    <a16:creationId xmlns:a16="http://schemas.microsoft.com/office/drawing/2014/main" xmlns="" id="{038C74B5-CC9A-164D-8C6E-AD8920AEABD6}"/>
                  </a:ext>
                </a:extLst>
              </p:cNvPr>
              <p:cNvSpPr>
                <a:spLocks noChangeArrowheads="1"/>
              </p:cNvSpPr>
              <p:nvPr/>
            </p:nvSpPr>
            <p:spPr bwMode="auto">
              <a:xfrm>
                <a:off x="3883" y="3513"/>
                <a:ext cx="551"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5" name="Rectangle 31">
                <a:extLst>
                  <a:ext uri="{FF2B5EF4-FFF2-40B4-BE49-F238E27FC236}">
                    <a16:creationId xmlns:a16="http://schemas.microsoft.com/office/drawing/2014/main" xmlns="" id="{02C174BE-4A67-CA43-A653-B325D76E55CF}"/>
                  </a:ext>
                </a:extLst>
              </p:cNvPr>
              <p:cNvSpPr>
                <a:spLocks noChangeArrowheads="1"/>
              </p:cNvSpPr>
              <p:nvPr/>
            </p:nvSpPr>
            <p:spPr bwMode="auto">
              <a:xfrm>
                <a:off x="3272" y="3513"/>
                <a:ext cx="612"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6" name="Rectangle 32">
                <a:extLst>
                  <a:ext uri="{FF2B5EF4-FFF2-40B4-BE49-F238E27FC236}">
                    <a16:creationId xmlns:a16="http://schemas.microsoft.com/office/drawing/2014/main" xmlns="" id="{F73889F6-0736-0B45-BFEE-2D6B2DECB22E}"/>
                  </a:ext>
                </a:extLst>
              </p:cNvPr>
              <p:cNvSpPr>
                <a:spLocks noChangeArrowheads="1"/>
              </p:cNvSpPr>
              <p:nvPr/>
            </p:nvSpPr>
            <p:spPr bwMode="auto">
              <a:xfrm>
                <a:off x="2747" y="3513"/>
                <a:ext cx="524" cy="280"/>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7" name="Rectangle 33">
                <a:extLst>
                  <a:ext uri="{FF2B5EF4-FFF2-40B4-BE49-F238E27FC236}">
                    <a16:creationId xmlns:a16="http://schemas.microsoft.com/office/drawing/2014/main" xmlns="" id="{2D558870-5194-F242-A70D-501518A00250}"/>
                  </a:ext>
                </a:extLst>
              </p:cNvPr>
              <p:cNvSpPr>
                <a:spLocks noChangeArrowheads="1"/>
              </p:cNvSpPr>
              <p:nvPr/>
            </p:nvSpPr>
            <p:spPr bwMode="auto">
              <a:xfrm>
                <a:off x="273" y="3513"/>
                <a:ext cx="844" cy="280"/>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PCR (mg/dl)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8" name="Rectangle 34">
                <a:extLst>
                  <a:ext uri="{FF2B5EF4-FFF2-40B4-BE49-F238E27FC236}">
                    <a16:creationId xmlns:a16="http://schemas.microsoft.com/office/drawing/2014/main" xmlns="" id="{44927F28-0406-CC4B-A1AB-A618D28127A2}"/>
                  </a:ext>
                </a:extLst>
              </p:cNvPr>
              <p:cNvSpPr>
                <a:spLocks noChangeArrowheads="1"/>
              </p:cNvSpPr>
              <p:nvPr/>
            </p:nvSpPr>
            <p:spPr bwMode="auto">
              <a:xfrm>
                <a:off x="5027" y="3110"/>
                <a:ext cx="456"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&lt;,001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39" name="Rectangle 35">
                <a:extLst>
                  <a:ext uri="{FF2B5EF4-FFF2-40B4-BE49-F238E27FC236}">
                    <a16:creationId xmlns:a16="http://schemas.microsoft.com/office/drawing/2014/main" xmlns="" id="{A6FE2903-07B3-A645-AD90-1023A8259336}"/>
                  </a:ext>
                </a:extLst>
              </p:cNvPr>
              <p:cNvSpPr>
                <a:spLocks noChangeArrowheads="1"/>
              </p:cNvSpPr>
              <p:nvPr/>
            </p:nvSpPr>
            <p:spPr bwMode="auto">
              <a:xfrm>
                <a:off x="4435" y="3110"/>
                <a:ext cx="593"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0" name="Rectangle 36">
                <a:extLst>
                  <a:ext uri="{FF2B5EF4-FFF2-40B4-BE49-F238E27FC236}">
                    <a16:creationId xmlns:a16="http://schemas.microsoft.com/office/drawing/2014/main" xmlns="" id="{0C1E30EC-52F4-C64D-938E-1358FD6C1EBC}"/>
                  </a:ext>
                </a:extLst>
              </p:cNvPr>
              <p:cNvSpPr>
                <a:spLocks noChangeArrowheads="1"/>
              </p:cNvSpPr>
              <p:nvPr/>
            </p:nvSpPr>
            <p:spPr bwMode="auto">
              <a:xfrm>
                <a:off x="3883" y="3110"/>
                <a:ext cx="551"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1" name="Rectangle 37">
                <a:extLst>
                  <a:ext uri="{FF2B5EF4-FFF2-40B4-BE49-F238E27FC236}">
                    <a16:creationId xmlns:a16="http://schemas.microsoft.com/office/drawing/2014/main" xmlns="" id="{60DEAA37-09D6-8648-B835-AB503C38260F}"/>
                  </a:ext>
                </a:extLst>
              </p:cNvPr>
              <p:cNvSpPr>
                <a:spLocks noChangeArrowheads="1"/>
              </p:cNvSpPr>
              <p:nvPr/>
            </p:nvSpPr>
            <p:spPr bwMode="auto">
              <a:xfrm>
                <a:off x="3272" y="3110"/>
                <a:ext cx="612"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2" name="Rectangle 38">
                <a:extLst>
                  <a:ext uri="{FF2B5EF4-FFF2-40B4-BE49-F238E27FC236}">
                    <a16:creationId xmlns:a16="http://schemas.microsoft.com/office/drawing/2014/main" xmlns="" id="{5E36B767-C551-AB4B-9354-A3AF8BB867F3}"/>
                  </a:ext>
                </a:extLst>
              </p:cNvPr>
              <p:cNvSpPr>
                <a:spLocks noChangeArrowheads="1"/>
              </p:cNvSpPr>
              <p:nvPr/>
            </p:nvSpPr>
            <p:spPr bwMode="auto">
              <a:xfrm>
                <a:off x="2747" y="3110"/>
                <a:ext cx="524" cy="40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6,1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3" name="Rectangle 39">
                <a:extLst>
                  <a:ext uri="{FF2B5EF4-FFF2-40B4-BE49-F238E27FC236}">
                    <a16:creationId xmlns:a16="http://schemas.microsoft.com/office/drawing/2014/main" xmlns="" id="{BA16B00B-1761-BE41-90BA-85D44B84830B}"/>
                  </a:ext>
                </a:extLst>
              </p:cNvPr>
              <p:cNvSpPr>
                <a:spLocks noChangeArrowheads="1"/>
              </p:cNvSpPr>
              <p:nvPr/>
            </p:nvSpPr>
            <p:spPr bwMode="auto">
              <a:xfrm>
                <a:off x="273" y="3110"/>
                <a:ext cx="844" cy="403"/>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Escore de f. endotelial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4" name="Rectangle 40">
                <a:extLst>
                  <a:ext uri="{FF2B5EF4-FFF2-40B4-BE49-F238E27FC236}">
                    <a16:creationId xmlns:a16="http://schemas.microsoft.com/office/drawing/2014/main" xmlns="" id="{5304D432-B1C7-FD4D-9CD5-8F8E63CE2247}"/>
                  </a:ext>
                </a:extLst>
              </p:cNvPr>
              <p:cNvSpPr>
                <a:spLocks noChangeArrowheads="1"/>
              </p:cNvSpPr>
              <p:nvPr/>
            </p:nvSpPr>
            <p:spPr bwMode="auto">
              <a:xfrm>
                <a:off x="5027" y="2756"/>
                <a:ext cx="456"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5" name="Rectangle 41">
                <a:extLst>
                  <a:ext uri="{FF2B5EF4-FFF2-40B4-BE49-F238E27FC236}">
                    <a16:creationId xmlns:a16="http://schemas.microsoft.com/office/drawing/2014/main" xmlns="" id="{3028123B-B0AA-2C41-9E88-C6B2A6C32C08}"/>
                  </a:ext>
                </a:extLst>
              </p:cNvPr>
              <p:cNvSpPr>
                <a:spLocks noChangeArrowheads="1"/>
              </p:cNvSpPr>
              <p:nvPr/>
            </p:nvSpPr>
            <p:spPr bwMode="auto">
              <a:xfrm>
                <a:off x="4435" y="2756"/>
                <a:ext cx="593"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6" name="Rectangle 42">
                <a:extLst>
                  <a:ext uri="{FF2B5EF4-FFF2-40B4-BE49-F238E27FC236}">
                    <a16:creationId xmlns:a16="http://schemas.microsoft.com/office/drawing/2014/main" xmlns="" id="{EFEAE2AB-CAEA-5A40-9C7B-4888E1506C24}"/>
                  </a:ext>
                </a:extLst>
              </p:cNvPr>
              <p:cNvSpPr>
                <a:spLocks noChangeArrowheads="1"/>
              </p:cNvSpPr>
              <p:nvPr/>
            </p:nvSpPr>
            <p:spPr bwMode="auto">
              <a:xfrm>
                <a:off x="3883" y="2756"/>
                <a:ext cx="551"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0,06</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7" name="Rectangle 43">
                <a:extLst>
                  <a:ext uri="{FF2B5EF4-FFF2-40B4-BE49-F238E27FC236}">
                    <a16:creationId xmlns:a16="http://schemas.microsoft.com/office/drawing/2014/main" xmlns="" id="{5153C550-AF0E-F74F-B777-18D531529E3A}"/>
                  </a:ext>
                </a:extLst>
              </p:cNvPr>
              <p:cNvSpPr>
                <a:spLocks noChangeArrowheads="1"/>
              </p:cNvSpPr>
              <p:nvPr/>
            </p:nvSpPr>
            <p:spPr bwMode="auto">
              <a:xfrm>
                <a:off x="3272" y="2756"/>
                <a:ext cx="612"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8" name="Rectangle 44">
                <a:extLst>
                  <a:ext uri="{FF2B5EF4-FFF2-40B4-BE49-F238E27FC236}">
                    <a16:creationId xmlns:a16="http://schemas.microsoft.com/office/drawing/2014/main" xmlns="" id="{C1664EDC-91CA-F64C-953F-F1FF75752A9A}"/>
                  </a:ext>
                </a:extLst>
              </p:cNvPr>
              <p:cNvSpPr>
                <a:spLocks noChangeArrowheads="1"/>
              </p:cNvSpPr>
              <p:nvPr/>
            </p:nvSpPr>
            <p:spPr bwMode="auto">
              <a:xfrm>
                <a:off x="2747" y="2756"/>
                <a:ext cx="524"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135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49" name="Rectangle 45">
                <a:extLst>
                  <a:ext uri="{FF2B5EF4-FFF2-40B4-BE49-F238E27FC236}">
                    <a16:creationId xmlns:a16="http://schemas.microsoft.com/office/drawing/2014/main" xmlns="" id="{E883862A-5A71-A349-BECA-E8A947D55209}"/>
                  </a:ext>
                </a:extLst>
              </p:cNvPr>
              <p:cNvSpPr>
                <a:spLocks noChangeArrowheads="1"/>
              </p:cNvSpPr>
              <p:nvPr/>
            </p:nvSpPr>
            <p:spPr bwMode="auto">
              <a:xfrm>
                <a:off x="273" y="2756"/>
                <a:ext cx="844" cy="354"/>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dirty="0">
                    <a:effectLst>
                      <a:outerShdw blurRad="38100" dist="38100" dir="2700000" algn="tl">
                        <a:srgbClr val="000000"/>
                      </a:outerShdw>
                    </a:effectLst>
                    <a:latin typeface="Arial Narrow" pitchFamily="34" charset="0"/>
                    <a:ea typeface="+mn-ea"/>
                    <a:cs typeface="Arial" pitchFamily="34" charset="0"/>
                  </a:rPr>
                  <a:t>PAS (</a:t>
                </a:r>
                <a:r>
                  <a:rPr lang="pt-BR" b="1" dirty="0" err="1">
                    <a:effectLst>
                      <a:outerShdw blurRad="38100" dist="38100" dir="2700000" algn="tl">
                        <a:srgbClr val="000000"/>
                      </a:outerShdw>
                    </a:effectLst>
                    <a:latin typeface="Arial Narrow" pitchFamily="34" charset="0"/>
                    <a:ea typeface="+mn-ea"/>
                    <a:cs typeface="Arial" pitchFamily="34" charset="0"/>
                  </a:rPr>
                  <a:t>mmHg</a:t>
                </a:r>
                <a:r>
                  <a:rPr lang="pt-BR" b="1" dirty="0">
                    <a:effectLst>
                      <a:outerShdw blurRad="38100" dist="38100" dir="2700000" algn="tl">
                        <a:srgbClr val="000000"/>
                      </a:outerShdw>
                    </a:effectLst>
                    <a:latin typeface="Arial Narrow" pitchFamily="34" charset="0"/>
                    <a:ea typeface="+mn-ea"/>
                    <a:cs typeface="Arial" pitchFamily="34" charset="0"/>
                  </a:rPr>
                  <a:t>)</a:t>
                </a:r>
                <a:endParaRPr lang="en-US" b="1" dirty="0">
                  <a:effectLst>
                    <a:outerShdw blurRad="38100" dist="38100" dir="2700000" algn="tl">
                      <a:srgbClr val="000000"/>
                    </a:outerShdw>
                  </a:effectLst>
                  <a:latin typeface="Arial Narrow" pitchFamily="34" charset="0"/>
                  <a:ea typeface="+mn-ea"/>
                  <a:cs typeface="Arial" pitchFamily="34" charset="0"/>
                </a:endParaRPr>
              </a:p>
            </p:txBody>
          </p:sp>
          <p:sp>
            <p:nvSpPr>
              <p:cNvPr id="50" name="Rectangle 46">
                <a:extLst>
                  <a:ext uri="{FF2B5EF4-FFF2-40B4-BE49-F238E27FC236}">
                    <a16:creationId xmlns:a16="http://schemas.microsoft.com/office/drawing/2014/main" xmlns="" id="{AF2EF453-6575-194F-A15C-F4115BA19A7C}"/>
                  </a:ext>
                </a:extLst>
              </p:cNvPr>
              <p:cNvSpPr>
                <a:spLocks noChangeArrowheads="1"/>
              </p:cNvSpPr>
              <p:nvPr/>
            </p:nvSpPr>
            <p:spPr bwMode="auto">
              <a:xfrm>
                <a:off x="5027" y="2402"/>
                <a:ext cx="456"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1" name="Rectangle 47">
                <a:extLst>
                  <a:ext uri="{FF2B5EF4-FFF2-40B4-BE49-F238E27FC236}">
                    <a16:creationId xmlns:a16="http://schemas.microsoft.com/office/drawing/2014/main" xmlns="" id="{8551DABD-75CD-D540-83FD-883D72C128C1}"/>
                  </a:ext>
                </a:extLst>
              </p:cNvPr>
              <p:cNvSpPr>
                <a:spLocks noChangeArrowheads="1"/>
              </p:cNvSpPr>
              <p:nvPr/>
            </p:nvSpPr>
            <p:spPr bwMode="auto">
              <a:xfrm>
                <a:off x="4435" y="2402"/>
                <a:ext cx="593"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-19</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2" name="Rectangle 48">
                <a:extLst>
                  <a:ext uri="{FF2B5EF4-FFF2-40B4-BE49-F238E27FC236}">
                    <a16:creationId xmlns:a16="http://schemas.microsoft.com/office/drawing/2014/main" xmlns="" id="{A73ADE44-7E89-0744-BA76-AF319504FF3B}"/>
                  </a:ext>
                </a:extLst>
              </p:cNvPr>
              <p:cNvSpPr>
                <a:spLocks noChangeArrowheads="1"/>
              </p:cNvSpPr>
              <p:nvPr/>
            </p:nvSpPr>
            <p:spPr bwMode="auto">
              <a:xfrm>
                <a:off x="3883" y="2402"/>
                <a:ext cx="551"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0,15</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3" name="Rectangle 49">
                <a:extLst>
                  <a:ext uri="{FF2B5EF4-FFF2-40B4-BE49-F238E27FC236}">
                    <a16:creationId xmlns:a16="http://schemas.microsoft.com/office/drawing/2014/main" xmlns="" id="{D1D59527-D906-5E40-9E77-5EA61676055C}"/>
                  </a:ext>
                </a:extLst>
              </p:cNvPr>
              <p:cNvSpPr>
                <a:spLocks noChangeArrowheads="1"/>
              </p:cNvSpPr>
              <p:nvPr/>
            </p:nvSpPr>
            <p:spPr bwMode="auto">
              <a:xfrm>
                <a:off x="3272" y="2402"/>
                <a:ext cx="612"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4" name="Rectangle 50">
                <a:extLst>
                  <a:ext uri="{FF2B5EF4-FFF2-40B4-BE49-F238E27FC236}">
                    <a16:creationId xmlns:a16="http://schemas.microsoft.com/office/drawing/2014/main" xmlns="" id="{3B9952ED-E98C-154B-AC1D-04DA27DC59B1}"/>
                  </a:ext>
                </a:extLst>
              </p:cNvPr>
              <p:cNvSpPr>
                <a:spLocks noChangeArrowheads="1"/>
              </p:cNvSpPr>
              <p:nvPr/>
            </p:nvSpPr>
            <p:spPr bwMode="auto">
              <a:xfrm>
                <a:off x="2747" y="2402"/>
                <a:ext cx="524"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173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5" name="Rectangle 51">
                <a:extLst>
                  <a:ext uri="{FF2B5EF4-FFF2-40B4-BE49-F238E27FC236}">
                    <a16:creationId xmlns:a16="http://schemas.microsoft.com/office/drawing/2014/main" xmlns="" id="{0214089A-D91C-9348-8D3C-339F5B0F2587}"/>
                  </a:ext>
                </a:extLst>
              </p:cNvPr>
              <p:cNvSpPr>
                <a:spLocks noChangeArrowheads="1"/>
              </p:cNvSpPr>
              <p:nvPr/>
            </p:nvSpPr>
            <p:spPr bwMode="auto">
              <a:xfrm>
                <a:off x="273" y="2402"/>
                <a:ext cx="844" cy="354"/>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Tg (mg/dl)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6" name="Rectangle 52">
                <a:extLst>
                  <a:ext uri="{FF2B5EF4-FFF2-40B4-BE49-F238E27FC236}">
                    <a16:creationId xmlns:a16="http://schemas.microsoft.com/office/drawing/2014/main" xmlns="" id="{39A84149-1F02-B44C-89D0-C82510417175}"/>
                  </a:ext>
                </a:extLst>
              </p:cNvPr>
              <p:cNvSpPr>
                <a:spLocks noChangeArrowheads="1"/>
              </p:cNvSpPr>
              <p:nvPr/>
            </p:nvSpPr>
            <p:spPr bwMode="auto">
              <a:xfrm>
                <a:off x="5027" y="2049"/>
                <a:ext cx="456"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7" name="Rectangle 53">
                <a:extLst>
                  <a:ext uri="{FF2B5EF4-FFF2-40B4-BE49-F238E27FC236}">
                    <a16:creationId xmlns:a16="http://schemas.microsoft.com/office/drawing/2014/main" xmlns="" id="{49CCF5B3-6F20-FE44-B702-1CD6E8D191BC}"/>
                  </a:ext>
                </a:extLst>
              </p:cNvPr>
              <p:cNvSpPr>
                <a:spLocks noChangeArrowheads="1"/>
              </p:cNvSpPr>
              <p:nvPr/>
            </p:nvSpPr>
            <p:spPr bwMode="auto">
              <a:xfrm>
                <a:off x="4435" y="2049"/>
                <a:ext cx="593"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8" name="Rectangle 54">
                <a:extLst>
                  <a:ext uri="{FF2B5EF4-FFF2-40B4-BE49-F238E27FC236}">
                    <a16:creationId xmlns:a16="http://schemas.microsoft.com/office/drawing/2014/main" xmlns="" id="{CE7A4BB7-67FB-F441-BA93-16D05BABBCFE}"/>
                  </a:ext>
                </a:extLst>
              </p:cNvPr>
              <p:cNvSpPr>
                <a:spLocks noChangeArrowheads="1"/>
              </p:cNvSpPr>
              <p:nvPr/>
            </p:nvSpPr>
            <p:spPr bwMode="auto">
              <a:xfrm>
                <a:off x="3883" y="2049"/>
                <a:ext cx="551"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9" name="Rectangle 55">
                <a:extLst>
                  <a:ext uri="{FF2B5EF4-FFF2-40B4-BE49-F238E27FC236}">
                    <a16:creationId xmlns:a16="http://schemas.microsoft.com/office/drawing/2014/main" xmlns="" id="{B9996FBE-4928-6D46-AB53-43D9E0264B8D}"/>
                  </a:ext>
                </a:extLst>
              </p:cNvPr>
              <p:cNvSpPr>
                <a:spLocks noChangeArrowheads="1"/>
              </p:cNvSpPr>
              <p:nvPr/>
            </p:nvSpPr>
            <p:spPr bwMode="auto">
              <a:xfrm>
                <a:off x="3272" y="2049"/>
                <a:ext cx="612"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0" name="Rectangle 56">
                <a:extLst>
                  <a:ext uri="{FF2B5EF4-FFF2-40B4-BE49-F238E27FC236}">
                    <a16:creationId xmlns:a16="http://schemas.microsoft.com/office/drawing/2014/main" xmlns="" id="{21E367A5-7BA6-E84A-AD10-8C88550785EE}"/>
                  </a:ext>
                </a:extLst>
              </p:cNvPr>
              <p:cNvSpPr>
                <a:spLocks noChangeArrowheads="1"/>
              </p:cNvSpPr>
              <p:nvPr/>
            </p:nvSpPr>
            <p:spPr bwMode="auto">
              <a:xfrm>
                <a:off x="2747" y="2049"/>
                <a:ext cx="524" cy="353"/>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43</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1" name="Rectangle 57">
                <a:extLst>
                  <a:ext uri="{FF2B5EF4-FFF2-40B4-BE49-F238E27FC236}">
                    <a16:creationId xmlns:a16="http://schemas.microsoft.com/office/drawing/2014/main" xmlns="" id="{12AEC30C-C569-EA40-B781-5CD22A7E3C2A}"/>
                  </a:ext>
                </a:extLst>
              </p:cNvPr>
              <p:cNvSpPr>
                <a:spLocks noChangeArrowheads="1"/>
              </p:cNvSpPr>
              <p:nvPr/>
            </p:nvSpPr>
            <p:spPr bwMode="auto">
              <a:xfrm>
                <a:off x="273" y="2049"/>
                <a:ext cx="844" cy="353"/>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HDL (mg/dl)</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2" name="Rectangle 58">
                <a:extLst>
                  <a:ext uri="{FF2B5EF4-FFF2-40B4-BE49-F238E27FC236}">
                    <a16:creationId xmlns:a16="http://schemas.microsoft.com/office/drawing/2014/main" xmlns="" id="{CC252F56-13DA-374C-962D-32AC5A430860}"/>
                  </a:ext>
                </a:extLst>
              </p:cNvPr>
              <p:cNvSpPr>
                <a:spLocks noChangeArrowheads="1"/>
              </p:cNvSpPr>
              <p:nvPr/>
            </p:nvSpPr>
            <p:spPr bwMode="auto">
              <a:xfrm>
                <a:off x="5027" y="1694"/>
                <a:ext cx="456"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dirty="0">
                    <a:effectLst>
                      <a:outerShdw blurRad="38100" dist="38100" dir="2700000" algn="tl">
                        <a:srgbClr val="000000"/>
                      </a:outerShdw>
                    </a:effectLst>
                    <a:latin typeface="Arial Narrow" pitchFamily="34" charset="0"/>
                    <a:ea typeface="+mn-ea"/>
                    <a:cs typeface="Arial" pitchFamily="34" charset="0"/>
                  </a:rPr>
                  <a:t>&lt;,001</a:t>
                </a:r>
                <a:endParaRPr lang="en-US" b="1" dirty="0">
                  <a:effectLst>
                    <a:outerShdw blurRad="38100" dist="38100" dir="2700000" algn="tl">
                      <a:srgbClr val="000000"/>
                    </a:outerShdw>
                  </a:effectLst>
                  <a:latin typeface="Arial Narrow" pitchFamily="34" charset="0"/>
                  <a:ea typeface="+mn-ea"/>
                  <a:cs typeface="Arial" pitchFamily="34" charset="0"/>
                </a:endParaRPr>
              </a:p>
            </p:txBody>
          </p:sp>
          <p:sp>
            <p:nvSpPr>
              <p:cNvPr id="63" name="Rectangle 59">
                <a:extLst>
                  <a:ext uri="{FF2B5EF4-FFF2-40B4-BE49-F238E27FC236}">
                    <a16:creationId xmlns:a16="http://schemas.microsoft.com/office/drawing/2014/main" xmlns="" id="{05423A11-A90C-8342-B364-5FE22578443E}"/>
                  </a:ext>
                </a:extLst>
              </p:cNvPr>
              <p:cNvSpPr>
                <a:spLocks noChangeArrowheads="1"/>
              </p:cNvSpPr>
              <p:nvPr/>
            </p:nvSpPr>
            <p:spPr bwMode="auto">
              <a:xfrm>
                <a:off x="4435" y="1694"/>
                <a:ext cx="593"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-1,1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4" name="Rectangle 60">
                <a:extLst>
                  <a:ext uri="{FF2B5EF4-FFF2-40B4-BE49-F238E27FC236}">
                    <a16:creationId xmlns:a16="http://schemas.microsoft.com/office/drawing/2014/main" xmlns="" id="{58FE34E0-D4CC-9949-B4E1-490D55469DE3}"/>
                  </a:ext>
                </a:extLst>
              </p:cNvPr>
              <p:cNvSpPr>
                <a:spLocks noChangeArrowheads="1"/>
              </p:cNvSpPr>
              <p:nvPr/>
            </p:nvSpPr>
            <p:spPr bwMode="auto">
              <a:xfrm>
                <a:off x="3883" y="1694"/>
                <a:ext cx="551"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0,12</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5" name="Rectangle 61">
                <a:extLst>
                  <a:ext uri="{FF2B5EF4-FFF2-40B4-BE49-F238E27FC236}">
                    <a16:creationId xmlns:a16="http://schemas.microsoft.com/office/drawing/2014/main" xmlns="" id="{56617D43-01C4-E04E-92AB-2B7A7B3DE6BC}"/>
                  </a:ext>
                </a:extLst>
              </p:cNvPr>
              <p:cNvSpPr>
                <a:spLocks noChangeArrowheads="1"/>
              </p:cNvSpPr>
              <p:nvPr/>
            </p:nvSpPr>
            <p:spPr bwMode="auto">
              <a:xfrm>
                <a:off x="3272" y="1694"/>
                <a:ext cx="612"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-0,1</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6" name="Rectangle 62">
                <a:extLst>
                  <a:ext uri="{FF2B5EF4-FFF2-40B4-BE49-F238E27FC236}">
                    <a16:creationId xmlns:a16="http://schemas.microsoft.com/office/drawing/2014/main" xmlns="" id="{5F21C663-A382-FB4F-B85D-46405743471F}"/>
                  </a:ext>
                </a:extLst>
              </p:cNvPr>
              <p:cNvSpPr>
                <a:spLocks noChangeArrowheads="1"/>
              </p:cNvSpPr>
              <p:nvPr/>
            </p:nvSpPr>
            <p:spPr bwMode="auto">
              <a:xfrm>
                <a:off x="2747" y="1694"/>
                <a:ext cx="524" cy="355"/>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3,7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67" name="Rectangle 63">
                <a:extLst>
                  <a:ext uri="{FF2B5EF4-FFF2-40B4-BE49-F238E27FC236}">
                    <a16:creationId xmlns:a16="http://schemas.microsoft.com/office/drawing/2014/main" xmlns="" id="{895DDB8C-0827-BE4A-A987-E0617A83DD02}"/>
                  </a:ext>
                </a:extLst>
              </p:cNvPr>
              <p:cNvSpPr>
                <a:spLocks noChangeArrowheads="1"/>
              </p:cNvSpPr>
              <p:nvPr/>
            </p:nvSpPr>
            <p:spPr bwMode="auto">
              <a:xfrm>
                <a:off x="273" y="1694"/>
                <a:ext cx="844" cy="355"/>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HOMA-IR</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2289" name="Rectangle 64">
                <a:extLst>
                  <a:ext uri="{FF2B5EF4-FFF2-40B4-BE49-F238E27FC236}">
                    <a16:creationId xmlns:a16="http://schemas.microsoft.com/office/drawing/2014/main" xmlns="" id="{32BA7ED1-7728-7943-B3C9-EE70DCB4B90B}"/>
                  </a:ext>
                </a:extLst>
              </p:cNvPr>
              <p:cNvSpPr>
                <a:spLocks noChangeArrowheads="1"/>
              </p:cNvSpPr>
              <p:nvPr/>
            </p:nvSpPr>
            <p:spPr bwMode="auto">
              <a:xfrm>
                <a:off x="5026" y="1340"/>
                <a:ext cx="456"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Clr>
                    <a:schemeClr val="hlink"/>
                  </a:buClr>
                  <a:buSzPct val="65000"/>
                  <a:buFont typeface="Wingdings" pitchFamily="2" charset="2"/>
                  <a:buNone/>
                </a:pPr>
                <a:r>
                  <a:rPr lang="pt-BR" altLang="pt-BR" sz="2000" b="1">
                    <a:solidFill>
                      <a:srgbClr val="FFFFFF"/>
                    </a:solidFill>
                    <a:latin typeface="Arial Narrow" panose="020B0604020202020204" pitchFamily="34" charset="0"/>
                  </a:rPr>
                  <a:t>0,01</a:t>
                </a:r>
                <a:endParaRPr lang="en-US" altLang="pt-BR" sz="2000" b="1">
                  <a:solidFill>
                    <a:srgbClr val="FFFFFF"/>
                  </a:solidFill>
                  <a:latin typeface="Arial Narrow" panose="020B0604020202020204" pitchFamily="34" charset="0"/>
                </a:endParaRPr>
              </a:p>
            </p:txBody>
          </p:sp>
          <p:sp>
            <p:nvSpPr>
              <p:cNvPr id="69" name="Rectangle 65">
                <a:extLst>
                  <a:ext uri="{FF2B5EF4-FFF2-40B4-BE49-F238E27FC236}">
                    <a16:creationId xmlns:a16="http://schemas.microsoft.com/office/drawing/2014/main" xmlns="" id="{76029311-98EF-4045-B65A-9EC45585B07F}"/>
                  </a:ext>
                </a:extLst>
              </p:cNvPr>
              <p:cNvSpPr>
                <a:spLocks noChangeArrowheads="1"/>
              </p:cNvSpPr>
              <p:nvPr/>
            </p:nvSpPr>
            <p:spPr bwMode="auto">
              <a:xfrm>
                <a:off x="4435" y="1340"/>
                <a:ext cx="593"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-0,8</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0" name="Rectangle 66">
                <a:extLst>
                  <a:ext uri="{FF2B5EF4-FFF2-40B4-BE49-F238E27FC236}">
                    <a16:creationId xmlns:a16="http://schemas.microsoft.com/office/drawing/2014/main" xmlns="" id="{815C952C-9C35-624A-A592-B86C401A1A0D}"/>
                  </a:ext>
                </a:extLst>
              </p:cNvPr>
              <p:cNvSpPr>
                <a:spLocks noChangeArrowheads="1"/>
              </p:cNvSpPr>
              <p:nvPr/>
            </p:nvSpPr>
            <p:spPr bwMode="auto">
              <a:xfrm>
                <a:off x="3883" y="1340"/>
                <a:ext cx="551"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0,06</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1" name="Rectangle 67">
                <a:extLst>
                  <a:ext uri="{FF2B5EF4-FFF2-40B4-BE49-F238E27FC236}">
                    <a16:creationId xmlns:a16="http://schemas.microsoft.com/office/drawing/2014/main" xmlns="" id="{B9B21712-E7B2-CB4D-BEEA-99322009AF60}"/>
                  </a:ext>
                </a:extLst>
              </p:cNvPr>
              <p:cNvSpPr>
                <a:spLocks noChangeArrowheads="1"/>
              </p:cNvSpPr>
              <p:nvPr/>
            </p:nvSpPr>
            <p:spPr bwMode="auto">
              <a:xfrm>
                <a:off x="3272" y="1340"/>
                <a:ext cx="612"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-0,4</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2" name="Rectangle 68">
                <a:extLst>
                  <a:ext uri="{FF2B5EF4-FFF2-40B4-BE49-F238E27FC236}">
                    <a16:creationId xmlns:a16="http://schemas.microsoft.com/office/drawing/2014/main" xmlns="" id="{D0FA2135-6148-A341-AD9D-6B6037009E36}"/>
                  </a:ext>
                </a:extLst>
              </p:cNvPr>
              <p:cNvSpPr>
                <a:spLocks noChangeArrowheads="1"/>
              </p:cNvSpPr>
              <p:nvPr/>
            </p:nvSpPr>
            <p:spPr bwMode="auto">
              <a:xfrm>
                <a:off x="2747" y="1340"/>
                <a:ext cx="524" cy="354"/>
              </a:xfrm>
              <a:prstGeom prst="rect">
                <a:avLst/>
              </a:prstGeom>
              <a:noFill/>
              <a:ln w="25400">
                <a:noFill/>
                <a:miter lim="800000"/>
                <a:headEnd/>
                <a:tailEnd/>
              </a:ln>
              <a:effectLst/>
            </p:spPr>
            <p:txBody>
              <a:bodyPr/>
              <a:lstStyle/>
              <a:p>
                <a:pPr algn="ct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27,7</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73" name="Rectangle 69">
                <a:extLst>
                  <a:ext uri="{FF2B5EF4-FFF2-40B4-BE49-F238E27FC236}">
                    <a16:creationId xmlns:a16="http://schemas.microsoft.com/office/drawing/2014/main" xmlns="" id="{25BF474A-13A0-614C-9A8F-10E2C0316E2F}"/>
                  </a:ext>
                </a:extLst>
              </p:cNvPr>
              <p:cNvSpPr>
                <a:spLocks noChangeArrowheads="1"/>
              </p:cNvSpPr>
              <p:nvPr/>
            </p:nvSpPr>
            <p:spPr bwMode="auto">
              <a:xfrm>
                <a:off x="273" y="1340"/>
                <a:ext cx="844" cy="354"/>
              </a:xfrm>
              <a:prstGeom prst="rect">
                <a:avLst/>
              </a:prstGeom>
              <a:noFill/>
              <a:ln w="25400">
                <a:noFill/>
                <a:miter lim="800000"/>
                <a:headEnd/>
                <a:tailEnd/>
              </a:ln>
              <a:effectLst/>
            </p:spPr>
            <p:txBody>
              <a:bodyPr/>
              <a:lstStyle/>
              <a:p>
                <a:pPr eaLnBrk="1" hangingPunct="1">
                  <a:spcBef>
                    <a:spcPct val="20000"/>
                  </a:spcBef>
                  <a:buClr>
                    <a:schemeClr val="hlink"/>
                  </a:buClr>
                  <a:buSzPct val="65000"/>
                  <a:buFont typeface="Wingdings" pitchFamily="2" charset="2"/>
                  <a:buNone/>
                  <a:defRPr/>
                </a:pPr>
                <a:r>
                  <a:rPr lang="pt-BR" b="1">
                    <a:effectLst>
                      <a:outerShdw blurRad="38100" dist="38100" dir="2700000" algn="tl">
                        <a:srgbClr val="000000"/>
                      </a:outerShdw>
                    </a:effectLst>
                    <a:latin typeface="Arial Narrow" pitchFamily="34" charset="0"/>
                    <a:ea typeface="+mn-ea"/>
                    <a:cs typeface="Arial" pitchFamily="34" charset="0"/>
                  </a:rPr>
                  <a:t>IMC (kg/m</a:t>
                </a:r>
                <a:r>
                  <a:rPr lang="pt-BR" b="1" baseline="30000">
                    <a:effectLst>
                      <a:outerShdw blurRad="38100" dist="38100" dir="2700000" algn="tl">
                        <a:srgbClr val="000000"/>
                      </a:outerShdw>
                    </a:effectLst>
                    <a:latin typeface="Arial Narrow" pitchFamily="34" charset="0"/>
                    <a:ea typeface="+mn-ea"/>
                    <a:cs typeface="Arial" pitchFamily="34" charset="0"/>
                  </a:rPr>
                  <a:t>2</a:t>
                </a:r>
                <a:r>
                  <a:rPr lang="pt-BR" b="1">
                    <a:effectLst>
                      <a:outerShdw blurRad="38100" dist="38100" dir="2700000" algn="tl">
                        <a:srgbClr val="000000"/>
                      </a:outerShdw>
                    </a:effectLst>
                    <a:latin typeface="Arial Narrow" pitchFamily="34" charset="0"/>
                    <a:ea typeface="+mn-ea"/>
                    <a:cs typeface="Arial" pitchFamily="34" charset="0"/>
                  </a:rPr>
                  <a:t>)</a:t>
                </a:r>
                <a:endParaRPr lang="en-US" b="1">
                  <a:effectLst>
                    <a:outerShdw blurRad="38100" dist="38100" dir="2700000" algn="tl">
                      <a:srgbClr val="000000"/>
                    </a:outerShdw>
                  </a:effectLst>
                  <a:latin typeface="Arial Narrow" pitchFamily="34" charset="0"/>
                  <a:ea typeface="+mn-ea"/>
                  <a:cs typeface="Arial" pitchFamily="34" charset="0"/>
                </a:endParaRPr>
              </a:p>
            </p:txBody>
          </p:sp>
          <p:sp>
            <p:nvSpPr>
              <p:cNvPr id="52295" name="Line 70">
                <a:extLst>
                  <a:ext uri="{FF2B5EF4-FFF2-40B4-BE49-F238E27FC236}">
                    <a16:creationId xmlns:a16="http://schemas.microsoft.com/office/drawing/2014/main" xmlns="" id="{3FA38B5C-B951-1643-BE7D-FF9F96C17E6A}"/>
                  </a:ext>
                </a:extLst>
              </p:cNvPr>
              <p:cNvSpPr>
                <a:spLocks noChangeShapeType="1"/>
              </p:cNvSpPr>
              <p:nvPr/>
            </p:nvSpPr>
            <p:spPr bwMode="auto">
              <a:xfrm>
                <a:off x="273" y="1340"/>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296" name="Line 71">
                <a:extLst>
                  <a:ext uri="{FF2B5EF4-FFF2-40B4-BE49-F238E27FC236}">
                    <a16:creationId xmlns:a16="http://schemas.microsoft.com/office/drawing/2014/main" xmlns="" id="{1A289998-A2EF-2442-8B61-FA351E966A6F}"/>
                  </a:ext>
                </a:extLst>
              </p:cNvPr>
              <p:cNvSpPr>
                <a:spLocks noChangeShapeType="1"/>
              </p:cNvSpPr>
              <p:nvPr/>
            </p:nvSpPr>
            <p:spPr bwMode="auto">
              <a:xfrm>
                <a:off x="273" y="1694"/>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297" name="Line 72">
                <a:extLst>
                  <a:ext uri="{FF2B5EF4-FFF2-40B4-BE49-F238E27FC236}">
                    <a16:creationId xmlns:a16="http://schemas.microsoft.com/office/drawing/2014/main" xmlns="" id="{79780260-3FA0-454E-8E2A-D73CE5E90056}"/>
                  </a:ext>
                </a:extLst>
              </p:cNvPr>
              <p:cNvSpPr>
                <a:spLocks noChangeShapeType="1"/>
              </p:cNvSpPr>
              <p:nvPr/>
            </p:nvSpPr>
            <p:spPr bwMode="auto">
              <a:xfrm>
                <a:off x="273" y="2049"/>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298" name="Line 73">
                <a:extLst>
                  <a:ext uri="{FF2B5EF4-FFF2-40B4-BE49-F238E27FC236}">
                    <a16:creationId xmlns:a16="http://schemas.microsoft.com/office/drawing/2014/main" xmlns="" id="{E68CE1A8-F55E-CB41-AB0E-387C03137F6D}"/>
                  </a:ext>
                </a:extLst>
              </p:cNvPr>
              <p:cNvSpPr>
                <a:spLocks noChangeShapeType="1"/>
              </p:cNvSpPr>
              <p:nvPr/>
            </p:nvSpPr>
            <p:spPr bwMode="auto">
              <a:xfrm>
                <a:off x="273" y="2402"/>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299" name="Line 74">
                <a:extLst>
                  <a:ext uri="{FF2B5EF4-FFF2-40B4-BE49-F238E27FC236}">
                    <a16:creationId xmlns:a16="http://schemas.microsoft.com/office/drawing/2014/main" xmlns="" id="{17E48860-E4DD-1E4B-945F-133EC48E41F7}"/>
                  </a:ext>
                </a:extLst>
              </p:cNvPr>
              <p:cNvSpPr>
                <a:spLocks noChangeShapeType="1"/>
              </p:cNvSpPr>
              <p:nvPr/>
            </p:nvSpPr>
            <p:spPr bwMode="auto">
              <a:xfrm>
                <a:off x="273" y="2756"/>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300" name="Line 75">
                <a:extLst>
                  <a:ext uri="{FF2B5EF4-FFF2-40B4-BE49-F238E27FC236}">
                    <a16:creationId xmlns:a16="http://schemas.microsoft.com/office/drawing/2014/main" xmlns="" id="{2A308982-C0F4-1549-AA92-11FA7420E8D6}"/>
                  </a:ext>
                </a:extLst>
              </p:cNvPr>
              <p:cNvSpPr>
                <a:spLocks noChangeShapeType="1"/>
              </p:cNvSpPr>
              <p:nvPr/>
            </p:nvSpPr>
            <p:spPr bwMode="auto">
              <a:xfrm>
                <a:off x="273" y="3110"/>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301" name="Line 76">
                <a:extLst>
                  <a:ext uri="{FF2B5EF4-FFF2-40B4-BE49-F238E27FC236}">
                    <a16:creationId xmlns:a16="http://schemas.microsoft.com/office/drawing/2014/main" xmlns="" id="{B22D4A66-5B0A-8D4A-8FCB-A07934C44FCA}"/>
                  </a:ext>
                </a:extLst>
              </p:cNvPr>
              <p:cNvSpPr>
                <a:spLocks noChangeShapeType="1"/>
              </p:cNvSpPr>
              <p:nvPr/>
            </p:nvSpPr>
            <p:spPr bwMode="auto">
              <a:xfrm>
                <a:off x="273" y="3513"/>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302" name="Line 77">
                <a:extLst>
                  <a:ext uri="{FF2B5EF4-FFF2-40B4-BE49-F238E27FC236}">
                    <a16:creationId xmlns:a16="http://schemas.microsoft.com/office/drawing/2014/main" xmlns="" id="{CA19C3D4-3E01-9B44-9594-BF501DEF658B}"/>
                  </a:ext>
                </a:extLst>
              </p:cNvPr>
              <p:cNvSpPr>
                <a:spLocks noChangeShapeType="1"/>
              </p:cNvSpPr>
              <p:nvPr/>
            </p:nvSpPr>
            <p:spPr bwMode="auto">
              <a:xfrm>
                <a:off x="273" y="3793"/>
                <a:ext cx="52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x-none"/>
              </a:p>
            </p:txBody>
          </p:sp>
          <p:sp>
            <p:nvSpPr>
              <p:cNvPr id="52303" name="Line 78">
                <a:extLst>
                  <a:ext uri="{FF2B5EF4-FFF2-40B4-BE49-F238E27FC236}">
                    <a16:creationId xmlns:a16="http://schemas.microsoft.com/office/drawing/2014/main" xmlns="" id="{170DF758-FCF6-AA43-ABC9-A2EAA2C3DBB5}"/>
                  </a:ext>
                </a:extLst>
              </p:cNvPr>
              <p:cNvSpPr>
                <a:spLocks noChangeShapeType="1"/>
              </p:cNvSpPr>
              <p:nvPr/>
            </p:nvSpPr>
            <p:spPr bwMode="auto">
              <a:xfrm>
                <a:off x="273" y="1340"/>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04" name="Line 79">
                <a:extLst>
                  <a:ext uri="{FF2B5EF4-FFF2-40B4-BE49-F238E27FC236}">
                    <a16:creationId xmlns:a16="http://schemas.microsoft.com/office/drawing/2014/main" xmlns="" id="{F8257165-6C55-2047-8646-AB42FD1A519D}"/>
                  </a:ext>
                </a:extLst>
              </p:cNvPr>
              <p:cNvSpPr>
                <a:spLocks noChangeShapeType="1"/>
              </p:cNvSpPr>
              <p:nvPr/>
            </p:nvSpPr>
            <p:spPr bwMode="auto">
              <a:xfrm>
                <a:off x="5482" y="1340"/>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05" name="Line 80">
                <a:extLst>
                  <a:ext uri="{FF2B5EF4-FFF2-40B4-BE49-F238E27FC236}">
                    <a16:creationId xmlns:a16="http://schemas.microsoft.com/office/drawing/2014/main" xmlns="" id="{E48186EC-DA84-1E46-ADB2-E4F6CAC92935}"/>
                  </a:ext>
                </a:extLst>
              </p:cNvPr>
              <p:cNvSpPr>
                <a:spLocks noChangeShapeType="1"/>
              </p:cNvSpPr>
              <p:nvPr/>
            </p:nvSpPr>
            <p:spPr bwMode="auto">
              <a:xfrm>
                <a:off x="5482" y="1694"/>
                <a:ext cx="0" cy="3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06" name="Line 81">
                <a:extLst>
                  <a:ext uri="{FF2B5EF4-FFF2-40B4-BE49-F238E27FC236}">
                    <a16:creationId xmlns:a16="http://schemas.microsoft.com/office/drawing/2014/main" xmlns="" id="{EEEFF100-ACA1-D442-ACDF-A890A87620AD}"/>
                  </a:ext>
                </a:extLst>
              </p:cNvPr>
              <p:cNvSpPr>
                <a:spLocks noChangeShapeType="1"/>
              </p:cNvSpPr>
              <p:nvPr/>
            </p:nvSpPr>
            <p:spPr bwMode="auto">
              <a:xfrm>
                <a:off x="5482" y="2049"/>
                <a:ext cx="0" cy="3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07" name="Line 82">
                <a:extLst>
                  <a:ext uri="{FF2B5EF4-FFF2-40B4-BE49-F238E27FC236}">
                    <a16:creationId xmlns:a16="http://schemas.microsoft.com/office/drawing/2014/main" xmlns="" id="{CED541B3-31D4-2E45-BBDF-A478FB570F76}"/>
                  </a:ext>
                </a:extLst>
              </p:cNvPr>
              <p:cNvSpPr>
                <a:spLocks noChangeShapeType="1"/>
              </p:cNvSpPr>
              <p:nvPr/>
            </p:nvSpPr>
            <p:spPr bwMode="auto">
              <a:xfrm>
                <a:off x="5482" y="2402"/>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08" name="Line 83">
                <a:extLst>
                  <a:ext uri="{FF2B5EF4-FFF2-40B4-BE49-F238E27FC236}">
                    <a16:creationId xmlns:a16="http://schemas.microsoft.com/office/drawing/2014/main" xmlns="" id="{82B2B9B8-C01F-8745-8CCF-6181A94EA26A}"/>
                  </a:ext>
                </a:extLst>
              </p:cNvPr>
              <p:cNvSpPr>
                <a:spLocks noChangeShapeType="1"/>
              </p:cNvSpPr>
              <p:nvPr/>
            </p:nvSpPr>
            <p:spPr bwMode="auto">
              <a:xfrm>
                <a:off x="5482" y="2756"/>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09" name="Line 84">
                <a:extLst>
                  <a:ext uri="{FF2B5EF4-FFF2-40B4-BE49-F238E27FC236}">
                    <a16:creationId xmlns:a16="http://schemas.microsoft.com/office/drawing/2014/main" xmlns="" id="{A01BAC55-A5AF-8E4D-8C01-598916FB2EA0}"/>
                  </a:ext>
                </a:extLst>
              </p:cNvPr>
              <p:cNvSpPr>
                <a:spLocks noChangeShapeType="1"/>
              </p:cNvSpPr>
              <p:nvPr/>
            </p:nvSpPr>
            <p:spPr bwMode="auto">
              <a:xfrm>
                <a:off x="5482" y="3110"/>
                <a:ext cx="0" cy="40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0" name="Line 85">
                <a:extLst>
                  <a:ext uri="{FF2B5EF4-FFF2-40B4-BE49-F238E27FC236}">
                    <a16:creationId xmlns:a16="http://schemas.microsoft.com/office/drawing/2014/main" xmlns="" id="{6F9FBC27-1517-2E42-9D0A-9899D7B08BE4}"/>
                  </a:ext>
                </a:extLst>
              </p:cNvPr>
              <p:cNvSpPr>
                <a:spLocks noChangeShapeType="1"/>
              </p:cNvSpPr>
              <p:nvPr/>
            </p:nvSpPr>
            <p:spPr bwMode="auto">
              <a:xfrm>
                <a:off x="5482" y="3513"/>
                <a:ext cx="0" cy="2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1" name="Line 86">
                <a:extLst>
                  <a:ext uri="{FF2B5EF4-FFF2-40B4-BE49-F238E27FC236}">
                    <a16:creationId xmlns:a16="http://schemas.microsoft.com/office/drawing/2014/main" xmlns="" id="{ECC62EE8-26FD-C741-AA62-6B3DECABDE44}"/>
                  </a:ext>
                </a:extLst>
              </p:cNvPr>
              <p:cNvSpPr>
                <a:spLocks noChangeShapeType="1"/>
              </p:cNvSpPr>
              <p:nvPr/>
            </p:nvSpPr>
            <p:spPr bwMode="auto">
              <a:xfrm>
                <a:off x="273" y="1694"/>
                <a:ext cx="0" cy="3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2" name="Line 87">
                <a:extLst>
                  <a:ext uri="{FF2B5EF4-FFF2-40B4-BE49-F238E27FC236}">
                    <a16:creationId xmlns:a16="http://schemas.microsoft.com/office/drawing/2014/main" xmlns="" id="{0E07BE60-1A43-EA44-A50B-1A64F6B3DAA5}"/>
                  </a:ext>
                </a:extLst>
              </p:cNvPr>
              <p:cNvSpPr>
                <a:spLocks noChangeShapeType="1"/>
              </p:cNvSpPr>
              <p:nvPr/>
            </p:nvSpPr>
            <p:spPr bwMode="auto">
              <a:xfrm>
                <a:off x="273" y="2049"/>
                <a:ext cx="0" cy="3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3" name="Line 88">
                <a:extLst>
                  <a:ext uri="{FF2B5EF4-FFF2-40B4-BE49-F238E27FC236}">
                    <a16:creationId xmlns:a16="http://schemas.microsoft.com/office/drawing/2014/main" xmlns="" id="{A05FD36B-29DA-0741-9025-86F0DB7211DF}"/>
                  </a:ext>
                </a:extLst>
              </p:cNvPr>
              <p:cNvSpPr>
                <a:spLocks noChangeShapeType="1"/>
              </p:cNvSpPr>
              <p:nvPr/>
            </p:nvSpPr>
            <p:spPr bwMode="auto">
              <a:xfrm>
                <a:off x="273" y="2402"/>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4" name="Line 89">
                <a:extLst>
                  <a:ext uri="{FF2B5EF4-FFF2-40B4-BE49-F238E27FC236}">
                    <a16:creationId xmlns:a16="http://schemas.microsoft.com/office/drawing/2014/main" xmlns="" id="{23BE82AB-8442-6645-B6D6-56F66A506B61}"/>
                  </a:ext>
                </a:extLst>
              </p:cNvPr>
              <p:cNvSpPr>
                <a:spLocks noChangeShapeType="1"/>
              </p:cNvSpPr>
              <p:nvPr/>
            </p:nvSpPr>
            <p:spPr bwMode="auto">
              <a:xfrm>
                <a:off x="273" y="2756"/>
                <a:ext cx="0" cy="35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5" name="Line 90">
                <a:extLst>
                  <a:ext uri="{FF2B5EF4-FFF2-40B4-BE49-F238E27FC236}">
                    <a16:creationId xmlns:a16="http://schemas.microsoft.com/office/drawing/2014/main" xmlns="" id="{575B1DB0-8637-4C43-BA83-8A3F76D6A022}"/>
                  </a:ext>
                </a:extLst>
              </p:cNvPr>
              <p:cNvSpPr>
                <a:spLocks noChangeShapeType="1"/>
              </p:cNvSpPr>
              <p:nvPr/>
            </p:nvSpPr>
            <p:spPr bwMode="auto">
              <a:xfrm>
                <a:off x="273" y="3110"/>
                <a:ext cx="0" cy="40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52316" name="Line 91">
                <a:extLst>
                  <a:ext uri="{FF2B5EF4-FFF2-40B4-BE49-F238E27FC236}">
                    <a16:creationId xmlns:a16="http://schemas.microsoft.com/office/drawing/2014/main" xmlns="" id="{6FA7F525-7371-4040-A4C0-5716DC593F33}"/>
                  </a:ext>
                </a:extLst>
              </p:cNvPr>
              <p:cNvSpPr>
                <a:spLocks noChangeShapeType="1"/>
              </p:cNvSpPr>
              <p:nvPr/>
            </p:nvSpPr>
            <p:spPr bwMode="auto">
              <a:xfrm>
                <a:off x="273" y="3513"/>
                <a:ext cx="0" cy="28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wrap="none" anchor="ctr"/>
              <a:lstStyle/>
              <a:p>
                <a:endParaRPr lang="x-none"/>
              </a:p>
            </p:txBody>
          </p:sp>
          <p:sp>
            <p:nvSpPr>
              <p:cNvPr id="96" name="Text Box 92">
                <a:extLst>
                  <a:ext uri="{FF2B5EF4-FFF2-40B4-BE49-F238E27FC236}">
                    <a16:creationId xmlns:a16="http://schemas.microsoft.com/office/drawing/2014/main" xmlns="" id="{8D7C5692-524D-4746-AA5F-697860AC1809}"/>
                  </a:ext>
                </a:extLst>
              </p:cNvPr>
              <p:cNvSpPr txBox="1">
                <a:spLocks noChangeArrowheads="1"/>
              </p:cNvSpPr>
              <p:nvPr/>
            </p:nvSpPr>
            <p:spPr bwMode="auto">
              <a:xfrm>
                <a:off x="2830" y="870"/>
                <a:ext cx="1172" cy="233"/>
              </a:xfrm>
              <a:prstGeom prst="rect">
                <a:avLst/>
              </a:prstGeom>
              <a:noFill/>
              <a:ln w="25400">
                <a:noFill/>
                <a:miter lim="800000"/>
                <a:headEnd/>
                <a:tailEnd/>
              </a:ln>
              <a:effectLst/>
            </p:spPr>
            <p:txBody>
              <a:bodyPr wrap="none">
                <a:spAutoFit/>
              </a:bodyPr>
              <a:lstStyle/>
              <a:p>
                <a:pPr eaLnBrk="1" hangingPunct="1">
                  <a:defRPr/>
                </a:pPr>
                <a:r>
                  <a:rPr lang="pt-BR" b="1" dirty="0">
                    <a:solidFill>
                      <a:srgbClr val="FAFD00"/>
                    </a:solidFill>
                    <a:effectLst>
                      <a:outerShdw blurRad="38100" dist="38100" dir="2700000" algn="tl">
                        <a:srgbClr val="000000"/>
                      </a:outerShdw>
                    </a:effectLst>
                    <a:latin typeface="Arial Narrow" pitchFamily="34" charset="0"/>
                    <a:ea typeface="+mn-ea"/>
                    <a:cs typeface="Arial" pitchFamily="34" charset="0"/>
                  </a:rPr>
                  <a:t>Dieta Controle (n=90)</a:t>
                </a:r>
                <a:endParaRPr lang="en-US" b="1" dirty="0">
                  <a:solidFill>
                    <a:srgbClr val="FAFD00"/>
                  </a:solidFill>
                  <a:effectLst>
                    <a:outerShdw blurRad="38100" dist="38100" dir="2700000" algn="tl">
                      <a:srgbClr val="000000"/>
                    </a:outerShdw>
                  </a:effectLst>
                  <a:latin typeface="Arial Narrow" pitchFamily="34" charset="0"/>
                  <a:ea typeface="+mn-ea"/>
                  <a:cs typeface="Arial" pitchFamily="34" charset="0"/>
                </a:endParaRPr>
              </a:p>
            </p:txBody>
          </p:sp>
          <p:sp>
            <p:nvSpPr>
              <p:cNvPr id="97" name="Text Box 93">
                <a:extLst>
                  <a:ext uri="{FF2B5EF4-FFF2-40B4-BE49-F238E27FC236}">
                    <a16:creationId xmlns:a16="http://schemas.microsoft.com/office/drawing/2014/main" xmlns="" id="{19AF9A0C-CF08-4C41-A989-8CA1B1668CDA}"/>
                  </a:ext>
                </a:extLst>
              </p:cNvPr>
              <p:cNvSpPr txBox="1">
                <a:spLocks noChangeArrowheads="1"/>
              </p:cNvSpPr>
              <p:nvPr/>
            </p:nvSpPr>
            <p:spPr bwMode="auto">
              <a:xfrm>
                <a:off x="4199" y="870"/>
                <a:ext cx="1340" cy="233"/>
              </a:xfrm>
              <a:prstGeom prst="rect">
                <a:avLst/>
              </a:prstGeom>
              <a:noFill/>
              <a:ln w="254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a:effectLst>
                      <a:outerShdw blurRad="38100" dist="38100" dir="2700000" algn="tl">
                        <a:srgbClr val="000000"/>
                      </a:outerShdw>
                    </a:effectLst>
                    <a:latin typeface="Arial Narrow" panose="020B0606020202030204" pitchFamily="34" charset="0"/>
                  </a:rPr>
                  <a:t>Comparação inter-grupo</a:t>
                </a:r>
                <a:endParaRPr lang="en-US" altLang="pt-BR" sz="1800" b="1">
                  <a:effectLst>
                    <a:outerShdw blurRad="38100" dist="38100" dir="2700000" algn="tl">
                      <a:srgbClr val="000000"/>
                    </a:outerShdw>
                  </a:effectLst>
                  <a:latin typeface="Arial Narrow" panose="020B0606020202030204" pitchFamily="34" charset="0"/>
                </a:endParaRPr>
              </a:p>
            </p:txBody>
          </p:sp>
          <p:sp>
            <p:nvSpPr>
              <p:cNvPr id="98" name="Text Box 94">
                <a:extLst>
                  <a:ext uri="{FF2B5EF4-FFF2-40B4-BE49-F238E27FC236}">
                    <a16:creationId xmlns:a16="http://schemas.microsoft.com/office/drawing/2014/main" xmlns="" id="{71BD3D04-98FF-8E42-82EC-98B2D309F31B}"/>
                  </a:ext>
                </a:extLst>
              </p:cNvPr>
              <p:cNvSpPr txBox="1">
                <a:spLocks noChangeArrowheads="1"/>
              </p:cNvSpPr>
              <p:nvPr/>
            </p:nvSpPr>
            <p:spPr bwMode="auto">
              <a:xfrm>
                <a:off x="1086" y="1049"/>
                <a:ext cx="4124" cy="233"/>
              </a:xfrm>
              <a:prstGeom prst="rect">
                <a:avLst/>
              </a:prstGeom>
              <a:noFill/>
              <a:ln w="254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effectLst>
                      <a:outerShdw blurRad="38100" dist="38100" dir="2700000" algn="tl">
                        <a:srgbClr val="000000"/>
                      </a:outerShdw>
                    </a:effectLst>
                  </a:rPr>
                  <a:t>Ano 2	Alteração   p	    Ano 2    Alteração   p	    Diferença    p</a:t>
                </a:r>
                <a:endParaRPr lang="en-US" altLang="pt-BR" sz="1800" b="1">
                  <a:effectLst>
                    <a:outerShdw blurRad="38100" dist="38100" dir="2700000" algn="tl">
                      <a:srgbClr val="000000"/>
                    </a:outerShdw>
                  </a:effectLst>
                </a:endParaRPr>
              </a:p>
            </p:txBody>
          </p:sp>
          <p:sp>
            <p:nvSpPr>
              <p:cNvPr id="99" name="Text Box 95">
                <a:extLst>
                  <a:ext uri="{FF2B5EF4-FFF2-40B4-BE49-F238E27FC236}">
                    <a16:creationId xmlns:a16="http://schemas.microsoft.com/office/drawing/2014/main" xmlns="" id="{4614FEDD-DBBC-2F4B-951A-47071E69C667}"/>
                  </a:ext>
                </a:extLst>
              </p:cNvPr>
              <p:cNvSpPr txBox="1">
                <a:spLocks noChangeArrowheads="1"/>
              </p:cNvSpPr>
              <p:nvPr/>
            </p:nvSpPr>
            <p:spPr bwMode="auto">
              <a:xfrm>
                <a:off x="151" y="3821"/>
                <a:ext cx="5419" cy="252"/>
              </a:xfrm>
              <a:prstGeom prst="rect">
                <a:avLst/>
              </a:prstGeom>
              <a:solidFill>
                <a:srgbClr val="001B36"/>
              </a:solidFill>
              <a:ln w="25400">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2000" b="1">
                    <a:effectLst>
                      <a:outerShdw blurRad="38100" dist="38100" dir="2700000" algn="tl">
                        <a:srgbClr val="000000"/>
                      </a:outerShdw>
                    </a:effectLst>
                  </a:rPr>
                  <a:t>Efetiva em melhorar RI, f. endotelial, inflamação e reduzir a prevalência de SM</a:t>
                </a:r>
                <a:endParaRPr lang="en-US" altLang="pt-BR" sz="2000" b="1">
                  <a:effectLst>
                    <a:outerShdw blurRad="38100" dist="38100" dir="2700000" algn="tl">
                      <a:srgbClr val="000000"/>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2713C7-4201-2148-A93E-AB1DB08020E3}"/>
              </a:ext>
            </a:extLst>
          </p:cNvPr>
          <p:cNvSpPr>
            <a:spLocks noGrp="1"/>
          </p:cNvSpPr>
          <p:nvPr>
            <p:ph type="title"/>
          </p:nvPr>
        </p:nvSpPr>
        <p:spPr>
          <a:xfrm>
            <a:off x="133350" y="1460500"/>
            <a:ext cx="10096500" cy="431800"/>
          </a:xfrm>
          <a:solidFill>
            <a:schemeClr val="bg1">
              <a:lumMod val="50000"/>
            </a:schemeClr>
          </a:solidFill>
        </p:spPr>
        <p:txBody>
          <a:bodyPr>
            <a:spAutoFit/>
          </a:bodyPr>
          <a:lstStyle/>
          <a:p>
            <a:pPr>
              <a:defRPr/>
            </a:pPr>
            <a:r>
              <a:rPr lang="pt-BR" altLang="pt-BR" sz="2200" b="1" i="1">
                <a:solidFill>
                  <a:srgbClr val="FFFFFF"/>
                </a:solidFill>
                <a:effectLst>
                  <a:outerShdw blurRad="38100" dist="38100" dir="2700000" algn="tl">
                    <a:srgbClr val="000000"/>
                  </a:outerShdw>
                </a:effectLst>
                <a:ea typeface="MS PGothic" panose="020B0600070205080204" pitchFamily="34" charset="-128"/>
              </a:rPr>
              <a:t>Primary Prevention of Cardiovascular Disease with a Mediterranean Diet </a:t>
            </a:r>
          </a:p>
        </p:txBody>
      </p:sp>
      <p:pic>
        <p:nvPicPr>
          <p:cNvPr id="39938" name="Picture 2">
            <a:extLst>
              <a:ext uri="{FF2B5EF4-FFF2-40B4-BE49-F238E27FC236}">
                <a16:creationId xmlns:a16="http://schemas.microsoft.com/office/drawing/2014/main" xmlns="" id="{614B7CD0-8848-1844-AC5F-C0D313854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1911350"/>
            <a:ext cx="7691437" cy="443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a:extLst>
              <a:ext uri="{FF2B5EF4-FFF2-40B4-BE49-F238E27FC236}">
                <a16:creationId xmlns:a16="http://schemas.microsoft.com/office/drawing/2014/main" xmlns="" id="{9F420DA8-51E3-5242-AFF3-6053CF74FE9C}"/>
              </a:ext>
            </a:extLst>
          </p:cNvPr>
          <p:cNvSpPr/>
          <p:nvPr/>
        </p:nvSpPr>
        <p:spPr>
          <a:xfrm>
            <a:off x="4100513" y="6386513"/>
            <a:ext cx="6019800" cy="338137"/>
          </a:xfrm>
          <a:prstGeom prst="rect">
            <a:avLst/>
          </a:prstGeom>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600" b="1" i="1">
                <a:solidFill>
                  <a:srgbClr val="CCFFFF"/>
                </a:solidFill>
                <a:effectLst>
                  <a:outerShdw blurRad="38100" dist="38100" dir="2700000" algn="tl">
                    <a:srgbClr val="000000"/>
                  </a:outerShdw>
                </a:effectLst>
                <a:latin typeface="Arial Narrow" panose="020B0606020202030204" pitchFamily="34" charset="0"/>
              </a:rPr>
              <a:t>Estruch R et al. for the PREDIMED Study Investigators N Engl J Med 2013</a:t>
            </a:r>
          </a:p>
        </p:txBody>
      </p:sp>
      <p:sp>
        <p:nvSpPr>
          <p:cNvPr id="4" name="Retângulo 3">
            <a:extLst>
              <a:ext uri="{FF2B5EF4-FFF2-40B4-BE49-F238E27FC236}">
                <a16:creationId xmlns:a16="http://schemas.microsoft.com/office/drawing/2014/main" xmlns="" id="{F3D3C653-5267-F941-99B4-0ADBF3504A27}"/>
              </a:ext>
            </a:extLst>
          </p:cNvPr>
          <p:cNvSpPr/>
          <p:nvPr/>
        </p:nvSpPr>
        <p:spPr>
          <a:xfrm rot="20349329">
            <a:off x="1627188" y="3276600"/>
            <a:ext cx="7143750" cy="1108075"/>
          </a:xfrm>
          <a:prstGeom prst="rect">
            <a:avLst/>
          </a:prstGeom>
          <a:solidFill>
            <a:schemeClr val="bg1">
              <a:lumMod val="50000"/>
            </a:schemeClr>
          </a:solid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2200" b="1" i="1" dirty="0" err="1">
                <a:effectLst>
                  <a:outerShdw blurRad="38100" dist="38100" dir="2700000" algn="tl">
                    <a:srgbClr val="000000"/>
                  </a:outerShdw>
                </a:effectLst>
              </a:rPr>
              <a:t>Dieta</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mediterrânea</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suplementada</a:t>
            </a:r>
            <a:r>
              <a:rPr lang="en-US" altLang="pt-BR" sz="2200" b="1" i="1" dirty="0">
                <a:effectLst>
                  <a:outerShdw blurRad="38100" dist="38100" dir="2700000" algn="tl">
                    <a:srgbClr val="000000"/>
                  </a:outerShdw>
                </a:effectLst>
              </a:rPr>
              <a:t> com </a:t>
            </a:r>
            <a:r>
              <a:rPr lang="en-US" altLang="pt-BR" sz="2200" b="1" i="1" dirty="0" err="1">
                <a:effectLst>
                  <a:outerShdw blurRad="38100" dist="38100" dir="2700000" algn="tl">
                    <a:srgbClr val="000000"/>
                  </a:outerShdw>
                </a:effectLst>
              </a:rPr>
              <a:t>azeite</a:t>
            </a:r>
            <a:r>
              <a:rPr lang="en-US" altLang="pt-BR" sz="2200" b="1" i="1" dirty="0">
                <a:effectLst>
                  <a:outerShdw blurRad="38100" dist="38100" dir="2700000" algn="tl">
                    <a:srgbClr val="000000"/>
                  </a:outerShdw>
                </a:effectLst>
              </a:rPr>
              <a:t> de </a:t>
            </a:r>
            <a:r>
              <a:rPr lang="en-US" altLang="pt-BR" sz="2200" b="1" i="1" dirty="0" err="1">
                <a:effectLst>
                  <a:outerShdw blurRad="38100" dist="38100" dir="2700000" algn="tl">
                    <a:srgbClr val="000000"/>
                  </a:outerShdw>
                </a:effectLst>
              </a:rPr>
              <a:t>oliva</a:t>
            </a:r>
            <a:r>
              <a:rPr lang="en-US" altLang="pt-BR" sz="2200" b="1" i="1" dirty="0">
                <a:effectLst>
                  <a:outerShdw blurRad="38100" dist="38100" dir="2700000" algn="tl">
                    <a:srgbClr val="000000"/>
                  </a:outerShdw>
                </a:effectLst>
              </a:rPr>
              <a:t> e </a:t>
            </a:r>
            <a:r>
              <a:rPr lang="en-US" altLang="pt-BR" sz="2200" b="1" i="1" dirty="0" err="1">
                <a:effectLst>
                  <a:outerShdw blurRad="38100" dist="38100" dir="2700000" algn="tl">
                    <a:srgbClr val="000000"/>
                  </a:outerShdw>
                </a:effectLst>
              </a:rPr>
              <a:t>nozes</a:t>
            </a:r>
            <a:r>
              <a:rPr lang="en-US" altLang="pt-BR" sz="2200" b="1" i="1" dirty="0">
                <a:effectLst>
                  <a:outerShdw blurRad="38100" dist="38100" dir="2700000" algn="tl">
                    <a:srgbClr val="000000"/>
                  </a:outerShdw>
                </a:effectLst>
              </a:rPr>
              <a:t> a </a:t>
            </a:r>
            <a:r>
              <a:rPr lang="en-US" altLang="pt-BR" sz="2200" b="1" i="1" dirty="0" err="1">
                <a:effectLst>
                  <a:outerShdw blurRad="38100" dist="38100" dir="2700000" algn="tl">
                    <a:srgbClr val="000000"/>
                  </a:outerShdw>
                </a:effectLst>
              </a:rPr>
              <a:t>indivíduos</a:t>
            </a:r>
            <a:r>
              <a:rPr lang="en-US" altLang="pt-BR" sz="2200" b="1" i="1" dirty="0">
                <a:effectLst>
                  <a:outerShdw blurRad="38100" dist="38100" dir="2700000" algn="tl">
                    <a:srgbClr val="000000"/>
                  </a:outerShdw>
                </a:effectLst>
              </a:rPr>
              <a:t> de alto </a:t>
            </a:r>
            <a:r>
              <a:rPr lang="en-US" altLang="pt-BR" sz="2200" b="1" i="1" dirty="0" err="1">
                <a:effectLst>
                  <a:outerShdw blurRad="38100" dist="38100" dir="2700000" algn="tl">
                    <a:srgbClr val="000000"/>
                  </a:outerShdw>
                </a:effectLst>
              </a:rPr>
              <a:t>risco</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reduz</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incidência</a:t>
            </a:r>
            <a:r>
              <a:rPr lang="en-US" altLang="pt-BR" sz="2200" b="1" i="1" dirty="0">
                <a:effectLst>
                  <a:outerShdw blurRad="38100" dist="38100" dir="2700000" algn="tl">
                    <a:srgbClr val="000000"/>
                  </a:outerShdw>
                </a:effectLst>
              </a:rPr>
              <a:t> de </a:t>
            </a:r>
            <a:r>
              <a:rPr lang="en-US" altLang="pt-BR" sz="2200" b="1" i="1" dirty="0" err="1">
                <a:effectLst>
                  <a:outerShdw blurRad="38100" dist="38100" dir="2700000" algn="tl">
                    <a:srgbClr val="000000"/>
                  </a:outerShdw>
                </a:effectLst>
              </a:rPr>
              <a:t>eventos</a:t>
            </a:r>
            <a:r>
              <a:rPr lang="en-US" altLang="pt-BR" sz="2200" b="1" i="1" dirty="0">
                <a:effectLst>
                  <a:outerShdw blurRad="38100" dist="38100" dir="2700000" algn="tl">
                    <a:srgbClr val="000000"/>
                  </a:outerShdw>
                </a:effectLst>
              </a:rPr>
              <a:t> </a:t>
            </a:r>
            <a:r>
              <a:rPr lang="en-US" altLang="pt-BR" sz="2200" b="1" i="1" dirty="0" err="1">
                <a:effectLst>
                  <a:outerShdw blurRad="38100" dist="38100" dir="2700000" algn="tl">
                    <a:srgbClr val="000000"/>
                  </a:outerShdw>
                </a:effectLst>
              </a:rPr>
              <a:t>cardiovasculares</a:t>
            </a:r>
            <a:endParaRPr lang="pt-BR" altLang="pt-BR" sz="2200" b="1" i="1" dirty="0">
              <a:effectLst>
                <a:outerShdw blurRad="38100" dist="38100" dir="2700000" algn="tl">
                  <a:srgbClr val="000000"/>
                </a:outerShdw>
              </a:effectLst>
            </a:endParaRPr>
          </a:p>
        </p:txBody>
      </p:sp>
      <p:sp>
        <p:nvSpPr>
          <p:cNvPr id="54278" name="TextBox 4">
            <a:extLst>
              <a:ext uri="{FF2B5EF4-FFF2-40B4-BE49-F238E27FC236}">
                <a16:creationId xmlns:a16="http://schemas.microsoft.com/office/drawing/2014/main" xmlns="" id="{FCCE59A4-6026-1148-B15D-CE9D65175F97}"/>
              </a:ext>
            </a:extLst>
          </p:cNvPr>
          <p:cNvSpPr txBox="1">
            <a:spLocks noChangeArrowheads="1"/>
          </p:cNvSpPr>
          <p:nvPr/>
        </p:nvSpPr>
        <p:spPr bwMode="auto">
          <a:xfrm>
            <a:off x="855663" y="314325"/>
            <a:ext cx="8577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pt-BR" sz="3000" b="1">
                <a:solidFill>
                  <a:srgbClr val="FDFF65"/>
                </a:solidFill>
              </a:rPr>
              <a:t>Prevenção primária com dieta mediterrânea é efetiva em indivíduos de alto risco CV?</a:t>
            </a:r>
          </a:p>
        </p:txBody>
      </p:sp>
      <p:sp>
        <p:nvSpPr>
          <p:cNvPr id="6" name="CaixaDeTexto 5">
            <a:extLst>
              <a:ext uri="{FF2B5EF4-FFF2-40B4-BE49-F238E27FC236}">
                <a16:creationId xmlns:a16="http://schemas.microsoft.com/office/drawing/2014/main" xmlns="" id="{E45AF821-6D57-044B-89B3-C926137E34B9}"/>
              </a:ext>
            </a:extLst>
          </p:cNvPr>
          <p:cNvSpPr txBox="1"/>
          <p:nvPr/>
        </p:nvSpPr>
        <p:spPr>
          <a:xfrm>
            <a:off x="320675" y="6370638"/>
            <a:ext cx="1466850" cy="369887"/>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dirty="0">
                <a:solidFill>
                  <a:srgbClr val="FDFF65"/>
                </a:solidFill>
                <a:effectLst>
                  <a:outerShdw blurRad="38100" dist="38100" dir="2700000" algn="tl">
                    <a:srgbClr val="000000"/>
                  </a:outerShdw>
                </a:effectLst>
                <a:latin typeface="Arial Narrow" panose="020B0606020202030204" pitchFamily="34" charset="0"/>
              </a:rPr>
              <a:t>*</a:t>
            </a:r>
            <a:r>
              <a:rPr lang="pt-BR" altLang="pt-BR" sz="1800" b="1" dirty="0">
                <a:effectLst>
                  <a:outerShdw blurRad="38100" dist="38100" dir="2700000" algn="tl">
                    <a:srgbClr val="000000"/>
                  </a:outerShdw>
                </a:effectLst>
                <a:latin typeface="Arial Narrow" panose="020B0606020202030204" pitchFamily="34" charset="0"/>
              </a:rPr>
              <a:t>  &lt;50% c/ DM</a:t>
            </a:r>
          </a:p>
        </p:txBody>
      </p:sp>
      <p:sp>
        <p:nvSpPr>
          <p:cNvPr id="7" name="CaixaDeTexto 6">
            <a:extLst>
              <a:ext uri="{FF2B5EF4-FFF2-40B4-BE49-F238E27FC236}">
                <a16:creationId xmlns:a16="http://schemas.microsoft.com/office/drawing/2014/main" xmlns="" id="{61558153-0204-7344-89D3-FB0314074893}"/>
              </a:ext>
            </a:extLst>
          </p:cNvPr>
          <p:cNvSpPr txBox="1"/>
          <p:nvPr/>
        </p:nvSpPr>
        <p:spPr>
          <a:xfrm>
            <a:off x="1328738" y="5548313"/>
            <a:ext cx="274637" cy="369887"/>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a:solidFill>
                  <a:srgbClr val="FDFF65"/>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1">
            <a:extLst>
              <a:ext uri="{FF2B5EF4-FFF2-40B4-BE49-F238E27FC236}">
                <a16:creationId xmlns:a16="http://schemas.microsoft.com/office/drawing/2014/main" xmlns="" id="{B379A25E-17B8-BB43-856E-CCAF341D1660}"/>
              </a:ext>
            </a:extLst>
          </p:cNvPr>
          <p:cNvSpPr>
            <a:spLocks noGrp="1" noChangeArrowheads="1"/>
          </p:cNvSpPr>
          <p:nvPr>
            <p:ph type="title"/>
          </p:nvPr>
        </p:nvSpPr>
        <p:spPr>
          <a:xfrm>
            <a:off x="423863" y="522288"/>
            <a:ext cx="9385300" cy="1143000"/>
          </a:xfrm>
        </p:spPr>
        <p:txBody>
          <a:bodyPr/>
          <a:lstStyle/>
          <a:p>
            <a:r>
              <a:rPr lang="pt-BR" altLang="pt-BR" sz="3200" b="1">
                <a:solidFill>
                  <a:srgbClr val="FEFF98"/>
                </a:solidFill>
              </a:rPr>
              <a:t>Sódio e Controle Pressórico </a:t>
            </a:r>
          </a:p>
        </p:txBody>
      </p:sp>
      <p:sp>
        <p:nvSpPr>
          <p:cNvPr id="34819" name="Espaço Reservado para Conteúdo 2">
            <a:extLst>
              <a:ext uri="{FF2B5EF4-FFF2-40B4-BE49-F238E27FC236}">
                <a16:creationId xmlns:a16="http://schemas.microsoft.com/office/drawing/2014/main" xmlns="" id="{2149FCA6-20B7-0547-B2B1-7960E533AAC2}"/>
              </a:ext>
            </a:extLst>
          </p:cNvPr>
          <p:cNvSpPr>
            <a:spLocks noGrp="1" noChangeArrowheads="1"/>
          </p:cNvSpPr>
          <p:nvPr>
            <p:ph idx="1"/>
          </p:nvPr>
        </p:nvSpPr>
        <p:spPr>
          <a:xfrm>
            <a:off x="1155699" y="2032000"/>
            <a:ext cx="8143875" cy="4165600"/>
          </a:xfrm>
        </p:spPr>
        <p:txBody>
          <a:bodyPr/>
          <a:lstStyle/>
          <a:p>
            <a:pPr>
              <a:spcBef>
                <a:spcPts val="1200"/>
              </a:spcBef>
              <a:buFont typeface="Wingdings" pitchFamily="2" charset="2"/>
              <a:buChar char="§"/>
            </a:pPr>
            <a:r>
              <a:rPr lang="pt-BR" altLang="pt-BR" sz="2400" b="1" dirty="0"/>
              <a:t>Associação entre consumo de sódio e PA detectada em estudos ecológicos e clínicos</a:t>
            </a:r>
          </a:p>
          <a:p>
            <a:pPr>
              <a:spcBef>
                <a:spcPts val="1200"/>
              </a:spcBef>
              <a:buFont typeface="Wingdings" pitchFamily="2" charset="2"/>
              <a:buChar char="§"/>
            </a:pPr>
            <a:r>
              <a:rPr lang="pt-BR" altLang="pt-BR" sz="2400" b="1" dirty="0"/>
              <a:t>Ingestão de sódio avaliada por meio da excreção renal de 24 horas</a:t>
            </a:r>
          </a:p>
          <a:p>
            <a:pPr>
              <a:buFont typeface="Wingdings" pitchFamily="2" charset="2"/>
              <a:buChar char="§"/>
            </a:pPr>
            <a:endParaRPr lang="pt-BR" altLang="pt-BR" sz="2400" b="1" dirty="0"/>
          </a:p>
          <a:p>
            <a:pPr algn="ctr">
              <a:buFont typeface="Monotype Sorts" pitchFamily="2" charset="2"/>
              <a:buNone/>
            </a:pPr>
            <a:r>
              <a:rPr lang="pt-BR" altLang="pt-BR" sz="2400" b="1" dirty="0">
                <a:solidFill>
                  <a:srgbClr val="FEFF98"/>
                </a:solidFill>
              </a:rPr>
              <a:t>Recomendação OMS</a:t>
            </a:r>
          </a:p>
          <a:p>
            <a:pPr algn="ctr">
              <a:buFont typeface="Monotype Sorts" pitchFamily="2" charset="2"/>
              <a:buNone/>
            </a:pPr>
            <a:r>
              <a:rPr lang="pt-BR" altLang="pt-BR" sz="2400" b="1" dirty="0"/>
              <a:t>Ingestão de sódio &lt; 2 </a:t>
            </a:r>
            <a:r>
              <a:rPr lang="pt-BR" altLang="pt-BR" sz="2400" b="1" dirty="0" err="1"/>
              <a:t>g</a:t>
            </a:r>
            <a:r>
              <a:rPr lang="pt-BR" altLang="pt-BR" sz="2400" b="1" dirty="0"/>
              <a:t>/dia ou de sal &lt; 5 </a:t>
            </a:r>
            <a:r>
              <a:rPr lang="pt-BR" altLang="pt-BR" sz="2400" b="1" dirty="0" err="1"/>
              <a:t>g</a:t>
            </a:r>
            <a:r>
              <a:rPr lang="pt-BR" altLang="pt-BR" sz="2400" b="1" dirty="0"/>
              <a:t>/dia</a:t>
            </a:r>
          </a:p>
          <a:p>
            <a:pPr algn="ctr">
              <a:buFont typeface="Monotype Sorts" pitchFamily="2" charset="2"/>
              <a:buNone/>
            </a:pPr>
            <a:r>
              <a:rPr lang="pt-BR" altLang="pt-BR" sz="2400" b="1" dirty="0"/>
              <a:t>(e estímulo ingestão de </a:t>
            </a:r>
            <a:r>
              <a:rPr lang="pt-BR" altLang="pt-BR" sz="2400" b="1" dirty="0" err="1"/>
              <a:t>K</a:t>
            </a:r>
            <a:r>
              <a:rPr lang="pt-BR" altLang="pt-BR" sz="2400" b="1" dirty="0"/>
              <a:t>)</a:t>
            </a:r>
          </a:p>
          <a:p>
            <a:pPr algn="ctr">
              <a:buFont typeface="Monotype Sorts" pitchFamily="2" charset="2"/>
              <a:buNone/>
            </a:pPr>
            <a:endParaRPr lang="pt-BR" altLang="pt-BR" sz="2800" b="1" dirty="0"/>
          </a:p>
        </p:txBody>
      </p:sp>
      <p:pic>
        <p:nvPicPr>
          <p:cNvPr id="12" name="Picture 11">
            <a:extLst>
              <a:ext uri="{FF2B5EF4-FFF2-40B4-BE49-F238E27FC236}">
                <a16:creationId xmlns:a16="http://schemas.microsoft.com/office/drawing/2014/main" xmlns="" id="{9445EDB1-40DA-CEDB-5E5D-B37DA5292BFF}"/>
              </a:ext>
            </a:extLst>
          </p:cNvPr>
          <p:cNvPicPr>
            <a:picLocks noChangeAspect="1"/>
          </p:cNvPicPr>
          <p:nvPr/>
        </p:nvPicPr>
        <p:blipFill>
          <a:blip r:embed="rId2"/>
          <a:stretch>
            <a:fillRect/>
          </a:stretch>
        </p:blipFill>
        <p:spPr>
          <a:xfrm>
            <a:off x="230914" y="166686"/>
            <a:ext cx="1295400" cy="863600"/>
          </a:xfrm>
          <a:prstGeom prst="rect">
            <a:avLst/>
          </a:prstGeom>
        </p:spPr>
      </p:pic>
      <p:grpSp>
        <p:nvGrpSpPr>
          <p:cNvPr id="8" name="Grupo 13">
            <a:extLst>
              <a:ext uri="{FF2B5EF4-FFF2-40B4-BE49-F238E27FC236}">
                <a16:creationId xmlns:a16="http://schemas.microsoft.com/office/drawing/2014/main" xmlns="" id="{45288C55-4ABF-FB39-79A0-156FC8131AB0}"/>
              </a:ext>
            </a:extLst>
          </p:cNvPr>
          <p:cNvGrpSpPr>
            <a:grpSpLocks/>
          </p:cNvGrpSpPr>
          <p:nvPr/>
        </p:nvGrpSpPr>
        <p:grpSpPr bwMode="auto">
          <a:xfrm>
            <a:off x="155575" y="915987"/>
            <a:ext cx="1076325" cy="989013"/>
            <a:chOff x="609600" y="3657600"/>
            <a:chExt cx="2590800" cy="2590800"/>
          </a:xfrm>
        </p:grpSpPr>
        <p:sp>
          <p:nvSpPr>
            <p:cNvPr id="9" name="Elipse 14">
              <a:extLst>
                <a:ext uri="{FF2B5EF4-FFF2-40B4-BE49-F238E27FC236}">
                  <a16:creationId xmlns:a16="http://schemas.microsoft.com/office/drawing/2014/main" xmlns="" id="{F8AC3CB7-6D05-B81C-7382-2834701121C2}"/>
                </a:ext>
              </a:extLst>
            </p:cNvPr>
            <p:cNvSpPr>
              <a:spLocks noChangeArrowheads="1"/>
            </p:cNvSpPr>
            <p:nvPr/>
          </p:nvSpPr>
          <p:spPr bwMode="auto">
            <a:xfrm>
              <a:off x="609600" y="3657600"/>
              <a:ext cx="2590800" cy="2590800"/>
            </a:xfrm>
            <a:prstGeom prst="ellipse">
              <a:avLst/>
            </a:prstGeom>
            <a:blipFill dpi="0" rotWithShape="1">
              <a:blip r:embed="rId3"/>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
          <p:nvSpPr>
            <p:cNvPr id="10" name="Freeform 22">
              <a:extLst>
                <a:ext uri="{FF2B5EF4-FFF2-40B4-BE49-F238E27FC236}">
                  <a16:creationId xmlns:a16="http://schemas.microsoft.com/office/drawing/2014/main" xmlns="" id="{AA3C0D13-76AA-779F-B57A-5D7716340257}"/>
                </a:ext>
              </a:extLst>
            </p:cNvPr>
            <p:cNvSpPr>
              <a:spLocks/>
            </p:cNvSpPr>
            <p:nvPr/>
          </p:nvSpPr>
          <p:spPr bwMode="gray">
            <a:xfrm rot="10800000">
              <a:off x="1233186" y="5659582"/>
              <a:ext cx="1343627" cy="525319"/>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alpha val="80000"/>
                  </a:schemeClr>
                </a:gs>
                <a:gs pos="100000">
                  <a:schemeClr val="bg1">
                    <a:alpha val="4000"/>
                  </a:schemeClr>
                </a:gs>
              </a:gsLst>
              <a:lin ang="5400000" scaled="1"/>
            </a:gradFill>
            <a:ln w="0">
              <a:noFill/>
              <a:prstDash val="solid"/>
              <a:round/>
              <a:headEnd/>
              <a:tailEnd/>
            </a:ln>
            <a:effectLst/>
          </p:spPr>
          <p:txBody>
            <a:bodyPr/>
            <a:lstStyle/>
            <a:p>
              <a:pPr eaLnBrk="1" hangingPunct="1">
                <a:buFont typeface="Symbol" pitchFamily="18" charset="2"/>
                <a:buChar char="¨"/>
                <a:defRPr/>
              </a:pPr>
              <a:endParaRPr lang="pt-BR">
                <a:latin typeface="Arial" charset="0"/>
                <a:ea typeface="+mn-ea"/>
              </a:endParaRPr>
            </a:p>
          </p:txBody>
        </p:sp>
        <p:sp>
          <p:nvSpPr>
            <p:cNvPr id="11" name="Elipse 16">
              <a:extLst>
                <a:ext uri="{FF2B5EF4-FFF2-40B4-BE49-F238E27FC236}">
                  <a16:creationId xmlns:a16="http://schemas.microsoft.com/office/drawing/2014/main" xmlns="" id="{C6C715E1-91B2-C0A4-97BB-F50C75D41156}"/>
                </a:ext>
              </a:extLst>
            </p:cNvPr>
            <p:cNvSpPr/>
            <p:nvPr/>
          </p:nvSpPr>
          <p:spPr>
            <a:xfrm>
              <a:off x="1066075" y="3721100"/>
              <a:ext cx="1654298" cy="1076036"/>
            </a:xfrm>
            <a:prstGeom prst="ellipse">
              <a:avLst/>
            </a:prstGeom>
            <a:gradFill flip="none" rotWithShape="1">
              <a:gsLst>
                <a:gs pos="0">
                  <a:schemeClr val="bg1">
                    <a:alpha val="93000"/>
                  </a:schemeClr>
                </a:gs>
                <a:gs pos="84000">
                  <a:schemeClr val="bg1">
                    <a:shade val="675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Char char="¨"/>
                <a:defRPr/>
              </a:pPr>
              <a:endParaRPr lang="pt-BR"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3" end="3"/>
                                            </p:txEl>
                                          </p:spTgt>
                                        </p:tgtEl>
                                        <p:attrNameLst>
                                          <p:attrName>style.visibility</p:attrName>
                                        </p:attrNameLst>
                                      </p:cBhvr>
                                      <p:to>
                                        <p:strVal val="visible"/>
                                      </p:to>
                                    </p:set>
                                    <p:animEffect transition="in" filter="fade">
                                      <p:cBhvr>
                                        <p:cTn id="7" dur="500"/>
                                        <p:tgtEl>
                                          <p:spTgt spid="3481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819">
                                            <p:txEl>
                                              <p:pRg st="4" end="4"/>
                                            </p:txEl>
                                          </p:spTgt>
                                        </p:tgtEl>
                                        <p:attrNameLst>
                                          <p:attrName>style.visibility</p:attrName>
                                        </p:attrNameLst>
                                      </p:cBhvr>
                                      <p:to>
                                        <p:strVal val="visible"/>
                                      </p:to>
                                    </p:set>
                                    <p:animEffect transition="in" filter="fade">
                                      <p:cBhvr>
                                        <p:cTn id="10" dur="500"/>
                                        <p:tgtEl>
                                          <p:spTgt spid="34819">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819">
                                            <p:txEl>
                                              <p:pRg st="5" end="5"/>
                                            </p:txEl>
                                          </p:spTgt>
                                        </p:tgtEl>
                                        <p:attrNameLst>
                                          <p:attrName>style.visibility</p:attrName>
                                        </p:attrNameLst>
                                      </p:cBhvr>
                                      <p:to>
                                        <p:strVal val="visible"/>
                                      </p:to>
                                    </p:set>
                                    <p:animEffect transition="in" filter="fade">
                                      <p:cBhvr>
                                        <p:cTn id="13"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xmlns="" id="{75CB76B9-1404-C14F-A798-4C1181130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 y="2578100"/>
            <a:ext cx="4795837" cy="407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a:extLst>
              <a:ext uri="{FF2B5EF4-FFF2-40B4-BE49-F238E27FC236}">
                <a16:creationId xmlns:a16="http://schemas.microsoft.com/office/drawing/2014/main" xmlns="" id="{FCDB0058-815F-DB4F-9335-10F2B64EF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189038"/>
            <a:ext cx="7772400" cy="129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a:extLst>
              <a:ext uri="{FF2B5EF4-FFF2-40B4-BE49-F238E27FC236}">
                <a16:creationId xmlns:a16="http://schemas.microsoft.com/office/drawing/2014/main" xmlns="" id="{26462C59-E426-F04C-BF8C-3227A1D4D12F}"/>
              </a:ext>
            </a:extLst>
          </p:cNvPr>
          <p:cNvSpPr txBox="1"/>
          <p:nvPr/>
        </p:nvSpPr>
        <p:spPr>
          <a:xfrm>
            <a:off x="442913" y="177800"/>
            <a:ext cx="9172575" cy="1016000"/>
          </a:xfrm>
          <a:prstGeom prst="rect">
            <a:avLst/>
          </a:prstGeom>
          <a:no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000" b="1">
                <a:solidFill>
                  <a:srgbClr val="FFFF66"/>
                </a:solidFill>
                <a:effectLst>
                  <a:outerShdw blurRad="38100" dist="38100" dir="2700000" algn="tl">
                    <a:srgbClr val="000000"/>
                  </a:outerShdw>
                </a:effectLst>
              </a:rPr>
              <a:t>Evidência da relação consumo de sódio e PA em estudo ecológico</a:t>
            </a:r>
          </a:p>
        </p:txBody>
      </p:sp>
      <p:pic>
        <p:nvPicPr>
          <p:cNvPr id="58373" name="Picture 4">
            <a:extLst>
              <a:ext uri="{FF2B5EF4-FFF2-40B4-BE49-F238E27FC236}">
                <a16:creationId xmlns:a16="http://schemas.microsoft.com/office/drawing/2014/main" xmlns="" id="{B5F36C6D-F62E-1448-AA4B-0A39EC6FB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2366963"/>
            <a:ext cx="2868613"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8374" name="Straight Connector 3">
            <a:extLst>
              <a:ext uri="{FF2B5EF4-FFF2-40B4-BE49-F238E27FC236}">
                <a16:creationId xmlns:a16="http://schemas.microsoft.com/office/drawing/2014/main" xmlns="" id="{AC88BED5-E231-1C4C-BFD1-18A79D2FEB91}"/>
              </a:ext>
            </a:extLst>
          </p:cNvPr>
          <p:cNvCxnSpPr>
            <a:cxnSpLocks noChangeShapeType="1"/>
          </p:cNvCxnSpPr>
          <p:nvPr/>
        </p:nvCxnSpPr>
        <p:spPr bwMode="auto">
          <a:xfrm flipV="1">
            <a:off x="2439988" y="3967163"/>
            <a:ext cx="2968625" cy="941387"/>
          </a:xfrm>
          <a:prstGeom prst="line">
            <a:avLst/>
          </a:prstGeom>
          <a:noFill/>
          <a:ln w="57150">
            <a:solidFill>
              <a:srgbClr val="800000"/>
            </a:solidFill>
            <a:prstDash val="sysDash"/>
            <a:round/>
            <a:headEnd type="none" w="sm" len="sm"/>
            <a:tailEnd type="none" w="sm" len="sm"/>
          </a:ln>
          <a:extLst>
            <a:ext uri="{909E8E84-426E-40DD-AFC4-6F175D3DCCD1}">
              <a14:hiddenFill xmlns:a14="http://schemas.microsoft.com/office/drawing/2010/main">
                <a:noFill/>
              </a14:hiddenFill>
            </a:ext>
          </a:extLst>
        </p:spPr>
      </p:cxnSp>
      <p:sp>
        <p:nvSpPr>
          <p:cNvPr id="5" name="TextBox 4">
            <a:extLst>
              <a:ext uri="{FF2B5EF4-FFF2-40B4-BE49-F238E27FC236}">
                <a16:creationId xmlns:a16="http://schemas.microsoft.com/office/drawing/2014/main" xmlns="" id="{4B3B9BF4-AFAA-304C-B60A-81A959E7375E}"/>
              </a:ext>
            </a:extLst>
          </p:cNvPr>
          <p:cNvSpPr txBox="1">
            <a:spLocks noChangeArrowheads="1"/>
          </p:cNvSpPr>
          <p:nvPr/>
        </p:nvSpPr>
        <p:spPr bwMode="auto">
          <a:xfrm>
            <a:off x="6275388" y="5437188"/>
            <a:ext cx="3562350" cy="12017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pt-BR" sz="1800" b="1">
                <a:solidFill>
                  <a:srgbClr val="800000"/>
                </a:solidFill>
              </a:rPr>
              <a:t>Em 48 centros, excreção de Na diretamente relacionada aos níveis pressóricos e inversamente à excreção de 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xmlns="" id="{93C4955F-6F36-B44D-A606-ABEA89B06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2138363"/>
            <a:ext cx="922655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8EE79DD1-5537-D54B-8B88-CB460D398BEA}"/>
              </a:ext>
            </a:extLst>
          </p:cNvPr>
          <p:cNvSpPr txBox="1"/>
          <p:nvPr/>
        </p:nvSpPr>
        <p:spPr>
          <a:xfrm>
            <a:off x="592138" y="5329238"/>
            <a:ext cx="2771775" cy="120015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TOHP I  - 1987-90</a:t>
            </a:r>
          </a:p>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(n=744; 18 meses)</a:t>
            </a:r>
          </a:p>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TOHP II (1990-5) </a:t>
            </a:r>
          </a:p>
          <a:p>
            <a:pPr eaLnBrk="1" hangingPunct="1">
              <a:defRPr/>
            </a:pPr>
            <a:r>
              <a:rPr lang="pt-BR" altLang="pt-BR" sz="1800" b="1">
                <a:solidFill>
                  <a:schemeClr val="tx1"/>
                </a:solidFill>
                <a:effectLst>
                  <a:outerShdw blurRad="38100" dist="38100" dir="2700000" algn="tl">
                    <a:srgbClr val="000000"/>
                  </a:outerShdw>
                </a:effectLst>
                <a:cs typeface="Arial" panose="020B0604020202020204" pitchFamily="34" charset="0"/>
              </a:rPr>
              <a:t>(n=1382;  até 48 meses)</a:t>
            </a:r>
          </a:p>
        </p:txBody>
      </p:sp>
      <p:grpSp>
        <p:nvGrpSpPr>
          <p:cNvPr id="2" name="Group 11">
            <a:extLst>
              <a:ext uri="{FF2B5EF4-FFF2-40B4-BE49-F238E27FC236}">
                <a16:creationId xmlns:a16="http://schemas.microsoft.com/office/drawing/2014/main" xmlns="" id="{DAEA03A0-2813-1142-889D-D0BCFAD10CEF}"/>
              </a:ext>
            </a:extLst>
          </p:cNvPr>
          <p:cNvGrpSpPr>
            <a:grpSpLocks/>
          </p:cNvGrpSpPr>
          <p:nvPr/>
        </p:nvGrpSpPr>
        <p:grpSpPr bwMode="auto">
          <a:xfrm>
            <a:off x="5348288" y="5857875"/>
            <a:ext cx="4760912" cy="657225"/>
            <a:chOff x="5526088" y="5934075"/>
            <a:chExt cx="4760912" cy="657225"/>
          </a:xfrm>
        </p:grpSpPr>
        <p:pic>
          <p:nvPicPr>
            <p:cNvPr id="59399" name="Picture 5">
              <a:extLst>
                <a:ext uri="{FF2B5EF4-FFF2-40B4-BE49-F238E27FC236}">
                  <a16:creationId xmlns:a16="http://schemas.microsoft.com/office/drawing/2014/main" xmlns="" id="{ACFFF31C-49F4-154A-A6CE-261612E4A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88" y="5934075"/>
              <a:ext cx="43910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a:extLst>
                <a:ext uri="{FF2B5EF4-FFF2-40B4-BE49-F238E27FC236}">
                  <a16:creationId xmlns:a16="http://schemas.microsoft.com/office/drawing/2014/main" xmlns="" id="{7B6DC6B1-2D29-7A48-83C8-212D9DD9695E}"/>
                </a:ext>
              </a:extLst>
            </p:cNvPr>
            <p:cNvSpPr/>
            <p:nvPr/>
          </p:nvSpPr>
          <p:spPr bwMode="auto">
            <a:xfrm>
              <a:off x="9626600" y="5969000"/>
              <a:ext cx="660400" cy="596900"/>
            </a:xfrm>
            <a:prstGeom prst="rightArrow">
              <a:avLst/>
            </a:prstGeom>
            <a:solidFill>
              <a:srgbClr val="FFFFFF"/>
            </a:solidFill>
            <a:ln w="12700" cap="flat" cmpd="sng" algn="ctr">
              <a:solidFill>
                <a:srgbClr val="C00000"/>
              </a:solidFill>
              <a:prstDash val="solid"/>
              <a:round/>
              <a:headEnd type="none" w="sm" len="sm"/>
              <a:tailEnd type="none" w="sm" len="sm"/>
            </a:ln>
            <a:effectLst/>
          </p:spPr>
          <p:txBody>
            <a:bodyPr/>
            <a:lstStyle/>
            <a:p>
              <a:pPr>
                <a:defRPr/>
              </a:pPr>
              <a:endParaRPr lang="pt-BR">
                <a:effectLst>
                  <a:outerShdw blurRad="38100" dist="38100" dir="2700000" algn="tl">
                    <a:srgbClr val="000000">
                      <a:alpha val="43137"/>
                    </a:srgbClr>
                  </a:outerShdw>
                </a:effectLst>
                <a:latin typeface="Arial" charset="0"/>
                <a:ea typeface="+mn-ea"/>
                <a:cs typeface="Arial" charset="0"/>
              </a:endParaRPr>
            </a:p>
          </p:txBody>
        </p:sp>
      </p:grpSp>
      <p:sp>
        <p:nvSpPr>
          <p:cNvPr id="10" name="TextBox 9">
            <a:extLst>
              <a:ext uri="{FF2B5EF4-FFF2-40B4-BE49-F238E27FC236}">
                <a16:creationId xmlns:a16="http://schemas.microsoft.com/office/drawing/2014/main" xmlns="" id="{662138ED-63C9-C643-BBD0-D4A3E4FA5E68}"/>
              </a:ext>
            </a:extLst>
          </p:cNvPr>
          <p:cNvSpPr txBox="1"/>
          <p:nvPr/>
        </p:nvSpPr>
        <p:spPr>
          <a:xfrm>
            <a:off x="692150" y="549275"/>
            <a:ext cx="8940800" cy="58420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200" b="1">
                <a:solidFill>
                  <a:srgbClr val="FFFF65"/>
                </a:solidFill>
                <a:effectLst>
                  <a:outerShdw blurRad="38100" dist="38100" dir="2700000" algn="tl">
                    <a:srgbClr val="000000"/>
                  </a:outerShdw>
                </a:effectLst>
              </a:rPr>
              <a:t>Cortar sal na dieta reduz evento e morte CV?</a:t>
            </a:r>
          </a:p>
        </p:txBody>
      </p:sp>
      <p:sp>
        <p:nvSpPr>
          <p:cNvPr id="59398" name="TextBox 7">
            <a:extLst>
              <a:ext uri="{FF2B5EF4-FFF2-40B4-BE49-F238E27FC236}">
                <a16:creationId xmlns:a16="http://schemas.microsoft.com/office/drawing/2014/main" xmlns="" id="{6A3242FF-314B-6E40-8EC4-41A0706E427B}"/>
              </a:ext>
            </a:extLst>
          </p:cNvPr>
          <p:cNvSpPr txBox="1">
            <a:spLocks noChangeArrowheads="1"/>
          </p:cNvSpPr>
          <p:nvPr/>
        </p:nvSpPr>
        <p:spPr bwMode="auto">
          <a:xfrm>
            <a:off x="981075" y="2822575"/>
            <a:ext cx="69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pt-BR" altLang="pt-BR" sz="2000">
                <a:solidFill>
                  <a:srgbClr val="00B0F0"/>
                </a:solidFill>
                <a:latin typeface="Baskerville Old Face" panose="02020602080505020303" pitchFamily="18" charset="77"/>
              </a:rPr>
              <a:t>2007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dissolve">
                                      <p:cBhvr>
                                        <p:cTn id="7" dur="500"/>
                                        <p:tgtEl>
                                          <p:spTgt spid="39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a:extLst>
              <a:ext uri="{FF2B5EF4-FFF2-40B4-BE49-F238E27FC236}">
                <a16:creationId xmlns:a16="http://schemas.microsoft.com/office/drawing/2014/main" xmlns="" id="{2C258B86-1E1A-744C-8D9C-0BA124854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285750"/>
            <a:ext cx="488315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a:extLst>
              <a:ext uri="{FF2B5EF4-FFF2-40B4-BE49-F238E27FC236}">
                <a16:creationId xmlns:a16="http://schemas.microsoft.com/office/drawing/2014/main" xmlns="" id="{6AE440A8-B98B-4549-889F-966F1A572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304800"/>
            <a:ext cx="49069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
            <a:extLst>
              <a:ext uri="{FF2B5EF4-FFF2-40B4-BE49-F238E27FC236}">
                <a16:creationId xmlns:a16="http://schemas.microsoft.com/office/drawing/2014/main" xmlns="" id="{831204C3-166C-D247-90C5-E2E0CDF5A37C}"/>
              </a:ext>
            </a:extLst>
          </p:cNvPr>
          <p:cNvSpPr txBox="1">
            <a:spLocks noChangeArrowheads="1"/>
          </p:cNvSpPr>
          <p:nvPr/>
        </p:nvSpPr>
        <p:spPr bwMode="auto">
          <a:xfrm>
            <a:off x="2160588" y="265430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pt-BR" altLang="pt-BR" sz="1800" b="1">
                <a:solidFill>
                  <a:schemeClr val="bg1"/>
                </a:solidFill>
              </a:rPr>
              <a:t>RR 0.75, p = 0.04</a:t>
            </a:r>
          </a:p>
        </p:txBody>
      </p:sp>
      <p:sp>
        <p:nvSpPr>
          <p:cNvPr id="61445" name="TextBox 4">
            <a:extLst>
              <a:ext uri="{FF2B5EF4-FFF2-40B4-BE49-F238E27FC236}">
                <a16:creationId xmlns:a16="http://schemas.microsoft.com/office/drawing/2014/main" xmlns="" id="{F955E879-CF76-2F48-B4C4-2D48A7D67C96}"/>
              </a:ext>
            </a:extLst>
          </p:cNvPr>
          <p:cNvSpPr txBox="1">
            <a:spLocks noChangeArrowheads="1"/>
          </p:cNvSpPr>
          <p:nvPr/>
        </p:nvSpPr>
        <p:spPr bwMode="auto">
          <a:xfrm>
            <a:off x="7180263" y="2755900"/>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pt-BR" altLang="pt-BR" sz="1800" b="1">
                <a:solidFill>
                  <a:schemeClr val="bg1"/>
                </a:solidFill>
              </a:rPr>
              <a:t>RR 0.80, p &gt; 0.05</a:t>
            </a:r>
          </a:p>
        </p:txBody>
      </p:sp>
      <p:sp>
        <p:nvSpPr>
          <p:cNvPr id="6" name="TextBox 5">
            <a:extLst>
              <a:ext uri="{FF2B5EF4-FFF2-40B4-BE49-F238E27FC236}">
                <a16:creationId xmlns:a16="http://schemas.microsoft.com/office/drawing/2014/main" xmlns="" id="{CBB309DD-2993-FB4B-962F-C3F98477CEC5}"/>
              </a:ext>
            </a:extLst>
          </p:cNvPr>
          <p:cNvSpPr txBox="1">
            <a:spLocks noChangeArrowheads="1"/>
          </p:cNvSpPr>
          <p:nvPr/>
        </p:nvSpPr>
        <p:spPr bwMode="auto">
          <a:xfrm rot="-2157141">
            <a:off x="5302250" y="3663950"/>
            <a:ext cx="4968875" cy="830263"/>
          </a:xfrm>
          <a:prstGeom prst="rect">
            <a:avLst/>
          </a:prstGeom>
          <a:solidFill>
            <a:srgbClr val="000042"/>
          </a:solidFill>
          <a:ln w="9525">
            <a:solidFill>
              <a:srgbClr val="C00000"/>
            </a:solidFill>
            <a:miter lim="800000"/>
            <a:headEnd/>
            <a:tailEnd/>
          </a:ln>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pt-BR" altLang="pt-BR" sz="2400" b="1">
                <a:solidFill>
                  <a:srgbClr val="FFFFFF"/>
                </a:solidFill>
                <a:latin typeface="Tahoma" panose="020B0604030504040204" pitchFamily="34" charset="0"/>
                <a:cs typeface="Tahoma" panose="020B0604030504040204" pitchFamily="34" charset="0"/>
              </a:rPr>
              <a:t>Mortalidade</a:t>
            </a:r>
          </a:p>
          <a:p>
            <a:pPr algn="ctr" eaLnBrk="1" hangingPunct="1">
              <a:spcBef>
                <a:spcPct val="0"/>
              </a:spcBef>
              <a:buClrTx/>
              <a:buSzTx/>
              <a:buFontTx/>
              <a:buNone/>
            </a:pPr>
            <a:r>
              <a:rPr lang="pt-BR" altLang="pt-BR" sz="2400" b="1">
                <a:solidFill>
                  <a:srgbClr val="FFFFFF"/>
                </a:solidFill>
                <a:latin typeface="Tahoma" panose="020B0604030504040204" pitchFamily="34" charset="0"/>
                <a:cs typeface="Tahoma" panose="020B0604030504040204" pitchFamily="34" charset="0"/>
              </a:rPr>
              <a:t>Estudos de mais longa duração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xmlns="" id="{51F22747-7456-7344-A5ED-CD1243943C0A}"/>
              </a:ext>
            </a:extLst>
          </p:cNvPr>
          <p:cNvSpPr txBox="1">
            <a:spLocks noChangeArrowheads="1"/>
          </p:cNvSpPr>
          <p:nvPr/>
        </p:nvSpPr>
        <p:spPr bwMode="auto">
          <a:xfrm>
            <a:off x="1809179" y="422275"/>
            <a:ext cx="6651180" cy="584775"/>
          </a:xfrm>
          <a:prstGeom prst="rect">
            <a:avLst/>
          </a:prstGeom>
          <a:noFill/>
          <a:ln w="9525">
            <a:noFill/>
            <a:miter lim="800000"/>
            <a:headEnd/>
            <a:tailEnd/>
          </a:ln>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3200" b="1" dirty="0">
                <a:solidFill>
                  <a:srgbClr val="FFFF66"/>
                </a:solidFill>
                <a:effectLst>
                  <a:outerShdw blurRad="38100" dist="38100" dir="2700000" algn="tl">
                    <a:srgbClr val="000000"/>
                  </a:outerShdw>
                </a:effectLst>
                <a:latin typeface="Tahoma" panose="020B0604030504040204" pitchFamily="34" charset="0"/>
              </a:rPr>
              <a:t>Manifestações da aterosclerose</a:t>
            </a:r>
          </a:p>
        </p:txBody>
      </p:sp>
      <p:sp>
        <p:nvSpPr>
          <p:cNvPr id="19459" name="Text Box 3">
            <a:extLst>
              <a:ext uri="{FF2B5EF4-FFF2-40B4-BE49-F238E27FC236}">
                <a16:creationId xmlns:a16="http://schemas.microsoft.com/office/drawing/2014/main" xmlns="" id="{84671252-CF47-1945-B855-434C81C1CA17}"/>
              </a:ext>
            </a:extLst>
          </p:cNvPr>
          <p:cNvSpPr txBox="1">
            <a:spLocks noChangeArrowheads="1"/>
          </p:cNvSpPr>
          <p:nvPr/>
        </p:nvSpPr>
        <p:spPr bwMode="auto">
          <a:xfrm>
            <a:off x="552450" y="1355725"/>
            <a:ext cx="9302750" cy="430213"/>
          </a:xfrm>
          <a:prstGeom prst="rect">
            <a:avLst/>
          </a:prstGeom>
          <a:noFill/>
          <a:ln w="9525">
            <a:noFill/>
            <a:miter lim="800000"/>
            <a:headEnd/>
            <a:tailEnd/>
          </a:ln>
        </p:spPr>
        <p:txBody>
          <a:bodyPr>
            <a:spAutoFit/>
          </a:bodyPr>
          <a:lstStyle>
            <a:lvl1pPr marL="261938" indent="-261938">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ts val="1200"/>
              </a:spcBef>
              <a:buClr>
                <a:srgbClr val="C00000"/>
              </a:buClr>
              <a:buFont typeface="Arial" panose="020B0604020202020204" pitchFamily="34" charset="0"/>
              <a:buChar char="•"/>
              <a:defRPr/>
            </a:pPr>
            <a:r>
              <a:rPr lang="pt-BR" altLang="pt-BR" sz="2200" b="1" dirty="0">
                <a:solidFill>
                  <a:schemeClr val="tx1"/>
                </a:solidFill>
                <a:effectLst>
                  <a:outerShdw blurRad="38100" dist="38100" dir="2700000" algn="tl">
                    <a:srgbClr val="000000"/>
                  </a:outerShdw>
                </a:effectLst>
              </a:rPr>
              <a:t>Artérias + acometidas: coronárias, cerebrais, aorta, renais e MMII</a:t>
            </a:r>
            <a:endParaRPr lang="en-US" altLang="pt-BR" sz="2200" b="1" dirty="0">
              <a:solidFill>
                <a:schemeClr val="tx1"/>
              </a:solidFill>
              <a:effectLst>
                <a:outerShdw blurRad="38100" dist="38100" dir="2700000" algn="tl">
                  <a:srgbClr val="000000"/>
                </a:outerShdw>
              </a:effectLst>
            </a:endParaRPr>
          </a:p>
        </p:txBody>
      </p:sp>
      <p:sp>
        <p:nvSpPr>
          <p:cNvPr id="6" name="Line 4">
            <a:extLst>
              <a:ext uri="{FF2B5EF4-FFF2-40B4-BE49-F238E27FC236}">
                <a16:creationId xmlns:a16="http://schemas.microsoft.com/office/drawing/2014/main" xmlns="" id="{2475BCBA-8B0D-CB4D-8A88-3957330B3165}"/>
              </a:ext>
            </a:extLst>
          </p:cNvPr>
          <p:cNvSpPr>
            <a:spLocks noChangeShapeType="1"/>
          </p:cNvSpPr>
          <p:nvPr/>
        </p:nvSpPr>
        <p:spPr bwMode="auto">
          <a:xfrm rot="358953" flipH="1">
            <a:off x="3367088" y="2936875"/>
            <a:ext cx="889000" cy="576263"/>
          </a:xfrm>
          <a:prstGeom prst="line">
            <a:avLst/>
          </a:prstGeom>
          <a:noFill/>
          <a:ln w="57150">
            <a:solidFill>
              <a:schemeClr val="hlink"/>
            </a:solidFill>
            <a:round/>
            <a:headEnd/>
            <a:tailEnd type="triangle" w="med" len="med"/>
          </a:ln>
        </p:spPr>
        <p:txBody>
          <a:bodyPr/>
          <a:lstStyle/>
          <a:p>
            <a:pPr eaLnBrk="1" hangingPunct="1">
              <a:defRPr/>
            </a:pPr>
            <a:endParaRPr lang="en-US">
              <a:latin typeface="+mj-lt"/>
              <a:ea typeface="ＭＳ Ｐゴシック" charset="0"/>
              <a:cs typeface="Arial" charset="0"/>
            </a:endParaRPr>
          </a:p>
        </p:txBody>
      </p:sp>
      <p:grpSp>
        <p:nvGrpSpPr>
          <p:cNvPr id="71685" name="Group 5">
            <a:extLst>
              <a:ext uri="{FF2B5EF4-FFF2-40B4-BE49-F238E27FC236}">
                <a16:creationId xmlns:a16="http://schemas.microsoft.com/office/drawing/2014/main" xmlns="" id="{A91DE36D-A4D5-1C4C-A856-9B81C43707F9}"/>
              </a:ext>
            </a:extLst>
          </p:cNvPr>
          <p:cNvGrpSpPr>
            <a:grpSpLocks/>
          </p:cNvGrpSpPr>
          <p:nvPr/>
        </p:nvGrpSpPr>
        <p:grpSpPr bwMode="auto">
          <a:xfrm>
            <a:off x="4211638" y="1984375"/>
            <a:ext cx="2317750" cy="1192213"/>
            <a:chOff x="2358" y="1426"/>
            <a:chExt cx="1298" cy="751"/>
          </a:xfrm>
        </p:grpSpPr>
        <p:pic>
          <p:nvPicPr>
            <p:cNvPr id="71701" name="Picture 7" descr="coagulo2">
              <a:extLst>
                <a:ext uri="{FF2B5EF4-FFF2-40B4-BE49-F238E27FC236}">
                  <a16:creationId xmlns:a16="http://schemas.microsoft.com/office/drawing/2014/main" xmlns="" id="{8999A84E-0400-914F-9BDE-6E78142C3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 y="1426"/>
              <a:ext cx="1089" cy="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a:extLst>
                <a:ext uri="{FF2B5EF4-FFF2-40B4-BE49-F238E27FC236}">
                  <a16:creationId xmlns:a16="http://schemas.microsoft.com/office/drawing/2014/main" xmlns="" id="{8036E39B-06FB-334C-AA07-B0C39B0A2131}"/>
                </a:ext>
              </a:extLst>
            </p:cNvPr>
            <p:cNvSpPr txBox="1">
              <a:spLocks noChangeArrowheads="1"/>
            </p:cNvSpPr>
            <p:nvPr/>
          </p:nvSpPr>
          <p:spPr bwMode="auto">
            <a:xfrm>
              <a:off x="2358" y="1628"/>
              <a:ext cx="1298" cy="288"/>
            </a:xfrm>
            <a:prstGeom prst="rect">
              <a:avLst/>
            </a:prstGeom>
            <a:noFill/>
            <a:ln>
              <a:noFill/>
            </a:ln>
          </p:spPr>
          <p:txBody>
            <a:bodyPr>
              <a:spAutoFit/>
              <a:scene3d>
                <a:camera prst="orthographicFront"/>
                <a:lightRig rig="balanced" dir="t">
                  <a:rot lat="0" lon="0" rev="2100000"/>
                </a:lightRig>
              </a:scene3d>
              <a:sp3d extrusionH="57150" prstMaterial="metal">
                <a:bevelT w="38100" h="25400"/>
                <a:contourClr>
                  <a:schemeClr val="bg2"/>
                </a:contourClr>
              </a:sp3d>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pt-BR" sz="2400" b="1" dirty="0">
                  <a:ln w="50800"/>
                  <a:solidFill>
                    <a:schemeClr val="bg2"/>
                  </a:solidFill>
                  <a:latin typeface="+mn-lt"/>
                  <a:cs typeface="Arial" charset="0"/>
                </a:rPr>
                <a:t>Trombose</a:t>
              </a:r>
            </a:p>
          </p:txBody>
        </p:sp>
      </p:grpSp>
      <p:sp>
        <p:nvSpPr>
          <p:cNvPr id="8" name="Line 8">
            <a:extLst>
              <a:ext uri="{FF2B5EF4-FFF2-40B4-BE49-F238E27FC236}">
                <a16:creationId xmlns:a16="http://schemas.microsoft.com/office/drawing/2014/main" xmlns="" id="{407EC1B3-A39A-DE43-A167-A04A9D755983}"/>
              </a:ext>
            </a:extLst>
          </p:cNvPr>
          <p:cNvSpPr>
            <a:spLocks noChangeShapeType="1"/>
          </p:cNvSpPr>
          <p:nvPr/>
        </p:nvSpPr>
        <p:spPr bwMode="auto">
          <a:xfrm>
            <a:off x="6511925" y="2979738"/>
            <a:ext cx="1054100" cy="433387"/>
          </a:xfrm>
          <a:prstGeom prst="line">
            <a:avLst/>
          </a:prstGeom>
          <a:noFill/>
          <a:ln w="57150">
            <a:solidFill>
              <a:schemeClr val="hlink"/>
            </a:solidFill>
            <a:round/>
            <a:headEnd/>
            <a:tailEnd type="triangle" w="med" len="med"/>
          </a:ln>
        </p:spPr>
        <p:txBody>
          <a:bodyPr/>
          <a:lstStyle/>
          <a:p>
            <a:pPr eaLnBrk="1" hangingPunct="1">
              <a:defRPr/>
            </a:pPr>
            <a:endParaRPr lang="en-US">
              <a:latin typeface="+mj-lt"/>
              <a:ea typeface="ＭＳ Ｐゴシック" charset="0"/>
              <a:cs typeface="Arial" charset="0"/>
            </a:endParaRPr>
          </a:p>
        </p:txBody>
      </p:sp>
      <p:sp>
        <p:nvSpPr>
          <p:cNvPr id="12" name="Line 10">
            <a:extLst>
              <a:ext uri="{FF2B5EF4-FFF2-40B4-BE49-F238E27FC236}">
                <a16:creationId xmlns:a16="http://schemas.microsoft.com/office/drawing/2014/main" xmlns="" id="{689E2D55-1A37-2641-9414-2A2189576072}"/>
              </a:ext>
            </a:extLst>
          </p:cNvPr>
          <p:cNvSpPr>
            <a:spLocks noChangeShapeType="1"/>
          </p:cNvSpPr>
          <p:nvPr/>
        </p:nvSpPr>
        <p:spPr bwMode="auto">
          <a:xfrm>
            <a:off x="5386388" y="3182938"/>
            <a:ext cx="0" cy="360362"/>
          </a:xfrm>
          <a:prstGeom prst="line">
            <a:avLst/>
          </a:prstGeom>
          <a:noFill/>
          <a:ln w="57150">
            <a:solidFill>
              <a:schemeClr val="hlink"/>
            </a:solidFill>
            <a:round/>
            <a:headEnd/>
            <a:tailEnd type="triangle" w="med" len="med"/>
          </a:ln>
        </p:spPr>
        <p:txBody>
          <a:bodyPr/>
          <a:lstStyle/>
          <a:p>
            <a:pPr eaLnBrk="1" hangingPunct="1">
              <a:defRPr/>
            </a:pPr>
            <a:endParaRPr lang="en-US">
              <a:latin typeface="+mj-lt"/>
              <a:ea typeface="ＭＳ Ｐゴシック" charset="0"/>
              <a:cs typeface="Arial" charset="0"/>
            </a:endParaRPr>
          </a:p>
        </p:txBody>
      </p:sp>
      <p:grpSp>
        <p:nvGrpSpPr>
          <p:cNvPr id="71688" name="Group 11">
            <a:extLst>
              <a:ext uri="{FF2B5EF4-FFF2-40B4-BE49-F238E27FC236}">
                <a16:creationId xmlns:a16="http://schemas.microsoft.com/office/drawing/2014/main" xmlns="" id="{09462973-9153-734C-9BD1-183F6C3D53C0}"/>
              </a:ext>
            </a:extLst>
          </p:cNvPr>
          <p:cNvGrpSpPr>
            <a:grpSpLocks/>
          </p:cNvGrpSpPr>
          <p:nvPr/>
        </p:nvGrpSpPr>
        <p:grpSpPr bwMode="auto">
          <a:xfrm>
            <a:off x="4459288" y="3857625"/>
            <a:ext cx="2179637" cy="1866900"/>
            <a:chOff x="3458" y="1299"/>
            <a:chExt cx="1715" cy="1715"/>
          </a:xfrm>
        </p:grpSpPr>
        <p:pic>
          <p:nvPicPr>
            <p:cNvPr id="71699" name="Picture 12" descr="China">
              <a:extLst>
                <a:ext uri="{FF2B5EF4-FFF2-40B4-BE49-F238E27FC236}">
                  <a16:creationId xmlns:a16="http://schemas.microsoft.com/office/drawing/2014/main" xmlns="" id="{B9A80040-50EB-744A-8F30-5881B30FB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8" y="1299"/>
              <a:ext cx="1715" cy="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3">
              <a:extLst>
                <a:ext uri="{FF2B5EF4-FFF2-40B4-BE49-F238E27FC236}">
                  <a16:creationId xmlns:a16="http://schemas.microsoft.com/office/drawing/2014/main" xmlns="" id="{B7EE176B-0E01-284F-94A6-6F3C2BE04127}"/>
                </a:ext>
              </a:extLst>
            </p:cNvPr>
            <p:cNvSpPr>
              <a:spLocks noChangeArrowheads="1"/>
            </p:cNvSpPr>
            <p:nvPr/>
          </p:nvSpPr>
          <p:spPr bwMode="auto">
            <a:xfrm>
              <a:off x="4501" y="1761"/>
              <a:ext cx="557" cy="569"/>
            </a:xfrm>
            <a:prstGeom prst="ellipse">
              <a:avLst/>
            </a:prstGeom>
            <a:noFill/>
            <a:ln w="31750">
              <a:solidFill>
                <a:srgbClr val="FF0000"/>
              </a:solidFill>
              <a:round/>
              <a:headEnd/>
              <a:tailEnd/>
            </a:ln>
          </p:spPr>
          <p:txBody>
            <a:bodyPr wrap="none" anchor="ctr"/>
            <a:lstStyle/>
            <a:p>
              <a:pPr>
                <a:defRPr/>
              </a:pPr>
              <a:endParaRPr lang="en-US">
                <a:latin typeface="+mj-lt"/>
                <a:ea typeface="ＭＳ Ｐゴシック" charset="0"/>
                <a:cs typeface="Arial" charset="0"/>
              </a:endParaRPr>
            </a:p>
          </p:txBody>
        </p:sp>
      </p:grpSp>
      <p:grpSp>
        <p:nvGrpSpPr>
          <p:cNvPr id="71689" name="Group 14">
            <a:extLst>
              <a:ext uri="{FF2B5EF4-FFF2-40B4-BE49-F238E27FC236}">
                <a16:creationId xmlns:a16="http://schemas.microsoft.com/office/drawing/2014/main" xmlns="" id="{6BBCF05B-15A2-674B-BEB4-8BAAD8DD112D}"/>
              </a:ext>
            </a:extLst>
          </p:cNvPr>
          <p:cNvGrpSpPr>
            <a:grpSpLocks/>
          </p:cNvGrpSpPr>
          <p:nvPr/>
        </p:nvGrpSpPr>
        <p:grpSpPr bwMode="auto">
          <a:xfrm>
            <a:off x="1352550" y="3875088"/>
            <a:ext cx="2579688" cy="1893887"/>
            <a:chOff x="1096" y="284"/>
            <a:chExt cx="2447" cy="1924"/>
          </a:xfrm>
        </p:grpSpPr>
        <p:pic>
          <p:nvPicPr>
            <p:cNvPr id="71697" name="Picture 15">
              <a:extLst>
                <a:ext uri="{FF2B5EF4-FFF2-40B4-BE49-F238E27FC236}">
                  <a16:creationId xmlns:a16="http://schemas.microsoft.com/office/drawing/2014/main" xmlns="" id="{D1B6E4DA-8310-5A48-97CC-83AE5D7AF91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 y="284"/>
              <a:ext cx="2447" cy="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Picture 16" descr="china_heartattack">
              <a:extLst>
                <a:ext uri="{FF2B5EF4-FFF2-40B4-BE49-F238E27FC236}">
                  <a16:creationId xmlns:a16="http://schemas.microsoft.com/office/drawing/2014/main" xmlns="" id="{7A864512-5776-4848-A311-EA7142BE9C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3" y="1233"/>
              <a:ext cx="1076" cy="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Box 17">
            <a:extLst>
              <a:ext uri="{FF2B5EF4-FFF2-40B4-BE49-F238E27FC236}">
                <a16:creationId xmlns:a16="http://schemas.microsoft.com/office/drawing/2014/main" xmlns="" id="{CF19028D-8EAB-A741-8BA4-56484367A2AF}"/>
              </a:ext>
            </a:extLst>
          </p:cNvPr>
          <p:cNvSpPr txBox="1">
            <a:spLocks noChangeArrowheads="1"/>
          </p:cNvSpPr>
          <p:nvPr/>
        </p:nvSpPr>
        <p:spPr bwMode="auto">
          <a:xfrm>
            <a:off x="4238625" y="3454400"/>
            <a:ext cx="2614613" cy="461963"/>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b="1">
                <a:solidFill>
                  <a:schemeClr val="tx1"/>
                </a:solidFill>
                <a:effectLst>
                  <a:outerShdw blurRad="38100" dist="38100" dir="2700000" algn="tl">
                    <a:srgbClr val="000000"/>
                  </a:outerShdw>
                </a:effectLst>
              </a:rPr>
              <a:t>Cerebrovascular</a:t>
            </a:r>
          </a:p>
        </p:txBody>
      </p:sp>
      <p:sp>
        <p:nvSpPr>
          <p:cNvPr id="16" name="Text Box 18">
            <a:extLst>
              <a:ext uri="{FF2B5EF4-FFF2-40B4-BE49-F238E27FC236}">
                <a16:creationId xmlns:a16="http://schemas.microsoft.com/office/drawing/2014/main" xmlns="" id="{05766A0F-3468-EA49-8B6A-33CF6FF6EDE0}"/>
              </a:ext>
            </a:extLst>
          </p:cNvPr>
          <p:cNvSpPr txBox="1">
            <a:spLocks noChangeArrowheads="1"/>
          </p:cNvSpPr>
          <p:nvPr/>
        </p:nvSpPr>
        <p:spPr bwMode="auto">
          <a:xfrm>
            <a:off x="1441450" y="3425825"/>
            <a:ext cx="2373313" cy="461963"/>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b="1" dirty="0" err="1">
                <a:solidFill>
                  <a:schemeClr val="tx1"/>
                </a:solidFill>
                <a:effectLst>
                  <a:outerShdw blurRad="38100" dist="38100" dir="2700000" algn="tl">
                    <a:srgbClr val="000000"/>
                  </a:outerShdw>
                </a:effectLst>
              </a:rPr>
              <a:t>Coronariopatia</a:t>
            </a:r>
            <a:endParaRPr lang="pt-BR" altLang="pt-BR" b="1" dirty="0">
              <a:solidFill>
                <a:schemeClr val="tx1"/>
              </a:solidFill>
              <a:effectLst>
                <a:outerShdw blurRad="38100" dist="38100" dir="2700000" algn="tl">
                  <a:srgbClr val="000000"/>
                </a:outerShdw>
              </a:effectLst>
            </a:endParaRPr>
          </a:p>
        </p:txBody>
      </p:sp>
      <p:pic>
        <p:nvPicPr>
          <p:cNvPr id="71692" name="Picture 20">
            <a:extLst>
              <a:ext uri="{FF2B5EF4-FFF2-40B4-BE49-F238E27FC236}">
                <a16:creationId xmlns:a16="http://schemas.microsoft.com/office/drawing/2014/main" xmlns="" id="{15F4A2A1-7D7D-D348-B33A-160EBBAAC92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988" y="3789363"/>
            <a:ext cx="1979612"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a:extLst>
              <a:ext uri="{FF2B5EF4-FFF2-40B4-BE49-F238E27FC236}">
                <a16:creationId xmlns:a16="http://schemas.microsoft.com/office/drawing/2014/main" xmlns="" id="{8F2AC993-F5EE-B94D-B2A7-0C7B8AD74451}"/>
              </a:ext>
            </a:extLst>
          </p:cNvPr>
          <p:cNvSpPr txBox="1">
            <a:spLocks noChangeArrowheads="1"/>
          </p:cNvSpPr>
          <p:nvPr/>
        </p:nvSpPr>
        <p:spPr bwMode="auto">
          <a:xfrm>
            <a:off x="7489825" y="3379788"/>
            <a:ext cx="828675" cy="461962"/>
          </a:xfrm>
          <a:prstGeom prst="rect">
            <a:avLst/>
          </a:prstGeom>
          <a:noFill/>
          <a:ln w="9525">
            <a:noFill/>
            <a:miter lim="800000"/>
            <a:headEnd/>
            <a:tailEnd/>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b="1">
                <a:solidFill>
                  <a:schemeClr val="tx1"/>
                </a:solidFill>
                <a:effectLst>
                  <a:outerShdw blurRad="38100" dist="38100" dir="2700000" algn="tl">
                    <a:srgbClr val="000000"/>
                  </a:outerShdw>
                </a:effectLst>
              </a:rPr>
              <a:t>DAP</a:t>
            </a:r>
          </a:p>
        </p:txBody>
      </p:sp>
      <p:sp>
        <p:nvSpPr>
          <p:cNvPr id="25" name="Text Box 24">
            <a:extLst>
              <a:ext uri="{FF2B5EF4-FFF2-40B4-BE49-F238E27FC236}">
                <a16:creationId xmlns:a16="http://schemas.microsoft.com/office/drawing/2014/main" xmlns="" id="{20205AEF-10BD-D349-811A-1DE56E7AE9C0}"/>
              </a:ext>
            </a:extLst>
          </p:cNvPr>
          <p:cNvSpPr txBox="1">
            <a:spLocks noChangeArrowheads="1"/>
          </p:cNvSpPr>
          <p:nvPr/>
        </p:nvSpPr>
        <p:spPr bwMode="auto">
          <a:xfrm>
            <a:off x="4665663" y="5681663"/>
            <a:ext cx="1931987" cy="369887"/>
          </a:xfrm>
          <a:prstGeom prst="rect">
            <a:avLst/>
          </a:prstGeom>
          <a:noFill/>
          <a:ln w="12700">
            <a:noFill/>
            <a:miter lim="800000"/>
            <a:headEnd type="none" w="sm" len="sm"/>
            <a:tailEnd type="none" w="sm" len="sm"/>
          </a:ln>
          <a:effectLst/>
        </p:spPr>
        <p:txBody>
          <a:bodyPr>
            <a:spAutoFit/>
          </a:bodyPr>
          <a:lstStyle>
            <a:lvl1pPr marL="342900" indent="-342900" eaLnBrk="0" hangingPunct="0">
              <a:defRPr>
                <a:solidFill>
                  <a:srgbClr val="FFFFFF"/>
                </a:solidFill>
                <a:latin typeface="Arial" charset="0"/>
                <a:ea typeface="ＭＳ Ｐゴシック" charset="0"/>
                <a:cs typeface="Arial" charset="0"/>
              </a:defRPr>
            </a:lvl1pPr>
            <a:lvl2pPr marL="742950" indent="-285750" eaLnBrk="0" hangingPunct="0">
              <a:defRPr>
                <a:solidFill>
                  <a:srgbClr val="FFFFFF"/>
                </a:solidFill>
                <a:latin typeface="Arial" charset="0"/>
                <a:ea typeface="Arial" charset="0"/>
                <a:cs typeface="Arial" charset="0"/>
              </a:defRPr>
            </a:lvl2pPr>
            <a:lvl3pPr eaLnBrk="0" hangingPunct="0">
              <a:defRPr>
                <a:solidFill>
                  <a:srgbClr val="FFFFFF"/>
                </a:solidFill>
                <a:latin typeface="Arial" charset="0"/>
                <a:ea typeface="Arial" charset="0"/>
                <a:cs typeface="Arial" charset="0"/>
              </a:defRPr>
            </a:lvl3pPr>
            <a:lvl4pPr marL="1600200" indent="-228600" eaLnBrk="0" hangingPunct="0">
              <a:defRPr>
                <a:solidFill>
                  <a:srgbClr val="FFFFFF"/>
                </a:solidFill>
                <a:latin typeface="Arial" charset="0"/>
                <a:ea typeface="Arial" charset="0"/>
                <a:cs typeface="Arial" charset="0"/>
              </a:defRPr>
            </a:lvl4pPr>
            <a:lvl5pPr marL="2057400" indent="-228600" eaLnBrk="0" hangingPunct="0">
              <a:defRPr>
                <a:solidFill>
                  <a:srgbClr val="FFFFFF"/>
                </a:solidFill>
                <a:latin typeface="Arial" charset="0"/>
                <a:ea typeface="Arial" charset="0"/>
                <a:cs typeface="Arial" charset="0"/>
              </a:defRPr>
            </a:lvl5pPr>
            <a:lvl6pPr marL="2514600" indent="-228600" eaLnBrk="0" fontAlgn="base" hangingPunct="0">
              <a:spcBef>
                <a:spcPct val="0"/>
              </a:spcBef>
              <a:spcAft>
                <a:spcPct val="0"/>
              </a:spcAft>
              <a:defRPr>
                <a:solidFill>
                  <a:srgbClr val="FFFFFF"/>
                </a:solidFill>
                <a:latin typeface="Arial" charset="0"/>
                <a:ea typeface="Arial" charset="0"/>
                <a:cs typeface="Arial" charset="0"/>
              </a:defRPr>
            </a:lvl6pPr>
            <a:lvl7pPr marL="2971800" indent="-228600" eaLnBrk="0" fontAlgn="base" hangingPunct="0">
              <a:spcBef>
                <a:spcPct val="0"/>
              </a:spcBef>
              <a:spcAft>
                <a:spcPct val="0"/>
              </a:spcAft>
              <a:defRPr>
                <a:solidFill>
                  <a:srgbClr val="FFFFFF"/>
                </a:solidFill>
                <a:latin typeface="Arial" charset="0"/>
                <a:ea typeface="Arial" charset="0"/>
                <a:cs typeface="Arial" charset="0"/>
              </a:defRPr>
            </a:lvl7pPr>
            <a:lvl8pPr marL="3429000" indent="-228600" eaLnBrk="0" fontAlgn="base" hangingPunct="0">
              <a:spcBef>
                <a:spcPct val="0"/>
              </a:spcBef>
              <a:spcAft>
                <a:spcPct val="0"/>
              </a:spcAft>
              <a:defRPr>
                <a:solidFill>
                  <a:srgbClr val="FFFFFF"/>
                </a:solidFill>
                <a:latin typeface="Arial" charset="0"/>
                <a:ea typeface="Arial" charset="0"/>
                <a:cs typeface="Arial" charset="0"/>
              </a:defRPr>
            </a:lvl8pPr>
            <a:lvl9pPr marL="3886200" indent="-228600" eaLnBrk="0" fontAlgn="base" hangingPunct="0">
              <a:spcBef>
                <a:spcPct val="0"/>
              </a:spcBef>
              <a:spcAft>
                <a:spcPct val="0"/>
              </a:spcAft>
              <a:defRPr>
                <a:solidFill>
                  <a:srgbClr val="FFFFFF"/>
                </a:solidFill>
                <a:latin typeface="Arial" charset="0"/>
                <a:ea typeface="Arial" charset="0"/>
                <a:cs typeface="Arial" charset="0"/>
              </a:defRPr>
            </a:lvl9pPr>
          </a:lstStyle>
          <a:p>
            <a:pPr marL="0" lvl="2" algn="ctr">
              <a:defRPr/>
            </a:pPr>
            <a:r>
              <a:rPr lang="pt-BR" b="1" i="1" dirty="0">
                <a:solidFill>
                  <a:schemeClr val="tx1"/>
                </a:solidFill>
                <a:effectLst>
                  <a:outerShdw blurRad="38100" dist="38100" dir="2700000" algn="tl">
                    <a:srgbClr val="000000"/>
                  </a:outerShdw>
                </a:effectLst>
                <a:latin typeface="+mj-lt"/>
                <a:ea typeface="ＭＳ Ｐゴシック" charset="0"/>
              </a:rPr>
              <a:t>TIA, </a:t>
            </a:r>
            <a:r>
              <a:rPr lang="pt-BR" b="1" dirty="0">
                <a:solidFill>
                  <a:schemeClr val="tx1"/>
                </a:solidFill>
                <a:effectLst>
                  <a:outerShdw blurRad="38100" dist="38100" dir="2700000" algn="tl">
                    <a:srgbClr val="000000"/>
                  </a:outerShdw>
                </a:effectLst>
                <a:latin typeface="+mj-lt"/>
                <a:ea typeface="ＭＳ Ｐゴシック" charset="0"/>
              </a:rPr>
              <a:t>AVC</a:t>
            </a:r>
            <a:endParaRPr lang="en-US" b="1" dirty="0">
              <a:solidFill>
                <a:schemeClr val="tx1"/>
              </a:solidFill>
              <a:effectLst>
                <a:outerShdw blurRad="38100" dist="38100" dir="2700000" algn="tl">
                  <a:srgbClr val="000000"/>
                </a:outerShdw>
              </a:effectLst>
              <a:latin typeface="+mj-lt"/>
              <a:ea typeface="ＭＳ Ｐゴシック" charset="0"/>
            </a:endParaRPr>
          </a:p>
        </p:txBody>
      </p:sp>
      <p:sp>
        <p:nvSpPr>
          <p:cNvPr id="26" name="Text Box 25">
            <a:extLst>
              <a:ext uri="{FF2B5EF4-FFF2-40B4-BE49-F238E27FC236}">
                <a16:creationId xmlns:a16="http://schemas.microsoft.com/office/drawing/2014/main" xmlns="" id="{3B4CEE46-7C9D-3342-A561-8F45F003BCAF}"/>
              </a:ext>
            </a:extLst>
          </p:cNvPr>
          <p:cNvSpPr txBox="1">
            <a:spLocks noChangeArrowheads="1"/>
          </p:cNvSpPr>
          <p:nvPr/>
        </p:nvSpPr>
        <p:spPr bwMode="auto">
          <a:xfrm>
            <a:off x="6811963" y="5073650"/>
            <a:ext cx="2711450" cy="366713"/>
          </a:xfrm>
          <a:prstGeom prst="rect">
            <a:avLst/>
          </a:prstGeom>
          <a:noFill/>
          <a:ln w="12700">
            <a:noFill/>
            <a:miter lim="800000"/>
            <a:headEnd type="none" w="sm" len="sm"/>
            <a:tailEnd type="none" w="sm" len="sm"/>
          </a:ln>
          <a:effectLst/>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1800" b="1">
                <a:solidFill>
                  <a:schemeClr val="tx1"/>
                </a:solidFill>
                <a:effectLst>
                  <a:outerShdw blurRad="38100" dist="38100" dir="2700000" algn="tl">
                    <a:srgbClr val="000000"/>
                  </a:outerShdw>
                </a:effectLst>
              </a:rPr>
              <a:t>gangrena, amputações</a:t>
            </a:r>
            <a:endParaRPr lang="en-US" altLang="pt-BR" sz="1800" b="1">
              <a:solidFill>
                <a:schemeClr val="tx1"/>
              </a:solidFill>
              <a:effectLst>
                <a:outerShdw blurRad="38100" dist="38100" dir="2700000" algn="tl">
                  <a:srgbClr val="000000"/>
                </a:outerShdw>
              </a:effectLst>
            </a:endParaRPr>
          </a:p>
        </p:txBody>
      </p:sp>
      <p:pic>
        <p:nvPicPr>
          <p:cNvPr id="2" name="Imagem 1">
            <a:extLst>
              <a:ext uri="{FF2B5EF4-FFF2-40B4-BE49-F238E27FC236}">
                <a16:creationId xmlns:a16="http://schemas.microsoft.com/office/drawing/2014/main" xmlns="" id="{362B4247-16F8-B0E7-35FE-CC19F28469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12504" y="4814224"/>
            <a:ext cx="1616596" cy="1670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Agrupar 3">
            <a:extLst>
              <a:ext uri="{FF2B5EF4-FFF2-40B4-BE49-F238E27FC236}">
                <a16:creationId xmlns:a16="http://schemas.microsoft.com/office/drawing/2014/main" xmlns="" id="{0518E7AA-CE61-0DFB-C1DC-A04DDA3586F9}"/>
              </a:ext>
            </a:extLst>
          </p:cNvPr>
          <p:cNvGrpSpPr>
            <a:grpSpLocks/>
          </p:cNvGrpSpPr>
          <p:nvPr/>
        </p:nvGrpSpPr>
        <p:grpSpPr bwMode="auto">
          <a:xfrm>
            <a:off x="4506913" y="6011863"/>
            <a:ext cx="4068762" cy="490537"/>
            <a:chOff x="4596121" y="5757119"/>
            <a:chExt cx="4068526" cy="491160"/>
          </a:xfrm>
        </p:grpSpPr>
        <p:sp>
          <p:nvSpPr>
            <p:cNvPr id="4" name="Line 8">
              <a:extLst>
                <a:ext uri="{FF2B5EF4-FFF2-40B4-BE49-F238E27FC236}">
                  <a16:creationId xmlns:a16="http://schemas.microsoft.com/office/drawing/2014/main" xmlns="" id="{3F6FAE08-B86E-044E-409D-E142A778A51F}"/>
                </a:ext>
              </a:extLst>
            </p:cNvPr>
            <p:cNvSpPr>
              <a:spLocks noChangeShapeType="1"/>
            </p:cNvSpPr>
            <p:nvPr/>
          </p:nvSpPr>
          <p:spPr bwMode="auto">
            <a:xfrm>
              <a:off x="4596121" y="5987598"/>
              <a:ext cx="1223891" cy="4769"/>
            </a:xfrm>
            <a:prstGeom prst="line">
              <a:avLst/>
            </a:prstGeom>
            <a:noFill/>
            <a:ln w="57150">
              <a:solidFill>
                <a:schemeClr val="hlink"/>
              </a:solidFill>
              <a:round/>
              <a:headEnd/>
              <a:tailEnd type="triangle" w="med" len="med"/>
            </a:ln>
          </p:spPr>
          <p:txBody>
            <a:bodyPr/>
            <a:lstStyle/>
            <a:p>
              <a:pPr algn="just">
                <a:buClr>
                  <a:schemeClr val="tx1"/>
                </a:buClr>
                <a:buSzPct val="65000"/>
                <a:buFont typeface="Symbol" panose="05050102010706020507" pitchFamily="18" charset="2"/>
                <a:buNone/>
                <a:defRPr/>
              </a:pPr>
              <a:endParaRPr lang="pt-BR" b="1">
                <a:effectLst>
                  <a:outerShdw blurRad="38100" dist="38100" dir="2700000" algn="tl">
                    <a:srgbClr val="000000">
                      <a:alpha val="43137"/>
                    </a:srgbClr>
                  </a:outerShdw>
                </a:effectLst>
                <a:latin typeface="Arial" charset="0"/>
                <a:ea typeface="+mn-ea"/>
              </a:endParaRPr>
            </a:p>
          </p:txBody>
        </p:sp>
        <p:sp>
          <p:nvSpPr>
            <p:cNvPr id="5" name="CaixaDeTexto 2">
              <a:extLst>
                <a:ext uri="{FF2B5EF4-FFF2-40B4-BE49-F238E27FC236}">
                  <a16:creationId xmlns:a16="http://schemas.microsoft.com/office/drawing/2014/main" xmlns="" id="{D424F652-5204-CD11-1FA6-E782A462D71D}"/>
                </a:ext>
              </a:extLst>
            </p:cNvPr>
            <p:cNvSpPr txBox="1">
              <a:spLocks noChangeArrowheads="1"/>
            </p:cNvSpPr>
            <p:nvPr/>
          </p:nvSpPr>
          <p:spPr bwMode="auto">
            <a:xfrm>
              <a:off x="5937724" y="5757119"/>
              <a:ext cx="6799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2400" b="1">
                  <a:solidFill>
                    <a:srgbClr val="FFFFFF"/>
                  </a:solidFill>
                </a:rPr>
                <a:t>ICo</a:t>
              </a:r>
            </a:p>
          </p:txBody>
        </p:sp>
        <p:sp>
          <p:nvSpPr>
            <p:cNvPr id="7" name="CaixaDeTexto 24">
              <a:extLst>
                <a:ext uri="{FF2B5EF4-FFF2-40B4-BE49-F238E27FC236}">
                  <a16:creationId xmlns:a16="http://schemas.microsoft.com/office/drawing/2014/main" xmlns="" id="{04CC6922-22B3-CC5E-E0DB-347EBAF0F92A}"/>
                </a:ext>
              </a:extLst>
            </p:cNvPr>
            <p:cNvSpPr txBox="1">
              <a:spLocks noChangeArrowheads="1"/>
            </p:cNvSpPr>
            <p:nvPr/>
          </p:nvSpPr>
          <p:spPr bwMode="auto">
            <a:xfrm>
              <a:off x="7949387" y="5786614"/>
              <a:ext cx="715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2400" b="1">
                  <a:solidFill>
                    <a:srgbClr val="FFFFFF"/>
                  </a:solidFill>
                </a:rPr>
                <a:t>ICC</a:t>
              </a:r>
            </a:p>
          </p:txBody>
        </p:sp>
        <p:sp>
          <p:nvSpPr>
            <p:cNvPr id="9" name="Line 8">
              <a:extLst>
                <a:ext uri="{FF2B5EF4-FFF2-40B4-BE49-F238E27FC236}">
                  <a16:creationId xmlns:a16="http://schemas.microsoft.com/office/drawing/2014/main" xmlns="" id="{A3FBA0E2-504B-52E3-7F97-D5560B8A0818}"/>
                </a:ext>
              </a:extLst>
            </p:cNvPr>
            <p:cNvSpPr>
              <a:spLocks noChangeShapeType="1"/>
            </p:cNvSpPr>
            <p:nvPr/>
          </p:nvSpPr>
          <p:spPr bwMode="auto">
            <a:xfrm>
              <a:off x="6702611" y="6036874"/>
              <a:ext cx="1223892" cy="4768"/>
            </a:xfrm>
            <a:prstGeom prst="line">
              <a:avLst/>
            </a:prstGeom>
            <a:noFill/>
            <a:ln w="57150">
              <a:solidFill>
                <a:schemeClr val="hlink"/>
              </a:solidFill>
              <a:round/>
              <a:headEnd/>
              <a:tailEnd type="triangle" w="med" len="med"/>
            </a:ln>
          </p:spPr>
          <p:txBody>
            <a:bodyPr/>
            <a:lstStyle/>
            <a:p>
              <a:pPr algn="just">
                <a:buClr>
                  <a:schemeClr val="tx1"/>
                </a:buClr>
                <a:buSzPct val="65000"/>
                <a:buFont typeface="Symbol" panose="05050102010706020507" pitchFamily="18" charset="2"/>
                <a:buNone/>
                <a:defRPr/>
              </a:pPr>
              <a:endParaRPr lang="pt-BR" b="1">
                <a:effectLst>
                  <a:outerShdw blurRad="38100" dist="38100" dir="2700000" algn="tl">
                    <a:srgbClr val="000000">
                      <a:alpha val="43137"/>
                    </a:srgbClr>
                  </a:outerShdw>
                </a:effectLst>
                <a:latin typeface="Arial" charset="0"/>
                <a:ea typeface="+mn-ea"/>
              </a:endParaRPr>
            </a:p>
          </p:txBody>
        </p:sp>
      </p:grpSp>
      <p:sp>
        <p:nvSpPr>
          <p:cNvPr id="24" name="Text Box 23">
            <a:extLst>
              <a:ext uri="{FF2B5EF4-FFF2-40B4-BE49-F238E27FC236}">
                <a16:creationId xmlns:a16="http://schemas.microsoft.com/office/drawing/2014/main" xmlns="" id="{AF0D11D8-4CCE-DF43-8AF2-E05B45F5B6A5}"/>
              </a:ext>
            </a:extLst>
          </p:cNvPr>
          <p:cNvSpPr txBox="1">
            <a:spLocks noChangeArrowheads="1"/>
          </p:cNvSpPr>
          <p:nvPr/>
        </p:nvSpPr>
        <p:spPr bwMode="auto">
          <a:xfrm>
            <a:off x="1020763" y="5740400"/>
            <a:ext cx="1720201" cy="646331"/>
          </a:xfrm>
          <a:prstGeom prst="rect">
            <a:avLst/>
          </a:prstGeom>
          <a:noFill/>
          <a:ln w="12700">
            <a:noFill/>
            <a:miter lim="800000"/>
            <a:headEnd type="none" w="sm" len="sm"/>
            <a:tailEnd type="none" w="sm" len="sm"/>
          </a:ln>
          <a:effectLst/>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1800" b="1" dirty="0">
                <a:solidFill>
                  <a:schemeClr val="tx1"/>
                </a:solidFill>
                <a:effectLst>
                  <a:outerShdw blurRad="38100" dist="38100" dir="2700000" algn="tl">
                    <a:srgbClr val="000000"/>
                  </a:outerShdw>
                </a:effectLst>
              </a:rPr>
              <a:t>angina, IAM, morte súbita</a:t>
            </a:r>
            <a:endParaRPr lang="en-US" altLang="pt-BR" sz="1800" b="1" dirty="0">
              <a:solidFill>
                <a:schemeClr val="tx1"/>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Cover">
            <a:extLst>
              <a:ext uri="{FF2B5EF4-FFF2-40B4-BE49-F238E27FC236}">
                <a16:creationId xmlns:a16="http://schemas.microsoft.com/office/drawing/2014/main" xmlns="" id="{160AEDCE-C546-1545-9986-5E64EA14F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050925"/>
            <a:ext cx="8494713" cy="5449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3" name="Rectangle 7">
            <a:extLst>
              <a:ext uri="{FF2B5EF4-FFF2-40B4-BE49-F238E27FC236}">
                <a16:creationId xmlns:a16="http://schemas.microsoft.com/office/drawing/2014/main" xmlns="" id="{1915D02A-A7DE-F946-AA45-1734F2B662AA}"/>
              </a:ext>
            </a:extLst>
          </p:cNvPr>
          <p:cNvSpPr>
            <a:spLocks noChangeArrowheads="1"/>
          </p:cNvSpPr>
          <p:nvPr/>
        </p:nvSpPr>
        <p:spPr bwMode="auto">
          <a:xfrm>
            <a:off x="6932613" y="6450013"/>
            <a:ext cx="3249612" cy="338137"/>
          </a:xfrm>
          <a:prstGeom prst="rect">
            <a:avLst/>
          </a:prstGeom>
          <a:noFill/>
          <a:ln w="9525">
            <a:noFill/>
            <a:miter lim="800000"/>
            <a:headEnd/>
            <a:tailEnd/>
          </a:ln>
          <a:effectLst/>
        </p:spPr>
        <p:txBody>
          <a:bodyPr anchor="ctr">
            <a:spAutoFit/>
          </a:bodyPr>
          <a:lstStyle/>
          <a:p>
            <a:pPr eaLnBrk="1" hangingPunct="1">
              <a:defRPr/>
            </a:pPr>
            <a:r>
              <a:rPr lang="en-US" sz="1600" b="1" i="1" dirty="0" err="1">
                <a:solidFill>
                  <a:srgbClr val="99CCFF"/>
                </a:solidFill>
                <a:effectLst>
                  <a:outerShdw blurRad="38100" dist="38100" dir="2700000" algn="tl">
                    <a:srgbClr val="000000">
                      <a:alpha val="43137"/>
                    </a:srgbClr>
                  </a:outerShdw>
                </a:effectLst>
                <a:latin typeface="Arial Narrow" pitchFamily="34" charset="0"/>
                <a:ea typeface="+mn-ea"/>
                <a:cs typeface="Arial" pitchFamily="34" charset="0"/>
              </a:rPr>
              <a:t>Bibbins</a:t>
            </a:r>
            <a:r>
              <a:rPr lang="en-US" sz="1600" b="1" i="1" dirty="0">
                <a:solidFill>
                  <a:srgbClr val="99CCFF"/>
                </a:solidFill>
                <a:effectLst>
                  <a:outerShdw blurRad="38100" dist="38100" dir="2700000" algn="tl">
                    <a:srgbClr val="000000">
                      <a:alpha val="43137"/>
                    </a:srgbClr>
                  </a:outerShdw>
                </a:effectLst>
                <a:latin typeface="Arial Narrow" pitchFamily="34" charset="0"/>
                <a:ea typeface="+mn-ea"/>
                <a:cs typeface="Arial" pitchFamily="34" charset="0"/>
              </a:rPr>
              <a:t>-Domingo et al. NEJM 2010</a:t>
            </a:r>
            <a:endParaRPr lang="en-US" sz="900" b="1" dirty="0">
              <a:solidFill>
                <a:srgbClr val="99CCFF"/>
              </a:solidFill>
              <a:latin typeface="Calibri" pitchFamily="34" charset="0"/>
              <a:ea typeface="+mn-ea"/>
              <a:cs typeface="Arial" pitchFamily="34" charset="0"/>
            </a:endParaRPr>
          </a:p>
        </p:txBody>
      </p:sp>
      <p:sp>
        <p:nvSpPr>
          <p:cNvPr id="62468" name="Rectangle 9">
            <a:extLst>
              <a:ext uri="{FF2B5EF4-FFF2-40B4-BE49-F238E27FC236}">
                <a16:creationId xmlns:a16="http://schemas.microsoft.com/office/drawing/2014/main" xmlns="" id="{DF68CC6F-D468-804E-9234-D3F26C3C21CC}"/>
              </a:ext>
            </a:extLst>
          </p:cNvPr>
          <p:cNvSpPr>
            <a:spLocks noChangeArrowheads="1"/>
          </p:cNvSpPr>
          <p:nvPr/>
        </p:nvSpPr>
        <p:spPr bwMode="auto">
          <a:xfrm>
            <a:off x="6964363" y="3568700"/>
            <a:ext cx="32162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pt-BR" sz="900">
              <a:solidFill>
                <a:srgbClr val="000000"/>
              </a:solidFill>
              <a:latin typeface="Calibri" panose="020F0502020204030204" pitchFamily="34" charset="0"/>
            </a:endParaRPr>
          </a:p>
        </p:txBody>
      </p:sp>
      <p:sp>
        <p:nvSpPr>
          <p:cNvPr id="24586" name="Text Box 10">
            <a:extLst>
              <a:ext uri="{FF2B5EF4-FFF2-40B4-BE49-F238E27FC236}">
                <a16:creationId xmlns:a16="http://schemas.microsoft.com/office/drawing/2014/main" xmlns="" id="{56C40641-AAF0-5540-8E5D-1088842B209C}"/>
              </a:ext>
            </a:extLst>
          </p:cNvPr>
          <p:cNvSpPr txBox="1">
            <a:spLocks noChangeArrowheads="1"/>
          </p:cNvSpPr>
          <p:nvPr/>
        </p:nvSpPr>
        <p:spPr bwMode="auto">
          <a:xfrm>
            <a:off x="160338" y="142875"/>
            <a:ext cx="9966325" cy="984250"/>
          </a:xfrm>
          <a:prstGeom prst="rect">
            <a:avLst/>
          </a:prstGeom>
          <a:noFill/>
          <a:ln w="9525">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800" b="1">
                <a:solidFill>
                  <a:srgbClr val="FFFF65"/>
                </a:solidFill>
                <a:effectLst>
                  <a:outerShdw blurRad="38100" dist="38100" dir="2700000" algn="tl">
                    <a:srgbClr val="000000"/>
                  </a:outerShdw>
                </a:effectLst>
                <a:cs typeface="Tahoma" panose="020B0604030504040204" pitchFamily="34" charset="0"/>
              </a:rPr>
              <a:t>Projeções de proteção cardiovascular decorrente da redução de 3 g no sal da dieta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E76CC29-9713-FB45-8FC0-715E21808604}"/>
              </a:ext>
            </a:extLst>
          </p:cNvPr>
          <p:cNvSpPr>
            <a:spLocks noGrp="1" noChangeArrowheads="1"/>
          </p:cNvSpPr>
          <p:nvPr>
            <p:ph type="title"/>
          </p:nvPr>
        </p:nvSpPr>
        <p:spPr>
          <a:xfrm>
            <a:off x="530225" y="5087938"/>
            <a:ext cx="9366250" cy="1636712"/>
          </a:xfrm>
          <a:solidFill>
            <a:srgbClr val="000618"/>
          </a:solidFill>
        </p:spPr>
        <p:txBody>
          <a:bodyPr/>
          <a:lstStyle/>
          <a:p>
            <a:r>
              <a:rPr lang="pt-BR" altLang="pt-BR" sz="2200" b="1" dirty="0">
                <a:solidFill>
                  <a:schemeClr val="tx1"/>
                </a:solidFill>
              </a:rPr>
              <a:t>Há associação entre certos fatores dietéticos e mortes por DM e DCV. Esta comprovação deve ser usada para estabelecer prioridades e planejamento em Saúde Pública quanto a hábitos alimentares que melhorem a saúde de populações.</a:t>
            </a:r>
          </a:p>
        </p:txBody>
      </p:sp>
      <p:pic>
        <p:nvPicPr>
          <p:cNvPr id="64515" name="Imagem 3">
            <a:extLst>
              <a:ext uri="{FF2B5EF4-FFF2-40B4-BE49-F238E27FC236}">
                <a16:creationId xmlns:a16="http://schemas.microsoft.com/office/drawing/2014/main" xmlns="" id="{E152679A-D9D4-7442-9371-2FA09C8FA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660525"/>
            <a:ext cx="9170988"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6" name="Agrupar 6">
            <a:extLst>
              <a:ext uri="{FF2B5EF4-FFF2-40B4-BE49-F238E27FC236}">
                <a16:creationId xmlns:a16="http://schemas.microsoft.com/office/drawing/2014/main" xmlns="" id="{EB03C162-5A06-F545-82D9-CC8C0B109C24}"/>
              </a:ext>
            </a:extLst>
          </p:cNvPr>
          <p:cNvGrpSpPr>
            <a:grpSpLocks/>
          </p:cNvGrpSpPr>
          <p:nvPr/>
        </p:nvGrpSpPr>
        <p:grpSpPr bwMode="auto">
          <a:xfrm>
            <a:off x="131763" y="49213"/>
            <a:ext cx="5715000" cy="1444625"/>
            <a:chOff x="280219" y="29035"/>
            <a:chExt cx="5715000" cy="1445342"/>
          </a:xfrm>
        </p:grpSpPr>
        <p:pic>
          <p:nvPicPr>
            <p:cNvPr id="64518" name="Imagem 2">
              <a:extLst>
                <a:ext uri="{FF2B5EF4-FFF2-40B4-BE49-F238E27FC236}">
                  <a16:creationId xmlns:a16="http://schemas.microsoft.com/office/drawing/2014/main" xmlns="" id="{DD96007D-8665-E749-B3AB-BC3CA796A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219" y="93252"/>
              <a:ext cx="5715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CaixaDeTexto 5">
              <a:extLst>
                <a:ext uri="{FF2B5EF4-FFF2-40B4-BE49-F238E27FC236}">
                  <a16:creationId xmlns:a16="http://schemas.microsoft.com/office/drawing/2014/main" xmlns="" id="{0D04CC2A-6892-6C46-9FF2-2C1AA19DC728}"/>
                </a:ext>
              </a:extLst>
            </p:cNvPr>
            <p:cNvSpPr txBox="1">
              <a:spLocks noChangeArrowheads="1"/>
            </p:cNvSpPr>
            <p:nvPr/>
          </p:nvSpPr>
          <p:spPr bwMode="auto">
            <a:xfrm>
              <a:off x="1858296" y="29035"/>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800" b="1">
                  <a:solidFill>
                    <a:srgbClr val="C00000"/>
                  </a:solidFill>
                  <a:latin typeface="Arial Narrow" panose="020B0604020202020204" pitchFamily="34" charset="0"/>
                </a:rPr>
                <a:t>2017</a:t>
              </a:r>
            </a:p>
          </p:txBody>
        </p:sp>
      </p:grpSp>
      <p:pic>
        <p:nvPicPr>
          <p:cNvPr id="64517" name="Imagem 7">
            <a:extLst>
              <a:ext uri="{FF2B5EF4-FFF2-40B4-BE49-F238E27FC236}">
                <a16:creationId xmlns:a16="http://schemas.microsoft.com/office/drawing/2014/main" xmlns="" id="{DBCE7760-8D35-6947-9C2C-C54DDA5DDA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6763" y="1524000"/>
            <a:ext cx="43719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xmlns="" id="{BAE1D91E-59BC-734A-B306-490AEFEC62E8}"/>
              </a:ext>
            </a:extLst>
          </p:cNvPr>
          <p:cNvSpPr>
            <a:spLocks noGrp="1" noChangeArrowheads="1"/>
          </p:cNvSpPr>
          <p:nvPr>
            <p:ph type="title"/>
          </p:nvPr>
        </p:nvSpPr>
        <p:spPr>
          <a:xfrm>
            <a:off x="984250" y="1163638"/>
            <a:ext cx="7577138" cy="865187"/>
          </a:xfrm>
        </p:spPr>
        <p:txBody>
          <a:bodyPr/>
          <a:lstStyle/>
          <a:p>
            <a:pPr algn="l" eaLnBrk="1" hangingPunct="1">
              <a:lnSpc>
                <a:spcPct val="90000"/>
              </a:lnSpc>
              <a:defRPr/>
            </a:pPr>
            <a:r>
              <a:rPr lang="pt-BR" altLang="pt-BR" sz="2800" b="1" i="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recomendações para prevenção de evento CV na população geral</a:t>
            </a:r>
            <a:endParaRPr lang="en-US" altLang="pt-BR" sz="2800" b="1" i="1">
              <a:solidFill>
                <a:srgbClr val="FFFF66"/>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endParaRPr>
          </a:p>
        </p:txBody>
      </p:sp>
      <p:sp>
        <p:nvSpPr>
          <p:cNvPr id="94211" name="Rectangle 3">
            <a:extLst>
              <a:ext uri="{FF2B5EF4-FFF2-40B4-BE49-F238E27FC236}">
                <a16:creationId xmlns:a16="http://schemas.microsoft.com/office/drawing/2014/main" xmlns="" id="{684CFA95-241B-674A-A2B0-19852E22FFF9}"/>
              </a:ext>
            </a:extLst>
          </p:cNvPr>
          <p:cNvSpPr>
            <a:spLocks noGrp="1" noChangeArrowheads="1"/>
          </p:cNvSpPr>
          <p:nvPr>
            <p:ph type="body" idx="1"/>
          </p:nvPr>
        </p:nvSpPr>
        <p:spPr>
          <a:xfrm>
            <a:off x="827088" y="2284413"/>
            <a:ext cx="8931275" cy="2408237"/>
          </a:xfrm>
          <a:ln>
            <a:solidFill>
              <a:srgbClr val="FF8203"/>
            </a:solidFill>
          </a:ln>
        </p:spPr>
        <p:txBody>
          <a:bodyPr/>
          <a:lstStyle/>
          <a:p>
            <a:pPr marL="533400" lvl="1" indent="-533400" eaLnBrk="1" hangingPunct="1">
              <a:lnSpc>
                <a:spcPct val="90000"/>
              </a:lnSpc>
              <a:spcBef>
                <a:spcPct val="50000"/>
              </a:spcBef>
              <a:buFontTx/>
              <a:buNone/>
              <a:defRPr/>
            </a:pPr>
            <a:r>
              <a:rPr lang="en-US" altLang="pt-BR" sz="2400" b="1" dirty="0" err="1">
                <a:effectLst>
                  <a:outerShdw blurRad="38100" dist="38100" dir="2700000" algn="tl">
                    <a:srgbClr val="000000"/>
                  </a:outerShdw>
                </a:effectLst>
                <a:ea typeface="MS PGothic" panose="020B0600070205080204" pitchFamily="34" charset="-128"/>
              </a:rPr>
              <a:t>Dieta</a:t>
            </a:r>
            <a:r>
              <a:rPr lang="en-US" altLang="pt-BR" sz="2400" b="1" dirty="0">
                <a:effectLst>
                  <a:outerShdw blurRad="38100" dist="38100" dir="2700000" algn="tl">
                    <a:srgbClr val="000000"/>
                  </a:outerShdw>
                </a:effectLst>
                <a:ea typeface="MS PGothic" panose="020B0600070205080204" pitchFamily="34" charset="-128"/>
              </a:rPr>
              <a:t> </a:t>
            </a:r>
            <a:r>
              <a:rPr lang="en-US" altLang="pt-BR" sz="2400" b="1" dirty="0" err="1">
                <a:effectLst>
                  <a:outerShdw blurRad="38100" dist="38100" dir="2700000" algn="tl">
                    <a:srgbClr val="000000"/>
                  </a:outerShdw>
                </a:effectLst>
                <a:ea typeface="MS PGothic" panose="020B0600070205080204" pitchFamily="34" charset="-128"/>
              </a:rPr>
              <a:t>Saudável</a:t>
            </a:r>
            <a:r>
              <a:rPr lang="en-US" altLang="pt-BR" sz="2400" b="1" dirty="0">
                <a:effectLst>
                  <a:outerShdw blurRad="38100" dist="38100" dir="2700000" algn="tl">
                    <a:srgbClr val="000000"/>
                  </a:outerShdw>
                </a:effectLst>
                <a:ea typeface="MS PGothic" panose="020B0600070205080204" pitchFamily="34" charset="-128"/>
              </a:rPr>
              <a:t> </a:t>
            </a:r>
          </a:p>
          <a:p>
            <a:pPr marL="719138" lvl="2" indent="-358775" eaLnBrk="1" hangingPunct="1">
              <a:lnSpc>
                <a:spcPct val="90000"/>
              </a:lnSpc>
              <a:spcBef>
                <a:spcPct val="50000"/>
              </a:spcBef>
              <a:buFont typeface="Wingdings" panose="05000000000000000000" pitchFamily="2" charset="2"/>
              <a:buChar char="§"/>
              <a:defRPr/>
            </a:pPr>
            <a:r>
              <a:rPr lang="en-US" altLang="pt-BR" sz="2100" b="1" dirty="0" err="1">
                <a:effectLst>
                  <a:outerShdw blurRad="38100" dist="38100" dir="2700000" algn="tl">
                    <a:srgbClr val="000000"/>
                  </a:outerShdw>
                </a:effectLst>
                <a:ea typeface="MS PGothic" panose="020B0600070205080204" pitchFamily="34" charset="-128"/>
              </a:rPr>
              <a:t>Restrita</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em</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gorduras</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saturadas</a:t>
            </a:r>
            <a:r>
              <a:rPr lang="en-US" altLang="pt-BR" sz="2100" b="1" dirty="0">
                <a:effectLst>
                  <a:outerShdw blurRad="38100" dist="38100" dir="2700000" algn="tl">
                    <a:srgbClr val="000000"/>
                  </a:outerShdw>
                </a:effectLst>
                <a:ea typeface="MS PGothic" panose="020B0600070205080204" pitchFamily="34" charset="-128"/>
              </a:rPr>
              <a:t> (&lt;10%), </a:t>
            </a:r>
            <a:r>
              <a:rPr lang="en-US" altLang="pt-BR" sz="2100" b="1" dirty="0" err="1">
                <a:effectLst>
                  <a:outerShdw blurRad="38100" dist="38100" dir="2700000" algn="tl">
                    <a:srgbClr val="000000"/>
                  </a:outerShdw>
                </a:effectLst>
                <a:ea typeface="MS PGothic" panose="020B0600070205080204" pitchFamily="34" charset="-128"/>
              </a:rPr>
              <a:t>isenta</a:t>
            </a:r>
            <a:r>
              <a:rPr lang="en-US" altLang="pt-BR" sz="2100" b="1" dirty="0">
                <a:effectLst>
                  <a:outerShdw blurRad="38100" dist="38100" dir="2700000" algn="tl">
                    <a:srgbClr val="000000"/>
                  </a:outerShdw>
                </a:effectLst>
                <a:ea typeface="MS PGothic" panose="020B0600070205080204" pitchFamily="34" charset="-128"/>
              </a:rPr>
              <a:t> de AG trans, mas </a:t>
            </a:r>
            <a:r>
              <a:rPr lang="en-US" altLang="pt-BR" sz="2100" b="1" dirty="0" err="1">
                <a:effectLst>
                  <a:outerShdw blurRad="38100" dist="38100" dir="2700000" algn="tl">
                    <a:srgbClr val="000000"/>
                  </a:outerShdw>
                </a:effectLst>
                <a:ea typeface="MS PGothic" panose="020B0600070205080204" pitchFamily="34" charset="-128"/>
              </a:rPr>
              <a:t>contendo</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insaturadas</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Consumo</a:t>
            </a:r>
            <a:r>
              <a:rPr lang="en-US" altLang="pt-BR" sz="2100" b="1" dirty="0">
                <a:effectLst>
                  <a:outerShdw blurRad="38100" dist="38100" dir="2700000" algn="tl">
                    <a:srgbClr val="000000"/>
                  </a:outerShdw>
                </a:effectLst>
                <a:ea typeface="MS PGothic" panose="020B0600070205080204" pitchFamily="34" charset="-128"/>
              </a:rPr>
              <a:t> de </a:t>
            </a:r>
            <a:r>
              <a:rPr lang="en-US" altLang="pt-BR" sz="2100" b="1" dirty="0" err="1">
                <a:effectLst>
                  <a:outerShdw blurRad="38100" dist="38100" dir="2700000" algn="tl">
                    <a:srgbClr val="000000"/>
                  </a:outerShdw>
                </a:effectLst>
                <a:ea typeface="MS PGothic" panose="020B0600070205080204" pitchFamily="34" charset="-128"/>
              </a:rPr>
              <a:t>gordura</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deve</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ser</a:t>
            </a:r>
            <a:r>
              <a:rPr lang="en-US" altLang="pt-BR" sz="2100" b="1" dirty="0">
                <a:effectLst>
                  <a:outerShdw blurRad="38100" dist="38100" dir="2700000" algn="tl">
                    <a:srgbClr val="000000"/>
                  </a:outerShdw>
                </a:effectLst>
                <a:ea typeface="MS PGothic" panose="020B0600070205080204" pitchFamily="34" charset="-128"/>
              </a:rPr>
              <a:t> no </a:t>
            </a:r>
            <a:r>
              <a:rPr lang="en-US" altLang="pt-BR" sz="2100" b="1" dirty="0" err="1">
                <a:effectLst>
                  <a:outerShdw blurRad="38100" dist="38100" dir="2700000" algn="tl">
                    <a:srgbClr val="000000"/>
                  </a:outerShdw>
                </a:effectLst>
                <a:ea typeface="MS PGothic" panose="020B0600070205080204" pitchFamily="34" charset="-128"/>
              </a:rPr>
              <a:t>máximo</a:t>
            </a:r>
            <a:r>
              <a:rPr lang="en-US" altLang="pt-BR" sz="2100" b="1" dirty="0">
                <a:effectLst>
                  <a:outerShdw blurRad="38100" dist="38100" dir="2700000" algn="tl">
                    <a:srgbClr val="000000"/>
                  </a:outerShdw>
                </a:effectLst>
                <a:ea typeface="MS PGothic" panose="020B0600070205080204" pitchFamily="34" charset="-128"/>
              </a:rPr>
              <a:t> 30% das </a:t>
            </a:r>
            <a:r>
              <a:rPr lang="en-US" altLang="pt-BR" sz="2100" b="1" dirty="0" err="1">
                <a:effectLst>
                  <a:outerShdw blurRad="38100" dist="38100" dir="2700000" algn="tl">
                    <a:srgbClr val="000000"/>
                  </a:outerShdw>
                </a:effectLst>
                <a:ea typeface="MS PGothic" panose="020B0600070205080204" pitchFamily="34" charset="-128"/>
              </a:rPr>
              <a:t>calorias</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totais</a:t>
            </a:r>
            <a:r>
              <a:rPr lang="en-US" altLang="pt-BR" sz="2100" b="1" dirty="0">
                <a:effectLst>
                  <a:outerShdw blurRad="38100" dist="38100" dir="2700000" algn="tl">
                    <a:srgbClr val="000000"/>
                  </a:outerShdw>
                </a:effectLst>
                <a:ea typeface="MS PGothic" panose="020B0600070205080204" pitchFamily="34" charset="-128"/>
              </a:rPr>
              <a:t> e de </a:t>
            </a:r>
            <a:r>
              <a:rPr lang="en-US" altLang="pt-BR" sz="2100" b="1" dirty="0" err="1">
                <a:effectLst>
                  <a:outerShdw blurRad="38100" dist="38100" dir="2700000" algn="tl">
                    <a:srgbClr val="000000"/>
                  </a:outerShdw>
                </a:effectLst>
                <a:ea typeface="MS PGothic" panose="020B0600070205080204" pitchFamily="34" charset="-128"/>
              </a:rPr>
              <a:t>colesterol</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até</a:t>
            </a:r>
            <a:r>
              <a:rPr lang="en-US" altLang="pt-BR" sz="2100" b="1" dirty="0">
                <a:effectLst>
                  <a:outerShdw blurRad="38100" dist="38100" dir="2700000" algn="tl">
                    <a:srgbClr val="000000"/>
                  </a:outerShdw>
                </a:effectLst>
                <a:ea typeface="MS PGothic" panose="020B0600070205080204" pitchFamily="34" charset="-128"/>
              </a:rPr>
              <a:t> 300 mg/d</a:t>
            </a:r>
          </a:p>
          <a:p>
            <a:pPr marL="719138" lvl="2" indent="-358775" eaLnBrk="1" hangingPunct="1">
              <a:lnSpc>
                <a:spcPct val="90000"/>
              </a:lnSpc>
              <a:spcBef>
                <a:spcPct val="50000"/>
              </a:spcBef>
              <a:buFont typeface="Wingdings" panose="05000000000000000000" pitchFamily="2" charset="2"/>
              <a:buChar char="§"/>
              <a:defRPr/>
            </a:pPr>
            <a:r>
              <a:rPr lang="en-US" altLang="pt-BR" sz="2100" b="1" dirty="0" err="1">
                <a:effectLst>
                  <a:outerShdw blurRad="38100" dist="38100" dir="2700000" algn="tl">
                    <a:srgbClr val="000000"/>
                  </a:outerShdw>
                </a:effectLst>
                <a:ea typeface="MS PGothic" panose="020B0600070205080204" pitchFamily="34" charset="-128"/>
              </a:rPr>
              <a:t>Moderada</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restrição</a:t>
            </a:r>
            <a:r>
              <a:rPr lang="en-US" altLang="pt-BR" sz="2100" b="1" dirty="0">
                <a:effectLst>
                  <a:outerShdw blurRad="38100" dist="38100" dir="2700000" algn="tl">
                    <a:srgbClr val="000000"/>
                  </a:outerShdw>
                </a:effectLst>
                <a:ea typeface="MS PGothic" panose="020B0600070205080204" pitchFamily="34" charset="-128"/>
              </a:rPr>
              <a:t> de </a:t>
            </a:r>
            <a:r>
              <a:rPr lang="en-US" altLang="pt-BR" sz="2100" b="1" dirty="0" err="1">
                <a:effectLst>
                  <a:outerShdw blurRad="38100" dist="38100" dir="2700000" algn="tl">
                    <a:srgbClr val="000000"/>
                  </a:outerShdw>
                </a:effectLst>
                <a:ea typeface="MS PGothic" panose="020B0600070205080204" pitchFamily="34" charset="-128"/>
              </a:rPr>
              <a:t>sódio</a:t>
            </a:r>
            <a:r>
              <a:rPr lang="en-US" altLang="pt-BR" sz="2100" b="1" dirty="0">
                <a:effectLst>
                  <a:outerShdw blurRad="38100" dist="38100" dir="2700000" algn="tl">
                    <a:srgbClr val="000000"/>
                  </a:outerShdw>
                </a:effectLst>
                <a:ea typeface="MS PGothic" panose="020B0600070205080204" pitchFamily="34" charset="-128"/>
              </a:rPr>
              <a:t> (&lt;2 g/</a:t>
            </a:r>
            <a:r>
              <a:rPr lang="en-US" altLang="pt-BR" sz="2100" b="1" dirty="0" err="1">
                <a:effectLst>
                  <a:outerShdw blurRad="38100" dist="38100" dir="2700000" algn="tl">
                    <a:srgbClr val="000000"/>
                  </a:outerShdw>
                </a:effectLst>
                <a:ea typeface="MS PGothic" panose="020B0600070205080204" pitchFamily="34" charset="-128"/>
              </a:rPr>
              <a:t>dia</a:t>
            </a:r>
            <a:r>
              <a:rPr lang="en-US" altLang="pt-BR" sz="2100" b="1" dirty="0">
                <a:effectLst>
                  <a:outerShdw blurRad="38100" dist="38100" dir="2700000" algn="tl">
                    <a:srgbClr val="000000"/>
                  </a:outerShdw>
                </a:effectLst>
                <a:ea typeface="MS PGothic" panose="020B0600070205080204" pitchFamily="34" charset="-128"/>
              </a:rPr>
              <a:t>)</a:t>
            </a:r>
          </a:p>
          <a:p>
            <a:pPr marL="719138" lvl="2" indent="-358775" eaLnBrk="1" hangingPunct="1">
              <a:lnSpc>
                <a:spcPct val="90000"/>
              </a:lnSpc>
              <a:spcBef>
                <a:spcPct val="50000"/>
              </a:spcBef>
              <a:buFont typeface="Wingdings" panose="05000000000000000000" pitchFamily="2" charset="2"/>
              <a:buChar char="§"/>
              <a:defRPr/>
            </a:pPr>
            <a:r>
              <a:rPr lang="en-US" altLang="pt-BR" sz="2100" b="1" dirty="0">
                <a:effectLst>
                  <a:outerShdw blurRad="38100" dist="38100" dir="2700000" algn="tl">
                    <a:srgbClr val="000000"/>
                  </a:outerShdw>
                </a:effectLst>
                <a:ea typeface="MS PGothic" panose="020B0600070205080204" pitchFamily="34" charset="-128"/>
              </a:rPr>
              <a:t>Rica </a:t>
            </a:r>
            <a:r>
              <a:rPr lang="en-US" altLang="pt-BR" sz="2100" b="1" dirty="0" err="1">
                <a:effectLst>
                  <a:outerShdw blurRad="38100" dist="38100" dir="2700000" algn="tl">
                    <a:srgbClr val="000000"/>
                  </a:outerShdw>
                </a:effectLst>
                <a:ea typeface="MS PGothic" panose="020B0600070205080204" pitchFamily="34" charset="-128"/>
              </a:rPr>
              <a:t>em</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fibras</a:t>
            </a:r>
            <a:r>
              <a:rPr lang="en-US" altLang="pt-BR" sz="2100" b="1" dirty="0">
                <a:effectLst>
                  <a:outerShdw blurRad="38100" dist="38100" dir="2700000" algn="tl">
                    <a:srgbClr val="000000"/>
                  </a:outerShdw>
                </a:effectLst>
                <a:ea typeface="MS PGothic" panose="020B0600070205080204" pitchFamily="34" charset="-128"/>
              </a:rPr>
              <a:t> – 25-30 g/d (FLV e </a:t>
            </a:r>
            <a:r>
              <a:rPr lang="en-US" altLang="pt-BR" sz="2100" b="1" dirty="0" err="1">
                <a:effectLst>
                  <a:outerShdw blurRad="38100" dist="38100" dir="2700000" algn="tl">
                    <a:srgbClr val="000000"/>
                  </a:outerShdw>
                </a:effectLst>
                <a:ea typeface="MS PGothic" panose="020B0600070205080204" pitchFamily="34" charset="-128"/>
              </a:rPr>
              <a:t>grãos</a:t>
            </a:r>
            <a:r>
              <a:rPr lang="en-US" altLang="pt-BR" sz="2100" b="1" dirty="0">
                <a:effectLst>
                  <a:outerShdw blurRad="38100" dist="38100" dir="2700000" algn="tl">
                    <a:srgbClr val="000000"/>
                  </a:outerShdw>
                </a:effectLst>
                <a:ea typeface="MS PGothic" panose="020B0600070205080204" pitchFamily="34" charset="-128"/>
              </a:rPr>
              <a:t> </a:t>
            </a:r>
            <a:r>
              <a:rPr lang="en-US" altLang="pt-BR" sz="2100" b="1" dirty="0" err="1">
                <a:effectLst>
                  <a:outerShdw blurRad="38100" dist="38100" dir="2700000" algn="tl">
                    <a:srgbClr val="000000"/>
                  </a:outerShdw>
                </a:effectLst>
                <a:ea typeface="MS PGothic" panose="020B0600070205080204" pitchFamily="34" charset="-128"/>
              </a:rPr>
              <a:t>integrais</a:t>
            </a:r>
            <a:r>
              <a:rPr lang="en-US" altLang="pt-BR" sz="2100" b="1" dirty="0">
                <a:effectLst>
                  <a:outerShdw blurRad="38100" dist="38100" dir="2700000" algn="tl">
                    <a:srgbClr val="000000"/>
                  </a:outerShdw>
                </a:effectLst>
                <a:ea typeface="MS PGothic" panose="020B0600070205080204" pitchFamily="34" charset="-128"/>
              </a:rPr>
              <a:t>)</a:t>
            </a:r>
          </a:p>
        </p:txBody>
      </p:sp>
      <p:sp>
        <p:nvSpPr>
          <p:cNvPr id="4" name="Rectangle 2">
            <a:extLst>
              <a:ext uri="{FF2B5EF4-FFF2-40B4-BE49-F238E27FC236}">
                <a16:creationId xmlns:a16="http://schemas.microsoft.com/office/drawing/2014/main" xmlns="" id="{2A293EFF-96CC-C94C-9DCE-802A2E0BE3B1}"/>
              </a:ext>
            </a:extLst>
          </p:cNvPr>
          <p:cNvSpPr txBox="1">
            <a:spLocks noChangeArrowheads="1"/>
          </p:cNvSpPr>
          <p:nvPr/>
        </p:nvSpPr>
        <p:spPr bwMode="auto">
          <a:xfrm>
            <a:off x="565150" y="274638"/>
            <a:ext cx="2873375" cy="865187"/>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lgn="l" eaLnBrk="1" hangingPunct="1">
              <a:lnSpc>
                <a:spcPct val="90000"/>
              </a:lnSpc>
              <a:defRPr/>
            </a:pPr>
            <a:r>
              <a:rPr lang="pt-BR" sz="3200" b="1" dirty="0">
                <a:solidFill>
                  <a:srgbClr val="FFFF66"/>
                </a:solidFill>
                <a:effectLst>
                  <a:outerShdw blurRad="38100" dist="38100" dir="2700000" algn="tl">
                    <a:srgbClr val="000000"/>
                  </a:outerShdw>
                </a:effectLst>
                <a:latin typeface="Tahoma" charset="0"/>
                <a:cs typeface="Tahoma" charset="0"/>
              </a:rPr>
              <a:t>Em suma...</a:t>
            </a:r>
            <a:endParaRPr lang="en-US" sz="3200" b="1" dirty="0">
              <a:solidFill>
                <a:srgbClr val="FFFF66"/>
              </a:solidFill>
              <a:effectLst>
                <a:outerShdw blurRad="38100" dist="38100" dir="2700000" algn="tl">
                  <a:srgbClr val="000000"/>
                </a:outerShdw>
              </a:effectLst>
              <a:latin typeface="Tahoma" charset="0"/>
              <a:cs typeface="Tahoma" charset="0"/>
            </a:endParaRPr>
          </a:p>
        </p:txBody>
      </p:sp>
      <p:pic>
        <p:nvPicPr>
          <p:cNvPr id="5" name="Picture 12">
            <a:extLst>
              <a:ext uri="{FF2B5EF4-FFF2-40B4-BE49-F238E27FC236}">
                <a16:creationId xmlns:a16="http://schemas.microsoft.com/office/drawing/2014/main" xmlns="" id="{67EBC5ED-082B-DD4D-9B56-DBFDF897E05A}"/>
              </a:ext>
            </a:extLst>
          </p:cNvPr>
          <p:cNvPicPr>
            <a:picLocks noChangeAspect="1"/>
          </p:cNvPicPr>
          <p:nvPr/>
        </p:nvPicPr>
        <p:blipFill>
          <a:blip r:embed="rId3"/>
          <a:srcRect/>
          <a:stretch>
            <a:fillRect/>
          </a:stretch>
        </p:blipFill>
        <p:spPr bwMode="auto">
          <a:xfrm>
            <a:off x="1222244" y="5285225"/>
            <a:ext cx="1559186" cy="1032818"/>
          </a:xfrm>
          <a:prstGeom prst="rect">
            <a:avLst/>
          </a:prstGeom>
          <a:noFill/>
          <a:ln>
            <a:noFill/>
          </a:ln>
          <a:effectLst>
            <a:softEdge rad="38100"/>
          </a:effectLst>
        </p:spPr>
      </p:pic>
      <p:sp>
        <p:nvSpPr>
          <p:cNvPr id="2" name="CaixaDeTexto 1">
            <a:extLst>
              <a:ext uri="{FF2B5EF4-FFF2-40B4-BE49-F238E27FC236}">
                <a16:creationId xmlns:a16="http://schemas.microsoft.com/office/drawing/2014/main" xmlns="" id="{57AD6187-D720-4344-A283-97A0B78273F2}"/>
              </a:ext>
            </a:extLst>
          </p:cNvPr>
          <p:cNvSpPr txBox="1"/>
          <p:nvPr/>
        </p:nvSpPr>
        <p:spPr>
          <a:xfrm>
            <a:off x="7994650" y="6402388"/>
            <a:ext cx="2292350" cy="338137"/>
          </a:xfrm>
          <a:prstGeom prst="rect">
            <a:avLst/>
          </a:prstGeom>
          <a:noFill/>
        </p:spPr>
        <p:txBody>
          <a:bodyPr>
            <a:spAutoFit/>
          </a:bodyPr>
          <a:lstStyle/>
          <a:p>
            <a:pPr>
              <a:defRPr/>
            </a:pPr>
            <a:r>
              <a:rPr lang="pt-BR" sz="1600" b="1" i="1" dirty="0">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ea typeface="MS PGothic" panose="020B0600070205080204" pitchFamily="34" charset="-128"/>
              </a:rPr>
              <a:t>US </a:t>
            </a:r>
            <a:r>
              <a:rPr lang="pt-BR" sz="1600" b="1" i="1" dirty="0" err="1">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ea typeface="MS PGothic" panose="020B0600070205080204" pitchFamily="34" charset="-128"/>
              </a:rPr>
              <a:t>Surgeon</a:t>
            </a:r>
            <a:r>
              <a:rPr lang="pt-BR" sz="1600" b="1" i="1" dirty="0">
                <a:solidFill>
                  <a:schemeClr val="bg1">
                    <a:lumMod val="20000"/>
                    <a:lumOff val="80000"/>
                  </a:schemeClr>
                </a:solidFill>
                <a:effectLst>
                  <a:outerShdw blurRad="38100" dist="38100" dir="2700000" algn="tl">
                    <a:srgbClr val="000000">
                      <a:alpha val="43137"/>
                    </a:srgbClr>
                  </a:outerShdw>
                </a:effectLst>
                <a:latin typeface="Arial Narrow" panose="020B0606020202030204" pitchFamily="34" charset="0"/>
                <a:ea typeface="MS PGothic" panose="020B0600070205080204" pitchFamily="34" charset="-128"/>
              </a:rPr>
              <a:t> General</a:t>
            </a:r>
          </a:p>
        </p:txBody>
      </p:sp>
      <p:sp>
        <p:nvSpPr>
          <p:cNvPr id="65543" name="Retângulo 2">
            <a:extLst>
              <a:ext uri="{FF2B5EF4-FFF2-40B4-BE49-F238E27FC236}">
                <a16:creationId xmlns:a16="http://schemas.microsoft.com/office/drawing/2014/main" xmlns="" id="{AB439510-A844-C34E-A7E2-0F64C9F60404}"/>
              </a:ext>
            </a:extLst>
          </p:cNvPr>
          <p:cNvSpPr>
            <a:spLocks noChangeArrowheads="1"/>
          </p:cNvSpPr>
          <p:nvPr/>
        </p:nvSpPr>
        <p:spPr bwMode="auto">
          <a:xfrm>
            <a:off x="3162300" y="4956175"/>
            <a:ext cx="62499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pt-BR" sz="1800" b="1"/>
              <a:t>Physical Activity Guidelines</a:t>
            </a:r>
            <a:r>
              <a:rPr lang="en-US" altLang="pt-BR" sz="1800"/>
              <a:t> </a:t>
            </a:r>
          </a:p>
          <a:p>
            <a:pPr>
              <a:spcBef>
                <a:spcPct val="0"/>
              </a:spcBef>
              <a:buClrTx/>
              <a:buSzTx/>
              <a:buFontTx/>
              <a:buNone/>
            </a:pPr>
            <a:endParaRPr lang="en-US" altLang="pt-BR" sz="1800"/>
          </a:p>
          <a:p>
            <a:pPr>
              <a:spcBef>
                <a:spcPct val="0"/>
              </a:spcBef>
              <a:buClrTx/>
              <a:buSzTx/>
              <a:buFontTx/>
              <a:buNone/>
            </a:pPr>
            <a:r>
              <a:rPr lang="en-US" altLang="pt-BR" sz="1800" b="1" i="1"/>
              <a:t>Adults get at least 150 minutes of moderate-intensity aerobic physical activity or 75 minutes of vigorous-intensity physical activity, or an equivalent combination</a:t>
            </a:r>
            <a:endParaRPr lang="pt-BR" altLang="pt-BR" sz="1800" b="1" i="1"/>
          </a:p>
        </p:txBody>
      </p:sp>
      <p:sp>
        <p:nvSpPr>
          <p:cNvPr id="65544" name="Seta: para a Direita 5">
            <a:extLst>
              <a:ext uri="{FF2B5EF4-FFF2-40B4-BE49-F238E27FC236}">
                <a16:creationId xmlns:a16="http://schemas.microsoft.com/office/drawing/2014/main" xmlns="" id="{DE87ADA7-A6E8-4E43-BFB2-C12938E53194}"/>
              </a:ext>
            </a:extLst>
          </p:cNvPr>
          <p:cNvSpPr>
            <a:spLocks noChangeArrowheads="1"/>
          </p:cNvSpPr>
          <p:nvPr/>
        </p:nvSpPr>
        <p:spPr bwMode="auto">
          <a:xfrm rot="3624847">
            <a:off x="2217738" y="5800725"/>
            <a:ext cx="319088" cy="414337"/>
          </a:xfrm>
          <a:prstGeom prst="rightArrow">
            <a:avLst>
              <a:gd name="adj1" fmla="val 50000"/>
              <a:gd name="adj2" fmla="val 50000"/>
            </a:avLst>
          </a:prstGeom>
          <a:solidFill>
            <a:srgbClr val="92D050"/>
          </a:solidFill>
          <a:ln w="12700" algn="ctr">
            <a:solidFill>
              <a:schemeClr val="bg2"/>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80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71DB0BC1-8D06-824F-9B22-27126E18CC27}"/>
              </a:ext>
            </a:extLst>
          </p:cNvPr>
          <p:cNvSpPr>
            <a:spLocks noGrp="1" noChangeArrowheads="1"/>
          </p:cNvSpPr>
          <p:nvPr>
            <p:ph type="title"/>
          </p:nvPr>
        </p:nvSpPr>
        <p:spPr>
          <a:xfrm>
            <a:off x="541338" y="404813"/>
            <a:ext cx="9204325" cy="544512"/>
          </a:xfrm>
        </p:spPr>
        <p:txBody>
          <a:bodyPr anchor="t">
            <a:spAutoFit/>
          </a:bodyPr>
          <a:lstStyle/>
          <a:p>
            <a:pPr eaLnBrk="1" hangingPunct="1">
              <a:lnSpc>
                <a:spcPct val="90000"/>
              </a:lnSpc>
            </a:pPr>
            <a:r>
              <a:rPr lang="en-US" altLang="pt-BR" sz="3200" b="1">
                <a:solidFill>
                  <a:srgbClr val="FFFF66"/>
                </a:solidFill>
                <a:cs typeface="Tahoma" panose="020B0604030504040204" pitchFamily="34" charset="0"/>
              </a:rPr>
              <a:t>Medidas Terapêuticas da DCV</a:t>
            </a:r>
            <a:r>
              <a:rPr lang="en-US" altLang="pt-BR" sz="3200">
                <a:solidFill>
                  <a:srgbClr val="FFFF66"/>
                </a:solidFill>
                <a:cs typeface="Tahoma" panose="020B0604030504040204" pitchFamily="34" charset="0"/>
              </a:rPr>
              <a:t> </a:t>
            </a:r>
          </a:p>
        </p:txBody>
      </p:sp>
      <p:sp>
        <p:nvSpPr>
          <p:cNvPr id="647171" name="Text Box 3">
            <a:extLst>
              <a:ext uri="{FF2B5EF4-FFF2-40B4-BE49-F238E27FC236}">
                <a16:creationId xmlns:a16="http://schemas.microsoft.com/office/drawing/2014/main" xmlns="" id="{3BC8E664-3BB6-1A40-BF1B-BEBC15176423}"/>
              </a:ext>
            </a:extLst>
          </p:cNvPr>
          <p:cNvSpPr txBox="1">
            <a:spLocks noChangeArrowheads="1"/>
          </p:cNvSpPr>
          <p:nvPr/>
        </p:nvSpPr>
        <p:spPr bwMode="auto">
          <a:xfrm>
            <a:off x="2989263" y="6227763"/>
            <a:ext cx="7156450" cy="523875"/>
          </a:xfrm>
          <a:prstGeom prst="rect">
            <a:avLst/>
          </a:prstGeom>
          <a:noFill/>
          <a:ln w="9525" algn="ctr">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400" b="1" i="1">
                <a:solidFill>
                  <a:srgbClr val="99C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British Cardiac Society, British Hyperlipidaemia Society, British Hypertension Society. Heart 1998</a:t>
            </a:r>
          </a:p>
          <a:p>
            <a:pPr eaLnBrk="1" hangingPunct="1">
              <a:defRPr/>
            </a:pPr>
            <a:r>
              <a:rPr lang="en-US" altLang="pt-BR" sz="1400" b="1" i="1">
                <a:solidFill>
                  <a:srgbClr val="99C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Backer G et al. Eur Heart J 2003; Grundy SM. Circulation 1999</a:t>
            </a:r>
          </a:p>
        </p:txBody>
      </p:sp>
      <p:grpSp>
        <p:nvGrpSpPr>
          <p:cNvPr id="67588" name="Group 4">
            <a:extLst>
              <a:ext uri="{FF2B5EF4-FFF2-40B4-BE49-F238E27FC236}">
                <a16:creationId xmlns:a16="http://schemas.microsoft.com/office/drawing/2014/main" xmlns="" id="{C72E5351-9182-8A4C-9FBC-D7C483760EC0}"/>
              </a:ext>
            </a:extLst>
          </p:cNvPr>
          <p:cNvGrpSpPr>
            <a:grpSpLocks/>
          </p:cNvGrpSpPr>
          <p:nvPr/>
        </p:nvGrpSpPr>
        <p:grpSpPr bwMode="auto">
          <a:xfrm>
            <a:off x="1133475" y="1196975"/>
            <a:ext cx="4672013" cy="1876425"/>
            <a:chOff x="320" y="873"/>
            <a:chExt cx="2616" cy="1182"/>
          </a:xfrm>
        </p:grpSpPr>
        <p:sp>
          <p:nvSpPr>
            <p:cNvPr id="647173" name="Rectangle 5">
              <a:extLst>
                <a:ext uri="{FF2B5EF4-FFF2-40B4-BE49-F238E27FC236}">
                  <a16:creationId xmlns:a16="http://schemas.microsoft.com/office/drawing/2014/main" xmlns="" id="{CBA8993A-DC03-B441-A992-5FDCDB609A91}"/>
                </a:ext>
              </a:extLst>
            </p:cNvPr>
            <p:cNvSpPr>
              <a:spLocks noChangeArrowheads="1"/>
            </p:cNvSpPr>
            <p:nvPr/>
          </p:nvSpPr>
          <p:spPr bwMode="auto">
            <a:xfrm>
              <a:off x="320" y="873"/>
              <a:ext cx="2539" cy="208"/>
            </a:xfrm>
            <a:prstGeom prst="rect">
              <a:avLst/>
            </a:prstGeom>
            <a:noFill/>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105000"/>
                </a:lnSpc>
                <a:spcBef>
                  <a:spcPct val="10000"/>
                </a:spcBef>
                <a:buClr>
                  <a:schemeClr val="hlink"/>
                </a:buClr>
                <a:buSzPct val="120000"/>
                <a:buFont typeface="Wingdings" panose="05000000000000000000" pitchFamily="2" charset="2"/>
                <a:buNone/>
                <a:defRPr/>
              </a:pPr>
              <a:r>
                <a:rPr lang="en-US" altLang="pt-BR" sz="2200" b="1">
                  <a:solidFill>
                    <a:srgbClr val="FFDC47"/>
                  </a:solidFill>
                  <a:effectLst>
                    <a:outerShdw blurRad="38100" dist="38100" dir="2700000" algn="tl">
                      <a:srgbClr val="000000"/>
                    </a:outerShdw>
                  </a:effectLst>
                </a:rPr>
                <a:t>MUDANÇAS NO ESTILO DE VIDA </a:t>
              </a:r>
            </a:p>
          </p:txBody>
        </p:sp>
        <p:sp>
          <p:nvSpPr>
            <p:cNvPr id="647174" name="Rectangle 6">
              <a:extLst>
                <a:ext uri="{FF2B5EF4-FFF2-40B4-BE49-F238E27FC236}">
                  <a16:creationId xmlns:a16="http://schemas.microsoft.com/office/drawing/2014/main" xmlns="" id="{FD571BE9-355B-B542-AFAF-CBD618F395B5}"/>
                </a:ext>
              </a:extLst>
            </p:cNvPr>
            <p:cNvSpPr>
              <a:spLocks noChangeArrowheads="1"/>
            </p:cNvSpPr>
            <p:nvPr/>
          </p:nvSpPr>
          <p:spPr bwMode="auto">
            <a:xfrm>
              <a:off x="536" y="1105"/>
              <a:ext cx="2400" cy="950"/>
            </a:xfrm>
            <a:prstGeom prst="rect">
              <a:avLst/>
            </a:prstGeom>
            <a:noFill/>
            <a:ln w="9525" algn="ctr">
              <a:noFill/>
              <a:miter lim="800000"/>
              <a:headEnd/>
              <a:tailEnd/>
            </a:ln>
            <a:effectLst/>
          </p:spPr>
          <p:txBody>
            <a:bodyPr lIns="0" tIns="0" rIns="0" bIns="0">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20000"/>
                </a:spcBef>
                <a:buClr>
                  <a:schemeClr val="hlink"/>
                </a:buClr>
                <a:buSzPct val="65000"/>
                <a:buFont typeface="Arial" panose="020B0604020202020204" pitchFamily="34" charset="0"/>
                <a:buChar char="•"/>
                <a:defRPr/>
              </a:pPr>
              <a:r>
                <a:rPr lang="en-US" altLang="pt-BR" sz="2200" b="1">
                  <a:solidFill>
                    <a:schemeClr val="tx1"/>
                  </a:solidFill>
                  <a:effectLst>
                    <a:outerShdw blurRad="38100" dist="38100" dir="2700000" algn="tl">
                      <a:srgbClr val="000000"/>
                    </a:outerShdw>
                  </a:effectLst>
                </a:rPr>
                <a:t>Parar fumo</a:t>
              </a:r>
            </a:p>
            <a:p>
              <a:pPr eaLnBrk="1" hangingPunct="1">
                <a:spcBef>
                  <a:spcPts val="400"/>
                </a:spcBef>
                <a:buClr>
                  <a:schemeClr val="hlink"/>
                </a:buClr>
                <a:buSzPct val="65000"/>
                <a:buFont typeface="Arial" panose="020B0604020202020204" pitchFamily="34" charset="0"/>
                <a:buChar char="•"/>
                <a:defRPr/>
              </a:pPr>
              <a:r>
                <a:rPr lang="en-US" altLang="pt-BR" sz="2200" b="1">
                  <a:solidFill>
                    <a:schemeClr val="tx1"/>
                  </a:solidFill>
                  <a:effectLst>
                    <a:outerShdw blurRad="38100" dist="38100" dir="2700000" algn="tl">
                      <a:srgbClr val="000000"/>
                    </a:outerShdw>
                  </a:effectLst>
                </a:rPr>
                <a:t>Alimentação saudável</a:t>
              </a:r>
            </a:p>
            <a:p>
              <a:pPr eaLnBrk="1" hangingPunct="1">
                <a:spcBef>
                  <a:spcPts val="400"/>
                </a:spcBef>
                <a:buClr>
                  <a:schemeClr val="hlink"/>
                </a:buClr>
                <a:buSzPct val="65000"/>
                <a:buFont typeface="Arial" panose="020B0604020202020204" pitchFamily="34" charset="0"/>
                <a:buChar char="•"/>
                <a:defRPr/>
              </a:pPr>
              <a:r>
                <a:rPr lang="en-US" altLang="pt-BR" sz="2200" b="1">
                  <a:solidFill>
                    <a:schemeClr val="tx1"/>
                  </a:solidFill>
                  <a:effectLst>
                    <a:outerShdw blurRad="38100" dist="38100" dir="2700000" algn="tl">
                      <a:srgbClr val="000000"/>
                    </a:outerShdw>
                  </a:effectLst>
                </a:rPr>
                <a:t>Atividade física</a:t>
              </a:r>
            </a:p>
            <a:p>
              <a:pPr eaLnBrk="1" hangingPunct="1">
                <a:spcBef>
                  <a:spcPts val="400"/>
                </a:spcBef>
                <a:buClr>
                  <a:schemeClr val="hlink"/>
                </a:buClr>
                <a:buSzPct val="65000"/>
                <a:buFont typeface="Arial" panose="020B0604020202020204" pitchFamily="34" charset="0"/>
                <a:buChar char="•"/>
                <a:defRPr/>
              </a:pPr>
              <a:r>
                <a:rPr lang="en-US" altLang="pt-BR" sz="2200" b="1">
                  <a:solidFill>
                    <a:schemeClr val="tx1"/>
                  </a:solidFill>
                  <a:effectLst>
                    <a:outerShdw blurRad="38100" dist="38100" dir="2700000" algn="tl">
                      <a:srgbClr val="000000"/>
                    </a:outerShdw>
                  </a:effectLst>
                </a:rPr>
                <a:t>Manter peso ideal</a:t>
              </a:r>
            </a:p>
          </p:txBody>
        </p:sp>
      </p:grpSp>
      <p:grpSp>
        <p:nvGrpSpPr>
          <p:cNvPr id="67589" name="Group 19">
            <a:extLst>
              <a:ext uri="{FF2B5EF4-FFF2-40B4-BE49-F238E27FC236}">
                <a16:creationId xmlns:a16="http://schemas.microsoft.com/office/drawing/2014/main" xmlns="" id="{A8964370-FF6F-FC4F-9AAC-E38A5701F7C4}"/>
              </a:ext>
            </a:extLst>
          </p:cNvPr>
          <p:cNvGrpSpPr>
            <a:grpSpLocks/>
          </p:cNvGrpSpPr>
          <p:nvPr/>
        </p:nvGrpSpPr>
        <p:grpSpPr bwMode="auto">
          <a:xfrm>
            <a:off x="6515100" y="1062038"/>
            <a:ext cx="3473450" cy="4448175"/>
            <a:chOff x="6514798" y="1062049"/>
            <a:chExt cx="3474113" cy="4448192"/>
          </a:xfrm>
        </p:grpSpPr>
        <p:grpSp>
          <p:nvGrpSpPr>
            <p:cNvPr id="67593" name="Group 15">
              <a:extLst>
                <a:ext uri="{FF2B5EF4-FFF2-40B4-BE49-F238E27FC236}">
                  <a16:creationId xmlns:a16="http://schemas.microsoft.com/office/drawing/2014/main" xmlns="" id="{98A17E4A-F12A-4D47-9C3A-3CA862D6CDE5}"/>
                </a:ext>
              </a:extLst>
            </p:cNvPr>
            <p:cNvGrpSpPr>
              <a:grpSpLocks/>
            </p:cNvGrpSpPr>
            <p:nvPr/>
          </p:nvGrpSpPr>
          <p:grpSpPr bwMode="auto">
            <a:xfrm flipH="1">
              <a:off x="6604021" y="1062049"/>
              <a:ext cx="3286169" cy="4448192"/>
              <a:chOff x="874" y="739"/>
              <a:chExt cx="2448" cy="3464"/>
            </a:xfrm>
          </p:grpSpPr>
          <p:pic>
            <p:nvPicPr>
              <p:cNvPr id="67595" name="Picture 13">
                <a:extLst>
                  <a:ext uri="{FF2B5EF4-FFF2-40B4-BE49-F238E27FC236}">
                    <a16:creationId xmlns:a16="http://schemas.microsoft.com/office/drawing/2014/main" xmlns="" id="{D39DADC7-A974-C347-9078-39CFA5FFB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 y="748"/>
                <a:ext cx="2429" cy="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Rectangle 14">
                <a:extLst>
                  <a:ext uri="{FF2B5EF4-FFF2-40B4-BE49-F238E27FC236}">
                    <a16:creationId xmlns:a16="http://schemas.microsoft.com/office/drawing/2014/main" xmlns="" id="{9332E3A2-B281-1E4C-9E83-90065FE57969}"/>
                  </a:ext>
                </a:extLst>
              </p:cNvPr>
              <p:cNvSpPr>
                <a:spLocks noChangeArrowheads="1"/>
              </p:cNvSpPr>
              <p:nvPr/>
            </p:nvSpPr>
            <p:spPr bwMode="auto">
              <a:xfrm>
                <a:off x="874" y="739"/>
                <a:ext cx="2448" cy="3464"/>
              </a:xfrm>
              <a:prstGeom prst="rect">
                <a:avLst/>
              </a:prstGeom>
              <a:noFill/>
              <a:ln w="18">
                <a:solidFill>
                  <a:srgbClr val="010199"/>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10" name="TextBox 9">
              <a:extLst>
                <a:ext uri="{FF2B5EF4-FFF2-40B4-BE49-F238E27FC236}">
                  <a16:creationId xmlns:a16="http://schemas.microsoft.com/office/drawing/2014/main" xmlns="" id="{04538161-5BAA-F649-919A-C14F57D88F7D}"/>
                </a:ext>
              </a:extLst>
            </p:cNvPr>
            <p:cNvSpPr txBox="1"/>
            <p:nvPr/>
          </p:nvSpPr>
          <p:spPr>
            <a:xfrm rot="19487361">
              <a:off x="6514798" y="2233628"/>
              <a:ext cx="3474113" cy="646114"/>
            </a:xfrm>
            <a:prstGeom prst="rect">
              <a:avLst/>
            </a:prstGeom>
            <a:noFill/>
          </p:spPr>
          <p:txBody>
            <a:bodyPr>
              <a:spAutoFit/>
            </a:bodyPr>
            <a:lstStyle/>
            <a:p>
              <a:pPr algn="ctr">
                <a:defRPr/>
              </a:pPr>
              <a:r>
                <a:rPr lang="pt-BR" b="1" dirty="0">
                  <a:latin typeface="+mj-lt"/>
                  <a:ea typeface="+mn-ea"/>
                </a:rPr>
                <a:t>... não acumular gordura intra-abdominal</a:t>
              </a:r>
            </a:p>
          </p:txBody>
        </p:sp>
      </p:grpSp>
      <p:grpSp>
        <p:nvGrpSpPr>
          <p:cNvPr id="67590" name="Group 7">
            <a:extLst>
              <a:ext uri="{FF2B5EF4-FFF2-40B4-BE49-F238E27FC236}">
                <a16:creationId xmlns:a16="http://schemas.microsoft.com/office/drawing/2014/main" xmlns="" id="{D842E89C-434B-4145-A4F0-D6C2FDB5AA5D}"/>
              </a:ext>
            </a:extLst>
          </p:cNvPr>
          <p:cNvGrpSpPr>
            <a:grpSpLocks/>
          </p:cNvGrpSpPr>
          <p:nvPr/>
        </p:nvGrpSpPr>
        <p:grpSpPr bwMode="auto">
          <a:xfrm>
            <a:off x="1085850" y="3557588"/>
            <a:ext cx="7789863" cy="2393950"/>
            <a:chOff x="320" y="2303"/>
            <a:chExt cx="4363" cy="1508"/>
          </a:xfrm>
        </p:grpSpPr>
        <p:sp>
          <p:nvSpPr>
            <p:cNvPr id="647176" name="Rectangle 8">
              <a:extLst>
                <a:ext uri="{FF2B5EF4-FFF2-40B4-BE49-F238E27FC236}">
                  <a16:creationId xmlns:a16="http://schemas.microsoft.com/office/drawing/2014/main" xmlns="" id="{F221B22C-A5D7-1C4C-8D8A-784C7D80C28A}"/>
                </a:ext>
              </a:extLst>
            </p:cNvPr>
            <p:cNvSpPr>
              <a:spLocks noChangeArrowheads="1"/>
            </p:cNvSpPr>
            <p:nvPr/>
          </p:nvSpPr>
          <p:spPr bwMode="auto">
            <a:xfrm>
              <a:off x="320" y="2303"/>
              <a:ext cx="4363" cy="224"/>
            </a:xfrm>
            <a:prstGeom prst="rect">
              <a:avLst/>
            </a:prstGeom>
            <a:noFill/>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105000"/>
                </a:lnSpc>
                <a:spcBef>
                  <a:spcPct val="10000"/>
                </a:spcBef>
                <a:buClr>
                  <a:schemeClr val="hlink"/>
                </a:buClr>
                <a:buSzPct val="120000"/>
                <a:buFont typeface="Wingdings" panose="05000000000000000000" pitchFamily="2" charset="2"/>
                <a:buNone/>
                <a:defRPr/>
              </a:pPr>
              <a:r>
                <a:rPr lang="en-US" altLang="pt-BR" sz="2200" b="1">
                  <a:solidFill>
                    <a:srgbClr val="FFDC47"/>
                  </a:solidFill>
                  <a:effectLst>
                    <a:outerShdw blurRad="38100" dist="38100" dir="2700000" algn="tl">
                      <a:srgbClr val="000000"/>
                    </a:outerShdw>
                  </a:effectLst>
                </a:rPr>
                <a:t>CONTROLE MEDICAMENTOSO DOS FATORES DE RISCO </a:t>
              </a:r>
            </a:p>
          </p:txBody>
        </p:sp>
        <p:sp>
          <p:nvSpPr>
            <p:cNvPr id="647177" name="Rectangle 9">
              <a:extLst>
                <a:ext uri="{FF2B5EF4-FFF2-40B4-BE49-F238E27FC236}">
                  <a16:creationId xmlns:a16="http://schemas.microsoft.com/office/drawing/2014/main" xmlns="" id="{54037A5E-39FD-0747-A050-F8AE01783BDE}"/>
                </a:ext>
              </a:extLst>
            </p:cNvPr>
            <p:cNvSpPr>
              <a:spLocks noChangeArrowheads="1"/>
            </p:cNvSpPr>
            <p:nvPr/>
          </p:nvSpPr>
          <p:spPr bwMode="auto">
            <a:xfrm>
              <a:off x="536" y="2531"/>
              <a:ext cx="2848" cy="1280"/>
            </a:xfrm>
            <a:prstGeom prst="rect">
              <a:avLst/>
            </a:prstGeom>
            <a:noFill/>
            <a:ln w="9525" algn="ctr">
              <a:noFill/>
              <a:miter lim="800000"/>
              <a:headEnd/>
              <a:tailEnd/>
            </a:ln>
            <a:effectLst/>
          </p:spPr>
          <p:txBody>
            <a:bodyPr lIns="0" tIns="0" rIns="0" bIns="0">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Clr>
                  <a:schemeClr val="hlink"/>
                </a:buClr>
                <a:buSzPct val="65000"/>
                <a:buFont typeface="Arial" panose="020B0604020202020204" pitchFamily="34" charset="0"/>
                <a:buChar char="•"/>
                <a:defRPr/>
              </a:pPr>
              <a:r>
                <a:rPr lang="en-US" altLang="pt-BR" sz="2200" b="1">
                  <a:effectLst>
                    <a:outerShdw blurRad="38100" dist="38100" dir="2700000" algn="tl">
                      <a:srgbClr val="000000"/>
                    </a:outerShdw>
                  </a:effectLst>
                </a:rPr>
                <a:t>Pressão arterial  &lt;140/90 mmHg</a:t>
              </a:r>
            </a:p>
            <a:p>
              <a:pPr eaLnBrk="1" hangingPunct="1">
                <a:buClr>
                  <a:schemeClr val="hlink"/>
                </a:buClr>
                <a:buSzPct val="65000"/>
                <a:buFont typeface="Arial" panose="020B0604020202020204" pitchFamily="34" charset="0"/>
                <a:buChar char="•"/>
                <a:defRPr/>
              </a:pPr>
              <a:r>
                <a:rPr lang="en-US" altLang="pt-BR" sz="2200" b="1">
                  <a:effectLst>
                    <a:outerShdw blurRad="38100" dist="38100" dir="2700000" algn="tl">
                      <a:srgbClr val="000000"/>
                    </a:outerShdw>
                  </a:effectLst>
                </a:rPr>
                <a:t>Colesterol total &lt;175 mg/dL</a:t>
              </a:r>
            </a:p>
            <a:p>
              <a:pPr eaLnBrk="1" hangingPunct="1">
                <a:buClr>
                  <a:schemeClr val="hlink"/>
                </a:buClr>
                <a:buSzPct val="65000"/>
                <a:buFont typeface="Arial" panose="020B0604020202020204" pitchFamily="34" charset="0"/>
                <a:buChar char="•"/>
                <a:defRPr/>
              </a:pPr>
              <a:r>
                <a:rPr lang="en-US" altLang="pt-BR" sz="2200" b="1">
                  <a:effectLst>
                    <a:outerShdw blurRad="38100" dist="38100" dir="2700000" algn="tl">
                      <a:srgbClr val="000000"/>
                    </a:outerShdw>
                  </a:effectLst>
                </a:rPr>
                <a:t>LDL-c &lt;100 mg/dL </a:t>
              </a:r>
            </a:p>
            <a:p>
              <a:pPr eaLnBrk="1" hangingPunct="1">
                <a:buClr>
                  <a:schemeClr val="hlink"/>
                </a:buClr>
                <a:buSzPct val="65000"/>
                <a:buFont typeface="Arial" panose="020B0604020202020204" pitchFamily="34" charset="0"/>
                <a:buChar char="•"/>
                <a:defRPr/>
              </a:pPr>
              <a:r>
                <a:rPr lang="en-US" altLang="pt-BR" sz="2200" b="1">
                  <a:effectLst>
                    <a:outerShdw blurRad="38100" dist="38100" dir="2700000" algn="tl">
                      <a:srgbClr val="000000"/>
                    </a:outerShdw>
                  </a:effectLst>
                </a:rPr>
                <a:t>Controle da glicemia </a:t>
              </a:r>
            </a:p>
            <a:p>
              <a:pPr eaLnBrk="1" hangingPunct="1">
                <a:buClr>
                  <a:schemeClr val="hlink"/>
                </a:buClr>
                <a:buSzPct val="65000"/>
                <a:buFont typeface="Arial" panose="020B0604020202020204" pitchFamily="34" charset="0"/>
                <a:buChar char="•"/>
                <a:defRPr/>
              </a:pPr>
              <a:r>
                <a:rPr lang="en-US" altLang="pt-BR" sz="2200" b="1">
                  <a:effectLst>
                    <a:outerShdw blurRad="38100" dist="38100" dir="2700000" algn="tl">
                      <a:srgbClr val="000000"/>
                    </a:outerShdw>
                  </a:effectLst>
                </a:rPr>
                <a:t>Anti-agregantes plaquetários</a:t>
              </a:r>
            </a:p>
            <a:p>
              <a:pPr eaLnBrk="1" hangingPunct="1">
                <a:buClr>
                  <a:schemeClr val="hlink"/>
                </a:buClr>
                <a:buSzPct val="65000"/>
                <a:buFont typeface="Arial" panose="020B0604020202020204" pitchFamily="34" charset="0"/>
                <a:buChar char="•"/>
                <a:defRPr/>
              </a:pPr>
              <a:r>
                <a:rPr lang="en-US" altLang="pt-BR" sz="2200" b="1">
                  <a:effectLst>
                    <a:outerShdw blurRad="38100" dist="38100" dir="2700000" algn="tl">
                      <a:srgbClr val="000000"/>
                    </a:outerShdw>
                  </a:effectLst>
                </a:rPr>
                <a:t>Outros</a:t>
              </a:r>
            </a:p>
          </p:txBody>
        </p:sp>
      </p:grpSp>
    </p:spTree>
  </p:cSld>
  <p:clrMapOvr>
    <a:masterClrMapping/>
  </p:clrMapOvr>
  <p:transition>
    <p:push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oracao">
            <a:extLst>
              <a:ext uri="{FF2B5EF4-FFF2-40B4-BE49-F238E27FC236}">
                <a16:creationId xmlns:a16="http://schemas.microsoft.com/office/drawing/2014/main" xmlns="" id="{F9F76336-4DB8-224D-B12E-A2EAD8AB1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246063"/>
            <a:ext cx="5594351" cy="652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ontent Placeholder 2">
            <a:extLst>
              <a:ext uri="{FF2B5EF4-FFF2-40B4-BE49-F238E27FC236}">
                <a16:creationId xmlns:a16="http://schemas.microsoft.com/office/drawing/2014/main" xmlns="" id="{6A56F1A1-4AC9-F144-ADAC-FA3FED1BB59E}"/>
              </a:ext>
            </a:extLst>
          </p:cNvPr>
          <p:cNvSpPr>
            <a:spLocks noGrp="1"/>
          </p:cNvSpPr>
          <p:nvPr>
            <p:ph idx="1"/>
          </p:nvPr>
        </p:nvSpPr>
        <p:spPr>
          <a:xfrm>
            <a:off x="2674938" y="4710113"/>
            <a:ext cx="7278687" cy="1857375"/>
          </a:xfrm>
        </p:spPr>
        <p:txBody>
          <a:bodyPr/>
          <a:lstStyle/>
          <a:p>
            <a:pPr marL="0" indent="0">
              <a:spcBef>
                <a:spcPts val="1200"/>
              </a:spcBef>
              <a:buFontTx/>
              <a:buNone/>
              <a:defRPr/>
            </a:pPr>
            <a:r>
              <a:rPr lang="pt-BR" altLang="pt-BR" sz="2000" b="1" i="1" dirty="0">
                <a:effectLst>
                  <a:outerShdw blurRad="38100" dist="38100" dir="2700000" algn="tl">
                    <a:srgbClr val="000000"/>
                  </a:outerShdw>
                </a:effectLst>
                <a:ea typeface="MS PGothic" panose="020B0600070205080204" pitchFamily="34" charset="-128"/>
              </a:rPr>
              <a:t>Para tratar hipertrigliceridemia e </a:t>
            </a:r>
            <a:r>
              <a:rPr lang="pt-BR" altLang="pt-BR" sz="2000" b="1" i="1" dirty="0">
                <a:effectLst>
                  <a:outerShdw blurRad="38100" dist="38100" dir="2700000" algn="tl">
                    <a:srgbClr val="000000"/>
                  </a:outerShdw>
                </a:effectLst>
                <a:ea typeface="MS PGothic" panose="020B0600070205080204" pitchFamily="34" charset="-128"/>
                <a:sym typeface="Symbol" panose="05050102010706020507" pitchFamily="18" charset="2"/>
              </a:rPr>
              <a:t></a:t>
            </a:r>
            <a:r>
              <a:rPr lang="pt-BR" altLang="pt-BR" sz="2000" b="1" i="1" dirty="0">
                <a:effectLst>
                  <a:outerShdw blurRad="38100" dist="38100" dir="2700000" algn="tl">
                    <a:srgbClr val="000000"/>
                  </a:outerShdw>
                </a:effectLst>
                <a:ea typeface="MS PGothic" panose="020B0600070205080204" pitchFamily="34" charset="-128"/>
              </a:rPr>
              <a:t>HDL na vigência de dieta </a:t>
            </a:r>
            <a:r>
              <a:rPr lang="pt-BR" altLang="pt-BR" sz="2000" b="1" i="1" dirty="0" err="1">
                <a:effectLst>
                  <a:outerShdw blurRad="38100" dist="38100" dir="2700000" algn="tl">
                    <a:srgbClr val="000000"/>
                  </a:outerShdw>
                </a:effectLst>
                <a:ea typeface="MS PGothic" panose="020B0600070205080204" pitchFamily="34" charset="-128"/>
              </a:rPr>
              <a:t>hipolipídica</a:t>
            </a:r>
            <a:r>
              <a:rPr lang="pt-BR" altLang="pt-BR" sz="2000" b="1" i="1" dirty="0">
                <a:effectLst>
                  <a:outerShdw blurRad="38100" dist="38100" dir="2700000" algn="tl">
                    <a:srgbClr val="000000"/>
                  </a:outerShdw>
                </a:effectLst>
                <a:ea typeface="MS PGothic" panose="020B0600070205080204" pitchFamily="34" charset="-128"/>
              </a:rPr>
              <a:t> o consumo de CHO pode ser reduzido e substituído por alimentos ricos em gordura </a:t>
            </a:r>
            <a:r>
              <a:rPr lang="pt-BR" altLang="pt-BR" sz="2000" b="1" i="1" u="sng" dirty="0" err="1">
                <a:effectLst>
                  <a:outerShdw blurRad="38100" dist="38100" dir="2700000" algn="tl">
                    <a:srgbClr val="000000"/>
                  </a:outerShdw>
                </a:effectLst>
                <a:ea typeface="MS PGothic" panose="020B0600070205080204" pitchFamily="34" charset="-128"/>
              </a:rPr>
              <a:t>monoinsat</a:t>
            </a:r>
            <a:r>
              <a:rPr lang="pt-BR" altLang="pt-BR" sz="2000" b="1" i="1" u="sng" dirty="0">
                <a:effectLst>
                  <a:outerShdw blurRad="38100" dist="38100" dir="2700000" algn="tl">
                    <a:srgbClr val="000000"/>
                  </a:outerShdw>
                </a:effectLst>
                <a:ea typeface="MS PGothic" panose="020B0600070205080204" pitchFamily="34" charset="-128"/>
              </a:rPr>
              <a:t>.</a:t>
            </a:r>
            <a:r>
              <a:rPr lang="pt-BR" altLang="pt-BR" sz="2000" b="1" i="1" dirty="0">
                <a:effectLst>
                  <a:outerShdw blurRad="38100" dist="38100" dir="2700000" algn="tl">
                    <a:srgbClr val="000000"/>
                  </a:outerShdw>
                </a:effectLst>
                <a:ea typeface="MS PGothic" panose="020B0600070205080204" pitchFamily="34" charset="-128"/>
              </a:rPr>
              <a:t> ou alimentos com </a:t>
            </a:r>
            <a:r>
              <a:rPr lang="pt-BR" altLang="pt-BR" sz="2000" b="1" i="1" u="sng" dirty="0">
                <a:effectLst>
                  <a:outerShdw blurRad="38100" dist="38100" dir="2700000" algn="tl">
                    <a:srgbClr val="000000"/>
                  </a:outerShdw>
                </a:effectLst>
                <a:ea typeface="MS PGothic" panose="020B0600070205080204" pitchFamily="34" charset="-128"/>
                <a:sym typeface="Symbol" panose="05050102010706020507" pitchFamily="18" charset="2"/>
              </a:rPr>
              <a:t></a:t>
            </a:r>
            <a:r>
              <a:rPr lang="pt-BR" altLang="pt-BR" sz="2000" b="1" i="1" u="sng" dirty="0">
                <a:effectLst>
                  <a:outerShdw blurRad="38100" dist="38100" dir="2700000" algn="tl">
                    <a:srgbClr val="000000"/>
                  </a:outerShdw>
                </a:effectLst>
                <a:ea typeface="MS PGothic" panose="020B0600070205080204" pitchFamily="34" charset="-128"/>
              </a:rPr>
              <a:t> IG</a:t>
            </a:r>
            <a:r>
              <a:rPr lang="pt-BR" altLang="pt-BR" sz="2000" b="1" i="1" dirty="0">
                <a:effectLst>
                  <a:outerShdw blurRad="38100" dist="38100" dir="2700000" algn="tl">
                    <a:srgbClr val="000000"/>
                  </a:outerShdw>
                </a:effectLst>
                <a:ea typeface="MS PGothic" panose="020B0600070205080204" pitchFamily="34" charset="-128"/>
              </a:rPr>
              <a:t>. Tais alterações resultam em padrão similar à dieta </a:t>
            </a:r>
            <a:r>
              <a:rPr lang="pt-BR" altLang="pt-BR" sz="2000" b="1" i="1" dirty="0">
                <a:solidFill>
                  <a:srgbClr val="FFFF5B"/>
                </a:solidFill>
                <a:effectLst>
                  <a:outerShdw blurRad="38100" dist="38100" dir="2700000" algn="tl">
                    <a:srgbClr val="000000"/>
                  </a:outerShdw>
                </a:effectLst>
                <a:ea typeface="MS PGothic" panose="020B0600070205080204" pitchFamily="34" charset="-128"/>
              </a:rPr>
              <a:t>mediterrânea</a:t>
            </a:r>
            <a:r>
              <a:rPr lang="pt-BR" altLang="pt-BR" sz="2000" b="1" i="1" dirty="0">
                <a:effectLst>
                  <a:outerShdw blurRad="38100" dist="38100" dir="2700000" algn="tl">
                    <a:srgbClr val="000000"/>
                  </a:outerShdw>
                </a:effectLst>
                <a:ea typeface="MS PGothic" panose="020B0600070205080204" pitchFamily="34" charset="-128"/>
              </a:rPr>
              <a:t>,</a:t>
            </a:r>
            <a:r>
              <a:rPr lang="pt-BR" altLang="pt-BR" sz="2000" b="1" i="1" dirty="0">
                <a:solidFill>
                  <a:schemeClr val="bg1"/>
                </a:solidFill>
                <a:effectLst>
                  <a:outerShdw blurRad="38100" dist="38100" dir="2700000" algn="tl">
                    <a:srgbClr val="000000"/>
                  </a:outerShdw>
                </a:effectLst>
                <a:ea typeface="MS PGothic" panose="020B0600070205080204" pitchFamily="34" charset="-128"/>
              </a:rPr>
              <a:t> </a:t>
            </a:r>
            <a:r>
              <a:rPr lang="pt-BR" altLang="pt-BR" sz="2000" b="1" i="1" dirty="0">
                <a:effectLst>
                  <a:outerShdw blurRad="38100" dist="38100" dir="2700000" algn="tl">
                    <a:srgbClr val="000000"/>
                  </a:outerShdw>
                </a:effectLst>
                <a:ea typeface="MS PGothic" panose="020B0600070205080204" pitchFamily="34" charset="-128"/>
              </a:rPr>
              <a:t>associada à </a:t>
            </a:r>
            <a:r>
              <a:rPr lang="pt-BR" altLang="pt-BR" sz="2000" b="1" i="1" dirty="0" err="1">
                <a:effectLst>
                  <a:outerShdw blurRad="38100" dist="38100" dir="2700000" algn="tl">
                    <a:srgbClr val="000000"/>
                  </a:outerShdw>
                </a:effectLst>
                <a:ea typeface="MS PGothic" panose="020B0600070205080204" pitchFamily="34" charset="-128"/>
              </a:rPr>
              <a:t>cardioproteção</a:t>
            </a:r>
            <a:r>
              <a:rPr lang="pt-BR" altLang="pt-BR" sz="2000" b="1" i="1" dirty="0">
                <a:effectLst>
                  <a:outerShdw blurRad="38100" dist="38100" dir="2700000" algn="tl">
                    <a:srgbClr val="000000"/>
                  </a:outerShdw>
                </a:effectLst>
                <a:ea typeface="MS PGothic" panose="020B0600070205080204" pitchFamily="34" charset="-128"/>
              </a:rPr>
              <a:t>		</a:t>
            </a:r>
          </a:p>
        </p:txBody>
      </p:sp>
      <p:sp>
        <p:nvSpPr>
          <p:cNvPr id="69636" name="Title 1">
            <a:extLst>
              <a:ext uri="{FF2B5EF4-FFF2-40B4-BE49-F238E27FC236}">
                <a16:creationId xmlns:a16="http://schemas.microsoft.com/office/drawing/2014/main" xmlns="" id="{FDD58149-0613-4441-BD8D-642995377D62}"/>
              </a:ext>
            </a:extLst>
          </p:cNvPr>
          <p:cNvSpPr>
            <a:spLocks noGrp="1" noChangeArrowheads="1"/>
          </p:cNvSpPr>
          <p:nvPr>
            <p:ph type="title"/>
          </p:nvPr>
        </p:nvSpPr>
        <p:spPr>
          <a:xfrm>
            <a:off x="1706563" y="214313"/>
            <a:ext cx="6567487" cy="785812"/>
          </a:xfrm>
        </p:spPr>
        <p:txBody>
          <a:bodyPr/>
          <a:lstStyle/>
          <a:p>
            <a:r>
              <a:rPr lang="pt-BR" altLang="pt-BR" sz="2900" b="1">
                <a:solidFill>
                  <a:srgbClr val="FFFF66"/>
                </a:solidFill>
              </a:rPr>
              <a:t>Recomendações dietéticas da American Heart Association</a:t>
            </a:r>
          </a:p>
        </p:txBody>
      </p:sp>
      <p:sp>
        <p:nvSpPr>
          <p:cNvPr id="9" name="Rectangle 8">
            <a:extLst>
              <a:ext uri="{FF2B5EF4-FFF2-40B4-BE49-F238E27FC236}">
                <a16:creationId xmlns:a16="http://schemas.microsoft.com/office/drawing/2014/main" xmlns="" id="{077FBCF0-8083-0649-80B4-36771C67865F}"/>
              </a:ext>
            </a:extLst>
          </p:cNvPr>
          <p:cNvSpPr/>
          <p:nvPr/>
        </p:nvSpPr>
        <p:spPr>
          <a:xfrm>
            <a:off x="3613150" y="3582988"/>
            <a:ext cx="6191250" cy="857250"/>
          </a:xfrm>
          <a:prstGeom prst="rect">
            <a:avLst/>
          </a:prstGeom>
          <a:solidFill>
            <a:srgbClr val="74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latin typeface="+mj-lt"/>
            </a:endParaRPr>
          </a:p>
        </p:txBody>
      </p:sp>
      <p:sp>
        <p:nvSpPr>
          <p:cNvPr id="7" name="Content Placeholder 2">
            <a:extLst>
              <a:ext uri="{FF2B5EF4-FFF2-40B4-BE49-F238E27FC236}">
                <a16:creationId xmlns:a16="http://schemas.microsoft.com/office/drawing/2014/main" xmlns="" id="{534E55FE-6253-9C47-A4B3-1396EE16503C}"/>
              </a:ext>
            </a:extLst>
          </p:cNvPr>
          <p:cNvSpPr txBox="1">
            <a:spLocks/>
          </p:cNvSpPr>
          <p:nvPr/>
        </p:nvSpPr>
        <p:spPr bwMode="auto">
          <a:xfrm>
            <a:off x="3295650" y="1474788"/>
            <a:ext cx="6831013" cy="3009900"/>
          </a:xfrm>
          <a:prstGeom prst="rect">
            <a:avLst/>
          </a:prstGeom>
          <a:noFill/>
          <a:ln w="9525">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12788" indent="-255588">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lvl="1" eaLnBrk="1" hangingPunct="1">
              <a:spcBef>
                <a:spcPts val="400"/>
              </a:spcBef>
              <a:buClr>
                <a:srgbClr val="FFC0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Restrição calórica se peso excessivo</a:t>
            </a:r>
          </a:p>
          <a:p>
            <a:pPr lvl="1" eaLnBrk="1" hangingPunct="1">
              <a:spcBef>
                <a:spcPts val="400"/>
              </a:spcBef>
              <a:buClr>
                <a:srgbClr val="FFC0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Controle da ingestão de sal</a:t>
            </a:r>
          </a:p>
          <a:p>
            <a:pPr lvl="1" eaLnBrk="1" hangingPunct="1">
              <a:spcBef>
                <a:spcPts val="400"/>
              </a:spcBef>
              <a:buClr>
                <a:srgbClr val="FFC0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Reduzir gordura especialmente saturada</a:t>
            </a:r>
          </a:p>
          <a:p>
            <a:pPr lvl="1" eaLnBrk="1" hangingPunct="1">
              <a:spcBef>
                <a:spcPts val="400"/>
              </a:spcBef>
              <a:buClr>
                <a:srgbClr val="FFC0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Abolir gordura trans</a:t>
            </a:r>
          </a:p>
          <a:p>
            <a:pPr lvl="1" eaLnBrk="1" hangingPunct="1">
              <a:spcBef>
                <a:spcPts val="400"/>
              </a:spcBef>
              <a:buClr>
                <a:srgbClr val="FFC000"/>
              </a:buClr>
              <a:buSzPct val="90000"/>
              <a:buFont typeface="Wingdings" panose="05000000000000000000" pitchFamily="2" charset="2"/>
              <a:buChar char="Ø"/>
              <a:defRPr/>
            </a:pPr>
            <a:r>
              <a:rPr lang="pt-BR" altLang="pt-BR" sz="2200" b="1" dirty="0">
                <a:solidFill>
                  <a:schemeClr val="tx1"/>
                </a:solidFill>
                <a:effectLst>
                  <a:outerShdw blurRad="38100" dist="38100" dir="2700000" algn="tl">
                    <a:srgbClr val="000000"/>
                  </a:outerShdw>
                </a:effectLst>
              </a:rPr>
              <a:t>Aumentar fibras alimentares</a:t>
            </a:r>
          </a:p>
          <a:p>
            <a:pPr algn="ctr" eaLnBrk="1" hangingPunct="1">
              <a:spcBef>
                <a:spcPts val="1800"/>
              </a:spcBef>
              <a:defRPr/>
            </a:pPr>
            <a:r>
              <a:rPr lang="pt-BR" altLang="pt-BR" sz="2300" b="1" dirty="0">
                <a:solidFill>
                  <a:schemeClr val="tx1"/>
                </a:solidFill>
                <a:effectLst>
                  <a:outerShdw blurRad="38100" dist="38100" dir="2700000" algn="tl">
                    <a:srgbClr val="000000"/>
                  </a:outerShdw>
                </a:effectLst>
              </a:rPr>
              <a:t>Dieta c/ baixo teor de gordura </a:t>
            </a:r>
            <a:r>
              <a:rPr lang="pt-BR" altLang="pt-BR" sz="1800" b="1" dirty="0">
                <a:solidFill>
                  <a:schemeClr val="tx1"/>
                </a:solidFill>
                <a:effectLst>
                  <a:outerShdw blurRad="38100" dist="38100" dir="2700000" algn="tl">
                    <a:srgbClr val="000000"/>
                  </a:outerShdw>
                </a:effectLst>
              </a:rPr>
              <a:t>(</a:t>
            </a:r>
            <a:r>
              <a:rPr lang="pt-BR" altLang="pt-BR" sz="1800" b="1" dirty="0">
                <a:solidFill>
                  <a:schemeClr val="tx1"/>
                </a:solidFill>
                <a:effectLst>
                  <a:outerShdw blurRad="38100" dist="38100" dir="2700000" algn="tl">
                    <a:srgbClr val="000000"/>
                  </a:outerShdw>
                </a:effectLst>
                <a:sym typeface="Symbol" panose="05050102010706020507" pitchFamily="18" charset="2"/>
              </a:rPr>
              <a:t></a:t>
            </a:r>
            <a:r>
              <a:rPr lang="pt-BR" altLang="pt-BR" sz="1800" b="1" dirty="0">
                <a:solidFill>
                  <a:schemeClr val="tx1"/>
                </a:solidFill>
                <a:effectLst>
                  <a:outerShdw blurRad="38100" dist="38100" dir="2700000" algn="tl">
                    <a:srgbClr val="000000"/>
                  </a:outerShdw>
                </a:effectLst>
              </a:rPr>
              <a:t>LDL) </a:t>
            </a:r>
            <a:r>
              <a:rPr lang="pt-BR" altLang="pt-BR" sz="2300" b="1" dirty="0">
                <a:solidFill>
                  <a:schemeClr val="tx1"/>
                </a:solidFill>
                <a:effectLst>
                  <a:outerShdw blurRad="38100" dist="38100" dir="2700000" algn="tl">
                    <a:srgbClr val="000000"/>
                  </a:outerShdw>
                </a:effectLst>
              </a:rPr>
              <a:t>tende a aumentar ingestão de CHO </a:t>
            </a:r>
            <a:r>
              <a:rPr lang="pt-BR" altLang="pt-BR" sz="1800" b="1" dirty="0">
                <a:solidFill>
                  <a:schemeClr val="tx1"/>
                </a:solidFill>
                <a:effectLst>
                  <a:outerShdw blurRad="38100" dist="38100" dir="2700000" algn="tl">
                    <a:srgbClr val="000000"/>
                  </a:outerShdw>
                </a:effectLst>
              </a:rPr>
              <a:t>(</a:t>
            </a:r>
            <a:r>
              <a:rPr lang="pt-BR" altLang="pt-BR" sz="1800" b="1" dirty="0">
                <a:solidFill>
                  <a:schemeClr val="tx1"/>
                </a:solidFill>
                <a:effectLst>
                  <a:outerShdw blurRad="38100" dist="38100" dir="2700000" algn="tl">
                    <a:srgbClr val="000000"/>
                  </a:outerShdw>
                </a:effectLst>
                <a:sym typeface="Symbol" panose="05050102010706020507" pitchFamily="18" charset="2"/>
              </a:rPr>
              <a:t></a:t>
            </a:r>
            <a:r>
              <a:rPr lang="pt-BR" altLang="pt-BR" sz="1800" b="1" dirty="0" err="1">
                <a:solidFill>
                  <a:schemeClr val="tx1"/>
                </a:solidFill>
                <a:effectLst>
                  <a:outerShdw blurRad="38100" dist="38100" dir="2700000" algn="tl">
                    <a:srgbClr val="000000"/>
                  </a:outerShdw>
                </a:effectLst>
                <a:sym typeface="Symbol" panose="05050102010706020507" pitchFamily="18" charset="2"/>
              </a:rPr>
              <a:t>Tg</a:t>
            </a:r>
            <a:r>
              <a:rPr lang="pt-BR" altLang="pt-BR" sz="1800" b="1" dirty="0">
                <a:solidFill>
                  <a:schemeClr val="tx1"/>
                </a:solidFill>
                <a:effectLst>
                  <a:outerShdw blurRad="38100" dist="38100" dir="2700000" algn="tl">
                    <a:srgbClr val="000000"/>
                  </a:outerShdw>
                </a:effectLst>
                <a:sym typeface="Symbol" panose="05050102010706020507" pitchFamily="18" charset="2"/>
              </a:rPr>
              <a:t>, HDL)</a:t>
            </a:r>
            <a:r>
              <a:rPr lang="pt-BR" altLang="pt-BR" sz="1800" b="1" dirty="0">
                <a:solidFill>
                  <a:schemeClr val="tx1"/>
                </a:solidFill>
                <a:effectLst>
                  <a:outerShdw blurRad="38100" dist="38100" dir="2700000" algn="tl">
                    <a:srgbClr val="000000"/>
                  </a:outerShdw>
                </a:effectLst>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p:cTn id="7" dur="1000" fill="hold"/>
                                        <p:tgtEl>
                                          <p:spTgt spid="7">
                                            <p:txEl>
                                              <p:pRg st="5" end="5"/>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5" end="5"/>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7650">
                                            <p:txEl>
                                              <p:pRg st="0" end="0"/>
                                            </p:txEl>
                                          </p:spTgt>
                                        </p:tgtEl>
                                        <p:attrNameLst>
                                          <p:attrName>style.visibility</p:attrName>
                                        </p:attrNameLst>
                                      </p:cBhvr>
                                      <p:to>
                                        <p:strVal val="visible"/>
                                      </p:to>
                                    </p:set>
                                    <p:anim calcmode="lin" valueType="num">
                                      <p:cBhvr>
                                        <p:cTn id="14" dur="1000" fill="hold"/>
                                        <p:tgtEl>
                                          <p:spTgt spid="27650">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2765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7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xmlns="" id="{4BFC7EFA-F24B-5E48-8D7D-5846E2435FF3}"/>
              </a:ext>
            </a:extLst>
          </p:cNvPr>
          <p:cNvSpPr txBox="1">
            <a:spLocks noChangeArrowheads="1"/>
          </p:cNvSpPr>
          <p:nvPr/>
        </p:nvSpPr>
        <p:spPr bwMode="auto">
          <a:xfrm>
            <a:off x="250825" y="315913"/>
            <a:ext cx="9794875" cy="584200"/>
          </a:xfrm>
          <a:prstGeom prst="rect">
            <a:avLst/>
          </a:prstGeom>
          <a:noFill/>
          <a:ln>
            <a:noFill/>
          </a:ln>
          <a:effectLst>
            <a:outerShdw blurRad="63500" dist="38099"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rgbClr val="FFFF65"/>
                </a:solidFill>
                <a:effectLst>
                  <a:outerShdw blurRad="38100" dist="38100" dir="2700000" algn="tl">
                    <a:srgbClr val="000000"/>
                  </a:outerShdw>
                </a:effectLst>
              </a:rPr>
              <a:t>Modificações do estilo de vida no controle da PA</a:t>
            </a:r>
          </a:p>
        </p:txBody>
      </p:sp>
      <p:sp>
        <p:nvSpPr>
          <p:cNvPr id="65539" name="Text Box 3">
            <a:extLst>
              <a:ext uri="{FF2B5EF4-FFF2-40B4-BE49-F238E27FC236}">
                <a16:creationId xmlns:a16="http://schemas.microsoft.com/office/drawing/2014/main" xmlns="" id="{F777CC60-79D2-6847-AAC2-2220A24723C3}"/>
              </a:ext>
            </a:extLst>
          </p:cNvPr>
          <p:cNvSpPr txBox="1">
            <a:spLocks noChangeArrowheads="1"/>
          </p:cNvSpPr>
          <p:nvPr/>
        </p:nvSpPr>
        <p:spPr bwMode="auto">
          <a:xfrm>
            <a:off x="190500" y="1385888"/>
            <a:ext cx="2470150"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Modificações </a:t>
            </a:r>
          </a:p>
        </p:txBody>
      </p:sp>
      <p:sp>
        <p:nvSpPr>
          <p:cNvPr id="65540" name="Text Box 4">
            <a:extLst>
              <a:ext uri="{FF2B5EF4-FFF2-40B4-BE49-F238E27FC236}">
                <a16:creationId xmlns:a16="http://schemas.microsoft.com/office/drawing/2014/main" xmlns="" id="{24E9D4EB-0098-8742-A658-608CC3A3A5F0}"/>
              </a:ext>
            </a:extLst>
          </p:cNvPr>
          <p:cNvSpPr txBox="1">
            <a:spLocks noChangeArrowheads="1"/>
          </p:cNvSpPr>
          <p:nvPr/>
        </p:nvSpPr>
        <p:spPr bwMode="auto">
          <a:xfrm>
            <a:off x="2962275" y="1398588"/>
            <a:ext cx="2979738"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Recomendação</a:t>
            </a:r>
          </a:p>
        </p:txBody>
      </p:sp>
      <p:sp>
        <p:nvSpPr>
          <p:cNvPr id="65541" name="Line 5">
            <a:extLst>
              <a:ext uri="{FF2B5EF4-FFF2-40B4-BE49-F238E27FC236}">
                <a16:creationId xmlns:a16="http://schemas.microsoft.com/office/drawing/2014/main" xmlns="" id="{759D4011-E08A-3442-BBB9-CCCC36E950C2}"/>
              </a:ext>
            </a:extLst>
          </p:cNvPr>
          <p:cNvSpPr>
            <a:spLocks noChangeShapeType="1"/>
          </p:cNvSpPr>
          <p:nvPr/>
        </p:nvSpPr>
        <p:spPr bwMode="ltGray">
          <a:xfrm>
            <a:off x="290513" y="1889125"/>
            <a:ext cx="9707562" cy="0"/>
          </a:xfrm>
          <a:prstGeom prst="line">
            <a:avLst/>
          </a:prstGeom>
          <a:noFill/>
          <a:ln w="28575">
            <a:solidFill>
              <a:srgbClr val="FFFFFF"/>
            </a:solidFill>
            <a:round/>
            <a:headEnd/>
            <a:tailEnd/>
          </a:ln>
        </p:spPr>
        <p:txBody>
          <a:bodyPr wrap="none"/>
          <a:lstStyle/>
          <a:p>
            <a:pPr algn="ctr" eaLnBrk="1" hangingPunct="1">
              <a:defRPr/>
            </a:pPr>
            <a:endParaRPr lang="pt-BR" sz="2400" b="1">
              <a:solidFill>
                <a:srgbClr val="FFFF65"/>
              </a:solidFill>
              <a:effectLst>
                <a:outerShdw blurRad="38100" dist="38100" dir="2700000" algn="tl">
                  <a:srgbClr val="000000">
                    <a:alpha val="43137"/>
                  </a:srgbClr>
                </a:outerShdw>
              </a:effectLst>
              <a:latin typeface="Arial" charset="0"/>
              <a:ea typeface="+mn-ea"/>
              <a:cs typeface="ＭＳ Ｐゴシック" charset="0"/>
            </a:endParaRPr>
          </a:p>
        </p:txBody>
      </p:sp>
      <p:sp>
        <p:nvSpPr>
          <p:cNvPr id="65542" name="Text Box 6">
            <a:extLst>
              <a:ext uri="{FF2B5EF4-FFF2-40B4-BE49-F238E27FC236}">
                <a16:creationId xmlns:a16="http://schemas.microsoft.com/office/drawing/2014/main" xmlns="" id="{52D1A9AC-9C1F-574A-AFD3-35F51CD11910}"/>
              </a:ext>
            </a:extLst>
          </p:cNvPr>
          <p:cNvSpPr txBox="1">
            <a:spLocks noChangeArrowheads="1"/>
          </p:cNvSpPr>
          <p:nvPr/>
        </p:nvSpPr>
        <p:spPr bwMode="auto">
          <a:xfrm>
            <a:off x="6678613" y="1398588"/>
            <a:ext cx="3365500"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Redução na PAS</a:t>
            </a:r>
          </a:p>
        </p:txBody>
      </p:sp>
      <p:grpSp>
        <p:nvGrpSpPr>
          <p:cNvPr id="2" name="Group 7">
            <a:extLst>
              <a:ext uri="{FF2B5EF4-FFF2-40B4-BE49-F238E27FC236}">
                <a16:creationId xmlns:a16="http://schemas.microsoft.com/office/drawing/2014/main" xmlns="" id="{C94FA7C2-DC88-7F46-96BA-8D370BB749B7}"/>
              </a:ext>
            </a:extLst>
          </p:cNvPr>
          <p:cNvGrpSpPr>
            <a:grpSpLocks/>
          </p:cNvGrpSpPr>
          <p:nvPr/>
        </p:nvGrpSpPr>
        <p:grpSpPr bwMode="auto">
          <a:xfrm>
            <a:off x="261938" y="2000250"/>
            <a:ext cx="9823450" cy="641350"/>
            <a:chOff x="147" y="1305"/>
            <a:chExt cx="5582" cy="404"/>
          </a:xfrm>
        </p:grpSpPr>
        <p:sp>
          <p:nvSpPr>
            <p:cNvPr id="65544" name="Text Box 8">
              <a:extLst>
                <a:ext uri="{FF2B5EF4-FFF2-40B4-BE49-F238E27FC236}">
                  <a16:creationId xmlns:a16="http://schemas.microsoft.com/office/drawing/2014/main" xmlns="" id="{6979679F-DB4D-3B44-87C8-CA6557538382}"/>
                </a:ext>
              </a:extLst>
            </p:cNvPr>
            <p:cNvSpPr txBox="1">
              <a:spLocks noChangeArrowheads="1"/>
            </p:cNvSpPr>
            <p:nvPr/>
          </p:nvSpPr>
          <p:spPr bwMode="auto">
            <a:xfrm>
              <a:off x="147" y="1305"/>
              <a:ext cx="1383" cy="233"/>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Controle do peso</a:t>
              </a:r>
            </a:p>
          </p:txBody>
        </p:sp>
        <p:sp>
          <p:nvSpPr>
            <p:cNvPr id="65545" name="Text Box 9">
              <a:extLst>
                <a:ext uri="{FF2B5EF4-FFF2-40B4-BE49-F238E27FC236}">
                  <a16:creationId xmlns:a16="http://schemas.microsoft.com/office/drawing/2014/main" xmlns="" id="{B8C674D4-60C1-1343-A161-8C7E7B942667}"/>
                </a:ext>
              </a:extLst>
            </p:cNvPr>
            <p:cNvSpPr txBox="1">
              <a:spLocks noChangeArrowheads="1"/>
            </p:cNvSpPr>
            <p:nvPr/>
          </p:nvSpPr>
          <p:spPr bwMode="auto">
            <a:xfrm>
              <a:off x="1509" y="1305"/>
              <a:ext cx="2187" cy="218"/>
            </a:xfrm>
            <a:prstGeom prst="rect">
              <a:avLst/>
            </a:prstGeom>
            <a:noFill/>
            <a:ln>
              <a:noFill/>
            </a:ln>
            <a:effectLst>
              <a:outerShdw blurRad="63500" dist="17961" dir="2700000" algn="ctr" rotWithShape="0">
                <a:srgbClr val="000000">
                  <a:alpha val="74997"/>
                </a:srgbClr>
              </a:outerShdw>
            </a:effectLst>
          </p:spPr>
          <p:txBody>
            <a:bodyPr>
              <a:spAutoFit/>
            </a:bodyPr>
            <a:lstStyle/>
            <a:p>
              <a:pPr algn="ctr">
                <a:lnSpc>
                  <a:spcPct val="90000"/>
                </a:lnSpc>
                <a:spcBef>
                  <a:spcPct val="50000"/>
                </a:spcBef>
                <a:buClr>
                  <a:srgbClr val="FFFF00"/>
                </a:buClr>
                <a:buFont typeface="Symbol" pitchFamily="18" charset="2"/>
                <a:buNone/>
                <a:defRPr/>
              </a:pPr>
              <a:r>
                <a:rPr lang="pt-BR" b="1" dirty="0">
                  <a:effectLst>
                    <a:outerShdw blurRad="38100" dist="38100" dir="2700000" algn="tl">
                      <a:srgbClr val="000000">
                        <a:alpha val="43137"/>
                      </a:srgbClr>
                    </a:outerShdw>
                  </a:effectLst>
                  <a:latin typeface="Arial" charset="0"/>
                  <a:ea typeface="+mn-ea"/>
                  <a:cs typeface="ＭＳ Ｐゴシック" charset="0"/>
                </a:rPr>
                <a:t>Manter IMC 18,5 e 24,9 kg/m</a:t>
              </a:r>
              <a:r>
                <a:rPr lang="pt-BR" b="1" baseline="30000" dirty="0">
                  <a:effectLst>
                    <a:outerShdw blurRad="38100" dist="38100" dir="2700000" algn="tl">
                      <a:srgbClr val="000000">
                        <a:alpha val="43137"/>
                      </a:srgbClr>
                    </a:outerShdw>
                  </a:effectLst>
                  <a:latin typeface="Arial" charset="0"/>
                  <a:ea typeface="+mn-ea"/>
                  <a:cs typeface="ＭＳ Ｐゴシック" charset="0"/>
                </a:rPr>
                <a:t>2</a:t>
              </a:r>
              <a:endParaRPr lang="pt-BR" b="1" dirty="0">
                <a:effectLst>
                  <a:outerShdw blurRad="38100" dist="38100" dir="2700000" algn="tl">
                    <a:srgbClr val="000000">
                      <a:alpha val="43137"/>
                    </a:srgbClr>
                  </a:outerShdw>
                </a:effectLst>
                <a:latin typeface="Arial" charset="0"/>
                <a:ea typeface="+mn-ea"/>
                <a:cs typeface="ＭＳ Ｐゴシック" charset="0"/>
              </a:endParaRPr>
            </a:p>
          </p:txBody>
        </p:sp>
        <p:sp>
          <p:nvSpPr>
            <p:cNvPr id="65546" name="Text Box 10">
              <a:extLst>
                <a:ext uri="{FF2B5EF4-FFF2-40B4-BE49-F238E27FC236}">
                  <a16:creationId xmlns:a16="http://schemas.microsoft.com/office/drawing/2014/main" xmlns="" id="{A1514A5F-4F22-B040-913A-804ECB857539}"/>
                </a:ext>
              </a:extLst>
            </p:cNvPr>
            <p:cNvSpPr txBox="1">
              <a:spLocks noChangeArrowheads="1"/>
            </p:cNvSpPr>
            <p:nvPr/>
          </p:nvSpPr>
          <p:spPr bwMode="auto">
            <a:xfrm>
              <a:off x="3683" y="1305"/>
              <a:ext cx="2046" cy="404"/>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5 a 20 mmHg p/ cada 10kg de peso reduzido</a:t>
              </a:r>
            </a:p>
          </p:txBody>
        </p:sp>
      </p:grpSp>
      <p:grpSp>
        <p:nvGrpSpPr>
          <p:cNvPr id="3" name="Group 11">
            <a:extLst>
              <a:ext uri="{FF2B5EF4-FFF2-40B4-BE49-F238E27FC236}">
                <a16:creationId xmlns:a16="http://schemas.microsoft.com/office/drawing/2014/main" xmlns="" id="{BC663C92-9402-3F4B-AB35-4874A47CD8FB}"/>
              </a:ext>
            </a:extLst>
          </p:cNvPr>
          <p:cNvGrpSpPr>
            <a:grpSpLocks/>
          </p:cNvGrpSpPr>
          <p:nvPr/>
        </p:nvGrpSpPr>
        <p:grpSpPr bwMode="auto">
          <a:xfrm>
            <a:off x="261938" y="2708275"/>
            <a:ext cx="9969500" cy="844550"/>
            <a:chOff x="147" y="1833"/>
            <a:chExt cx="5582" cy="532"/>
          </a:xfrm>
        </p:grpSpPr>
        <p:sp>
          <p:nvSpPr>
            <p:cNvPr id="56347" name="Line 12">
              <a:extLst>
                <a:ext uri="{FF2B5EF4-FFF2-40B4-BE49-F238E27FC236}">
                  <a16:creationId xmlns:a16="http://schemas.microsoft.com/office/drawing/2014/main" xmlns="" id="{8DF8DD93-B41D-2440-B906-987710ECA991}"/>
                </a:ext>
              </a:extLst>
            </p:cNvPr>
            <p:cNvSpPr>
              <a:spLocks noChangeShapeType="1"/>
            </p:cNvSpPr>
            <p:nvPr/>
          </p:nvSpPr>
          <p:spPr bwMode="ltGray">
            <a:xfrm>
              <a:off x="163" y="1840"/>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49" name="Text Box 13">
              <a:extLst>
                <a:ext uri="{FF2B5EF4-FFF2-40B4-BE49-F238E27FC236}">
                  <a16:creationId xmlns:a16="http://schemas.microsoft.com/office/drawing/2014/main" xmlns="" id="{EAA86DE0-A85E-0842-8B6E-74B9DFC9FFA7}"/>
                </a:ext>
              </a:extLst>
            </p:cNvPr>
            <p:cNvSpPr txBox="1">
              <a:spLocks noChangeArrowheads="1"/>
            </p:cNvSpPr>
            <p:nvPr/>
          </p:nvSpPr>
          <p:spPr bwMode="auto">
            <a:xfrm>
              <a:off x="147" y="1833"/>
              <a:ext cx="1295"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Padrão alimentar</a:t>
              </a:r>
            </a:p>
          </p:txBody>
        </p:sp>
        <p:sp>
          <p:nvSpPr>
            <p:cNvPr id="65550" name="Text Box 14">
              <a:extLst>
                <a:ext uri="{FF2B5EF4-FFF2-40B4-BE49-F238E27FC236}">
                  <a16:creationId xmlns:a16="http://schemas.microsoft.com/office/drawing/2014/main" xmlns="" id="{F77F1C39-FB2F-C340-AD3C-DB24F29CD197}"/>
                </a:ext>
              </a:extLst>
            </p:cNvPr>
            <p:cNvSpPr txBox="1">
              <a:spLocks noChangeArrowheads="1"/>
            </p:cNvSpPr>
            <p:nvPr/>
          </p:nvSpPr>
          <p:spPr bwMode="auto">
            <a:xfrm>
              <a:off x="1469" y="1833"/>
              <a:ext cx="2311" cy="532"/>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Dieta c/ baixa densidade calórica, rica em FLV e pobre em gorduras saturadas. Adotar dieta DASH</a:t>
              </a:r>
            </a:p>
          </p:txBody>
        </p:sp>
        <p:sp>
          <p:nvSpPr>
            <p:cNvPr id="65551" name="Text Box 15">
              <a:extLst>
                <a:ext uri="{FF2B5EF4-FFF2-40B4-BE49-F238E27FC236}">
                  <a16:creationId xmlns:a16="http://schemas.microsoft.com/office/drawing/2014/main" xmlns="" id="{570F00E6-5185-E843-AF08-E5E173F968BD}"/>
                </a:ext>
              </a:extLst>
            </p:cNvPr>
            <p:cNvSpPr txBox="1">
              <a:spLocks noChangeArrowheads="1"/>
            </p:cNvSpPr>
            <p:nvPr/>
          </p:nvSpPr>
          <p:spPr bwMode="auto">
            <a:xfrm>
              <a:off x="3683" y="1833"/>
              <a:ext cx="2046"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8 a 14 mmHg</a:t>
              </a:r>
            </a:p>
          </p:txBody>
        </p:sp>
      </p:grpSp>
      <p:grpSp>
        <p:nvGrpSpPr>
          <p:cNvPr id="4" name="Group 16">
            <a:extLst>
              <a:ext uri="{FF2B5EF4-FFF2-40B4-BE49-F238E27FC236}">
                <a16:creationId xmlns:a16="http://schemas.microsoft.com/office/drawing/2014/main" xmlns="" id="{2D1A0388-A3D6-0B4A-B543-32A2729AA9A0}"/>
              </a:ext>
            </a:extLst>
          </p:cNvPr>
          <p:cNvGrpSpPr>
            <a:grpSpLocks/>
          </p:cNvGrpSpPr>
          <p:nvPr/>
        </p:nvGrpSpPr>
        <p:grpSpPr bwMode="auto">
          <a:xfrm>
            <a:off x="261938" y="3749675"/>
            <a:ext cx="9736137" cy="654050"/>
            <a:chOff x="147" y="2657"/>
            <a:chExt cx="5451" cy="412"/>
          </a:xfrm>
        </p:grpSpPr>
        <p:sp>
          <p:nvSpPr>
            <p:cNvPr id="56343" name="Line 17">
              <a:extLst>
                <a:ext uri="{FF2B5EF4-FFF2-40B4-BE49-F238E27FC236}">
                  <a16:creationId xmlns:a16="http://schemas.microsoft.com/office/drawing/2014/main" xmlns="" id="{123978A6-27EA-B04C-BC8F-F206E21F55FF}"/>
                </a:ext>
              </a:extLst>
            </p:cNvPr>
            <p:cNvSpPr>
              <a:spLocks noChangeShapeType="1"/>
            </p:cNvSpPr>
            <p:nvPr/>
          </p:nvSpPr>
          <p:spPr bwMode="ltGray">
            <a:xfrm>
              <a:off x="163" y="2664"/>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54" name="Text Box 18">
              <a:extLst>
                <a:ext uri="{FF2B5EF4-FFF2-40B4-BE49-F238E27FC236}">
                  <a16:creationId xmlns:a16="http://schemas.microsoft.com/office/drawing/2014/main" xmlns="" id="{3CBB2196-B556-6342-90F0-6B47D88EB82C}"/>
                </a:ext>
              </a:extLst>
            </p:cNvPr>
            <p:cNvSpPr txBox="1">
              <a:spLocks noChangeArrowheads="1"/>
            </p:cNvSpPr>
            <p:nvPr/>
          </p:nvSpPr>
          <p:spPr bwMode="auto">
            <a:xfrm>
              <a:off x="147" y="2665"/>
              <a:ext cx="1295" cy="404"/>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Redução do consumo de sal</a:t>
              </a:r>
            </a:p>
          </p:txBody>
        </p:sp>
        <p:sp>
          <p:nvSpPr>
            <p:cNvPr id="65555" name="Text Box 19">
              <a:extLst>
                <a:ext uri="{FF2B5EF4-FFF2-40B4-BE49-F238E27FC236}">
                  <a16:creationId xmlns:a16="http://schemas.microsoft.com/office/drawing/2014/main" xmlns="" id="{09A3EC56-AD2A-B441-B7B9-63DD91EE2420}"/>
                </a:ext>
              </a:extLst>
            </p:cNvPr>
            <p:cNvSpPr txBox="1">
              <a:spLocks noChangeArrowheads="1"/>
            </p:cNvSpPr>
            <p:nvPr/>
          </p:nvSpPr>
          <p:spPr bwMode="auto">
            <a:xfrm>
              <a:off x="4171" y="2665"/>
              <a:ext cx="1070"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2 a 8 mmHg</a:t>
              </a:r>
            </a:p>
          </p:txBody>
        </p:sp>
        <p:sp>
          <p:nvSpPr>
            <p:cNvPr id="65556" name="Text Box 20">
              <a:extLst>
                <a:ext uri="{FF2B5EF4-FFF2-40B4-BE49-F238E27FC236}">
                  <a16:creationId xmlns:a16="http://schemas.microsoft.com/office/drawing/2014/main" xmlns="" id="{01C02B13-A16A-6E4B-B298-F487D0367FEF}"/>
                </a:ext>
              </a:extLst>
            </p:cNvPr>
            <p:cNvSpPr txBox="1">
              <a:spLocks noChangeArrowheads="1"/>
            </p:cNvSpPr>
            <p:nvPr/>
          </p:nvSpPr>
          <p:spPr bwMode="auto">
            <a:xfrm>
              <a:off x="1590" y="2657"/>
              <a:ext cx="2190" cy="218"/>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Ingestão &lt; 6g sal/dia* </a:t>
              </a:r>
            </a:p>
          </p:txBody>
        </p:sp>
      </p:grpSp>
      <p:grpSp>
        <p:nvGrpSpPr>
          <p:cNvPr id="5" name="Group 21">
            <a:extLst>
              <a:ext uri="{FF2B5EF4-FFF2-40B4-BE49-F238E27FC236}">
                <a16:creationId xmlns:a16="http://schemas.microsoft.com/office/drawing/2014/main" xmlns="" id="{87FF2F8E-9508-3F48-91C9-E643CFAE9EFE}"/>
              </a:ext>
            </a:extLst>
          </p:cNvPr>
          <p:cNvGrpSpPr>
            <a:grpSpLocks/>
          </p:cNvGrpSpPr>
          <p:nvPr/>
        </p:nvGrpSpPr>
        <p:grpSpPr bwMode="auto">
          <a:xfrm>
            <a:off x="261938" y="4603750"/>
            <a:ext cx="9736137" cy="658813"/>
            <a:chOff x="147" y="3057"/>
            <a:chExt cx="5451" cy="415"/>
          </a:xfrm>
        </p:grpSpPr>
        <p:sp>
          <p:nvSpPr>
            <p:cNvPr id="56339" name="Line 22">
              <a:extLst>
                <a:ext uri="{FF2B5EF4-FFF2-40B4-BE49-F238E27FC236}">
                  <a16:creationId xmlns:a16="http://schemas.microsoft.com/office/drawing/2014/main" xmlns="" id="{91CB0DE3-0FF3-E340-8C8C-BEF8CBD92D48}"/>
                </a:ext>
              </a:extLst>
            </p:cNvPr>
            <p:cNvSpPr>
              <a:spLocks noChangeShapeType="1"/>
            </p:cNvSpPr>
            <p:nvPr/>
          </p:nvSpPr>
          <p:spPr bwMode="ltGray">
            <a:xfrm>
              <a:off x="163" y="3064"/>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59" name="Text Box 23">
              <a:extLst>
                <a:ext uri="{FF2B5EF4-FFF2-40B4-BE49-F238E27FC236}">
                  <a16:creationId xmlns:a16="http://schemas.microsoft.com/office/drawing/2014/main" xmlns="" id="{80C7A20D-3690-834D-9E43-6165B1D121F1}"/>
                </a:ext>
              </a:extLst>
            </p:cNvPr>
            <p:cNvSpPr txBox="1">
              <a:spLocks noChangeArrowheads="1"/>
            </p:cNvSpPr>
            <p:nvPr/>
          </p:nvSpPr>
          <p:spPr bwMode="auto">
            <a:xfrm>
              <a:off x="147" y="3065"/>
              <a:ext cx="1428" cy="407"/>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Moderado  consumo de álcool</a:t>
              </a:r>
            </a:p>
          </p:txBody>
        </p:sp>
        <p:sp>
          <p:nvSpPr>
            <p:cNvPr id="65560" name="Text Box 24">
              <a:extLst>
                <a:ext uri="{FF2B5EF4-FFF2-40B4-BE49-F238E27FC236}">
                  <a16:creationId xmlns:a16="http://schemas.microsoft.com/office/drawing/2014/main" xmlns="" id="{742183D0-5163-3845-93A5-E58BA9260138}"/>
                </a:ext>
              </a:extLst>
            </p:cNvPr>
            <p:cNvSpPr txBox="1">
              <a:spLocks noChangeArrowheads="1"/>
            </p:cNvSpPr>
            <p:nvPr/>
          </p:nvSpPr>
          <p:spPr bwMode="auto">
            <a:xfrm>
              <a:off x="4163" y="3065"/>
              <a:ext cx="1086"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2 a 4 mmHg</a:t>
              </a:r>
            </a:p>
          </p:txBody>
        </p:sp>
        <p:sp>
          <p:nvSpPr>
            <p:cNvPr id="65561" name="Text Box 25">
              <a:extLst>
                <a:ext uri="{FF2B5EF4-FFF2-40B4-BE49-F238E27FC236}">
                  <a16:creationId xmlns:a16="http://schemas.microsoft.com/office/drawing/2014/main" xmlns="" id="{680A8C0F-6A68-8344-B849-6EE1678374AF}"/>
                </a:ext>
              </a:extLst>
            </p:cNvPr>
            <p:cNvSpPr txBox="1">
              <a:spLocks noChangeArrowheads="1"/>
            </p:cNvSpPr>
            <p:nvPr/>
          </p:nvSpPr>
          <p:spPr bwMode="auto">
            <a:xfrm>
              <a:off x="1597" y="3057"/>
              <a:ext cx="2190" cy="375"/>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Consumo de 30g/dia (homens), 15g/dia (mulheres)</a:t>
              </a:r>
            </a:p>
          </p:txBody>
        </p:sp>
      </p:grpSp>
      <p:grpSp>
        <p:nvGrpSpPr>
          <p:cNvPr id="6" name="Group 26">
            <a:extLst>
              <a:ext uri="{FF2B5EF4-FFF2-40B4-BE49-F238E27FC236}">
                <a16:creationId xmlns:a16="http://schemas.microsoft.com/office/drawing/2014/main" xmlns="" id="{E62481A0-2FCC-2B48-904C-8550B63BBA90}"/>
              </a:ext>
            </a:extLst>
          </p:cNvPr>
          <p:cNvGrpSpPr>
            <a:grpSpLocks/>
          </p:cNvGrpSpPr>
          <p:nvPr/>
        </p:nvGrpSpPr>
        <p:grpSpPr bwMode="auto">
          <a:xfrm>
            <a:off x="261938" y="5505450"/>
            <a:ext cx="9736137" cy="590550"/>
            <a:chOff x="147" y="3513"/>
            <a:chExt cx="5451" cy="372"/>
          </a:xfrm>
        </p:grpSpPr>
        <p:sp>
          <p:nvSpPr>
            <p:cNvPr id="56335" name="Line 27">
              <a:extLst>
                <a:ext uri="{FF2B5EF4-FFF2-40B4-BE49-F238E27FC236}">
                  <a16:creationId xmlns:a16="http://schemas.microsoft.com/office/drawing/2014/main" xmlns="" id="{457FEE61-C3DB-DE4E-AB1F-B75CA547A66C}"/>
                </a:ext>
              </a:extLst>
            </p:cNvPr>
            <p:cNvSpPr>
              <a:spLocks noChangeShapeType="1"/>
            </p:cNvSpPr>
            <p:nvPr/>
          </p:nvSpPr>
          <p:spPr bwMode="ltGray">
            <a:xfrm>
              <a:off x="163" y="3520"/>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64" name="Text Box 28">
              <a:extLst>
                <a:ext uri="{FF2B5EF4-FFF2-40B4-BE49-F238E27FC236}">
                  <a16:creationId xmlns:a16="http://schemas.microsoft.com/office/drawing/2014/main" xmlns="" id="{49F36A1E-CD48-3F41-86FB-829B0E281437}"/>
                </a:ext>
              </a:extLst>
            </p:cNvPr>
            <p:cNvSpPr txBox="1">
              <a:spLocks noChangeArrowheads="1"/>
            </p:cNvSpPr>
            <p:nvPr/>
          </p:nvSpPr>
          <p:spPr bwMode="auto">
            <a:xfrm>
              <a:off x="147" y="3521"/>
              <a:ext cx="1295"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Exercício físico</a:t>
              </a:r>
            </a:p>
          </p:txBody>
        </p:sp>
        <p:sp>
          <p:nvSpPr>
            <p:cNvPr id="65565" name="Text Box 29">
              <a:extLst>
                <a:ext uri="{FF2B5EF4-FFF2-40B4-BE49-F238E27FC236}">
                  <a16:creationId xmlns:a16="http://schemas.microsoft.com/office/drawing/2014/main" xmlns="" id="{AD88DB10-D3A1-A942-A042-C88B4EA64B84}"/>
                </a:ext>
              </a:extLst>
            </p:cNvPr>
            <p:cNvSpPr txBox="1">
              <a:spLocks noChangeArrowheads="1"/>
            </p:cNvSpPr>
            <p:nvPr/>
          </p:nvSpPr>
          <p:spPr bwMode="auto">
            <a:xfrm>
              <a:off x="4131" y="3521"/>
              <a:ext cx="1150"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4 a 9 mmHg</a:t>
              </a:r>
            </a:p>
          </p:txBody>
        </p:sp>
        <p:sp>
          <p:nvSpPr>
            <p:cNvPr id="65566" name="Text Box 30">
              <a:extLst>
                <a:ext uri="{FF2B5EF4-FFF2-40B4-BE49-F238E27FC236}">
                  <a16:creationId xmlns:a16="http://schemas.microsoft.com/office/drawing/2014/main" xmlns="" id="{2080D9EA-5418-4D4D-942B-7793BD6E3D76}"/>
                </a:ext>
              </a:extLst>
            </p:cNvPr>
            <p:cNvSpPr txBox="1">
              <a:spLocks noChangeArrowheads="1"/>
            </p:cNvSpPr>
            <p:nvPr/>
          </p:nvSpPr>
          <p:spPr bwMode="auto">
            <a:xfrm>
              <a:off x="1307" y="3513"/>
              <a:ext cx="2608" cy="372"/>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Prática regular de AF aeróbica: caminhadas 30 min/dia, 3-5x/sem</a:t>
              </a:r>
            </a:p>
          </p:txBody>
        </p:sp>
      </p:grpSp>
      <p:sp>
        <p:nvSpPr>
          <p:cNvPr id="65567" name="Line 31">
            <a:extLst>
              <a:ext uri="{FF2B5EF4-FFF2-40B4-BE49-F238E27FC236}">
                <a16:creationId xmlns:a16="http://schemas.microsoft.com/office/drawing/2014/main" xmlns="" id="{0438B9E3-8CF7-4445-A7EF-17E1363F9FDF}"/>
              </a:ext>
            </a:extLst>
          </p:cNvPr>
          <p:cNvSpPr>
            <a:spLocks noChangeShapeType="1"/>
          </p:cNvSpPr>
          <p:nvPr/>
        </p:nvSpPr>
        <p:spPr bwMode="ltGray">
          <a:xfrm>
            <a:off x="290513" y="6237288"/>
            <a:ext cx="9707562" cy="0"/>
          </a:xfrm>
          <a:prstGeom prst="line">
            <a:avLst/>
          </a:prstGeom>
          <a:noFill/>
          <a:ln w="28575">
            <a:solidFill>
              <a:srgbClr val="FFFFFF"/>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69" name="Text Box 33">
            <a:extLst>
              <a:ext uri="{FF2B5EF4-FFF2-40B4-BE49-F238E27FC236}">
                <a16:creationId xmlns:a16="http://schemas.microsoft.com/office/drawing/2014/main" xmlns="" id="{05D4A0EE-2AB1-AC4F-A86E-F9409003F438}"/>
              </a:ext>
            </a:extLst>
          </p:cNvPr>
          <p:cNvSpPr txBox="1">
            <a:spLocks noChangeArrowheads="1"/>
          </p:cNvSpPr>
          <p:nvPr/>
        </p:nvSpPr>
        <p:spPr bwMode="auto">
          <a:xfrm>
            <a:off x="160338" y="6429375"/>
            <a:ext cx="8599487" cy="338138"/>
          </a:xfrm>
          <a:prstGeom prst="rect">
            <a:avLst/>
          </a:prstGeom>
          <a:noFill/>
          <a:ln>
            <a:noFill/>
          </a:ln>
          <a:effectLst>
            <a:outerShdw blurRad="63500" dist="17961" dir="2700000" algn="ctr" rotWithShape="0">
              <a:srgbClr val="000000">
                <a:alpha val="74997"/>
              </a:srgbClr>
            </a:outerShdw>
          </a:effectLst>
        </p:spPr>
        <p:txBody>
          <a:bodyPr>
            <a:spAutoFit/>
          </a:bodyPr>
          <a:lstStyle>
            <a:lvl1pPr marL="355600" indent="-3556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
              </a:spcBef>
              <a:spcAft>
                <a:spcPct val="50000"/>
              </a:spcAft>
              <a:buClr>
                <a:srgbClr val="FFFF00"/>
              </a:buClr>
              <a:buFont typeface="Symbol" panose="05050102010706020507" pitchFamily="18" charset="2"/>
              <a:buNone/>
              <a:defRPr/>
            </a:pPr>
            <a:r>
              <a:rPr lang="pt-BR" altLang="pt-BR" sz="1600" b="1">
                <a:solidFill>
                  <a:srgbClr val="CECEEF"/>
                </a:solidFill>
                <a:effectLst>
                  <a:outerShdw blurRad="38100" dist="38100" dir="2700000" algn="tl">
                    <a:srgbClr val="000000"/>
                  </a:outerShdw>
                </a:effectLst>
                <a:latin typeface="Arial Narrow" panose="020B0606020202030204" pitchFamily="34" charset="0"/>
              </a:rPr>
              <a:t>* 6g de sal/dia = 4 colheres de café rasas de sal = 4g + 2g de sal próprio dos alimentos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wipe(left)">
                                      <p:cBhvr>
                                        <p:cTn id="7" dur="500"/>
                                        <p:tgtEl>
                                          <p:spTgt spid="65541"/>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nodeType="afterGroup">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nodeType="afterGroup">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nodeType="afterGroup">
                            <p:stCondLst>
                              <p:cond delay="2000"/>
                            </p:stCondLst>
                            <p:childTnLst>
                              <p:par>
                                <p:cTn id="21" presetID="14"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par>
                          <p:cTn id="24" fill="hold" nodeType="afterGroup">
                            <p:stCondLst>
                              <p:cond delay="2500"/>
                            </p:stCondLst>
                            <p:childTnLst>
                              <p:par>
                                <p:cTn id="25" presetID="14" presetClass="entr" presetSubtype="1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833BAA4-C8DE-A74E-B9D0-0FB714D5CAAE}"/>
              </a:ext>
            </a:extLst>
          </p:cNvPr>
          <p:cNvSpPr txBox="1"/>
          <p:nvPr/>
        </p:nvSpPr>
        <p:spPr>
          <a:xfrm>
            <a:off x="1684338" y="869950"/>
            <a:ext cx="7115175" cy="1570038"/>
          </a:xfrm>
          <a:prstGeom prst="rect">
            <a:avLst/>
          </a:prstGeom>
          <a:noFill/>
        </p:spPr>
        <p:txBody>
          <a:bodyPr wrap="none">
            <a:spAutoFit/>
          </a:bodyPr>
          <a:lstStyle/>
          <a:p>
            <a:pPr algn="ctr" eaLnBrk="1" hangingPunct="1">
              <a:defRPr/>
            </a:pPr>
            <a:r>
              <a:rPr lang="en-US" sz="3200" b="1" dirty="0">
                <a:solidFill>
                  <a:schemeClr val="tx2">
                    <a:lumMod val="60000"/>
                    <a:lumOff val="40000"/>
                  </a:schemeClr>
                </a:solidFill>
                <a:latin typeface="Arial" charset="0"/>
                <a:ea typeface="ＭＳ Ｐゴシック" charset="0"/>
                <a:cs typeface="ＭＳ Ｐゴシック" charset="0"/>
              </a:rPr>
              <a:t>Para </a:t>
            </a:r>
            <a:r>
              <a:rPr lang="en-US" sz="3200" b="1" dirty="0" err="1">
                <a:solidFill>
                  <a:schemeClr val="tx2">
                    <a:lumMod val="60000"/>
                    <a:lumOff val="40000"/>
                  </a:schemeClr>
                </a:solidFill>
                <a:latin typeface="Arial" charset="0"/>
                <a:ea typeface="ＭＳ Ｐゴシック" charset="0"/>
                <a:cs typeface="ＭＳ Ｐゴシック" charset="0"/>
              </a:rPr>
              <a:t>que</a:t>
            </a:r>
            <a:r>
              <a:rPr lang="en-US" sz="3200" b="1" dirty="0">
                <a:solidFill>
                  <a:schemeClr val="tx2">
                    <a:lumMod val="60000"/>
                    <a:lumOff val="40000"/>
                  </a:schemeClr>
                </a:solidFill>
                <a:latin typeface="Arial" charset="0"/>
                <a:ea typeface="ＭＳ Ｐゴシック" charset="0"/>
                <a:cs typeface="ＭＳ Ｐゴシック" charset="0"/>
              </a:rPr>
              <a:t> </a:t>
            </a:r>
            <a:r>
              <a:rPr lang="en-US" sz="3200" b="1" dirty="0" err="1">
                <a:solidFill>
                  <a:schemeClr val="tx2">
                    <a:lumMod val="60000"/>
                    <a:lumOff val="40000"/>
                  </a:schemeClr>
                </a:solidFill>
                <a:latin typeface="Arial" charset="0"/>
                <a:ea typeface="ＭＳ Ｐゴシック" charset="0"/>
                <a:cs typeface="ＭＳ Ｐゴシック" charset="0"/>
              </a:rPr>
              <a:t>foi</a:t>
            </a:r>
            <a:r>
              <a:rPr lang="en-US" sz="3200" b="1" dirty="0">
                <a:solidFill>
                  <a:schemeClr val="tx2">
                    <a:lumMod val="60000"/>
                    <a:lumOff val="40000"/>
                  </a:schemeClr>
                </a:solidFill>
                <a:latin typeface="Arial" charset="0"/>
                <a:ea typeface="ＭＳ Ｐゴシック" charset="0"/>
                <a:cs typeface="ＭＳ Ｐゴシック" charset="0"/>
              </a:rPr>
              <a:t> </a:t>
            </a:r>
            <a:r>
              <a:rPr lang="en-US" sz="3200" b="1" dirty="0" err="1">
                <a:solidFill>
                  <a:schemeClr val="tx2">
                    <a:lumMod val="60000"/>
                    <a:lumOff val="40000"/>
                  </a:schemeClr>
                </a:solidFill>
                <a:latin typeface="Arial" charset="0"/>
                <a:ea typeface="ＭＳ Ｐゴシック" charset="0"/>
                <a:cs typeface="ＭＳ Ｐゴシック" charset="0"/>
              </a:rPr>
              <a:t>proposta</a:t>
            </a:r>
            <a:r>
              <a:rPr lang="en-US" sz="3200" b="1" dirty="0">
                <a:solidFill>
                  <a:schemeClr val="tx2">
                    <a:lumMod val="60000"/>
                    <a:lumOff val="40000"/>
                  </a:schemeClr>
                </a:solidFill>
                <a:latin typeface="Arial" charset="0"/>
                <a:ea typeface="ＭＳ Ｐゴシック" charset="0"/>
                <a:cs typeface="ＭＳ Ｐゴシック" charset="0"/>
              </a:rPr>
              <a:t> a DASH diet?</a:t>
            </a:r>
          </a:p>
          <a:p>
            <a:pPr algn="ctr" eaLnBrk="1" hangingPunct="1">
              <a:defRPr/>
            </a:pPr>
            <a:endParaRPr lang="en-US" sz="3200" b="1" dirty="0">
              <a:solidFill>
                <a:schemeClr val="tx2">
                  <a:lumMod val="60000"/>
                  <a:lumOff val="40000"/>
                </a:schemeClr>
              </a:solidFill>
              <a:latin typeface="Arial" charset="0"/>
              <a:ea typeface="ＭＳ Ｐゴシック" charset="0"/>
              <a:cs typeface="ＭＳ Ｐゴシック" charset="0"/>
            </a:endParaRPr>
          </a:p>
          <a:p>
            <a:pPr algn="ctr" eaLnBrk="1" hangingPunct="1">
              <a:defRPr/>
            </a:pPr>
            <a:r>
              <a:rPr lang="en-US" sz="3200" b="1" dirty="0">
                <a:solidFill>
                  <a:schemeClr val="tx2">
                    <a:lumMod val="60000"/>
                    <a:lumOff val="40000"/>
                  </a:schemeClr>
                </a:solidFill>
                <a:latin typeface="Arial" charset="0"/>
                <a:ea typeface="ＭＳ Ｐゴシック" charset="0"/>
                <a:cs typeface="ＭＳ Ｐゴシック" charset="0"/>
              </a:rPr>
              <a:t>Do </a:t>
            </a:r>
            <a:r>
              <a:rPr lang="en-US" sz="3200" b="1" dirty="0" err="1">
                <a:solidFill>
                  <a:schemeClr val="tx2">
                    <a:lumMod val="60000"/>
                    <a:lumOff val="40000"/>
                  </a:schemeClr>
                </a:solidFill>
                <a:latin typeface="Arial" charset="0"/>
                <a:ea typeface="ＭＳ Ｐゴシック" charset="0"/>
                <a:cs typeface="ＭＳ Ｐゴシック" charset="0"/>
              </a:rPr>
              <a:t>que</a:t>
            </a:r>
            <a:r>
              <a:rPr lang="en-US" sz="3200" b="1" dirty="0">
                <a:solidFill>
                  <a:schemeClr val="tx2">
                    <a:lumMod val="60000"/>
                    <a:lumOff val="40000"/>
                  </a:schemeClr>
                </a:solidFill>
                <a:latin typeface="Arial" charset="0"/>
                <a:ea typeface="ＭＳ Ｐゴシック" charset="0"/>
                <a:cs typeface="ＭＳ Ｐゴシック" charset="0"/>
              </a:rPr>
              <a:t> se </a:t>
            </a:r>
            <a:r>
              <a:rPr lang="en-US" sz="3200" b="1" dirty="0" err="1">
                <a:solidFill>
                  <a:schemeClr val="tx2">
                    <a:lumMod val="60000"/>
                    <a:lumOff val="40000"/>
                  </a:schemeClr>
                </a:solidFill>
                <a:latin typeface="Arial" charset="0"/>
                <a:ea typeface="ＭＳ Ｐゴシック" charset="0"/>
                <a:cs typeface="ＭＳ Ｐゴシック" charset="0"/>
              </a:rPr>
              <a:t>trata</a:t>
            </a:r>
            <a:r>
              <a:rPr lang="en-US" sz="3200" b="1" dirty="0">
                <a:solidFill>
                  <a:schemeClr val="tx2">
                    <a:lumMod val="60000"/>
                    <a:lumOff val="40000"/>
                  </a:schemeClr>
                </a:solidFill>
                <a:latin typeface="Arial" charset="0"/>
                <a:ea typeface="ＭＳ Ｐゴシック" charset="0"/>
                <a:cs typeface="ＭＳ Ｐゴシック" charset="0"/>
              </a:rPr>
              <a:t> a DASH diet?</a:t>
            </a:r>
          </a:p>
        </p:txBody>
      </p:sp>
      <p:sp>
        <p:nvSpPr>
          <p:cNvPr id="3" name="Rectangle 2">
            <a:extLst>
              <a:ext uri="{FF2B5EF4-FFF2-40B4-BE49-F238E27FC236}">
                <a16:creationId xmlns:a16="http://schemas.microsoft.com/office/drawing/2014/main" xmlns="" id="{A421139B-6CA5-F84B-BC51-869AAA706257}"/>
              </a:ext>
            </a:extLst>
          </p:cNvPr>
          <p:cNvSpPr>
            <a:spLocks noChangeArrowheads="1"/>
          </p:cNvSpPr>
          <p:nvPr/>
        </p:nvSpPr>
        <p:spPr bwMode="auto">
          <a:xfrm>
            <a:off x="798513" y="2879725"/>
            <a:ext cx="90328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1200"/>
              </a:spcBef>
              <a:buClrTx/>
              <a:buSzTx/>
              <a:buFont typeface="Wingdings" pitchFamily="2" charset="2"/>
              <a:buChar char="§"/>
            </a:pPr>
            <a:r>
              <a:rPr lang="en-US" altLang="pt-BR" sz="2000">
                <a:solidFill>
                  <a:srgbClr val="FFFFFF"/>
                </a:solidFill>
              </a:rPr>
              <a:t>Estudo multicêntrico americano com a dieta DASH (</a:t>
            </a:r>
            <a:r>
              <a:rPr lang="en-US" altLang="pt-BR" sz="2000" b="1" i="1">
                <a:solidFill>
                  <a:srgbClr val="FEFF98"/>
                </a:solidFill>
              </a:rPr>
              <a:t>D</a:t>
            </a:r>
            <a:r>
              <a:rPr lang="en-US" altLang="pt-BR" sz="2000" i="1">
                <a:solidFill>
                  <a:srgbClr val="FEFF98"/>
                </a:solidFill>
              </a:rPr>
              <a:t>ietary </a:t>
            </a:r>
            <a:r>
              <a:rPr lang="en-US" altLang="pt-BR" sz="2000" b="1" i="1">
                <a:solidFill>
                  <a:srgbClr val="FEFF98"/>
                </a:solidFill>
              </a:rPr>
              <a:t>A</a:t>
            </a:r>
            <a:r>
              <a:rPr lang="en-US" altLang="pt-BR" sz="2000" i="1">
                <a:solidFill>
                  <a:srgbClr val="FEFF98"/>
                </a:solidFill>
              </a:rPr>
              <a:t>pproaches to </a:t>
            </a:r>
            <a:r>
              <a:rPr lang="en-US" altLang="pt-BR" sz="2000" b="1" i="1">
                <a:solidFill>
                  <a:srgbClr val="FEFF98"/>
                </a:solidFill>
              </a:rPr>
              <a:t>S</a:t>
            </a:r>
            <a:r>
              <a:rPr lang="en-US" altLang="pt-BR" sz="2000" i="1">
                <a:solidFill>
                  <a:srgbClr val="FEFF98"/>
                </a:solidFill>
              </a:rPr>
              <a:t>top </a:t>
            </a:r>
            <a:r>
              <a:rPr lang="en-US" altLang="pt-BR" sz="2000" b="1" i="1">
                <a:solidFill>
                  <a:srgbClr val="FEFF98"/>
                </a:solidFill>
              </a:rPr>
              <a:t>H</a:t>
            </a:r>
            <a:r>
              <a:rPr lang="en-US" altLang="pt-BR" sz="2000" i="1">
                <a:solidFill>
                  <a:srgbClr val="FEFF98"/>
                </a:solidFill>
              </a:rPr>
              <a:t>ypertension</a:t>
            </a:r>
            <a:r>
              <a:rPr lang="en-US" altLang="pt-BR" sz="2000">
                <a:solidFill>
                  <a:srgbClr val="FFFFFF"/>
                </a:solidFill>
              </a:rPr>
              <a:t>) foi proposta pelo NIH para prevenção e controle da hipertensão</a:t>
            </a:r>
          </a:p>
          <a:p>
            <a:pPr eaLnBrk="1" hangingPunct="1">
              <a:spcBef>
                <a:spcPts val="1200"/>
              </a:spcBef>
              <a:buClrTx/>
              <a:buSzTx/>
              <a:buFont typeface="Wingdings" pitchFamily="2" charset="2"/>
              <a:buChar char="§"/>
            </a:pPr>
            <a:r>
              <a:rPr lang="en-US" altLang="pt-BR" sz="2000">
                <a:solidFill>
                  <a:srgbClr val="FFFFFF"/>
                </a:solidFill>
              </a:rPr>
              <a:t>Composição da DASH original: rica em FLV, grãos e produtos low-fat </a:t>
            </a:r>
          </a:p>
          <a:p>
            <a:pPr eaLnBrk="1" hangingPunct="1">
              <a:spcBef>
                <a:spcPts val="1200"/>
              </a:spcBef>
              <a:buClrTx/>
              <a:buSzTx/>
              <a:buFont typeface="Wingdings" pitchFamily="2" charset="2"/>
              <a:buChar char="§"/>
            </a:pPr>
            <a:r>
              <a:rPr lang="en-US" altLang="pt-BR" sz="2000">
                <a:solidFill>
                  <a:srgbClr val="FFFFFF"/>
                </a:solidFill>
              </a:rPr>
              <a:t>Após este estudo propôs-se o DASH-Sodium Study: o efeito hipotensor com a restrição de sódio foi 2x mais forte que da dieta original</a:t>
            </a:r>
          </a:p>
        </p:txBody>
      </p:sp>
      <p:sp>
        <p:nvSpPr>
          <p:cNvPr id="4" name="Rectangle 3">
            <a:extLst>
              <a:ext uri="{FF2B5EF4-FFF2-40B4-BE49-F238E27FC236}">
                <a16:creationId xmlns:a16="http://schemas.microsoft.com/office/drawing/2014/main" xmlns="" id="{769F7CD3-E4E4-0043-AC85-79446DE0C483}"/>
              </a:ext>
            </a:extLst>
          </p:cNvPr>
          <p:cNvSpPr/>
          <p:nvPr/>
        </p:nvSpPr>
        <p:spPr>
          <a:xfrm>
            <a:off x="841375" y="5718175"/>
            <a:ext cx="8648700" cy="831850"/>
          </a:xfrm>
          <a:prstGeom prst="rect">
            <a:avLst/>
          </a:prstGeom>
          <a:solidFill>
            <a:schemeClr val="bg1">
              <a:lumMod val="50000"/>
            </a:schemeClr>
          </a:solidFill>
          <a:ln>
            <a:solidFill>
              <a:schemeClr val="bg1">
                <a:lumMod val="50000"/>
              </a:schemeClr>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i="1"/>
              <a:t>"The DASH-sodium results indicate that low sodium levels correlated with the largest reductions in blood pressure for participants at both pre-hypertensive and hypertensive levels, with the hypertensive participants showing the greatest reductions in blood pressure overall</a:t>
            </a:r>
            <a:r>
              <a:rPr lang="en-US" altLang="en-US" sz="1600" i="1"/>
              <a:t>”</a:t>
            </a:r>
            <a:endParaRPr lang="en-US" altLang="pt-BR" sz="16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a:extLst>
              <a:ext uri="{FF2B5EF4-FFF2-40B4-BE49-F238E27FC236}">
                <a16:creationId xmlns:a16="http://schemas.microsoft.com/office/drawing/2014/main" xmlns="" id="{62CB1A62-B078-3742-A7AE-9A2C228E92E4}"/>
              </a:ext>
            </a:extLst>
          </p:cNvPr>
          <p:cNvGrpSpPr>
            <a:grpSpLocks/>
          </p:cNvGrpSpPr>
          <p:nvPr/>
        </p:nvGrpSpPr>
        <p:grpSpPr bwMode="auto">
          <a:xfrm>
            <a:off x="717550" y="404813"/>
            <a:ext cx="8582025" cy="5695950"/>
            <a:chOff x="717741" y="287961"/>
            <a:chExt cx="8581612" cy="5695272"/>
          </a:xfrm>
        </p:grpSpPr>
        <p:pic>
          <p:nvPicPr>
            <p:cNvPr id="74758" name="Picture 4">
              <a:extLst>
                <a:ext uri="{FF2B5EF4-FFF2-40B4-BE49-F238E27FC236}">
                  <a16:creationId xmlns:a16="http://schemas.microsoft.com/office/drawing/2014/main" xmlns="" id="{2684A5AA-0704-7440-B442-E365E985A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391" y="287961"/>
              <a:ext cx="721995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9" name="Picture 2">
              <a:extLst>
                <a:ext uri="{FF2B5EF4-FFF2-40B4-BE49-F238E27FC236}">
                  <a16:creationId xmlns:a16="http://schemas.microsoft.com/office/drawing/2014/main" xmlns="" id="{F3CB3574-8202-A84B-AF60-4E7DC5A5A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41" y="2593919"/>
              <a:ext cx="4276725"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0" name="Picture 3">
              <a:extLst>
                <a:ext uri="{FF2B5EF4-FFF2-40B4-BE49-F238E27FC236}">
                  <a16:creationId xmlns:a16="http://schemas.microsoft.com/office/drawing/2014/main" xmlns="" id="{88C39ED7-4A36-7648-9C0A-949D530A1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940" y="2593921"/>
              <a:ext cx="4316413"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4755" name="TextBox 1">
            <a:extLst>
              <a:ext uri="{FF2B5EF4-FFF2-40B4-BE49-F238E27FC236}">
                <a16:creationId xmlns:a16="http://schemas.microsoft.com/office/drawing/2014/main" xmlns="" id="{08E483F9-D0BC-4A42-A2C9-2E561B0D3D58}"/>
              </a:ext>
            </a:extLst>
          </p:cNvPr>
          <p:cNvSpPr txBox="1">
            <a:spLocks noChangeArrowheads="1"/>
          </p:cNvSpPr>
          <p:nvPr/>
        </p:nvSpPr>
        <p:spPr bwMode="auto">
          <a:xfrm>
            <a:off x="8027988" y="6350000"/>
            <a:ext cx="2076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Sacks et al. NEJM 2001</a:t>
            </a:r>
          </a:p>
        </p:txBody>
      </p:sp>
      <p:sp>
        <p:nvSpPr>
          <p:cNvPr id="74756" name="CaixaDeTexto 1">
            <a:extLst>
              <a:ext uri="{FF2B5EF4-FFF2-40B4-BE49-F238E27FC236}">
                <a16:creationId xmlns:a16="http://schemas.microsoft.com/office/drawing/2014/main" xmlns="" id="{AD5FF783-BEBF-CC49-A5BA-A61B2515F165}"/>
              </a:ext>
            </a:extLst>
          </p:cNvPr>
          <p:cNvSpPr txBox="1">
            <a:spLocks noChangeArrowheads="1"/>
          </p:cNvSpPr>
          <p:nvPr/>
        </p:nvSpPr>
        <p:spPr bwMode="auto">
          <a:xfrm>
            <a:off x="320675" y="6350000"/>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pt-BR" altLang="pt-BR" sz="1800" b="1">
                <a:solidFill>
                  <a:srgbClr val="FFFFFF"/>
                </a:solidFill>
                <a:latin typeface="Arial Narrow" panose="020B0604020202020204" pitchFamily="34" charset="0"/>
              </a:rPr>
              <a:t>Controle = dieta habitual dos americanos </a:t>
            </a:r>
          </a:p>
        </p:txBody>
      </p:sp>
      <p:sp>
        <p:nvSpPr>
          <p:cNvPr id="3" name="CaixaDeTexto 2">
            <a:extLst>
              <a:ext uri="{FF2B5EF4-FFF2-40B4-BE49-F238E27FC236}">
                <a16:creationId xmlns:a16="http://schemas.microsoft.com/office/drawing/2014/main" xmlns="" id="{94BD2EC5-3277-7E49-AFDD-FAF235C2A668}"/>
              </a:ext>
            </a:extLst>
          </p:cNvPr>
          <p:cNvSpPr txBox="1"/>
          <p:nvPr/>
        </p:nvSpPr>
        <p:spPr>
          <a:xfrm rot="19926714">
            <a:off x="2065338" y="4087813"/>
            <a:ext cx="6824662" cy="706437"/>
          </a:xfrm>
          <a:prstGeom prst="rect">
            <a:avLst/>
          </a:prstGeom>
          <a:solidFill>
            <a:schemeClr val="bg1">
              <a:lumMod val="50000"/>
            </a:schemeClr>
          </a:solid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000" b="1"/>
              <a:t>Independente do nível/consumo de de sódio, a DASH sempre se associou a PA mais baixa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xmlns="" id="{0A904AAA-3821-BA46-B249-CF349FFC8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555750"/>
            <a:ext cx="9929812"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TextBox 1">
            <a:extLst>
              <a:ext uri="{FF2B5EF4-FFF2-40B4-BE49-F238E27FC236}">
                <a16:creationId xmlns:a16="http://schemas.microsoft.com/office/drawing/2014/main" xmlns="" id="{5FB3FC0A-BFAC-F242-89A3-982D51DF1B0C}"/>
              </a:ext>
            </a:extLst>
          </p:cNvPr>
          <p:cNvSpPr txBox="1">
            <a:spLocks noChangeArrowheads="1"/>
          </p:cNvSpPr>
          <p:nvPr/>
        </p:nvSpPr>
        <p:spPr bwMode="auto">
          <a:xfrm>
            <a:off x="1497013" y="195263"/>
            <a:ext cx="77708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pt-BR" b="1">
                <a:solidFill>
                  <a:srgbClr val="FEFF98"/>
                </a:solidFill>
              </a:rPr>
              <a:t>Metanálise de estudos prospectivos com dieta DASH</a:t>
            </a:r>
          </a:p>
        </p:txBody>
      </p:sp>
      <p:sp>
        <p:nvSpPr>
          <p:cNvPr id="3" name="CaixaDeTexto 2">
            <a:extLst>
              <a:ext uri="{FF2B5EF4-FFF2-40B4-BE49-F238E27FC236}">
                <a16:creationId xmlns:a16="http://schemas.microsoft.com/office/drawing/2014/main" xmlns="" id="{43A01603-32C8-3042-A833-39B646AA4637}"/>
              </a:ext>
            </a:extLst>
          </p:cNvPr>
          <p:cNvSpPr txBox="1">
            <a:spLocks noChangeArrowheads="1"/>
          </p:cNvSpPr>
          <p:nvPr/>
        </p:nvSpPr>
        <p:spPr bwMode="auto">
          <a:xfrm>
            <a:off x="642938" y="6167438"/>
            <a:ext cx="89455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pt-BR" altLang="pt-BR" sz="2000" b="1">
                <a:solidFill>
                  <a:schemeClr val="bg2"/>
                </a:solidFill>
              </a:rPr>
              <a:t>Dieta DASH-like confere redução no risco de eventos CV entre 20 e 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xmlns="" id="{4C4CC49B-B806-FE49-8274-2443D5B545A8}"/>
              </a:ext>
            </a:extLst>
          </p:cNvPr>
          <p:cNvSpPr>
            <a:spLocks noGrp="1" noChangeArrowheads="1"/>
          </p:cNvSpPr>
          <p:nvPr>
            <p:ph type="title"/>
          </p:nvPr>
        </p:nvSpPr>
        <p:spPr>
          <a:xfrm>
            <a:off x="189707" y="1289049"/>
            <a:ext cx="4953793" cy="703263"/>
          </a:xfrm>
        </p:spPr>
        <p:txBody>
          <a:bodyPr/>
          <a:lstStyle/>
          <a:p>
            <a:pPr eaLnBrk="1" hangingPunct="1">
              <a:defRPr/>
            </a:pPr>
            <a:r>
              <a:rPr lang="pt-BR" altLang="pt-BR" sz="2600" b="1" i="1" dirty="0">
                <a:solidFill>
                  <a:schemeClr val="tx1"/>
                </a:solidFill>
                <a:effectLst>
                  <a:outerShdw blurRad="38100" dist="38100" dir="2700000" algn="tl">
                    <a:srgbClr val="000000"/>
                  </a:outerShdw>
                </a:effectLst>
                <a:ea typeface="MS PGothic" panose="020B0600070205080204" pitchFamily="34" charset="-128"/>
              </a:rPr>
              <a:t>Cada mm de redução na...</a:t>
            </a:r>
            <a:endParaRPr lang="en-US" altLang="pt-BR" sz="2600" b="1" i="1" dirty="0">
              <a:solidFill>
                <a:schemeClr val="tx1"/>
              </a:solidFill>
              <a:effectLst>
                <a:outerShdw blurRad="38100" dist="38100" dir="2700000" algn="tl">
                  <a:srgbClr val="000000"/>
                </a:outerShdw>
              </a:effectLst>
              <a:ea typeface="MS PGothic" panose="020B0600070205080204" pitchFamily="34" charset="-128"/>
            </a:endParaRPr>
          </a:p>
        </p:txBody>
      </p:sp>
      <p:sp>
        <p:nvSpPr>
          <p:cNvPr id="81923" name="AutoShape 3">
            <a:extLst>
              <a:ext uri="{FF2B5EF4-FFF2-40B4-BE49-F238E27FC236}">
                <a16:creationId xmlns:a16="http://schemas.microsoft.com/office/drawing/2014/main" xmlns="" id="{AB214C96-794A-BF41-83D0-3FE5F3B035E0}"/>
              </a:ext>
            </a:extLst>
          </p:cNvPr>
          <p:cNvSpPr>
            <a:spLocks noChangeArrowheads="1"/>
          </p:cNvSpPr>
          <p:nvPr/>
        </p:nvSpPr>
        <p:spPr bwMode="auto">
          <a:xfrm>
            <a:off x="561975" y="2232025"/>
            <a:ext cx="2314575" cy="3810000"/>
          </a:xfrm>
          <a:prstGeom prst="downArrow">
            <a:avLst>
              <a:gd name="adj1" fmla="val 50000"/>
              <a:gd name="adj2" fmla="val 46296"/>
            </a:avLst>
          </a:prstGeom>
          <a:solidFill>
            <a:srgbClr val="FFFF99"/>
          </a:solidFill>
          <a:ln w="9525">
            <a:solidFill>
              <a:schemeClr val="tx1"/>
            </a:solidFill>
            <a:miter lim="800000"/>
            <a:headEnd/>
            <a:tailEnd/>
          </a:ln>
          <a:effectLst/>
        </p:spPr>
        <p:txBody>
          <a:bodyPr wrap="none" anchor="ctr"/>
          <a:lstStyle/>
          <a:p>
            <a:pPr algn="ctr">
              <a:defRPr/>
            </a:pPr>
            <a:endParaRPr lang="pt-BR" sz="1300" b="1">
              <a:effectLst>
                <a:outerShdw blurRad="38100" dist="38100" dir="2700000" algn="tl">
                  <a:srgbClr val="000000">
                    <a:alpha val="43137"/>
                  </a:srgbClr>
                </a:outerShdw>
              </a:effectLst>
              <a:latin typeface="Arial" charset="0"/>
              <a:ea typeface="+mn-ea"/>
              <a:cs typeface="ＭＳ Ｐゴシック" charset="0"/>
            </a:endParaRPr>
          </a:p>
        </p:txBody>
      </p:sp>
      <p:sp>
        <p:nvSpPr>
          <p:cNvPr id="72708" name="AutoShape 4">
            <a:extLst>
              <a:ext uri="{FF2B5EF4-FFF2-40B4-BE49-F238E27FC236}">
                <a16:creationId xmlns:a16="http://schemas.microsoft.com/office/drawing/2014/main" xmlns="" id="{A27DF077-B273-4248-B85E-C5D40C0FE1DC}"/>
              </a:ext>
            </a:extLst>
          </p:cNvPr>
          <p:cNvSpPr>
            <a:spLocks noChangeArrowheads="1"/>
          </p:cNvSpPr>
          <p:nvPr/>
        </p:nvSpPr>
        <p:spPr bwMode="auto">
          <a:xfrm>
            <a:off x="2973388" y="2232025"/>
            <a:ext cx="2314575" cy="3810000"/>
          </a:xfrm>
          <a:prstGeom prst="downArrow">
            <a:avLst>
              <a:gd name="adj1" fmla="val 50000"/>
              <a:gd name="adj2" fmla="val 46296"/>
            </a:avLst>
          </a:prstGeom>
          <a:solidFill>
            <a:srgbClr val="FFFF99"/>
          </a:soli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09" name="AutoShape 5">
            <a:extLst>
              <a:ext uri="{FF2B5EF4-FFF2-40B4-BE49-F238E27FC236}">
                <a16:creationId xmlns:a16="http://schemas.microsoft.com/office/drawing/2014/main" xmlns="" id="{66123940-3A56-9A4C-BE3A-F2B098EF3FEA}"/>
              </a:ext>
            </a:extLst>
          </p:cNvPr>
          <p:cNvSpPr>
            <a:spLocks noChangeArrowheads="1"/>
          </p:cNvSpPr>
          <p:nvPr/>
        </p:nvSpPr>
        <p:spPr bwMode="auto">
          <a:xfrm>
            <a:off x="5303838" y="2308225"/>
            <a:ext cx="1457325" cy="2133600"/>
          </a:xfrm>
          <a:prstGeom prst="downArrow">
            <a:avLst>
              <a:gd name="adj1" fmla="val 50000"/>
              <a:gd name="adj2" fmla="val 41176"/>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0" name="AutoShape 6">
            <a:extLst>
              <a:ext uri="{FF2B5EF4-FFF2-40B4-BE49-F238E27FC236}">
                <a16:creationId xmlns:a16="http://schemas.microsoft.com/office/drawing/2014/main" xmlns="" id="{35167C63-0D91-CA4B-80E1-A2565BAA5838}"/>
              </a:ext>
            </a:extLst>
          </p:cNvPr>
          <p:cNvSpPr>
            <a:spLocks noChangeArrowheads="1"/>
          </p:cNvSpPr>
          <p:nvPr/>
        </p:nvSpPr>
        <p:spPr bwMode="auto">
          <a:xfrm>
            <a:off x="6772275" y="2308225"/>
            <a:ext cx="1457325" cy="2667000"/>
          </a:xfrm>
          <a:prstGeom prst="downArrow">
            <a:avLst>
              <a:gd name="adj1" fmla="val 50000"/>
              <a:gd name="adj2" fmla="val 51471"/>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1" name="AutoShape 7">
            <a:extLst>
              <a:ext uri="{FF2B5EF4-FFF2-40B4-BE49-F238E27FC236}">
                <a16:creationId xmlns:a16="http://schemas.microsoft.com/office/drawing/2014/main" xmlns="" id="{CC66D92D-40EE-F140-A75C-1D9D8AFA7AB4}"/>
              </a:ext>
            </a:extLst>
          </p:cNvPr>
          <p:cNvSpPr>
            <a:spLocks noChangeArrowheads="1"/>
          </p:cNvSpPr>
          <p:nvPr/>
        </p:nvSpPr>
        <p:spPr bwMode="auto">
          <a:xfrm>
            <a:off x="8261350" y="2308225"/>
            <a:ext cx="1457325" cy="3581400"/>
          </a:xfrm>
          <a:prstGeom prst="downArrow">
            <a:avLst>
              <a:gd name="adj1" fmla="val 50000"/>
              <a:gd name="adj2" fmla="val 69118"/>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2" name="Text Box 8">
            <a:extLst>
              <a:ext uri="{FF2B5EF4-FFF2-40B4-BE49-F238E27FC236}">
                <a16:creationId xmlns:a16="http://schemas.microsoft.com/office/drawing/2014/main" xmlns="" id="{AD7A77CA-B5DE-D64B-BE8D-B60BE8B37D28}"/>
              </a:ext>
            </a:extLst>
          </p:cNvPr>
          <p:cNvSpPr txBox="1">
            <a:spLocks noChangeArrowheads="1"/>
          </p:cNvSpPr>
          <p:nvPr/>
        </p:nvSpPr>
        <p:spPr bwMode="auto">
          <a:xfrm>
            <a:off x="4687888" y="2460625"/>
            <a:ext cx="857250" cy="15557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9600" b="1">
                <a:effectLst>
                  <a:outerShdw blurRad="38100" dist="38100" dir="2700000" algn="tl">
                    <a:srgbClr val="000000"/>
                  </a:outerShdw>
                </a:effectLst>
              </a:rPr>
              <a:t>=</a:t>
            </a:r>
          </a:p>
        </p:txBody>
      </p:sp>
      <p:sp>
        <p:nvSpPr>
          <p:cNvPr id="72713" name="Text Box 9">
            <a:extLst>
              <a:ext uri="{FF2B5EF4-FFF2-40B4-BE49-F238E27FC236}">
                <a16:creationId xmlns:a16="http://schemas.microsoft.com/office/drawing/2014/main" xmlns="" id="{A7FF6F57-A23A-B142-A7DD-F9066DF0D9E3}"/>
              </a:ext>
            </a:extLst>
          </p:cNvPr>
          <p:cNvSpPr txBox="1">
            <a:spLocks noChangeArrowheads="1"/>
          </p:cNvSpPr>
          <p:nvPr/>
        </p:nvSpPr>
        <p:spPr bwMode="auto">
          <a:xfrm>
            <a:off x="2449513" y="2460625"/>
            <a:ext cx="1114425" cy="15557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9600" b="1" dirty="0">
                <a:effectLst>
                  <a:outerShdw blurRad="38100" dist="38100" dir="2700000" algn="tl">
                    <a:srgbClr val="000000"/>
                  </a:outerShdw>
                </a:effectLst>
              </a:rPr>
              <a:t>+</a:t>
            </a:r>
          </a:p>
        </p:txBody>
      </p:sp>
      <p:sp>
        <p:nvSpPr>
          <p:cNvPr id="72714" name="Text Box 10">
            <a:extLst>
              <a:ext uri="{FF2B5EF4-FFF2-40B4-BE49-F238E27FC236}">
                <a16:creationId xmlns:a16="http://schemas.microsoft.com/office/drawing/2014/main" xmlns="" id="{C08CF5D0-9CB9-C741-9263-56695D33A08F}"/>
              </a:ext>
            </a:extLst>
          </p:cNvPr>
          <p:cNvSpPr txBox="1">
            <a:spLocks noChangeArrowheads="1"/>
          </p:cNvSpPr>
          <p:nvPr/>
        </p:nvSpPr>
        <p:spPr bwMode="auto">
          <a:xfrm>
            <a:off x="1076325" y="2994025"/>
            <a:ext cx="1371600" cy="58102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600" b="1">
                <a:solidFill>
                  <a:schemeClr val="bg2"/>
                </a:solidFill>
                <a:effectLst>
                  <a:outerShdw blurRad="38100" dist="38100" dir="2700000" algn="tl">
                    <a:srgbClr val="FFFFFF"/>
                  </a:outerShdw>
                </a:effectLst>
              </a:rPr>
              <a:t>Cada 10-14 mmHg</a:t>
            </a:r>
          </a:p>
        </p:txBody>
      </p:sp>
      <p:sp>
        <p:nvSpPr>
          <p:cNvPr id="72715" name="Text Box 11">
            <a:extLst>
              <a:ext uri="{FF2B5EF4-FFF2-40B4-BE49-F238E27FC236}">
                <a16:creationId xmlns:a16="http://schemas.microsoft.com/office/drawing/2014/main" xmlns="" id="{380A3B4B-39CF-DE4F-8538-77AE2F14AA12}"/>
              </a:ext>
            </a:extLst>
          </p:cNvPr>
          <p:cNvSpPr txBox="1">
            <a:spLocks noChangeArrowheads="1"/>
          </p:cNvSpPr>
          <p:nvPr/>
        </p:nvSpPr>
        <p:spPr bwMode="auto">
          <a:xfrm>
            <a:off x="3573463" y="2994025"/>
            <a:ext cx="1114425" cy="58102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600" b="1">
                <a:solidFill>
                  <a:schemeClr val="bg2"/>
                </a:solidFill>
                <a:effectLst>
                  <a:outerShdw blurRad="38100" dist="38100" dir="2700000" algn="tl">
                    <a:srgbClr val="FFFFFF"/>
                  </a:outerShdw>
                </a:effectLst>
              </a:rPr>
              <a:t>Cada 5-6 mmHg</a:t>
            </a:r>
          </a:p>
        </p:txBody>
      </p:sp>
      <p:sp>
        <p:nvSpPr>
          <p:cNvPr id="72716" name="Text Box 12">
            <a:extLst>
              <a:ext uri="{FF2B5EF4-FFF2-40B4-BE49-F238E27FC236}">
                <a16:creationId xmlns:a16="http://schemas.microsoft.com/office/drawing/2014/main" xmlns="" id="{2869BC78-6B70-9D4E-8B89-EE30C99B40F0}"/>
              </a:ext>
            </a:extLst>
          </p:cNvPr>
          <p:cNvSpPr txBox="1">
            <a:spLocks noChangeArrowheads="1"/>
          </p:cNvSpPr>
          <p:nvPr/>
        </p:nvSpPr>
        <p:spPr bwMode="auto">
          <a:xfrm>
            <a:off x="5646738" y="4441825"/>
            <a:ext cx="10287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17%</a:t>
            </a:r>
          </a:p>
        </p:txBody>
      </p:sp>
      <p:sp>
        <p:nvSpPr>
          <p:cNvPr id="72717" name="Text Box 13">
            <a:extLst>
              <a:ext uri="{FF2B5EF4-FFF2-40B4-BE49-F238E27FC236}">
                <a16:creationId xmlns:a16="http://schemas.microsoft.com/office/drawing/2014/main" xmlns="" id="{C86B014B-84FF-1E4A-A25E-01AD0BC0736E}"/>
              </a:ext>
            </a:extLst>
          </p:cNvPr>
          <p:cNvSpPr txBox="1">
            <a:spLocks noChangeArrowheads="1"/>
          </p:cNvSpPr>
          <p:nvPr/>
        </p:nvSpPr>
        <p:spPr bwMode="auto">
          <a:xfrm>
            <a:off x="7200900" y="4899025"/>
            <a:ext cx="10287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33%</a:t>
            </a:r>
          </a:p>
        </p:txBody>
      </p:sp>
      <p:sp>
        <p:nvSpPr>
          <p:cNvPr id="72718" name="Text Box 14">
            <a:extLst>
              <a:ext uri="{FF2B5EF4-FFF2-40B4-BE49-F238E27FC236}">
                <a16:creationId xmlns:a16="http://schemas.microsoft.com/office/drawing/2014/main" xmlns="" id="{BEBAC557-0ADD-3540-9704-29C9C6A40225}"/>
              </a:ext>
            </a:extLst>
          </p:cNvPr>
          <p:cNvSpPr txBox="1">
            <a:spLocks noChangeArrowheads="1"/>
          </p:cNvSpPr>
          <p:nvPr/>
        </p:nvSpPr>
        <p:spPr bwMode="auto">
          <a:xfrm>
            <a:off x="8604250" y="5813425"/>
            <a:ext cx="120015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40%</a:t>
            </a:r>
          </a:p>
        </p:txBody>
      </p:sp>
      <p:sp>
        <p:nvSpPr>
          <p:cNvPr id="72719" name="Text Box 15">
            <a:extLst>
              <a:ext uri="{FF2B5EF4-FFF2-40B4-BE49-F238E27FC236}">
                <a16:creationId xmlns:a16="http://schemas.microsoft.com/office/drawing/2014/main" xmlns="" id="{2C19E0C2-E3E2-DC46-8DDB-C10C2A2613B7}"/>
              </a:ext>
            </a:extLst>
          </p:cNvPr>
          <p:cNvSpPr txBox="1">
            <a:spLocks noChangeArrowheads="1"/>
          </p:cNvSpPr>
          <p:nvPr/>
        </p:nvSpPr>
        <p:spPr bwMode="auto">
          <a:xfrm>
            <a:off x="1247775" y="1808163"/>
            <a:ext cx="942975"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i="1" dirty="0">
                <a:effectLst>
                  <a:outerShdw blurRad="38100" dist="38100" dir="2700000" algn="tl">
                    <a:srgbClr val="000000"/>
                  </a:outerShdw>
                </a:effectLst>
              </a:rPr>
              <a:t>PAS</a:t>
            </a:r>
          </a:p>
        </p:txBody>
      </p:sp>
      <p:sp>
        <p:nvSpPr>
          <p:cNvPr id="72720" name="Text Box 16">
            <a:extLst>
              <a:ext uri="{FF2B5EF4-FFF2-40B4-BE49-F238E27FC236}">
                <a16:creationId xmlns:a16="http://schemas.microsoft.com/office/drawing/2014/main" xmlns="" id="{D1C43D1F-5602-AC4B-A18F-624359B9ED35}"/>
              </a:ext>
            </a:extLst>
          </p:cNvPr>
          <p:cNvSpPr txBox="1">
            <a:spLocks noChangeArrowheads="1"/>
          </p:cNvSpPr>
          <p:nvPr/>
        </p:nvSpPr>
        <p:spPr bwMode="auto">
          <a:xfrm>
            <a:off x="3659188" y="1808163"/>
            <a:ext cx="942975"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i="1" dirty="0">
                <a:effectLst>
                  <a:outerShdw blurRad="38100" dist="38100" dir="2700000" algn="tl">
                    <a:srgbClr val="000000"/>
                  </a:outerShdw>
                </a:effectLst>
              </a:rPr>
              <a:t>PAD</a:t>
            </a:r>
          </a:p>
        </p:txBody>
      </p:sp>
      <p:sp>
        <p:nvSpPr>
          <p:cNvPr id="72721" name="Text Box 17">
            <a:extLst>
              <a:ext uri="{FF2B5EF4-FFF2-40B4-BE49-F238E27FC236}">
                <a16:creationId xmlns:a16="http://schemas.microsoft.com/office/drawing/2014/main" xmlns="" id="{8080CAAC-D1CC-4546-AE13-A025D583E28F}"/>
              </a:ext>
            </a:extLst>
          </p:cNvPr>
          <p:cNvSpPr txBox="1">
            <a:spLocks noChangeArrowheads="1"/>
          </p:cNvSpPr>
          <p:nvPr/>
        </p:nvSpPr>
        <p:spPr bwMode="auto">
          <a:xfrm>
            <a:off x="5532438" y="1900238"/>
            <a:ext cx="10414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a:effectLst>
                  <a:outerShdw blurRad="38100" dist="38100" dir="2700000" algn="tl">
                    <a:srgbClr val="000000"/>
                  </a:outerShdw>
                </a:effectLst>
              </a:rPr>
              <a:t>DAC</a:t>
            </a:r>
          </a:p>
        </p:txBody>
      </p:sp>
      <p:sp>
        <p:nvSpPr>
          <p:cNvPr id="72722" name="Text Box 18">
            <a:extLst>
              <a:ext uri="{FF2B5EF4-FFF2-40B4-BE49-F238E27FC236}">
                <a16:creationId xmlns:a16="http://schemas.microsoft.com/office/drawing/2014/main" xmlns="" id="{1129E2E6-FDDB-C749-9AEE-AE631B007D59}"/>
              </a:ext>
            </a:extLst>
          </p:cNvPr>
          <p:cNvSpPr txBox="1">
            <a:spLocks noChangeArrowheads="1"/>
          </p:cNvSpPr>
          <p:nvPr/>
        </p:nvSpPr>
        <p:spPr bwMode="auto">
          <a:xfrm>
            <a:off x="6675438" y="1884363"/>
            <a:ext cx="1993900" cy="457200"/>
          </a:xfrm>
          <a:prstGeom prst="rect">
            <a:avLst/>
          </a:prstGeom>
          <a:noFill/>
          <a:ln w="9525">
            <a:noFill/>
            <a:miter lim="800000"/>
            <a:headEnd/>
            <a:tailEnd/>
          </a:ln>
        </p:spPr>
        <p:txBody>
          <a:bodyPr wrap="squar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dirty="0" err="1">
                <a:effectLst>
                  <a:outerShdw blurRad="38100" dist="38100" dir="2700000" algn="tl">
                    <a:srgbClr val="000000"/>
                  </a:outerShdw>
                </a:effectLst>
              </a:rPr>
              <a:t>Eventos</a:t>
            </a:r>
            <a:r>
              <a:rPr lang="en-US" altLang="pt-BR" b="1" dirty="0">
                <a:effectLst>
                  <a:outerShdw blurRad="38100" dist="38100" dir="2700000" algn="tl">
                    <a:srgbClr val="000000"/>
                  </a:outerShdw>
                </a:effectLst>
              </a:rPr>
              <a:t> CV</a:t>
            </a:r>
          </a:p>
        </p:txBody>
      </p:sp>
      <p:sp>
        <p:nvSpPr>
          <p:cNvPr id="72723" name="Text Box 19">
            <a:extLst>
              <a:ext uri="{FF2B5EF4-FFF2-40B4-BE49-F238E27FC236}">
                <a16:creationId xmlns:a16="http://schemas.microsoft.com/office/drawing/2014/main" xmlns="" id="{3BB60074-3ED0-D641-AE73-27966EBB7475}"/>
              </a:ext>
            </a:extLst>
          </p:cNvPr>
          <p:cNvSpPr txBox="1">
            <a:spLocks noChangeArrowheads="1"/>
          </p:cNvSpPr>
          <p:nvPr/>
        </p:nvSpPr>
        <p:spPr bwMode="auto">
          <a:xfrm>
            <a:off x="8551863" y="1884363"/>
            <a:ext cx="1114425"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AVC</a:t>
            </a:r>
          </a:p>
        </p:txBody>
      </p:sp>
      <p:sp>
        <p:nvSpPr>
          <p:cNvPr id="72724" name="Text Box 20">
            <a:extLst>
              <a:ext uri="{FF2B5EF4-FFF2-40B4-BE49-F238E27FC236}">
                <a16:creationId xmlns:a16="http://schemas.microsoft.com/office/drawing/2014/main" xmlns="" id="{A4B41F9F-D3E7-434C-A345-07E9BEE60645}"/>
              </a:ext>
            </a:extLst>
          </p:cNvPr>
          <p:cNvSpPr txBox="1">
            <a:spLocks noChangeArrowheads="1"/>
          </p:cNvSpPr>
          <p:nvPr/>
        </p:nvSpPr>
        <p:spPr bwMode="auto">
          <a:xfrm>
            <a:off x="442913" y="6265863"/>
            <a:ext cx="9686925" cy="52387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1400" b="1" i="1" dirty="0">
                <a:solidFill>
                  <a:srgbClr val="97DCFF"/>
                </a:solidFill>
                <a:effectLst>
                  <a:outerShdw blurRad="38100" dist="38100" dir="2700000" algn="tl">
                    <a:srgbClr val="000000"/>
                  </a:outerShdw>
                </a:effectLst>
                <a:latin typeface="Arial Narrow" panose="020B0606020202030204" pitchFamily="34" charset="0"/>
              </a:rPr>
              <a:t>World Health Organization-International Society of Hypertension. The Guidelines Subcommittee of the WHO-ISH. Mild Hypertension Liaison Committee. 1999 Guidelines for the Management of Hypertension Memorandum.</a:t>
            </a:r>
          </a:p>
        </p:txBody>
      </p:sp>
      <p:sp>
        <p:nvSpPr>
          <p:cNvPr id="2" name="Title 1">
            <a:extLst>
              <a:ext uri="{FF2B5EF4-FFF2-40B4-BE49-F238E27FC236}">
                <a16:creationId xmlns:a16="http://schemas.microsoft.com/office/drawing/2014/main" xmlns="" id="{21011B7C-0167-04BA-A6E2-68F8784CEB3A}"/>
              </a:ext>
            </a:extLst>
          </p:cNvPr>
          <p:cNvSpPr txBox="1">
            <a:spLocks/>
          </p:cNvSpPr>
          <p:nvPr/>
        </p:nvSpPr>
        <p:spPr bwMode="auto">
          <a:xfrm>
            <a:off x="514350" y="32543"/>
            <a:ext cx="92583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defRPr/>
            </a:pPr>
            <a:r>
              <a:rPr lang="pt-BR" altLang="pt-BR" sz="3200" b="1" kern="0" dirty="0">
                <a:solidFill>
                  <a:srgbClr val="FDFF65"/>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Quão benéfica é a redução da PA para diminuir o risco de eventos CV?</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xmlns="" id="{1E9AC66D-F0BB-EF4D-B277-A2A914ADD488}"/>
              </a:ext>
            </a:extLst>
          </p:cNvPr>
          <p:cNvSpPr>
            <a:spLocks noGrp="1" noChangeArrowheads="1"/>
          </p:cNvSpPr>
          <p:nvPr>
            <p:ph type="title"/>
          </p:nvPr>
        </p:nvSpPr>
        <p:spPr>
          <a:xfrm>
            <a:off x="1223963" y="538163"/>
            <a:ext cx="8243887" cy="577850"/>
          </a:xfrm>
          <a:ln>
            <a:miter lim="800000"/>
            <a:headEnd/>
            <a:tailEnd/>
          </a:ln>
        </p:spPr>
        <p:txBody>
          <a:bodyPr lIns="91440" tIns="45720" rIns="91440" bIns="45720" anchor="t"/>
          <a:lstStyle/>
          <a:p>
            <a:pPr eaLnBrk="1" hangingPunct="1">
              <a:buClr>
                <a:schemeClr val="tx1"/>
              </a:buClr>
              <a:buSzPct val="65000"/>
              <a:defRPr/>
            </a:pPr>
            <a:r>
              <a:rPr lang="pt-BR" altLang="pt-BR" sz="2800" b="1" kern="1200" dirty="0">
                <a:latin typeface="Tahoma" panose="020B0604030504040204" pitchFamily="34" charset="0"/>
                <a:ea typeface="MS PGothic" panose="020B0600070205080204" pitchFamily="34" charset="-128"/>
                <a:cs typeface="+mn-cs"/>
              </a:rPr>
              <a:t>Quadros clínicos da </a:t>
            </a:r>
            <a:r>
              <a:rPr lang="pt-BR" altLang="pt-BR" sz="2800" b="1" kern="1200" dirty="0" err="1">
                <a:latin typeface="Tahoma" panose="020B0604030504040204" pitchFamily="34" charset="0"/>
                <a:ea typeface="MS PGothic" panose="020B0600070205080204" pitchFamily="34" charset="-128"/>
                <a:cs typeface="+mn-cs"/>
              </a:rPr>
              <a:t>coronariopatia</a:t>
            </a:r>
            <a:r>
              <a:rPr lang="pt-BR" altLang="pt-BR" sz="2800" b="1" kern="1200" dirty="0">
                <a:latin typeface="Tahoma" panose="020B0604030504040204" pitchFamily="34" charset="0"/>
                <a:ea typeface="MS PGothic" panose="020B0600070205080204" pitchFamily="34" charset="-128"/>
                <a:cs typeface="+mn-cs"/>
              </a:rPr>
              <a:t> </a:t>
            </a:r>
            <a:endParaRPr lang="en-GB" altLang="pt-BR" sz="2800" b="1" kern="1200" dirty="0">
              <a:latin typeface="Tahoma" panose="020B0604030504040204" pitchFamily="34" charset="0"/>
              <a:ea typeface="MS PGothic" panose="020B0600070205080204" pitchFamily="34" charset="-128"/>
              <a:cs typeface="+mn-cs"/>
            </a:endParaRPr>
          </a:p>
        </p:txBody>
      </p:sp>
      <p:sp>
        <p:nvSpPr>
          <p:cNvPr id="3" name="Seta para a direita 2">
            <a:extLst>
              <a:ext uri="{FF2B5EF4-FFF2-40B4-BE49-F238E27FC236}">
                <a16:creationId xmlns:a16="http://schemas.microsoft.com/office/drawing/2014/main" xmlns="" id="{EAB51A82-79E8-1746-AC40-5A9BC6D8DE6C}"/>
              </a:ext>
            </a:extLst>
          </p:cNvPr>
          <p:cNvSpPr/>
          <p:nvPr/>
        </p:nvSpPr>
        <p:spPr bwMode="auto">
          <a:xfrm rot="7750619">
            <a:off x="6834982" y="2409031"/>
            <a:ext cx="493712" cy="187325"/>
          </a:xfrm>
          <a:prstGeom prst="rightArrow">
            <a:avLst/>
          </a:prstGeom>
          <a:solidFill>
            <a:srgbClr val="CC3300"/>
          </a:solidFill>
          <a:ln w="9525" cap="flat" cmpd="sng" algn="ctr">
            <a:solidFill>
              <a:srgbClr val="000000"/>
            </a:solidFill>
            <a:prstDash val="solid"/>
            <a:round/>
            <a:headEnd type="none" w="med" len="med"/>
            <a:tailEnd type="none" w="med" len="med"/>
          </a:ln>
          <a:effectLst/>
        </p:spPr>
        <p:txBody>
          <a:bodyPr/>
          <a:lstStyle/>
          <a:p>
            <a:pPr algn="just">
              <a:buClr>
                <a:schemeClr val="tx1"/>
              </a:buClr>
              <a:buSzPct val="65000"/>
              <a:buFont typeface="Symbol" panose="05050102010706020507" pitchFamily="18" charset="2"/>
              <a:buChar char="¨"/>
              <a:defRPr/>
            </a:pPr>
            <a:endParaRPr lang="pt-BR">
              <a:effectLst>
                <a:outerShdw blurRad="38100" dist="38100" dir="2700000" algn="tl">
                  <a:srgbClr val="000000">
                    <a:alpha val="43137"/>
                  </a:srgbClr>
                </a:outerShdw>
              </a:effectLst>
              <a:latin typeface="Arial" charset="0"/>
              <a:ea typeface="+mn-ea"/>
            </a:endParaRPr>
          </a:p>
        </p:txBody>
      </p:sp>
      <p:sp>
        <p:nvSpPr>
          <p:cNvPr id="73736" name="Retângulo 3">
            <a:extLst>
              <a:ext uri="{FF2B5EF4-FFF2-40B4-BE49-F238E27FC236}">
                <a16:creationId xmlns:a16="http://schemas.microsoft.com/office/drawing/2014/main" xmlns="" id="{EE2BA686-E9A2-BC4B-AA8D-5023CC4CBC07}"/>
              </a:ext>
            </a:extLst>
          </p:cNvPr>
          <p:cNvSpPr>
            <a:spLocks noChangeArrowheads="1"/>
          </p:cNvSpPr>
          <p:nvPr/>
        </p:nvSpPr>
        <p:spPr bwMode="auto">
          <a:xfrm>
            <a:off x="692152" y="4041768"/>
            <a:ext cx="3398838" cy="2687636"/>
          </a:xfrm>
          <a:prstGeom prst="rect">
            <a:avLst/>
          </a:prstGeom>
          <a:noFill/>
          <a:ln w="12700" algn="ctr">
            <a:no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pt-BR" altLang="pt-BR" sz="1800">
              <a:solidFill>
                <a:srgbClr val="FFFFFF"/>
              </a:solidFill>
            </a:endParaRPr>
          </a:p>
        </p:txBody>
      </p:sp>
      <p:sp>
        <p:nvSpPr>
          <p:cNvPr id="2" name="Rectangle 3">
            <a:extLst>
              <a:ext uri="{FF2B5EF4-FFF2-40B4-BE49-F238E27FC236}">
                <a16:creationId xmlns:a16="http://schemas.microsoft.com/office/drawing/2014/main" xmlns="" id="{F13CE4CE-648F-E031-F232-BB5556115D46}"/>
              </a:ext>
            </a:extLst>
          </p:cNvPr>
          <p:cNvSpPr txBox="1">
            <a:spLocks noChangeArrowheads="1"/>
          </p:cNvSpPr>
          <p:nvPr/>
        </p:nvSpPr>
        <p:spPr bwMode="auto">
          <a:xfrm>
            <a:off x="944564" y="4021138"/>
            <a:ext cx="2840036" cy="2628898"/>
          </a:xfrm>
          <a:prstGeom prst="rect">
            <a:avLst/>
          </a:prstGeom>
          <a:noFill/>
          <a:ln>
            <a:noFill/>
            <a:miter lim="800000"/>
            <a:headEnd/>
            <a:tailEnd/>
          </a:ln>
        </p:spPr>
        <p:txBody>
          <a:bodyPr/>
          <a:lstStyle>
            <a:lvl1pPr marL="342900" indent="-342900" algn="l" rtl="0" eaLnBrk="0" fontAlgn="base" hangingPunct="0">
              <a:spcBef>
                <a:spcPct val="20000"/>
              </a:spcBef>
              <a:spcAft>
                <a:spcPct val="0"/>
              </a:spcAft>
              <a:buClr>
                <a:schemeClr val="accent1"/>
              </a:buClr>
              <a:buSzPct val="75000"/>
              <a:buFont typeface="Monotype Sorts"/>
              <a:buChar char="l"/>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chemeClr val="accent1"/>
              </a:buClr>
              <a:buSzPct val="100000"/>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100000"/>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a:lstStyle>
          <a:p>
            <a:pPr marL="0" indent="0">
              <a:buFont typeface="Monotype Sorts"/>
              <a:buNone/>
              <a:defRPr/>
            </a:pPr>
            <a:r>
              <a:rPr lang="pt-BR" altLang="pt-BR" sz="2400" b="1" kern="0" dirty="0">
                <a:solidFill>
                  <a:schemeClr val="tx2">
                    <a:lumMod val="40000"/>
                    <a:lumOff val="60000"/>
                  </a:schemeClr>
                </a:solidFill>
                <a:effectLst>
                  <a:outerShdw blurRad="38100" dist="38100" dir="2700000" algn="tl">
                    <a:srgbClr val="000000">
                      <a:alpha val="43137"/>
                    </a:srgbClr>
                  </a:outerShdw>
                </a:effectLst>
              </a:rPr>
              <a:t>Avaliação</a:t>
            </a:r>
          </a:p>
          <a:p>
            <a:pPr marL="314325" lvl="1" indent="-265113">
              <a:spcBef>
                <a:spcPts val="1200"/>
              </a:spcBef>
              <a:buSzPct val="80000"/>
              <a:buFont typeface="Wingdings" pitchFamily="2" charset="2"/>
              <a:buChar char="Ø"/>
              <a:defRPr/>
            </a:pPr>
            <a:r>
              <a:rPr lang="pt-BR" altLang="pt-BR" sz="1900" b="1" kern="0" dirty="0">
                <a:effectLst>
                  <a:outerShdw blurRad="38100" dist="38100" dir="2700000" algn="tl">
                    <a:srgbClr val="000000">
                      <a:alpha val="43137"/>
                    </a:srgbClr>
                  </a:outerShdw>
                </a:effectLst>
              </a:rPr>
              <a:t>ECG</a:t>
            </a:r>
          </a:p>
          <a:p>
            <a:pPr marL="314325" lvl="1" indent="-265113">
              <a:spcBef>
                <a:spcPts val="0"/>
              </a:spcBef>
              <a:buSzPct val="80000"/>
              <a:buFont typeface="Wingdings" pitchFamily="2" charset="2"/>
              <a:buChar char="Ø"/>
              <a:defRPr/>
            </a:pPr>
            <a:r>
              <a:rPr lang="pt-BR" altLang="pt-BR" sz="1900" b="1" kern="0" dirty="0">
                <a:effectLst>
                  <a:outerShdw blurRad="38100" dist="38100" dir="2700000" algn="tl">
                    <a:srgbClr val="000000">
                      <a:alpha val="43137"/>
                    </a:srgbClr>
                  </a:outerShdw>
                </a:effectLst>
              </a:rPr>
              <a:t>Teste ergométrico</a:t>
            </a:r>
          </a:p>
          <a:p>
            <a:pPr marL="314325" lvl="1" indent="-265113">
              <a:spcBef>
                <a:spcPts val="0"/>
              </a:spcBef>
              <a:buSzPct val="80000"/>
              <a:buFont typeface="Wingdings" pitchFamily="2" charset="2"/>
              <a:buChar char="Ø"/>
              <a:defRPr/>
            </a:pPr>
            <a:r>
              <a:rPr lang="pt-BR" altLang="pt-BR" sz="1900" b="1" kern="0" dirty="0">
                <a:effectLst>
                  <a:outerShdw blurRad="38100" dist="38100" dir="2700000" algn="tl">
                    <a:srgbClr val="000000">
                      <a:alpha val="43137"/>
                    </a:srgbClr>
                  </a:outerShdw>
                </a:effectLst>
              </a:rPr>
              <a:t>Cintilografia</a:t>
            </a:r>
          </a:p>
          <a:p>
            <a:pPr marL="314325" lvl="1" indent="-265113">
              <a:spcBef>
                <a:spcPts val="0"/>
              </a:spcBef>
              <a:buSzPct val="80000"/>
              <a:buFont typeface="Wingdings" pitchFamily="2" charset="2"/>
              <a:buChar char="Ø"/>
              <a:defRPr/>
            </a:pPr>
            <a:r>
              <a:rPr lang="pt-BR" altLang="pt-BR" sz="1900" b="1" kern="0" dirty="0">
                <a:effectLst>
                  <a:outerShdw blurRad="38100" dist="38100" dir="2700000" algn="tl">
                    <a:srgbClr val="000000">
                      <a:alpha val="43137"/>
                    </a:srgbClr>
                  </a:outerShdw>
                </a:effectLst>
              </a:rPr>
              <a:t>Ecocardiograma de estresse</a:t>
            </a:r>
          </a:p>
          <a:p>
            <a:pPr marL="314325" lvl="1" indent="-265113">
              <a:spcBef>
                <a:spcPts val="0"/>
              </a:spcBef>
              <a:buSzPct val="80000"/>
              <a:buFont typeface="Wingdings" pitchFamily="2" charset="2"/>
              <a:buChar char="Ø"/>
              <a:defRPr/>
            </a:pPr>
            <a:r>
              <a:rPr lang="pt-BR" altLang="pt-BR" sz="1900" b="1" kern="0" dirty="0">
                <a:effectLst>
                  <a:outerShdw blurRad="38100" dist="38100" dir="2700000" algn="tl">
                    <a:srgbClr val="000000">
                      <a:alpha val="43137"/>
                    </a:srgbClr>
                  </a:outerShdw>
                </a:effectLst>
              </a:rPr>
              <a:t>Escore de cálcio Cinecoronariografia</a:t>
            </a:r>
          </a:p>
        </p:txBody>
      </p:sp>
      <p:pic>
        <p:nvPicPr>
          <p:cNvPr id="4" name="Picture 3">
            <a:extLst>
              <a:ext uri="{FF2B5EF4-FFF2-40B4-BE49-F238E27FC236}">
                <a16:creationId xmlns:a16="http://schemas.microsoft.com/office/drawing/2014/main" xmlns="" id="{9F753F35-9A88-1437-BF76-DDEE58D9DD1F}"/>
              </a:ext>
            </a:extLst>
          </p:cNvPr>
          <p:cNvPicPr>
            <a:picLocks noChangeAspect="1"/>
          </p:cNvPicPr>
          <p:nvPr/>
        </p:nvPicPr>
        <p:blipFill>
          <a:blip r:embed="rId2"/>
          <a:stretch>
            <a:fillRect/>
          </a:stretch>
        </p:blipFill>
        <p:spPr>
          <a:xfrm>
            <a:off x="3898901" y="1912937"/>
            <a:ext cx="6311900" cy="4406900"/>
          </a:xfrm>
          <a:prstGeom prst="rect">
            <a:avLst/>
          </a:prstGeom>
          <a:effectLst>
            <a:softEdge rad="25400"/>
          </a:effectLst>
        </p:spPr>
      </p:pic>
      <p:sp>
        <p:nvSpPr>
          <p:cNvPr id="292867" name="Rectangle 3">
            <a:extLst>
              <a:ext uri="{FF2B5EF4-FFF2-40B4-BE49-F238E27FC236}">
                <a16:creationId xmlns:a16="http://schemas.microsoft.com/office/drawing/2014/main" xmlns="" id="{F60773E3-DB7A-3141-B0E5-A05842C2AA66}"/>
              </a:ext>
            </a:extLst>
          </p:cNvPr>
          <p:cNvSpPr>
            <a:spLocks noGrp="1" noChangeArrowheads="1"/>
          </p:cNvSpPr>
          <p:nvPr>
            <p:ph type="body" idx="1"/>
          </p:nvPr>
        </p:nvSpPr>
        <p:spPr>
          <a:xfrm>
            <a:off x="692152" y="1234278"/>
            <a:ext cx="3943348" cy="2689225"/>
          </a:xfrm>
          <a:ln>
            <a:miter lim="800000"/>
            <a:headEnd/>
            <a:tailEnd/>
          </a:ln>
        </p:spPr>
        <p:txBody>
          <a:bodyPr lIns="91440" tIns="45720" rIns="91440" bIns="45720"/>
          <a:lstStyle/>
          <a:p>
            <a:pPr marL="265113" indent="-265113">
              <a:spcBef>
                <a:spcPts val="600"/>
              </a:spcBef>
              <a:buFont typeface="Wingdings" panose="05000000000000000000" pitchFamily="2" charset="2"/>
              <a:buChar char="§"/>
              <a:defRPr/>
            </a:pPr>
            <a:r>
              <a:rPr lang="pt-BR" altLang="pt-BR" sz="2200" b="1" dirty="0">
                <a:effectLst>
                  <a:outerShdw blurRad="38100" dist="38100" dir="2700000" algn="tl">
                    <a:srgbClr val="000000">
                      <a:alpha val="43137"/>
                    </a:srgbClr>
                  </a:outerShdw>
                </a:effectLst>
                <a:ea typeface="MS PGothic" panose="020B0600070205080204" pitchFamily="34" charset="-128"/>
              </a:rPr>
              <a:t>Angina </a:t>
            </a:r>
          </a:p>
          <a:p>
            <a:pPr marL="314325" lvl="1" indent="-88900">
              <a:spcBef>
                <a:spcPts val="600"/>
              </a:spcBef>
              <a:buFont typeface="Arial" panose="020B0604020202020204" pitchFamily="34" charset="0"/>
              <a:buChar char="•"/>
              <a:defRPr/>
            </a:pPr>
            <a:r>
              <a:rPr lang="pt-BR" altLang="pt-BR" sz="1800" b="1" dirty="0">
                <a:effectLst>
                  <a:outerShdw blurRad="38100" dist="38100" dir="2700000" algn="tl">
                    <a:srgbClr val="000000">
                      <a:alpha val="43137"/>
                    </a:srgbClr>
                  </a:outerShdw>
                </a:effectLst>
                <a:ea typeface="MS PGothic" panose="020B0600070205080204" pitchFamily="34" charset="-128"/>
              </a:rPr>
              <a:t>Estável </a:t>
            </a:r>
            <a:r>
              <a:rPr lang="pt-BR" altLang="pt-BR" sz="1800" b="1" dirty="0">
                <a:effectLst>
                  <a:outerShdw blurRad="38100" dist="38100" dir="2700000" algn="tl">
                    <a:srgbClr val="000000">
                      <a:alpha val="43137"/>
                    </a:srgbClr>
                  </a:outerShdw>
                </a:effectLst>
                <a:latin typeface="Arial Narrow" panose="020B0606020202030204" pitchFamily="34" charset="0"/>
                <a:ea typeface="MS PGothic" panose="020B0600070205080204" pitchFamily="34" charset="-128"/>
              </a:rPr>
              <a:t>(dor em situações previsíveis: esforço, emoções, frio, pós-prandial) </a:t>
            </a:r>
          </a:p>
          <a:p>
            <a:pPr marL="314325" lvl="1" indent="-88900">
              <a:spcBef>
                <a:spcPts val="600"/>
              </a:spcBef>
              <a:buFont typeface="Arial" panose="020B0604020202020204" pitchFamily="34" charset="0"/>
              <a:buChar char="•"/>
              <a:defRPr/>
            </a:pPr>
            <a:r>
              <a:rPr lang="pt-BR" altLang="pt-BR" sz="1800" b="1" dirty="0">
                <a:effectLst>
                  <a:outerShdw blurRad="38100" dist="38100" dir="2700000" algn="tl">
                    <a:srgbClr val="000000">
                      <a:alpha val="43137"/>
                    </a:srgbClr>
                  </a:outerShdw>
                </a:effectLst>
                <a:ea typeface="MS PGothic" panose="020B0600070205080204" pitchFamily="34" charset="-128"/>
              </a:rPr>
              <a:t>Instável </a:t>
            </a:r>
            <a:r>
              <a:rPr lang="pt-BR" altLang="pt-BR" sz="1800" b="1" dirty="0">
                <a:effectLst>
                  <a:outerShdw blurRad="38100" dist="38100" dir="2700000" algn="tl">
                    <a:srgbClr val="000000">
                      <a:alpha val="43137"/>
                    </a:srgbClr>
                  </a:outerShdw>
                </a:effectLst>
                <a:latin typeface="Arial Narrow" panose="020B0606020202030204" pitchFamily="34" charset="0"/>
                <a:ea typeface="MS PGothic" panose="020B0600070205080204" pitchFamily="34" charset="-128"/>
              </a:rPr>
              <a:t>(sem fator predisponente)</a:t>
            </a:r>
            <a:endParaRPr lang="pt-BR" altLang="pt-BR" sz="2200" b="1" dirty="0">
              <a:effectLst>
                <a:outerShdw blurRad="38100" dist="38100" dir="2700000" algn="tl">
                  <a:srgbClr val="000000">
                    <a:alpha val="43137"/>
                  </a:srgbClr>
                </a:outerShdw>
              </a:effectLst>
              <a:ea typeface="MS PGothic" panose="020B0600070205080204" pitchFamily="34" charset="-128"/>
            </a:endParaRPr>
          </a:p>
          <a:p>
            <a:pPr marL="265113" indent="-265113">
              <a:spcBef>
                <a:spcPts val="600"/>
              </a:spcBef>
              <a:buFont typeface="Wingdings" panose="05000000000000000000" pitchFamily="2" charset="2"/>
              <a:buChar char="§"/>
              <a:defRPr/>
            </a:pPr>
            <a:r>
              <a:rPr lang="pt-BR" altLang="pt-BR" sz="2200" b="1" dirty="0">
                <a:effectLst>
                  <a:outerShdw blurRad="38100" dist="38100" dir="2700000" algn="tl">
                    <a:srgbClr val="000000">
                      <a:alpha val="43137"/>
                    </a:srgbClr>
                  </a:outerShdw>
                </a:effectLst>
                <a:ea typeface="MS PGothic" panose="020B0600070205080204" pitchFamily="34" charset="-128"/>
              </a:rPr>
              <a:t>Infarto do Miocárdio</a:t>
            </a:r>
          </a:p>
          <a:p>
            <a:pPr marL="265113" indent="-265113">
              <a:spcBef>
                <a:spcPts val="600"/>
              </a:spcBef>
              <a:buFont typeface="Wingdings" panose="05000000000000000000" pitchFamily="2" charset="2"/>
              <a:buChar char="§"/>
              <a:defRPr/>
            </a:pPr>
            <a:r>
              <a:rPr lang="pt-BR" altLang="pt-BR" sz="2200" b="1" dirty="0">
                <a:effectLst>
                  <a:outerShdw blurRad="38100" dist="38100" dir="2700000" algn="tl">
                    <a:srgbClr val="000000">
                      <a:alpha val="43137"/>
                    </a:srgbClr>
                  </a:outerShdw>
                </a:effectLst>
                <a:ea typeface="MS PGothic" panose="020B0600070205080204" pitchFamily="34" charset="-128"/>
              </a:rPr>
              <a:t>Morte Súbita</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xmlns="" id="{828D626C-B47F-6B44-A843-904B193039B6}"/>
              </a:ext>
            </a:extLst>
          </p:cNvPr>
          <p:cNvSpPr txBox="1">
            <a:spLocks noChangeArrowheads="1"/>
          </p:cNvSpPr>
          <p:nvPr/>
        </p:nvSpPr>
        <p:spPr bwMode="auto">
          <a:xfrm>
            <a:off x="1254125" y="1573213"/>
            <a:ext cx="8102600" cy="4087812"/>
          </a:xfrm>
          <a:prstGeom prst="rect">
            <a:avLst/>
          </a:prstGeom>
          <a:noFill/>
          <a:ln>
            <a:noFill/>
          </a:ln>
          <a:effectLst>
            <a:outerShdw blurRad="63500" dist="17961" dir="2700000" algn="ctr" rotWithShape="0">
              <a:srgbClr val="000000">
                <a:alpha val="74997"/>
              </a:srgbClr>
            </a:outerShdw>
          </a:effectLst>
        </p:spPr>
        <p:txBody>
          <a:bodyPr>
            <a:spAutoFit/>
          </a:bodyPr>
          <a:lstStyle>
            <a:lvl1pPr marL="444500" indent="-444500">
              <a:tabLst>
                <a:tab pos="901700" algn="l"/>
              </a:tabLst>
              <a:defRPr sz="2400">
                <a:solidFill>
                  <a:srgbClr val="FFFFFF"/>
                </a:solidFill>
                <a:latin typeface="Arial" panose="020B0604020202020204" pitchFamily="34" charset="0"/>
                <a:ea typeface="MS PGothic" panose="020B0600070205080204" pitchFamily="34" charset="-128"/>
              </a:defRPr>
            </a:lvl1pPr>
            <a:lvl2pPr marL="666750">
              <a:tabLst>
                <a:tab pos="901700" algn="l"/>
              </a:tabLst>
              <a:defRPr sz="2400">
                <a:solidFill>
                  <a:srgbClr val="FFFFFF"/>
                </a:solidFill>
                <a:latin typeface="Arial" panose="020B0604020202020204" pitchFamily="34" charset="0"/>
                <a:ea typeface="MS PGothic" panose="020B0600070205080204" pitchFamily="34" charset="-128"/>
              </a:defRPr>
            </a:lvl2pPr>
            <a:lvl3pPr marL="1143000" indent="-228600">
              <a:tabLst>
                <a:tab pos="901700" algn="l"/>
              </a:tabLst>
              <a:defRPr sz="2400">
                <a:solidFill>
                  <a:srgbClr val="FFFFFF"/>
                </a:solidFill>
                <a:latin typeface="Arial" panose="020B0604020202020204" pitchFamily="34" charset="0"/>
                <a:ea typeface="MS PGothic" panose="020B0600070205080204" pitchFamily="34" charset="-128"/>
              </a:defRPr>
            </a:lvl3pPr>
            <a:lvl4pPr marL="1600200" indent="-228600">
              <a:tabLst>
                <a:tab pos="901700" algn="l"/>
              </a:tabLst>
              <a:defRPr sz="2400">
                <a:solidFill>
                  <a:srgbClr val="FFFFFF"/>
                </a:solidFill>
                <a:latin typeface="Arial" panose="020B0604020202020204" pitchFamily="34" charset="0"/>
                <a:ea typeface="MS PGothic" panose="020B0600070205080204" pitchFamily="34" charset="-128"/>
              </a:defRPr>
            </a:lvl4pPr>
            <a:lvl5pPr marL="2057400" indent="-228600">
              <a:tabLst>
                <a:tab pos="901700" algn="l"/>
              </a:tabLst>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9pPr>
          </a:lstStyle>
          <a:p>
            <a:pPr>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Diuréticos</a:t>
            </a:r>
          </a:p>
          <a:p>
            <a:pPr>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Inibidores adrenérgicos</a:t>
            </a:r>
          </a:p>
          <a:p>
            <a:pPr lvl="1">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Ação central</a:t>
            </a:r>
          </a:p>
          <a:p>
            <a:pPr lvl="1">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Alfabloqueadores (alfa-1-adrenérgicos)</a:t>
            </a:r>
          </a:p>
          <a:p>
            <a:pPr lvl="1">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Betabloqueadores</a:t>
            </a:r>
          </a:p>
          <a:p>
            <a:pPr>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Bloqueadores dos canais de cálcio</a:t>
            </a:r>
          </a:p>
          <a:p>
            <a:pPr>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Inibidores da ECA</a:t>
            </a:r>
          </a:p>
          <a:p>
            <a:pPr>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Bloqueadores do receptor AT</a:t>
            </a:r>
            <a:r>
              <a:rPr lang="pt-BR" altLang="pt-BR" sz="2200" b="1" baseline="-25000">
                <a:effectLst>
                  <a:outerShdw blurRad="38100" dist="38100" dir="2700000" algn="tl">
                    <a:srgbClr val="000000"/>
                  </a:outerShdw>
                </a:effectLst>
              </a:rPr>
              <a:t>1</a:t>
            </a:r>
            <a:r>
              <a:rPr lang="pt-BR" altLang="pt-BR" sz="2200" b="1">
                <a:effectLst>
                  <a:outerShdw blurRad="38100" dist="38100" dir="2700000" algn="tl">
                    <a:srgbClr val="000000"/>
                  </a:outerShdw>
                </a:effectLst>
              </a:rPr>
              <a:t> da angiotensina II</a:t>
            </a:r>
          </a:p>
          <a:p>
            <a:pPr>
              <a:spcBef>
                <a:spcPct val="35000"/>
              </a:spcBef>
              <a:buClr>
                <a:srgbClr val="FFFF00"/>
              </a:buClr>
              <a:buFont typeface="Symbol" panose="05050102010706020507" pitchFamily="18" charset="2"/>
              <a:buBlip>
                <a:blip r:embed="rId2"/>
              </a:buBlip>
              <a:defRPr/>
            </a:pPr>
            <a:r>
              <a:rPr lang="pt-BR" altLang="pt-BR" sz="2200" b="1">
                <a:effectLst>
                  <a:outerShdw blurRad="38100" dist="38100" dir="2700000" algn="tl">
                    <a:srgbClr val="000000"/>
                  </a:outerShdw>
                </a:effectLst>
              </a:rPr>
              <a:t>Vasodilatadores diretos</a:t>
            </a:r>
          </a:p>
        </p:txBody>
      </p:sp>
      <p:sp>
        <p:nvSpPr>
          <p:cNvPr id="66563" name="Text Box 3">
            <a:extLst>
              <a:ext uri="{FF2B5EF4-FFF2-40B4-BE49-F238E27FC236}">
                <a16:creationId xmlns:a16="http://schemas.microsoft.com/office/drawing/2014/main" xmlns="" id="{070C22DA-0686-AC4C-837E-936A9550665B}"/>
              </a:ext>
            </a:extLst>
          </p:cNvPr>
          <p:cNvSpPr txBox="1">
            <a:spLocks noChangeArrowheads="1"/>
          </p:cNvSpPr>
          <p:nvPr/>
        </p:nvSpPr>
        <p:spPr bwMode="auto">
          <a:xfrm>
            <a:off x="482600" y="571500"/>
            <a:ext cx="9242425" cy="579438"/>
          </a:xfrm>
          <a:prstGeom prst="rect">
            <a:avLst/>
          </a:prstGeom>
          <a:noFill/>
          <a:ln w="9525" algn="ctr">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rgbClr val="FFFF65"/>
                </a:solidFill>
                <a:effectLst>
                  <a:outerShdw blurRad="38100" dist="38100" dir="2700000" algn="tl">
                    <a:srgbClr val="000000"/>
                  </a:outerShdw>
                </a:effectLst>
              </a:rPr>
              <a:t>Classes de Anti-Hipertensivos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a:extLst>
              <a:ext uri="{FF2B5EF4-FFF2-40B4-BE49-F238E27FC236}">
                <a16:creationId xmlns:a16="http://schemas.microsoft.com/office/drawing/2014/main" xmlns="" id="{7416C52B-54DD-724A-89A8-F08D740EBB75}"/>
              </a:ext>
            </a:extLst>
          </p:cNvPr>
          <p:cNvSpPr>
            <a:spLocks noGrp="1" noChangeArrowheads="1"/>
          </p:cNvSpPr>
          <p:nvPr>
            <p:ph type="title"/>
          </p:nvPr>
        </p:nvSpPr>
        <p:spPr>
          <a:xfrm>
            <a:off x="407988" y="230188"/>
            <a:ext cx="9444037" cy="836612"/>
          </a:xfrm>
        </p:spPr>
        <p:txBody>
          <a:bodyPr/>
          <a:lstStyle/>
          <a:p>
            <a:r>
              <a:rPr lang="en-US" altLang="pt-BR" sz="3000" b="1">
                <a:solidFill>
                  <a:srgbClr val="FFFF66"/>
                </a:solidFill>
              </a:rPr>
              <a:t>Efeito cardioprotetor da intervenção medicamentosa na hipertensão </a:t>
            </a:r>
          </a:p>
        </p:txBody>
      </p:sp>
      <p:sp>
        <p:nvSpPr>
          <p:cNvPr id="80899" name="TextBox 1">
            <a:extLst>
              <a:ext uri="{FF2B5EF4-FFF2-40B4-BE49-F238E27FC236}">
                <a16:creationId xmlns:a16="http://schemas.microsoft.com/office/drawing/2014/main" xmlns="" id="{FDF3C233-0C50-D74E-8FC6-632E087F84E3}"/>
              </a:ext>
            </a:extLst>
          </p:cNvPr>
          <p:cNvSpPr txBox="1">
            <a:spLocks noChangeArrowheads="1"/>
          </p:cNvSpPr>
          <p:nvPr/>
        </p:nvSpPr>
        <p:spPr bwMode="auto">
          <a:xfrm>
            <a:off x="7853363" y="6410325"/>
            <a:ext cx="2235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Collins et at. Lancet 1990</a:t>
            </a:r>
          </a:p>
        </p:txBody>
      </p:sp>
      <p:grpSp>
        <p:nvGrpSpPr>
          <p:cNvPr id="80900" name="Group 2">
            <a:extLst>
              <a:ext uri="{FF2B5EF4-FFF2-40B4-BE49-F238E27FC236}">
                <a16:creationId xmlns:a16="http://schemas.microsoft.com/office/drawing/2014/main" xmlns="" id="{16918C99-561A-7D44-AAE9-E9AFD6A70405}"/>
              </a:ext>
            </a:extLst>
          </p:cNvPr>
          <p:cNvGrpSpPr>
            <a:grpSpLocks/>
          </p:cNvGrpSpPr>
          <p:nvPr/>
        </p:nvGrpSpPr>
        <p:grpSpPr bwMode="auto">
          <a:xfrm>
            <a:off x="138113" y="1168400"/>
            <a:ext cx="9980612" cy="5197475"/>
            <a:chOff x="138113" y="1168400"/>
            <a:chExt cx="9980612" cy="5197475"/>
          </a:xfrm>
        </p:grpSpPr>
        <p:pic>
          <p:nvPicPr>
            <p:cNvPr id="80901" name="Picture 2">
              <a:extLst>
                <a:ext uri="{FF2B5EF4-FFF2-40B4-BE49-F238E27FC236}">
                  <a16:creationId xmlns:a16="http://schemas.microsoft.com/office/drawing/2014/main" xmlns="" id="{E839731C-4C1D-A340-BA86-26AD87302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168400"/>
              <a:ext cx="9980612" cy="519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2" name="Diamond 1">
              <a:extLst>
                <a:ext uri="{FF2B5EF4-FFF2-40B4-BE49-F238E27FC236}">
                  <a16:creationId xmlns:a16="http://schemas.microsoft.com/office/drawing/2014/main" xmlns="" id="{2EE2D3B8-B1FB-F24C-9F22-AFB61158450F}"/>
                </a:ext>
              </a:extLst>
            </p:cNvPr>
            <p:cNvSpPr>
              <a:spLocks noChangeArrowheads="1"/>
            </p:cNvSpPr>
            <p:nvPr/>
          </p:nvSpPr>
          <p:spPr bwMode="auto">
            <a:xfrm>
              <a:off x="8576365" y="5693299"/>
              <a:ext cx="242593" cy="99881"/>
            </a:xfrm>
            <a:prstGeom prst="diamond">
              <a:avLst/>
            </a:prstGeom>
            <a:solidFill>
              <a:srgbClr val="800000"/>
            </a:solidFill>
            <a:ln w="12700">
              <a:solidFill>
                <a:srgbClr val="8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1800">
                <a:solidFill>
                  <a:srgbClr val="FFFFFF"/>
                </a:solidFill>
              </a:endParaRPr>
            </a:p>
          </p:txBody>
        </p:sp>
        <p:sp>
          <p:nvSpPr>
            <p:cNvPr id="80903" name="Diamond 6">
              <a:extLst>
                <a:ext uri="{FF2B5EF4-FFF2-40B4-BE49-F238E27FC236}">
                  <a16:creationId xmlns:a16="http://schemas.microsoft.com/office/drawing/2014/main" xmlns="" id="{2A5A99A4-114E-4F4F-9B3C-77BF5BA46FF1}"/>
                </a:ext>
              </a:extLst>
            </p:cNvPr>
            <p:cNvSpPr>
              <a:spLocks noChangeArrowheads="1"/>
            </p:cNvSpPr>
            <p:nvPr/>
          </p:nvSpPr>
          <p:spPr bwMode="auto">
            <a:xfrm>
              <a:off x="3161634" y="5579871"/>
              <a:ext cx="242593" cy="99881"/>
            </a:xfrm>
            <a:prstGeom prst="diamond">
              <a:avLst/>
            </a:prstGeom>
            <a:solidFill>
              <a:srgbClr val="800000"/>
            </a:solidFill>
            <a:ln w="12700">
              <a:solidFill>
                <a:srgbClr val="8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1800">
                <a:solidFill>
                  <a:srgbClr val="FFFFFF"/>
                </a:solidFill>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a:extLst>
              <a:ext uri="{FF2B5EF4-FFF2-40B4-BE49-F238E27FC236}">
                <a16:creationId xmlns:a16="http://schemas.microsoft.com/office/drawing/2014/main" xmlns="" id="{D130C170-35E4-704E-9B48-0DD41CC94BC6}"/>
              </a:ext>
            </a:extLst>
          </p:cNvPr>
          <p:cNvGraphicFramePr>
            <a:graphicFrameLocks/>
          </p:cNvGraphicFramePr>
          <p:nvPr>
            <p:extLst>
              <p:ext uri="{D42A27DB-BD31-4B8C-83A1-F6EECF244321}">
                <p14:modId xmlns:p14="http://schemas.microsoft.com/office/powerpoint/2010/main" val="994688018"/>
              </p:ext>
            </p:extLst>
          </p:nvPr>
        </p:nvGraphicFramePr>
        <p:xfrm>
          <a:off x="2003425" y="2193925"/>
          <a:ext cx="6577013" cy="3943350"/>
        </p:xfrm>
        <a:graphic>
          <a:graphicData uri="http://schemas.openxmlformats.org/presentationml/2006/ole">
            <mc:AlternateContent xmlns:mc="http://schemas.openxmlformats.org/markup-compatibility/2006">
              <mc:Choice xmlns:v="urn:schemas-microsoft-com:vml" Requires="v">
                <p:oleObj spid="_x0000_s8194" name="Chart" r:id="rId3" imgW="7213600" imgH="4330700" progId="MSGraph.Chart.8">
                  <p:embed followColorScheme="full"/>
                </p:oleObj>
              </mc:Choice>
              <mc:Fallback>
                <p:oleObj name="Chart" r:id="rId3" imgW="7213600" imgH="4330700" progId="MSGraph.Chart.8">
                  <p:embed followColorScheme="full"/>
                  <p:pic>
                    <p:nvPicPr>
                      <p:cNvPr id="83970" name="Object 2">
                        <a:extLst>
                          <a:ext uri="{FF2B5EF4-FFF2-40B4-BE49-F238E27FC236}">
                            <a16:creationId xmlns:a16="http://schemas.microsoft.com/office/drawing/2014/main" xmlns="" id="{D130C170-35E4-704E-9B48-0DD41CC94BC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425" y="2193925"/>
                        <a:ext cx="6577013"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6259" name="Rectangle 3">
            <a:extLst>
              <a:ext uri="{FF2B5EF4-FFF2-40B4-BE49-F238E27FC236}">
                <a16:creationId xmlns:a16="http://schemas.microsoft.com/office/drawing/2014/main" xmlns="" id="{24E263D1-B26B-DE4B-A629-27BF7E468E35}"/>
              </a:ext>
            </a:extLst>
          </p:cNvPr>
          <p:cNvSpPr>
            <a:spLocks noChangeArrowheads="1"/>
          </p:cNvSpPr>
          <p:nvPr/>
        </p:nvSpPr>
        <p:spPr bwMode="auto">
          <a:xfrm>
            <a:off x="1036724" y="6321008"/>
            <a:ext cx="3109826" cy="276999"/>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dirty="0">
                <a:solidFill>
                  <a:schemeClr val="tx1"/>
                </a:solidFill>
                <a:cs typeface="Times New Roman" panose="02020603050405020304" pitchFamily="18" charset="0"/>
              </a:rPr>
              <a:t>N= 4.444; duração: 5,5 anos</a:t>
            </a:r>
          </a:p>
        </p:txBody>
      </p:sp>
      <p:sp>
        <p:nvSpPr>
          <p:cNvPr id="438276" name="Rectangle 4">
            <a:extLst>
              <a:ext uri="{FF2B5EF4-FFF2-40B4-BE49-F238E27FC236}">
                <a16:creationId xmlns:a16="http://schemas.microsoft.com/office/drawing/2014/main" xmlns="" id="{DBB648B6-6A76-A14F-BF70-9FDCBCA30156}"/>
              </a:ext>
            </a:extLst>
          </p:cNvPr>
          <p:cNvSpPr>
            <a:spLocks noChangeArrowheads="1"/>
          </p:cNvSpPr>
          <p:nvPr/>
        </p:nvSpPr>
        <p:spPr bwMode="auto">
          <a:xfrm>
            <a:off x="4146550" y="2779713"/>
            <a:ext cx="1309688" cy="488950"/>
          </a:xfrm>
          <a:prstGeom prst="rect">
            <a:avLst/>
          </a:prstGeom>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55% redução </a:t>
            </a:r>
          </a:p>
          <a:p>
            <a:pP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no risco CV </a:t>
            </a:r>
          </a:p>
        </p:txBody>
      </p:sp>
      <p:sp>
        <p:nvSpPr>
          <p:cNvPr id="438277" name="Rectangle 5">
            <a:extLst>
              <a:ext uri="{FF2B5EF4-FFF2-40B4-BE49-F238E27FC236}">
                <a16:creationId xmlns:a16="http://schemas.microsoft.com/office/drawing/2014/main" xmlns="" id="{EFC20FD2-CCA6-5341-A1A4-5554BD014231}"/>
              </a:ext>
            </a:extLst>
          </p:cNvPr>
          <p:cNvSpPr>
            <a:spLocks noChangeArrowheads="1"/>
          </p:cNvSpPr>
          <p:nvPr/>
        </p:nvSpPr>
        <p:spPr bwMode="auto">
          <a:xfrm>
            <a:off x="6248400" y="3251200"/>
            <a:ext cx="1309688" cy="488950"/>
          </a:xfrm>
          <a:prstGeom prst="rect">
            <a:avLst/>
          </a:prstGeom>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32% redução </a:t>
            </a:r>
          </a:p>
          <a:p>
            <a:pPr algn="ct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no risco CV</a:t>
            </a:r>
          </a:p>
        </p:txBody>
      </p:sp>
      <p:sp>
        <p:nvSpPr>
          <p:cNvPr id="73734" name="Rectangle 6">
            <a:extLst>
              <a:ext uri="{FF2B5EF4-FFF2-40B4-BE49-F238E27FC236}">
                <a16:creationId xmlns:a16="http://schemas.microsoft.com/office/drawing/2014/main" xmlns="" id="{41E3FF12-672D-B94D-92A0-3E0AC5C275B0}"/>
              </a:ext>
            </a:extLst>
          </p:cNvPr>
          <p:cNvSpPr>
            <a:spLocks noChangeArrowheads="1"/>
          </p:cNvSpPr>
          <p:nvPr/>
        </p:nvSpPr>
        <p:spPr bwMode="auto">
          <a:xfrm>
            <a:off x="2246934" y="1671638"/>
            <a:ext cx="6109045" cy="338554"/>
          </a:xfrm>
          <a:prstGeom prst="rect">
            <a:avLst/>
          </a:prstGeom>
          <a:noFill/>
          <a:ln>
            <a:noFill/>
          </a:ln>
          <a:effectLst>
            <a:outerShdw blurRad="63500" dist="38099" dir="2700000" sx="0" sy="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200" b="1" i="1" dirty="0" err="1">
                <a:solidFill>
                  <a:schemeClr val="tx1"/>
                </a:solidFill>
              </a:rPr>
              <a:t>Scandinavian</a:t>
            </a:r>
            <a:r>
              <a:rPr lang="pt-BR" altLang="pt-BR" sz="2200" b="1" i="1" dirty="0">
                <a:solidFill>
                  <a:schemeClr val="tx1"/>
                </a:solidFill>
              </a:rPr>
              <a:t> </a:t>
            </a:r>
            <a:r>
              <a:rPr lang="pt-BR" altLang="pt-BR" sz="2200" b="1" i="1" dirty="0" err="1">
                <a:solidFill>
                  <a:schemeClr val="tx1"/>
                </a:solidFill>
              </a:rPr>
              <a:t>Sinvastatin</a:t>
            </a:r>
            <a:r>
              <a:rPr lang="pt-BR" altLang="pt-BR" sz="2200" b="1" i="1" dirty="0">
                <a:solidFill>
                  <a:schemeClr val="tx1"/>
                </a:solidFill>
              </a:rPr>
              <a:t> </a:t>
            </a:r>
            <a:r>
              <a:rPr lang="pt-BR" altLang="pt-BR" sz="2200" b="1" i="1" dirty="0" err="1">
                <a:solidFill>
                  <a:schemeClr val="tx1"/>
                </a:solidFill>
              </a:rPr>
              <a:t>Survival</a:t>
            </a:r>
            <a:r>
              <a:rPr lang="pt-BR" altLang="pt-BR" sz="2200" b="1" i="1" dirty="0">
                <a:solidFill>
                  <a:schemeClr val="tx1"/>
                </a:solidFill>
              </a:rPr>
              <a:t> </a:t>
            </a:r>
            <a:r>
              <a:rPr lang="pt-BR" altLang="pt-BR" sz="2200" b="1" i="1" dirty="0" err="1">
                <a:solidFill>
                  <a:schemeClr val="tx1"/>
                </a:solidFill>
              </a:rPr>
              <a:t>Study</a:t>
            </a:r>
            <a:r>
              <a:rPr lang="pt-BR" altLang="pt-BR" sz="2200" b="1" i="1" dirty="0">
                <a:solidFill>
                  <a:schemeClr val="tx1"/>
                </a:solidFill>
              </a:rPr>
              <a:t> – 4S</a:t>
            </a:r>
          </a:p>
        </p:txBody>
      </p:sp>
      <p:sp>
        <p:nvSpPr>
          <p:cNvPr id="96265" name="Rectangle 9">
            <a:extLst>
              <a:ext uri="{FF2B5EF4-FFF2-40B4-BE49-F238E27FC236}">
                <a16:creationId xmlns:a16="http://schemas.microsoft.com/office/drawing/2014/main" xmlns="" id="{C7F31627-B2D6-6447-9F3F-D5956F5C28DA}"/>
              </a:ext>
            </a:extLst>
          </p:cNvPr>
          <p:cNvSpPr>
            <a:spLocks noChangeArrowheads="1"/>
          </p:cNvSpPr>
          <p:nvPr/>
        </p:nvSpPr>
        <p:spPr bwMode="auto">
          <a:xfrm>
            <a:off x="3233738" y="5918200"/>
            <a:ext cx="1168400"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Diabéticos</a:t>
            </a:r>
          </a:p>
        </p:txBody>
      </p:sp>
      <p:sp>
        <p:nvSpPr>
          <p:cNvPr id="96266" name="Rectangle 10">
            <a:extLst>
              <a:ext uri="{FF2B5EF4-FFF2-40B4-BE49-F238E27FC236}">
                <a16:creationId xmlns:a16="http://schemas.microsoft.com/office/drawing/2014/main" xmlns="" id="{66D9FF06-1962-944C-81B4-3824C4F62257}"/>
              </a:ext>
            </a:extLst>
          </p:cNvPr>
          <p:cNvSpPr>
            <a:spLocks noChangeArrowheads="1"/>
          </p:cNvSpPr>
          <p:nvPr/>
        </p:nvSpPr>
        <p:spPr bwMode="auto">
          <a:xfrm>
            <a:off x="5822950" y="5918200"/>
            <a:ext cx="1679575"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Não-Diabéticos</a:t>
            </a:r>
          </a:p>
        </p:txBody>
      </p:sp>
      <p:sp>
        <p:nvSpPr>
          <p:cNvPr id="96267" name="Rectangle 11">
            <a:extLst>
              <a:ext uri="{FF2B5EF4-FFF2-40B4-BE49-F238E27FC236}">
                <a16:creationId xmlns:a16="http://schemas.microsoft.com/office/drawing/2014/main" xmlns="" id="{46C86CBC-A723-A245-AAF3-076EFF144136}"/>
              </a:ext>
            </a:extLst>
          </p:cNvPr>
          <p:cNvSpPr>
            <a:spLocks noChangeArrowheads="1"/>
          </p:cNvSpPr>
          <p:nvPr/>
        </p:nvSpPr>
        <p:spPr bwMode="auto">
          <a:xfrm rot="-5400000">
            <a:off x="143669" y="3987007"/>
            <a:ext cx="3257550" cy="277812"/>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p>
            <a:pPr algn="ctr" eaLnBrk="1" hangingPunct="1">
              <a:defRPr/>
            </a:pPr>
            <a:r>
              <a:rPr lang="pt-BR" b="1">
                <a:solidFill>
                  <a:schemeClr val="tx1"/>
                </a:solidFill>
                <a:latin typeface="Arial" charset="0"/>
                <a:ea typeface="ＭＳ Ｐゴシック" charset="0"/>
                <a:cs typeface="Times New Roman" charset="0"/>
              </a:rPr>
              <a:t>Incidência Coronariopatia (%)</a:t>
            </a:r>
          </a:p>
        </p:txBody>
      </p:sp>
      <p:sp>
        <p:nvSpPr>
          <p:cNvPr id="83978" name="Title 1">
            <a:extLst>
              <a:ext uri="{FF2B5EF4-FFF2-40B4-BE49-F238E27FC236}">
                <a16:creationId xmlns:a16="http://schemas.microsoft.com/office/drawing/2014/main" xmlns="" id="{D4AD61FE-667A-2A4B-9A6D-C267649A9B7B}"/>
              </a:ext>
            </a:extLst>
          </p:cNvPr>
          <p:cNvSpPr>
            <a:spLocks noGrp="1" noChangeArrowheads="1"/>
          </p:cNvSpPr>
          <p:nvPr>
            <p:ph type="title"/>
          </p:nvPr>
        </p:nvSpPr>
        <p:spPr>
          <a:xfrm>
            <a:off x="838200" y="454810"/>
            <a:ext cx="8229600" cy="950912"/>
          </a:xfrm>
        </p:spPr>
        <p:txBody>
          <a:bodyPr/>
          <a:lstStyle/>
          <a:p>
            <a:r>
              <a:rPr lang="en-US" altLang="pt-BR" sz="3200" b="1" dirty="0" err="1"/>
              <a:t>Tratamento</a:t>
            </a:r>
            <a:r>
              <a:rPr lang="en-US" altLang="pt-BR" sz="3200" b="1" dirty="0"/>
              <a:t> </a:t>
            </a:r>
            <a:r>
              <a:rPr lang="en-US" altLang="pt-BR" sz="3200" b="1" dirty="0" err="1"/>
              <a:t>hipolipemiante</a:t>
            </a:r>
            <a:r>
              <a:rPr lang="en-US" altLang="pt-BR" sz="3200" b="1" dirty="0"/>
              <a:t> no </a:t>
            </a:r>
            <a:r>
              <a:rPr lang="en-US" altLang="pt-BR" sz="3200" b="1" dirty="0" err="1"/>
              <a:t>risco</a:t>
            </a:r>
            <a:r>
              <a:rPr lang="en-US" altLang="pt-BR" sz="3200" b="1" dirty="0"/>
              <a:t> CV</a:t>
            </a:r>
          </a:p>
        </p:txBody>
      </p:sp>
      <p:sp>
        <p:nvSpPr>
          <p:cNvPr id="83979" name="TextBox 2">
            <a:extLst>
              <a:ext uri="{FF2B5EF4-FFF2-40B4-BE49-F238E27FC236}">
                <a16:creationId xmlns:a16="http://schemas.microsoft.com/office/drawing/2014/main" xmlns="" id="{F5BCCC5A-D616-0549-8A0F-B55EA62A4B74}"/>
              </a:ext>
            </a:extLst>
          </p:cNvPr>
          <p:cNvSpPr txBox="1">
            <a:spLocks noChangeArrowheads="1"/>
          </p:cNvSpPr>
          <p:nvPr/>
        </p:nvSpPr>
        <p:spPr bwMode="auto">
          <a:xfrm>
            <a:off x="7050088" y="6394450"/>
            <a:ext cx="3021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Pyorala K et al. Diabetes Care 1997</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a:extLst>
              <a:ext uri="{FF2B5EF4-FFF2-40B4-BE49-F238E27FC236}">
                <a16:creationId xmlns:a16="http://schemas.microsoft.com/office/drawing/2014/main" xmlns="" id="{6DE25829-934F-304E-849F-001956679D66}"/>
              </a:ext>
            </a:extLst>
          </p:cNvPr>
          <p:cNvSpPr>
            <a:spLocks noChangeShapeType="1"/>
          </p:cNvSpPr>
          <p:nvPr/>
        </p:nvSpPr>
        <p:spPr bwMode="auto">
          <a:xfrm flipV="1">
            <a:off x="2749550" y="2571750"/>
            <a:ext cx="5472113" cy="2524125"/>
          </a:xfrm>
          <a:prstGeom prst="line">
            <a:avLst/>
          </a:prstGeom>
          <a:noFill/>
          <a:ln w="2540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55" name="Text Box 11">
            <a:extLst>
              <a:ext uri="{FF2B5EF4-FFF2-40B4-BE49-F238E27FC236}">
                <a16:creationId xmlns:a16="http://schemas.microsoft.com/office/drawing/2014/main" xmlns="" id="{8D1CE1A0-4108-8E46-BA06-1F962488B983}"/>
              </a:ext>
            </a:extLst>
          </p:cNvPr>
          <p:cNvSpPr txBox="1">
            <a:spLocks noChangeArrowheads="1"/>
          </p:cNvSpPr>
          <p:nvPr/>
        </p:nvSpPr>
        <p:spPr bwMode="auto">
          <a:xfrm>
            <a:off x="7132638" y="6465888"/>
            <a:ext cx="2741612" cy="246062"/>
          </a:xfrm>
          <a:prstGeom prst="rect">
            <a:avLst/>
          </a:prstGeom>
          <a:noFill/>
          <a:ln>
            <a:noFill/>
          </a:ln>
          <a:effectLst>
            <a:outerShdw blurRad="63500" dist="38099" dir="2700000" sx="0" sy="0" algn="ctr" rotWithShape="0">
              <a:schemeClr val="tx1">
                <a:alpha val="74997"/>
              </a:schemeClr>
            </a:outerShdw>
          </a:effectLst>
        </p:spPr>
        <p:txBody>
          <a:bodyPr wrap="none" lIns="0" tIns="0" rIns="0" bIns="0">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en-GB" sz="1600" b="1" i="1">
                <a:solidFill>
                  <a:srgbClr val="97DCFF"/>
                </a:solidFill>
                <a:latin typeface="Arial Narrow" charset="0"/>
              </a:rPr>
              <a:t>LaRosa J et al. N Engl J Med 2005</a:t>
            </a:r>
          </a:p>
        </p:txBody>
      </p:sp>
      <p:sp>
        <p:nvSpPr>
          <p:cNvPr id="84996" name="Rectangle 12">
            <a:extLst>
              <a:ext uri="{FF2B5EF4-FFF2-40B4-BE49-F238E27FC236}">
                <a16:creationId xmlns:a16="http://schemas.microsoft.com/office/drawing/2014/main" xmlns="" id="{5EAC2F2C-7508-D148-83C9-F115EE1B4039}"/>
              </a:ext>
            </a:extLst>
          </p:cNvPr>
          <p:cNvSpPr>
            <a:spLocks noGrp="1" noChangeArrowheads="1"/>
          </p:cNvSpPr>
          <p:nvPr>
            <p:ph type="title"/>
          </p:nvPr>
        </p:nvSpPr>
        <p:spPr>
          <a:xfrm>
            <a:off x="576263" y="317500"/>
            <a:ext cx="9258300" cy="946150"/>
          </a:xfrm>
        </p:spPr>
        <p:txBody>
          <a:bodyPr/>
          <a:lstStyle/>
          <a:p>
            <a:r>
              <a:rPr lang="en-US" altLang="pt-BR" sz="2800" b="1"/>
              <a:t>Estatina na Prevenção de Eventos em Pacientes com Doença Coronariana Prévia</a:t>
            </a:r>
          </a:p>
        </p:txBody>
      </p:sp>
      <p:sp>
        <p:nvSpPr>
          <p:cNvPr id="84997" name="Freeform 13">
            <a:extLst>
              <a:ext uri="{FF2B5EF4-FFF2-40B4-BE49-F238E27FC236}">
                <a16:creationId xmlns:a16="http://schemas.microsoft.com/office/drawing/2014/main" xmlns="" id="{100179FA-2819-5848-8761-CCB5FCDF04C7}"/>
              </a:ext>
            </a:extLst>
          </p:cNvPr>
          <p:cNvSpPr>
            <a:spLocks/>
          </p:cNvSpPr>
          <p:nvPr/>
        </p:nvSpPr>
        <p:spPr bwMode="auto">
          <a:xfrm>
            <a:off x="2073275" y="2147888"/>
            <a:ext cx="6529388" cy="3467100"/>
          </a:xfrm>
          <a:custGeom>
            <a:avLst/>
            <a:gdLst>
              <a:gd name="T0" fmla="*/ 0 w 4113"/>
              <a:gd name="T1" fmla="*/ 0 h 2184"/>
              <a:gd name="T2" fmla="*/ 0 w 4113"/>
              <a:gd name="T3" fmla="*/ 2147483646 h 2184"/>
              <a:gd name="T4" fmla="*/ 2147483646 w 4113"/>
              <a:gd name="T5" fmla="*/ 2147483646 h 2184"/>
              <a:gd name="T6" fmla="*/ 0 60000 65536"/>
              <a:gd name="T7" fmla="*/ 0 60000 65536"/>
              <a:gd name="T8" fmla="*/ 0 60000 65536"/>
            </a:gdLst>
            <a:ahLst/>
            <a:cxnLst>
              <a:cxn ang="T6">
                <a:pos x="T0" y="T1"/>
              </a:cxn>
              <a:cxn ang="T7">
                <a:pos x="T2" y="T3"/>
              </a:cxn>
              <a:cxn ang="T8">
                <a:pos x="T4" y="T5"/>
              </a:cxn>
            </a:cxnLst>
            <a:rect l="0" t="0" r="r" b="b"/>
            <a:pathLst>
              <a:path w="4113" h="2184">
                <a:moveTo>
                  <a:pt x="0" y="0"/>
                </a:moveTo>
                <a:lnTo>
                  <a:pt x="0" y="2184"/>
                </a:lnTo>
                <a:lnTo>
                  <a:pt x="4113" y="2184"/>
                </a:lnTo>
              </a:path>
            </a:pathLst>
          </a:custGeom>
          <a:noFill/>
          <a:ln w="22225" cap="flat" cmpd="sng">
            <a:solidFill>
              <a:schemeClr val="bg1"/>
            </a:solidFill>
            <a:prstDash val="solid"/>
            <a:round/>
            <a:headEnd type="none" w="med" len="med"/>
            <a:tailEnd type="none" w="med" len="me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x-none"/>
          </a:p>
        </p:txBody>
      </p:sp>
      <p:sp>
        <p:nvSpPr>
          <p:cNvPr id="436238" name="Rectangle 14">
            <a:extLst>
              <a:ext uri="{FF2B5EF4-FFF2-40B4-BE49-F238E27FC236}">
                <a16:creationId xmlns:a16="http://schemas.microsoft.com/office/drawing/2014/main" xmlns="" id="{C15AF86D-3527-A342-99CA-171D59CB187F}"/>
              </a:ext>
            </a:extLst>
          </p:cNvPr>
          <p:cNvSpPr>
            <a:spLocks noChangeArrowheads="1"/>
          </p:cNvSpPr>
          <p:nvPr/>
        </p:nvSpPr>
        <p:spPr bwMode="auto">
          <a:xfrm>
            <a:off x="1716088" y="2014538"/>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30</a:t>
            </a:r>
          </a:p>
        </p:txBody>
      </p:sp>
      <p:sp>
        <p:nvSpPr>
          <p:cNvPr id="436239" name="Rectangle 15">
            <a:extLst>
              <a:ext uri="{FF2B5EF4-FFF2-40B4-BE49-F238E27FC236}">
                <a16:creationId xmlns:a16="http://schemas.microsoft.com/office/drawing/2014/main" xmlns="" id="{01DFCE1B-F6CA-254D-86C7-62A32219B474}"/>
              </a:ext>
            </a:extLst>
          </p:cNvPr>
          <p:cNvSpPr>
            <a:spLocks noChangeArrowheads="1"/>
          </p:cNvSpPr>
          <p:nvPr/>
        </p:nvSpPr>
        <p:spPr bwMode="auto">
          <a:xfrm>
            <a:off x="1716088" y="2613025"/>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25</a:t>
            </a:r>
          </a:p>
        </p:txBody>
      </p:sp>
      <p:sp>
        <p:nvSpPr>
          <p:cNvPr id="74760" name="Line 16">
            <a:extLst>
              <a:ext uri="{FF2B5EF4-FFF2-40B4-BE49-F238E27FC236}">
                <a16:creationId xmlns:a16="http://schemas.microsoft.com/office/drawing/2014/main" xmlns="" id="{732888B1-CC2E-7C4D-BA28-6BC77AB7A53A}"/>
              </a:ext>
            </a:extLst>
          </p:cNvPr>
          <p:cNvSpPr>
            <a:spLocks noChangeShapeType="1"/>
          </p:cNvSpPr>
          <p:nvPr/>
        </p:nvSpPr>
        <p:spPr bwMode="auto">
          <a:xfrm>
            <a:off x="2073275" y="2736850"/>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61" name="Line 17">
            <a:extLst>
              <a:ext uri="{FF2B5EF4-FFF2-40B4-BE49-F238E27FC236}">
                <a16:creationId xmlns:a16="http://schemas.microsoft.com/office/drawing/2014/main" xmlns="" id="{B628CCCB-B31F-CE4E-B742-909C83EE840C}"/>
              </a:ext>
            </a:extLst>
          </p:cNvPr>
          <p:cNvSpPr>
            <a:spLocks noChangeShapeType="1"/>
          </p:cNvSpPr>
          <p:nvPr/>
        </p:nvSpPr>
        <p:spPr bwMode="auto">
          <a:xfrm>
            <a:off x="2073275" y="2147888"/>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2" name="Rectangle 18">
            <a:extLst>
              <a:ext uri="{FF2B5EF4-FFF2-40B4-BE49-F238E27FC236}">
                <a16:creationId xmlns:a16="http://schemas.microsoft.com/office/drawing/2014/main" xmlns="" id="{7CEB5A6E-97B1-7F40-9C4D-D8B33F4E632A}"/>
              </a:ext>
            </a:extLst>
          </p:cNvPr>
          <p:cNvSpPr>
            <a:spLocks noChangeArrowheads="1"/>
          </p:cNvSpPr>
          <p:nvPr/>
        </p:nvSpPr>
        <p:spPr bwMode="auto">
          <a:xfrm>
            <a:off x="1716088" y="3182938"/>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20</a:t>
            </a:r>
          </a:p>
        </p:txBody>
      </p:sp>
      <p:sp>
        <p:nvSpPr>
          <p:cNvPr id="436243" name="Rectangle 19">
            <a:extLst>
              <a:ext uri="{FF2B5EF4-FFF2-40B4-BE49-F238E27FC236}">
                <a16:creationId xmlns:a16="http://schemas.microsoft.com/office/drawing/2014/main" xmlns="" id="{466DC8D8-DFE6-214B-B8F7-257B6D85C2AA}"/>
              </a:ext>
            </a:extLst>
          </p:cNvPr>
          <p:cNvSpPr>
            <a:spLocks noChangeArrowheads="1"/>
          </p:cNvSpPr>
          <p:nvPr/>
        </p:nvSpPr>
        <p:spPr bwMode="auto">
          <a:xfrm>
            <a:off x="1716088" y="3768725"/>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15</a:t>
            </a:r>
          </a:p>
        </p:txBody>
      </p:sp>
      <p:sp>
        <p:nvSpPr>
          <p:cNvPr id="74764" name="Line 20">
            <a:extLst>
              <a:ext uri="{FF2B5EF4-FFF2-40B4-BE49-F238E27FC236}">
                <a16:creationId xmlns:a16="http://schemas.microsoft.com/office/drawing/2014/main" xmlns="" id="{2CEA1BBC-9F35-8E47-9CFA-4CC36301A3A6}"/>
              </a:ext>
            </a:extLst>
          </p:cNvPr>
          <p:cNvSpPr>
            <a:spLocks noChangeShapeType="1"/>
          </p:cNvSpPr>
          <p:nvPr/>
        </p:nvSpPr>
        <p:spPr bwMode="auto">
          <a:xfrm>
            <a:off x="2073275" y="3892550"/>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65" name="Line 21">
            <a:extLst>
              <a:ext uri="{FF2B5EF4-FFF2-40B4-BE49-F238E27FC236}">
                <a16:creationId xmlns:a16="http://schemas.microsoft.com/office/drawing/2014/main" xmlns="" id="{43874CDD-1E7A-1F4C-9BFF-54B74F46315E}"/>
              </a:ext>
            </a:extLst>
          </p:cNvPr>
          <p:cNvSpPr>
            <a:spLocks noChangeShapeType="1"/>
          </p:cNvSpPr>
          <p:nvPr/>
        </p:nvSpPr>
        <p:spPr bwMode="auto">
          <a:xfrm>
            <a:off x="2073275" y="3316288"/>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6" name="Rectangle 22">
            <a:extLst>
              <a:ext uri="{FF2B5EF4-FFF2-40B4-BE49-F238E27FC236}">
                <a16:creationId xmlns:a16="http://schemas.microsoft.com/office/drawing/2014/main" xmlns="" id="{3DA732BB-3214-B249-AD34-957A812EB91C}"/>
              </a:ext>
            </a:extLst>
          </p:cNvPr>
          <p:cNvSpPr>
            <a:spLocks noChangeArrowheads="1"/>
          </p:cNvSpPr>
          <p:nvPr/>
        </p:nvSpPr>
        <p:spPr bwMode="auto">
          <a:xfrm>
            <a:off x="1716088" y="4322763"/>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10</a:t>
            </a:r>
          </a:p>
        </p:txBody>
      </p:sp>
      <p:sp>
        <p:nvSpPr>
          <p:cNvPr id="74767" name="Line 23">
            <a:extLst>
              <a:ext uri="{FF2B5EF4-FFF2-40B4-BE49-F238E27FC236}">
                <a16:creationId xmlns:a16="http://schemas.microsoft.com/office/drawing/2014/main" xmlns="" id="{5E5EAE3A-2895-CF46-924C-DC9A8527374D}"/>
              </a:ext>
            </a:extLst>
          </p:cNvPr>
          <p:cNvSpPr>
            <a:spLocks noChangeShapeType="1"/>
          </p:cNvSpPr>
          <p:nvPr/>
        </p:nvSpPr>
        <p:spPr bwMode="auto">
          <a:xfrm>
            <a:off x="2073275" y="4456113"/>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8" name="Rectangle 24">
            <a:extLst>
              <a:ext uri="{FF2B5EF4-FFF2-40B4-BE49-F238E27FC236}">
                <a16:creationId xmlns:a16="http://schemas.microsoft.com/office/drawing/2014/main" xmlns="" id="{1997D72B-C768-EA42-8869-334D7AC0656E}"/>
              </a:ext>
            </a:extLst>
          </p:cNvPr>
          <p:cNvSpPr>
            <a:spLocks noChangeArrowheads="1"/>
          </p:cNvSpPr>
          <p:nvPr/>
        </p:nvSpPr>
        <p:spPr bwMode="auto">
          <a:xfrm>
            <a:off x="1833563" y="4889500"/>
            <a:ext cx="12700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5</a:t>
            </a:r>
          </a:p>
        </p:txBody>
      </p:sp>
      <p:sp>
        <p:nvSpPr>
          <p:cNvPr id="74769" name="Line 25">
            <a:extLst>
              <a:ext uri="{FF2B5EF4-FFF2-40B4-BE49-F238E27FC236}">
                <a16:creationId xmlns:a16="http://schemas.microsoft.com/office/drawing/2014/main" xmlns="" id="{BC0C1E37-4950-2545-981D-2C096B8BBBF9}"/>
              </a:ext>
            </a:extLst>
          </p:cNvPr>
          <p:cNvSpPr>
            <a:spLocks noChangeShapeType="1"/>
          </p:cNvSpPr>
          <p:nvPr/>
        </p:nvSpPr>
        <p:spPr bwMode="auto">
          <a:xfrm>
            <a:off x="2073275" y="5038725"/>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grpSp>
        <p:nvGrpSpPr>
          <p:cNvPr id="85010" name="Group 1">
            <a:extLst>
              <a:ext uri="{FF2B5EF4-FFF2-40B4-BE49-F238E27FC236}">
                <a16:creationId xmlns:a16="http://schemas.microsoft.com/office/drawing/2014/main" xmlns="" id="{AE6295F6-32F2-AF49-B7CB-A84CD998A2B9}"/>
              </a:ext>
            </a:extLst>
          </p:cNvPr>
          <p:cNvGrpSpPr>
            <a:grpSpLocks/>
          </p:cNvGrpSpPr>
          <p:nvPr/>
        </p:nvGrpSpPr>
        <p:grpSpPr bwMode="auto">
          <a:xfrm>
            <a:off x="1833563" y="5448300"/>
            <a:ext cx="6938962" cy="531813"/>
            <a:chOff x="1832874" y="5276850"/>
            <a:chExt cx="6940131" cy="532587"/>
          </a:xfrm>
        </p:grpSpPr>
        <p:sp>
          <p:nvSpPr>
            <p:cNvPr id="74797" name="Line 3">
              <a:extLst>
                <a:ext uri="{FF2B5EF4-FFF2-40B4-BE49-F238E27FC236}">
                  <a16:creationId xmlns:a16="http://schemas.microsoft.com/office/drawing/2014/main" xmlns="" id="{5C0F0FD2-C532-694F-BC33-6DB1069C3E7F}"/>
                </a:ext>
              </a:extLst>
            </p:cNvPr>
            <p:cNvSpPr>
              <a:spLocks noChangeShapeType="1"/>
            </p:cNvSpPr>
            <p:nvPr/>
          </p:nvSpPr>
          <p:spPr bwMode="auto">
            <a:xfrm rot="-5400000">
              <a:off x="2851352"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98" name="Line 4">
              <a:extLst>
                <a:ext uri="{FF2B5EF4-FFF2-40B4-BE49-F238E27FC236}">
                  <a16:creationId xmlns:a16="http://schemas.microsoft.com/office/drawing/2014/main" xmlns="" id="{578A9039-F4B0-0C4D-AA82-8593568A453D}"/>
                </a:ext>
              </a:extLst>
            </p:cNvPr>
            <p:cNvSpPr>
              <a:spLocks noChangeShapeType="1"/>
            </p:cNvSpPr>
            <p:nvPr/>
          </p:nvSpPr>
          <p:spPr bwMode="auto">
            <a:xfrm rot="-5400000">
              <a:off x="3649999"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99" name="Line 5">
              <a:extLst>
                <a:ext uri="{FF2B5EF4-FFF2-40B4-BE49-F238E27FC236}">
                  <a16:creationId xmlns:a16="http://schemas.microsoft.com/office/drawing/2014/main" xmlns="" id="{6781FF04-489F-BB46-9BDF-DFBA47502755}"/>
                </a:ext>
              </a:extLst>
            </p:cNvPr>
            <p:cNvSpPr>
              <a:spLocks noChangeShapeType="1"/>
            </p:cNvSpPr>
            <p:nvPr/>
          </p:nvSpPr>
          <p:spPr bwMode="auto">
            <a:xfrm rot="-5400000">
              <a:off x="4462935"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0" name="Line 6">
              <a:extLst>
                <a:ext uri="{FF2B5EF4-FFF2-40B4-BE49-F238E27FC236}">
                  <a16:creationId xmlns:a16="http://schemas.microsoft.com/office/drawing/2014/main" xmlns="" id="{1D6B6FC6-13D0-924A-96AC-FFF28AEBAE31}"/>
                </a:ext>
              </a:extLst>
            </p:cNvPr>
            <p:cNvSpPr>
              <a:spLocks noChangeShapeType="1"/>
            </p:cNvSpPr>
            <p:nvPr/>
          </p:nvSpPr>
          <p:spPr bwMode="auto">
            <a:xfrm rot="-5400000">
              <a:off x="5267934"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1" name="Line 7">
              <a:extLst>
                <a:ext uri="{FF2B5EF4-FFF2-40B4-BE49-F238E27FC236}">
                  <a16:creationId xmlns:a16="http://schemas.microsoft.com/office/drawing/2014/main" xmlns="" id="{CFED0002-73D4-024E-A793-DF198C2C4A0C}"/>
                </a:ext>
              </a:extLst>
            </p:cNvPr>
            <p:cNvSpPr>
              <a:spLocks noChangeShapeType="1"/>
            </p:cNvSpPr>
            <p:nvPr/>
          </p:nvSpPr>
          <p:spPr bwMode="auto">
            <a:xfrm rot="-5400000">
              <a:off x="6099924"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2" name="Line 8">
              <a:extLst>
                <a:ext uri="{FF2B5EF4-FFF2-40B4-BE49-F238E27FC236}">
                  <a16:creationId xmlns:a16="http://schemas.microsoft.com/office/drawing/2014/main" xmlns="" id="{C2C684B2-47B4-DA48-8760-8BE96C549CFA}"/>
                </a:ext>
              </a:extLst>
            </p:cNvPr>
            <p:cNvSpPr>
              <a:spLocks noChangeShapeType="1"/>
            </p:cNvSpPr>
            <p:nvPr/>
          </p:nvSpPr>
          <p:spPr bwMode="auto">
            <a:xfrm rot="-5400000">
              <a:off x="6912861"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3" name="Line 9">
              <a:extLst>
                <a:ext uri="{FF2B5EF4-FFF2-40B4-BE49-F238E27FC236}">
                  <a16:creationId xmlns:a16="http://schemas.microsoft.com/office/drawing/2014/main" xmlns="" id="{E5C79F06-6487-6840-8622-E76126FAE3E6}"/>
                </a:ext>
              </a:extLst>
            </p:cNvPr>
            <p:cNvSpPr>
              <a:spLocks noChangeShapeType="1"/>
            </p:cNvSpPr>
            <p:nvPr/>
          </p:nvSpPr>
          <p:spPr bwMode="auto">
            <a:xfrm rot="-5400000">
              <a:off x="7717859"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4" name="Line 10">
              <a:extLst>
                <a:ext uri="{FF2B5EF4-FFF2-40B4-BE49-F238E27FC236}">
                  <a16:creationId xmlns:a16="http://schemas.microsoft.com/office/drawing/2014/main" xmlns="" id="{72C7677A-4081-D74A-94ED-57E1C7A63AB4}"/>
                </a:ext>
              </a:extLst>
            </p:cNvPr>
            <p:cNvSpPr>
              <a:spLocks noChangeShapeType="1"/>
            </p:cNvSpPr>
            <p:nvPr/>
          </p:nvSpPr>
          <p:spPr bwMode="auto">
            <a:xfrm rot="-5400000">
              <a:off x="8529208"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50" name="Rectangle 26">
              <a:extLst>
                <a:ext uri="{FF2B5EF4-FFF2-40B4-BE49-F238E27FC236}">
                  <a16:creationId xmlns:a16="http://schemas.microsoft.com/office/drawing/2014/main" xmlns="" id="{21076DDD-6FEE-8942-8C33-3D82A1A82E3E}"/>
                </a:ext>
              </a:extLst>
            </p:cNvPr>
            <p:cNvSpPr>
              <a:spLocks noChangeArrowheads="1"/>
            </p:cNvSpPr>
            <p:nvPr/>
          </p:nvSpPr>
          <p:spPr bwMode="auto">
            <a:xfrm>
              <a:off x="1832874" y="5276850"/>
              <a:ext cx="128609"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0</a:t>
              </a:r>
            </a:p>
          </p:txBody>
        </p:sp>
        <p:sp>
          <p:nvSpPr>
            <p:cNvPr id="436251" name="Rectangle 27">
              <a:extLst>
                <a:ext uri="{FF2B5EF4-FFF2-40B4-BE49-F238E27FC236}">
                  <a16:creationId xmlns:a16="http://schemas.microsoft.com/office/drawing/2014/main" xmlns="" id="{07B3FC6D-D434-1541-8A82-158820B24077}"/>
                </a:ext>
              </a:extLst>
            </p:cNvPr>
            <p:cNvSpPr>
              <a:spLocks noChangeArrowheads="1"/>
            </p:cNvSpPr>
            <p:nvPr/>
          </p:nvSpPr>
          <p:spPr bwMode="auto">
            <a:xfrm>
              <a:off x="2013879" y="5532810"/>
              <a:ext cx="128609"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0</a:t>
              </a:r>
            </a:p>
          </p:txBody>
        </p:sp>
        <p:sp>
          <p:nvSpPr>
            <p:cNvPr id="436252" name="Rectangle 28">
              <a:extLst>
                <a:ext uri="{FF2B5EF4-FFF2-40B4-BE49-F238E27FC236}">
                  <a16:creationId xmlns:a16="http://schemas.microsoft.com/office/drawing/2014/main" xmlns="" id="{1755166D-CE7E-244B-AB84-AB0B62B5FE0E}"/>
                </a:ext>
              </a:extLst>
            </p:cNvPr>
            <p:cNvSpPr>
              <a:spLocks noChangeArrowheads="1"/>
            </p:cNvSpPr>
            <p:nvPr/>
          </p:nvSpPr>
          <p:spPr bwMode="auto">
            <a:xfrm>
              <a:off x="2774420" y="5532810"/>
              <a:ext cx="25721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70</a:t>
              </a:r>
            </a:p>
          </p:txBody>
        </p:sp>
        <p:sp>
          <p:nvSpPr>
            <p:cNvPr id="436253" name="Rectangle 29">
              <a:extLst>
                <a:ext uri="{FF2B5EF4-FFF2-40B4-BE49-F238E27FC236}">
                  <a16:creationId xmlns:a16="http://schemas.microsoft.com/office/drawing/2014/main" xmlns="" id="{02552D5C-04A1-DF49-888F-583C01E21393}"/>
                </a:ext>
              </a:extLst>
            </p:cNvPr>
            <p:cNvSpPr>
              <a:spLocks noChangeArrowheads="1"/>
            </p:cNvSpPr>
            <p:nvPr/>
          </p:nvSpPr>
          <p:spPr bwMode="auto">
            <a:xfrm>
              <a:off x="3573067" y="5532810"/>
              <a:ext cx="25721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90</a:t>
              </a:r>
            </a:p>
          </p:txBody>
        </p:sp>
        <p:sp>
          <p:nvSpPr>
            <p:cNvPr id="436254" name="Rectangle 30">
              <a:extLst>
                <a:ext uri="{FF2B5EF4-FFF2-40B4-BE49-F238E27FC236}">
                  <a16:creationId xmlns:a16="http://schemas.microsoft.com/office/drawing/2014/main" xmlns="" id="{66BCDED0-F029-3C46-994C-89891A42C281}"/>
                </a:ext>
              </a:extLst>
            </p:cNvPr>
            <p:cNvSpPr>
              <a:spLocks noChangeArrowheads="1"/>
            </p:cNvSpPr>
            <p:nvPr/>
          </p:nvSpPr>
          <p:spPr bwMode="auto">
            <a:xfrm>
              <a:off x="4328844" y="5532810"/>
              <a:ext cx="37153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110</a:t>
              </a:r>
            </a:p>
          </p:txBody>
        </p:sp>
        <p:sp>
          <p:nvSpPr>
            <p:cNvPr id="436255" name="Rectangle 31">
              <a:extLst>
                <a:ext uri="{FF2B5EF4-FFF2-40B4-BE49-F238E27FC236}">
                  <a16:creationId xmlns:a16="http://schemas.microsoft.com/office/drawing/2014/main" xmlns="" id="{A2A38CAF-BDA5-6B43-8572-EEA3DB3A054D}"/>
                </a:ext>
              </a:extLst>
            </p:cNvPr>
            <p:cNvSpPr>
              <a:spLocks noChangeArrowheads="1"/>
            </p:cNvSpPr>
            <p:nvPr/>
          </p:nvSpPr>
          <p:spPr bwMode="auto">
            <a:xfrm>
              <a:off x="5127491"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130</a:t>
              </a:r>
            </a:p>
          </p:txBody>
        </p:sp>
        <p:sp>
          <p:nvSpPr>
            <p:cNvPr id="436256" name="Rectangle 32">
              <a:extLst>
                <a:ext uri="{FF2B5EF4-FFF2-40B4-BE49-F238E27FC236}">
                  <a16:creationId xmlns:a16="http://schemas.microsoft.com/office/drawing/2014/main" xmlns="" id="{489B9842-93E3-2847-98D7-D3E5EC87F792}"/>
                </a:ext>
              </a:extLst>
            </p:cNvPr>
            <p:cNvSpPr>
              <a:spLocks noChangeArrowheads="1"/>
            </p:cNvSpPr>
            <p:nvPr/>
          </p:nvSpPr>
          <p:spPr bwMode="auto">
            <a:xfrm>
              <a:off x="5959481"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150</a:t>
              </a:r>
            </a:p>
          </p:txBody>
        </p:sp>
        <p:sp>
          <p:nvSpPr>
            <p:cNvPr id="436257" name="Rectangle 33">
              <a:extLst>
                <a:ext uri="{FF2B5EF4-FFF2-40B4-BE49-F238E27FC236}">
                  <a16:creationId xmlns:a16="http://schemas.microsoft.com/office/drawing/2014/main" xmlns="" id="{C7603585-CC99-A94E-8E0A-302A677EB6CB}"/>
                </a:ext>
              </a:extLst>
            </p:cNvPr>
            <p:cNvSpPr>
              <a:spLocks noChangeArrowheads="1"/>
            </p:cNvSpPr>
            <p:nvPr/>
          </p:nvSpPr>
          <p:spPr bwMode="auto">
            <a:xfrm>
              <a:off x="6772418"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170</a:t>
              </a:r>
            </a:p>
          </p:txBody>
        </p:sp>
        <p:sp>
          <p:nvSpPr>
            <p:cNvPr id="436258" name="Rectangle 34">
              <a:extLst>
                <a:ext uri="{FF2B5EF4-FFF2-40B4-BE49-F238E27FC236}">
                  <a16:creationId xmlns:a16="http://schemas.microsoft.com/office/drawing/2014/main" xmlns="" id="{0387C0DE-5B47-A648-9557-D79D59B1D96A}"/>
                </a:ext>
              </a:extLst>
            </p:cNvPr>
            <p:cNvSpPr>
              <a:spLocks noChangeArrowheads="1"/>
            </p:cNvSpPr>
            <p:nvPr/>
          </p:nvSpPr>
          <p:spPr bwMode="auto">
            <a:xfrm>
              <a:off x="7577417"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190</a:t>
              </a:r>
            </a:p>
          </p:txBody>
        </p:sp>
        <p:sp>
          <p:nvSpPr>
            <p:cNvPr id="436259" name="Rectangle 35">
              <a:extLst>
                <a:ext uri="{FF2B5EF4-FFF2-40B4-BE49-F238E27FC236}">
                  <a16:creationId xmlns:a16="http://schemas.microsoft.com/office/drawing/2014/main" xmlns="" id="{C99FB7C7-D131-CC41-B682-9DEB62055F4A}"/>
                </a:ext>
              </a:extLst>
            </p:cNvPr>
            <p:cNvSpPr>
              <a:spLocks noChangeArrowheads="1"/>
            </p:cNvSpPr>
            <p:nvPr/>
          </p:nvSpPr>
          <p:spPr bwMode="auto">
            <a:xfrm>
              <a:off x="8387178" y="5532810"/>
              <a:ext cx="385827"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210</a:t>
              </a:r>
            </a:p>
          </p:txBody>
        </p:sp>
      </p:grpSp>
      <p:sp>
        <p:nvSpPr>
          <p:cNvPr id="436260" name="Oval 36">
            <a:extLst>
              <a:ext uri="{FF2B5EF4-FFF2-40B4-BE49-F238E27FC236}">
                <a16:creationId xmlns:a16="http://schemas.microsoft.com/office/drawing/2014/main" xmlns="" id="{98FF62ED-EC82-4E42-B66B-25B582583FA9}"/>
              </a:ext>
            </a:extLst>
          </p:cNvPr>
          <p:cNvSpPr>
            <a:spLocks noChangeArrowheads="1"/>
          </p:cNvSpPr>
          <p:nvPr/>
        </p:nvSpPr>
        <p:spPr bwMode="auto">
          <a:xfrm>
            <a:off x="3568700" y="4557713"/>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1" name="Oval 37">
            <a:extLst>
              <a:ext uri="{FF2B5EF4-FFF2-40B4-BE49-F238E27FC236}">
                <a16:creationId xmlns:a16="http://schemas.microsoft.com/office/drawing/2014/main" xmlns="" id="{39351562-59EC-AC40-9623-345BD2F74670}"/>
              </a:ext>
            </a:extLst>
          </p:cNvPr>
          <p:cNvSpPr>
            <a:spLocks noChangeArrowheads="1"/>
          </p:cNvSpPr>
          <p:nvPr/>
        </p:nvSpPr>
        <p:spPr bwMode="auto">
          <a:xfrm>
            <a:off x="3951288" y="4400550"/>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2" name="Oval 38">
            <a:extLst>
              <a:ext uri="{FF2B5EF4-FFF2-40B4-BE49-F238E27FC236}">
                <a16:creationId xmlns:a16="http://schemas.microsoft.com/office/drawing/2014/main" xmlns="" id="{CA1E22B4-EA40-D942-AB12-A2BC254182A9}"/>
              </a:ext>
            </a:extLst>
          </p:cNvPr>
          <p:cNvSpPr>
            <a:spLocks noChangeArrowheads="1"/>
          </p:cNvSpPr>
          <p:nvPr/>
        </p:nvSpPr>
        <p:spPr bwMode="auto">
          <a:xfrm>
            <a:off x="4495800" y="4113213"/>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3" name="Oval 39">
            <a:extLst>
              <a:ext uri="{FF2B5EF4-FFF2-40B4-BE49-F238E27FC236}">
                <a16:creationId xmlns:a16="http://schemas.microsoft.com/office/drawing/2014/main" xmlns="" id="{123487CC-9BA7-6B4D-88B8-D9620B4E61F6}"/>
              </a:ext>
            </a:extLst>
          </p:cNvPr>
          <p:cNvSpPr>
            <a:spLocks noChangeArrowheads="1"/>
          </p:cNvSpPr>
          <p:nvPr/>
        </p:nvSpPr>
        <p:spPr bwMode="auto">
          <a:xfrm>
            <a:off x="4891088" y="3343275"/>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4" name="Oval 40">
            <a:extLst>
              <a:ext uri="{FF2B5EF4-FFF2-40B4-BE49-F238E27FC236}">
                <a16:creationId xmlns:a16="http://schemas.microsoft.com/office/drawing/2014/main" xmlns="" id="{65E24A16-47C5-5340-9C47-6E5D921ADD40}"/>
              </a:ext>
            </a:extLst>
          </p:cNvPr>
          <p:cNvSpPr>
            <a:spLocks noChangeArrowheads="1"/>
          </p:cNvSpPr>
          <p:nvPr/>
        </p:nvSpPr>
        <p:spPr bwMode="auto">
          <a:xfrm>
            <a:off x="5240338" y="4216400"/>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5" name="Oval 41">
            <a:extLst>
              <a:ext uri="{FF2B5EF4-FFF2-40B4-BE49-F238E27FC236}">
                <a16:creationId xmlns:a16="http://schemas.microsoft.com/office/drawing/2014/main" xmlns="" id="{ED6297DC-E19F-0F42-A496-EC1216526BD9}"/>
              </a:ext>
            </a:extLst>
          </p:cNvPr>
          <p:cNvSpPr>
            <a:spLocks noChangeArrowheads="1"/>
          </p:cNvSpPr>
          <p:nvPr/>
        </p:nvSpPr>
        <p:spPr bwMode="auto">
          <a:xfrm>
            <a:off x="5561013" y="3908425"/>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6" name="Oval 42">
            <a:extLst>
              <a:ext uri="{FF2B5EF4-FFF2-40B4-BE49-F238E27FC236}">
                <a16:creationId xmlns:a16="http://schemas.microsoft.com/office/drawing/2014/main" xmlns="" id="{D8B5C98E-1535-DB47-84AB-1DCFA713619D}"/>
              </a:ext>
            </a:extLst>
          </p:cNvPr>
          <p:cNvSpPr>
            <a:spLocks noChangeArrowheads="1"/>
          </p:cNvSpPr>
          <p:nvPr/>
        </p:nvSpPr>
        <p:spPr bwMode="auto">
          <a:xfrm>
            <a:off x="6072188" y="3806825"/>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7" name="Oval 43">
            <a:extLst>
              <a:ext uri="{FF2B5EF4-FFF2-40B4-BE49-F238E27FC236}">
                <a16:creationId xmlns:a16="http://schemas.microsoft.com/office/drawing/2014/main" xmlns="" id="{C7C05D94-1012-0043-951E-05E2C729E977}"/>
              </a:ext>
            </a:extLst>
          </p:cNvPr>
          <p:cNvSpPr>
            <a:spLocks noChangeArrowheads="1"/>
          </p:cNvSpPr>
          <p:nvPr/>
        </p:nvSpPr>
        <p:spPr bwMode="auto">
          <a:xfrm>
            <a:off x="7648575" y="2332038"/>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8" name="AutoShape 44">
            <a:extLst>
              <a:ext uri="{FF2B5EF4-FFF2-40B4-BE49-F238E27FC236}">
                <a16:creationId xmlns:a16="http://schemas.microsoft.com/office/drawing/2014/main" xmlns="" id="{82A58DA7-EBAA-B84C-9500-2C1C9199E886}"/>
              </a:ext>
            </a:extLst>
          </p:cNvPr>
          <p:cNvSpPr>
            <a:spLocks noChangeArrowheads="1"/>
          </p:cNvSpPr>
          <p:nvPr/>
        </p:nvSpPr>
        <p:spPr bwMode="auto">
          <a:xfrm>
            <a:off x="3025775" y="4791075"/>
            <a:ext cx="200025" cy="161925"/>
          </a:xfrm>
          <a:prstGeom prst="hexagon">
            <a:avLst>
              <a:gd name="adj" fmla="val 30882"/>
              <a:gd name="vf" fmla="val 115470"/>
            </a:avLst>
          </a:prstGeom>
          <a:solidFill>
            <a:srgbClr val="FF9900"/>
          </a:solidFill>
          <a:ln w="25400">
            <a:solidFill>
              <a:srgbClr val="FF9900"/>
            </a:solidFill>
            <a:miter lim="800000"/>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9" name="AutoShape 45">
            <a:extLst>
              <a:ext uri="{FF2B5EF4-FFF2-40B4-BE49-F238E27FC236}">
                <a16:creationId xmlns:a16="http://schemas.microsoft.com/office/drawing/2014/main" xmlns="" id="{E2A1145C-EA62-8144-9452-9B69166C77EB}"/>
              </a:ext>
            </a:extLst>
          </p:cNvPr>
          <p:cNvSpPr>
            <a:spLocks noChangeArrowheads="1"/>
          </p:cNvSpPr>
          <p:nvPr/>
        </p:nvSpPr>
        <p:spPr bwMode="auto">
          <a:xfrm>
            <a:off x="3979863" y="4598988"/>
            <a:ext cx="200025" cy="161925"/>
          </a:xfrm>
          <a:prstGeom prst="hexagon">
            <a:avLst>
              <a:gd name="adj" fmla="val 30882"/>
              <a:gd name="vf" fmla="val 115470"/>
            </a:avLst>
          </a:prstGeom>
          <a:solidFill>
            <a:srgbClr val="FF9900"/>
          </a:solidFill>
          <a:ln w="25400">
            <a:solidFill>
              <a:srgbClr val="FF9900"/>
            </a:solidFill>
            <a:miter lim="800000"/>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0" name="Oval 46">
            <a:extLst>
              <a:ext uri="{FF2B5EF4-FFF2-40B4-BE49-F238E27FC236}">
                <a16:creationId xmlns:a16="http://schemas.microsoft.com/office/drawing/2014/main" xmlns="" id="{EB8AAD45-2C5D-DF41-A396-B009B9127867}"/>
              </a:ext>
            </a:extLst>
          </p:cNvPr>
          <p:cNvSpPr>
            <a:spLocks noChangeArrowheads="1"/>
          </p:cNvSpPr>
          <p:nvPr/>
        </p:nvSpPr>
        <p:spPr bwMode="auto">
          <a:xfrm>
            <a:off x="2271713" y="2228850"/>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1" name="Oval 47">
            <a:extLst>
              <a:ext uri="{FF2B5EF4-FFF2-40B4-BE49-F238E27FC236}">
                <a16:creationId xmlns:a16="http://schemas.microsoft.com/office/drawing/2014/main" xmlns="" id="{32DCFB0D-6CB3-0F42-90B3-A779E1D76478}"/>
              </a:ext>
            </a:extLst>
          </p:cNvPr>
          <p:cNvSpPr>
            <a:spLocks noChangeArrowheads="1"/>
          </p:cNvSpPr>
          <p:nvPr/>
        </p:nvSpPr>
        <p:spPr bwMode="auto">
          <a:xfrm>
            <a:off x="2271713" y="2535238"/>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2" name="Rectangle 48">
            <a:extLst>
              <a:ext uri="{FF2B5EF4-FFF2-40B4-BE49-F238E27FC236}">
                <a16:creationId xmlns:a16="http://schemas.microsoft.com/office/drawing/2014/main" xmlns="" id="{427398C0-E5A1-6241-A615-92E1CA85EC96}"/>
              </a:ext>
            </a:extLst>
          </p:cNvPr>
          <p:cNvSpPr>
            <a:spLocks noChangeArrowheads="1"/>
          </p:cNvSpPr>
          <p:nvPr/>
        </p:nvSpPr>
        <p:spPr bwMode="auto">
          <a:xfrm>
            <a:off x="2482850" y="2159000"/>
            <a:ext cx="89852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err="1">
                <a:solidFill>
                  <a:schemeClr val="tx1"/>
                </a:solidFill>
                <a:ea typeface="+mn-ea"/>
              </a:rPr>
              <a:t>Estatina</a:t>
            </a:r>
            <a:endParaRPr lang="en-US" b="1" dirty="0">
              <a:solidFill>
                <a:schemeClr val="tx1"/>
              </a:solidFill>
              <a:ea typeface="+mn-ea"/>
            </a:endParaRPr>
          </a:p>
        </p:txBody>
      </p:sp>
      <p:sp>
        <p:nvSpPr>
          <p:cNvPr id="436273" name="Rectangle 49">
            <a:extLst>
              <a:ext uri="{FF2B5EF4-FFF2-40B4-BE49-F238E27FC236}">
                <a16:creationId xmlns:a16="http://schemas.microsoft.com/office/drawing/2014/main" xmlns="" id="{64A0F47F-AE78-AE4E-B20B-29B29B76CBA0}"/>
              </a:ext>
            </a:extLst>
          </p:cNvPr>
          <p:cNvSpPr>
            <a:spLocks noChangeArrowheads="1"/>
          </p:cNvSpPr>
          <p:nvPr/>
        </p:nvSpPr>
        <p:spPr bwMode="auto">
          <a:xfrm>
            <a:off x="2498725" y="2466975"/>
            <a:ext cx="88582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Placebo</a:t>
            </a:r>
          </a:p>
        </p:txBody>
      </p:sp>
      <p:sp>
        <p:nvSpPr>
          <p:cNvPr id="436274" name="Rectangle 50">
            <a:extLst>
              <a:ext uri="{FF2B5EF4-FFF2-40B4-BE49-F238E27FC236}">
                <a16:creationId xmlns:a16="http://schemas.microsoft.com/office/drawing/2014/main" xmlns="" id="{3B228BB4-4984-3445-A207-6FEBCAE92E44}"/>
              </a:ext>
            </a:extLst>
          </p:cNvPr>
          <p:cNvSpPr>
            <a:spLocks noChangeArrowheads="1"/>
          </p:cNvSpPr>
          <p:nvPr/>
        </p:nvSpPr>
        <p:spPr bwMode="auto">
          <a:xfrm>
            <a:off x="4826000" y="3059113"/>
            <a:ext cx="2825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4S</a:t>
            </a:r>
          </a:p>
        </p:txBody>
      </p:sp>
      <p:sp>
        <p:nvSpPr>
          <p:cNvPr id="436275" name="Rectangle 51">
            <a:extLst>
              <a:ext uri="{FF2B5EF4-FFF2-40B4-BE49-F238E27FC236}">
                <a16:creationId xmlns:a16="http://schemas.microsoft.com/office/drawing/2014/main" xmlns="" id="{BC721012-D4D1-244E-889D-EE399C662677}"/>
              </a:ext>
            </a:extLst>
          </p:cNvPr>
          <p:cNvSpPr>
            <a:spLocks noChangeArrowheads="1"/>
          </p:cNvSpPr>
          <p:nvPr/>
        </p:nvSpPr>
        <p:spPr bwMode="auto">
          <a:xfrm>
            <a:off x="4265613" y="3816350"/>
            <a:ext cx="588962"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LIPID</a:t>
            </a:r>
          </a:p>
        </p:txBody>
      </p:sp>
      <p:sp>
        <p:nvSpPr>
          <p:cNvPr id="436276" name="Rectangle 52">
            <a:extLst>
              <a:ext uri="{FF2B5EF4-FFF2-40B4-BE49-F238E27FC236}">
                <a16:creationId xmlns:a16="http://schemas.microsoft.com/office/drawing/2014/main" xmlns="" id="{69BDBFEE-FDB6-CB40-8CFB-7AE1657F190C}"/>
              </a:ext>
            </a:extLst>
          </p:cNvPr>
          <p:cNvSpPr>
            <a:spLocks noChangeArrowheads="1"/>
          </p:cNvSpPr>
          <p:nvPr/>
        </p:nvSpPr>
        <p:spPr bwMode="auto">
          <a:xfrm>
            <a:off x="3622675" y="4129088"/>
            <a:ext cx="6540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CARE</a:t>
            </a:r>
          </a:p>
        </p:txBody>
      </p:sp>
      <p:sp>
        <p:nvSpPr>
          <p:cNvPr id="436277" name="Rectangle 53">
            <a:extLst>
              <a:ext uri="{FF2B5EF4-FFF2-40B4-BE49-F238E27FC236}">
                <a16:creationId xmlns:a16="http://schemas.microsoft.com/office/drawing/2014/main" xmlns="" id="{EF090D4A-362C-964B-8DC1-B5B8D6C4D02E}"/>
              </a:ext>
            </a:extLst>
          </p:cNvPr>
          <p:cNvSpPr>
            <a:spLocks noChangeArrowheads="1"/>
          </p:cNvSpPr>
          <p:nvPr/>
        </p:nvSpPr>
        <p:spPr bwMode="auto">
          <a:xfrm>
            <a:off x="3076575" y="4386263"/>
            <a:ext cx="4746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HPS</a:t>
            </a:r>
          </a:p>
        </p:txBody>
      </p:sp>
      <p:sp>
        <p:nvSpPr>
          <p:cNvPr id="436278" name="Rectangle 54">
            <a:extLst>
              <a:ext uri="{FF2B5EF4-FFF2-40B4-BE49-F238E27FC236}">
                <a16:creationId xmlns:a16="http://schemas.microsoft.com/office/drawing/2014/main" xmlns="" id="{B86CCD24-3015-DB40-8FC2-EF9839523062}"/>
              </a:ext>
            </a:extLst>
          </p:cNvPr>
          <p:cNvSpPr>
            <a:spLocks noChangeArrowheads="1"/>
          </p:cNvSpPr>
          <p:nvPr/>
        </p:nvSpPr>
        <p:spPr bwMode="auto">
          <a:xfrm>
            <a:off x="5684838" y="4025900"/>
            <a:ext cx="6540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CARE</a:t>
            </a:r>
          </a:p>
        </p:txBody>
      </p:sp>
      <p:sp>
        <p:nvSpPr>
          <p:cNvPr id="436279" name="Rectangle 55">
            <a:extLst>
              <a:ext uri="{FF2B5EF4-FFF2-40B4-BE49-F238E27FC236}">
                <a16:creationId xmlns:a16="http://schemas.microsoft.com/office/drawing/2014/main" xmlns="" id="{C9D5417D-32AE-F848-A742-A4A7EFDC7658}"/>
              </a:ext>
            </a:extLst>
          </p:cNvPr>
          <p:cNvSpPr>
            <a:spLocks noChangeArrowheads="1"/>
          </p:cNvSpPr>
          <p:nvPr/>
        </p:nvSpPr>
        <p:spPr bwMode="auto">
          <a:xfrm>
            <a:off x="6032500" y="3551238"/>
            <a:ext cx="5889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LIPID</a:t>
            </a:r>
          </a:p>
        </p:txBody>
      </p:sp>
      <p:sp>
        <p:nvSpPr>
          <p:cNvPr id="436280" name="Rectangle 56">
            <a:extLst>
              <a:ext uri="{FF2B5EF4-FFF2-40B4-BE49-F238E27FC236}">
                <a16:creationId xmlns:a16="http://schemas.microsoft.com/office/drawing/2014/main" xmlns="" id="{FB940845-7684-304C-8549-7735A3AC324C}"/>
              </a:ext>
            </a:extLst>
          </p:cNvPr>
          <p:cNvSpPr>
            <a:spLocks noChangeArrowheads="1"/>
          </p:cNvSpPr>
          <p:nvPr/>
        </p:nvSpPr>
        <p:spPr bwMode="auto">
          <a:xfrm>
            <a:off x="7581900" y="2057400"/>
            <a:ext cx="2825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4S</a:t>
            </a:r>
          </a:p>
        </p:txBody>
      </p:sp>
      <p:sp>
        <p:nvSpPr>
          <p:cNvPr id="436281" name="Rectangle 57">
            <a:extLst>
              <a:ext uri="{FF2B5EF4-FFF2-40B4-BE49-F238E27FC236}">
                <a16:creationId xmlns:a16="http://schemas.microsoft.com/office/drawing/2014/main" xmlns="" id="{8CE7EFDA-A600-FB46-9F15-DA1AB360621D}"/>
              </a:ext>
            </a:extLst>
          </p:cNvPr>
          <p:cNvSpPr>
            <a:spLocks noChangeArrowheads="1"/>
          </p:cNvSpPr>
          <p:nvPr/>
        </p:nvSpPr>
        <p:spPr bwMode="auto">
          <a:xfrm>
            <a:off x="5343525" y="4319588"/>
            <a:ext cx="4746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HPS</a:t>
            </a:r>
          </a:p>
        </p:txBody>
      </p:sp>
      <p:sp>
        <p:nvSpPr>
          <p:cNvPr id="436282" name="Rectangle 58">
            <a:extLst>
              <a:ext uri="{FF2B5EF4-FFF2-40B4-BE49-F238E27FC236}">
                <a16:creationId xmlns:a16="http://schemas.microsoft.com/office/drawing/2014/main" xmlns="" id="{B1CCA5D6-5A3F-D848-9010-D142B5C3D7E2}"/>
              </a:ext>
            </a:extLst>
          </p:cNvPr>
          <p:cNvSpPr>
            <a:spLocks noChangeArrowheads="1"/>
          </p:cNvSpPr>
          <p:nvPr/>
        </p:nvSpPr>
        <p:spPr bwMode="auto">
          <a:xfrm>
            <a:off x="4225925" y="4651375"/>
            <a:ext cx="25701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TNT (</a:t>
            </a:r>
            <a:r>
              <a:rPr lang="en-US" b="1" dirty="0">
                <a:solidFill>
                  <a:schemeClr val="tx1"/>
                </a:solidFill>
                <a:latin typeface="Arial Narrow"/>
                <a:ea typeface="+mn-ea"/>
                <a:cs typeface="Arial Narrow"/>
              </a:rPr>
              <a:t>10 mg of atorvastatin</a:t>
            </a:r>
            <a:r>
              <a:rPr lang="en-US" b="1" dirty="0">
                <a:solidFill>
                  <a:schemeClr val="tx1"/>
                </a:solidFill>
                <a:ea typeface="+mn-ea"/>
              </a:rPr>
              <a:t>)</a:t>
            </a:r>
          </a:p>
        </p:txBody>
      </p:sp>
      <p:sp>
        <p:nvSpPr>
          <p:cNvPr id="436283" name="Rectangle 59">
            <a:extLst>
              <a:ext uri="{FF2B5EF4-FFF2-40B4-BE49-F238E27FC236}">
                <a16:creationId xmlns:a16="http://schemas.microsoft.com/office/drawing/2014/main" xmlns="" id="{0160F8A9-BBBF-D54A-9566-539D762DFE8C}"/>
              </a:ext>
            </a:extLst>
          </p:cNvPr>
          <p:cNvSpPr>
            <a:spLocks noChangeArrowheads="1"/>
          </p:cNvSpPr>
          <p:nvPr/>
        </p:nvSpPr>
        <p:spPr bwMode="auto">
          <a:xfrm>
            <a:off x="2865438" y="4981575"/>
            <a:ext cx="25717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TNT (</a:t>
            </a:r>
            <a:r>
              <a:rPr lang="en-US" b="1" dirty="0">
                <a:solidFill>
                  <a:schemeClr val="tx1"/>
                </a:solidFill>
                <a:latin typeface="Arial Narrow"/>
                <a:ea typeface="+mn-ea"/>
                <a:cs typeface="Arial Narrow"/>
              </a:rPr>
              <a:t>80 mg of atorvastatin</a:t>
            </a:r>
            <a:r>
              <a:rPr lang="en-US" b="1" dirty="0">
                <a:solidFill>
                  <a:schemeClr val="tx1"/>
                </a:solidFill>
                <a:ea typeface="+mn-ea"/>
              </a:rPr>
              <a:t>)</a:t>
            </a:r>
          </a:p>
        </p:txBody>
      </p:sp>
      <p:sp>
        <p:nvSpPr>
          <p:cNvPr id="63547" name="Rectangle 60">
            <a:extLst>
              <a:ext uri="{FF2B5EF4-FFF2-40B4-BE49-F238E27FC236}">
                <a16:creationId xmlns:a16="http://schemas.microsoft.com/office/drawing/2014/main" xmlns="" id="{1EF285A9-2C88-5546-9C6A-5B2CB855A7E2}"/>
              </a:ext>
            </a:extLst>
          </p:cNvPr>
          <p:cNvSpPr>
            <a:spLocks noChangeArrowheads="1"/>
          </p:cNvSpPr>
          <p:nvPr/>
        </p:nvSpPr>
        <p:spPr bwMode="auto">
          <a:xfrm>
            <a:off x="4046538" y="6122988"/>
            <a:ext cx="25463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LDL </a:t>
            </a:r>
            <a:r>
              <a:rPr lang="en-US" b="1" dirty="0" err="1">
                <a:solidFill>
                  <a:schemeClr val="tx1"/>
                </a:solidFill>
                <a:ea typeface="+mn-ea"/>
              </a:rPr>
              <a:t>Colesterol</a:t>
            </a:r>
            <a:r>
              <a:rPr lang="en-US" b="1" dirty="0">
                <a:solidFill>
                  <a:schemeClr val="tx1"/>
                </a:solidFill>
                <a:ea typeface="+mn-ea"/>
              </a:rPr>
              <a:t> (mg/</a:t>
            </a:r>
            <a:r>
              <a:rPr lang="en-US" b="1" dirty="0" err="1">
                <a:solidFill>
                  <a:schemeClr val="tx1"/>
                </a:solidFill>
                <a:ea typeface="+mn-ea"/>
              </a:rPr>
              <a:t>dL</a:t>
            </a:r>
            <a:r>
              <a:rPr lang="en-US" b="1" dirty="0">
                <a:solidFill>
                  <a:schemeClr val="tx1"/>
                </a:solidFill>
                <a:ea typeface="+mn-ea"/>
              </a:rPr>
              <a:t>)</a:t>
            </a:r>
          </a:p>
        </p:txBody>
      </p:sp>
      <p:sp>
        <p:nvSpPr>
          <p:cNvPr id="436285" name="Rectangle 61">
            <a:extLst>
              <a:ext uri="{FF2B5EF4-FFF2-40B4-BE49-F238E27FC236}">
                <a16:creationId xmlns:a16="http://schemas.microsoft.com/office/drawing/2014/main" xmlns="" id="{4A27097E-4D0E-0E4C-BBEF-87063D3C242A}"/>
              </a:ext>
            </a:extLst>
          </p:cNvPr>
          <p:cNvSpPr>
            <a:spLocks noChangeArrowheads="1"/>
          </p:cNvSpPr>
          <p:nvPr/>
        </p:nvSpPr>
        <p:spPr bwMode="auto">
          <a:xfrm rot="-5400000">
            <a:off x="823119" y="3772694"/>
            <a:ext cx="1193800" cy="277812"/>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err="1">
                <a:solidFill>
                  <a:schemeClr val="tx1"/>
                </a:solidFill>
                <a:ea typeface="+mn-ea"/>
              </a:rPr>
              <a:t>Evento</a:t>
            </a:r>
            <a:r>
              <a:rPr lang="en-US" b="1" dirty="0">
                <a:solidFill>
                  <a:schemeClr val="tx1"/>
                </a:solidFill>
                <a:ea typeface="+mn-ea"/>
              </a:rPr>
              <a:t> (%)</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2">
            <a:extLst>
              <a:ext uri="{FF2B5EF4-FFF2-40B4-BE49-F238E27FC236}">
                <a16:creationId xmlns:a16="http://schemas.microsoft.com/office/drawing/2014/main" xmlns="" id="{9744D256-938E-5340-B9C2-8B8AC73599B6}"/>
              </a:ext>
            </a:extLst>
          </p:cNvPr>
          <p:cNvSpPr>
            <a:spLocks noGrp="1" noChangeArrowheads="1"/>
          </p:cNvSpPr>
          <p:nvPr>
            <p:ph type="title"/>
          </p:nvPr>
        </p:nvSpPr>
        <p:spPr>
          <a:xfrm>
            <a:off x="608013" y="325438"/>
            <a:ext cx="9324975" cy="787400"/>
          </a:xfrm>
        </p:spPr>
        <p:txBody>
          <a:bodyPr/>
          <a:lstStyle/>
          <a:p>
            <a:pPr defTabSz="1025525">
              <a:defRPr/>
            </a:pPr>
            <a:r>
              <a:rPr lang="en-GB" sz="3200" b="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ADVANCE </a:t>
            </a:r>
            <a:endParaRPr lang="en-US" sz="2800" b="1" kern="1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2771" name="Rectangle 3">
            <a:extLst>
              <a:ext uri="{FF2B5EF4-FFF2-40B4-BE49-F238E27FC236}">
                <a16:creationId xmlns:a16="http://schemas.microsoft.com/office/drawing/2014/main" xmlns="" id="{5CB2E6E0-8870-DA4E-A485-701FB7CA45A9}"/>
              </a:ext>
            </a:extLst>
          </p:cNvPr>
          <p:cNvSpPr>
            <a:spLocks noChangeArrowheads="1"/>
          </p:cNvSpPr>
          <p:nvPr/>
        </p:nvSpPr>
        <p:spPr bwMode="auto">
          <a:xfrm>
            <a:off x="750888" y="1285875"/>
            <a:ext cx="8812212" cy="785813"/>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Clr>
                <a:schemeClr val="tx1"/>
              </a:buClr>
              <a:buSzPct val="110000"/>
              <a:defRPr/>
            </a:pPr>
            <a:r>
              <a:rPr lang="en-US" altLang="pt-BR" sz="2000" b="1" dirty="0">
                <a:effectLst>
                  <a:outerShdw blurRad="38100" dist="38100" dir="2700000" algn="tl">
                    <a:srgbClr val="000000"/>
                  </a:outerShdw>
                </a:effectLst>
              </a:rPr>
              <a:t>11.140 </a:t>
            </a:r>
            <a:r>
              <a:rPr lang="en-US" altLang="pt-BR" sz="2000" b="1" dirty="0" err="1">
                <a:effectLst>
                  <a:outerShdw blurRad="38100" dist="38100" dir="2700000" algn="tl">
                    <a:srgbClr val="000000"/>
                  </a:outerShdw>
                </a:effectLst>
              </a:rPr>
              <a:t>pac.</a:t>
            </a:r>
            <a:r>
              <a:rPr lang="en-US" altLang="pt-BR" sz="2000" b="1" dirty="0">
                <a:effectLst>
                  <a:outerShdw blurRad="38100" dist="38100" dir="2700000" algn="tl">
                    <a:srgbClr val="000000"/>
                  </a:outerShdw>
                </a:effectLst>
              </a:rPr>
              <a:t> DM2, &gt;55 </a:t>
            </a:r>
            <a:r>
              <a:rPr lang="en-US" altLang="pt-BR" sz="2000" b="1" dirty="0" err="1">
                <a:effectLst>
                  <a:outerShdw blurRad="38100" dist="38100" dir="2700000" algn="tl">
                    <a:srgbClr val="000000"/>
                  </a:outerShdw>
                </a:effectLst>
              </a:rPr>
              <a:t>anos</a:t>
            </a:r>
            <a:r>
              <a:rPr lang="en-US" altLang="pt-BR" sz="2000" b="1" dirty="0">
                <a:effectLst>
                  <a:outerShdw blurRad="38100" dist="38100" dir="2700000" algn="tl">
                    <a:srgbClr val="000000"/>
                  </a:outerShdw>
                </a:effectLst>
              </a:rPr>
              <a:t> com </a:t>
            </a:r>
            <a:r>
              <a:rPr lang="en-US" altLang="pt-BR" sz="2000" b="1" dirty="0" err="1">
                <a:effectLst>
                  <a:outerShdw blurRad="38100" dist="38100" dir="2700000" algn="tl">
                    <a:srgbClr val="000000"/>
                  </a:outerShdw>
                </a:effectLst>
              </a:rPr>
              <a:t>história</a:t>
            </a:r>
            <a:r>
              <a:rPr lang="en-US" altLang="pt-BR" sz="2000" b="1" dirty="0">
                <a:effectLst>
                  <a:outerShdw blurRad="38100" dist="38100" dir="2700000" algn="tl">
                    <a:srgbClr val="000000"/>
                  </a:outerShdw>
                </a:effectLst>
              </a:rPr>
              <a:t> de </a:t>
            </a:r>
            <a:r>
              <a:rPr lang="en-US" altLang="pt-BR" sz="2000" b="1" dirty="0" err="1">
                <a:effectLst>
                  <a:outerShdw blurRad="38100" dist="38100" dir="2700000" algn="tl">
                    <a:srgbClr val="000000"/>
                  </a:outerShdw>
                </a:effectLst>
              </a:rPr>
              <a:t>doença</a:t>
            </a:r>
            <a:r>
              <a:rPr lang="en-US" altLang="pt-BR" sz="2000" b="1" dirty="0">
                <a:effectLst>
                  <a:outerShdw blurRad="38100" dist="38100" dir="2700000" algn="tl">
                    <a:srgbClr val="000000"/>
                  </a:outerShdw>
                </a:effectLst>
              </a:rPr>
              <a:t> macro </a:t>
            </a:r>
            <a:r>
              <a:rPr lang="en-US" altLang="pt-BR" sz="2000" b="1" dirty="0" err="1">
                <a:effectLst>
                  <a:outerShdw blurRad="38100" dist="38100" dir="2700000" algn="tl">
                    <a:srgbClr val="000000"/>
                  </a:outerShdw>
                </a:effectLst>
              </a:rPr>
              <a:t>ou</a:t>
            </a:r>
            <a:r>
              <a:rPr lang="en-US" altLang="pt-BR" sz="2000" b="1" dirty="0">
                <a:effectLst>
                  <a:outerShdw blurRad="38100" dist="38100" dir="2700000" algn="tl">
                    <a:srgbClr val="000000"/>
                  </a:outerShdw>
                </a:effectLst>
              </a:rPr>
              <a:t> microvascular </a:t>
            </a:r>
            <a:r>
              <a:rPr lang="en-US" altLang="pt-BR" sz="2000" b="1" dirty="0" err="1">
                <a:effectLst>
                  <a:outerShdw blurRad="38100" dist="38100" dir="2700000" algn="tl">
                    <a:srgbClr val="000000"/>
                  </a:outerShdw>
                </a:effectLst>
              </a:rPr>
              <a:t>ou</a:t>
            </a:r>
            <a:r>
              <a:rPr lang="en-US" altLang="pt-BR" sz="2000" b="1" dirty="0">
                <a:effectLst>
                  <a:outerShdw blurRad="38100" dist="38100" dir="2700000" algn="tl">
                    <a:srgbClr val="000000"/>
                  </a:outerShdw>
                </a:effectLst>
              </a:rPr>
              <a:t> </a:t>
            </a:r>
            <a:r>
              <a:rPr lang="en-US" altLang="pt-BR" sz="2000" b="1" dirty="0" err="1">
                <a:effectLst>
                  <a:outerShdw blurRad="38100" dist="38100" dir="2700000" algn="tl">
                    <a:srgbClr val="000000"/>
                  </a:outerShdw>
                </a:effectLst>
              </a:rPr>
              <a:t>pelo</a:t>
            </a:r>
            <a:r>
              <a:rPr lang="en-US" altLang="pt-BR" sz="2000" b="1" dirty="0">
                <a:effectLst>
                  <a:outerShdw blurRad="38100" dist="38100" dir="2700000" algn="tl">
                    <a:srgbClr val="000000"/>
                  </a:outerShdw>
                </a:effectLst>
              </a:rPr>
              <a:t> </a:t>
            </a:r>
            <a:r>
              <a:rPr lang="en-US" altLang="pt-BR" sz="2000" b="1" dirty="0" err="1">
                <a:effectLst>
                  <a:outerShdw blurRad="38100" dist="38100" dir="2700000" algn="tl">
                    <a:srgbClr val="000000"/>
                  </a:outerShdw>
                </a:effectLst>
              </a:rPr>
              <a:t>menos</a:t>
            </a:r>
            <a:r>
              <a:rPr lang="en-US" altLang="pt-BR" sz="2000" b="1" dirty="0">
                <a:effectLst>
                  <a:outerShdw blurRad="38100" dist="38100" dir="2700000" algn="tl">
                    <a:srgbClr val="000000"/>
                  </a:outerShdw>
                </a:effectLst>
              </a:rPr>
              <a:t> +1 </a:t>
            </a:r>
            <a:r>
              <a:rPr lang="en-US" altLang="pt-BR" sz="2000" b="1" dirty="0" err="1">
                <a:effectLst>
                  <a:outerShdw blurRad="38100" dist="38100" dir="2700000" algn="tl">
                    <a:srgbClr val="000000"/>
                  </a:outerShdw>
                </a:effectLst>
              </a:rPr>
              <a:t>fator</a:t>
            </a:r>
            <a:r>
              <a:rPr lang="en-US" altLang="pt-BR" sz="2000" b="1" dirty="0">
                <a:effectLst>
                  <a:outerShdw blurRad="38100" dist="38100" dir="2700000" algn="tl">
                    <a:srgbClr val="000000"/>
                  </a:outerShdw>
                </a:effectLst>
              </a:rPr>
              <a:t> de </a:t>
            </a:r>
            <a:r>
              <a:rPr lang="en-US" altLang="pt-BR" sz="2000" b="1" dirty="0" err="1">
                <a:effectLst>
                  <a:outerShdw blurRad="38100" dist="38100" dir="2700000" algn="tl">
                    <a:srgbClr val="000000"/>
                  </a:outerShdw>
                </a:effectLst>
              </a:rPr>
              <a:t>risco</a:t>
            </a:r>
            <a:r>
              <a:rPr lang="en-US" altLang="pt-BR" sz="2000" b="1" dirty="0">
                <a:effectLst>
                  <a:outerShdw blurRad="38100" dist="38100" dir="2700000" algn="tl">
                    <a:srgbClr val="000000"/>
                  </a:outerShdw>
                </a:effectLst>
              </a:rPr>
              <a:t> CV</a:t>
            </a:r>
          </a:p>
        </p:txBody>
      </p:sp>
      <p:sp>
        <p:nvSpPr>
          <p:cNvPr id="32772" name="Rectangle 4">
            <a:extLst>
              <a:ext uri="{FF2B5EF4-FFF2-40B4-BE49-F238E27FC236}">
                <a16:creationId xmlns:a16="http://schemas.microsoft.com/office/drawing/2014/main" xmlns="" id="{A7DEC446-49FA-F547-9277-2185ED6386C4}"/>
              </a:ext>
            </a:extLst>
          </p:cNvPr>
          <p:cNvSpPr>
            <a:spLocks noChangeArrowheads="1"/>
          </p:cNvSpPr>
          <p:nvPr/>
        </p:nvSpPr>
        <p:spPr bwMode="auto">
          <a:xfrm>
            <a:off x="482600" y="4786313"/>
            <a:ext cx="9161463" cy="1571625"/>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defRPr/>
            </a:pPr>
            <a:r>
              <a:rPr lang="en-US" altLang="pt-BR" b="1">
                <a:solidFill>
                  <a:srgbClr val="FFD13F"/>
                </a:solidFill>
              </a:rPr>
              <a:t>Desfechos Primários </a:t>
            </a:r>
            <a:r>
              <a:rPr lang="en-US" altLang="pt-BR" sz="2000" b="1">
                <a:solidFill>
                  <a:srgbClr val="FFD13F"/>
                </a:solidFill>
              </a:rPr>
              <a:t>(compostos)</a:t>
            </a:r>
          </a:p>
          <a:p>
            <a:pPr eaLnBrk="1" hangingPunct="1">
              <a:lnSpc>
                <a:spcPct val="95000"/>
              </a:lnSpc>
              <a:spcAft>
                <a:spcPct val="40000"/>
              </a:spcAft>
              <a:buClr>
                <a:schemeClr val="tx1"/>
              </a:buClr>
              <a:buSzPct val="110000"/>
              <a:defRPr/>
            </a:pPr>
            <a:r>
              <a:rPr lang="en-US" altLang="pt-BR" sz="2000" b="1"/>
              <a:t>Macrovascular : combinação de AVC e IAM não-fatais e morte CV</a:t>
            </a:r>
          </a:p>
          <a:p>
            <a:pPr eaLnBrk="1" hangingPunct="1">
              <a:lnSpc>
                <a:spcPct val="95000"/>
              </a:lnSpc>
              <a:spcAft>
                <a:spcPct val="40000"/>
              </a:spcAft>
              <a:buClr>
                <a:schemeClr val="tx1"/>
              </a:buClr>
              <a:buSzPct val="110000"/>
              <a:defRPr/>
            </a:pPr>
            <a:r>
              <a:rPr lang="en-US" altLang="pt-BR" sz="2000" b="1"/>
              <a:t>Microvascular: combinação de aparecimento ou piora de nefro-retinopatia</a:t>
            </a:r>
          </a:p>
        </p:txBody>
      </p:sp>
      <p:graphicFrame>
        <p:nvGraphicFramePr>
          <p:cNvPr id="1377302" name="Group 22">
            <a:extLst>
              <a:ext uri="{FF2B5EF4-FFF2-40B4-BE49-F238E27FC236}">
                <a16:creationId xmlns:a16="http://schemas.microsoft.com/office/drawing/2014/main" xmlns="" id="{81AD062F-2EEE-3840-B79B-CE4038F3ADA1}"/>
              </a:ext>
            </a:extLst>
          </p:cNvPr>
          <p:cNvGraphicFramePr>
            <a:graphicFrameLocks noGrp="1"/>
          </p:cNvGraphicFramePr>
          <p:nvPr/>
        </p:nvGraphicFramePr>
        <p:xfrm>
          <a:off x="1204913" y="2714625"/>
          <a:ext cx="7875587" cy="1906588"/>
        </p:xfrm>
        <a:graphic>
          <a:graphicData uri="http://schemas.openxmlformats.org/drawingml/2006/table">
            <a:tbl>
              <a:tblPr/>
              <a:tblGrid>
                <a:gridCol w="3938587">
                  <a:extLst>
                    <a:ext uri="{9D8B030D-6E8A-4147-A177-3AD203B41FA5}">
                      <a16:colId xmlns:a16="http://schemas.microsoft.com/office/drawing/2014/main" xmlns="" val="20000"/>
                    </a:ext>
                  </a:extLst>
                </a:gridCol>
                <a:gridCol w="3937000">
                  <a:extLst>
                    <a:ext uri="{9D8B030D-6E8A-4147-A177-3AD203B41FA5}">
                      <a16:colId xmlns:a16="http://schemas.microsoft.com/office/drawing/2014/main" xmlns="" val="20001"/>
                    </a:ext>
                  </a:extLst>
                </a:gridCol>
              </a:tblGrid>
              <a:tr h="987425">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B090"/>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Intensivo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Padrão</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Padrão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Padrão</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endParaRPr kumimoji="0" lang="en-US" altLang="pt-BR"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19163">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B090"/>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Intensivo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AA87"/>
                          </a:solidFill>
                          <a:effectLst>
                            <a:outerShdw blurRad="38100" dist="38100" dir="2700000" algn="tl">
                              <a:srgbClr val="000000"/>
                            </a:outerShdw>
                          </a:effectLst>
                          <a:latin typeface="Arial" panose="020B0604020202020204" pitchFamily="34" charset="0"/>
                          <a:ea typeface="MS PGothic" panose="020B0600070205080204" pitchFamily="34" charset="-128"/>
                        </a:rPr>
                        <a:t>Intensiva</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endParaRPr kumimoji="0" lang="en-US" altLang="pt-BR"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Padrão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AA87"/>
                          </a:solidFill>
                          <a:effectLst>
                            <a:outerShdw blurRad="38100" dist="38100" dir="2700000" algn="tl">
                              <a:srgbClr val="000000"/>
                            </a:outerShdw>
                          </a:effectLst>
                          <a:latin typeface="Arial" panose="020B0604020202020204" pitchFamily="34" charset="0"/>
                          <a:ea typeface="MS PGothic" panose="020B0600070205080204" pitchFamily="34" charset="-128"/>
                        </a:rPr>
                        <a:t>Intensiva</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endParaRPr kumimoji="0" lang="en-US" altLang="pt-BR"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9" name="Rectangle 4">
            <a:extLst>
              <a:ext uri="{FF2B5EF4-FFF2-40B4-BE49-F238E27FC236}">
                <a16:creationId xmlns:a16="http://schemas.microsoft.com/office/drawing/2014/main" xmlns="" id="{3D47D604-DD09-494E-B764-4A26BA85D7D8}"/>
              </a:ext>
            </a:extLst>
          </p:cNvPr>
          <p:cNvSpPr>
            <a:spLocks noChangeArrowheads="1"/>
          </p:cNvSpPr>
          <p:nvPr/>
        </p:nvSpPr>
        <p:spPr bwMode="auto">
          <a:xfrm>
            <a:off x="2732088" y="6378575"/>
            <a:ext cx="7394575" cy="336550"/>
          </a:xfrm>
          <a:prstGeom prst="rect">
            <a:avLst/>
          </a:prstGeom>
          <a:noFill/>
          <a:ln w="25400">
            <a:noFill/>
            <a:miter lim="800000"/>
            <a:headEnd/>
            <a:tailEnd/>
          </a:ln>
        </p:spPr>
        <p:txBody>
          <a:bodyPr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eaLnBrk="1" hangingPunct="1">
              <a:defRPr/>
            </a:pPr>
            <a:r>
              <a:rPr lang="en-US" altLang="pt-BR" sz="1600" b="1" i="1">
                <a:solidFill>
                  <a:srgbClr val="B9CAFF"/>
                </a:solidFill>
                <a:effectLst>
                  <a:outerShdw blurRad="38100" dist="38100" dir="2700000" algn="tl">
                    <a:srgbClr val="000000"/>
                  </a:outerShdw>
                </a:effectLst>
                <a:latin typeface="Arial Narrow" panose="020B0606020202030204" pitchFamily="34" charset="0"/>
              </a:rPr>
              <a:t>The  ADVANCE Collaborative Group. Lancet 2007. N Engl J Med 2008</a:t>
            </a:r>
          </a:p>
        </p:txBody>
      </p:sp>
      <p:sp>
        <p:nvSpPr>
          <p:cNvPr id="10" name="Left-Up Arrow 9">
            <a:extLst>
              <a:ext uri="{FF2B5EF4-FFF2-40B4-BE49-F238E27FC236}">
                <a16:creationId xmlns:a16="http://schemas.microsoft.com/office/drawing/2014/main" xmlns="" id="{68F61059-BEAC-1947-BDAD-1DCDA477E2DF}"/>
              </a:ext>
            </a:extLst>
          </p:cNvPr>
          <p:cNvSpPr/>
          <p:nvPr/>
        </p:nvSpPr>
        <p:spPr>
          <a:xfrm rot="13544174">
            <a:off x="4732338" y="2041525"/>
            <a:ext cx="785812" cy="884238"/>
          </a:xfrm>
          <a:prstGeom prst="leftUpArrow">
            <a:avLst>
              <a:gd name="adj1" fmla="val 1421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grpSp>
        <p:nvGrpSpPr>
          <p:cNvPr id="2" name="Group 12">
            <a:extLst>
              <a:ext uri="{FF2B5EF4-FFF2-40B4-BE49-F238E27FC236}">
                <a16:creationId xmlns:a16="http://schemas.microsoft.com/office/drawing/2014/main" xmlns="" id="{C8563E23-4218-8D41-93EF-B208961E51E8}"/>
              </a:ext>
            </a:extLst>
          </p:cNvPr>
          <p:cNvGrpSpPr>
            <a:grpSpLocks/>
          </p:cNvGrpSpPr>
          <p:nvPr/>
        </p:nvGrpSpPr>
        <p:grpSpPr bwMode="auto">
          <a:xfrm>
            <a:off x="1446213" y="3143250"/>
            <a:ext cx="7313612" cy="830263"/>
            <a:chOff x="1285852" y="3143248"/>
            <a:chExt cx="6500858" cy="830997"/>
          </a:xfrm>
        </p:grpSpPr>
        <p:sp>
          <p:nvSpPr>
            <p:cNvPr id="8" name="TextBox 7">
              <a:extLst>
                <a:ext uri="{FF2B5EF4-FFF2-40B4-BE49-F238E27FC236}">
                  <a16:creationId xmlns:a16="http://schemas.microsoft.com/office/drawing/2014/main" xmlns="" id="{8C36DF9F-9FA0-2840-8E93-CCF6D791F366}"/>
                </a:ext>
              </a:extLst>
            </p:cNvPr>
            <p:cNvSpPr txBox="1"/>
            <p:nvPr/>
          </p:nvSpPr>
          <p:spPr>
            <a:xfrm>
              <a:off x="1285852" y="3143248"/>
              <a:ext cx="3071927" cy="830997"/>
            </a:xfrm>
            <a:prstGeom prst="rect">
              <a:avLst/>
            </a:prstGeom>
            <a:noFill/>
            <a:ln>
              <a:solidFill>
                <a:schemeClr val="accent6">
                  <a:lumMod val="60000"/>
                  <a:lumOff val="40000"/>
                </a:schemeClr>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a:solidFill>
                    <a:srgbClr val="FFB090"/>
                  </a:solidFill>
                  <a:effectLst>
                    <a:outerShdw blurRad="38100" dist="38100" dir="2700000" algn="tl">
                      <a:srgbClr val="000000"/>
                    </a:outerShdw>
                  </a:effectLst>
                </a:rPr>
                <a:t>Controle Glicêmico Intensivo</a:t>
              </a:r>
            </a:p>
          </p:txBody>
        </p:sp>
        <p:sp>
          <p:nvSpPr>
            <p:cNvPr id="12" name="TextBox 11">
              <a:extLst>
                <a:ext uri="{FF2B5EF4-FFF2-40B4-BE49-F238E27FC236}">
                  <a16:creationId xmlns:a16="http://schemas.microsoft.com/office/drawing/2014/main" xmlns="" id="{C878D9C1-770F-0643-9A21-B89B2E2E85D1}"/>
                </a:ext>
              </a:extLst>
            </p:cNvPr>
            <p:cNvSpPr txBox="1"/>
            <p:nvPr/>
          </p:nvSpPr>
          <p:spPr>
            <a:xfrm>
              <a:off x="4714783" y="3143248"/>
              <a:ext cx="3071927" cy="830997"/>
            </a:xfrm>
            <a:prstGeom prst="rect">
              <a:avLst/>
            </a:prstGeom>
            <a:noFill/>
            <a:ln>
              <a:solidFill>
                <a:srgbClr val="FFC000"/>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a:solidFill>
                    <a:srgbClr val="FFD13F"/>
                  </a:solidFill>
                  <a:effectLst>
                    <a:outerShdw blurRad="38100" dist="38100" dir="2700000" algn="tl">
                      <a:srgbClr val="000000"/>
                    </a:outerShdw>
                  </a:effectLst>
                </a:rPr>
                <a:t>Controle Glicêmico Padrão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377302"/>
                                        </p:tgtEl>
                                        <p:attrNameLst>
                                          <p:attrName>style.visibility</p:attrName>
                                        </p:attrNameLst>
                                      </p:cBhvr>
                                      <p:to>
                                        <p:strVal val="visible"/>
                                      </p:to>
                                    </p:set>
                                    <p:anim calcmode="lin" valueType="num">
                                      <p:cBhvr>
                                        <p:cTn id="7" dur="500" fill="hold"/>
                                        <p:tgtEl>
                                          <p:spTgt spid="1377302"/>
                                        </p:tgtEl>
                                        <p:attrNameLst>
                                          <p:attrName>ppt_w</p:attrName>
                                        </p:attrNameLst>
                                      </p:cBhvr>
                                      <p:tavLst>
                                        <p:tav tm="0">
                                          <p:val>
                                            <p:fltVal val="0"/>
                                          </p:val>
                                        </p:tav>
                                        <p:tav tm="100000">
                                          <p:val>
                                            <p:strVal val="#ppt_w"/>
                                          </p:val>
                                        </p:tav>
                                      </p:tavLst>
                                    </p:anim>
                                    <p:anim calcmode="lin" valueType="num">
                                      <p:cBhvr>
                                        <p:cTn id="8" dur="500" fill="hold"/>
                                        <p:tgtEl>
                                          <p:spTgt spid="1377302"/>
                                        </p:tgtEl>
                                        <p:attrNameLst>
                                          <p:attrName>ppt_h</p:attrName>
                                        </p:attrNameLst>
                                      </p:cBhvr>
                                      <p:tavLst>
                                        <p:tav tm="0">
                                          <p:val>
                                            <p:fltVal val="0"/>
                                          </p:val>
                                        </p:tav>
                                        <p:tav tm="100000">
                                          <p:val>
                                            <p:strVal val="#ppt_h"/>
                                          </p:val>
                                        </p:tav>
                                      </p:tavLst>
                                    </p:anim>
                                    <p:animEffect transition="in" filter="fade">
                                      <p:cBhvr>
                                        <p:cTn id="9" dur="500"/>
                                        <p:tgtEl>
                                          <p:spTgt spid="1377302"/>
                                        </p:tgtEl>
                                      </p:cBhvr>
                                    </p:animEffect>
                                  </p:childTnLst>
                                </p:cTn>
                              </p:par>
                              <p:par>
                                <p:cTn id="10" presetID="55" presetClass="exit" presetSubtype="0" fill="hold" nodeType="withEffect">
                                  <p:stCondLst>
                                    <p:cond delay="0"/>
                                  </p:stCondLst>
                                  <p:childTnLst>
                                    <p:anim calcmode="lin" valueType="num">
                                      <p:cBhvr>
                                        <p:cTn id="11" dur="500"/>
                                        <p:tgtEl>
                                          <p:spTgt spid="2"/>
                                        </p:tgtEl>
                                        <p:attrNameLst>
                                          <p:attrName>ppt_w</p:attrName>
                                        </p:attrNameLst>
                                      </p:cBhvr>
                                      <p:tavLst>
                                        <p:tav tm="0">
                                          <p:val>
                                            <p:strVal val="ppt_w"/>
                                          </p:val>
                                        </p:tav>
                                        <p:tav tm="100000">
                                          <p:val>
                                            <p:strVal val="ppt_w*0.70"/>
                                          </p:val>
                                        </p:tav>
                                      </p:tavLst>
                                    </p:anim>
                                    <p:anim calcmode="lin" valueType="num">
                                      <p:cBhvr>
                                        <p:cTn id="12" dur="500"/>
                                        <p:tgtEl>
                                          <p:spTgt spid="2"/>
                                        </p:tgtEl>
                                        <p:attrNameLst>
                                          <p:attrName>ppt_h</p:attrName>
                                        </p:attrNameLst>
                                      </p:cBhvr>
                                      <p:tavLst>
                                        <p:tav tm="0">
                                          <p:val>
                                            <p:strVal val="ppt_h"/>
                                          </p:val>
                                        </p:tav>
                                        <p:tav tm="100000">
                                          <p:val>
                                            <p:strVal val="ppt_h"/>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xmlns="" id="{F6DD6288-1166-964C-8795-5D3ED193B0E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890713"/>
            <a:ext cx="812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79332" name="Rectangle 4">
            <a:extLst>
              <a:ext uri="{FF2B5EF4-FFF2-40B4-BE49-F238E27FC236}">
                <a16:creationId xmlns:a16="http://schemas.microsoft.com/office/drawing/2014/main" xmlns="" id="{64C061CF-9D71-1447-8CB8-D28918D65270}"/>
              </a:ext>
            </a:extLst>
          </p:cNvPr>
          <p:cNvSpPr>
            <a:spLocks noGrp="1" noChangeArrowheads="1"/>
          </p:cNvSpPr>
          <p:nvPr>
            <p:ph type="title"/>
          </p:nvPr>
        </p:nvSpPr>
        <p:spPr>
          <a:xfrm>
            <a:off x="608013" y="325438"/>
            <a:ext cx="9559925" cy="1246187"/>
          </a:xfrm>
        </p:spPr>
        <p:txBody>
          <a:bodyPr/>
          <a:lstStyle/>
          <a:p>
            <a:pPr>
              <a:defRPr/>
            </a:pPr>
            <a:r>
              <a:rPr lang="en-US" altLang="pt-BR" sz="32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ADVANCE </a:t>
            </a:r>
            <a:br>
              <a:rPr lang="en-US" altLang="pt-BR" sz="32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br>
            <a:r>
              <a:rPr lang="en-US" altLang="pt-BR" sz="28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Desfecho</a:t>
            </a:r>
            <a:r>
              <a:rPr lang="en-US" altLang="pt-BR" sz="28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 </a:t>
            </a:r>
            <a:r>
              <a:rPr lang="en-US" altLang="pt-BR" sz="28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Primário</a:t>
            </a:r>
            <a:r>
              <a:rPr lang="en-US" altLang="pt-BR" sz="28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 </a:t>
            </a:r>
            <a:r>
              <a:rPr lang="en-US" altLang="pt-BR" sz="24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
            </a:r>
            <a:br>
              <a:rPr lang="en-US" altLang="pt-BR" sz="24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br>
            <a:r>
              <a:rPr lang="en-US" altLang="pt-BR" sz="24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a:t>
            </a:r>
            <a:r>
              <a:rPr lang="en-US" altLang="pt-BR" sz="24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eventos</a:t>
            </a:r>
            <a:r>
              <a:rPr lang="en-US" altLang="pt-BR" sz="24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 macro e </a:t>
            </a:r>
            <a:r>
              <a:rPr lang="en-US" altLang="pt-BR" sz="24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microvasculares</a:t>
            </a:r>
            <a:r>
              <a:rPr lang="en-US" altLang="pt-BR" sz="24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a:t>
            </a:r>
          </a:p>
        </p:txBody>
      </p:sp>
      <p:sp>
        <p:nvSpPr>
          <p:cNvPr id="34825" name="Rectangle 9">
            <a:extLst>
              <a:ext uri="{FF2B5EF4-FFF2-40B4-BE49-F238E27FC236}">
                <a16:creationId xmlns:a16="http://schemas.microsoft.com/office/drawing/2014/main" xmlns="" id="{68E9D305-D825-9449-8BEA-5541CA5D1D69}"/>
              </a:ext>
            </a:extLst>
          </p:cNvPr>
          <p:cNvSpPr>
            <a:spLocks noChangeArrowheads="1"/>
          </p:cNvSpPr>
          <p:nvPr/>
        </p:nvSpPr>
        <p:spPr bwMode="auto">
          <a:xfrm>
            <a:off x="7313613" y="2643188"/>
            <a:ext cx="1285875" cy="45720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95000"/>
              </a:lnSpc>
              <a:spcAft>
                <a:spcPct val="40000"/>
              </a:spcAft>
              <a:buClr>
                <a:schemeClr val="tx1"/>
              </a:buClr>
              <a:buSzPct val="110000"/>
              <a:buFont typeface="Symbol" panose="05050102010706020507" pitchFamily="18" charset="2"/>
              <a:buNone/>
              <a:defRPr/>
            </a:pPr>
            <a:r>
              <a:rPr lang="en-US" altLang="pt-BR" sz="1800" b="1">
                <a:solidFill>
                  <a:schemeClr val="bg2"/>
                </a:solidFill>
                <a:effectLst>
                  <a:outerShdw blurRad="38100" dist="38100" dir="2700000" algn="tl">
                    <a:srgbClr val="FFFFFF"/>
                  </a:outerShdw>
                </a:effectLst>
              </a:rPr>
              <a:t>p=0.01</a:t>
            </a:r>
          </a:p>
        </p:txBody>
      </p:sp>
      <p:sp>
        <p:nvSpPr>
          <p:cNvPr id="10" name="Rectangle 4">
            <a:extLst>
              <a:ext uri="{FF2B5EF4-FFF2-40B4-BE49-F238E27FC236}">
                <a16:creationId xmlns:a16="http://schemas.microsoft.com/office/drawing/2014/main" xmlns="" id="{9B5C98E3-C062-7542-A86A-AF2B38FDA2AA}"/>
              </a:ext>
            </a:extLst>
          </p:cNvPr>
          <p:cNvSpPr>
            <a:spLocks noChangeArrowheads="1"/>
          </p:cNvSpPr>
          <p:nvPr/>
        </p:nvSpPr>
        <p:spPr bwMode="auto">
          <a:xfrm>
            <a:off x="3697288" y="6357938"/>
            <a:ext cx="6589712" cy="336550"/>
          </a:xfrm>
          <a:prstGeom prst="rect">
            <a:avLst/>
          </a:prstGeom>
          <a:noFill/>
          <a:ln w="25400">
            <a:noFill/>
            <a:miter lim="800000"/>
            <a:headEnd/>
            <a:tailEnd/>
          </a:ln>
        </p:spPr>
        <p:txBody>
          <a:bodyPr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b="1" i="1">
                <a:solidFill>
                  <a:srgbClr val="B9CAFF"/>
                </a:solidFill>
                <a:effectLst>
                  <a:outerShdw blurRad="38100" dist="38100" dir="2700000" algn="tl">
                    <a:srgbClr val="000000"/>
                  </a:outerShdw>
                </a:effectLst>
                <a:latin typeface="Arial Narrow" panose="020B0606020202030204" pitchFamily="34" charset="0"/>
              </a:rPr>
              <a:t>The  ADVANCE Collaborative Group. N Engl J Med 2008; 358:2560-72</a:t>
            </a:r>
          </a:p>
        </p:txBody>
      </p:sp>
    </p:spTree>
    <p:custDataLst>
      <p:tags r:id="rId1"/>
    </p:custData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2">
            <a:extLst>
              <a:ext uri="{FF2B5EF4-FFF2-40B4-BE49-F238E27FC236}">
                <a16:creationId xmlns:a16="http://schemas.microsoft.com/office/drawing/2014/main" xmlns="" id="{B8046A79-5DEF-DC4B-AA68-2A832ADBCCA3}"/>
              </a:ext>
            </a:extLst>
          </p:cNvPr>
          <p:cNvSpPr>
            <a:spLocks noGrp="1" noChangeArrowheads="1"/>
          </p:cNvSpPr>
          <p:nvPr>
            <p:ph type="title"/>
          </p:nvPr>
        </p:nvSpPr>
        <p:spPr>
          <a:xfrm>
            <a:off x="608013" y="325438"/>
            <a:ext cx="9559925" cy="960437"/>
          </a:xfrm>
        </p:spPr>
        <p:txBody>
          <a:bodyPr/>
          <a:lstStyle/>
          <a:p>
            <a:pPr>
              <a:defRPr/>
            </a:pPr>
            <a:r>
              <a:rPr lang="en-US" altLang="pt-BR" sz="32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ADVANCE - </a:t>
            </a:r>
            <a:r>
              <a:rPr lang="en-US" altLang="pt-BR" sz="32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Controle</a:t>
            </a:r>
            <a:r>
              <a:rPr lang="en-US" altLang="pt-BR" sz="32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 </a:t>
            </a:r>
            <a:r>
              <a:rPr lang="en-US" altLang="pt-BR" sz="32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Glicêmico</a:t>
            </a:r>
            <a:r>
              <a:rPr lang="en-US" altLang="pt-BR" sz="2400" i="1" dirty="0">
                <a:solidFill>
                  <a:schemeClr val="tx2">
                    <a:lumMod val="40000"/>
                    <a:lumOff val="60000"/>
                  </a:schemeClr>
                </a:solidFill>
                <a:ea typeface="MS PGothic" panose="020B0600070205080204" pitchFamily="34" charset="-128"/>
              </a:rPr>
              <a:t/>
            </a:r>
            <a:br>
              <a:rPr lang="en-US" altLang="pt-BR" sz="2400" i="1" dirty="0">
                <a:solidFill>
                  <a:schemeClr val="tx2">
                    <a:lumMod val="40000"/>
                    <a:lumOff val="60000"/>
                  </a:schemeClr>
                </a:solidFill>
                <a:ea typeface="MS PGothic" panose="020B0600070205080204" pitchFamily="34" charset="-128"/>
              </a:rPr>
            </a:br>
            <a:r>
              <a:rPr lang="en-US" altLang="pt-BR" sz="28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Eventos</a:t>
            </a:r>
            <a:r>
              <a:rPr lang="en-US" altLang="pt-BR" sz="28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 macro e </a:t>
            </a:r>
            <a:r>
              <a:rPr lang="en-US" altLang="pt-BR" sz="2800" b="1" dirty="0" err="1">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microvasculares</a:t>
            </a:r>
            <a:endParaRPr lang="en-US" altLang="pt-BR" sz="28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endParaRPr>
          </a:p>
        </p:txBody>
      </p:sp>
      <p:sp>
        <p:nvSpPr>
          <p:cNvPr id="35845" name="Rectangle 5">
            <a:extLst>
              <a:ext uri="{FF2B5EF4-FFF2-40B4-BE49-F238E27FC236}">
                <a16:creationId xmlns:a16="http://schemas.microsoft.com/office/drawing/2014/main" xmlns="" id="{99535758-195D-FB4C-B6FB-6D59806D4143}"/>
              </a:ext>
            </a:extLst>
          </p:cNvPr>
          <p:cNvSpPr>
            <a:spLocks noChangeArrowheads="1"/>
          </p:cNvSpPr>
          <p:nvPr/>
        </p:nvSpPr>
        <p:spPr bwMode="auto">
          <a:xfrm>
            <a:off x="723900" y="1468438"/>
            <a:ext cx="4087813" cy="52705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dirty="0" err="1">
                <a:effectLst>
                  <a:outerShdw blurRad="38100" dist="38100" dir="2700000" algn="tl">
                    <a:srgbClr val="000000"/>
                  </a:outerShdw>
                </a:effectLst>
              </a:rPr>
              <a:t>Macrovasculares</a:t>
            </a:r>
            <a:endParaRPr lang="en-US" altLang="pt-BR" sz="2000" b="1" dirty="0">
              <a:effectLst>
                <a:outerShdw blurRad="38100" dist="38100" dir="2700000" algn="tl">
                  <a:srgbClr val="000000"/>
                </a:outerShdw>
              </a:effectLst>
            </a:endParaRPr>
          </a:p>
        </p:txBody>
      </p:sp>
      <p:sp>
        <p:nvSpPr>
          <p:cNvPr id="35846" name="Rectangle 6">
            <a:extLst>
              <a:ext uri="{FF2B5EF4-FFF2-40B4-BE49-F238E27FC236}">
                <a16:creationId xmlns:a16="http://schemas.microsoft.com/office/drawing/2014/main" xmlns="" id="{3D3799FB-34AB-1743-98D7-BE628F966C6A}"/>
              </a:ext>
            </a:extLst>
          </p:cNvPr>
          <p:cNvSpPr>
            <a:spLocks noChangeArrowheads="1"/>
          </p:cNvSpPr>
          <p:nvPr/>
        </p:nvSpPr>
        <p:spPr bwMode="auto">
          <a:xfrm>
            <a:off x="5545138" y="1481138"/>
            <a:ext cx="4059237" cy="52705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dirty="0" err="1">
                <a:effectLst>
                  <a:outerShdw blurRad="38100" dist="38100" dir="2700000" algn="tl">
                    <a:srgbClr val="000000"/>
                  </a:outerShdw>
                </a:effectLst>
              </a:rPr>
              <a:t>Microvasculares</a:t>
            </a:r>
            <a:endParaRPr lang="en-US" altLang="pt-BR" sz="2000" b="1" dirty="0">
              <a:effectLst>
                <a:outerShdw blurRad="38100" dist="38100" dir="2700000" algn="tl">
                  <a:srgbClr val="000000"/>
                </a:outerShdw>
              </a:effectLst>
            </a:endParaRPr>
          </a:p>
        </p:txBody>
      </p:sp>
      <p:grpSp>
        <p:nvGrpSpPr>
          <p:cNvPr id="96261" name="Group 10">
            <a:extLst>
              <a:ext uri="{FF2B5EF4-FFF2-40B4-BE49-F238E27FC236}">
                <a16:creationId xmlns:a16="http://schemas.microsoft.com/office/drawing/2014/main" xmlns="" id="{501DEF99-F4ED-F748-A235-13C404252EFA}"/>
              </a:ext>
            </a:extLst>
          </p:cNvPr>
          <p:cNvGrpSpPr>
            <a:grpSpLocks/>
          </p:cNvGrpSpPr>
          <p:nvPr/>
        </p:nvGrpSpPr>
        <p:grpSpPr bwMode="auto">
          <a:xfrm>
            <a:off x="460375" y="1944688"/>
            <a:ext cx="9353550" cy="3136900"/>
            <a:chOff x="409575" y="2133600"/>
            <a:chExt cx="8313738" cy="3136900"/>
          </a:xfrm>
        </p:grpSpPr>
        <p:pic>
          <p:nvPicPr>
            <p:cNvPr id="96263" name="Picture 3">
              <a:extLst>
                <a:ext uri="{FF2B5EF4-FFF2-40B4-BE49-F238E27FC236}">
                  <a16:creationId xmlns:a16="http://schemas.microsoft.com/office/drawing/2014/main" xmlns="" id="{4344F290-7CE1-844E-B130-7B8E0F199E9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2136775"/>
              <a:ext cx="41370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64" name="Picture 4">
              <a:extLst>
                <a:ext uri="{FF2B5EF4-FFF2-40B4-BE49-F238E27FC236}">
                  <a16:creationId xmlns:a16="http://schemas.microsoft.com/office/drawing/2014/main" xmlns="" id="{92279514-192C-F94B-A191-4E1B98624E2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133600"/>
              <a:ext cx="407511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8" name="Rectangle 8">
              <a:extLst>
                <a:ext uri="{FF2B5EF4-FFF2-40B4-BE49-F238E27FC236}">
                  <a16:creationId xmlns:a16="http://schemas.microsoft.com/office/drawing/2014/main" xmlns="" id="{88E1B49B-D1CE-EE49-9FA3-C3C478EA7F63}"/>
                </a:ext>
              </a:extLst>
            </p:cNvPr>
            <p:cNvSpPr>
              <a:spLocks noChangeArrowheads="1"/>
            </p:cNvSpPr>
            <p:nvPr/>
          </p:nvSpPr>
          <p:spPr bwMode="auto">
            <a:xfrm>
              <a:off x="2348318" y="2371725"/>
              <a:ext cx="2151808" cy="914400"/>
            </a:xfrm>
            <a:prstGeom prst="rect">
              <a:avLst/>
            </a:prstGeom>
            <a:solidFill>
              <a:schemeClr val="tx1"/>
            </a:solidFill>
            <a:ln w="19050">
              <a:noFill/>
              <a:miter lim="800000"/>
              <a:headEnd/>
              <a:tailEnd/>
            </a:ln>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800" b="1">
                  <a:solidFill>
                    <a:schemeClr val="bg2"/>
                  </a:solidFill>
                  <a:effectLst>
                    <a:outerShdw blurRad="38100" dist="38100" dir="2700000" algn="tl">
                      <a:srgbClr val="C0C0C0"/>
                    </a:outerShdw>
                  </a:effectLst>
                </a:rPr>
                <a:t>p=0,32</a:t>
              </a:r>
            </a:p>
          </p:txBody>
        </p:sp>
        <p:sp>
          <p:nvSpPr>
            <p:cNvPr id="35849" name="Rectangle 9">
              <a:extLst>
                <a:ext uri="{FF2B5EF4-FFF2-40B4-BE49-F238E27FC236}">
                  <a16:creationId xmlns:a16="http://schemas.microsoft.com/office/drawing/2014/main" xmlns="" id="{F5EAF4E6-016A-9F44-BAEA-45BA720033D7}"/>
                </a:ext>
              </a:extLst>
            </p:cNvPr>
            <p:cNvSpPr>
              <a:spLocks noChangeArrowheads="1"/>
            </p:cNvSpPr>
            <p:nvPr/>
          </p:nvSpPr>
          <p:spPr bwMode="auto">
            <a:xfrm>
              <a:off x="6358441" y="2214562"/>
              <a:ext cx="2291499" cy="857250"/>
            </a:xfrm>
            <a:prstGeom prst="rect">
              <a:avLst/>
            </a:prstGeom>
            <a:solidFill>
              <a:schemeClr val="tx1"/>
            </a:solidFill>
            <a:ln w="19050">
              <a:noFill/>
              <a:miter lim="800000"/>
              <a:headEnd/>
              <a:tailEnd/>
            </a:ln>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800" b="1">
                  <a:solidFill>
                    <a:schemeClr val="bg2"/>
                  </a:solidFill>
                  <a:effectLst>
                    <a:outerShdw blurRad="38100" dist="38100" dir="2700000" algn="tl">
                      <a:srgbClr val="C0C0C0"/>
                    </a:outerShdw>
                  </a:effectLst>
                </a:rPr>
                <a:t>p=0,01</a:t>
              </a:r>
            </a:p>
          </p:txBody>
        </p:sp>
      </p:grpSp>
      <p:sp>
        <p:nvSpPr>
          <p:cNvPr id="10" name="Rectangle 4">
            <a:extLst>
              <a:ext uri="{FF2B5EF4-FFF2-40B4-BE49-F238E27FC236}">
                <a16:creationId xmlns:a16="http://schemas.microsoft.com/office/drawing/2014/main" xmlns="" id="{25820B72-3134-5E49-BAAA-D3D315011836}"/>
              </a:ext>
            </a:extLst>
          </p:cNvPr>
          <p:cNvSpPr>
            <a:spLocks noChangeArrowheads="1"/>
          </p:cNvSpPr>
          <p:nvPr/>
        </p:nvSpPr>
        <p:spPr bwMode="auto">
          <a:xfrm>
            <a:off x="5027613" y="6440487"/>
            <a:ext cx="4942681" cy="336550"/>
          </a:xfrm>
          <a:prstGeom prst="rect">
            <a:avLst/>
          </a:prstGeom>
          <a:noFill/>
          <a:ln w="25400">
            <a:noFill/>
            <a:miter lim="800000"/>
            <a:headEnd/>
            <a:tailEnd/>
          </a:ln>
        </p:spPr>
        <p:txBody>
          <a:bodyPr wrap="square"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b="1" i="1" dirty="0">
                <a:solidFill>
                  <a:srgbClr val="B9CAFF"/>
                </a:solidFill>
                <a:effectLst>
                  <a:outerShdw blurRad="38100" dist="38100" dir="2700000" algn="tl">
                    <a:srgbClr val="000000"/>
                  </a:outerShdw>
                </a:effectLst>
                <a:latin typeface="Arial Narrow" panose="020B0606020202030204" pitchFamily="34" charset="0"/>
              </a:rPr>
              <a:t>The  ADVANCE Collaborative Group. N </a:t>
            </a:r>
            <a:r>
              <a:rPr lang="en-US" altLang="pt-BR" sz="1600" b="1" i="1" dirty="0" err="1">
                <a:solidFill>
                  <a:srgbClr val="B9CAFF"/>
                </a:solidFill>
                <a:effectLst>
                  <a:outerShdw blurRad="38100" dist="38100" dir="2700000" algn="tl">
                    <a:srgbClr val="000000"/>
                  </a:outerShdw>
                </a:effectLst>
                <a:latin typeface="Arial Narrow" panose="020B0606020202030204" pitchFamily="34" charset="0"/>
              </a:rPr>
              <a:t>Engl</a:t>
            </a:r>
            <a:r>
              <a:rPr lang="en-US" altLang="pt-BR" sz="1600" b="1" i="1" dirty="0">
                <a:solidFill>
                  <a:srgbClr val="B9CAFF"/>
                </a:solidFill>
                <a:effectLst>
                  <a:outerShdw blurRad="38100" dist="38100" dir="2700000" algn="tl">
                    <a:srgbClr val="000000"/>
                  </a:outerShdw>
                </a:effectLst>
                <a:latin typeface="Arial Narrow" panose="020B0606020202030204" pitchFamily="34" charset="0"/>
              </a:rPr>
              <a:t> J Med 2008</a:t>
            </a:r>
          </a:p>
        </p:txBody>
      </p:sp>
      <p:sp>
        <p:nvSpPr>
          <p:cNvPr id="2" name="Content Placeholder 2">
            <a:extLst>
              <a:ext uri="{FF2B5EF4-FFF2-40B4-BE49-F238E27FC236}">
                <a16:creationId xmlns:a16="http://schemas.microsoft.com/office/drawing/2014/main" xmlns="" id="{F5CFC6B9-C70A-8B4F-3E50-D9F303226E79}"/>
              </a:ext>
            </a:extLst>
          </p:cNvPr>
          <p:cNvSpPr txBox="1">
            <a:spLocks/>
          </p:cNvSpPr>
          <p:nvPr/>
        </p:nvSpPr>
        <p:spPr bwMode="auto">
          <a:xfrm>
            <a:off x="855663" y="5133975"/>
            <a:ext cx="8743950" cy="1330325"/>
          </a:xfrm>
          <a:prstGeom prst="rect">
            <a:avLst/>
          </a:prstGeom>
          <a:solidFill>
            <a:schemeClr val="bg1">
              <a:lumMod val="50000"/>
            </a:schemeClr>
          </a:solidFill>
          <a:ln>
            <a:noFill/>
          </a:ln>
        </p:spPr>
        <p:txBody>
          <a:bodyPr lIns="92075" tIns="46038" rIns="92075" bIns="46038"/>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ts val="1200"/>
              </a:spcBef>
              <a:buClr>
                <a:schemeClr val="accent1"/>
              </a:buClr>
              <a:buSzPct val="75000"/>
              <a:buFont typeface="Monotype Sorts" pitchFamily="1" charset="2"/>
              <a:buNone/>
              <a:defRPr/>
            </a:pPr>
            <a:r>
              <a:rPr lang="pt-BR" altLang="pt-BR" sz="2200" b="1" i="1" dirty="0">
                <a:solidFill>
                  <a:srgbClr val="FEFFCC"/>
                </a:solidFill>
                <a:effectLst>
                  <a:outerShdw blurRad="38100" dist="38100" dir="2700000" algn="tl">
                    <a:srgbClr val="000000"/>
                  </a:outerShdw>
                </a:effectLst>
              </a:rPr>
              <a:t>Necessidade de individualizar tratamento!</a:t>
            </a:r>
          </a:p>
          <a:p>
            <a:pPr algn="ctr">
              <a:spcBef>
                <a:spcPts val="1200"/>
              </a:spcBef>
              <a:buClr>
                <a:schemeClr val="accent1"/>
              </a:buClr>
              <a:buSzPct val="75000"/>
              <a:buFont typeface="Monotype Sorts" pitchFamily="1" charset="2"/>
              <a:buNone/>
              <a:defRPr/>
            </a:pPr>
            <a:r>
              <a:rPr lang="pt-BR" altLang="pt-BR" sz="2200" b="1" i="1" dirty="0">
                <a:solidFill>
                  <a:srgbClr val="FEFFCC"/>
                </a:solidFill>
                <a:effectLst>
                  <a:outerShdw blurRad="38100" dist="38100" dir="2700000" algn="tl">
                    <a:srgbClr val="000000"/>
                  </a:outerShdw>
                </a:effectLst>
              </a:rPr>
              <a:t> Em pacientes com complicações, o controle muito rigoroso da glicemia pode ser deletério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xmlns="" id="{E52EA872-E36C-C945-8C19-6DB07929CB51}"/>
              </a:ext>
            </a:extLst>
          </p:cNvPr>
          <p:cNvSpPr>
            <a:spLocks noGrp="1"/>
          </p:cNvSpPr>
          <p:nvPr>
            <p:ph type="title"/>
          </p:nvPr>
        </p:nvSpPr>
        <p:spPr>
          <a:xfrm>
            <a:off x="771525" y="609600"/>
            <a:ext cx="8743950" cy="819150"/>
          </a:xfrm>
        </p:spPr>
        <p:txBody>
          <a:bodyPr/>
          <a:lstStyle/>
          <a:p>
            <a:pPr>
              <a:defRPr/>
            </a:pPr>
            <a:r>
              <a:rPr lang="pt-BR" altLang="pt-BR" sz="3200" b="1" dirty="0">
                <a:solidFill>
                  <a:schemeClr val="tx2">
                    <a:lumMod val="40000"/>
                    <a:lumOff val="60000"/>
                  </a:schemeClr>
                </a:solidFill>
                <a:effectLst>
                  <a:outerShdw blurRad="38100" dist="38100" dir="2700000" algn="tl">
                    <a:srgbClr val="000000"/>
                  </a:outerShdw>
                </a:effectLst>
                <a:latin typeface="Tahoma" panose="020B0604030504040204" pitchFamily="34" charset="0"/>
                <a:ea typeface="MS PGothic" panose="020B0600070205080204" pitchFamily="34" charset="-128"/>
                <a:cs typeface="Tahoma" panose="020B0604030504040204" pitchFamily="34" charset="0"/>
              </a:rPr>
              <a:t>Considerações Finais sobre DM e DCV</a:t>
            </a:r>
          </a:p>
        </p:txBody>
      </p:sp>
      <p:sp>
        <p:nvSpPr>
          <p:cNvPr id="51203" name="Content Placeholder 2">
            <a:extLst>
              <a:ext uri="{FF2B5EF4-FFF2-40B4-BE49-F238E27FC236}">
                <a16:creationId xmlns:a16="http://schemas.microsoft.com/office/drawing/2014/main" xmlns="" id="{EEC0D866-8E5B-2C4A-971D-AE7B34EC9FB1}"/>
              </a:ext>
            </a:extLst>
          </p:cNvPr>
          <p:cNvSpPr>
            <a:spLocks noGrp="1"/>
          </p:cNvSpPr>
          <p:nvPr>
            <p:ph idx="1"/>
          </p:nvPr>
        </p:nvSpPr>
        <p:spPr>
          <a:xfrm>
            <a:off x="900113" y="1857375"/>
            <a:ext cx="8743950" cy="4306888"/>
          </a:xfrm>
        </p:spPr>
        <p:txBody>
          <a:bodyPr/>
          <a:lstStyle/>
          <a:p>
            <a:pPr>
              <a:spcBef>
                <a:spcPts val="1200"/>
              </a:spcBef>
              <a:buFont typeface="Wingdings" pitchFamily="2" charset="2"/>
              <a:buChar char="§"/>
              <a:defRPr/>
            </a:pPr>
            <a:r>
              <a:rPr lang="pt-BR" altLang="pt-BR" sz="2300" b="1" dirty="0">
                <a:effectLst>
                  <a:outerShdw blurRad="38100" dist="38100" dir="2700000" algn="tl">
                    <a:srgbClr val="000000"/>
                  </a:outerShdw>
                </a:effectLst>
                <a:ea typeface="MS PGothic" panose="020B0600070205080204" pitchFamily="34" charset="-128"/>
              </a:rPr>
              <a:t>Apesar de haver predisposição genética ao DM e DCV, fatores ambientais influenciam estes riscos.</a:t>
            </a:r>
          </a:p>
          <a:p>
            <a:pPr>
              <a:spcBef>
                <a:spcPts val="1200"/>
              </a:spcBef>
              <a:buFont typeface="Wingdings" pitchFamily="2" charset="2"/>
              <a:buChar char="§"/>
              <a:defRPr/>
            </a:pPr>
            <a:r>
              <a:rPr lang="pt-BR" altLang="pt-BR" sz="2300" b="1" dirty="0">
                <a:effectLst>
                  <a:outerShdw blurRad="38100" dist="38100" dir="2700000" algn="tl">
                    <a:srgbClr val="000000"/>
                  </a:outerShdw>
                </a:effectLst>
                <a:ea typeface="MS PGothic" panose="020B0600070205080204" pitchFamily="34" charset="-128"/>
              </a:rPr>
              <a:t>Bons hábitos de vida comprovadamente reduzem risco de DM e DCV. Devem ser iniciados precocemente.</a:t>
            </a:r>
          </a:p>
          <a:p>
            <a:pPr>
              <a:spcBef>
                <a:spcPts val="1200"/>
              </a:spcBef>
              <a:buFont typeface="Wingdings" pitchFamily="2" charset="2"/>
              <a:buChar char="§"/>
              <a:defRPr/>
            </a:pPr>
            <a:r>
              <a:rPr lang="pt-BR" altLang="pt-BR" sz="2300" b="1" dirty="0">
                <a:effectLst>
                  <a:outerShdw blurRad="38100" dist="38100" dir="2700000" algn="tl">
                    <a:srgbClr val="000000"/>
                  </a:outerShdw>
                </a:effectLst>
                <a:ea typeface="MS PGothic" panose="020B0600070205080204" pitchFamily="34" charset="-128"/>
              </a:rPr>
              <a:t>Eventos CV tem sido menos frequentes graças aos avanços diagnósticos e terapêuticos. </a:t>
            </a:r>
          </a:p>
          <a:p>
            <a:pPr>
              <a:spcBef>
                <a:spcPts val="1200"/>
              </a:spcBef>
              <a:buFont typeface="Wingdings" pitchFamily="2" charset="2"/>
              <a:buChar char="§"/>
              <a:defRPr/>
            </a:pPr>
            <a:r>
              <a:rPr lang="pt-BR" altLang="pt-BR" sz="2300" b="1" dirty="0">
                <a:effectLst>
                  <a:outerShdw blurRad="38100" dist="38100" dir="2700000" algn="tl">
                    <a:srgbClr val="000000"/>
                  </a:outerShdw>
                </a:effectLst>
                <a:ea typeface="MS PGothic" panose="020B0600070205080204" pitchFamily="34" charset="-128"/>
              </a:rPr>
              <a:t>Melhor controle da obesidade e </a:t>
            </a:r>
            <a:r>
              <a:rPr lang="pt-BR" altLang="pt-BR" sz="2300" b="1">
                <a:effectLst>
                  <a:outerShdw blurRad="38100" dist="38100" dir="2700000" algn="tl">
                    <a:srgbClr val="000000"/>
                  </a:outerShdw>
                </a:effectLst>
                <a:ea typeface="MS PGothic" panose="020B0600070205080204" pitchFamily="34" charset="-128"/>
              </a:rPr>
              <a:t>do DM </a:t>
            </a:r>
            <a:r>
              <a:rPr lang="pt-BR" altLang="pt-BR" sz="2300" b="1" dirty="0">
                <a:effectLst>
                  <a:outerShdw blurRad="38100" dist="38100" dir="2700000" algn="tl">
                    <a:srgbClr val="000000"/>
                  </a:outerShdw>
                </a:effectLst>
                <a:ea typeface="MS PGothic" panose="020B0600070205080204" pitchFamily="34" charset="-128"/>
              </a:rPr>
              <a:t>é necessário  para maior redução de morbimortalidade CV. </a:t>
            </a:r>
          </a:p>
          <a:p>
            <a:pPr>
              <a:spcBef>
                <a:spcPts val="1200"/>
              </a:spcBef>
              <a:buFont typeface="Wingdings" pitchFamily="2" charset="2"/>
              <a:buChar char="§"/>
              <a:defRPr/>
            </a:pPr>
            <a:r>
              <a:rPr lang="pt-BR" altLang="pt-BR" sz="2300" b="1" dirty="0">
                <a:effectLst>
                  <a:outerShdw blurRad="38100" dist="38100" dir="2700000" algn="tl">
                    <a:srgbClr val="000000"/>
                  </a:outerShdw>
                </a:effectLst>
                <a:ea typeface="MS PGothic" panose="020B0600070205080204" pitchFamily="34" charset="-128"/>
              </a:rPr>
              <a:t>Deve-se ponderar quão estrito o controle da glicemia e em que paciente (alto ou baixo risco).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500"/>
                                        <p:tgtEl>
                                          <p:spTgt spid="5120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3">
                                            <p:txEl>
                                              <p:pRg st="1" end="1"/>
                                            </p:txEl>
                                          </p:spTgt>
                                        </p:tgtEl>
                                        <p:attrNameLst>
                                          <p:attrName>style.visibility</p:attrName>
                                        </p:attrNameLst>
                                      </p:cBhvr>
                                      <p:to>
                                        <p:strVal val="visible"/>
                                      </p:to>
                                    </p:set>
                                    <p:animEffect transition="in" filter="fade">
                                      <p:cBhvr>
                                        <p:cTn id="10" dur="500"/>
                                        <p:tgtEl>
                                          <p:spTgt spid="5120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3">
                                            <p:txEl>
                                              <p:pRg st="2" end="2"/>
                                            </p:txEl>
                                          </p:spTgt>
                                        </p:tgtEl>
                                        <p:attrNameLst>
                                          <p:attrName>style.visibility</p:attrName>
                                        </p:attrNameLst>
                                      </p:cBhvr>
                                      <p:to>
                                        <p:strVal val="visible"/>
                                      </p:to>
                                    </p:set>
                                    <p:animEffect transition="in" filter="fade">
                                      <p:cBhvr>
                                        <p:cTn id="13" dur="500"/>
                                        <p:tgtEl>
                                          <p:spTgt spid="5120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203">
                                            <p:txEl>
                                              <p:pRg st="3" end="3"/>
                                            </p:txEl>
                                          </p:spTgt>
                                        </p:tgtEl>
                                        <p:attrNameLst>
                                          <p:attrName>style.visibility</p:attrName>
                                        </p:attrNameLst>
                                      </p:cBhvr>
                                      <p:to>
                                        <p:strVal val="visible"/>
                                      </p:to>
                                    </p:set>
                                    <p:animEffect transition="in" filter="fade">
                                      <p:cBhvr>
                                        <p:cTn id="16" dur="500"/>
                                        <p:tgtEl>
                                          <p:spTgt spid="5120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203">
                                            <p:txEl>
                                              <p:pRg st="4" end="4"/>
                                            </p:txEl>
                                          </p:spTgt>
                                        </p:tgtEl>
                                        <p:attrNameLst>
                                          <p:attrName>style.visibility</p:attrName>
                                        </p:attrNameLst>
                                      </p:cBhvr>
                                      <p:to>
                                        <p:strVal val="visible"/>
                                      </p:to>
                                    </p:set>
                                    <p:animEffect transition="in" filter="fade">
                                      <p:cBhvr>
                                        <p:cTn id="19"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xmlns="" id="{9391F080-D9C5-7345-835E-926EF6155124}"/>
              </a:ext>
            </a:extLst>
          </p:cNvPr>
          <p:cNvSpPr>
            <a:spLocks noGrp="1" noChangeArrowheads="1"/>
          </p:cNvSpPr>
          <p:nvPr>
            <p:ph type="title" idx="4294967295"/>
          </p:nvPr>
        </p:nvSpPr>
        <p:spPr>
          <a:xfrm>
            <a:off x="347663" y="279400"/>
            <a:ext cx="9758362" cy="787400"/>
          </a:xfrm>
        </p:spPr>
        <p:txBody>
          <a:bodyPr/>
          <a:lstStyle/>
          <a:p>
            <a:pPr eaLnBrk="1" hangingPunct="1">
              <a:lnSpc>
                <a:spcPct val="90000"/>
              </a:lnSpc>
            </a:pPr>
            <a:r>
              <a:rPr lang="pt-BR" altLang="pt-BR" sz="3200" b="1">
                <a:solidFill>
                  <a:srgbClr val="FEFF98"/>
                </a:solidFill>
              </a:rPr>
              <a:t>Quando iniciar hábitos de vida saudável?</a:t>
            </a:r>
            <a:endParaRPr lang="en-US" altLang="pt-BR" sz="3200" b="1">
              <a:solidFill>
                <a:srgbClr val="FEFF98"/>
              </a:solidFill>
            </a:endParaRPr>
          </a:p>
        </p:txBody>
      </p:sp>
      <p:pic>
        <p:nvPicPr>
          <p:cNvPr id="60423" name="Picture 2" descr="CRIANCA5">
            <a:extLst>
              <a:ext uri="{FF2B5EF4-FFF2-40B4-BE49-F238E27FC236}">
                <a16:creationId xmlns:a16="http://schemas.microsoft.com/office/drawing/2014/main" xmlns="" id="{9B0F94D2-9791-CE45-9F03-CA7B1C463B7E}"/>
              </a:ext>
            </a:extLst>
          </p:cNvPr>
          <p:cNvPicPr>
            <a:picLocks noChangeAspect="1" noChangeArrowheads="1"/>
          </p:cNvPicPr>
          <p:nvPr/>
        </p:nvPicPr>
        <p:blipFill>
          <a:blip r:embed="rId3"/>
          <a:srcRect/>
          <a:stretch>
            <a:fillRect/>
          </a:stretch>
        </p:blipFill>
        <p:spPr bwMode="auto">
          <a:xfrm>
            <a:off x="347663" y="1444625"/>
            <a:ext cx="5607050" cy="3522663"/>
          </a:xfrm>
          <a:prstGeom prst="rect">
            <a:avLst/>
          </a:prstGeom>
          <a:noFill/>
          <a:ln w="9525">
            <a:solidFill>
              <a:schemeClr val="accent1">
                <a:lumMod val="50000"/>
              </a:schemeClr>
            </a:solidFill>
            <a:miter lim="800000"/>
            <a:headEnd/>
            <a:tailEnd/>
          </a:ln>
        </p:spPr>
      </p:pic>
      <p:pic>
        <p:nvPicPr>
          <p:cNvPr id="153604" name="Picture 17" descr="Gravidez-mes-a-mes-30">
            <a:extLst>
              <a:ext uri="{FF2B5EF4-FFF2-40B4-BE49-F238E27FC236}">
                <a16:creationId xmlns:a16="http://schemas.microsoft.com/office/drawing/2014/main" xmlns="" id="{E77994CD-44D1-814B-B98A-1D5C37991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2132013"/>
            <a:ext cx="4859338" cy="4195762"/>
          </a:xfrm>
          <a:prstGeom prst="rect">
            <a:avLst/>
          </a:prstGeom>
          <a:noFill/>
          <a:ln w="9525">
            <a:solidFill>
              <a:srgbClr val="814100"/>
            </a:solidFill>
            <a:miter lim="800000"/>
            <a:headEnd/>
            <a:tailEnd/>
          </a:ln>
          <a:extLst>
            <a:ext uri="{909E8E84-426E-40DD-AFC4-6F175D3DCCD1}">
              <a14:hiddenFill xmlns:a14="http://schemas.microsoft.com/office/drawing/2010/main">
                <a:solidFill>
                  <a:srgbClr val="FFFFFF"/>
                </a:solidFill>
              </a14:hiddenFill>
            </a:ext>
          </a:extLst>
        </p:spPr>
      </p:pic>
      <p:sp>
        <p:nvSpPr>
          <p:cNvPr id="104453" name="Text Box 19">
            <a:extLst>
              <a:ext uri="{FF2B5EF4-FFF2-40B4-BE49-F238E27FC236}">
                <a16:creationId xmlns:a16="http://schemas.microsoft.com/office/drawing/2014/main" xmlns="" id="{2C7EAD6F-50A3-BE4E-A63A-03A9B7B061CE}"/>
              </a:ext>
            </a:extLst>
          </p:cNvPr>
          <p:cNvSpPr txBox="1">
            <a:spLocks noChangeArrowheads="1"/>
          </p:cNvSpPr>
          <p:nvPr/>
        </p:nvSpPr>
        <p:spPr bwMode="auto">
          <a:xfrm>
            <a:off x="1057275" y="6375400"/>
            <a:ext cx="7796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pt-BR" sz="1800" b="1" i="1">
                <a:solidFill>
                  <a:srgbClr val="99CCFF"/>
                </a:solidFill>
                <a:latin typeface="Arial Narrow" panose="020B0604020202020204" pitchFamily="34" charset="0"/>
              </a:rPr>
              <a:t>Barker DJP. Maternal nutrition, fetal nutrition, and disease in later life. Nutrition 1997</a:t>
            </a:r>
          </a:p>
        </p:txBody>
      </p:sp>
      <p:sp>
        <p:nvSpPr>
          <p:cNvPr id="9" name="TextBox 8">
            <a:extLst>
              <a:ext uri="{FF2B5EF4-FFF2-40B4-BE49-F238E27FC236}">
                <a16:creationId xmlns:a16="http://schemas.microsoft.com/office/drawing/2014/main" xmlns="" id="{D56844EB-E582-434B-9489-7E707B597E77}"/>
              </a:ext>
            </a:extLst>
          </p:cNvPr>
          <p:cNvSpPr txBox="1"/>
          <p:nvPr/>
        </p:nvSpPr>
        <p:spPr>
          <a:xfrm>
            <a:off x="6180138" y="1698625"/>
            <a:ext cx="2306637" cy="40005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000" b="1" dirty="0">
                <a:solidFill>
                  <a:schemeClr val="tx1"/>
                </a:solidFill>
                <a:effectLst>
                  <a:outerShdw blurRad="38100" dist="38100" dir="2700000" algn="tl">
                    <a:srgbClr val="000000"/>
                  </a:outerShdw>
                </a:effectLst>
              </a:rPr>
              <a:t>Bem antes disso!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53604"/>
                                        </p:tgtEl>
                                        <p:attrNameLst>
                                          <p:attrName>style.visibility</p:attrName>
                                        </p:attrNameLst>
                                      </p:cBhvr>
                                      <p:to>
                                        <p:strVal val="visible"/>
                                      </p:to>
                                    </p:set>
                                    <p:anim calcmode="lin" valueType="num">
                                      <p:cBhvr additive="base">
                                        <p:cTn id="11" dur="1000" fill="hold"/>
                                        <p:tgtEl>
                                          <p:spTgt spid="153604"/>
                                        </p:tgtEl>
                                        <p:attrNameLst>
                                          <p:attrName>ppt_x</p:attrName>
                                        </p:attrNameLst>
                                      </p:cBhvr>
                                      <p:tavLst>
                                        <p:tav tm="0">
                                          <p:val>
                                            <p:strVal val="#ppt_x"/>
                                          </p:val>
                                        </p:tav>
                                        <p:tav tm="100000">
                                          <p:val>
                                            <p:strVal val="#ppt_x"/>
                                          </p:val>
                                        </p:tav>
                                      </p:tavLst>
                                    </p:anim>
                                    <p:anim calcmode="lin" valueType="num">
                                      <p:cBhvr additive="base">
                                        <p:cTn id="12" dur="1000" fill="hold"/>
                                        <p:tgtEl>
                                          <p:spTgt spid="153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A2213B63-CBAB-D14A-BDA6-51DBB8BD37BE}"/>
              </a:ext>
            </a:extLst>
          </p:cNvPr>
          <p:cNvSpPr>
            <a:spLocks noGrp="1"/>
          </p:cNvSpPr>
          <p:nvPr>
            <p:ph idx="1"/>
          </p:nvPr>
        </p:nvSpPr>
        <p:spPr>
          <a:xfrm>
            <a:off x="1073150" y="1965325"/>
            <a:ext cx="7394575" cy="3198813"/>
          </a:xfrm>
        </p:spPr>
        <p:txBody>
          <a:bodyPr>
            <a:noAutofit/>
          </a:bodyPr>
          <a:lstStyle/>
          <a:p>
            <a:pPr marL="0" indent="0" algn="ctr">
              <a:spcBef>
                <a:spcPts val="1800"/>
              </a:spcBef>
              <a:buClr>
                <a:schemeClr val="accent5">
                  <a:lumMod val="75000"/>
                </a:schemeClr>
              </a:buClr>
              <a:buFont typeface="Monotype Sorts" pitchFamily="1" charset="2"/>
              <a:buNone/>
              <a:defRPr/>
            </a:pPr>
            <a:r>
              <a:rPr lang="pt-BR" sz="2400" b="1" dirty="0">
                <a:ea typeface="MS PGothic" panose="020B0600070205080204" pitchFamily="34" charset="-128"/>
              </a:rPr>
              <a:t>Insultos em período crítico do desenvolvimento (1</a:t>
            </a:r>
            <a:r>
              <a:rPr lang="pt-BR" sz="2400" b="1" baseline="30000" dirty="0">
                <a:ea typeface="MS PGothic" panose="020B0600070205080204" pitchFamily="34" charset="-128"/>
              </a:rPr>
              <a:t>os</a:t>
            </a:r>
            <a:r>
              <a:rPr lang="pt-BR" sz="2400" b="1" dirty="0">
                <a:ea typeface="MS PGothic" panose="020B0600070205080204" pitchFamily="34" charset="-128"/>
              </a:rPr>
              <a:t> 1000 dias)</a:t>
            </a:r>
          </a:p>
          <a:p>
            <a:pPr marL="0" indent="0" algn="ctr">
              <a:spcBef>
                <a:spcPts val="3000"/>
              </a:spcBef>
              <a:buClr>
                <a:schemeClr val="accent5">
                  <a:lumMod val="75000"/>
                </a:schemeClr>
              </a:buClr>
              <a:buFont typeface="Monotype Sorts" pitchFamily="1" charset="2"/>
              <a:buNone/>
              <a:defRPr/>
            </a:pPr>
            <a:r>
              <a:rPr lang="pt-BR" sz="2400" b="1" dirty="0">
                <a:ea typeface="MS PGothic" panose="020B0600070205080204" pitchFamily="34" charset="-128"/>
              </a:rPr>
              <a:t>Programação metabólica com repercussão na estrutura e/ou na função de órgãos</a:t>
            </a:r>
          </a:p>
          <a:p>
            <a:pPr marL="0" indent="0" algn="ctr">
              <a:spcBef>
                <a:spcPts val="3000"/>
              </a:spcBef>
              <a:buClr>
                <a:schemeClr val="accent5">
                  <a:lumMod val="75000"/>
                </a:schemeClr>
              </a:buClr>
              <a:buFont typeface="Monotype Sorts" pitchFamily="1" charset="2"/>
              <a:buNone/>
              <a:defRPr/>
            </a:pPr>
            <a:r>
              <a:rPr lang="pt-BR" sz="2400" b="1" dirty="0">
                <a:ea typeface="MS PGothic" panose="020B0600070205080204" pitchFamily="34" charset="-128"/>
              </a:rPr>
              <a:t>Estado de saúde na vida adulta        </a:t>
            </a:r>
          </a:p>
          <a:p>
            <a:pPr marL="0" indent="0" algn="ctr">
              <a:spcBef>
                <a:spcPts val="1200"/>
              </a:spcBef>
              <a:buClr>
                <a:schemeClr val="accent5">
                  <a:lumMod val="75000"/>
                </a:schemeClr>
              </a:buClr>
              <a:buFont typeface="Monotype Sorts" pitchFamily="1" charset="2"/>
              <a:buNone/>
              <a:defRPr/>
            </a:pPr>
            <a:r>
              <a:rPr lang="pt-BR" sz="2400" b="1" dirty="0">
                <a:ea typeface="MS PGothic" panose="020B0600070205080204" pitchFamily="34" charset="-128"/>
              </a:rPr>
              <a:t>DM2 e DCV</a:t>
            </a:r>
          </a:p>
        </p:txBody>
      </p:sp>
      <p:sp>
        <p:nvSpPr>
          <p:cNvPr id="9" name="Título 1">
            <a:extLst>
              <a:ext uri="{FF2B5EF4-FFF2-40B4-BE49-F238E27FC236}">
                <a16:creationId xmlns:a16="http://schemas.microsoft.com/office/drawing/2014/main" xmlns="" id="{41922B68-87C9-3E4F-B444-7B6E5F84F8E1}"/>
              </a:ext>
            </a:extLst>
          </p:cNvPr>
          <p:cNvSpPr txBox="1">
            <a:spLocks/>
          </p:cNvSpPr>
          <p:nvPr/>
        </p:nvSpPr>
        <p:spPr>
          <a:xfrm>
            <a:off x="617538" y="307975"/>
            <a:ext cx="9051925" cy="1143000"/>
          </a:xfrm>
          <a:prstGeom prst="rect">
            <a:avLst/>
          </a:prstGeom>
        </p:spPr>
        <p:txBody>
          <a:bodyPr anchor="ctr">
            <a:normAutofit/>
          </a:bodyPr>
          <a:lstStyle/>
          <a:p>
            <a:pPr algn="ctr">
              <a:defRPr/>
            </a:pPr>
            <a:r>
              <a:rPr lang="pt-BR" sz="2800" b="1" dirty="0">
                <a:solidFill>
                  <a:srgbClr val="FEFF98"/>
                </a:solidFill>
                <a:latin typeface="+mj-lt"/>
                <a:ea typeface="MS PGothic" panose="020B0600070205080204" pitchFamily="34" charset="-128"/>
              </a:rPr>
              <a:t>Origem Desenvolvimentista da Saúde e da Doença </a:t>
            </a:r>
            <a:r>
              <a:rPr lang="pt-BR" sz="2800" b="1" dirty="0" err="1">
                <a:solidFill>
                  <a:srgbClr val="FEFF98"/>
                </a:solidFill>
                <a:latin typeface="+mj-lt"/>
                <a:ea typeface="MS PGothic" panose="020B0600070205080204" pitchFamily="34" charset="-128"/>
              </a:rPr>
              <a:t>DOHaD</a:t>
            </a:r>
            <a:r>
              <a:rPr lang="pt-BR" sz="2800" b="1" dirty="0">
                <a:solidFill>
                  <a:srgbClr val="FEFF98"/>
                </a:solidFill>
                <a:latin typeface="+mj-lt"/>
                <a:ea typeface="MS PGothic" panose="020B0600070205080204" pitchFamily="34" charset="-128"/>
              </a:rPr>
              <a:t> </a:t>
            </a:r>
          </a:p>
        </p:txBody>
      </p:sp>
      <p:pic>
        <p:nvPicPr>
          <p:cNvPr id="106500" name="Picture 2" descr="Resultado de imagem para dohad">
            <a:extLst>
              <a:ext uri="{FF2B5EF4-FFF2-40B4-BE49-F238E27FC236}">
                <a16:creationId xmlns:a16="http://schemas.microsoft.com/office/drawing/2014/main" xmlns="" id="{BFF82E82-F402-9B4E-8CC0-395D83A06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4797425"/>
            <a:ext cx="72898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ta para baixo 3">
            <a:extLst>
              <a:ext uri="{FF2B5EF4-FFF2-40B4-BE49-F238E27FC236}">
                <a16:creationId xmlns:a16="http://schemas.microsoft.com/office/drawing/2014/main" xmlns="" id="{9E07E719-9357-5048-9C42-2662EB85BF05}"/>
              </a:ext>
            </a:extLst>
          </p:cNvPr>
          <p:cNvSpPr/>
          <p:nvPr/>
        </p:nvSpPr>
        <p:spPr>
          <a:xfrm>
            <a:off x="4770522" y="2780690"/>
            <a:ext cx="288032" cy="457651"/>
          </a:xfrm>
          <a:prstGeom prst="down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pt-BR"/>
          </a:p>
        </p:txBody>
      </p:sp>
      <p:sp>
        <p:nvSpPr>
          <p:cNvPr id="12" name="Seta para baixo 3">
            <a:extLst>
              <a:ext uri="{FF2B5EF4-FFF2-40B4-BE49-F238E27FC236}">
                <a16:creationId xmlns:a16="http://schemas.microsoft.com/office/drawing/2014/main" xmlns="" id="{F0562032-0694-964C-94B2-404C08352015}"/>
              </a:ext>
            </a:extLst>
          </p:cNvPr>
          <p:cNvSpPr/>
          <p:nvPr/>
        </p:nvSpPr>
        <p:spPr>
          <a:xfrm>
            <a:off x="4774608" y="3891920"/>
            <a:ext cx="288032" cy="457651"/>
          </a:xfrm>
          <a:prstGeom prst="down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pt-BR"/>
          </a:p>
        </p:txBody>
      </p:sp>
      <p:sp>
        <p:nvSpPr>
          <p:cNvPr id="13" name="Text Box 19">
            <a:extLst>
              <a:ext uri="{FF2B5EF4-FFF2-40B4-BE49-F238E27FC236}">
                <a16:creationId xmlns:a16="http://schemas.microsoft.com/office/drawing/2014/main" xmlns="" id="{AB504E39-DF5B-7145-835C-67B56083B61F}"/>
              </a:ext>
            </a:extLst>
          </p:cNvPr>
          <p:cNvSpPr txBox="1">
            <a:spLocks noChangeArrowheads="1"/>
          </p:cNvSpPr>
          <p:nvPr/>
        </p:nvSpPr>
        <p:spPr bwMode="auto">
          <a:xfrm>
            <a:off x="7646194" y="6365875"/>
            <a:ext cx="2275751" cy="338554"/>
          </a:xfrm>
          <a:prstGeom prst="rect">
            <a:avLst/>
          </a:prstGeom>
          <a:noFill/>
          <a:ln>
            <a:noFill/>
          </a:ln>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US" altLang="pt-BR" sz="1600" b="1" i="1" dirty="0">
                <a:solidFill>
                  <a:srgbClr val="99CCFF"/>
                </a:solidFill>
                <a:effectLst>
                  <a:outerShdw blurRad="38100" dist="38100" dir="2700000" algn="tl">
                    <a:srgbClr val="000000">
                      <a:alpha val="43137"/>
                    </a:srgbClr>
                  </a:outerShdw>
                </a:effectLst>
                <a:latin typeface="Arial Narrow" panose="020B0606020202030204" pitchFamily="34" charset="0"/>
              </a:rPr>
              <a:t>Barker DJP. Nutrition 1997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xmlns="" id="{83D4B8BF-278E-844F-89AB-67D26B98A65E}"/>
              </a:ext>
            </a:extLst>
          </p:cNvPr>
          <p:cNvSpPr txBox="1">
            <a:spLocks/>
          </p:cNvSpPr>
          <p:nvPr/>
        </p:nvSpPr>
        <p:spPr bwMode="auto">
          <a:xfrm>
            <a:off x="2960688" y="1741488"/>
            <a:ext cx="4344987" cy="4227512"/>
          </a:xfrm>
          <a:prstGeom prst="rect">
            <a:avLst/>
          </a:prstGeom>
          <a:solidFill>
            <a:schemeClr val="tx1"/>
          </a:solidFill>
          <a:ln w="28575">
            <a:solidFill>
              <a:schemeClr val="accent1"/>
            </a:solidFill>
            <a:miter lim="800000"/>
            <a:headEnd/>
            <a:tailEnd/>
          </a:ln>
        </p:spPr>
        <p:txBody>
          <a:bodyPr lIns="92075" tIns="46038" rIns="92075" bIns="46038"/>
          <a:lstStyle>
            <a:lvl1pPr marL="265113" indent="-265113">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DCV na história natural  do DM</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Conceito e </a:t>
            </a:r>
            <a:r>
              <a:rPr lang="pt-BR" altLang="pt-BR" b="1" dirty="0" err="1">
                <a:solidFill>
                  <a:srgbClr val="F2F2F2"/>
                </a:solidFill>
                <a:effectLst>
                  <a:outerShdw blurRad="38100" dist="38100" dir="2700000" algn="tl">
                    <a:srgbClr val="C0C0C0"/>
                  </a:outerShdw>
                </a:effectLst>
              </a:rPr>
              <a:t>órgaos</a:t>
            </a:r>
            <a:r>
              <a:rPr lang="pt-BR" altLang="pt-BR" b="1" dirty="0">
                <a:solidFill>
                  <a:srgbClr val="F2F2F2"/>
                </a:solidFill>
                <a:effectLst>
                  <a:outerShdw blurRad="38100" dist="38100" dir="2700000" algn="tl">
                    <a:srgbClr val="C0C0C0"/>
                  </a:outerShdw>
                </a:effectLst>
              </a:rPr>
              <a:t>-alvo da aterosclerose</a:t>
            </a:r>
          </a:p>
          <a:p>
            <a:pPr>
              <a:spcBef>
                <a:spcPts val="1200"/>
              </a:spcBef>
              <a:buClr>
                <a:schemeClr val="accent1"/>
              </a:buClr>
              <a:buSzPct val="75000"/>
              <a:buFont typeface="Wingdings" panose="05000000000000000000" pitchFamily="2" charset="2"/>
              <a:buChar char="Ø"/>
              <a:defRPr/>
            </a:pPr>
            <a:r>
              <a:rPr lang="pt-BR" altLang="pt-BR" b="1" dirty="0">
                <a:solidFill>
                  <a:schemeClr val="bg2"/>
                </a:solidFill>
                <a:effectLst>
                  <a:outerShdw blurRad="38100" dist="38100" dir="2700000" algn="tl">
                    <a:srgbClr val="C0C0C0"/>
                  </a:outerShdw>
                </a:effectLst>
              </a:rPr>
              <a:t>Epidemiologia</a:t>
            </a:r>
          </a:p>
          <a:p>
            <a:pPr>
              <a:spcBef>
                <a:spcPts val="1200"/>
              </a:spcBef>
              <a:buClr>
                <a:schemeClr val="accent1"/>
              </a:buClr>
              <a:buSzPct val="75000"/>
              <a:buFont typeface="Wingdings" panose="05000000000000000000" pitchFamily="2" charset="2"/>
              <a:buChar char="Ø"/>
              <a:defRPr/>
            </a:pPr>
            <a:r>
              <a:rPr lang="pt-BR" altLang="pt-BR" b="1" dirty="0">
                <a:solidFill>
                  <a:schemeClr val="bg2"/>
                </a:solidFill>
                <a:effectLst>
                  <a:outerShdw blurRad="38100" dist="38100" dir="2700000" algn="tl">
                    <a:srgbClr val="C0C0C0"/>
                  </a:outerShdw>
                </a:effectLst>
              </a:rPr>
              <a:t>Fatores de risco e etiológicos; marcadores</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Medidas de prevenção </a:t>
            </a:r>
          </a:p>
          <a:p>
            <a:pPr>
              <a:spcBef>
                <a:spcPts val="1200"/>
              </a:spcBef>
              <a:buClr>
                <a:schemeClr val="accent1"/>
              </a:buClr>
              <a:buSzPct val="75000"/>
              <a:buFont typeface="Wingdings" panose="05000000000000000000" pitchFamily="2" charset="2"/>
              <a:buChar char="Ø"/>
              <a:defRPr/>
            </a:pPr>
            <a:r>
              <a:rPr lang="pt-BR" altLang="pt-BR" b="1" dirty="0">
                <a:solidFill>
                  <a:srgbClr val="F2F2F2"/>
                </a:solidFill>
                <a:effectLst>
                  <a:outerShdw blurRad="38100" dist="38100" dir="2700000" algn="tl">
                    <a:srgbClr val="C0C0C0"/>
                  </a:outerShdw>
                </a:effectLst>
              </a:rPr>
              <a:t>Controle e tratamento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a:extLst>
              <a:ext uri="{FF2B5EF4-FFF2-40B4-BE49-F238E27FC236}">
                <a16:creationId xmlns:a16="http://schemas.microsoft.com/office/drawing/2014/main" xmlns="" id="{2242AA27-FD1E-1041-A6E6-08590864831D}"/>
              </a:ext>
            </a:extLst>
          </p:cNvPr>
          <p:cNvSpPr>
            <a:spLocks noGrp="1" noChangeArrowheads="1"/>
          </p:cNvSpPr>
          <p:nvPr>
            <p:ph type="title"/>
          </p:nvPr>
        </p:nvSpPr>
        <p:spPr>
          <a:xfrm>
            <a:off x="987425" y="923936"/>
            <a:ext cx="7186613" cy="2157413"/>
          </a:xfrm>
        </p:spPr>
        <p:txBody>
          <a:bodyPr/>
          <a:lstStyle/>
          <a:p>
            <a:r>
              <a:rPr lang="pt-BR" altLang="pt-BR" sz="2800" b="1" dirty="0">
                <a:solidFill>
                  <a:schemeClr val="tx1"/>
                </a:solidFill>
              </a:rPr>
              <a:t>Segundo a OMS, qual a primeira causa de mortalidade das populações em cada sexo na atualidade?</a:t>
            </a:r>
          </a:p>
        </p:txBody>
      </p:sp>
      <p:grpSp>
        <p:nvGrpSpPr>
          <p:cNvPr id="6" name="Agrupar 5">
            <a:extLst>
              <a:ext uri="{FF2B5EF4-FFF2-40B4-BE49-F238E27FC236}">
                <a16:creationId xmlns:a16="http://schemas.microsoft.com/office/drawing/2014/main" xmlns="" id="{CB1F52A3-652D-4143-953D-EA957CB54284}"/>
              </a:ext>
            </a:extLst>
          </p:cNvPr>
          <p:cNvGrpSpPr>
            <a:grpSpLocks/>
          </p:cNvGrpSpPr>
          <p:nvPr/>
        </p:nvGrpSpPr>
        <p:grpSpPr bwMode="auto">
          <a:xfrm>
            <a:off x="7175780" y="1156685"/>
            <a:ext cx="2929007" cy="4202716"/>
            <a:chOff x="6832445" y="1547934"/>
            <a:chExt cx="3057737" cy="4377125"/>
          </a:xfrm>
        </p:grpSpPr>
        <p:pic>
          <p:nvPicPr>
            <p:cNvPr id="4" name="Picture 9">
              <a:extLst>
                <a:ext uri="{FF2B5EF4-FFF2-40B4-BE49-F238E27FC236}">
                  <a16:creationId xmlns:a16="http://schemas.microsoft.com/office/drawing/2014/main" xmlns="" id="{281951ED-AC1E-6143-A9B4-666E179CFAE7}"/>
                </a:ext>
              </a:extLst>
            </p:cNvPr>
            <p:cNvPicPr>
              <a:picLocks noChangeAspect="1" noChangeArrowheads="1"/>
            </p:cNvPicPr>
            <p:nvPr/>
          </p:nvPicPr>
          <p:blipFill>
            <a:blip r:embed="rId2">
              <a:clrChange>
                <a:clrFrom>
                  <a:srgbClr val="003466"/>
                </a:clrFrom>
                <a:clrTo>
                  <a:srgbClr val="003466">
                    <a:alpha val="0"/>
                  </a:srgbClr>
                </a:clrTo>
              </a:clrChange>
            </a:blip>
            <a:srcRect/>
            <a:stretch>
              <a:fillRect/>
            </a:stretch>
          </p:blipFill>
          <p:spPr bwMode="auto">
            <a:xfrm>
              <a:off x="7028620" y="1547934"/>
              <a:ext cx="2861562" cy="4377125"/>
            </a:xfrm>
            <a:prstGeom prst="rect">
              <a:avLst/>
            </a:prstGeom>
            <a:noFill/>
            <a:ln>
              <a:noFill/>
            </a:ln>
            <a:effectLst>
              <a:outerShdw blurRad="152400" sx="102000" sy="102000" algn="ctr" rotWithShape="0">
                <a:srgbClr val="808080">
                  <a:alpha val="39998"/>
                </a:srgbClr>
              </a:outerShdw>
            </a:effectLst>
          </p:spPr>
        </p:pic>
        <p:sp>
          <p:nvSpPr>
            <p:cNvPr id="20485" name="CaixaDeTexto 4">
              <a:extLst>
                <a:ext uri="{FF2B5EF4-FFF2-40B4-BE49-F238E27FC236}">
                  <a16:creationId xmlns:a16="http://schemas.microsoft.com/office/drawing/2014/main" xmlns="" id="{6A99DE5E-5D88-1744-9A0D-E4A58D482562}"/>
                </a:ext>
              </a:extLst>
            </p:cNvPr>
            <p:cNvSpPr txBox="1">
              <a:spLocks noChangeArrowheads="1"/>
            </p:cNvSpPr>
            <p:nvPr/>
          </p:nvSpPr>
          <p:spPr bwMode="auto">
            <a:xfrm>
              <a:off x="6832445" y="4506154"/>
              <a:ext cx="3057737" cy="38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pt-BR" altLang="pt-BR" sz="1800" b="1" dirty="0">
                  <a:solidFill>
                    <a:srgbClr val="FFFFFF"/>
                  </a:solidFill>
                </a:rPr>
                <a:t>DCV em ambos os sexos</a:t>
              </a:r>
            </a:p>
          </p:txBody>
        </p:sp>
      </p:grpSp>
      <p:sp>
        <p:nvSpPr>
          <p:cNvPr id="2" name="Título 1">
            <a:extLst>
              <a:ext uri="{FF2B5EF4-FFF2-40B4-BE49-F238E27FC236}">
                <a16:creationId xmlns:a16="http://schemas.microsoft.com/office/drawing/2014/main" xmlns="" id="{8B5D6120-42CC-687D-D0E2-BC4B75337A58}"/>
              </a:ext>
            </a:extLst>
          </p:cNvPr>
          <p:cNvSpPr txBox="1">
            <a:spLocks noChangeArrowheads="1"/>
          </p:cNvSpPr>
          <p:nvPr/>
        </p:nvSpPr>
        <p:spPr bwMode="auto">
          <a:xfrm>
            <a:off x="771525" y="4609859"/>
            <a:ext cx="8372475" cy="171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pt-BR" altLang="pt-BR" sz="2800" b="1" kern="0" dirty="0">
                <a:solidFill>
                  <a:schemeClr val="tx1"/>
                </a:solidFill>
              </a:rPr>
              <a:t>Enquanto profissional da saúde, que medidas deveria tomar para mudar este cenário?</a:t>
            </a:r>
          </a:p>
        </p:txBody>
      </p:sp>
      <p:sp>
        <p:nvSpPr>
          <p:cNvPr id="3" name="TextBox 2">
            <a:extLst>
              <a:ext uri="{FF2B5EF4-FFF2-40B4-BE49-F238E27FC236}">
                <a16:creationId xmlns:a16="http://schemas.microsoft.com/office/drawing/2014/main" xmlns="" id="{53203085-77E2-F1C0-D587-E478ECC8EFD5}"/>
              </a:ext>
            </a:extLst>
          </p:cNvPr>
          <p:cNvSpPr txBox="1"/>
          <p:nvPr/>
        </p:nvSpPr>
        <p:spPr>
          <a:xfrm>
            <a:off x="533400" y="593108"/>
            <a:ext cx="2710999" cy="369332"/>
          </a:xfrm>
          <a:prstGeom prst="rect">
            <a:avLst/>
          </a:prstGeom>
          <a:noFill/>
        </p:spPr>
        <p:txBody>
          <a:bodyPr wrap="none" rtlCol="0">
            <a:spAutoFit/>
          </a:bodyPr>
          <a:lstStyle/>
          <a:p>
            <a:r>
              <a:rPr lang="x-none" b="1" i="1" dirty="0"/>
              <a:t>Exercício para reflexão</a:t>
            </a:r>
          </a:p>
        </p:txBody>
      </p:sp>
    </p:spTree>
    <p:extLst>
      <p:ext uri="{BB962C8B-B14F-4D97-AF65-F5344CB8AC3E}">
        <p14:creationId xmlns:p14="http://schemas.microsoft.com/office/powerpoint/2010/main" val="1208561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a:extLst>
              <a:ext uri="{FF2B5EF4-FFF2-40B4-BE49-F238E27FC236}">
                <a16:creationId xmlns:a16="http://schemas.microsoft.com/office/drawing/2014/main" xmlns="" id="{B393E101-5470-244A-9866-DFF80213EF1E}"/>
              </a:ext>
            </a:extLst>
          </p:cNvPr>
          <p:cNvSpPr>
            <a:spLocks noGrp="1" noChangeArrowheads="1"/>
          </p:cNvSpPr>
          <p:nvPr>
            <p:ph type="title"/>
          </p:nvPr>
        </p:nvSpPr>
        <p:spPr>
          <a:xfrm>
            <a:off x="1106488" y="911225"/>
            <a:ext cx="7950200" cy="1143000"/>
          </a:xfrm>
        </p:spPr>
        <p:txBody>
          <a:bodyPr/>
          <a:lstStyle/>
          <a:p>
            <a:r>
              <a:rPr lang="pt-BR" altLang="pt-BR" sz="3200" b="1">
                <a:solidFill>
                  <a:schemeClr val="tx1"/>
                </a:solidFill>
              </a:rPr>
              <a:t>Cite fatores de risco CV sobre os quais pode-se intervir</a:t>
            </a:r>
          </a:p>
        </p:txBody>
      </p:sp>
      <p:grpSp>
        <p:nvGrpSpPr>
          <p:cNvPr id="442" name="Agrupar 441">
            <a:extLst>
              <a:ext uri="{FF2B5EF4-FFF2-40B4-BE49-F238E27FC236}">
                <a16:creationId xmlns:a16="http://schemas.microsoft.com/office/drawing/2014/main" xmlns="" id="{0C5ED115-61C1-774C-AE7D-CDA0A6AC30D1}"/>
              </a:ext>
            </a:extLst>
          </p:cNvPr>
          <p:cNvGrpSpPr>
            <a:grpSpLocks/>
          </p:cNvGrpSpPr>
          <p:nvPr/>
        </p:nvGrpSpPr>
        <p:grpSpPr bwMode="auto">
          <a:xfrm>
            <a:off x="1304925" y="3021013"/>
            <a:ext cx="8035925" cy="3232150"/>
            <a:chOff x="1305144" y="3021516"/>
            <a:chExt cx="8035676" cy="3231513"/>
          </a:xfrm>
        </p:grpSpPr>
        <p:grpSp>
          <p:nvGrpSpPr>
            <p:cNvPr id="23556" name="Grupo 13">
              <a:extLst>
                <a:ext uri="{FF2B5EF4-FFF2-40B4-BE49-F238E27FC236}">
                  <a16:creationId xmlns:a16="http://schemas.microsoft.com/office/drawing/2014/main" xmlns="" id="{B54CCDD4-F360-3F47-BE34-C4C80A13481F}"/>
                </a:ext>
              </a:extLst>
            </p:cNvPr>
            <p:cNvGrpSpPr>
              <a:grpSpLocks/>
            </p:cNvGrpSpPr>
            <p:nvPr/>
          </p:nvGrpSpPr>
          <p:grpSpPr bwMode="auto">
            <a:xfrm>
              <a:off x="3502546" y="3021516"/>
              <a:ext cx="1495729" cy="1462022"/>
              <a:chOff x="609600" y="3657600"/>
              <a:chExt cx="2590800" cy="2590800"/>
            </a:xfrm>
          </p:grpSpPr>
          <p:sp>
            <p:nvSpPr>
              <p:cNvPr id="5" name="Elipse 14">
                <a:extLst>
                  <a:ext uri="{FF2B5EF4-FFF2-40B4-BE49-F238E27FC236}">
                    <a16:creationId xmlns:a16="http://schemas.microsoft.com/office/drawing/2014/main" xmlns="" id="{A32BA483-D6B2-3F4A-BD0A-2216C7E40C28}"/>
                  </a:ext>
                </a:extLst>
              </p:cNvPr>
              <p:cNvSpPr>
                <a:spLocks noChangeArrowheads="1"/>
              </p:cNvSpPr>
              <p:nvPr/>
            </p:nvSpPr>
            <p:spPr bwMode="auto">
              <a:xfrm>
                <a:off x="608959" y="3657600"/>
                <a:ext cx="2590194" cy="2590405"/>
              </a:xfrm>
              <a:prstGeom prst="ellipse">
                <a:avLst/>
              </a:prstGeom>
              <a:blipFill dpi="0" rotWithShape="1">
                <a:blip r:embed="rId2"/>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
            <p:nvSpPr>
              <p:cNvPr id="6" name="Freeform 22">
                <a:extLst>
                  <a:ext uri="{FF2B5EF4-FFF2-40B4-BE49-F238E27FC236}">
                    <a16:creationId xmlns:a16="http://schemas.microsoft.com/office/drawing/2014/main" xmlns="" id="{652A3BD2-A31B-F740-8CA8-1DE6BB042A60}"/>
                  </a:ext>
                </a:extLst>
              </p:cNvPr>
              <p:cNvSpPr>
                <a:spLocks/>
              </p:cNvSpPr>
              <p:nvPr/>
            </p:nvSpPr>
            <p:spPr bwMode="gray">
              <a:xfrm rot="10800000">
                <a:off x="1233136" y="5660172"/>
                <a:ext cx="1341841" cy="525956"/>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alpha val="80000"/>
                    </a:schemeClr>
                  </a:gs>
                  <a:gs pos="100000">
                    <a:schemeClr val="bg1">
                      <a:alpha val="4000"/>
                    </a:schemeClr>
                  </a:gs>
                </a:gsLst>
                <a:lin ang="5400000" scaled="1"/>
              </a:gradFill>
              <a:ln w="0">
                <a:noFill/>
                <a:prstDash val="solid"/>
                <a:round/>
                <a:headEnd/>
                <a:tailEnd/>
              </a:ln>
              <a:effectLst/>
            </p:spPr>
            <p:txBody>
              <a:bodyPr/>
              <a:lstStyle/>
              <a:p>
                <a:pPr eaLnBrk="1" hangingPunct="1">
                  <a:buFont typeface="Symbol" pitchFamily="18" charset="2"/>
                  <a:buChar char="¨"/>
                  <a:defRPr/>
                </a:pPr>
                <a:endParaRPr lang="pt-BR">
                  <a:latin typeface="Arial" charset="0"/>
                  <a:ea typeface="+mn-ea"/>
                </a:endParaRPr>
              </a:p>
            </p:txBody>
          </p:sp>
          <p:sp>
            <p:nvSpPr>
              <p:cNvPr id="7" name="Elipse 16">
                <a:extLst>
                  <a:ext uri="{FF2B5EF4-FFF2-40B4-BE49-F238E27FC236}">
                    <a16:creationId xmlns:a16="http://schemas.microsoft.com/office/drawing/2014/main" xmlns="" id="{104DBDB6-9AE7-AB44-9BE0-F975FA618C2B}"/>
                  </a:ext>
                </a:extLst>
              </p:cNvPr>
              <p:cNvSpPr/>
              <p:nvPr/>
            </p:nvSpPr>
            <p:spPr>
              <a:xfrm>
                <a:off x="1065405" y="3719477"/>
                <a:ext cx="1652555" cy="1077225"/>
              </a:xfrm>
              <a:prstGeom prst="ellipse">
                <a:avLst/>
              </a:prstGeom>
              <a:gradFill flip="none" rotWithShape="1">
                <a:gsLst>
                  <a:gs pos="0">
                    <a:schemeClr val="bg1">
                      <a:alpha val="93000"/>
                    </a:schemeClr>
                  </a:gs>
                  <a:gs pos="84000">
                    <a:schemeClr val="bg1">
                      <a:shade val="675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Char char="¨"/>
                  <a:defRPr/>
                </a:pPr>
                <a:endParaRPr lang="pt-BR" dirty="0"/>
              </a:p>
            </p:txBody>
          </p:sp>
        </p:grpSp>
        <p:pic>
          <p:nvPicPr>
            <p:cNvPr id="23557" name="Picture 4">
              <a:extLst>
                <a:ext uri="{FF2B5EF4-FFF2-40B4-BE49-F238E27FC236}">
                  <a16:creationId xmlns:a16="http://schemas.microsoft.com/office/drawing/2014/main" xmlns="" id="{D4F7FE66-6397-3A49-A0B7-73F103A6A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3505200"/>
              <a:ext cx="15240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http://i0.statig.com.br/fw/a9/e9/qq/a9e9qqpl10ntaqg6xd5fwthnp.jpg">
              <a:extLst>
                <a:ext uri="{FF2B5EF4-FFF2-40B4-BE49-F238E27FC236}">
                  <a16:creationId xmlns:a16="http://schemas.microsoft.com/office/drawing/2014/main" xmlns="" id="{BC667717-8806-D843-A4CC-61BD59CE9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263900"/>
              <a:ext cx="1536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a:extLst>
                <a:ext uri="{FF2B5EF4-FFF2-40B4-BE49-F238E27FC236}">
                  <a16:creationId xmlns:a16="http://schemas.microsoft.com/office/drawing/2014/main" xmlns="" id="{513C237C-3C3E-8247-AB22-E722A14D1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660900"/>
              <a:ext cx="20955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magem 2">
              <a:extLst>
                <a:ext uri="{FF2B5EF4-FFF2-40B4-BE49-F238E27FC236}">
                  <a16:creationId xmlns:a16="http://schemas.microsoft.com/office/drawing/2014/main" xmlns="" id="{3026E71E-7D8A-F64F-AA44-F037357A0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432300"/>
              <a:ext cx="1917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Imagem 3">
              <a:extLst>
                <a:ext uri="{FF2B5EF4-FFF2-40B4-BE49-F238E27FC236}">
                  <a16:creationId xmlns:a16="http://schemas.microsoft.com/office/drawing/2014/main" xmlns="" id="{BFC94064-C00C-EA4D-B503-E16F000A4A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660900"/>
              <a:ext cx="2336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2" name="Group 426">
              <a:extLst>
                <a:ext uri="{FF2B5EF4-FFF2-40B4-BE49-F238E27FC236}">
                  <a16:creationId xmlns:a16="http://schemas.microsoft.com/office/drawing/2014/main" xmlns="" id="{7C5D70C2-48A5-AF41-9D1E-0FCEB456AC77}"/>
                </a:ext>
              </a:extLst>
            </p:cNvPr>
            <p:cNvGrpSpPr>
              <a:grpSpLocks/>
            </p:cNvGrpSpPr>
            <p:nvPr/>
          </p:nvGrpSpPr>
          <p:grpSpPr bwMode="auto">
            <a:xfrm>
              <a:off x="8077006" y="3090797"/>
              <a:ext cx="1263814" cy="1242237"/>
              <a:chOff x="4468" y="1979"/>
              <a:chExt cx="1180" cy="1179"/>
            </a:xfrm>
          </p:grpSpPr>
          <p:grpSp>
            <p:nvGrpSpPr>
              <p:cNvPr id="23563" name="Group 7">
                <a:extLst>
                  <a:ext uri="{FF2B5EF4-FFF2-40B4-BE49-F238E27FC236}">
                    <a16:creationId xmlns:a16="http://schemas.microsoft.com/office/drawing/2014/main" xmlns="" id="{E9F51BB3-88E8-664E-AEC9-A4EE31611087}"/>
                  </a:ext>
                </a:extLst>
              </p:cNvPr>
              <p:cNvGrpSpPr>
                <a:grpSpLocks/>
              </p:cNvGrpSpPr>
              <p:nvPr/>
            </p:nvGrpSpPr>
            <p:grpSpPr bwMode="auto">
              <a:xfrm>
                <a:off x="4468" y="1979"/>
                <a:ext cx="1180" cy="1179"/>
                <a:chOff x="432" y="1361"/>
                <a:chExt cx="2154" cy="2153"/>
              </a:xfrm>
            </p:grpSpPr>
            <p:sp>
              <p:nvSpPr>
                <p:cNvPr id="23567" name="Oval 8">
                  <a:extLst>
                    <a:ext uri="{FF2B5EF4-FFF2-40B4-BE49-F238E27FC236}">
                      <a16:creationId xmlns:a16="http://schemas.microsoft.com/office/drawing/2014/main" xmlns="" id="{AC954BA8-5989-744B-9490-DF2BAB2B7671}"/>
                    </a:ext>
                  </a:extLst>
                </p:cNvPr>
                <p:cNvSpPr>
                  <a:spLocks noChangeAspect="1" noChangeArrowheads="1"/>
                </p:cNvSpPr>
                <p:nvPr/>
              </p:nvSpPr>
              <p:spPr bwMode="auto">
                <a:xfrm>
                  <a:off x="432" y="1361"/>
                  <a:ext cx="2153" cy="2153"/>
                </a:xfrm>
                <a:prstGeom prst="ellipse">
                  <a:avLst/>
                </a:prstGeom>
                <a:solidFill>
                  <a:srgbClr val="AB3972"/>
                </a:solidFill>
                <a:ln w="50800">
                  <a:solidFill>
                    <a:srgbClr val="75274E"/>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68" name="Oval 9">
                  <a:extLst>
                    <a:ext uri="{FF2B5EF4-FFF2-40B4-BE49-F238E27FC236}">
                      <a16:creationId xmlns:a16="http://schemas.microsoft.com/office/drawing/2014/main" xmlns="" id="{9F3400C5-2FE6-B74A-8367-FB4309AF3232}"/>
                    </a:ext>
                  </a:extLst>
                </p:cNvPr>
                <p:cNvSpPr>
                  <a:spLocks noChangeAspect="1" noChangeArrowheads="1"/>
                </p:cNvSpPr>
                <p:nvPr/>
              </p:nvSpPr>
              <p:spPr bwMode="auto">
                <a:xfrm>
                  <a:off x="815" y="1731"/>
                  <a:ext cx="1400" cy="1400"/>
                </a:xfrm>
                <a:prstGeom prst="ellipse">
                  <a:avLst/>
                </a:prstGeom>
                <a:gradFill rotWithShape="0">
                  <a:gsLst>
                    <a:gs pos="0">
                      <a:srgbClr val="FF99CC"/>
                    </a:gs>
                    <a:gs pos="100000">
                      <a:srgbClr val="C1749A"/>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69" name="AutoShape 10">
                  <a:extLst>
                    <a:ext uri="{FF2B5EF4-FFF2-40B4-BE49-F238E27FC236}">
                      <a16:creationId xmlns:a16="http://schemas.microsoft.com/office/drawing/2014/main" xmlns="" id="{E0B429C2-F067-274B-B2C3-B97715890DF5}"/>
                    </a:ext>
                  </a:extLst>
                </p:cNvPr>
                <p:cNvSpPr>
                  <a:spLocks noChangeAspect="1" noChangeArrowheads="1"/>
                </p:cNvSpPr>
                <p:nvPr/>
              </p:nvSpPr>
              <p:spPr bwMode="auto">
                <a:xfrm rot="-5073598">
                  <a:off x="650" y="2294"/>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0" name="AutoShape 11">
                  <a:extLst>
                    <a:ext uri="{FF2B5EF4-FFF2-40B4-BE49-F238E27FC236}">
                      <a16:creationId xmlns:a16="http://schemas.microsoft.com/office/drawing/2014/main" xmlns="" id="{0E7CC7FA-514E-3043-A60C-3A1CA3D0F53E}"/>
                    </a:ext>
                  </a:extLst>
                </p:cNvPr>
                <p:cNvSpPr>
                  <a:spLocks noChangeAspect="1" noChangeArrowheads="1"/>
                </p:cNvSpPr>
                <p:nvPr/>
              </p:nvSpPr>
              <p:spPr bwMode="auto">
                <a:xfrm rot="-3204357">
                  <a:off x="785" y="1923"/>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1" name="AutoShape 12">
                  <a:extLst>
                    <a:ext uri="{FF2B5EF4-FFF2-40B4-BE49-F238E27FC236}">
                      <a16:creationId xmlns:a16="http://schemas.microsoft.com/office/drawing/2014/main" xmlns="" id="{BD0E9DD9-E293-D646-98B5-E8A6AB6AE441}"/>
                    </a:ext>
                  </a:extLst>
                </p:cNvPr>
                <p:cNvSpPr>
                  <a:spLocks noChangeAspect="1" noChangeArrowheads="1"/>
                </p:cNvSpPr>
                <p:nvPr/>
              </p:nvSpPr>
              <p:spPr bwMode="auto">
                <a:xfrm rot="9573181">
                  <a:off x="1105" y="1697"/>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2" name="AutoShape 13">
                  <a:extLst>
                    <a:ext uri="{FF2B5EF4-FFF2-40B4-BE49-F238E27FC236}">
                      <a16:creationId xmlns:a16="http://schemas.microsoft.com/office/drawing/2014/main" xmlns="" id="{4BB732F2-035F-3E40-8C7B-389F16F61A76}"/>
                    </a:ext>
                  </a:extLst>
                </p:cNvPr>
                <p:cNvSpPr>
                  <a:spLocks noChangeAspect="1" noChangeArrowheads="1"/>
                </p:cNvSpPr>
                <p:nvPr/>
              </p:nvSpPr>
              <p:spPr bwMode="auto">
                <a:xfrm rot="990524">
                  <a:off x="1550" y="1649"/>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573" name="Group 14">
                  <a:extLst>
                    <a:ext uri="{FF2B5EF4-FFF2-40B4-BE49-F238E27FC236}">
                      <a16:creationId xmlns:a16="http://schemas.microsoft.com/office/drawing/2014/main" xmlns="" id="{A8E1F68A-64AD-5444-A7FF-CA09C7F006B6}"/>
                    </a:ext>
                  </a:extLst>
                </p:cNvPr>
                <p:cNvGrpSpPr>
                  <a:grpSpLocks noChangeAspect="1"/>
                </p:cNvGrpSpPr>
                <p:nvPr/>
              </p:nvGrpSpPr>
              <p:grpSpPr bwMode="auto">
                <a:xfrm rot="450404">
                  <a:off x="904" y="2942"/>
                  <a:ext cx="262" cy="93"/>
                  <a:chOff x="2170" y="3024"/>
                  <a:chExt cx="374" cy="132"/>
                </a:xfrm>
              </p:grpSpPr>
              <p:sp>
                <p:nvSpPr>
                  <p:cNvPr id="23980" name="AutoShape 15">
                    <a:extLst>
                      <a:ext uri="{FF2B5EF4-FFF2-40B4-BE49-F238E27FC236}">
                        <a16:creationId xmlns:a16="http://schemas.microsoft.com/office/drawing/2014/main" xmlns="" id="{4A4385CD-567D-2745-AB03-FF9F02FD437F}"/>
                      </a:ext>
                    </a:extLst>
                  </p:cNvPr>
                  <p:cNvSpPr>
                    <a:spLocks noChangeAspect="1" noChangeArrowheads="1"/>
                  </p:cNvSpPr>
                  <p:nvPr/>
                </p:nvSpPr>
                <p:spPr bwMode="auto">
                  <a:xfrm rot="-8918523">
                    <a:off x="2170" y="3024"/>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81" name="Oval 16">
                    <a:extLst>
                      <a:ext uri="{FF2B5EF4-FFF2-40B4-BE49-F238E27FC236}">
                        <a16:creationId xmlns:a16="http://schemas.microsoft.com/office/drawing/2014/main" xmlns="" id="{8093A969-4BB3-C046-8BBF-171E40AD0D2F}"/>
                      </a:ext>
                    </a:extLst>
                  </p:cNvPr>
                  <p:cNvSpPr>
                    <a:spLocks noChangeAspect="1" noChangeArrowheads="1"/>
                  </p:cNvSpPr>
                  <p:nvPr/>
                </p:nvSpPr>
                <p:spPr bwMode="auto">
                  <a:xfrm rot="1608495">
                    <a:off x="2291" y="3051"/>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574" name="Group 17">
                  <a:extLst>
                    <a:ext uri="{FF2B5EF4-FFF2-40B4-BE49-F238E27FC236}">
                      <a16:creationId xmlns:a16="http://schemas.microsoft.com/office/drawing/2014/main" xmlns="" id="{6A662DEB-40E7-0048-8EB9-BD5E0AE8FE1E}"/>
                    </a:ext>
                  </a:extLst>
                </p:cNvPr>
                <p:cNvGrpSpPr>
                  <a:grpSpLocks noChangeAspect="1"/>
                </p:cNvGrpSpPr>
                <p:nvPr/>
              </p:nvGrpSpPr>
              <p:grpSpPr bwMode="auto">
                <a:xfrm rot="1042071">
                  <a:off x="1248" y="3119"/>
                  <a:ext cx="262" cy="92"/>
                  <a:chOff x="2792" y="3132"/>
                  <a:chExt cx="374" cy="132"/>
                </a:xfrm>
              </p:grpSpPr>
              <p:sp>
                <p:nvSpPr>
                  <p:cNvPr id="23978" name="AutoShape 18">
                    <a:extLst>
                      <a:ext uri="{FF2B5EF4-FFF2-40B4-BE49-F238E27FC236}">
                        <a16:creationId xmlns:a16="http://schemas.microsoft.com/office/drawing/2014/main" xmlns="" id="{A3079EAC-4C2D-9441-99B6-0665E95F63C1}"/>
                      </a:ext>
                    </a:extLst>
                  </p:cNvPr>
                  <p:cNvSpPr>
                    <a:spLocks noChangeAspect="1" noChangeArrowheads="1"/>
                  </p:cNvSpPr>
                  <p:nvPr/>
                </p:nvSpPr>
                <p:spPr bwMode="auto">
                  <a:xfrm rot="-421978">
                    <a:off x="2792" y="3132"/>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9" name="Oval 19">
                    <a:extLst>
                      <a:ext uri="{FF2B5EF4-FFF2-40B4-BE49-F238E27FC236}">
                        <a16:creationId xmlns:a16="http://schemas.microsoft.com/office/drawing/2014/main" xmlns="" id="{167F9FF1-D1D0-9C4A-934C-E5FF63461EEF}"/>
                      </a:ext>
                    </a:extLst>
                  </p:cNvPr>
                  <p:cNvSpPr>
                    <a:spLocks noChangeAspect="1" noChangeArrowheads="1"/>
                  </p:cNvSpPr>
                  <p:nvPr/>
                </p:nvSpPr>
                <p:spPr bwMode="auto">
                  <a:xfrm rot="-836973">
                    <a:off x="2928" y="3168"/>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575" name="Group 20">
                  <a:extLst>
                    <a:ext uri="{FF2B5EF4-FFF2-40B4-BE49-F238E27FC236}">
                      <a16:creationId xmlns:a16="http://schemas.microsoft.com/office/drawing/2014/main" xmlns="" id="{D50D3BD6-B3C5-924C-8B15-3EF35C8B666B}"/>
                    </a:ext>
                  </a:extLst>
                </p:cNvPr>
                <p:cNvGrpSpPr>
                  <a:grpSpLocks noChangeAspect="1"/>
                </p:cNvGrpSpPr>
                <p:nvPr/>
              </p:nvGrpSpPr>
              <p:grpSpPr bwMode="auto">
                <a:xfrm rot="303112">
                  <a:off x="770" y="2572"/>
                  <a:ext cx="92" cy="262"/>
                  <a:chOff x="1870" y="2412"/>
                  <a:chExt cx="132" cy="374"/>
                </a:xfrm>
              </p:grpSpPr>
              <p:sp>
                <p:nvSpPr>
                  <p:cNvPr id="23976" name="AutoShape 21">
                    <a:extLst>
                      <a:ext uri="{FF2B5EF4-FFF2-40B4-BE49-F238E27FC236}">
                        <a16:creationId xmlns:a16="http://schemas.microsoft.com/office/drawing/2014/main" xmlns="" id="{5CB2BF07-A8A3-B245-90C4-2010EA9CB788}"/>
                      </a:ext>
                    </a:extLst>
                  </p:cNvPr>
                  <p:cNvSpPr>
                    <a:spLocks noChangeAspect="1" noChangeArrowheads="1"/>
                  </p:cNvSpPr>
                  <p:nvPr/>
                </p:nvSpPr>
                <p:spPr bwMode="auto">
                  <a:xfrm rot="-6967350">
                    <a:off x="1749" y="2533"/>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7" name="Oval 22">
                    <a:extLst>
                      <a:ext uri="{FF2B5EF4-FFF2-40B4-BE49-F238E27FC236}">
                        <a16:creationId xmlns:a16="http://schemas.microsoft.com/office/drawing/2014/main" xmlns="" id="{5128C926-C4E2-694A-B75A-F5BEF6F3EFF2}"/>
                      </a:ext>
                    </a:extLst>
                  </p:cNvPr>
                  <p:cNvSpPr>
                    <a:spLocks noChangeAspect="1" noChangeArrowheads="1"/>
                  </p:cNvSpPr>
                  <p:nvPr/>
                </p:nvSpPr>
                <p:spPr bwMode="auto">
                  <a:xfrm rot="4094369">
                    <a:off x="1872" y="2544"/>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23576" name="Oval 23">
                  <a:extLst>
                    <a:ext uri="{FF2B5EF4-FFF2-40B4-BE49-F238E27FC236}">
                      <a16:creationId xmlns:a16="http://schemas.microsoft.com/office/drawing/2014/main" xmlns="" id="{FA0EC7F1-DC49-424D-8C45-A54FBDA0C03B}"/>
                    </a:ext>
                  </a:extLst>
                </p:cNvPr>
                <p:cNvSpPr>
                  <a:spLocks noChangeAspect="1" noChangeArrowheads="1"/>
                </p:cNvSpPr>
                <p:nvPr/>
              </p:nvSpPr>
              <p:spPr bwMode="auto">
                <a:xfrm rot="5377805">
                  <a:off x="746" y="2303"/>
                  <a:ext cx="74" cy="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7" name="Oval 24">
                  <a:extLst>
                    <a:ext uri="{FF2B5EF4-FFF2-40B4-BE49-F238E27FC236}">
                      <a16:creationId xmlns:a16="http://schemas.microsoft.com/office/drawing/2014/main" xmlns="" id="{CE548B8F-C98E-C540-90D0-BB2ED4C7284F}"/>
                    </a:ext>
                  </a:extLst>
                </p:cNvPr>
                <p:cNvSpPr>
                  <a:spLocks noChangeAspect="1" noChangeArrowheads="1"/>
                </p:cNvSpPr>
                <p:nvPr/>
              </p:nvSpPr>
              <p:spPr bwMode="auto">
                <a:xfrm rot="-2703996">
                  <a:off x="888" y="1949"/>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8" name="Oval 25">
                  <a:extLst>
                    <a:ext uri="{FF2B5EF4-FFF2-40B4-BE49-F238E27FC236}">
                      <a16:creationId xmlns:a16="http://schemas.microsoft.com/office/drawing/2014/main" xmlns="" id="{D3FDB317-2363-2E47-BA6A-B4E5F416925B}"/>
                    </a:ext>
                  </a:extLst>
                </p:cNvPr>
                <p:cNvSpPr>
                  <a:spLocks noChangeAspect="1" noChangeArrowheads="1"/>
                </p:cNvSpPr>
                <p:nvPr/>
              </p:nvSpPr>
              <p:spPr bwMode="auto">
                <a:xfrm rot="-734693">
                  <a:off x="1207" y="1724"/>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79" name="Oval 26">
                  <a:extLst>
                    <a:ext uri="{FF2B5EF4-FFF2-40B4-BE49-F238E27FC236}">
                      <a16:creationId xmlns:a16="http://schemas.microsoft.com/office/drawing/2014/main" xmlns="" id="{20CE454F-D1E4-2045-8330-5DA950ED9C3C}"/>
                    </a:ext>
                  </a:extLst>
                </p:cNvPr>
                <p:cNvSpPr>
                  <a:spLocks noChangeAspect="1" noChangeArrowheads="1"/>
                </p:cNvSpPr>
                <p:nvPr/>
              </p:nvSpPr>
              <p:spPr bwMode="auto">
                <a:xfrm rot="1608495">
                  <a:off x="1637" y="1678"/>
                  <a:ext cx="75" cy="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580" name="Group 27">
                  <a:extLst>
                    <a:ext uri="{FF2B5EF4-FFF2-40B4-BE49-F238E27FC236}">
                      <a16:creationId xmlns:a16="http://schemas.microsoft.com/office/drawing/2014/main" xmlns="" id="{D2A0F723-F7DD-0448-BACA-43AD86ECC406}"/>
                    </a:ext>
                  </a:extLst>
                </p:cNvPr>
                <p:cNvGrpSpPr>
                  <a:grpSpLocks noChangeAspect="1"/>
                </p:cNvGrpSpPr>
                <p:nvPr/>
              </p:nvGrpSpPr>
              <p:grpSpPr bwMode="auto">
                <a:xfrm rot="-400638">
                  <a:off x="1577" y="3110"/>
                  <a:ext cx="262" cy="93"/>
                  <a:chOff x="2792" y="3132"/>
                  <a:chExt cx="374" cy="132"/>
                </a:xfrm>
              </p:grpSpPr>
              <p:sp>
                <p:nvSpPr>
                  <p:cNvPr id="23974" name="AutoShape 28">
                    <a:extLst>
                      <a:ext uri="{FF2B5EF4-FFF2-40B4-BE49-F238E27FC236}">
                        <a16:creationId xmlns:a16="http://schemas.microsoft.com/office/drawing/2014/main" xmlns="" id="{F35D1D4C-391D-8B44-B883-9B4F7AB698DF}"/>
                      </a:ext>
                    </a:extLst>
                  </p:cNvPr>
                  <p:cNvSpPr>
                    <a:spLocks noChangeAspect="1" noChangeArrowheads="1"/>
                  </p:cNvSpPr>
                  <p:nvPr/>
                </p:nvSpPr>
                <p:spPr bwMode="auto">
                  <a:xfrm rot="-421978">
                    <a:off x="2792" y="3132"/>
                    <a:ext cx="374" cy="13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5" name="Oval 29">
                    <a:extLst>
                      <a:ext uri="{FF2B5EF4-FFF2-40B4-BE49-F238E27FC236}">
                        <a16:creationId xmlns:a16="http://schemas.microsoft.com/office/drawing/2014/main" xmlns="" id="{BB868972-2A96-2B4F-AE7E-92FB3613821E}"/>
                      </a:ext>
                    </a:extLst>
                  </p:cNvPr>
                  <p:cNvSpPr>
                    <a:spLocks noChangeAspect="1" noChangeArrowheads="1"/>
                  </p:cNvSpPr>
                  <p:nvPr/>
                </p:nvSpPr>
                <p:spPr bwMode="auto">
                  <a:xfrm rot="-836973">
                    <a:off x="2928" y="3168"/>
                    <a:ext cx="106" cy="5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581" name="Group 30">
                  <a:extLst>
                    <a:ext uri="{FF2B5EF4-FFF2-40B4-BE49-F238E27FC236}">
                      <a16:creationId xmlns:a16="http://schemas.microsoft.com/office/drawing/2014/main" xmlns="" id="{92CFF8D3-149F-A448-866B-30B94A39F05E}"/>
                    </a:ext>
                  </a:extLst>
                </p:cNvPr>
                <p:cNvGrpSpPr>
                  <a:grpSpLocks noChangeAspect="1"/>
                </p:cNvGrpSpPr>
                <p:nvPr/>
              </p:nvGrpSpPr>
              <p:grpSpPr bwMode="auto">
                <a:xfrm>
                  <a:off x="871" y="1765"/>
                  <a:ext cx="1278" cy="1331"/>
                  <a:chOff x="1968" y="1200"/>
                  <a:chExt cx="1824" cy="1899"/>
                </a:xfrm>
              </p:grpSpPr>
              <p:grpSp>
                <p:nvGrpSpPr>
                  <p:cNvPr id="23810" name="Group 31">
                    <a:extLst>
                      <a:ext uri="{FF2B5EF4-FFF2-40B4-BE49-F238E27FC236}">
                        <a16:creationId xmlns:a16="http://schemas.microsoft.com/office/drawing/2014/main" xmlns="" id="{7718ECF7-CBA2-0943-91EA-FF859CE9251F}"/>
                      </a:ext>
                    </a:extLst>
                  </p:cNvPr>
                  <p:cNvGrpSpPr>
                    <a:grpSpLocks noChangeAspect="1"/>
                  </p:cNvGrpSpPr>
                  <p:nvPr/>
                </p:nvGrpSpPr>
                <p:grpSpPr bwMode="auto">
                  <a:xfrm>
                    <a:off x="1968" y="1200"/>
                    <a:ext cx="891" cy="987"/>
                    <a:chOff x="1968" y="1200"/>
                    <a:chExt cx="891" cy="987"/>
                  </a:xfrm>
                </p:grpSpPr>
                <p:sp>
                  <p:nvSpPr>
                    <p:cNvPr id="23934" name="Oval 32">
                      <a:extLst>
                        <a:ext uri="{FF2B5EF4-FFF2-40B4-BE49-F238E27FC236}">
                          <a16:creationId xmlns:a16="http://schemas.microsoft.com/office/drawing/2014/main" xmlns="" id="{D3EE9EA3-4132-0A45-8752-160BFFAC521E}"/>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5" name="Oval 33">
                      <a:extLst>
                        <a:ext uri="{FF2B5EF4-FFF2-40B4-BE49-F238E27FC236}">
                          <a16:creationId xmlns:a16="http://schemas.microsoft.com/office/drawing/2014/main" xmlns="" id="{0E77EA0A-1132-194C-8663-D348754D04B5}"/>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6" name="Oval 34">
                      <a:extLst>
                        <a:ext uri="{FF2B5EF4-FFF2-40B4-BE49-F238E27FC236}">
                          <a16:creationId xmlns:a16="http://schemas.microsoft.com/office/drawing/2014/main" xmlns="" id="{0831C747-D005-D149-B878-62C5B01C9593}"/>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7" name="Oval 35">
                      <a:extLst>
                        <a:ext uri="{FF2B5EF4-FFF2-40B4-BE49-F238E27FC236}">
                          <a16:creationId xmlns:a16="http://schemas.microsoft.com/office/drawing/2014/main" xmlns="" id="{91D058E7-E940-1A48-8217-10249C547038}"/>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8" name="Oval 36">
                      <a:extLst>
                        <a:ext uri="{FF2B5EF4-FFF2-40B4-BE49-F238E27FC236}">
                          <a16:creationId xmlns:a16="http://schemas.microsoft.com/office/drawing/2014/main" xmlns="" id="{346A9522-A99B-0A4D-8EAE-04F1CDF4ECEB}"/>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9" name="Oval 37">
                      <a:extLst>
                        <a:ext uri="{FF2B5EF4-FFF2-40B4-BE49-F238E27FC236}">
                          <a16:creationId xmlns:a16="http://schemas.microsoft.com/office/drawing/2014/main" xmlns="" id="{DC05BCF9-C41A-9D4E-961E-11B2E464C2E9}"/>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0" name="Oval 38">
                      <a:extLst>
                        <a:ext uri="{FF2B5EF4-FFF2-40B4-BE49-F238E27FC236}">
                          <a16:creationId xmlns:a16="http://schemas.microsoft.com/office/drawing/2014/main" xmlns="" id="{A2BB31EF-2CF9-E646-B2B3-87A208684219}"/>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1" name="Oval 39">
                      <a:extLst>
                        <a:ext uri="{FF2B5EF4-FFF2-40B4-BE49-F238E27FC236}">
                          <a16:creationId xmlns:a16="http://schemas.microsoft.com/office/drawing/2014/main" xmlns="" id="{FFEA7DD8-D06D-724D-B617-33190932E60A}"/>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2" name="Oval 40">
                      <a:extLst>
                        <a:ext uri="{FF2B5EF4-FFF2-40B4-BE49-F238E27FC236}">
                          <a16:creationId xmlns:a16="http://schemas.microsoft.com/office/drawing/2014/main" xmlns="" id="{467040EA-B65A-994C-AB13-E86A206DEAF4}"/>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3" name="Oval 41">
                      <a:extLst>
                        <a:ext uri="{FF2B5EF4-FFF2-40B4-BE49-F238E27FC236}">
                          <a16:creationId xmlns:a16="http://schemas.microsoft.com/office/drawing/2014/main" xmlns="" id="{C9164F6B-81D4-834B-B9B1-FBF62B49F661}"/>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4" name="Oval 42">
                      <a:extLst>
                        <a:ext uri="{FF2B5EF4-FFF2-40B4-BE49-F238E27FC236}">
                          <a16:creationId xmlns:a16="http://schemas.microsoft.com/office/drawing/2014/main" xmlns="" id="{CF14FE08-1814-184B-8CD7-EBB0D81D0E89}"/>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5" name="Oval 43">
                      <a:extLst>
                        <a:ext uri="{FF2B5EF4-FFF2-40B4-BE49-F238E27FC236}">
                          <a16:creationId xmlns:a16="http://schemas.microsoft.com/office/drawing/2014/main" xmlns="" id="{2FE63C18-E672-3341-B50D-19D0CA4EA709}"/>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6" name="Oval 44">
                      <a:extLst>
                        <a:ext uri="{FF2B5EF4-FFF2-40B4-BE49-F238E27FC236}">
                          <a16:creationId xmlns:a16="http://schemas.microsoft.com/office/drawing/2014/main" xmlns="" id="{AF4D4D42-7726-ED48-A255-1326B43A36FB}"/>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7" name="Oval 45">
                      <a:extLst>
                        <a:ext uri="{FF2B5EF4-FFF2-40B4-BE49-F238E27FC236}">
                          <a16:creationId xmlns:a16="http://schemas.microsoft.com/office/drawing/2014/main" xmlns="" id="{5EE8CAF3-5432-FA45-9856-B5B705C68175}"/>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8" name="Oval 46">
                      <a:extLst>
                        <a:ext uri="{FF2B5EF4-FFF2-40B4-BE49-F238E27FC236}">
                          <a16:creationId xmlns:a16="http://schemas.microsoft.com/office/drawing/2014/main" xmlns="" id="{2BBA055E-EABE-144B-8033-3CFCA60C2CD1}"/>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49" name="Oval 47">
                      <a:extLst>
                        <a:ext uri="{FF2B5EF4-FFF2-40B4-BE49-F238E27FC236}">
                          <a16:creationId xmlns:a16="http://schemas.microsoft.com/office/drawing/2014/main" xmlns="" id="{16254BE8-9239-BD40-A44B-122B8C5FBE91}"/>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0" name="Oval 48">
                      <a:extLst>
                        <a:ext uri="{FF2B5EF4-FFF2-40B4-BE49-F238E27FC236}">
                          <a16:creationId xmlns:a16="http://schemas.microsoft.com/office/drawing/2014/main" xmlns="" id="{1A05F179-A35A-6F4A-A23D-77987A084E73}"/>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1" name="Oval 49">
                      <a:extLst>
                        <a:ext uri="{FF2B5EF4-FFF2-40B4-BE49-F238E27FC236}">
                          <a16:creationId xmlns:a16="http://schemas.microsoft.com/office/drawing/2014/main" xmlns="" id="{42DFD029-36F7-544A-BFA3-1201DE0B3456}"/>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2" name="Oval 50">
                      <a:extLst>
                        <a:ext uri="{FF2B5EF4-FFF2-40B4-BE49-F238E27FC236}">
                          <a16:creationId xmlns:a16="http://schemas.microsoft.com/office/drawing/2014/main" xmlns="" id="{13AE3AAB-9D16-EF43-9739-7F850B9F832B}"/>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3" name="Oval 51">
                      <a:extLst>
                        <a:ext uri="{FF2B5EF4-FFF2-40B4-BE49-F238E27FC236}">
                          <a16:creationId xmlns:a16="http://schemas.microsoft.com/office/drawing/2014/main" xmlns="" id="{61A45CE2-5BCB-934C-84BD-1CEEACB4185A}"/>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4" name="Oval 52">
                      <a:extLst>
                        <a:ext uri="{FF2B5EF4-FFF2-40B4-BE49-F238E27FC236}">
                          <a16:creationId xmlns:a16="http://schemas.microsoft.com/office/drawing/2014/main" xmlns="" id="{CB6C8CB5-B023-DD43-A7C6-32E93CE6A076}"/>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5" name="Oval 53">
                      <a:extLst>
                        <a:ext uri="{FF2B5EF4-FFF2-40B4-BE49-F238E27FC236}">
                          <a16:creationId xmlns:a16="http://schemas.microsoft.com/office/drawing/2014/main" xmlns="" id="{AF4DE0B1-18CC-D54D-B227-A9B2D42E34CD}"/>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6" name="Oval 54">
                      <a:extLst>
                        <a:ext uri="{FF2B5EF4-FFF2-40B4-BE49-F238E27FC236}">
                          <a16:creationId xmlns:a16="http://schemas.microsoft.com/office/drawing/2014/main" xmlns="" id="{F024F0EE-6536-6140-9992-652C6F614E6C}"/>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7" name="Oval 55">
                      <a:extLst>
                        <a:ext uri="{FF2B5EF4-FFF2-40B4-BE49-F238E27FC236}">
                          <a16:creationId xmlns:a16="http://schemas.microsoft.com/office/drawing/2014/main" xmlns="" id="{B6964043-2DBE-424D-959C-C955B6002CA9}"/>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8" name="Oval 56">
                      <a:extLst>
                        <a:ext uri="{FF2B5EF4-FFF2-40B4-BE49-F238E27FC236}">
                          <a16:creationId xmlns:a16="http://schemas.microsoft.com/office/drawing/2014/main" xmlns="" id="{11263A7F-FB38-AF44-B1A0-C2C286DF9DB4}"/>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59" name="Oval 57">
                      <a:extLst>
                        <a:ext uri="{FF2B5EF4-FFF2-40B4-BE49-F238E27FC236}">
                          <a16:creationId xmlns:a16="http://schemas.microsoft.com/office/drawing/2014/main" xmlns="" id="{AE8C2557-D632-C049-A4F9-BF6754E56C76}"/>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0" name="Oval 58">
                      <a:extLst>
                        <a:ext uri="{FF2B5EF4-FFF2-40B4-BE49-F238E27FC236}">
                          <a16:creationId xmlns:a16="http://schemas.microsoft.com/office/drawing/2014/main" xmlns="" id="{5C163E99-BF51-6440-B045-C3A0BB10C850}"/>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1" name="Oval 59">
                      <a:extLst>
                        <a:ext uri="{FF2B5EF4-FFF2-40B4-BE49-F238E27FC236}">
                          <a16:creationId xmlns:a16="http://schemas.microsoft.com/office/drawing/2014/main" xmlns="" id="{E19811AE-D6BE-2147-AAC2-B6A33DE8180D}"/>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2" name="Oval 60">
                      <a:extLst>
                        <a:ext uri="{FF2B5EF4-FFF2-40B4-BE49-F238E27FC236}">
                          <a16:creationId xmlns:a16="http://schemas.microsoft.com/office/drawing/2014/main" xmlns="" id="{D7C9BC1D-8D1C-5546-85C5-1CB35EBA5CEB}"/>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3" name="Oval 61">
                      <a:extLst>
                        <a:ext uri="{FF2B5EF4-FFF2-40B4-BE49-F238E27FC236}">
                          <a16:creationId xmlns:a16="http://schemas.microsoft.com/office/drawing/2014/main" xmlns="" id="{52579FE2-CAC3-8247-9743-34ACA88E8315}"/>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4" name="Oval 62">
                      <a:extLst>
                        <a:ext uri="{FF2B5EF4-FFF2-40B4-BE49-F238E27FC236}">
                          <a16:creationId xmlns:a16="http://schemas.microsoft.com/office/drawing/2014/main" xmlns="" id="{73828806-6446-B240-95C8-3ADE3F1920B8}"/>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5" name="Oval 63">
                      <a:extLst>
                        <a:ext uri="{FF2B5EF4-FFF2-40B4-BE49-F238E27FC236}">
                          <a16:creationId xmlns:a16="http://schemas.microsoft.com/office/drawing/2014/main" xmlns="" id="{A762494E-3E10-F84F-A265-5C5FE33560BF}"/>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6" name="Oval 64">
                      <a:extLst>
                        <a:ext uri="{FF2B5EF4-FFF2-40B4-BE49-F238E27FC236}">
                          <a16:creationId xmlns:a16="http://schemas.microsoft.com/office/drawing/2014/main" xmlns="" id="{A024CBCC-0258-DB4B-8B26-43C33C40E8DB}"/>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7" name="Oval 65">
                      <a:extLst>
                        <a:ext uri="{FF2B5EF4-FFF2-40B4-BE49-F238E27FC236}">
                          <a16:creationId xmlns:a16="http://schemas.microsoft.com/office/drawing/2014/main" xmlns="" id="{8F13CEFA-6AE3-A248-8913-8635E02D5BAF}"/>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8" name="Oval 66">
                      <a:extLst>
                        <a:ext uri="{FF2B5EF4-FFF2-40B4-BE49-F238E27FC236}">
                          <a16:creationId xmlns:a16="http://schemas.microsoft.com/office/drawing/2014/main" xmlns="" id="{753DD5A6-8B50-114D-9DB1-C20D09E682FB}"/>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69" name="Oval 67">
                      <a:extLst>
                        <a:ext uri="{FF2B5EF4-FFF2-40B4-BE49-F238E27FC236}">
                          <a16:creationId xmlns:a16="http://schemas.microsoft.com/office/drawing/2014/main" xmlns="" id="{A02A02C1-EBCF-E84D-A9C0-DFFE6F40F6E4}"/>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0" name="Oval 68">
                      <a:extLst>
                        <a:ext uri="{FF2B5EF4-FFF2-40B4-BE49-F238E27FC236}">
                          <a16:creationId xmlns:a16="http://schemas.microsoft.com/office/drawing/2014/main" xmlns="" id="{9EBF54C2-F03C-7247-9A75-1F4629922CCC}"/>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1" name="Oval 69">
                      <a:extLst>
                        <a:ext uri="{FF2B5EF4-FFF2-40B4-BE49-F238E27FC236}">
                          <a16:creationId xmlns:a16="http://schemas.microsoft.com/office/drawing/2014/main" xmlns="" id="{B64BBB7E-1684-D24A-A429-BA0D6E8DD6DF}"/>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2" name="Oval 70">
                      <a:extLst>
                        <a:ext uri="{FF2B5EF4-FFF2-40B4-BE49-F238E27FC236}">
                          <a16:creationId xmlns:a16="http://schemas.microsoft.com/office/drawing/2014/main" xmlns="" id="{C2B8FC9E-E86A-3049-924C-4284FE20D605}"/>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73" name="Oval 71">
                      <a:extLst>
                        <a:ext uri="{FF2B5EF4-FFF2-40B4-BE49-F238E27FC236}">
                          <a16:creationId xmlns:a16="http://schemas.microsoft.com/office/drawing/2014/main" xmlns="" id="{0AE9EF88-2EFF-1F49-89DB-F5D3835AE3D9}"/>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811" name="Group 72">
                    <a:extLst>
                      <a:ext uri="{FF2B5EF4-FFF2-40B4-BE49-F238E27FC236}">
                        <a16:creationId xmlns:a16="http://schemas.microsoft.com/office/drawing/2014/main" xmlns="" id="{E22852DF-54CD-1C47-A5DC-3A30662B3F8C}"/>
                      </a:ext>
                    </a:extLst>
                  </p:cNvPr>
                  <p:cNvGrpSpPr>
                    <a:grpSpLocks noChangeAspect="1"/>
                  </p:cNvGrpSpPr>
                  <p:nvPr/>
                </p:nvGrpSpPr>
                <p:grpSpPr bwMode="auto">
                  <a:xfrm flipH="1">
                    <a:off x="2901" y="1200"/>
                    <a:ext cx="891" cy="987"/>
                    <a:chOff x="1968" y="1200"/>
                    <a:chExt cx="891" cy="987"/>
                  </a:xfrm>
                </p:grpSpPr>
                <p:sp>
                  <p:nvSpPr>
                    <p:cNvPr id="23894" name="Oval 73">
                      <a:extLst>
                        <a:ext uri="{FF2B5EF4-FFF2-40B4-BE49-F238E27FC236}">
                          <a16:creationId xmlns:a16="http://schemas.microsoft.com/office/drawing/2014/main" xmlns="" id="{53096D6F-4411-7E46-B705-1786F02B616C}"/>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5" name="Oval 74">
                      <a:extLst>
                        <a:ext uri="{FF2B5EF4-FFF2-40B4-BE49-F238E27FC236}">
                          <a16:creationId xmlns:a16="http://schemas.microsoft.com/office/drawing/2014/main" xmlns="" id="{10454E85-3A15-6043-AA09-83769FCEC72F}"/>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6" name="Oval 75">
                      <a:extLst>
                        <a:ext uri="{FF2B5EF4-FFF2-40B4-BE49-F238E27FC236}">
                          <a16:creationId xmlns:a16="http://schemas.microsoft.com/office/drawing/2014/main" xmlns="" id="{44E48740-C853-AD41-BF50-C42D9E8BAC37}"/>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7" name="Oval 76">
                      <a:extLst>
                        <a:ext uri="{FF2B5EF4-FFF2-40B4-BE49-F238E27FC236}">
                          <a16:creationId xmlns:a16="http://schemas.microsoft.com/office/drawing/2014/main" xmlns="" id="{12289212-F8A3-604D-827E-A8EDEDF418FC}"/>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8" name="Oval 77">
                      <a:extLst>
                        <a:ext uri="{FF2B5EF4-FFF2-40B4-BE49-F238E27FC236}">
                          <a16:creationId xmlns:a16="http://schemas.microsoft.com/office/drawing/2014/main" xmlns="" id="{2EED40F8-3439-F842-8493-3A5EEFF602C8}"/>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9" name="Oval 78">
                      <a:extLst>
                        <a:ext uri="{FF2B5EF4-FFF2-40B4-BE49-F238E27FC236}">
                          <a16:creationId xmlns:a16="http://schemas.microsoft.com/office/drawing/2014/main" xmlns="" id="{367629D8-4358-5643-BEA6-7101E1999DEA}"/>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0" name="Oval 79">
                      <a:extLst>
                        <a:ext uri="{FF2B5EF4-FFF2-40B4-BE49-F238E27FC236}">
                          <a16:creationId xmlns:a16="http://schemas.microsoft.com/office/drawing/2014/main" xmlns="" id="{4FF8DE07-D5A1-6F4E-B5BC-2CC9D8FB24FD}"/>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1" name="Oval 80">
                      <a:extLst>
                        <a:ext uri="{FF2B5EF4-FFF2-40B4-BE49-F238E27FC236}">
                          <a16:creationId xmlns:a16="http://schemas.microsoft.com/office/drawing/2014/main" xmlns="" id="{241C9667-7427-A641-8B24-2CEB4A95EFFE}"/>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2" name="Oval 81">
                      <a:extLst>
                        <a:ext uri="{FF2B5EF4-FFF2-40B4-BE49-F238E27FC236}">
                          <a16:creationId xmlns:a16="http://schemas.microsoft.com/office/drawing/2014/main" xmlns="" id="{51705A0A-1DEC-C649-8174-B3D8F60705BE}"/>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3" name="Oval 82">
                      <a:extLst>
                        <a:ext uri="{FF2B5EF4-FFF2-40B4-BE49-F238E27FC236}">
                          <a16:creationId xmlns:a16="http://schemas.microsoft.com/office/drawing/2014/main" xmlns="" id="{0EC1AB17-09FF-FA49-9516-BEE981B7F86A}"/>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4" name="Oval 83">
                      <a:extLst>
                        <a:ext uri="{FF2B5EF4-FFF2-40B4-BE49-F238E27FC236}">
                          <a16:creationId xmlns:a16="http://schemas.microsoft.com/office/drawing/2014/main" xmlns="" id="{2C394B30-D13F-DD4C-88A5-80F4691566F6}"/>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5" name="Oval 84">
                      <a:extLst>
                        <a:ext uri="{FF2B5EF4-FFF2-40B4-BE49-F238E27FC236}">
                          <a16:creationId xmlns:a16="http://schemas.microsoft.com/office/drawing/2014/main" xmlns="" id="{E8A12CD9-636A-AF47-8E10-046F3FAE3486}"/>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6" name="Oval 85">
                      <a:extLst>
                        <a:ext uri="{FF2B5EF4-FFF2-40B4-BE49-F238E27FC236}">
                          <a16:creationId xmlns:a16="http://schemas.microsoft.com/office/drawing/2014/main" xmlns="" id="{C2EDC8E5-9B93-1547-9141-F5C364A45E05}"/>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7" name="Oval 86">
                      <a:extLst>
                        <a:ext uri="{FF2B5EF4-FFF2-40B4-BE49-F238E27FC236}">
                          <a16:creationId xmlns:a16="http://schemas.microsoft.com/office/drawing/2014/main" xmlns="" id="{A84F1865-3EBD-F043-9EFA-9960538D1366}"/>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8" name="Oval 87">
                      <a:extLst>
                        <a:ext uri="{FF2B5EF4-FFF2-40B4-BE49-F238E27FC236}">
                          <a16:creationId xmlns:a16="http://schemas.microsoft.com/office/drawing/2014/main" xmlns="" id="{FADBDCBD-4569-6B4A-B986-991306E8AC0B}"/>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09" name="Oval 88">
                      <a:extLst>
                        <a:ext uri="{FF2B5EF4-FFF2-40B4-BE49-F238E27FC236}">
                          <a16:creationId xmlns:a16="http://schemas.microsoft.com/office/drawing/2014/main" xmlns="" id="{9A15DFD7-CD2B-0A46-9FE7-8EEC6432033E}"/>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0" name="Oval 89">
                      <a:extLst>
                        <a:ext uri="{FF2B5EF4-FFF2-40B4-BE49-F238E27FC236}">
                          <a16:creationId xmlns:a16="http://schemas.microsoft.com/office/drawing/2014/main" xmlns="" id="{8D6D5311-D4A0-F343-A083-AE359F94FD28}"/>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1" name="Oval 90">
                      <a:extLst>
                        <a:ext uri="{FF2B5EF4-FFF2-40B4-BE49-F238E27FC236}">
                          <a16:creationId xmlns:a16="http://schemas.microsoft.com/office/drawing/2014/main" xmlns="" id="{F6FB05B0-8F41-D04D-A0F3-270DF1EEBE4C}"/>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2" name="Oval 91">
                      <a:extLst>
                        <a:ext uri="{FF2B5EF4-FFF2-40B4-BE49-F238E27FC236}">
                          <a16:creationId xmlns:a16="http://schemas.microsoft.com/office/drawing/2014/main" xmlns="" id="{BE41CEFC-5C3D-EC48-8068-070161203F36}"/>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3" name="Oval 92">
                      <a:extLst>
                        <a:ext uri="{FF2B5EF4-FFF2-40B4-BE49-F238E27FC236}">
                          <a16:creationId xmlns:a16="http://schemas.microsoft.com/office/drawing/2014/main" xmlns="" id="{0C9645C9-BE58-9541-8FF1-2CB673D6B102}"/>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4" name="Oval 93">
                      <a:extLst>
                        <a:ext uri="{FF2B5EF4-FFF2-40B4-BE49-F238E27FC236}">
                          <a16:creationId xmlns:a16="http://schemas.microsoft.com/office/drawing/2014/main" xmlns="" id="{F086D253-38C2-3348-AF90-87BB82D621DA}"/>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5" name="Oval 94">
                      <a:extLst>
                        <a:ext uri="{FF2B5EF4-FFF2-40B4-BE49-F238E27FC236}">
                          <a16:creationId xmlns:a16="http://schemas.microsoft.com/office/drawing/2014/main" xmlns="" id="{656679B4-539A-9A4A-BC3F-62066DF4B7CE}"/>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6" name="Oval 95">
                      <a:extLst>
                        <a:ext uri="{FF2B5EF4-FFF2-40B4-BE49-F238E27FC236}">
                          <a16:creationId xmlns:a16="http://schemas.microsoft.com/office/drawing/2014/main" xmlns="" id="{842E06AC-B5C3-4F48-BB3D-1EF857436B46}"/>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7" name="Oval 96">
                      <a:extLst>
                        <a:ext uri="{FF2B5EF4-FFF2-40B4-BE49-F238E27FC236}">
                          <a16:creationId xmlns:a16="http://schemas.microsoft.com/office/drawing/2014/main" xmlns="" id="{52DF16A8-7FD8-5740-B1A4-81C564725197}"/>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8" name="Oval 97">
                      <a:extLst>
                        <a:ext uri="{FF2B5EF4-FFF2-40B4-BE49-F238E27FC236}">
                          <a16:creationId xmlns:a16="http://schemas.microsoft.com/office/drawing/2014/main" xmlns="" id="{E6848B21-C4AD-AB45-9F8D-9EFCE14F40B1}"/>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19" name="Oval 98">
                      <a:extLst>
                        <a:ext uri="{FF2B5EF4-FFF2-40B4-BE49-F238E27FC236}">
                          <a16:creationId xmlns:a16="http://schemas.microsoft.com/office/drawing/2014/main" xmlns="" id="{1C640041-F008-934E-9CA7-BCEB3EE77DC6}"/>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0" name="Oval 99">
                      <a:extLst>
                        <a:ext uri="{FF2B5EF4-FFF2-40B4-BE49-F238E27FC236}">
                          <a16:creationId xmlns:a16="http://schemas.microsoft.com/office/drawing/2014/main" xmlns="" id="{E6161DCD-0F0C-1F44-A5A5-B62BEFC3C1B0}"/>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1" name="Oval 100">
                      <a:extLst>
                        <a:ext uri="{FF2B5EF4-FFF2-40B4-BE49-F238E27FC236}">
                          <a16:creationId xmlns:a16="http://schemas.microsoft.com/office/drawing/2014/main" xmlns="" id="{12287E94-115A-924B-939F-93C9BE670600}"/>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2" name="Oval 101">
                      <a:extLst>
                        <a:ext uri="{FF2B5EF4-FFF2-40B4-BE49-F238E27FC236}">
                          <a16:creationId xmlns:a16="http://schemas.microsoft.com/office/drawing/2014/main" xmlns="" id="{ABD26596-072C-9141-B179-83D40AC28773}"/>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3" name="Oval 102">
                      <a:extLst>
                        <a:ext uri="{FF2B5EF4-FFF2-40B4-BE49-F238E27FC236}">
                          <a16:creationId xmlns:a16="http://schemas.microsoft.com/office/drawing/2014/main" xmlns="" id="{294566C7-555A-AE42-96F0-A4387237D01B}"/>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4" name="Oval 103">
                      <a:extLst>
                        <a:ext uri="{FF2B5EF4-FFF2-40B4-BE49-F238E27FC236}">
                          <a16:creationId xmlns:a16="http://schemas.microsoft.com/office/drawing/2014/main" xmlns="" id="{8122E9CB-6E50-A94F-8D54-09C8A1BFFC38}"/>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5" name="Oval 104">
                      <a:extLst>
                        <a:ext uri="{FF2B5EF4-FFF2-40B4-BE49-F238E27FC236}">
                          <a16:creationId xmlns:a16="http://schemas.microsoft.com/office/drawing/2014/main" xmlns="" id="{01D33ECB-3780-4E42-9AE1-D3500750F5A6}"/>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6" name="Oval 105">
                      <a:extLst>
                        <a:ext uri="{FF2B5EF4-FFF2-40B4-BE49-F238E27FC236}">
                          <a16:creationId xmlns:a16="http://schemas.microsoft.com/office/drawing/2014/main" xmlns="" id="{660E4237-482D-1347-A896-EC89DEE11030}"/>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7" name="Oval 106">
                      <a:extLst>
                        <a:ext uri="{FF2B5EF4-FFF2-40B4-BE49-F238E27FC236}">
                          <a16:creationId xmlns:a16="http://schemas.microsoft.com/office/drawing/2014/main" xmlns="" id="{00B6BC5C-6337-554E-8520-BC3B9F5ADC68}"/>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8" name="Oval 107">
                      <a:extLst>
                        <a:ext uri="{FF2B5EF4-FFF2-40B4-BE49-F238E27FC236}">
                          <a16:creationId xmlns:a16="http://schemas.microsoft.com/office/drawing/2014/main" xmlns="" id="{BF2EC780-E3F6-CE45-93CE-992184D4F9F7}"/>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29" name="Oval 108">
                      <a:extLst>
                        <a:ext uri="{FF2B5EF4-FFF2-40B4-BE49-F238E27FC236}">
                          <a16:creationId xmlns:a16="http://schemas.microsoft.com/office/drawing/2014/main" xmlns="" id="{E9F973B7-CFFB-9B47-8417-DF217C279419}"/>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0" name="Oval 109">
                      <a:extLst>
                        <a:ext uri="{FF2B5EF4-FFF2-40B4-BE49-F238E27FC236}">
                          <a16:creationId xmlns:a16="http://schemas.microsoft.com/office/drawing/2014/main" xmlns="" id="{CAEB6C74-060C-4346-83E9-FF777269BFB1}"/>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1" name="Oval 110">
                      <a:extLst>
                        <a:ext uri="{FF2B5EF4-FFF2-40B4-BE49-F238E27FC236}">
                          <a16:creationId xmlns:a16="http://schemas.microsoft.com/office/drawing/2014/main" xmlns="" id="{8665C29F-8AFE-1544-9029-6AD8178B00C9}"/>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2" name="Oval 111">
                      <a:extLst>
                        <a:ext uri="{FF2B5EF4-FFF2-40B4-BE49-F238E27FC236}">
                          <a16:creationId xmlns:a16="http://schemas.microsoft.com/office/drawing/2014/main" xmlns="" id="{0D73C11C-8C4D-2448-B773-5EAF53C05890}"/>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933" name="Oval 112">
                      <a:extLst>
                        <a:ext uri="{FF2B5EF4-FFF2-40B4-BE49-F238E27FC236}">
                          <a16:creationId xmlns:a16="http://schemas.microsoft.com/office/drawing/2014/main" xmlns="" id="{D4180AB0-5EB8-534E-8611-ED5305A8B4B0}"/>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812" name="Group 113">
                    <a:extLst>
                      <a:ext uri="{FF2B5EF4-FFF2-40B4-BE49-F238E27FC236}">
                        <a16:creationId xmlns:a16="http://schemas.microsoft.com/office/drawing/2014/main" xmlns="" id="{0DE81ECA-DD24-C74A-A767-194016028AC0}"/>
                      </a:ext>
                    </a:extLst>
                  </p:cNvPr>
                  <p:cNvGrpSpPr>
                    <a:grpSpLocks noChangeAspect="1"/>
                  </p:cNvGrpSpPr>
                  <p:nvPr/>
                </p:nvGrpSpPr>
                <p:grpSpPr bwMode="auto">
                  <a:xfrm flipH="1" flipV="1">
                    <a:off x="2901" y="2112"/>
                    <a:ext cx="891" cy="987"/>
                    <a:chOff x="1968" y="1200"/>
                    <a:chExt cx="891" cy="987"/>
                  </a:xfrm>
                </p:grpSpPr>
                <p:sp>
                  <p:nvSpPr>
                    <p:cNvPr id="23854" name="Oval 114">
                      <a:extLst>
                        <a:ext uri="{FF2B5EF4-FFF2-40B4-BE49-F238E27FC236}">
                          <a16:creationId xmlns:a16="http://schemas.microsoft.com/office/drawing/2014/main" xmlns="" id="{DAFE1D12-6253-6547-A592-264AACCE22CD}"/>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5" name="Oval 115">
                      <a:extLst>
                        <a:ext uri="{FF2B5EF4-FFF2-40B4-BE49-F238E27FC236}">
                          <a16:creationId xmlns:a16="http://schemas.microsoft.com/office/drawing/2014/main" xmlns="" id="{9F689C4C-01BA-AE46-B4FE-107129BE3FB6}"/>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6" name="Oval 116">
                      <a:extLst>
                        <a:ext uri="{FF2B5EF4-FFF2-40B4-BE49-F238E27FC236}">
                          <a16:creationId xmlns:a16="http://schemas.microsoft.com/office/drawing/2014/main" xmlns="" id="{E7DD9FBE-5986-1041-ACFC-ADCFDB51924E}"/>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7" name="Oval 117">
                      <a:extLst>
                        <a:ext uri="{FF2B5EF4-FFF2-40B4-BE49-F238E27FC236}">
                          <a16:creationId xmlns:a16="http://schemas.microsoft.com/office/drawing/2014/main" xmlns="" id="{6FA5C057-6363-584C-8D71-847507409A8D}"/>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8" name="Oval 118">
                      <a:extLst>
                        <a:ext uri="{FF2B5EF4-FFF2-40B4-BE49-F238E27FC236}">
                          <a16:creationId xmlns:a16="http://schemas.microsoft.com/office/drawing/2014/main" xmlns="" id="{BDE97119-FF57-5F42-AFF9-D37127D8E571}"/>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9" name="Oval 119">
                      <a:extLst>
                        <a:ext uri="{FF2B5EF4-FFF2-40B4-BE49-F238E27FC236}">
                          <a16:creationId xmlns:a16="http://schemas.microsoft.com/office/drawing/2014/main" xmlns="" id="{88CF7165-8047-5740-8F95-1127B9D3B037}"/>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0" name="Oval 120">
                      <a:extLst>
                        <a:ext uri="{FF2B5EF4-FFF2-40B4-BE49-F238E27FC236}">
                          <a16:creationId xmlns:a16="http://schemas.microsoft.com/office/drawing/2014/main" xmlns="" id="{D2795714-31B4-FE45-8117-82B28E0FCA6C}"/>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1" name="Oval 121">
                      <a:extLst>
                        <a:ext uri="{FF2B5EF4-FFF2-40B4-BE49-F238E27FC236}">
                          <a16:creationId xmlns:a16="http://schemas.microsoft.com/office/drawing/2014/main" xmlns="" id="{F39D1628-37CA-E549-91B0-772C74DA263E}"/>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2" name="Oval 122">
                      <a:extLst>
                        <a:ext uri="{FF2B5EF4-FFF2-40B4-BE49-F238E27FC236}">
                          <a16:creationId xmlns:a16="http://schemas.microsoft.com/office/drawing/2014/main" xmlns="" id="{0A3D6E91-638B-4F40-9D41-EA62EC5C4C50}"/>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3" name="Oval 123">
                      <a:extLst>
                        <a:ext uri="{FF2B5EF4-FFF2-40B4-BE49-F238E27FC236}">
                          <a16:creationId xmlns:a16="http://schemas.microsoft.com/office/drawing/2014/main" xmlns="" id="{A8D3437E-307B-EE4E-8F9D-0D6595C22C72}"/>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4" name="Oval 124">
                      <a:extLst>
                        <a:ext uri="{FF2B5EF4-FFF2-40B4-BE49-F238E27FC236}">
                          <a16:creationId xmlns:a16="http://schemas.microsoft.com/office/drawing/2014/main" xmlns="" id="{711A4E88-6781-3D49-946E-1E1FCEFC1392}"/>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5" name="Oval 125">
                      <a:extLst>
                        <a:ext uri="{FF2B5EF4-FFF2-40B4-BE49-F238E27FC236}">
                          <a16:creationId xmlns:a16="http://schemas.microsoft.com/office/drawing/2014/main" xmlns="" id="{77744DF9-D722-C943-8983-02A2AABCC2C3}"/>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6" name="Oval 126">
                      <a:extLst>
                        <a:ext uri="{FF2B5EF4-FFF2-40B4-BE49-F238E27FC236}">
                          <a16:creationId xmlns:a16="http://schemas.microsoft.com/office/drawing/2014/main" xmlns="" id="{7F787A30-8749-C94F-90BC-0165E11EF089}"/>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7" name="Oval 127">
                      <a:extLst>
                        <a:ext uri="{FF2B5EF4-FFF2-40B4-BE49-F238E27FC236}">
                          <a16:creationId xmlns:a16="http://schemas.microsoft.com/office/drawing/2014/main" xmlns="" id="{371E29CB-1977-EC40-A5BE-D7718419F3A1}"/>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8" name="Oval 128">
                      <a:extLst>
                        <a:ext uri="{FF2B5EF4-FFF2-40B4-BE49-F238E27FC236}">
                          <a16:creationId xmlns:a16="http://schemas.microsoft.com/office/drawing/2014/main" xmlns="" id="{15331D76-EB8D-5347-AD2E-4A7C46227212}"/>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69" name="Oval 129">
                      <a:extLst>
                        <a:ext uri="{FF2B5EF4-FFF2-40B4-BE49-F238E27FC236}">
                          <a16:creationId xmlns:a16="http://schemas.microsoft.com/office/drawing/2014/main" xmlns="" id="{7BBBC005-B836-7F49-8E97-18E921BB0708}"/>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0" name="Oval 130">
                      <a:extLst>
                        <a:ext uri="{FF2B5EF4-FFF2-40B4-BE49-F238E27FC236}">
                          <a16:creationId xmlns:a16="http://schemas.microsoft.com/office/drawing/2014/main" xmlns="" id="{9D266DD7-A231-AD44-9659-B735A35AF785}"/>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1" name="Oval 131">
                      <a:extLst>
                        <a:ext uri="{FF2B5EF4-FFF2-40B4-BE49-F238E27FC236}">
                          <a16:creationId xmlns:a16="http://schemas.microsoft.com/office/drawing/2014/main" xmlns="" id="{A9744EEA-E1AD-464E-9FC3-72294A38B15A}"/>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2" name="Oval 132">
                      <a:extLst>
                        <a:ext uri="{FF2B5EF4-FFF2-40B4-BE49-F238E27FC236}">
                          <a16:creationId xmlns:a16="http://schemas.microsoft.com/office/drawing/2014/main" xmlns="" id="{F3B5A2ED-A72D-EC40-B37D-19578600B69B}"/>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3" name="Oval 133">
                      <a:extLst>
                        <a:ext uri="{FF2B5EF4-FFF2-40B4-BE49-F238E27FC236}">
                          <a16:creationId xmlns:a16="http://schemas.microsoft.com/office/drawing/2014/main" xmlns="" id="{DBBEA70E-B4F2-6F4F-86B8-35FE4AC36D0F}"/>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4" name="Oval 134">
                      <a:extLst>
                        <a:ext uri="{FF2B5EF4-FFF2-40B4-BE49-F238E27FC236}">
                          <a16:creationId xmlns:a16="http://schemas.microsoft.com/office/drawing/2014/main" xmlns="" id="{9DF1D2C2-1549-6148-8D78-2644831C8267}"/>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5" name="Oval 135">
                      <a:extLst>
                        <a:ext uri="{FF2B5EF4-FFF2-40B4-BE49-F238E27FC236}">
                          <a16:creationId xmlns:a16="http://schemas.microsoft.com/office/drawing/2014/main" xmlns="" id="{1F66AB07-2334-B943-A5A2-633CA3772B53}"/>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6" name="Oval 136">
                      <a:extLst>
                        <a:ext uri="{FF2B5EF4-FFF2-40B4-BE49-F238E27FC236}">
                          <a16:creationId xmlns:a16="http://schemas.microsoft.com/office/drawing/2014/main" xmlns="" id="{E77241F6-F7EC-ED4D-9E20-7EEA2A5BD616}"/>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7" name="Oval 137">
                      <a:extLst>
                        <a:ext uri="{FF2B5EF4-FFF2-40B4-BE49-F238E27FC236}">
                          <a16:creationId xmlns:a16="http://schemas.microsoft.com/office/drawing/2014/main" xmlns="" id="{D48ACE5B-819D-B84A-B887-D4E12921B098}"/>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8" name="Oval 138">
                      <a:extLst>
                        <a:ext uri="{FF2B5EF4-FFF2-40B4-BE49-F238E27FC236}">
                          <a16:creationId xmlns:a16="http://schemas.microsoft.com/office/drawing/2014/main" xmlns="" id="{BC6E3B25-DFCA-7140-94FD-89A18D8B4A65}"/>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79" name="Oval 139">
                      <a:extLst>
                        <a:ext uri="{FF2B5EF4-FFF2-40B4-BE49-F238E27FC236}">
                          <a16:creationId xmlns:a16="http://schemas.microsoft.com/office/drawing/2014/main" xmlns="" id="{F0CC782B-DB6F-D74E-86B3-EC9F278849BB}"/>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0" name="Oval 140">
                      <a:extLst>
                        <a:ext uri="{FF2B5EF4-FFF2-40B4-BE49-F238E27FC236}">
                          <a16:creationId xmlns:a16="http://schemas.microsoft.com/office/drawing/2014/main" xmlns="" id="{71F334AF-E57C-3348-BC3A-75FBE7C8F2F4}"/>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1" name="Oval 141">
                      <a:extLst>
                        <a:ext uri="{FF2B5EF4-FFF2-40B4-BE49-F238E27FC236}">
                          <a16:creationId xmlns:a16="http://schemas.microsoft.com/office/drawing/2014/main" xmlns="" id="{6BDCD216-C15F-DA4F-8694-60F06B6C983B}"/>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2" name="Oval 142">
                      <a:extLst>
                        <a:ext uri="{FF2B5EF4-FFF2-40B4-BE49-F238E27FC236}">
                          <a16:creationId xmlns:a16="http://schemas.microsoft.com/office/drawing/2014/main" xmlns="" id="{1C204986-CB16-0140-97A5-DE529A0317A3}"/>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3" name="Oval 143">
                      <a:extLst>
                        <a:ext uri="{FF2B5EF4-FFF2-40B4-BE49-F238E27FC236}">
                          <a16:creationId xmlns:a16="http://schemas.microsoft.com/office/drawing/2014/main" xmlns="" id="{10FDB4B9-E1CA-9F44-A7B8-82955082AF7B}"/>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4" name="Oval 144">
                      <a:extLst>
                        <a:ext uri="{FF2B5EF4-FFF2-40B4-BE49-F238E27FC236}">
                          <a16:creationId xmlns:a16="http://schemas.microsoft.com/office/drawing/2014/main" xmlns="" id="{D5C46AFF-2F38-6A4D-90AC-A58D0C093E14}"/>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5" name="Oval 145">
                      <a:extLst>
                        <a:ext uri="{FF2B5EF4-FFF2-40B4-BE49-F238E27FC236}">
                          <a16:creationId xmlns:a16="http://schemas.microsoft.com/office/drawing/2014/main" xmlns="" id="{06165669-5A61-4F45-B612-1E782920FD0E}"/>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6" name="Oval 146">
                      <a:extLst>
                        <a:ext uri="{FF2B5EF4-FFF2-40B4-BE49-F238E27FC236}">
                          <a16:creationId xmlns:a16="http://schemas.microsoft.com/office/drawing/2014/main" xmlns="" id="{1BDC0B56-77D5-B047-B3E7-D11A816F279A}"/>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7" name="Oval 147">
                      <a:extLst>
                        <a:ext uri="{FF2B5EF4-FFF2-40B4-BE49-F238E27FC236}">
                          <a16:creationId xmlns:a16="http://schemas.microsoft.com/office/drawing/2014/main" xmlns="" id="{3461C117-9AB7-3346-974F-4FA7ABC67366}"/>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8" name="Oval 148">
                      <a:extLst>
                        <a:ext uri="{FF2B5EF4-FFF2-40B4-BE49-F238E27FC236}">
                          <a16:creationId xmlns:a16="http://schemas.microsoft.com/office/drawing/2014/main" xmlns="" id="{DEACA7D8-50E1-DB48-A415-EA3A9AD4BFEA}"/>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89" name="Oval 149">
                      <a:extLst>
                        <a:ext uri="{FF2B5EF4-FFF2-40B4-BE49-F238E27FC236}">
                          <a16:creationId xmlns:a16="http://schemas.microsoft.com/office/drawing/2014/main" xmlns="" id="{B0F51445-223B-EF4D-9D7F-5E5CCB66649E}"/>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0" name="Oval 150">
                      <a:extLst>
                        <a:ext uri="{FF2B5EF4-FFF2-40B4-BE49-F238E27FC236}">
                          <a16:creationId xmlns:a16="http://schemas.microsoft.com/office/drawing/2014/main" xmlns="" id="{F5073DF7-C553-6F4A-B57A-D5BF51C97D07}"/>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1" name="Oval 151">
                      <a:extLst>
                        <a:ext uri="{FF2B5EF4-FFF2-40B4-BE49-F238E27FC236}">
                          <a16:creationId xmlns:a16="http://schemas.microsoft.com/office/drawing/2014/main" xmlns="" id="{E7444AF2-1132-9F4A-BA89-67E369E7C45D}"/>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2" name="Oval 152">
                      <a:extLst>
                        <a:ext uri="{FF2B5EF4-FFF2-40B4-BE49-F238E27FC236}">
                          <a16:creationId xmlns:a16="http://schemas.microsoft.com/office/drawing/2014/main" xmlns="" id="{D7CAA1CA-4395-E848-A4E7-866C4C517C91}"/>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93" name="Oval 153">
                      <a:extLst>
                        <a:ext uri="{FF2B5EF4-FFF2-40B4-BE49-F238E27FC236}">
                          <a16:creationId xmlns:a16="http://schemas.microsoft.com/office/drawing/2014/main" xmlns="" id="{87C8CBB1-8C0A-8A4E-B820-ECA93182FB35}"/>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nvGrpSpPr>
                  <p:cNvPr id="23813" name="Group 154">
                    <a:extLst>
                      <a:ext uri="{FF2B5EF4-FFF2-40B4-BE49-F238E27FC236}">
                        <a16:creationId xmlns:a16="http://schemas.microsoft.com/office/drawing/2014/main" xmlns="" id="{E0AC5E1C-FAB2-3946-95C2-69E388144DCF}"/>
                      </a:ext>
                    </a:extLst>
                  </p:cNvPr>
                  <p:cNvGrpSpPr>
                    <a:grpSpLocks noChangeAspect="1"/>
                  </p:cNvGrpSpPr>
                  <p:nvPr/>
                </p:nvGrpSpPr>
                <p:grpSpPr bwMode="auto">
                  <a:xfrm flipV="1">
                    <a:off x="1968" y="2037"/>
                    <a:ext cx="891" cy="987"/>
                    <a:chOff x="1968" y="1200"/>
                    <a:chExt cx="891" cy="987"/>
                  </a:xfrm>
                </p:grpSpPr>
                <p:sp>
                  <p:nvSpPr>
                    <p:cNvPr id="23814" name="Oval 155">
                      <a:extLst>
                        <a:ext uri="{FF2B5EF4-FFF2-40B4-BE49-F238E27FC236}">
                          <a16:creationId xmlns:a16="http://schemas.microsoft.com/office/drawing/2014/main" xmlns="" id="{6A216FC2-13C7-4E40-8099-4553BC73C1D5}"/>
                        </a:ext>
                      </a:extLst>
                    </p:cNvPr>
                    <p:cNvSpPr>
                      <a:spLocks noChangeAspect="1" noChangeArrowheads="1"/>
                    </p:cNvSpPr>
                    <p:nvPr/>
                  </p:nvSpPr>
                  <p:spPr bwMode="auto">
                    <a:xfrm>
                      <a:off x="216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5" name="Oval 156">
                      <a:extLst>
                        <a:ext uri="{FF2B5EF4-FFF2-40B4-BE49-F238E27FC236}">
                          <a16:creationId xmlns:a16="http://schemas.microsoft.com/office/drawing/2014/main" xmlns="" id="{8E1BDE2A-1F7C-154D-9FA6-D1D63D4E0234}"/>
                        </a:ext>
                      </a:extLst>
                    </p:cNvPr>
                    <p:cNvSpPr>
                      <a:spLocks noChangeAspect="1" noChangeArrowheads="1"/>
                    </p:cNvSpPr>
                    <p:nvPr/>
                  </p:nvSpPr>
                  <p:spPr bwMode="auto">
                    <a:xfrm>
                      <a:off x="2352"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6" name="Oval 157">
                      <a:extLst>
                        <a:ext uri="{FF2B5EF4-FFF2-40B4-BE49-F238E27FC236}">
                          <a16:creationId xmlns:a16="http://schemas.microsoft.com/office/drawing/2014/main" xmlns="" id="{A57D17CE-E75C-234D-A7D8-4DC1934AB1B5}"/>
                        </a:ext>
                      </a:extLst>
                    </p:cNvPr>
                    <p:cNvSpPr>
                      <a:spLocks noChangeAspect="1" noChangeArrowheads="1"/>
                    </p:cNvSpPr>
                    <p:nvPr/>
                  </p:nvSpPr>
                  <p:spPr bwMode="auto">
                    <a:xfrm>
                      <a:off x="2112"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7" name="Oval 158">
                      <a:extLst>
                        <a:ext uri="{FF2B5EF4-FFF2-40B4-BE49-F238E27FC236}">
                          <a16:creationId xmlns:a16="http://schemas.microsoft.com/office/drawing/2014/main" xmlns="" id="{9DCC986B-5C7A-E84C-AA3F-2C9208128CD0}"/>
                        </a:ext>
                      </a:extLst>
                    </p:cNvPr>
                    <p:cNvSpPr>
                      <a:spLocks noChangeAspect="1" noChangeArrowheads="1"/>
                    </p:cNvSpPr>
                    <p:nvPr/>
                  </p:nvSpPr>
                  <p:spPr bwMode="auto">
                    <a:xfrm>
                      <a:off x="220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8" name="Oval 159">
                      <a:extLst>
                        <a:ext uri="{FF2B5EF4-FFF2-40B4-BE49-F238E27FC236}">
                          <a16:creationId xmlns:a16="http://schemas.microsoft.com/office/drawing/2014/main" xmlns="" id="{D293B6F5-3000-8746-992E-6388CFD905D6}"/>
                        </a:ext>
                      </a:extLst>
                    </p:cNvPr>
                    <p:cNvSpPr>
                      <a:spLocks noChangeAspect="1" noChangeArrowheads="1"/>
                    </p:cNvSpPr>
                    <p:nvPr/>
                  </p:nvSpPr>
                  <p:spPr bwMode="auto">
                    <a:xfrm>
                      <a:off x="254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19" name="Oval 160">
                      <a:extLst>
                        <a:ext uri="{FF2B5EF4-FFF2-40B4-BE49-F238E27FC236}">
                          <a16:creationId xmlns:a16="http://schemas.microsoft.com/office/drawing/2014/main" xmlns="" id="{DF78E5EA-944F-AF41-BC8C-195A5871303F}"/>
                        </a:ext>
                      </a:extLst>
                    </p:cNvPr>
                    <p:cNvSpPr>
                      <a:spLocks noChangeAspect="1" noChangeArrowheads="1"/>
                    </p:cNvSpPr>
                    <p:nvPr/>
                  </p:nvSpPr>
                  <p:spPr bwMode="auto">
                    <a:xfrm>
                      <a:off x="2448"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0" name="Oval 161">
                      <a:extLst>
                        <a:ext uri="{FF2B5EF4-FFF2-40B4-BE49-F238E27FC236}">
                          <a16:creationId xmlns:a16="http://schemas.microsoft.com/office/drawing/2014/main" xmlns="" id="{88D900B3-54A9-604C-99AF-5DC8494FAC82}"/>
                        </a:ext>
                      </a:extLst>
                    </p:cNvPr>
                    <p:cNvSpPr>
                      <a:spLocks noChangeAspect="1" noChangeArrowheads="1"/>
                    </p:cNvSpPr>
                    <p:nvPr/>
                  </p:nvSpPr>
                  <p:spPr bwMode="auto">
                    <a:xfrm>
                      <a:off x="225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1" name="Oval 162">
                      <a:extLst>
                        <a:ext uri="{FF2B5EF4-FFF2-40B4-BE49-F238E27FC236}">
                          <a16:creationId xmlns:a16="http://schemas.microsoft.com/office/drawing/2014/main" xmlns="" id="{6E1425F6-8D27-A746-8145-07752F1293B2}"/>
                        </a:ext>
                      </a:extLst>
                    </p:cNvPr>
                    <p:cNvSpPr>
                      <a:spLocks noChangeAspect="1" noChangeArrowheads="1"/>
                    </p:cNvSpPr>
                    <p:nvPr/>
                  </p:nvSpPr>
                  <p:spPr bwMode="auto">
                    <a:xfrm>
                      <a:off x="2448"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2" name="Oval 163">
                      <a:extLst>
                        <a:ext uri="{FF2B5EF4-FFF2-40B4-BE49-F238E27FC236}">
                          <a16:creationId xmlns:a16="http://schemas.microsoft.com/office/drawing/2014/main" xmlns="" id="{674E6AAD-97CF-7040-BB74-D96C52546989}"/>
                        </a:ext>
                      </a:extLst>
                    </p:cNvPr>
                    <p:cNvSpPr>
                      <a:spLocks noChangeAspect="1" noChangeArrowheads="1"/>
                    </p:cNvSpPr>
                    <p:nvPr/>
                  </p:nvSpPr>
                  <p:spPr bwMode="auto">
                    <a:xfrm>
                      <a:off x="2256"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3" name="Oval 164">
                      <a:extLst>
                        <a:ext uri="{FF2B5EF4-FFF2-40B4-BE49-F238E27FC236}">
                          <a16:creationId xmlns:a16="http://schemas.microsoft.com/office/drawing/2014/main" xmlns="" id="{BF65E20C-02DE-704F-B6A9-784FE1513BA7}"/>
                        </a:ext>
                      </a:extLst>
                    </p:cNvPr>
                    <p:cNvSpPr>
                      <a:spLocks noChangeAspect="1" noChangeArrowheads="1"/>
                    </p:cNvSpPr>
                    <p:nvPr/>
                  </p:nvSpPr>
                  <p:spPr bwMode="auto">
                    <a:xfrm>
                      <a:off x="2256"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4" name="Oval 165">
                      <a:extLst>
                        <a:ext uri="{FF2B5EF4-FFF2-40B4-BE49-F238E27FC236}">
                          <a16:creationId xmlns:a16="http://schemas.microsoft.com/office/drawing/2014/main" xmlns="" id="{5E2A1A8E-14A4-214E-A9ED-D8BEBF4B060D}"/>
                        </a:ext>
                      </a:extLst>
                    </p:cNvPr>
                    <p:cNvSpPr>
                      <a:spLocks noChangeAspect="1" noChangeArrowheads="1"/>
                    </p:cNvSpPr>
                    <p:nvPr/>
                  </p:nvSpPr>
                  <p:spPr bwMode="auto">
                    <a:xfrm>
                      <a:off x="2352"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5" name="Oval 166">
                      <a:extLst>
                        <a:ext uri="{FF2B5EF4-FFF2-40B4-BE49-F238E27FC236}">
                          <a16:creationId xmlns:a16="http://schemas.microsoft.com/office/drawing/2014/main" xmlns="" id="{1CA97C40-9571-D84B-AAA6-3D581DDCE766}"/>
                        </a:ext>
                      </a:extLst>
                    </p:cNvPr>
                    <p:cNvSpPr>
                      <a:spLocks noChangeAspect="1" noChangeArrowheads="1"/>
                    </p:cNvSpPr>
                    <p:nvPr/>
                  </p:nvSpPr>
                  <p:spPr bwMode="auto">
                    <a:xfrm>
                      <a:off x="2352"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6" name="Oval 167">
                      <a:extLst>
                        <a:ext uri="{FF2B5EF4-FFF2-40B4-BE49-F238E27FC236}">
                          <a16:creationId xmlns:a16="http://schemas.microsoft.com/office/drawing/2014/main" xmlns="" id="{6E70D0BB-BAED-1142-9672-3B1FB606C02B}"/>
                        </a:ext>
                      </a:extLst>
                    </p:cNvPr>
                    <p:cNvSpPr>
                      <a:spLocks noChangeAspect="1" noChangeArrowheads="1"/>
                    </p:cNvSpPr>
                    <p:nvPr/>
                  </p:nvSpPr>
                  <p:spPr bwMode="auto">
                    <a:xfrm>
                      <a:off x="240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7" name="Oval 168">
                      <a:extLst>
                        <a:ext uri="{FF2B5EF4-FFF2-40B4-BE49-F238E27FC236}">
                          <a16:creationId xmlns:a16="http://schemas.microsoft.com/office/drawing/2014/main" xmlns="" id="{6E166757-C73F-EB4D-A5EB-1D651977B791}"/>
                        </a:ext>
                      </a:extLst>
                    </p:cNvPr>
                    <p:cNvSpPr>
                      <a:spLocks noChangeAspect="1" noChangeArrowheads="1"/>
                    </p:cNvSpPr>
                    <p:nvPr/>
                  </p:nvSpPr>
                  <p:spPr bwMode="auto">
                    <a:xfrm>
                      <a:off x="2064"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8" name="Oval 169">
                      <a:extLst>
                        <a:ext uri="{FF2B5EF4-FFF2-40B4-BE49-F238E27FC236}">
                          <a16:creationId xmlns:a16="http://schemas.microsoft.com/office/drawing/2014/main" xmlns="" id="{82D25015-4B76-2F43-A481-526E6255505C}"/>
                        </a:ext>
                      </a:extLst>
                    </p:cNvPr>
                    <p:cNvSpPr>
                      <a:spLocks noChangeAspect="1" noChangeArrowheads="1"/>
                    </p:cNvSpPr>
                    <p:nvPr/>
                  </p:nvSpPr>
                  <p:spPr bwMode="auto">
                    <a:xfrm>
                      <a:off x="2208"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29" name="Oval 170">
                      <a:extLst>
                        <a:ext uri="{FF2B5EF4-FFF2-40B4-BE49-F238E27FC236}">
                          <a16:creationId xmlns:a16="http://schemas.microsoft.com/office/drawing/2014/main" xmlns="" id="{725CF951-35BF-4E4F-AC15-7ED4F5FC93D1}"/>
                        </a:ext>
                      </a:extLst>
                    </p:cNvPr>
                    <p:cNvSpPr>
                      <a:spLocks noChangeAspect="1" noChangeArrowheads="1"/>
                    </p:cNvSpPr>
                    <p:nvPr/>
                  </p:nvSpPr>
                  <p:spPr bwMode="auto">
                    <a:xfrm>
                      <a:off x="220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0" name="Oval 171">
                      <a:extLst>
                        <a:ext uri="{FF2B5EF4-FFF2-40B4-BE49-F238E27FC236}">
                          <a16:creationId xmlns:a16="http://schemas.microsoft.com/office/drawing/2014/main" xmlns="" id="{DBD72F5A-0C44-5745-9B17-1E3E1A99580E}"/>
                        </a:ext>
                      </a:extLst>
                    </p:cNvPr>
                    <p:cNvSpPr>
                      <a:spLocks noChangeAspect="1" noChangeArrowheads="1"/>
                    </p:cNvSpPr>
                    <p:nvPr/>
                  </p:nvSpPr>
                  <p:spPr bwMode="auto">
                    <a:xfrm>
                      <a:off x="2304"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1" name="Oval 172">
                      <a:extLst>
                        <a:ext uri="{FF2B5EF4-FFF2-40B4-BE49-F238E27FC236}">
                          <a16:creationId xmlns:a16="http://schemas.microsoft.com/office/drawing/2014/main" xmlns="" id="{41484DFE-4DBA-5F4E-8863-795DFA63DCDB}"/>
                        </a:ext>
                      </a:extLst>
                    </p:cNvPr>
                    <p:cNvSpPr>
                      <a:spLocks noChangeAspect="1" noChangeArrowheads="1"/>
                    </p:cNvSpPr>
                    <p:nvPr/>
                  </p:nvSpPr>
                  <p:spPr bwMode="auto">
                    <a:xfrm>
                      <a:off x="2112"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2" name="Oval 173">
                      <a:extLst>
                        <a:ext uri="{FF2B5EF4-FFF2-40B4-BE49-F238E27FC236}">
                          <a16:creationId xmlns:a16="http://schemas.microsoft.com/office/drawing/2014/main" xmlns="" id="{EA712D7F-225E-214A-99E4-64923C5B621C}"/>
                        </a:ext>
                      </a:extLst>
                    </p:cNvPr>
                    <p:cNvSpPr>
                      <a:spLocks noChangeAspect="1" noChangeArrowheads="1"/>
                    </p:cNvSpPr>
                    <p:nvPr/>
                  </p:nvSpPr>
                  <p:spPr bwMode="auto">
                    <a:xfrm>
                      <a:off x="201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3" name="Oval 174">
                      <a:extLst>
                        <a:ext uri="{FF2B5EF4-FFF2-40B4-BE49-F238E27FC236}">
                          <a16:creationId xmlns:a16="http://schemas.microsoft.com/office/drawing/2014/main" xmlns="" id="{7E1F1B23-9F6B-A74A-91A3-09FA32C89B93}"/>
                        </a:ext>
                      </a:extLst>
                    </p:cNvPr>
                    <p:cNvSpPr>
                      <a:spLocks noChangeAspect="1" noChangeArrowheads="1"/>
                    </p:cNvSpPr>
                    <p:nvPr/>
                  </p:nvSpPr>
                  <p:spPr bwMode="auto">
                    <a:xfrm>
                      <a:off x="2688" y="1488"/>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4" name="Oval 175">
                      <a:extLst>
                        <a:ext uri="{FF2B5EF4-FFF2-40B4-BE49-F238E27FC236}">
                          <a16:creationId xmlns:a16="http://schemas.microsoft.com/office/drawing/2014/main" xmlns="" id="{71725517-8F76-6F4A-8D0F-3E705D6DB016}"/>
                        </a:ext>
                      </a:extLst>
                    </p:cNvPr>
                    <p:cNvSpPr>
                      <a:spLocks noChangeAspect="1" noChangeArrowheads="1"/>
                    </p:cNvSpPr>
                    <p:nvPr/>
                  </p:nvSpPr>
                  <p:spPr bwMode="auto">
                    <a:xfrm>
                      <a:off x="2496" y="1824"/>
                      <a:ext cx="144" cy="144"/>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5" name="Oval 176">
                      <a:extLst>
                        <a:ext uri="{FF2B5EF4-FFF2-40B4-BE49-F238E27FC236}">
                          <a16:creationId xmlns:a16="http://schemas.microsoft.com/office/drawing/2014/main" xmlns="" id="{D7093B49-2959-5E47-BC08-DA1B0C9536A4}"/>
                        </a:ext>
                      </a:extLst>
                    </p:cNvPr>
                    <p:cNvSpPr>
                      <a:spLocks noChangeAspect="1" noChangeArrowheads="1"/>
                    </p:cNvSpPr>
                    <p:nvPr/>
                  </p:nvSpPr>
                  <p:spPr bwMode="auto">
                    <a:xfrm>
                      <a:off x="2640" y="129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6" name="Oval 177">
                      <a:extLst>
                        <a:ext uri="{FF2B5EF4-FFF2-40B4-BE49-F238E27FC236}">
                          <a16:creationId xmlns:a16="http://schemas.microsoft.com/office/drawing/2014/main" xmlns="" id="{68DE01DB-FC22-D048-A9D2-E7A809C3D23D}"/>
                        </a:ext>
                      </a:extLst>
                    </p:cNvPr>
                    <p:cNvSpPr>
                      <a:spLocks noChangeAspect="1" noChangeArrowheads="1"/>
                    </p:cNvSpPr>
                    <p:nvPr/>
                  </p:nvSpPr>
                  <p:spPr bwMode="auto">
                    <a:xfrm>
                      <a:off x="1968"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7" name="Oval 178">
                      <a:extLst>
                        <a:ext uri="{FF2B5EF4-FFF2-40B4-BE49-F238E27FC236}">
                          <a16:creationId xmlns:a16="http://schemas.microsoft.com/office/drawing/2014/main" xmlns="" id="{A5D0DC1A-ED04-EC49-AEDE-48C91D9FD7DE}"/>
                        </a:ext>
                      </a:extLst>
                    </p:cNvPr>
                    <p:cNvSpPr>
                      <a:spLocks noChangeAspect="1" noChangeArrowheads="1"/>
                    </p:cNvSpPr>
                    <p:nvPr/>
                  </p:nvSpPr>
                  <p:spPr bwMode="auto">
                    <a:xfrm>
                      <a:off x="2544"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8" name="Oval 179">
                      <a:extLst>
                        <a:ext uri="{FF2B5EF4-FFF2-40B4-BE49-F238E27FC236}">
                          <a16:creationId xmlns:a16="http://schemas.microsoft.com/office/drawing/2014/main" xmlns="" id="{BB4CB7AF-EF06-C946-BB76-2059C837C5F4}"/>
                        </a:ext>
                      </a:extLst>
                    </p:cNvPr>
                    <p:cNvSpPr>
                      <a:spLocks noChangeAspect="1" noChangeArrowheads="1"/>
                    </p:cNvSpPr>
                    <p:nvPr/>
                  </p:nvSpPr>
                  <p:spPr bwMode="auto">
                    <a:xfrm>
                      <a:off x="2160"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39" name="Oval 180">
                      <a:extLst>
                        <a:ext uri="{FF2B5EF4-FFF2-40B4-BE49-F238E27FC236}">
                          <a16:creationId xmlns:a16="http://schemas.microsoft.com/office/drawing/2014/main" xmlns="" id="{89B3BE49-080E-DE4B-9C7C-6A6E4BB4B847}"/>
                        </a:ext>
                      </a:extLst>
                    </p:cNvPr>
                    <p:cNvSpPr>
                      <a:spLocks noChangeAspect="1" noChangeArrowheads="1"/>
                    </p:cNvSpPr>
                    <p:nvPr/>
                  </p:nvSpPr>
                  <p:spPr bwMode="auto">
                    <a:xfrm>
                      <a:off x="2016"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0" name="Oval 181">
                      <a:extLst>
                        <a:ext uri="{FF2B5EF4-FFF2-40B4-BE49-F238E27FC236}">
                          <a16:creationId xmlns:a16="http://schemas.microsoft.com/office/drawing/2014/main" xmlns="" id="{D4C055ED-C756-EC4D-A6AF-0C4EEB8DB2A9}"/>
                        </a:ext>
                      </a:extLst>
                    </p:cNvPr>
                    <p:cNvSpPr>
                      <a:spLocks noChangeAspect="1" noChangeArrowheads="1"/>
                    </p:cNvSpPr>
                    <p:nvPr/>
                  </p:nvSpPr>
                  <p:spPr bwMode="auto">
                    <a:xfrm>
                      <a:off x="2688"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1" name="Oval 182">
                      <a:extLst>
                        <a:ext uri="{FF2B5EF4-FFF2-40B4-BE49-F238E27FC236}">
                          <a16:creationId xmlns:a16="http://schemas.microsoft.com/office/drawing/2014/main" xmlns="" id="{33552082-DDB5-F04D-B696-BF57CC9FC90C}"/>
                        </a:ext>
                      </a:extLst>
                    </p:cNvPr>
                    <p:cNvSpPr>
                      <a:spLocks noChangeAspect="1" noChangeArrowheads="1"/>
                    </p:cNvSpPr>
                    <p:nvPr/>
                  </p:nvSpPr>
                  <p:spPr bwMode="auto">
                    <a:xfrm>
                      <a:off x="2496"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2" name="Oval 183">
                      <a:extLst>
                        <a:ext uri="{FF2B5EF4-FFF2-40B4-BE49-F238E27FC236}">
                          <a16:creationId xmlns:a16="http://schemas.microsoft.com/office/drawing/2014/main" xmlns="" id="{3E0656E6-FBEB-7846-B7E9-B5447995098C}"/>
                        </a:ext>
                      </a:extLst>
                    </p:cNvPr>
                    <p:cNvSpPr>
                      <a:spLocks noChangeAspect="1" noChangeArrowheads="1"/>
                    </p:cNvSpPr>
                    <p:nvPr/>
                  </p:nvSpPr>
                  <p:spPr bwMode="auto">
                    <a:xfrm>
                      <a:off x="2400"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3" name="Oval 184">
                      <a:extLst>
                        <a:ext uri="{FF2B5EF4-FFF2-40B4-BE49-F238E27FC236}">
                          <a16:creationId xmlns:a16="http://schemas.microsoft.com/office/drawing/2014/main" xmlns="" id="{6F64F9CB-C0F8-6F4A-88A7-5076D28F4633}"/>
                        </a:ext>
                      </a:extLst>
                    </p:cNvPr>
                    <p:cNvSpPr>
                      <a:spLocks noChangeAspect="1" noChangeArrowheads="1"/>
                    </p:cNvSpPr>
                    <p:nvPr/>
                  </p:nvSpPr>
                  <p:spPr bwMode="auto">
                    <a:xfrm>
                      <a:off x="2640"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4" name="Oval 185">
                      <a:extLst>
                        <a:ext uri="{FF2B5EF4-FFF2-40B4-BE49-F238E27FC236}">
                          <a16:creationId xmlns:a16="http://schemas.microsoft.com/office/drawing/2014/main" xmlns="" id="{61B9B338-B0C3-1446-943C-170E7FB45AC6}"/>
                        </a:ext>
                      </a:extLst>
                    </p:cNvPr>
                    <p:cNvSpPr>
                      <a:spLocks noChangeAspect="1" noChangeArrowheads="1"/>
                    </p:cNvSpPr>
                    <p:nvPr/>
                  </p:nvSpPr>
                  <p:spPr bwMode="auto">
                    <a:xfrm>
                      <a:off x="2736" y="192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5" name="Oval 186">
                      <a:extLst>
                        <a:ext uri="{FF2B5EF4-FFF2-40B4-BE49-F238E27FC236}">
                          <a16:creationId xmlns:a16="http://schemas.microsoft.com/office/drawing/2014/main" xmlns="" id="{F735EB1A-800B-8344-9234-CED9935C1F7A}"/>
                        </a:ext>
                      </a:extLst>
                    </p:cNvPr>
                    <p:cNvSpPr>
                      <a:spLocks noChangeAspect="1" noChangeArrowheads="1"/>
                    </p:cNvSpPr>
                    <p:nvPr/>
                  </p:nvSpPr>
                  <p:spPr bwMode="auto">
                    <a:xfrm>
                      <a:off x="2592" y="201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6" name="Oval 187">
                      <a:extLst>
                        <a:ext uri="{FF2B5EF4-FFF2-40B4-BE49-F238E27FC236}">
                          <a16:creationId xmlns:a16="http://schemas.microsoft.com/office/drawing/2014/main" xmlns="" id="{28900F3D-EB51-C440-BAED-9C4E244B4D52}"/>
                        </a:ext>
                      </a:extLst>
                    </p:cNvPr>
                    <p:cNvSpPr>
                      <a:spLocks noChangeAspect="1" noChangeArrowheads="1"/>
                    </p:cNvSpPr>
                    <p:nvPr/>
                  </p:nvSpPr>
                  <p:spPr bwMode="auto">
                    <a:xfrm>
                      <a:off x="2784"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7" name="Oval 188">
                      <a:extLst>
                        <a:ext uri="{FF2B5EF4-FFF2-40B4-BE49-F238E27FC236}">
                          <a16:creationId xmlns:a16="http://schemas.microsoft.com/office/drawing/2014/main" xmlns="" id="{2B210E32-D73B-0945-814D-DFA0AF94ADAB}"/>
                        </a:ext>
                      </a:extLst>
                    </p:cNvPr>
                    <p:cNvSpPr>
                      <a:spLocks noChangeAspect="1" noChangeArrowheads="1"/>
                    </p:cNvSpPr>
                    <p:nvPr/>
                  </p:nvSpPr>
                  <p:spPr bwMode="auto">
                    <a:xfrm>
                      <a:off x="2784"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8" name="Oval 189">
                      <a:extLst>
                        <a:ext uri="{FF2B5EF4-FFF2-40B4-BE49-F238E27FC236}">
                          <a16:creationId xmlns:a16="http://schemas.microsoft.com/office/drawing/2014/main" xmlns="" id="{D8ADA705-7745-B742-A3DE-ADF81CCD9B8E}"/>
                        </a:ext>
                      </a:extLst>
                    </p:cNvPr>
                    <p:cNvSpPr>
                      <a:spLocks noChangeAspect="1" noChangeArrowheads="1"/>
                    </p:cNvSpPr>
                    <p:nvPr/>
                  </p:nvSpPr>
                  <p:spPr bwMode="auto">
                    <a:xfrm>
                      <a:off x="2688" y="206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49" name="Oval 190">
                      <a:extLst>
                        <a:ext uri="{FF2B5EF4-FFF2-40B4-BE49-F238E27FC236}">
                          <a16:creationId xmlns:a16="http://schemas.microsoft.com/office/drawing/2014/main" xmlns="" id="{C8268CC7-AAA8-CB4C-AED3-BC002BB0C40D}"/>
                        </a:ext>
                      </a:extLst>
                    </p:cNvPr>
                    <p:cNvSpPr>
                      <a:spLocks noChangeAspect="1" noChangeArrowheads="1"/>
                    </p:cNvSpPr>
                    <p:nvPr/>
                  </p:nvSpPr>
                  <p:spPr bwMode="auto">
                    <a:xfrm>
                      <a:off x="2784"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0" name="Oval 191">
                      <a:extLst>
                        <a:ext uri="{FF2B5EF4-FFF2-40B4-BE49-F238E27FC236}">
                          <a16:creationId xmlns:a16="http://schemas.microsoft.com/office/drawing/2014/main" xmlns="" id="{6E7885FE-CD33-A24F-854B-F758BAF17642}"/>
                        </a:ext>
                      </a:extLst>
                    </p:cNvPr>
                    <p:cNvSpPr>
                      <a:spLocks noChangeAspect="1" noChangeArrowheads="1"/>
                    </p:cNvSpPr>
                    <p:nvPr/>
                  </p:nvSpPr>
                  <p:spPr bwMode="auto">
                    <a:xfrm>
                      <a:off x="2544"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1" name="Oval 192">
                      <a:extLst>
                        <a:ext uri="{FF2B5EF4-FFF2-40B4-BE49-F238E27FC236}">
                          <a16:creationId xmlns:a16="http://schemas.microsoft.com/office/drawing/2014/main" xmlns="" id="{1342F0DE-295A-E84B-8EB6-01AB8208ED18}"/>
                        </a:ext>
                      </a:extLst>
                    </p:cNvPr>
                    <p:cNvSpPr>
                      <a:spLocks noChangeAspect="1" noChangeArrowheads="1"/>
                    </p:cNvSpPr>
                    <p:nvPr/>
                  </p:nvSpPr>
                  <p:spPr bwMode="auto">
                    <a:xfrm>
                      <a:off x="2544"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2" name="Oval 193">
                      <a:extLst>
                        <a:ext uri="{FF2B5EF4-FFF2-40B4-BE49-F238E27FC236}">
                          <a16:creationId xmlns:a16="http://schemas.microsoft.com/office/drawing/2014/main" xmlns="" id="{42818938-14CA-C74D-AC48-A4D5CA4313C8}"/>
                        </a:ext>
                      </a:extLst>
                    </p:cNvPr>
                    <p:cNvSpPr>
                      <a:spLocks noChangeAspect="1" noChangeArrowheads="1"/>
                    </p:cNvSpPr>
                    <p:nvPr/>
                  </p:nvSpPr>
                  <p:spPr bwMode="auto">
                    <a:xfrm>
                      <a:off x="244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53" name="Oval 194">
                      <a:extLst>
                        <a:ext uri="{FF2B5EF4-FFF2-40B4-BE49-F238E27FC236}">
                          <a16:creationId xmlns:a16="http://schemas.microsoft.com/office/drawing/2014/main" xmlns="" id="{9AFB4466-B0DB-E248-B509-D301EC9DE1A2}"/>
                        </a:ext>
                      </a:extLst>
                    </p:cNvPr>
                    <p:cNvSpPr>
                      <a:spLocks noChangeAspect="1" noChangeArrowheads="1"/>
                    </p:cNvSpPr>
                    <p:nvPr/>
                  </p:nvSpPr>
                  <p:spPr bwMode="auto">
                    <a:xfrm>
                      <a:off x="2256" y="21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nvGrpSpPr>
                <p:cNvPr id="23582" name="Group 195">
                  <a:extLst>
                    <a:ext uri="{FF2B5EF4-FFF2-40B4-BE49-F238E27FC236}">
                      <a16:creationId xmlns:a16="http://schemas.microsoft.com/office/drawing/2014/main" xmlns="" id="{931EFC14-135B-FC40-9542-A7A38535BAB9}"/>
                    </a:ext>
                  </a:extLst>
                </p:cNvPr>
                <p:cNvGrpSpPr>
                  <a:grpSpLocks noChangeAspect="1"/>
                </p:cNvGrpSpPr>
                <p:nvPr/>
              </p:nvGrpSpPr>
              <p:grpSpPr bwMode="auto">
                <a:xfrm>
                  <a:off x="534" y="1395"/>
                  <a:ext cx="2052" cy="2052"/>
                  <a:chOff x="1488" y="672"/>
                  <a:chExt cx="2928" cy="2928"/>
                </a:xfrm>
              </p:grpSpPr>
              <p:grpSp>
                <p:nvGrpSpPr>
                  <p:cNvPr id="23591" name="Group 196">
                    <a:extLst>
                      <a:ext uri="{FF2B5EF4-FFF2-40B4-BE49-F238E27FC236}">
                        <a16:creationId xmlns:a16="http://schemas.microsoft.com/office/drawing/2014/main" xmlns="" id="{7D7261B3-FD9C-7B44-B250-EB81722B3F4C}"/>
                      </a:ext>
                    </a:extLst>
                  </p:cNvPr>
                  <p:cNvGrpSpPr>
                    <a:grpSpLocks noChangeAspect="1"/>
                  </p:cNvGrpSpPr>
                  <p:nvPr/>
                </p:nvGrpSpPr>
                <p:grpSpPr bwMode="auto">
                  <a:xfrm flipV="1">
                    <a:off x="1488" y="2208"/>
                    <a:ext cx="1275" cy="1371"/>
                    <a:chOff x="1488" y="837"/>
                    <a:chExt cx="1275" cy="1371"/>
                  </a:xfrm>
                </p:grpSpPr>
                <p:sp>
                  <p:nvSpPr>
                    <p:cNvPr id="23762" name="Oval 197">
                      <a:extLst>
                        <a:ext uri="{FF2B5EF4-FFF2-40B4-BE49-F238E27FC236}">
                          <a16:creationId xmlns:a16="http://schemas.microsoft.com/office/drawing/2014/main" xmlns="" id="{8DC6B0F0-71B3-6B45-8ABA-070164C51342}"/>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63" name="Group 198">
                      <a:extLst>
                        <a:ext uri="{FF2B5EF4-FFF2-40B4-BE49-F238E27FC236}">
                          <a16:creationId xmlns:a16="http://schemas.microsoft.com/office/drawing/2014/main" xmlns="" id="{F5059CB8-D720-FE49-AA9F-02509E4A239F}"/>
                        </a:ext>
                      </a:extLst>
                    </p:cNvPr>
                    <p:cNvGrpSpPr>
                      <a:grpSpLocks noChangeAspect="1"/>
                    </p:cNvGrpSpPr>
                    <p:nvPr/>
                  </p:nvGrpSpPr>
                  <p:grpSpPr bwMode="auto">
                    <a:xfrm>
                      <a:off x="1488" y="837"/>
                      <a:ext cx="1275" cy="1371"/>
                      <a:chOff x="1488" y="837"/>
                      <a:chExt cx="1275" cy="1371"/>
                    </a:xfrm>
                  </p:grpSpPr>
                  <p:sp>
                    <p:nvSpPr>
                      <p:cNvPr id="23764" name="Oval 199">
                        <a:extLst>
                          <a:ext uri="{FF2B5EF4-FFF2-40B4-BE49-F238E27FC236}">
                            <a16:creationId xmlns:a16="http://schemas.microsoft.com/office/drawing/2014/main" xmlns="" id="{CC62FF9E-D767-F44E-A882-E2F253E20C25}"/>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5" name="Oval 200">
                        <a:extLst>
                          <a:ext uri="{FF2B5EF4-FFF2-40B4-BE49-F238E27FC236}">
                            <a16:creationId xmlns:a16="http://schemas.microsoft.com/office/drawing/2014/main" xmlns="" id="{B0E8CB0F-2FDC-3249-A8AC-A2C5B91F1DBD}"/>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6" name="Oval 201">
                        <a:extLst>
                          <a:ext uri="{FF2B5EF4-FFF2-40B4-BE49-F238E27FC236}">
                            <a16:creationId xmlns:a16="http://schemas.microsoft.com/office/drawing/2014/main" xmlns="" id="{71A73AF4-8876-2F42-855F-5881417E0398}"/>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7" name="Oval 202">
                        <a:extLst>
                          <a:ext uri="{FF2B5EF4-FFF2-40B4-BE49-F238E27FC236}">
                            <a16:creationId xmlns:a16="http://schemas.microsoft.com/office/drawing/2014/main" xmlns="" id="{CC53FFB7-DEA7-BB4F-B874-5826D99A4A1F}"/>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68" name="Group 203">
                        <a:extLst>
                          <a:ext uri="{FF2B5EF4-FFF2-40B4-BE49-F238E27FC236}">
                            <a16:creationId xmlns:a16="http://schemas.microsoft.com/office/drawing/2014/main" xmlns="" id="{8E19B462-3AD4-5446-A659-5B84C513A468}"/>
                          </a:ext>
                        </a:extLst>
                      </p:cNvPr>
                      <p:cNvGrpSpPr>
                        <a:grpSpLocks noChangeAspect="1"/>
                      </p:cNvGrpSpPr>
                      <p:nvPr/>
                    </p:nvGrpSpPr>
                    <p:grpSpPr bwMode="auto">
                      <a:xfrm>
                        <a:off x="1488" y="837"/>
                        <a:ext cx="1275" cy="1371"/>
                        <a:chOff x="1488" y="837"/>
                        <a:chExt cx="1275" cy="1371"/>
                      </a:xfrm>
                    </p:grpSpPr>
                    <p:sp>
                      <p:nvSpPr>
                        <p:cNvPr id="23769" name="Oval 204">
                          <a:extLst>
                            <a:ext uri="{FF2B5EF4-FFF2-40B4-BE49-F238E27FC236}">
                              <a16:creationId xmlns:a16="http://schemas.microsoft.com/office/drawing/2014/main" xmlns="" id="{82C3A034-DB40-7547-8F52-F9E21C71C96C}"/>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0" name="Oval 205">
                          <a:extLst>
                            <a:ext uri="{FF2B5EF4-FFF2-40B4-BE49-F238E27FC236}">
                              <a16:creationId xmlns:a16="http://schemas.microsoft.com/office/drawing/2014/main" xmlns="" id="{3AD42BFA-00D7-244E-A0D0-469B5FAEFF60}"/>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1" name="Oval 206">
                          <a:extLst>
                            <a:ext uri="{FF2B5EF4-FFF2-40B4-BE49-F238E27FC236}">
                              <a16:creationId xmlns:a16="http://schemas.microsoft.com/office/drawing/2014/main" xmlns="" id="{11989ECE-EC9A-8943-9CEC-791D82C811C8}"/>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2" name="Oval 207">
                          <a:extLst>
                            <a:ext uri="{FF2B5EF4-FFF2-40B4-BE49-F238E27FC236}">
                              <a16:creationId xmlns:a16="http://schemas.microsoft.com/office/drawing/2014/main" xmlns="" id="{B16B6B17-483B-9443-9F6B-FDCC524D76BD}"/>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3" name="Oval 208">
                          <a:extLst>
                            <a:ext uri="{FF2B5EF4-FFF2-40B4-BE49-F238E27FC236}">
                              <a16:creationId xmlns:a16="http://schemas.microsoft.com/office/drawing/2014/main" xmlns="" id="{2E53A69C-38D7-C444-A446-76BF2056A536}"/>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74" name="Group 209">
                          <a:extLst>
                            <a:ext uri="{FF2B5EF4-FFF2-40B4-BE49-F238E27FC236}">
                              <a16:creationId xmlns:a16="http://schemas.microsoft.com/office/drawing/2014/main" xmlns="" id="{FBF9DB8C-7A86-9747-9863-1103BEAE1FE5}"/>
                            </a:ext>
                          </a:extLst>
                        </p:cNvPr>
                        <p:cNvGrpSpPr>
                          <a:grpSpLocks noChangeAspect="1"/>
                        </p:cNvGrpSpPr>
                        <p:nvPr/>
                      </p:nvGrpSpPr>
                      <p:grpSpPr bwMode="auto">
                        <a:xfrm>
                          <a:off x="1488" y="837"/>
                          <a:ext cx="1275" cy="1371"/>
                          <a:chOff x="1488" y="837"/>
                          <a:chExt cx="1275" cy="1371"/>
                        </a:xfrm>
                      </p:grpSpPr>
                      <p:sp>
                        <p:nvSpPr>
                          <p:cNvPr id="23775" name="Oval 210">
                            <a:extLst>
                              <a:ext uri="{FF2B5EF4-FFF2-40B4-BE49-F238E27FC236}">
                                <a16:creationId xmlns:a16="http://schemas.microsoft.com/office/drawing/2014/main" xmlns="" id="{BD5A2500-839F-354A-B269-06892C38C29F}"/>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6" name="Oval 211">
                            <a:extLst>
                              <a:ext uri="{FF2B5EF4-FFF2-40B4-BE49-F238E27FC236}">
                                <a16:creationId xmlns:a16="http://schemas.microsoft.com/office/drawing/2014/main" xmlns="" id="{992D9593-EF0D-5A4C-AFF7-C6BA4DCE8E14}"/>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7" name="Oval 212">
                            <a:extLst>
                              <a:ext uri="{FF2B5EF4-FFF2-40B4-BE49-F238E27FC236}">
                                <a16:creationId xmlns:a16="http://schemas.microsoft.com/office/drawing/2014/main" xmlns="" id="{9A4ED3F4-9E8E-1748-B5A5-799A7BF3E20A}"/>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8" name="Oval 213">
                            <a:extLst>
                              <a:ext uri="{FF2B5EF4-FFF2-40B4-BE49-F238E27FC236}">
                                <a16:creationId xmlns:a16="http://schemas.microsoft.com/office/drawing/2014/main" xmlns="" id="{7D84B987-208D-0544-9BAC-F6B89E97CFCC}"/>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79" name="Oval 214">
                            <a:extLst>
                              <a:ext uri="{FF2B5EF4-FFF2-40B4-BE49-F238E27FC236}">
                                <a16:creationId xmlns:a16="http://schemas.microsoft.com/office/drawing/2014/main" xmlns="" id="{8A1F5F0B-B4F0-9D4D-8EF5-05E8FA5DFC9F}"/>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0" name="Oval 215">
                            <a:extLst>
                              <a:ext uri="{FF2B5EF4-FFF2-40B4-BE49-F238E27FC236}">
                                <a16:creationId xmlns:a16="http://schemas.microsoft.com/office/drawing/2014/main" xmlns="" id="{4DCFCA89-F4DC-A84C-A76E-A129A32F1381}"/>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1" name="Oval 216">
                            <a:extLst>
                              <a:ext uri="{FF2B5EF4-FFF2-40B4-BE49-F238E27FC236}">
                                <a16:creationId xmlns:a16="http://schemas.microsoft.com/office/drawing/2014/main" xmlns="" id="{864514A4-767C-3045-92DC-632703F655D8}"/>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2" name="Oval 217">
                            <a:extLst>
                              <a:ext uri="{FF2B5EF4-FFF2-40B4-BE49-F238E27FC236}">
                                <a16:creationId xmlns:a16="http://schemas.microsoft.com/office/drawing/2014/main" xmlns="" id="{EEB48444-5595-6140-8370-B00530A84487}"/>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3" name="Oval 218">
                            <a:extLst>
                              <a:ext uri="{FF2B5EF4-FFF2-40B4-BE49-F238E27FC236}">
                                <a16:creationId xmlns:a16="http://schemas.microsoft.com/office/drawing/2014/main" xmlns="" id="{637E6A3C-6617-854B-93CD-D693A36B4D67}"/>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4" name="Oval 219">
                            <a:extLst>
                              <a:ext uri="{FF2B5EF4-FFF2-40B4-BE49-F238E27FC236}">
                                <a16:creationId xmlns:a16="http://schemas.microsoft.com/office/drawing/2014/main" xmlns="" id="{9294C980-8BF9-3542-A711-B08EF25E4349}"/>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5" name="Oval 220">
                            <a:extLst>
                              <a:ext uri="{FF2B5EF4-FFF2-40B4-BE49-F238E27FC236}">
                                <a16:creationId xmlns:a16="http://schemas.microsoft.com/office/drawing/2014/main" xmlns="" id="{8E9725C4-35EC-9B42-B1FB-ECC8A7AE9597}"/>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6" name="Oval 221">
                            <a:extLst>
                              <a:ext uri="{FF2B5EF4-FFF2-40B4-BE49-F238E27FC236}">
                                <a16:creationId xmlns:a16="http://schemas.microsoft.com/office/drawing/2014/main" xmlns="" id="{5C3907BD-6846-5B48-B780-896648DB897F}"/>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7" name="Oval 222">
                            <a:extLst>
                              <a:ext uri="{FF2B5EF4-FFF2-40B4-BE49-F238E27FC236}">
                                <a16:creationId xmlns:a16="http://schemas.microsoft.com/office/drawing/2014/main" xmlns="" id="{2EB0C62E-9014-E743-9B95-3E97EA1920B9}"/>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8" name="Oval 223">
                            <a:extLst>
                              <a:ext uri="{FF2B5EF4-FFF2-40B4-BE49-F238E27FC236}">
                                <a16:creationId xmlns:a16="http://schemas.microsoft.com/office/drawing/2014/main" xmlns="" id="{D5E25C56-73D4-CC49-A3A8-55510AA7C7F2}"/>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89" name="Oval 224">
                            <a:extLst>
                              <a:ext uri="{FF2B5EF4-FFF2-40B4-BE49-F238E27FC236}">
                                <a16:creationId xmlns:a16="http://schemas.microsoft.com/office/drawing/2014/main" xmlns="" id="{1C11F055-0EDC-BB4A-8CBB-8B12A27D466C}"/>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0" name="Oval 225">
                            <a:extLst>
                              <a:ext uri="{FF2B5EF4-FFF2-40B4-BE49-F238E27FC236}">
                                <a16:creationId xmlns:a16="http://schemas.microsoft.com/office/drawing/2014/main" xmlns="" id="{6BB03910-F1B1-F84F-8DDE-C638CF88E766}"/>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91" name="Group 226">
                            <a:extLst>
                              <a:ext uri="{FF2B5EF4-FFF2-40B4-BE49-F238E27FC236}">
                                <a16:creationId xmlns:a16="http://schemas.microsoft.com/office/drawing/2014/main" xmlns="" id="{3EBDB6B8-A65E-A346-80CB-E903D087694D}"/>
                              </a:ext>
                            </a:extLst>
                          </p:cNvPr>
                          <p:cNvGrpSpPr>
                            <a:grpSpLocks noChangeAspect="1"/>
                          </p:cNvGrpSpPr>
                          <p:nvPr/>
                        </p:nvGrpSpPr>
                        <p:grpSpPr bwMode="auto">
                          <a:xfrm>
                            <a:off x="1989" y="837"/>
                            <a:ext cx="774" cy="438"/>
                            <a:chOff x="1989" y="837"/>
                            <a:chExt cx="774" cy="438"/>
                          </a:xfrm>
                        </p:grpSpPr>
                        <p:sp>
                          <p:nvSpPr>
                            <p:cNvPr id="23792" name="Oval 227">
                              <a:extLst>
                                <a:ext uri="{FF2B5EF4-FFF2-40B4-BE49-F238E27FC236}">
                                  <a16:creationId xmlns:a16="http://schemas.microsoft.com/office/drawing/2014/main" xmlns="" id="{A2153B7C-7AA9-8241-BABC-BCCC9F1B55F6}"/>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93" name="Group 228">
                              <a:extLst>
                                <a:ext uri="{FF2B5EF4-FFF2-40B4-BE49-F238E27FC236}">
                                  <a16:creationId xmlns:a16="http://schemas.microsoft.com/office/drawing/2014/main" xmlns="" id="{4038F594-C774-FB47-9729-D5C2F1AC4164}"/>
                                </a:ext>
                              </a:extLst>
                            </p:cNvPr>
                            <p:cNvGrpSpPr>
                              <a:grpSpLocks noChangeAspect="1"/>
                            </p:cNvGrpSpPr>
                            <p:nvPr/>
                          </p:nvGrpSpPr>
                          <p:grpSpPr bwMode="auto">
                            <a:xfrm>
                              <a:off x="1989" y="837"/>
                              <a:ext cx="774" cy="438"/>
                              <a:chOff x="1989" y="837"/>
                              <a:chExt cx="774" cy="438"/>
                            </a:xfrm>
                          </p:grpSpPr>
                          <p:sp>
                            <p:nvSpPr>
                              <p:cNvPr id="23794" name="Oval 229">
                                <a:extLst>
                                  <a:ext uri="{FF2B5EF4-FFF2-40B4-BE49-F238E27FC236}">
                                    <a16:creationId xmlns:a16="http://schemas.microsoft.com/office/drawing/2014/main" xmlns="" id="{B34BD6C6-D963-2645-B74B-2E7C2CB836D3}"/>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5" name="Oval 230">
                                <a:extLst>
                                  <a:ext uri="{FF2B5EF4-FFF2-40B4-BE49-F238E27FC236}">
                                    <a16:creationId xmlns:a16="http://schemas.microsoft.com/office/drawing/2014/main" xmlns="" id="{B36B8B8E-D07A-E14A-AD17-1741FBC66B9D}"/>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6" name="Oval 231">
                                <a:extLst>
                                  <a:ext uri="{FF2B5EF4-FFF2-40B4-BE49-F238E27FC236}">
                                    <a16:creationId xmlns:a16="http://schemas.microsoft.com/office/drawing/2014/main" xmlns="" id="{A6DA213A-14D1-F244-BD7C-0F0B6CCC73F4}"/>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7" name="Oval 232">
                                <a:extLst>
                                  <a:ext uri="{FF2B5EF4-FFF2-40B4-BE49-F238E27FC236}">
                                    <a16:creationId xmlns:a16="http://schemas.microsoft.com/office/drawing/2014/main" xmlns="" id="{B4CCFFF1-A1A4-A74C-A81C-486B599F903F}"/>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8" name="Oval 233">
                                <a:extLst>
                                  <a:ext uri="{FF2B5EF4-FFF2-40B4-BE49-F238E27FC236}">
                                    <a16:creationId xmlns:a16="http://schemas.microsoft.com/office/drawing/2014/main" xmlns="" id="{3E9511D4-AF63-F24E-8069-BAB6AF4B0FA9}"/>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99" name="Oval 234">
                                <a:extLst>
                                  <a:ext uri="{FF2B5EF4-FFF2-40B4-BE49-F238E27FC236}">
                                    <a16:creationId xmlns:a16="http://schemas.microsoft.com/office/drawing/2014/main" xmlns="" id="{253B91F1-738A-3B45-997E-8B9871612F38}"/>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0" name="Oval 235">
                                <a:extLst>
                                  <a:ext uri="{FF2B5EF4-FFF2-40B4-BE49-F238E27FC236}">
                                    <a16:creationId xmlns:a16="http://schemas.microsoft.com/office/drawing/2014/main" xmlns="" id="{E49D49BD-37D2-B54C-B686-188E9F5ABD83}"/>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1" name="Oval 236">
                                <a:extLst>
                                  <a:ext uri="{FF2B5EF4-FFF2-40B4-BE49-F238E27FC236}">
                                    <a16:creationId xmlns:a16="http://schemas.microsoft.com/office/drawing/2014/main" xmlns="" id="{2E9CF597-B86B-4B48-88D4-8AD687BD3079}"/>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2" name="Oval 237">
                                <a:extLst>
                                  <a:ext uri="{FF2B5EF4-FFF2-40B4-BE49-F238E27FC236}">
                                    <a16:creationId xmlns:a16="http://schemas.microsoft.com/office/drawing/2014/main" xmlns="" id="{41CA2237-4D94-524F-B2AD-DD2F2AAD9CDC}"/>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3" name="Oval 238">
                                <a:extLst>
                                  <a:ext uri="{FF2B5EF4-FFF2-40B4-BE49-F238E27FC236}">
                                    <a16:creationId xmlns:a16="http://schemas.microsoft.com/office/drawing/2014/main" xmlns="" id="{EA63AC82-B3C8-1442-85BD-3596130E3638}"/>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4" name="Oval 239">
                                <a:extLst>
                                  <a:ext uri="{FF2B5EF4-FFF2-40B4-BE49-F238E27FC236}">
                                    <a16:creationId xmlns:a16="http://schemas.microsoft.com/office/drawing/2014/main" xmlns="" id="{B353C7FD-320E-D749-822C-BA236A421C17}"/>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5" name="Oval 240">
                                <a:extLst>
                                  <a:ext uri="{FF2B5EF4-FFF2-40B4-BE49-F238E27FC236}">
                                    <a16:creationId xmlns:a16="http://schemas.microsoft.com/office/drawing/2014/main" xmlns="" id="{24270A96-4C69-E644-8CB4-321D9D5F62EC}"/>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6" name="Oval 241">
                                <a:extLst>
                                  <a:ext uri="{FF2B5EF4-FFF2-40B4-BE49-F238E27FC236}">
                                    <a16:creationId xmlns:a16="http://schemas.microsoft.com/office/drawing/2014/main" xmlns="" id="{32AA3877-4DC8-1C4A-98AF-B466FDBA80F9}"/>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7" name="Oval 242">
                                <a:extLst>
                                  <a:ext uri="{FF2B5EF4-FFF2-40B4-BE49-F238E27FC236}">
                                    <a16:creationId xmlns:a16="http://schemas.microsoft.com/office/drawing/2014/main" xmlns="" id="{26B7BD11-ADD5-4E44-8265-98FC17AAE6A8}"/>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8" name="Oval 243">
                                <a:extLst>
                                  <a:ext uri="{FF2B5EF4-FFF2-40B4-BE49-F238E27FC236}">
                                    <a16:creationId xmlns:a16="http://schemas.microsoft.com/office/drawing/2014/main" xmlns="" id="{D7F1CD28-484C-FE42-88CD-C05A53C2A649}"/>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809" name="Oval 244">
                                <a:extLst>
                                  <a:ext uri="{FF2B5EF4-FFF2-40B4-BE49-F238E27FC236}">
                                    <a16:creationId xmlns:a16="http://schemas.microsoft.com/office/drawing/2014/main" xmlns="" id="{FE16CDB6-4541-8443-A930-4B91207590F7}"/>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23592" name="Group 245">
                    <a:extLst>
                      <a:ext uri="{FF2B5EF4-FFF2-40B4-BE49-F238E27FC236}">
                        <a16:creationId xmlns:a16="http://schemas.microsoft.com/office/drawing/2014/main" xmlns="" id="{984B837D-8365-AB48-B9D9-CC580EFBFB17}"/>
                      </a:ext>
                    </a:extLst>
                  </p:cNvPr>
                  <p:cNvGrpSpPr>
                    <a:grpSpLocks noChangeAspect="1"/>
                  </p:cNvGrpSpPr>
                  <p:nvPr/>
                </p:nvGrpSpPr>
                <p:grpSpPr bwMode="auto">
                  <a:xfrm rot="21226975" flipH="1">
                    <a:off x="2928" y="672"/>
                    <a:ext cx="1275" cy="1371"/>
                    <a:chOff x="1488" y="837"/>
                    <a:chExt cx="1275" cy="1371"/>
                  </a:xfrm>
                </p:grpSpPr>
                <p:sp>
                  <p:nvSpPr>
                    <p:cNvPr id="23714" name="Oval 246">
                      <a:extLst>
                        <a:ext uri="{FF2B5EF4-FFF2-40B4-BE49-F238E27FC236}">
                          <a16:creationId xmlns:a16="http://schemas.microsoft.com/office/drawing/2014/main" xmlns="" id="{C86A7547-C14E-3F48-8B3D-7EA5C83CD304}"/>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15" name="Group 247">
                      <a:extLst>
                        <a:ext uri="{FF2B5EF4-FFF2-40B4-BE49-F238E27FC236}">
                          <a16:creationId xmlns:a16="http://schemas.microsoft.com/office/drawing/2014/main" xmlns="" id="{C018F7C5-4570-C64B-80FA-FD4B24FBF4A6}"/>
                        </a:ext>
                      </a:extLst>
                    </p:cNvPr>
                    <p:cNvGrpSpPr>
                      <a:grpSpLocks noChangeAspect="1"/>
                    </p:cNvGrpSpPr>
                    <p:nvPr/>
                  </p:nvGrpSpPr>
                  <p:grpSpPr bwMode="auto">
                    <a:xfrm>
                      <a:off x="1488" y="837"/>
                      <a:ext cx="1275" cy="1371"/>
                      <a:chOff x="1488" y="837"/>
                      <a:chExt cx="1275" cy="1371"/>
                    </a:xfrm>
                  </p:grpSpPr>
                  <p:sp>
                    <p:nvSpPr>
                      <p:cNvPr id="23716" name="Oval 248">
                        <a:extLst>
                          <a:ext uri="{FF2B5EF4-FFF2-40B4-BE49-F238E27FC236}">
                            <a16:creationId xmlns:a16="http://schemas.microsoft.com/office/drawing/2014/main" xmlns="" id="{00936259-AF05-5643-9139-CFC1D805DEFE}"/>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7" name="Oval 249">
                        <a:extLst>
                          <a:ext uri="{FF2B5EF4-FFF2-40B4-BE49-F238E27FC236}">
                            <a16:creationId xmlns:a16="http://schemas.microsoft.com/office/drawing/2014/main" xmlns="" id="{CA46DF1B-6788-AE4A-94A2-FEC2064AE219}"/>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8" name="Oval 250">
                        <a:extLst>
                          <a:ext uri="{FF2B5EF4-FFF2-40B4-BE49-F238E27FC236}">
                            <a16:creationId xmlns:a16="http://schemas.microsoft.com/office/drawing/2014/main" xmlns="" id="{76CC7011-C4CA-C445-BAE0-504245C8D29B}"/>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9" name="Oval 251">
                        <a:extLst>
                          <a:ext uri="{FF2B5EF4-FFF2-40B4-BE49-F238E27FC236}">
                            <a16:creationId xmlns:a16="http://schemas.microsoft.com/office/drawing/2014/main" xmlns="" id="{E246771D-846B-8547-A860-9D781D0105AF}"/>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20" name="Group 252">
                        <a:extLst>
                          <a:ext uri="{FF2B5EF4-FFF2-40B4-BE49-F238E27FC236}">
                            <a16:creationId xmlns:a16="http://schemas.microsoft.com/office/drawing/2014/main" xmlns="" id="{2DC18F96-AA84-464F-A756-7106BA6A7352}"/>
                          </a:ext>
                        </a:extLst>
                      </p:cNvPr>
                      <p:cNvGrpSpPr>
                        <a:grpSpLocks noChangeAspect="1"/>
                      </p:cNvGrpSpPr>
                      <p:nvPr/>
                    </p:nvGrpSpPr>
                    <p:grpSpPr bwMode="auto">
                      <a:xfrm>
                        <a:off x="1488" y="837"/>
                        <a:ext cx="1275" cy="1371"/>
                        <a:chOff x="1488" y="837"/>
                        <a:chExt cx="1275" cy="1371"/>
                      </a:xfrm>
                    </p:grpSpPr>
                    <p:sp>
                      <p:nvSpPr>
                        <p:cNvPr id="23721" name="Oval 253">
                          <a:extLst>
                            <a:ext uri="{FF2B5EF4-FFF2-40B4-BE49-F238E27FC236}">
                              <a16:creationId xmlns:a16="http://schemas.microsoft.com/office/drawing/2014/main" xmlns="" id="{0B3EF5F6-9E87-BF44-AC30-72326C3DE083}"/>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2" name="Oval 254">
                          <a:extLst>
                            <a:ext uri="{FF2B5EF4-FFF2-40B4-BE49-F238E27FC236}">
                              <a16:creationId xmlns:a16="http://schemas.microsoft.com/office/drawing/2014/main" xmlns="" id="{59D99E96-685E-4A4B-9526-7AE475BAEF6D}"/>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3" name="Oval 255">
                          <a:extLst>
                            <a:ext uri="{FF2B5EF4-FFF2-40B4-BE49-F238E27FC236}">
                              <a16:creationId xmlns:a16="http://schemas.microsoft.com/office/drawing/2014/main" xmlns="" id="{378B3421-5135-2A46-8067-1F8FFF14182D}"/>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4" name="Oval 256">
                          <a:extLst>
                            <a:ext uri="{FF2B5EF4-FFF2-40B4-BE49-F238E27FC236}">
                              <a16:creationId xmlns:a16="http://schemas.microsoft.com/office/drawing/2014/main" xmlns="" id="{1C292107-7502-C645-8698-01D93665C4A2}"/>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5" name="Oval 257">
                          <a:extLst>
                            <a:ext uri="{FF2B5EF4-FFF2-40B4-BE49-F238E27FC236}">
                              <a16:creationId xmlns:a16="http://schemas.microsoft.com/office/drawing/2014/main" xmlns="" id="{586B286A-B49F-AB4F-8407-22FA43DB6E68}"/>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26" name="Group 258">
                          <a:extLst>
                            <a:ext uri="{FF2B5EF4-FFF2-40B4-BE49-F238E27FC236}">
                              <a16:creationId xmlns:a16="http://schemas.microsoft.com/office/drawing/2014/main" xmlns="" id="{AA37EC4F-379F-8642-A97B-13BDBD6EA2C4}"/>
                            </a:ext>
                          </a:extLst>
                        </p:cNvPr>
                        <p:cNvGrpSpPr>
                          <a:grpSpLocks noChangeAspect="1"/>
                        </p:cNvGrpSpPr>
                        <p:nvPr/>
                      </p:nvGrpSpPr>
                      <p:grpSpPr bwMode="auto">
                        <a:xfrm>
                          <a:off x="1488" y="837"/>
                          <a:ext cx="1275" cy="1371"/>
                          <a:chOff x="1488" y="837"/>
                          <a:chExt cx="1275" cy="1371"/>
                        </a:xfrm>
                      </p:grpSpPr>
                      <p:sp>
                        <p:nvSpPr>
                          <p:cNvPr id="23727" name="Oval 259">
                            <a:extLst>
                              <a:ext uri="{FF2B5EF4-FFF2-40B4-BE49-F238E27FC236}">
                                <a16:creationId xmlns:a16="http://schemas.microsoft.com/office/drawing/2014/main" xmlns="" id="{029CC1CE-9148-8F4D-B4E3-780B57D51053}"/>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8" name="Oval 260">
                            <a:extLst>
                              <a:ext uri="{FF2B5EF4-FFF2-40B4-BE49-F238E27FC236}">
                                <a16:creationId xmlns:a16="http://schemas.microsoft.com/office/drawing/2014/main" xmlns="" id="{1E820CE1-930F-B240-807F-1AE69D92DA7C}"/>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29" name="Oval 261">
                            <a:extLst>
                              <a:ext uri="{FF2B5EF4-FFF2-40B4-BE49-F238E27FC236}">
                                <a16:creationId xmlns:a16="http://schemas.microsoft.com/office/drawing/2014/main" xmlns="" id="{496AA0AB-4428-9E4C-B170-D0871A1556C5}"/>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0" name="Oval 262">
                            <a:extLst>
                              <a:ext uri="{FF2B5EF4-FFF2-40B4-BE49-F238E27FC236}">
                                <a16:creationId xmlns:a16="http://schemas.microsoft.com/office/drawing/2014/main" xmlns="" id="{2A35DFEB-A150-ED47-98D5-F17A0EE67E9A}"/>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1" name="Oval 263">
                            <a:extLst>
                              <a:ext uri="{FF2B5EF4-FFF2-40B4-BE49-F238E27FC236}">
                                <a16:creationId xmlns:a16="http://schemas.microsoft.com/office/drawing/2014/main" xmlns="" id="{42402B5A-395E-EE49-805E-3FB014E905CF}"/>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2" name="Oval 264">
                            <a:extLst>
                              <a:ext uri="{FF2B5EF4-FFF2-40B4-BE49-F238E27FC236}">
                                <a16:creationId xmlns:a16="http://schemas.microsoft.com/office/drawing/2014/main" xmlns="" id="{4BBA7985-60AF-E947-82D2-2447C16F95C6}"/>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3" name="Oval 265">
                            <a:extLst>
                              <a:ext uri="{FF2B5EF4-FFF2-40B4-BE49-F238E27FC236}">
                                <a16:creationId xmlns:a16="http://schemas.microsoft.com/office/drawing/2014/main" xmlns="" id="{EB82EF12-BF05-ED44-A179-5CB015A2B713}"/>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4" name="Oval 266">
                            <a:extLst>
                              <a:ext uri="{FF2B5EF4-FFF2-40B4-BE49-F238E27FC236}">
                                <a16:creationId xmlns:a16="http://schemas.microsoft.com/office/drawing/2014/main" xmlns="" id="{F3E55BE0-FF3B-2348-B067-B3FE67022982}"/>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5" name="Oval 267">
                            <a:extLst>
                              <a:ext uri="{FF2B5EF4-FFF2-40B4-BE49-F238E27FC236}">
                                <a16:creationId xmlns:a16="http://schemas.microsoft.com/office/drawing/2014/main" xmlns="" id="{D71E7097-CA35-BA45-B9C9-BD168A77D82F}"/>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6" name="Oval 268">
                            <a:extLst>
                              <a:ext uri="{FF2B5EF4-FFF2-40B4-BE49-F238E27FC236}">
                                <a16:creationId xmlns:a16="http://schemas.microsoft.com/office/drawing/2014/main" xmlns="" id="{29CC2886-4CC6-4B4D-80CF-AA03F7C849F4}"/>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7" name="Oval 269">
                            <a:extLst>
                              <a:ext uri="{FF2B5EF4-FFF2-40B4-BE49-F238E27FC236}">
                                <a16:creationId xmlns:a16="http://schemas.microsoft.com/office/drawing/2014/main" xmlns="" id="{A7D30024-CD0E-4344-B324-4467CA816160}"/>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8" name="Oval 270">
                            <a:extLst>
                              <a:ext uri="{FF2B5EF4-FFF2-40B4-BE49-F238E27FC236}">
                                <a16:creationId xmlns:a16="http://schemas.microsoft.com/office/drawing/2014/main" xmlns="" id="{0DCABCA2-915B-FA4B-9954-670B9581669C}"/>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39" name="Oval 271">
                            <a:extLst>
                              <a:ext uri="{FF2B5EF4-FFF2-40B4-BE49-F238E27FC236}">
                                <a16:creationId xmlns:a16="http://schemas.microsoft.com/office/drawing/2014/main" xmlns="" id="{2F28600B-231B-AA49-BBF0-1AC86D40DA32}"/>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0" name="Oval 272">
                            <a:extLst>
                              <a:ext uri="{FF2B5EF4-FFF2-40B4-BE49-F238E27FC236}">
                                <a16:creationId xmlns:a16="http://schemas.microsoft.com/office/drawing/2014/main" xmlns="" id="{2A83D331-C236-2D4B-8DEA-3C29AF45C5ED}"/>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1" name="Oval 273">
                            <a:extLst>
                              <a:ext uri="{FF2B5EF4-FFF2-40B4-BE49-F238E27FC236}">
                                <a16:creationId xmlns:a16="http://schemas.microsoft.com/office/drawing/2014/main" xmlns="" id="{5A59B220-30E6-3847-9673-591F4C631365}"/>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2" name="Oval 274">
                            <a:extLst>
                              <a:ext uri="{FF2B5EF4-FFF2-40B4-BE49-F238E27FC236}">
                                <a16:creationId xmlns:a16="http://schemas.microsoft.com/office/drawing/2014/main" xmlns="" id="{802BB321-AEB3-BB40-A32C-42121914AD3D}"/>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43" name="Group 275">
                            <a:extLst>
                              <a:ext uri="{FF2B5EF4-FFF2-40B4-BE49-F238E27FC236}">
                                <a16:creationId xmlns:a16="http://schemas.microsoft.com/office/drawing/2014/main" xmlns="" id="{F64F54A2-9C5D-E546-A6C7-07224DC66D12}"/>
                              </a:ext>
                            </a:extLst>
                          </p:cNvPr>
                          <p:cNvGrpSpPr>
                            <a:grpSpLocks noChangeAspect="1"/>
                          </p:cNvGrpSpPr>
                          <p:nvPr/>
                        </p:nvGrpSpPr>
                        <p:grpSpPr bwMode="auto">
                          <a:xfrm>
                            <a:off x="1989" y="837"/>
                            <a:ext cx="774" cy="438"/>
                            <a:chOff x="1989" y="837"/>
                            <a:chExt cx="774" cy="438"/>
                          </a:xfrm>
                        </p:grpSpPr>
                        <p:sp>
                          <p:nvSpPr>
                            <p:cNvPr id="23744" name="Oval 276">
                              <a:extLst>
                                <a:ext uri="{FF2B5EF4-FFF2-40B4-BE49-F238E27FC236}">
                                  <a16:creationId xmlns:a16="http://schemas.microsoft.com/office/drawing/2014/main" xmlns="" id="{A066E211-6096-B749-BDAF-79B7F337F144}"/>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745" name="Group 277">
                              <a:extLst>
                                <a:ext uri="{FF2B5EF4-FFF2-40B4-BE49-F238E27FC236}">
                                  <a16:creationId xmlns:a16="http://schemas.microsoft.com/office/drawing/2014/main" xmlns="" id="{64F0EE6A-5936-E84A-BB2F-422100188204}"/>
                                </a:ext>
                              </a:extLst>
                            </p:cNvPr>
                            <p:cNvGrpSpPr>
                              <a:grpSpLocks noChangeAspect="1"/>
                            </p:cNvGrpSpPr>
                            <p:nvPr/>
                          </p:nvGrpSpPr>
                          <p:grpSpPr bwMode="auto">
                            <a:xfrm>
                              <a:off x="1989" y="837"/>
                              <a:ext cx="774" cy="438"/>
                              <a:chOff x="1989" y="837"/>
                              <a:chExt cx="774" cy="438"/>
                            </a:xfrm>
                          </p:grpSpPr>
                          <p:sp>
                            <p:nvSpPr>
                              <p:cNvPr id="23746" name="Oval 278">
                                <a:extLst>
                                  <a:ext uri="{FF2B5EF4-FFF2-40B4-BE49-F238E27FC236}">
                                    <a16:creationId xmlns:a16="http://schemas.microsoft.com/office/drawing/2014/main" xmlns="" id="{C98F19D7-8ADB-A443-843B-447EBF162EA4}"/>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7" name="Oval 279">
                                <a:extLst>
                                  <a:ext uri="{FF2B5EF4-FFF2-40B4-BE49-F238E27FC236}">
                                    <a16:creationId xmlns:a16="http://schemas.microsoft.com/office/drawing/2014/main" xmlns="" id="{2E47155B-89F0-3E4F-AC91-C75F2D67DE72}"/>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8" name="Oval 280">
                                <a:extLst>
                                  <a:ext uri="{FF2B5EF4-FFF2-40B4-BE49-F238E27FC236}">
                                    <a16:creationId xmlns:a16="http://schemas.microsoft.com/office/drawing/2014/main" xmlns="" id="{3F922750-C908-1F40-9397-6826282CDA2E}"/>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49" name="Oval 281">
                                <a:extLst>
                                  <a:ext uri="{FF2B5EF4-FFF2-40B4-BE49-F238E27FC236}">
                                    <a16:creationId xmlns:a16="http://schemas.microsoft.com/office/drawing/2014/main" xmlns="" id="{DA444DA6-06EC-3A4F-91F3-928B70F23FAE}"/>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0" name="Oval 282">
                                <a:extLst>
                                  <a:ext uri="{FF2B5EF4-FFF2-40B4-BE49-F238E27FC236}">
                                    <a16:creationId xmlns:a16="http://schemas.microsoft.com/office/drawing/2014/main" xmlns="" id="{87EC2366-4116-7744-B1BA-C3E146A49D48}"/>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1" name="Oval 283">
                                <a:extLst>
                                  <a:ext uri="{FF2B5EF4-FFF2-40B4-BE49-F238E27FC236}">
                                    <a16:creationId xmlns:a16="http://schemas.microsoft.com/office/drawing/2014/main" xmlns="" id="{774EFDAB-E920-974D-8C17-338C92673387}"/>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2" name="Oval 284">
                                <a:extLst>
                                  <a:ext uri="{FF2B5EF4-FFF2-40B4-BE49-F238E27FC236}">
                                    <a16:creationId xmlns:a16="http://schemas.microsoft.com/office/drawing/2014/main" xmlns="" id="{6E27EDA2-E684-CA42-AD7B-299270F01AE4}"/>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3" name="Oval 285">
                                <a:extLst>
                                  <a:ext uri="{FF2B5EF4-FFF2-40B4-BE49-F238E27FC236}">
                                    <a16:creationId xmlns:a16="http://schemas.microsoft.com/office/drawing/2014/main" xmlns="" id="{81321A54-9684-5745-B947-017826F870D5}"/>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4" name="Oval 286">
                                <a:extLst>
                                  <a:ext uri="{FF2B5EF4-FFF2-40B4-BE49-F238E27FC236}">
                                    <a16:creationId xmlns:a16="http://schemas.microsoft.com/office/drawing/2014/main" xmlns="" id="{3F0FD4CA-E7FF-3D4F-91D7-70938C3D9EAB}"/>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5" name="Oval 287">
                                <a:extLst>
                                  <a:ext uri="{FF2B5EF4-FFF2-40B4-BE49-F238E27FC236}">
                                    <a16:creationId xmlns:a16="http://schemas.microsoft.com/office/drawing/2014/main" xmlns="" id="{B1720764-7269-5E4C-B59D-B050AD99BAF4}"/>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6" name="Oval 288">
                                <a:extLst>
                                  <a:ext uri="{FF2B5EF4-FFF2-40B4-BE49-F238E27FC236}">
                                    <a16:creationId xmlns:a16="http://schemas.microsoft.com/office/drawing/2014/main" xmlns="" id="{FEB62009-EDBA-3A4A-A882-9026B6903CFA}"/>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7" name="Oval 289">
                                <a:extLst>
                                  <a:ext uri="{FF2B5EF4-FFF2-40B4-BE49-F238E27FC236}">
                                    <a16:creationId xmlns:a16="http://schemas.microsoft.com/office/drawing/2014/main" xmlns="" id="{EEE41294-4658-9A44-968F-A28993922E84}"/>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8" name="Oval 290">
                                <a:extLst>
                                  <a:ext uri="{FF2B5EF4-FFF2-40B4-BE49-F238E27FC236}">
                                    <a16:creationId xmlns:a16="http://schemas.microsoft.com/office/drawing/2014/main" xmlns="" id="{B4B89200-0624-CF40-B628-8EAA6560944D}"/>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59" name="Oval 291">
                                <a:extLst>
                                  <a:ext uri="{FF2B5EF4-FFF2-40B4-BE49-F238E27FC236}">
                                    <a16:creationId xmlns:a16="http://schemas.microsoft.com/office/drawing/2014/main" xmlns="" id="{9D95518E-B4E6-084A-9B27-3BE687A10196}"/>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0" name="Oval 292">
                                <a:extLst>
                                  <a:ext uri="{FF2B5EF4-FFF2-40B4-BE49-F238E27FC236}">
                                    <a16:creationId xmlns:a16="http://schemas.microsoft.com/office/drawing/2014/main" xmlns="" id="{58A9DB7C-BFA9-8E4A-946A-E7D088FA33BA}"/>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61" name="Oval 293">
                                <a:extLst>
                                  <a:ext uri="{FF2B5EF4-FFF2-40B4-BE49-F238E27FC236}">
                                    <a16:creationId xmlns:a16="http://schemas.microsoft.com/office/drawing/2014/main" xmlns="" id="{EF60C5FA-8177-BF49-8278-B94C2634E106}"/>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23593" name="Group 294">
                    <a:extLst>
                      <a:ext uri="{FF2B5EF4-FFF2-40B4-BE49-F238E27FC236}">
                        <a16:creationId xmlns:a16="http://schemas.microsoft.com/office/drawing/2014/main" xmlns="" id="{07B1E177-9E54-2948-9178-01738721A23A}"/>
                      </a:ext>
                    </a:extLst>
                  </p:cNvPr>
                  <p:cNvGrpSpPr>
                    <a:grpSpLocks noChangeAspect="1"/>
                  </p:cNvGrpSpPr>
                  <p:nvPr/>
                </p:nvGrpSpPr>
                <p:grpSpPr bwMode="auto">
                  <a:xfrm rot="-580168" flipH="1" flipV="1">
                    <a:off x="3141" y="2037"/>
                    <a:ext cx="1275" cy="1371"/>
                    <a:chOff x="1488" y="837"/>
                    <a:chExt cx="1275" cy="1371"/>
                  </a:xfrm>
                </p:grpSpPr>
                <p:sp>
                  <p:nvSpPr>
                    <p:cNvPr id="23666" name="Oval 295">
                      <a:extLst>
                        <a:ext uri="{FF2B5EF4-FFF2-40B4-BE49-F238E27FC236}">
                          <a16:creationId xmlns:a16="http://schemas.microsoft.com/office/drawing/2014/main" xmlns="" id="{4030ECC9-DCF2-6D4F-9E63-6941CEBDC558}"/>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67" name="Group 296">
                      <a:extLst>
                        <a:ext uri="{FF2B5EF4-FFF2-40B4-BE49-F238E27FC236}">
                          <a16:creationId xmlns:a16="http://schemas.microsoft.com/office/drawing/2014/main" xmlns="" id="{FF35717B-FE9B-F24C-87CF-DCB2EC409620}"/>
                        </a:ext>
                      </a:extLst>
                    </p:cNvPr>
                    <p:cNvGrpSpPr>
                      <a:grpSpLocks noChangeAspect="1"/>
                    </p:cNvGrpSpPr>
                    <p:nvPr/>
                  </p:nvGrpSpPr>
                  <p:grpSpPr bwMode="auto">
                    <a:xfrm>
                      <a:off x="1488" y="837"/>
                      <a:ext cx="1275" cy="1371"/>
                      <a:chOff x="1488" y="837"/>
                      <a:chExt cx="1275" cy="1371"/>
                    </a:xfrm>
                  </p:grpSpPr>
                  <p:sp>
                    <p:nvSpPr>
                      <p:cNvPr id="23668" name="Oval 297">
                        <a:extLst>
                          <a:ext uri="{FF2B5EF4-FFF2-40B4-BE49-F238E27FC236}">
                            <a16:creationId xmlns:a16="http://schemas.microsoft.com/office/drawing/2014/main" xmlns="" id="{75503971-94E9-5547-819D-C1FD5FDE69FA}"/>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9" name="Oval 298">
                        <a:extLst>
                          <a:ext uri="{FF2B5EF4-FFF2-40B4-BE49-F238E27FC236}">
                            <a16:creationId xmlns:a16="http://schemas.microsoft.com/office/drawing/2014/main" xmlns="" id="{A9037073-AA59-9D46-BF14-0839A095AEDB}"/>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0" name="Oval 299">
                        <a:extLst>
                          <a:ext uri="{FF2B5EF4-FFF2-40B4-BE49-F238E27FC236}">
                            <a16:creationId xmlns:a16="http://schemas.microsoft.com/office/drawing/2014/main" xmlns="" id="{07AE02F1-69FA-B84D-9628-83F88B173A49}"/>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1" name="Oval 300">
                        <a:extLst>
                          <a:ext uri="{FF2B5EF4-FFF2-40B4-BE49-F238E27FC236}">
                            <a16:creationId xmlns:a16="http://schemas.microsoft.com/office/drawing/2014/main" xmlns="" id="{45640DE8-8236-0C4C-B2EE-EA21AD6E690F}"/>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72" name="Group 301">
                        <a:extLst>
                          <a:ext uri="{FF2B5EF4-FFF2-40B4-BE49-F238E27FC236}">
                            <a16:creationId xmlns:a16="http://schemas.microsoft.com/office/drawing/2014/main" xmlns="" id="{A3A506B0-EBCA-C241-8C7E-B7A1CB61E454}"/>
                          </a:ext>
                        </a:extLst>
                      </p:cNvPr>
                      <p:cNvGrpSpPr>
                        <a:grpSpLocks noChangeAspect="1"/>
                      </p:cNvGrpSpPr>
                      <p:nvPr/>
                    </p:nvGrpSpPr>
                    <p:grpSpPr bwMode="auto">
                      <a:xfrm>
                        <a:off x="1488" y="837"/>
                        <a:ext cx="1275" cy="1371"/>
                        <a:chOff x="1488" y="837"/>
                        <a:chExt cx="1275" cy="1371"/>
                      </a:xfrm>
                    </p:grpSpPr>
                    <p:sp>
                      <p:nvSpPr>
                        <p:cNvPr id="23673" name="Oval 302">
                          <a:extLst>
                            <a:ext uri="{FF2B5EF4-FFF2-40B4-BE49-F238E27FC236}">
                              <a16:creationId xmlns:a16="http://schemas.microsoft.com/office/drawing/2014/main" xmlns="" id="{C7A2C872-56FD-E742-ACFA-3DA1AFAB2AEF}"/>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4" name="Oval 303">
                          <a:extLst>
                            <a:ext uri="{FF2B5EF4-FFF2-40B4-BE49-F238E27FC236}">
                              <a16:creationId xmlns:a16="http://schemas.microsoft.com/office/drawing/2014/main" xmlns="" id="{1EABB24F-7486-5743-B9DC-5A544355BD13}"/>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5" name="Oval 304">
                          <a:extLst>
                            <a:ext uri="{FF2B5EF4-FFF2-40B4-BE49-F238E27FC236}">
                              <a16:creationId xmlns:a16="http://schemas.microsoft.com/office/drawing/2014/main" xmlns="" id="{53A79D9F-66B6-294E-B73A-23E7918E3AD8}"/>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6" name="Oval 305">
                          <a:extLst>
                            <a:ext uri="{FF2B5EF4-FFF2-40B4-BE49-F238E27FC236}">
                              <a16:creationId xmlns:a16="http://schemas.microsoft.com/office/drawing/2014/main" xmlns="" id="{F0BFC7A7-D656-F849-9823-1DCE4E3666A4}"/>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77" name="Oval 306">
                          <a:extLst>
                            <a:ext uri="{FF2B5EF4-FFF2-40B4-BE49-F238E27FC236}">
                              <a16:creationId xmlns:a16="http://schemas.microsoft.com/office/drawing/2014/main" xmlns="" id="{B7BA7ED3-24B3-E44D-BE71-547A41D88AE1}"/>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78" name="Group 307">
                          <a:extLst>
                            <a:ext uri="{FF2B5EF4-FFF2-40B4-BE49-F238E27FC236}">
                              <a16:creationId xmlns:a16="http://schemas.microsoft.com/office/drawing/2014/main" xmlns="" id="{9CBC1EA3-6875-AD44-9500-2DBEDD1FA58C}"/>
                            </a:ext>
                          </a:extLst>
                        </p:cNvPr>
                        <p:cNvGrpSpPr>
                          <a:grpSpLocks noChangeAspect="1"/>
                        </p:cNvGrpSpPr>
                        <p:nvPr/>
                      </p:nvGrpSpPr>
                      <p:grpSpPr bwMode="auto">
                        <a:xfrm>
                          <a:off x="1488" y="837"/>
                          <a:ext cx="1275" cy="1371"/>
                          <a:chOff x="1488" y="837"/>
                          <a:chExt cx="1275" cy="1371"/>
                        </a:xfrm>
                      </p:grpSpPr>
                      <p:sp>
                        <p:nvSpPr>
                          <p:cNvPr id="23679" name="Oval 308">
                            <a:extLst>
                              <a:ext uri="{FF2B5EF4-FFF2-40B4-BE49-F238E27FC236}">
                                <a16:creationId xmlns:a16="http://schemas.microsoft.com/office/drawing/2014/main" xmlns="" id="{7730A627-5E83-3946-8A4E-DB3AF0B9295E}"/>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0" name="Oval 309">
                            <a:extLst>
                              <a:ext uri="{FF2B5EF4-FFF2-40B4-BE49-F238E27FC236}">
                                <a16:creationId xmlns:a16="http://schemas.microsoft.com/office/drawing/2014/main" xmlns="" id="{226DB340-43F3-0A44-8F9A-2FF17631DD5B}"/>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1" name="Oval 310">
                            <a:extLst>
                              <a:ext uri="{FF2B5EF4-FFF2-40B4-BE49-F238E27FC236}">
                                <a16:creationId xmlns:a16="http://schemas.microsoft.com/office/drawing/2014/main" xmlns="" id="{372D4CAD-68F8-AC40-A8D8-8DFAF8DF5A71}"/>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2" name="Oval 311">
                            <a:extLst>
                              <a:ext uri="{FF2B5EF4-FFF2-40B4-BE49-F238E27FC236}">
                                <a16:creationId xmlns:a16="http://schemas.microsoft.com/office/drawing/2014/main" xmlns="" id="{B575676B-6D01-0A42-AFED-AC80BD2118BE}"/>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3" name="Oval 312">
                            <a:extLst>
                              <a:ext uri="{FF2B5EF4-FFF2-40B4-BE49-F238E27FC236}">
                                <a16:creationId xmlns:a16="http://schemas.microsoft.com/office/drawing/2014/main" xmlns="" id="{0A7313EF-A846-F84C-8E40-C86BB30B7225}"/>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4" name="Oval 313">
                            <a:extLst>
                              <a:ext uri="{FF2B5EF4-FFF2-40B4-BE49-F238E27FC236}">
                                <a16:creationId xmlns:a16="http://schemas.microsoft.com/office/drawing/2014/main" xmlns="" id="{C3EF9081-D59B-574D-9039-6D52A5A5DF37}"/>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5" name="Oval 314">
                            <a:extLst>
                              <a:ext uri="{FF2B5EF4-FFF2-40B4-BE49-F238E27FC236}">
                                <a16:creationId xmlns:a16="http://schemas.microsoft.com/office/drawing/2014/main" xmlns="" id="{69968450-F620-7847-9393-87E5B79061DC}"/>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6" name="Oval 315">
                            <a:extLst>
                              <a:ext uri="{FF2B5EF4-FFF2-40B4-BE49-F238E27FC236}">
                                <a16:creationId xmlns:a16="http://schemas.microsoft.com/office/drawing/2014/main" xmlns="" id="{424D87C6-5120-054F-B3B5-A0B060662213}"/>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7" name="Oval 316">
                            <a:extLst>
                              <a:ext uri="{FF2B5EF4-FFF2-40B4-BE49-F238E27FC236}">
                                <a16:creationId xmlns:a16="http://schemas.microsoft.com/office/drawing/2014/main" xmlns="" id="{59340F2C-8E9D-AA4B-9AE6-CBC97C579DC3}"/>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8" name="Oval 317">
                            <a:extLst>
                              <a:ext uri="{FF2B5EF4-FFF2-40B4-BE49-F238E27FC236}">
                                <a16:creationId xmlns:a16="http://schemas.microsoft.com/office/drawing/2014/main" xmlns="" id="{C10880D3-DCDB-854E-90EB-89FE795A5F16}"/>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89" name="Oval 318">
                            <a:extLst>
                              <a:ext uri="{FF2B5EF4-FFF2-40B4-BE49-F238E27FC236}">
                                <a16:creationId xmlns:a16="http://schemas.microsoft.com/office/drawing/2014/main" xmlns="" id="{0701AD3B-6911-1241-84D7-C40DD52A3518}"/>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0" name="Oval 319">
                            <a:extLst>
                              <a:ext uri="{FF2B5EF4-FFF2-40B4-BE49-F238E27FC236}">
                                <a16:creationId xmlns:a16="http://schemas.microsoft.com/office/drawing/2014/main" xmlns="" id="{AC71FE01-F1C0-5D4B-B04E-4F42D562E710}"/>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1" name="Oval 320">
                            <a:extLst>
                              <a:ext uri="{FF2B5EF4-FFF2-40B4-BE49-F238E27FC236}">
                                <a16:creationId xmlns:a16="http://schemas.microsoft.com/office/drawing/2014/main" xmlns="" id="{3D6C8A48-71D4-7344-84CE-C4465E0365D9}"/>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2" name="Oval 321">
                            <a:extLst>
                              <a:ext uri="{FF2B5EF4-FFF2-40B4-BE49-F238E27FC236}">
                                <a16:creationId xmlns:a16="http://schemas.microsoft.com/office/drawing/2014/main" xmlns="" id="{B3597A88-0552-054F-AE24-9045FA6AB9CE}"/>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3" name="Oval 322">
                            <a:extLst>
                              <a:ext uri="{FF2B5EF4-FFF2-40B4-BE49-F238E27FC236}">
                                <a16:creationId xmlns:a16="http://schemas.microsoft.com/office/drawing/2014/main" xmlns="" id="{F2E6FAB0-E98C-0F4C-80DB-A3FF77D6C7E9}"/>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4" name="Oval 323">
                            <a:extLst>
                              <a:ext uri="{FF2B5EF4-FFF2-40B4-BE49-F238E27FC236}">
                                <a16:creationId xmlns:a16="http://schemas.microsoft.com/office/drawing/2014/main" xmlns="" id="{7874AB67-4509-DB42-848A-71040C967752}"/>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95" name="Group 324">
                            <a:extLst>
                              <a:ext uri="{FF2B5EF4-FFF2-40B4-BE49-F238E27FC236}">
                                <a16:creationId xmlns:a16="http://schemas.microsoft.com/office/drawing/2014/main" xmlns="" id="{5F3CF4A6-C072-144C-837B-82B6288BDC5B}"/>
                              </a:ext>
                            </a:extLst>
                          </p:cNvPr>
                          <p:cNvGrpSpPr>
                            <a:grpSpLocks noChangeAspect="1"/>
                          </p:cNvGrpSpPr>
                          <p:nvPr/>
                        </p:nvGrpSpPr>
                        <p:grpSpPr bwMode="auto">
                          <a:xfrm>
                            <a:off x="1989" y="837"/>
                            <a:ext cx="774" cy="438"/>
                            <a:chOff x="1989" y="837"/>
                            <a:chExt cx="774" cy="438"/>
                          </a:xfrm>
                        </p:grpSpPr>
                        <p:sp>
                          <p:nvSpPr>
                            <p:cNvPr id="23696" name="Oval 325">
                              <a:extLst>
                                <a:ext uri="{FF2B5EF4-FFF2-40B4-BE49-F238E27FC236}">
                                  <a16:creationId xmlns:a16="http://schemas.microsoft.com/office/drawing/2014/main" xmlns="" id="{97B43CB8-A0B2-2844-B062-A9172498E6D2}"/>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97" name="Group 326">
                              <a:extLst>
                                <a:ext uri="{FF2B5EF4-FFF2-40B4-BE49-F238E27FC236}">
                                  <a16:creationId xmlns:a16="http://schemas.microsoft.com/office/drawing/2014/main" xmlns="" id="{E9938D87-3FFD-854D-931C-EAAD17B6B871}"/>
                                </a:ext>
                              </a:extLst>
                            </p:cNvPr>
                            <p:cNvGrpSpPr>
                              <a:grpSpLocks noChangeAspect="1"/>
                            </p:cNvGrpSpPr>
                            <p:nvPr/>
                          </p:nvGrpSpPr>
                          <p:grpSpPr bwMode="auto">
                            <a:xfrm>
                              <a:off x="1989" y="837"/>
                              <a:ext cx="774" cy="438"/>
                              <a:chOff x="1989" y="837"/>
                              <a:chExt cx="774" cy="438"/>
                            </a:xfrm>
                          </p:grpSpPr>
                          <p:sp>
                            <p:nvSpPr>
                              <p:cNvPr id="23698" name="Oval 327">
                                <a:extLst>
                                  <a:ext uri="{FF2B5EF4-FFF2-40B4-BE49-F238E27FC236}">
                                    <a16:creationId xmlns:a16="http://schemas.microsoft.com/office/drawing/2014/main" xmlns="" id="{26573DA3-F99C-6646-9179-03632C2EB7D8}"/>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99" name="Oval 328">
                                <a:extLst>
                                  <a:ext uri="{FF2B5EF4-FFF2-40B4-BE49-F238E27FC236}">
                                    <a16:creationId xmlns:a16="http://schemas.microsoft.com/office/drawing/2014/main" xmlns="" id="{52618486-CFA1-7146-A19A-69A7E69BC932}"/>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0" name="Oval 329">
                                <a:extLst>
                                  <a:ext uri="{FF2B5EF4-FFF2-40B4-BE49-F238E27FC236}">
                                    <a16:creationId xmlns:a16="http://schemas.microsoft.com/office/drawing/2014/main" xmlns="" id="{0729613E-1645-5A47-93E1-CD0CD93214DB}"/>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1" name="Oval 330">
                                <a:extLst>
                                  <a:ext uri="{FF2B5EF4-FFF2-40B4-BE49-F238E27FC236}">
                                    <a16:creationId xmlns:a16="http://schemas.microsoft.com/office/drawing/2014/main" xmlns="" id="{6F77CAF0-CEFD-2F44-B4D7-E491167F8A2E}"/>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2" name="Oval 331">
                                <a:extLst>
                                  <a:ext uri="{FF2B5EF4-FFF2-40B4-BE49-F238E27FC236}">
                                    <a16:creationId xmlns:a16="http://schemas.microsoft.com/office/drawing/2014/main" xmlns="" id="{12B9A1B6-6441-3D49-8656-70EB1A04B0E4}"/>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3" name="Oval 332">
                                <a:extLst>
                                  <a:ext uri="{FF2B5EF4-FFF2-40B4-BE49-F238E27FC236}">
                                    <a16:creationId xmlns:a16="http://schemas.microsoft.com/office/drawing/2014/main" xmlns="" id="{5ABBB472-793A-7243-A130-9E13ECCDEC87}"/>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4" name="Oval 333">
                                <a:extLst>
                                  <a:ext uri="{FF2B5EF4-FFF2-40B4-BE49-F238E27FC236}">
                                    <a16:creationId xmlns:a16="http://schemas.microsoft.com/office/drawing/2014/main" xmlns="" id="{2D2EA3BB-57DB-584A-97AB-5F975922CEF9}"/>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5" name="Oval 334">
                                <a:extLst>
                                  <a:ext uri="{FF2B5EF4-FFF2-40B4-BE49-F238E27FC236}">
                                    <a16:creationId xmlns:a16="http://schemas.microsoft.com/office/drawing/2014/main" xmlns="" id="{8E58AD1B-9836-EC49-8FA1-2C2EA4FAC3BE}"/>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6" name="Oval 335">
                                <a:extLst>
                                  <a:ext uri="{FF2B5EF4-FFF2-40B4-BE49-F238E27FC236}">
                                    <a16:creationId xmlns:a16="http://schemas.microsoft.com/office/drawing/2014/main" xmlns="" id="{E4694E21-31DA-D04D-8D7D-868ECC276CF3}"/>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7" name="Oval 336">
                                <a:extLst>
                                  <a:ext uri="{FF2B5EF4-FFF2-40B4-BE49-F238E27FC236}">
                                    <a16:creationId xmlns:a16="http://schemas.microsoft.com/office/drawing/2014/main" xmlns="" id="{2B75739B-8B4A-024B-B05E-24EC1E193C12}"/>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8" name="Oval 337">
                                <a:extLst>
                                  <a:ext uri="{FF2B5EF4-FFF2-40B4-BE49-F238E27FC236}">
                                    <a16:creationId xmlns:a16="http://schemas.microsoft.com/office/drawing/2014/main" xmlns="" id="{56F85996-76FE-3046-BBF1-3175F973ACC8}"/>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09" name="Oval 338">
                                <a:extLst>
                                  <a:ext uri="{FF2B5EF4-FFF2-40B4-BE49-F238E27FC236}">
                                    <a16:creationId xmlns:a16="http://schemas.microsoft.com/office/drawing/2014/main" xmlns="" id="{F57CF19A-4015-B248-8DAF-264DB94A5F1B}"/>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0" name="Oval 339">
                                <a:extLst>
                                  <a:ext uri="{FF2B5EF4-FFF2-40B4-BE49-F238E27FC236}">
                                    <a16:creationId xmlns:a16="http://schemas.microsoft.com/office/drawing/2014/main" xmlns="" id="{51717322-8F0A-1248-AF4A-26458BCC0BB5}"/>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1" name="Oval 340">
                                <a:extLst>
                                  <a:ext uri="{FF2B5EF4-FFF2-40B4-BE49-F238E27FC236}">
                                    <a16:creationId xmlns:a16="http://schemas.microsoft.com/office/drawing/2014/main" xmlns="" id="{91B9C856-3C68-D449-B4C2-B416EF554915}"/>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2" name="Oval 341">
                                <a:extLst>
                                  <a:ext uri="{FF2B5EF4-FFF2-40B4-BE49-F238E27FC236}">
                                    <a16:creationId xmlns:a16="http://schemas.microsoft.com/office/drawing/2014/main" xmlns="" id="{C03EA137-8143-C04B-AAD4-06B5974FE8CB}"/>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713" name="Oval 342">
                                <a:extLst>
                                  <a:ext uri="{FF2B5EF4-FFF2-40B4-BE49-F238E27FC236}">
                                    <a16:creationId xmlns:a16="http://schemas.microsoft.com/office/drawing/2014/main" xmlns="" id="{1009671D-CADF-5445-A911-1AEECD3AECF7}"/>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grpSp>
                <p:nvGrpSpPr>
                  <p:cNvPr id="23594" name="Group 343">
                    <a:extLst>
                      <a:ext uri="{FF2B5EF4-FFF2-40B4-BE49-F238E27FC236}">
                        <a16:creationId xmlns:a16="http://schemas.microsoft.com/office/drawing/2014/main" xmlns="" id="{6D9CF4B9-B128-A14F-ADC8-49CDC1899091}"/>
                      </a:ext>
                    </a:extLst>
                  </p:cNvPr>
                  <p:cNvGrpSpPr>
                    <a:grpSpLocks noChangeAspect="1"/>
                  </p:cNvGrpSpPr>
                  <p:nvPr/>
                </p:nvGrpSpPr>
                <p:grpSpPr bwMode="auto">
                  <a:xfrm>
                    <a:off x="1488" y="768"/>
                    <a:ext cx="2496" cy="2832"/>
                    <a:chOff x="1488" y="768"/>
                    <a:chExt cx="2496" cy="2832"/>
                  </a:xfrm>
                </p:grpSpPr>
                <p:grpSp>
                  <p:nvGrpSpPr>
                    <p:cNvPr id="23595" name="Group 344">
                      <a:extLst>
                        <a:ext uri="{FF2B5EF4-FFF2-40B4-BE49-F238E27FC236}">
                          <a16:creationId xmlns:a16="http://schemas.microsoft.com/office/drawing/2014/main" xmlns="" id="{1853F3BF-46C3-1C41-9248-F5E332D7C485}"/>
                        </a:ext>
                      </a:extLst>
                    </p:cNvPr>
                    <p:cNvGrpSpPr>
                      <a:grpSpLocks noChangeAspect="1"/>
                    </p:cNvGrpSpPr>
                    <p:nvPr/>
                  </p:nvGrpSpPr>
                  <p:grpSpPr bwMode="auto">
                    <a:xfrm>
                      <a:off x="1488" y="768"/>
                      <a:ext cx="2496" cy="2400"/>
                      <a:chOff x="1488" y="768"/>
                      <a:chExt cx="2496" cy="2400"/>
                    </a:xfrm>
                  </p:grpSpPr>
                  <p:sp>
                    <p:nvSpPr>
                      <p:cNvPr id="23604" name="Oval 345">
                        <a:extLst>
                          <a:ext uri="{FF2B5EF4-FFF2-40B4-BE49-F238E27FC236}">
                            <a16:creationId xmlns:a16="http://schemas.microsoft.com/office/drawing/2014/main" xmlns="" id="{50535B6C-46E5-2540-AFEA-E530AA93AF75}"/>
                          </a:ext>
                        </a:extLst>
                      </p:cNvPr>
                      <p:cNvSpPr>
                        <a:spLocks noChangeAspect="1" noChangeArrowheads="1"/>
                      </p:cNvSpPr>
                      <p:nvPr/>
                    </p:nvSpPr>
                    <p:spPr bwMode="auto">
                      <a:xfrm>
                        <a:off x="2784"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5" name="Oval 346">
                        <a:extLst>
                          <a:ext uri="{FF2B5EF4-FFF2-40B4-BE49-F238E27FC236}">
                            <a16:creationId xmlns:a16="http://schemas.microsoft.com/office/drawing/2014/main" xmlns="" id="{AD970764-CC55-6B4A-B33A-B4779CCCD9FB}"/>
                          </a:ext>
                        </a:extLst>
                      </p:cNvPr>
                      <p:cNvSpPr>
                        <a:spLocks noChangeAspect="1" noChangeArrowheads="1"/>
                      </p:cNvSpPr>
                      <p:nvPr/>
                    </p:nvSpPr>
                    <p:spPr bwMode="auto">
                      <a:xfrm>
                        <a:off x="2853" y="102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6" name="Oval 347">
                        <a:extLst>
                          <a:ext uri="{FF2B5EF4-FFF2-40B4-BE49-F238E27FC236}">
                            <a16:creationId xmlns:a16="http://schemas.microsoft.com/office/drawing/2014/main" xmlns="" id="{02A895A1-31A6-BC4C-9420-7D888AE0171C}"/>
                          </a:ext>
                        </a:extLst>
                      </p:cNvPr>
                      <p:cNvSpPr>
                        <a:spLocks noChangeAspect="1" noChangeArrowheads="1"/>
                      </p:cNvSpPr>
                      <p:nvPr/>
                    </p:nvSpPr>
                    <p:spPr bwMode="auto">
                      <a:xfrm>
                        <a:off x="2784" y="7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07" name="Group 348">
                        <a:extLst>
                          <a:ext uri="{FF2B5EF4-FFF2-40B4-BE49-F238E27FC236}">
                            <a16:creationId xmlns:a16="http://schemas.microsoft.com/office/drawing/2014/main" xmlns="" id="{87B708ED-DDDB-9847-9885-0AF662B20020}"/>
                          </a:ext>
                        </a:extLst>
                      </p:cNvPr>
                      <p:cNvGrpSpPr>
                        <a:grpSpLocks noChangeAspect="1"/>
                      </p:cNvGrpSpPr>
                      <p:nvPr/>
                    </p:nvGrpSpPr>
                    <p:grpSpPr bwMode="auto">
                      <a:xfrm>
                        <a:off x="1488" y="789"/>
                        <a:ext cx="2496" cy="2379"/>
                        <a:chOff x="1488" y="789"/>
                        <a:chExt cx="2496" cy="2379"/>
                      </a:xfrm>
                    </p:grpSpPr>
                    <p:grpSp>
                      <p:nvGrpSpPr>
                        <p:cNvPr id="23608" name="Group 349">
                          <a:extLst>
                            <a:ext uri="{FF2B5EF4-FFF2-40B4-BE49-F238E27FC236}">
                              <a16:creationId xmlns:a16="http://schemas.microsoft.com/office/drawing/2014/main" xmlns="" id="{8A8120C8-B677-E44C-A704-48C50E49DD99}"/>
                            </a:ext>
                          </a:extLst>
                        </p:cNvPr>
                        <p:cNvGrpSpPr>
                          <a:grpSpLocks noChangeAspect="1"/>
                        </p:cNvGrpSpPr>
                        <p:nvPr/>
                      </p:nvGrpSpPr>
                      <p:grpSpPr bwMode="auto">
                        <a:xfrm>
                          <a:off x="1488" y="789"/>
                          <a:ext cx="1275" cy="1371"/>
                          <a:chOff x="1488" y="789"/>
                          <a:chExt cx="1275" cy="1371"/>
                        </a:xfrm>
                      </p:grpSpPr>
                      <p:grpSp>
                        <p:nvGrpSpPr>
                          <p:cNvPr id="23615" name="Group 350">
                            <a:extLst>
                              <a:ext uri="{FF2B5EF4-FFF2-40B4-BE49-F238E27FC236}">
                                <a16:creationId xmlns:a16="http://schemas.microsoft.com/office/drawing/2014/main" xmlns="" id="{1222C21B-D74C-DD49-ACF7-D8511B03C0F0}"/>
                              </a:ext>
                            </a:extLst>
                          </p:cNvPr>
                          <p:cNvGrpSpPr>
                            <a:grpSpLocks noChangeAspect="1"/>
                          </p:cNvGrpSpPr>
                          <p:nvPr/>
                        </p:nvGrpSpPr>
                        <p:grpSpPr bwMode="auto">
                          <a:xfrm>
                            <a:off x="1488" y="789"/>
                            <a:ext cx="1275" cy="1371"/>
                            <a:chOff x="1488" y="837"/>
                            <a:chExt cx="1275" cy="1371"/>
                          </a:xfrm>
                        </p:grpSpPr>
                        <p:sp>
                          <p:nvSpPr>
                            <p:cNvPr id="23618" name="Oval 351">
                              <a:extLst>
                                <a:ext uri="{FF2B5EF4-FFF2-40B4-BE49-F238E27FC236}">
                                  <a16:creationId xmlns:a16="http://schemas.microsoft.com/office/drawing/2014/main" xmlns="" id="{EC90E064-F30C-A046-852F-7C970FDED148}"/>
                                </a:ext>
                              </a:extLst>
                            </p:cNvPr>
                            <p:cNvSpPr>
                              <a:spLocks noChangeAspect="1" noChangeArrowheads="1"/>
                            </p:cNvSpPr>
                            <p:nvPr/>
                          </p:nvSpPr>
                          <p:spPr bwMode="auto">
                            <a:xfrm>
                              <a:off x="1728" y="158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19" name="Group 352">
                              <a:extLst>
                                <a:ext uri="{FF2B5EF4-FFF2-40B4-BE49-F238E27FC236}">
                                  <a16:creationId xmlns:a16="http://schemas.microsoft.com/office/drawing/2014/main" xmlns="" id="{04A08A4D-01C6-714C-BC92-721D542EA9B9}"/>
                                </a:ext>
                              </a:extLst>
                            </p:cNvPr>
                            <p:cNvGrpSpPr>
                              <a:grpSpLocks noChangeAspect="1"/>
                            </p:cNvGrpSpPr>
                            <p:nvPr/>
                          </p:nvGrpSpPr>
                          <p:grpSpPr bwMode="auto">
                            <a:xfrm>
                              <a:off x="1488" y="837"/>
                              <a:ext cx="1275" cy="1371"/>
                              <a:chOff x="1488" y="837"/>
                              <a:chExt cx="1275" cy="1371"/>
                            </a:xfrm>
                          </p:grpSpPr>
                          <p:sp>
                            <p:nvSpPr>
                              <p:cNvPr id="23620" name="Oval 353">
                                <a:extLst>
                                  <a:ext uri="{FF2B5EF4-FFF2-40B4-BE49-F238E27FC236}">
                                    <a16:creationId xmlns:a16="http://schemas.microsoft.com/office/drawing/2014/main" xmlns="" id="{BE1CD160-C34F-A34C-B8FD-49EDAC8A7D81}"/>
                                  </a:ext>
                                </a:extLst>
                              </p:cNvPr>
                              <p:cNvSpPr>
                                <a:spLocks noChangeAspect="1" noChangeArrowheads="1"/>
                              </p:cNvSpPr>
                              <p:nvPr/>
                            </p:nvSpPr>
                            <p:spPr bwMode="auto">
                              <a:xfrm>
                                <a:off x="1680" y="172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1" name="Oval 354">
                                <a:extLst>
                                  <a:ext uri="{FF2B5EF4-FFF2-40B4-BE49-F238E27FC236}">
                                    <a16:creationId xmlns:a16="http://schemas.microsoft.com/office/drawing/2014/main" xmlns="" id="{C1343D40-1189-D244-9C19-7A1B2E045C19}"/>
                                  </a:ext>
                                </a:extLst>
                              </p:cNvPr>
                              <p:cNvSpPr>
                                <a:spLocks noChangeAspect="1" noChangeArrowheads="1"/>
                              </p:cNvSpPr>
                              <p:nvPr/>
                            </p:nvSpPr>
                            <p:spPr bwMode="auto">
                              <a:xfrm>
                                <a:off x="1605" y="182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2" name="Oval 355">
                                <a:extLst>
                                  <a:ext uri="{FF2B5EF4-FFF2-40B4-BE49-F238E27FC236}">
                                    <a16:creationId xmlns:a16="http://schemas.microsoft.com/office/drawing/2014/main" xmlns="" id="{AF6B888C-0F92-C147-9E89-D984F147C49C}"/>
                                  </a:ext>
                                </a:extLst>
                              </p:cNvPr>
                              <p:cNvSpPr>
                                <a:spLocks noChangeAspect="1" noChangeArrowheads="1"/>
                              </p:cNvSpPr>
                              <p:nvPr/>
                            </p:nvSpPr>
                            <p:spPr bwMode="auto">
                              <a:xfrm>
                                <a:off x="1680" y="196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3" name="Oval 356">
                                <a:extLst>
                                  <a:ext uri="{FF2B5EF4-FFF2-40B4-BE49-F238E27FC236}">
                                    <a16:creationId xmlns:a16="http://schemas.microsoft.com/office/drawing/2014/main" xmlns="" id="{A81334E8-573E-5D45-8969-7826BC35DF6F}"/>
                                  </a:ext>
                                </a:extLst>
                              </p:cNvPr>
                              <p:cNvSpPr>
                                <a:spLocks noChangeAspect="1" noChangeArrowheads="1"/>
                              </p:cNvSpPr>
                              <p:nvPr/>
                            </p:nvSpPr>
                            <p:spPr bwMode="auto">
                              <a:xfrm>
                                <a:off x="1584" y="191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24" name="Group 357">
                                <a:extLst>
                                  <a:ext uri="{FF2B5EF4-FFF2-40B4-BE49-F238E27FC236}">
                                    <a16:creationId xmlns:a16="http://schemas.microsoft.com/office/drawing/2014/main" xmlns="" id="{7B16B132-2A87-454F-974F-26DFF16C9CA3}"/>
                                  </a:ext>
                                </a:extLst>
                              </p:cNvPr>
                              <p:cNvGrpSpPr>
                                <a:grpSpLocks noChangeAspect="1"/>
                              </p:cNvGrpSpPr>
                              <p:nvPr/>
                            </p:nvGrpSpPr>
                            <p:grpSpPr bwMode="auto">
                              <a:xfrm>
                                <a:off x="1488" y="837"/>
                                <a:ext cx="1275" cy="1371"/>
                                <a:chOff x="1488" y="837"/>
                                <a:chExt cx="1275" cy="1371"/>
                              </a:xfrm>
                            </p:grpSpPr>
                            <p:sp>
                              <p:nvSpPr>
                                <p:cNvPr id="23625" name="Oval 358">
                                  <a:extLst>
                                    <a:ext uri="{FF2B5EF4-FFF2-40B4-BE49-F238E27FC236}">
                                      <a16:creationId xmlns:a16="http://schemas.microsoft.com/office/drawing/2014/main" xmlns="" id="{A63F7FB5-29EB-154F-A871-AA13251C9003}"/>
                                    </a:ext>
                                  </a:extLst>
                                </p:cNvPr>
                                <p:cNvSpPr>
                                  <a:spLocks noChangeAspect="1" noChangeArrowheads="1"/>
                                </p:cNvSpPr>
                                <p:nvPr/>
                              </p:nvSpPr>
                              <p:spPr bwMode="auto">
                                <a:xfrm>
                                  <a:off x="1680"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6" name="Oval 359">
                                  <a:extLst>
                                    <a:ext uri="{FF2B5EF4-FFF2-40B4-BE49-F238E27FC236}">
                                      <a16:creationId xmlns:a16="http://schemas.microsoft.com/office/drawing/2014/main" xmlns="" id="{55DCA607-4AD2-904F-9ACE-F50D806CD068}"/>
                                    </a:ext>
                                  </a:extLst>
                                </p:cNvPr>
                                <p:cNvSpPr>
                                  <a:spLocks noChangeAspect="1" noChangeArrowheads="1"/>
                                </p:cNvSpPr>
                                <p:nvPr/>
                              </p:nvSpPr>
                              <p:spPr bwMode="auto">
                                <a:xfrm>
                                  <a:off x="1536" y="187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7" name="Oval 360">
                                  <a:extLst>
                                    <a:ext uri="{FF2B5EF4-FFF2-40B4-BE49-F238E27FC236}">
                                      <a16:creationId xmlns:a16="http://schemas.microsoft.com/office/drawing/2014/main" xmlns="" id="{45F1EBA5-115E-2D49-8D9D-F09025341BE1}"/>
                                    </a:ext>
                                  </a:extLst>
                                </p:cNvPr>
                                <p:cNvSpPr>
                                  <a:spLocks noChangeAspect="1" noChangeArrowheads="1"/>
                                </p:cNvSpPr>
                                <p:nvPr/>
                              </p:nvSpPr>
                              <p:spPr bwMode="auto">
                                <a:xfrm>
                                  <a:off x="1536" y="201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8" name="Oval 361">
                                  <a:extLst>
                                    <a:ext uri="{FF2B5EF4-FFF2-40B4-BE49-F238E27FC236}">
                                      <a16:creationId xmlns:a16="http://schemas.microsoft.com/office/drawing/2014/main" xmlns="" id="{FF49792B-3DA7-734C-B9AD-D21BC4AEFCDF}"/>
                                    </a:ext>
                                  </a:extLst>
                                </p:cNvPr>
                                <p:cNvSpPr>
                                  <a:spLocks noChangeAspect="1" noChangeArrowheads="1"/>
                                </p:cNvSpPr>
                                <p:nvPr/>
                              </p:nvSpPr>
                              <p:spPr bwMode="auto">
                                <a:xfrm>
                                  <a:off x="1632" y="198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29" name="Oval 362">
                                  <a:extLst>
                                    <a:ext uri="{FF2B5EF4-FFF2-40B4-BE49-F238E27FC236}">
                                      <a16:creationId xmlns:a16="http://schemas.microsoft.com/office/drawing/2014/main" xmlns="" id="{FD308945-C5E7-664E-BF1C-137AB0E1F2E5}"/>
                                    </a:ext>
                                  </a:extLst>
                                </p:cNvPr>
                                <p:cNvSpPr>
                                  <a:spLocks noChangeAspect="1" noChangeArrowheads="1"/>
                                </p:cNvSpPr>
                                <p:nvPr/>
                              </p:nvSpPr>
                              <p:spPr bwMode="auto">
                                <a:xfrm>
                                  <a:off x="1557" y="208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30" name="Group 363">
                                  <a:extLst>
                                    <a:ext uri="{FF2B5EF4-FFF2-40B4-BE49-F238E27FC236}">
                                      <a16:creationId xmlns:a16="http://schemas.microsoft.com/office/drawing/2014/main" xmlns="" id="{2B27F5BF-9E1E-3247-8DF1-6293211026A2}"/>
                                    </a:ext>
                                  </a:extLst>
                                </p:cNvPr>
                                <p:cNvGrpSpPr>
                                  <a:grpSpLocks noChangeAspect="1"/>
                                </p:cNvGrpSpPr>
                                <p:nvPr/>
                              </p:nvGrpSpPr>
                              <p:grpSpPr bwMode="auto">
                                <a:xfrm>
                                  <a:off x="1488" y="837"/>
                                  <a:ext cx="1275" cy="1371"/>
                                  <a:chOff x="1488" y="837"/>
                                  <a:chExt cx="1275" cy="1371"/>
                                </a:xfrm>
                              </p:grpSpPr>
                              <p:sp>
                                <p:nvSpPr>
                                  <p:cNvPr id="23631" name="Oval 364">
                                    <a:extLst>
                                      <a:ext uri="{FF2B5EF4-FFF2-40B4-BE49-F238E27FC236}">
                                        <a16:creationId xmlns:a16="http://schemas.microsoft.com/office/drawing/2014/main" xmlns="" id="{2FFA3189-3070-D54F-8788-DD4BBE7250DF}"/>
                                      </a:ext>
                                    </a:extLst>
                                  </p:cNvPr>
                                  <p:cNvSpPr>
                                    <a:spLocks noChangeAspect="1" noChangeArrowheads="1"/>
                                  </p:cNvSpPr>
                                  <p:nvPr/>
                                </p:nvSpPr>
                                <p:spPr bwMode="auto">
                                  <a:xfrm>
                                    <a:off x="1776" y="168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2" name="Oval 365">
                                    <a:extLst>
                                      <a:ext uri="{FF2B5EF4-FFF2-40B4-BE49-F238E27FC236}">
                                        <a16:creationId xmlns:a16="http://schemas.microsoft.com/office/drawing/2014/main" xmlns="" id="{23F71243-3BEE-6946-B052-A2E93C12CA7A}"/>
                                      </a:ext>
                                    </a:extLst>
                                  </p:cNvPr>
                                  <p:cNvSpPr>
                                    <a:spLocks noChangeAspect="1" noChangeArrowheads="1"/>
                                  </p:cNvSpPr>
                                  <p:nvPr/>
                                </p:nvSpPr>
                                <p:spPr bwMode="auto">
                                  <a:xfrm>
                                    <a:off x="1584" y="174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3" name="Oval 366">
                                    <a:extLst>
                                      <a:ext uri="{FF2B5EF4-FFF2-40B4-BE49-F238E27FC236}">
                                        <a16:creationId xmlns:a16="http://schemas.microsoft.com/office/drawing/2014/main" xmlns="" id="{0F47F891-C9DD-7D4F-B66D-6855B88F7487}"/>
                                      </a:ext>
                                    </a:extLst>
                                  </p:cNvPr>
                                  <p:cNvSpPr>
                                    <a:spLocks noChangeAspect="1" noChangeArrowheads="1"/>
                                  </p:cNvSpPr>
                                  <p:nvPr/>
                                </p:nvSpPr>
                                <p:spPr bwMode="auto">
                                  <a:xfrm>
                                    <a:off x="1632" y="165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4" name="Oval 367">
                                    <a:extLst>
                                      <a:ext uri="{FF2B5EF4-FFF2-40B4-BE49-F238E27FC236}">
                                        <a16:creationId xmlns:a16="http://schemas.microsoft.com/office/drawing/2014/main" xmlns="" id="{7A87B270-2885-8849-B823-D043C01A3DEA}"/>
                                      </a:ext>
                                    </a:extLst>
                                  </p:cNvPr>
                                  <p:cNvSpPr>
                                    <a:spLocks noChangeAspect="1" noChangeArrowheads="1"/>
                                  </p:cNvSpPr>
                                  <p:nvPr/>
                                </p:nvSpPr>
                                <p:spPr bwMode="auto">
                                  <a:xfrm>
                                    <a:off x="1728" y="177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5" name="Oval 368">
                                    <a:extLst>
                                      <a:ext uri="{FF2B5EF4-FFF2-40B4-BE49-F238E27FC236}">
                                        <a16:creationId xmlns:a16="http://schemas.microsoft.com/office/drawing/2014/main" xmlns="" id="{E55153DD-F445-0A40-9B81-ABBBC8D9720C}"/>
                                      </a:ext>
                                    </a:extLst>
                                  </p:cNvPr>
                                  <p:cNvSpPr>
                                    <a:spLocks noChangeAspect="1" noChangeArrowheads="1"/>
                                  </p:cNvSpPr>
                                  <p:nvPr/>
                                </p:nvSpPr>
                                <p:spPr bwMode="auto">
                                  <a:xfrm>
                                    <a:off x="1728" y="139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6" name="Oval 369">
                                    <a:extLst>
                                      <a:ext uri="{FF2B5EF4-FFF2-40B4-BE49-F238E27FC236}">
                                        <a16:creationId xmlns:a16="http://schemas.microsoft.com/office/drawing/2014/main" xmlns="" id="{F85E5CFE-04FC-3E40-9245-FA9F8A8E9758}"/>
                                      </a:ext>
                                    </a:extLst>
                                  </p:cNvPr>
                                  <p:cNvSpPr>
                                    <a:spLocks noChangeAspect="1" noChangeArrowheads="1"/>
                                  </p:cNvSpPr>
                                  <p:nvPr/>
                                </p:nvSpPr>
                                <p:spPr bwMode="auto">
                                  <a:xfrm>
                                    <a:off x="1680" y="148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7" name="Oval 370">
                                    <a:extLst>
                                      <a:ext uri="{FF2B5EF4-FFF2-40B4-BE49-F238E27FC236}">
                                        <a16:creationId xmlns:a16="http://schemas.microsoft.com/office/drawing/2014/main" xmlns="" id="{FDF55D75-19D0-0446-A570-25BDAC87305C}"/>
                                      </a:ext>
                                    </a:extLst>
                                  </p:cNvPr>
                                  <p:cNvSpPr>
                                    <a:spLocks noChangeAspect="1" noChangeArrowheads="1"/>
                                  </p:cNvSpPr>
                                  <p:nvPr/>
                                </p:nvSpPr>
                                <p:spPr bwMode="auto">
                                  <a:xfrm>
                                    <a:off x="1776"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8" name="Oval 371">
                                    <a:extLst>
                                      <a:ext uri="{FF2B5EF4-FFF2-40B4-BE49-F238E27FC236}">
                                        <a16:creationId xmlns:a16="http://schemas.microsoft.com/office/drawing/2014/main" xmlns="" id="{9A45BDD7-D101-F54F-B7D9-4508DA1A9D38}"/>
                                      </a:ext>
                                    </a:extLst>
                                  </p:cNvPr>
                                  <p:cNvSpPr>
                                    <a:spLocks noChangeAspect="1" noChangeArrowheads="1"/>
                                  </p:cNvSpPr>
                                  <p:nvPr/>
                                </p:nvSpPr>
                                <p:spPr bwMode="auto">
                                  <a:xfrm>
                                    <a:off x="1845" y="126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39" name="Oval 372">
                                    <a:extLst>
                                      <a:ext uri="{FF2B5EF4-FFF2-40B4-BE49-F238E27FC236}">
                                        <a16:creationId xmlns:a16="http://schemas.microsoft.com/office/drawing/2014/main" xmlns="" id="{E68726E3-B081-2244-8867-9A21D6D0E98E}"/>
                                      </a:ext>
                                    </a:extLst>
                                  </p:cNvPr>
                                  <p:cNvSpPr>
                                    <a:spLocks noChangeAspect="1" noChangeArrowheads="1"/>
                                  </p:cNvSpPr>
                                  <p:nvPr/>
                                </p:nvSpPr>
                                <p:spPr bwMode="auto">
                                  <a:xfrm>
                                    <a:off x="1893" y="117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0" name="Oval 373">
                                    <a:extLst>
                                      <a:ext uri="{FF2B5EF4-FFF2-40B4-BE49-F238E27FC236}">
                                        <a16:creationId xmlns:a16="http://schemas.microsoft.com/office/drawing/2014/main" xmlns="" id="{654551EB-9337-F049-B8F1-108C2EC7B79F}"/>
                                      </a:ext>
                                    </a:extLst>
                                  </p:cNvPr>
                                  <p:cNvSpPr>
                                    <a:spLocks noChangeAspect="1" noChangeArrowheads="1"/>
                                  </p:cNvSpPr>
                                  <p:nvPr/>
                                </p:nvSpPr>
                                <p:spPr bwMode="auto">
                                  <a:xfrm>
                                    <a:off x="1824" y="163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1" name="Oval 374">
                                    <a:extLst>
                                      <a:ext uri="{FF2B5EF4-FFF2-40B4-BE49-F238E27FC236}">
                                        <a16:creationId xmlns:a16="http://schemas.microsoft.com/office/drawing/2014/main" xmlns="" id="{B4C92BFF-3C80-944B-9162-803BFCF8EF30}"/>
                                      </a:ext>
                                    </a:extLst>
                                  </p:cNvPr>
                                  <p:cNvSpPr>
                                    <a:spLocks noChangeAspect="1" noChangeArrowheads="1"/>
                                  </p:cNvSpPr>
                                  <p:nvPr/>
                                </p:nvSpPr>
                                <p:spPr bwMode="auto">
                                  <a:xfrm>
                                    <a:off x="1941" y="124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2" name="Oval 375">
                                    <a:extLst>
                                      <a:ext uri="{FF2B5EF4-FFF2-40B4-BE49-F238E27FC236}">
                                        <a16:creationId xmlns:a16="http://schemas.microsoft.com/office/drawing/2014/main" xmlns="" id="{355FEB33-827D-FA45-9D36-48DBC2E0ACFB}"/>
                                      </a:ext>
                                    </a:extLst>
                                  </p:cNvPr>
                                  <p:cNvSpPr>
                                    <a:spLocks noChangeAspect="1" noChangeArrowheads="1"/>
                                  </p:cNvSpPr>
                                  <p:nvPr/>
                                </p:nvSpPr>
                                <p:spPr bwMode="auto">
                                  <a:xfrm>
                                    <a:off x="1824" y="144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3" name="Oval 376">
                                    <a:extLst>
                                      <a:ext uri="{FF2B5EF4-FFF2-40B4-BE49-F238E27FC236}">
                                        <a16:creationId xmlns:a16="http://schemas.microsoft.com/office/drawing/2014/main" xmlns="" id="{C94D08D0-FF3A-7945-8B4C-381B2E179323}"/>
                                      </a:ext>
                                    </a:extLst>
                                  </p:cNvPr>
                                  <p:cNvSpPr>
                                    <a:spLocks noChangeAspect="1" noChangeArrowheads="1"/>
                                  </p:cNvSpPr>
                                  <p:nvPr/>
                                </p:nvSpPr>
                                <p:spPr bwMode="auto">
                                  <a:xfrm>
                                    <a:off x="1866" y="134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4" name="Oval 377">
                                    <a:extLst>
                                      <a:ext uri="{FF2B5EF4-FFF2-40B4-BE49-F238E27FC236}">
                                        <a16:creationId xmlns:a16="http://schemas.microsoft.com/office/drawing/2014/main" xmlns="" id="{62030935-EC5B-DA4B-9253-6578CE63B49D}"/>
                                      </a:ext>
                                    </a:extLst>
                                  </p:cNvPr>
                                  <p:cNvSpPr>
                                    <a:spLocks noChangeAspect="1" noChangeArrowheads="1"/>
                                  </p:cNvSpPr>
                                  <p:nvPr/>
                                </p:nvSpPr>
                                <p:spPr bwMode="auto">
                                  <a:xfrm>
                                    <a:off x="1584" y="153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5" name="Oval 378">
                                    <a:extLst>
                                      <a:ext uri="{FF2B5EF4-FFF2-40B4-BE49-F238E27FC236}">
                                        <a16:creationId xmlns:a16="http://schemas.microsoft.com/office/drawing/2014/main" xmlns="" id="{25D60150-B4D6-EE4D-BABA-5A122E23025E}"/>
                                      </a:ext>
                                    </a:extLst>
                                  </p:cNvPr>
                                  <p:cNvSpPr>
                                    <a:spLocks noChangeAspect="1" noChangeArrowheads="1"/>
                                  </p:cNvSpPr>
                                  <p:nvPr/>
                                </p:nvSpPr>
                                <p:spPr bwMode="auto">
                                  <a:xfrm>
                                    <a:off x="1632"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46" name="Oval 379">
                                    <a:extLst>
                                      <a:ext uri="{FF2B5EF4-FFF2-40B4-BE49-F238E27FC236}">
                                        <a16:creationId xmlns:a16="http://schemas.microsoft.com/office/drawing/2014/main" xmlns="" id="{57BC888E-54F7-0C4B-B323-0D56D9FD5379}"/>
                                      </a:ext>
                                    </a:extLst>
                                  </p:cNvPr>
                                  <p:cNvSpPr>
                                    <a:spLocks noChangeAspect="1" noChangeArrowheads="1"/>
                                  </p:cNvSpPr>
                                  <p:nvPr/>
                                </p:nvSpPr>
                                <p:spPr bwMode="auto">
                                  <a:xfrm>
                                    <a:off x="1488" y="21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47" name="Group 380">
                                    <a:extLst>
                                      <a:ext uri="{FF2B5EF4-FFF2-40B4-BE49-F238E27FC236}">
                                        <a16:creationId xmlns:a16="http://schemas.microsoft.com/office/drawing/2014/main" xmlns="" id="{CC0C57FB-2E6A-8145-BD8C-516662B8F80D}"/>
                                      </a:ext>
                                    </a:extLst>
                                  </p:cNvPr>
                                  <p:cNvGrpSpPr>
                                    <a:grpSpLocks noChangeAspect="1"/>
                                  </p:cNvGrpSpPr>
                                  <p:nvPr/>
                                </p:nvGrpSpPr>
                                <p:grpSpPr bwMode="auto">
                                  <a:xfrm>
                                    <a:off x="1989" y="837"/>
                                    <a:ext cx="774" cy="438"/>
                                    <a:chOff x="1989" y="837"/>
                                    <a:chExt cx="774" cy="438"/>
                                  </a:xfrm>
                                </p:grpSpPr>
                                <p:sp>
                                  <p:nvSpPr>
                                    <p:cNvPr id="23648" name="Oval 381">
                                      <a:extLst>
                                        <a:ext uri="{FF2B5EF4-FFF2-40B4-BE49-F238E27FC236}">
                                          <a16:creationId xmlns:a16="http://schemas.microsoft.com/office/drawing/2014/main" xmlns="" id="{A7CCF696-7F1E-9040-896B-791F4193D388}"/>
                                        </a:ext>
                                      </a:extLst>
                                    </p:cNvPr>
                                    <p:cNvSpPr>
                                      <a:spLocks noChangeAspect="1" noChangeArrowheads="1"/>
                                    </p:cNvSpPr>
                                    <p:nvPr/>
                                  </p:nvSpPr>
                                  <p:spPr bwMode="auto">
                                    <a:xfrm>
                                      <a:off x="2106" y="115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nvGrpSpPr>
                                    <p:cNvPr id="23649" name="Group 382">
                                      <a:extLst>
                                        <a:ext uri="{FF2B5EF4-FFF2-40B4-BE49-F238E27FC236}">
                                          <a16:creationId xmlns:a16="http://schemas.microsoft.com/office/drawing/2014/main" xmlns="" id="{FAE518C4-0F77-3C44-B195-19506CEE99DE}"/>
                                        </a:ext>
                                      </a:extLst>
                                    </p:cNvPr>
                                    <p:cNvGrpSpPr>
                                      <a:grpSpLocks noChangeAspect="1"/>
                                    </p:cNvGrpSpPr>
                                    <p:nvPr/>
                                  </p:nvGrpSpPr>
                                  <p:grpSpPr bwMode="auto">
                                    <a:xfrm>
                                      <a:off x="1989" y="837"/>
                                      <a:ext cx="774" cy="438"/>
                                      <a:chOff x="1989" y="837"/>
                                      <a:chExt cx="774" cy="438"/>
                                    </a:xfrm>
                                  </p:grpSpPr>
                                  <p:sp>
                                    <p:nvSpPr>
                                      <p:cNvPr id="23650" name="Oval 383">
                                        <a:extLst>
                                          <a:ext uri="{FF2B5EF4-FFF2-40B4-BE49-F238E27FC236}">
                                            <a16:creationId xmlns:a16="http://schemas.microsoft.com/office/drawing/2014/main" xmlns="" id="{44090144-85AD-484A-93FA-413F7D5A76BE}"/>
                                          </a:ext>
                                        </a:extLst>
                                      </p:cNvPr>
                                      <p:cNvSpPr>
                                        <a:spLocks noChangeAspect="1" noChangeArrowheads="1"/>
                                      </p:cNvSpPr>
                                      <p:nvPr/>
                                    </p:nvSpPr>
                                    <p:spPr bwMode="auto">
                                      <a:xfrm>
                                        <a:off x="2277"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1" name="Oval 384">
                                        <a:extLst>
                                          <a:ext uri="{FF2B5EF4-FFF2-40B4-BE49-F238E27FC236}">
                                            <a16:creationId xmlns:a16="http://schemas.microsoft.com/office/drawing/2014/main" xmlns="" id="{BFB3AC25-9BD6-0B48-B32E-8F18DD422BBC}"/>
                                          </a:ext>
                                        </a:extLst>
                                      </p:cNvPr>
                                      <p:cNvSpPr>
                                        <a:spLocks noChangeAspect="1" noChangeArrowheads="1"/>
                                      </p:cNvSpPr>
                                      <p:nvPr/>
                                    </p:nvSpPr>
                                    <p:spPr bwMode="auto">
                                      <a:xfrm>
                                        <a:off x="2229"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2" name="Oval 385">
                                        <a:extLst>
                                          <a:ext uri="{FF2B5EF4-FFF2-40B4-BE49-F238E27FC236}">
                                            <a16:creationId xmlns:a16="http://schemas.microsoft.com/office/drawing/2014/main" xmlns="" id="{5739B684-D07D-F742-A844-B71F1D1DE130}"/>
                                          </a:ext>
                                        </a:extLst>
                                      </p:cNvPr>
                                      <p:cNvSpPr>
                                        <a:spLocks noChangeAspect="1" noChangeArrowheads="1"/>
                                      </p:cNvSpPr>
                                      <p:nvPr/>
                                    </p:nvSpPr>
                                    <p:spPr bwMode="auto">
                                      <a:xfrm>
                                        <a:off x="2085" y="107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3" name="Oval 386">
                                        <a:extLst>
                                          <a:ext uri="{FF2B5EF4-FFF2-40B4-BE49-F238E27FC236}">
                                            <a16:creationId xmlns:a16="http://schemas.microsoft.com/office/drawing/2014/main" xmlns="" id="{ACC97973-06F6-294B-A6EE-C02305D3B1E7}"/>
                                          </a:ext>
                                        </a:extLst>
                                      </p:cNvPr>
                                      <p:cNvSpPr>
                                        <a:spLocks noChangeAspect="1" noChangeArrowheads="1"/>
                                      </p:cNvSpPr>
                                      <p:nvPr/>
                                    </p:nvSpPr>
                                    <p:spPr bwMode="auto">
                                      <a:xfrm>
                                        <a:off x="2133" y="981"/>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4" name="Oval 387">
                                        <a:extLst>
                                          <a:ext uri="{FF2B5EF4-FFF2-40B4-BE49-F238E27FC236}">
                                            <a16:creationId xmlns:a16="http://schemas.microsoft.com/office/drawing/2014/main" xmlns="" id="{08E60BEF-69E9-B044-BBEA-C763ECC70543}"/>
                                          </a:ext>
                                        </a:extLst>
                                      </p:cNvPr>
                                      <p:cNvSpPr>
                                        <a:spLocks noChangeAspect="1" noChangeArrowheads="1"/>
                                      </p:cNvSpPr>
                                      <p:nvPr/>
                                    </p:nvSpPr>
                                    <p:spPr bwMode="auto">
                                      <a:xfrm>
                                        <a:off x="2181"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5" name="Oval 388">
                                        <a:extLst>
                                          <a:ext uri="{FF2B5EF4-FFF2-40B4-BE49-F238E27FC236}">
                                            <a16:creationId xmlns:a16="http://schemas.microsoft.com/office/drawing/2014/main" xmlns="" id="{6685A69C-2006-0E48-947B-9EA8512C86C5}"/>
                                          </a:ext>
                                        </a:extLst>
                                      </p:cNvPr>
                                      <p:cNvSpPr>
                                        <a:spLocks noChangeAspect="1" noChangeArrowheads="1"/>
                                      </p:cNvSpPr>
                                      <p:nvPr/>
                                    </p:nvSpPr>
                                    <p:spPr bwMode="auto">
                                      <a:xfrm>
                                        <a:off x="2181" y="10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6" name="Oval 389">
                                        <a:extLst>
                                          <a:ext uri="{FF2B5EF4-FFF2-40B4-BE49-F238E27FC236}">
                                            <a16:creationId xmlns:a16="http://schemas.microsoft.com/office/drawing/2014/main" xmlns="" id="{069C78C5-9203-1349-AE9A-8AAFE669E9F2}"/>
                                          </a:ext>
                                        </a:extLst>
                                      </p:cNvPr>
                                      <p:cNvSpPr>
                                        <a:spLocks noChangeAspect="1" noChangeArrowheads="1"/>
                                      </p:cNvSpPr>
                                      <p:nvPr/>
                                    </p:nvSpPr>
                                    <p:spPr bwMode="auto">
                                      <a:xfrm>
                                        <a:off x="2037" y="120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7" name="Oval 390">
                                        <a:extLst>
                                          <a:ext uri="{FF2B5EF4-FFF2-40B4-BE49-F238E27FC236}">
                                            <a16:creationId xmlns:a16="http://schemas.microsoft.com/office/drawing/2014/main" xmlns="" id="{A4A41533-D129-454D-BBE6-5A4C131084A3}"/>
                                          </a:ext>
                                        </a:extLst>
                                      </p:cNvPr>
                                      <p:cNvSpPr>
                                        <a:spLocks noChangeAspect="1" noChangeArrowheads="1"/>
                                      </p:cNvSpPr>
                                      <p:nvPr/>
                                    </p:nvSpPr>
                                    <p:spPr bwMode="auto">
                                      <a:xfrm>
                                        <a:off x="1989"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8" name="Oval 391">
                                        <a:extLst>
                                          <a:ext uri="{FF2B5EF4-FFF2-40B4-BE49-F238E27FC236}">
                                            <a16:creationId xmlns:a16="http://schemas.microsoft.com/office/drawing/2014/main" xmlns="" id="{C3280E01-0912-5041-9F6E-1E2AB921D5F6}"/>
                                          </a:ext>
                                        </a:extLst>
                                      </p:cNvPr>
                                      <p:cNvSpPr>
                                        <a:spLocks noChangeAspect="1" noChangeArrowheads="1"/>
                                      </p:cNvSpPr>
                                      <p:nvPr/>
                                    </p:nvSpPr>
                                    <p:spPr bwMode="auto">
                                      <a:xfrm>
                                        <a:off x="2256" y="1104"/>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59" name="Oval 392">
                                        <a:extLst>
                                          <a:ext uri="{FF2B5EF4-FFF2-40B4-BE49-F238E27FC236}">
                                            <a16:creationId xmlns:a16="http://schemas.microsoft.com/office/drawing/2014/main" xmlns="" id="{01492E4B-5544-2843-9255-55208BAF67D2}"/>
                                          </a:ext>
                                        </a:extLst>
                                      </p:cNvPr>
                                      <p:cNvSpPr>
                                        <a:spLocks noChangeAspect="1" noChangeArrowheads="1"/>
                                      </p:cNvSpPr>
                                      <p:nvPr/>
                                    </p:nvSpPr>
                                    <p:spPr bwMode="auto">
                                      <a:xfrm>
                                        <a:off x="2352"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0" name="Oval 393">
                                        <a:extLst>
                                          <a:ext uri="{FF2B5EF4-FFF2-40B4-BE49-F238E27FC236}">
                                            <a16:creationId xmlns:a16="http://schemas.microsoft.com/office/drawing/2014/main" xmlns="" id="{427F7053-5D8A-0440-A51F-CC4835823D14}"/>
                                          </a:ext>
                                        </a:extLst>
                                      </p:cNvPr>
                                      <p:cNvSpPr>
                                        <a:spLocks noChangeAspect="1" noChangeArrowheads="1"/>
                                      </p:cNvSpPr>
                                      <p:nvPr/>
                                    </p:nvSpPr>
                                    <p:spPr bwMode="auto">
                                      <a:xfrm>
                                        <a:off x="2565" y="837"/>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1" name="Oval 394">
                                        <a:extLst>
                                          <a:ext uri="{FF2B5EF4-FFF2-40B4-BE49-F238E27FC236}">
                                            <a16:creationId xmlns:a16="http://schemas.microsoft.com/office/drawing/2014/main" xmlns="" id="{92E8C9EF-C8B5-C747-A06D-40A2B8C628ED}"/>
                                          </a:ext>
                                        </a:extLst>
                                      </p:cNvPr>
                                      <p:cNvSpPr>
                                        <a:spLocks noChangeAspect="1" noChangeArrowheads="1"/>
                                      </p:cNvSpPr>
                                      <p:nvPr/>
                                    </p:nvSpPr>
                                    <p:spPr bwMode="auto">
                                      <a:xfrm>
                                        <a:off x="2688" y="10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2" name="Oval 395">
                                        <a:extLst>
                                          <a:ext uri="{FF2B5EF4-FFF2-40B4-BE49-F238E27FC236}">
                                            <a16:creationId xmlns:a16="http://schemas.microsoft.com/office/drawing/2014/main" xmlns="" id="{C525ED47-AAF0-8441-B949-BF591AC286EA}"/>
                                          </a:ext>
                                        </a:extLst>
                                      </p:cNvPr>
                                      <p:cNvSpPr>
                                        <a:spLocks noChangeAspect="1" noChangeArrowheads="1"/>
                                      </p:cNvSpPr>
                                      <p:nvPr/>
                                    </p:nvSpPr>
                                    <p:spPr bwMode="auto">
                                      <a:xfrm>
                                        <a:off x="244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3" name="Oval 396">
                                        <a:extLst>
                                          <a:ext uri="{FF2B5EF4-FFF2-40B4-BE49-F238E27FC236}">
                                            <a16:creationId xmlns:a16="http://schemas.microsoft.com/office/drawing/2014/main" xmlns="" id="{82EE44A8-0D80-6B40-BFA6-97D745674209}"/>
                                          </a:ext>
                                        </a:extLst>
                                      </p:cNvPr>
                                      <p:cNvSpPr>
                                        <a:spLocks noChangeAspect="1" noChangeArrowheads="1"/>
                                      </p:cNvSpPr>
                                      <p:nvPr/>
                                    </p:nvSpPr>
                                    <p:spPr bwMode="auto">
                                      <a:xfrm>
                                        <a:off x="2688"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4" name="Oval 397">
                                        <a:extLst>
                                          <a:ext uri="{FF2B5EF4-FFF2-40B4-BE49-F238E27FC236}">
                                            <a16:creationId xmlns:a16="http://schemas.microsoft.com/office/drawing/2014/main" xmlns="" id="{11BFC6CF-D3D6-F642-9720-2BE3DA2D089F}"/>
                                          </a:ext>
                                        </a:extLst>
                                      </p:cNvPr>
                                      <p:cNvSpPr>
                                        <a:spLocks noChangeAspect="1" noChangeArrowheads="1"/>
                                      </p:cNvSpPr>
                                      <p:nvPr/>
                                    </p:nvSpPr>
                                    <p:spPr bwMode="auto">
                                      <a:xfrm>
                                        <a:off x="2517" y="9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65" name="Oval 398">
                                        <a:extLst>
                                          <a:ext uri="{FF2B5EF4-FFF2-40B4-BE49-F238E27FC236}">
                                            <a16:creationId xmlns:a16="http://schemas.microsoft.com/office/drawing/2014/main" xmlns="" id="{9F9E22A1-F484-364C-99DB-9B96CD1764D7}"/>
                                          </a:ext>
                                        </a:extLst>
                                      </p:cNvPr>
                                      <p:cNvSpPr>
                                        <a:spLocks noChangeAspect="1" noChangeArrowheads="1"/>
                                      </p:cNvSpPr>
                                      <p:nvPr/>
                                    </p:nvSpPr>
                                    <p:spPr bwMode="auto">
                                      <a:xfrm>
                                        <a:off x="2586" y="9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grpSp>
                          </p:grpSp>
                        </p:grpSp>
                      </p:grpSp>
                      <p:sp>
                        <p:nvSpPr>
                          <p:cNvPr id="23616" name="Arc 399">
                            <a:extLst>
                              <a:ext uri="{FF2B5EF4-FFF2-40B4-BE49-F238E27FC236}">
                                <a16:creationId xmlns:a16="http://schemas.microsoft.com/office/drawing/2014/main" xmlns="" id="{2762E4EF-E8B1-C440-B395-8E31DB44DC76}"/>
                              </a:ext>
                            </a:extLst>
                          </p:cNvPr>
                          <p:cNvSpPr>
                            <a:spLocks noChangeAspect="1"/>
                          </p:cNvSpPr>
                          <p:nvPr/>
                        </p:nvSpPr>
                        <p:spPr bwMode="auto">
                          <a:xfrm rot="10785790">
                            <a:off x="2016" y="121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23617" name="Arc 400">
                            <a:extLst>
                              <a:ext uri="{FF2B5EF4-FFF2-40B4-BE49-F238E27FC236}">
                                <a16:creationId xmlns:a16="http://schemas.microsoft.com/office/drawing/2014/main" xmlns="" id="{BE6A9C92-2B00-374B-B5A7-8F76573AB84C}"/>
                              </a:ext>
                            </a:extLst>
                          </p:cNvPr>
                          <p:cNvSpPr>
                            <a:spLocks noChangeAspect="1"/>
                          </p:cNvSpPr>
                          <p:nvPr/>
                        </p:nvSpPr>
                        <p:spPr bwMode="auto">
                          <a:xfrm rot="10785790">
                            <a:off x="1871" y="1728"/>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grpSp>
                    <p:sp>
                      <p:nvSpPr>
                        <p:cNvPr id="23609" name="Arc 401">
                          <a:extLst>
                            <a:ext uri="{FF2B5EF4-FFF2-40B4-BE49-F238E27FC236}">
                              <a16:creationId xmlns:a16="http://schemas.microsoft.com/office/drawing/2014/main" xmlns="" id="{EAFC7493-D341-6549-A57B-9F26C1F22E3F}"/>
                            </a:ext>
                          </a:extLst>
                        </p:cNvPr>
                        <p:cNvSpPr>
                          <a:spLocks noChangeAspect="1"/>
                        </p:cNvSpPr>
                        <p:nvPr/>
                      </p:nvSpPr>
                      <p:spPr bwMode="auto">
                        <a:xfrm rot="10814210" flipV="1">
                          <a:off x="2240" y="295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23610" name="Arc 402">
                          <a:extLst>
                            <a:ext uri="{FF2B5EF4-FFF2-40B4-BE49-F238E27FC236}">
                              <a16:creationId xmlns:a16="http://schemas.microsoft.com/office/drawing/2014/main" xmlns="" id="{DC6D3549-037B-FB4E-8CA8-ACE11EDD8216}"/>
                            </a:ext>
                          </a:extLst>
                        </p:cNvPr>
                        <p:cNvSpPr>
                          <a:spLocks noChangeAspect="1"/>
                        </p:cNvSpPr>
                        <p:nvPr/>
                      </p:nvSpPr>
                      <p:spPr bwMode="auto">
                        <a:xfrm rot="10814210" flipV="1">
                          <a:off x="1871" y="2605"/>
                          <a:ext cx="251" cy="227"/>
                        </a:xfrm>
                        <a:custGeom>
                          <a:avLst/>
                          <a:gdLst>
                            <a:gd name="T0" fmla="*/ 0 w 20967"/>
                            <a:gd name="T1" fmla="*/ 0 h 21515"/>
                            <a:gd name="T2" fmla="*/ 0 w 20967"/>
                            <a:gd name="T3" fmla="*/ 0 h 21515"/>
                            <a:gd name="T4" fmla="*/ 0 w 20967"/>
                            <a:gd name="T5" fmla="*/ 0 h 21515"/>
                            <a:gd name="T6" fmla="*/ 0 60000 65536"/>
                            <a:gd name="T7" fmla="*/ 0 60000 65536"/>
                            <a:gd name="T8" fmla="*/ 0 60000 65536"/>
                            <a:gd name="T9" fmla="*/ 0 w 20967"/>
                            <a:gd name="T10" fmla="*/ 0 h 21515"/>
                            <a:gd name="T11" fmla="*/ 20967 w 20967"/>
                            <a:gd name="T12" fmla="*/ 21515 h 21515"/>
                          </a:gdLst>
                          <a:ahLst/>
                          <a:cxnLst>
                            <a:cxn ang="T6">
                              <a:pos x="T0" y="T1"/>
                            </a:cxn>
                            <a:cxn ang="T7">
                              <a:pos x="T2" y="T3"/>
                            </a:cxn>
                            <a:cxn ang="T8">
                              <a:pos x="T4" y="T5"/>
                            </a:cxn>
                          </a:cxnLst>
                          <a:rect l="T9" t="T10" r="T11" b="T12"/>
                          <a:pathLst>
                            <a:path w="20967" h="21515" fill="none" extrusionOk="0">
                              <a:moveTo>
                                <a:pt x="19056" y="21515"/>
                              </a:moveTo>
                              <a:cubicBezTo>
                                <a:pt x="9871" y="20699"/>
                                <a:pt x="2217" y="14143"/>
                                <a:pt x="0" y="5192"/>
                              </a:cubicBezTo>
                            </a:path>
                            <a:path w="20967" h="21515" stroke="0" extrusionOk="0">
                              <a:moveTo>
                                <a:pt x="19056" y="21515"/>
                              </a:moveTo>
                              <a:cubicBezTo>
                                <a:pt x="9871" y="20699"/>
                                <a:pt x="2217" y="14143"/>
                                <a:pt x="0" y="5192"/>
                              </a:cubicBezTo>
                              <a:lnTo>
                                <a:pt x="20967" y="0"/>
                              </a:lnTo>
                              <a:lnTo>
                                <a:pt x="19056"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23611" name="Arc 403">
                          <a:extLst>
                            <a:ext uri="{FF2B5EF4-FFF2-40B4-BE49-F238E27FC236}">
                              <a16:creationId xmlns:a16="http://schemas.microsoft.com/office/drawing/2014/main" xmlns="" id="{D3AC3CEA-1F59-E144-862A-F2FD636B979C}"/>
                            </a:ext>
                          </a:extLst>
                        </p:cNvPr>
                        <p:cNvSpPr>
                          <a:spLocks noChangeAspect="1"/>
                        </p:cNvSpPr>
                        <p:nvPr/>
                      </p:nvSpPr>
                      <p:spPr bwMode="auto">
                        <a:xfrm rot="9470487" flipH="1">
                          <a:off x="3344" y="1104"/>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23612" name="Arc 404">
                          <a:extLst>
                            <a:ext uri="{FF2B5EF4-FFF2-40B4-BE49-F238E27FC236}">
                              <a16:creationId xmlns:a16="http://schemas.microsoft.com/office/drawing/2014/main" xmlns="" id="{22FF738E-ECD5-B540-9795-4BEB2B44EC4A}"/>
                            </a:ext>
                          </a:extLst>
                        </p:cNvPr>
                        <p:cNvSpPr>
                          <a:spLocks noChangeAspect="1"/>
                        </p:cNvSpPr>
                        <p:nvPr/>
                      </p:nvSpPr>
                      <p:spPr bwMode="auto">
                        <a:xfrm rot="10441185" flipH="1">
                          <a:off x="3727" y="1584"/>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23613" name="Arc 405">
                          <a:extLst>
                            <a:ext uri="{FF2B5EF4-FFF2-40B4-BE49-F238E27FC236}">
                              <a16:creationId xmlns:a16="http://schemas.microsoft.com/office/drawing/2014/main" xmlns="" id="{58929B6C-C756-B243-AD55-850A61E54EE8}"/>
                            </a:ext>
                          </a:extLst>
                        </p:cNvPr>
                        <p:cNvSpPr>
                          <a:spLocks noChangeAspect="1"/>
                        </p:cNvSpPr>
                        <p:nvPr/>
                      </p:nvSpPr>
                      <p:spPr bwMode="auto">
                        <a:xfrm rot="10205622" flipH="1" flipV="1">
                          <a:off x="3344" y="2958"/>
                          <a:ext cx="256" cy="210"/>
                        </a:xfrm>
                        <a:custGeom>
                          <a:avLst/>
                          <a:gdLst>
                            <a:gd name="T0" fmla="*/ 0 w 21443"/>
                            <a:gd name="T1" fmla="*/ 0 h 19930"/>
                            <a:gd name="T2" fmla="*/ 0 w 21443"/>
                            <a:gd name="T3" fmla="*/ 0 h 19930"/>
                            <a:gd name="T4" fmla="*/ 0 w 21443"/>
                            <a:gd name="T5" fmla="*/ 0 h 19930"/>
                            <a:gd name="T6" fmla="*/ 0 60000 65536"/>
                            <a:gd name="T7" fmla="*/ 0 60000 65536"/>
                            <a:gd name="T8" fmla="*/ 0 60000 65536"/>
                            <a:gd name="T9" fmla="*/ 0 w 21443"/>
                            <a:gd name="T10" fmla="*/ 0 h 19930"/>
                            <a:gd name="T11" fmla="*/ 21443 w 21443"/>
                            <a:gd name="T12" fmla="*/ 19930 h 19930"/>
                          </a:gdLst>
                          <a:ahLst/>
                          <a:cxnLst>
                            <a:cxn ang="T6">
                              <a:pos x="T0" y="T1"/>
                            </a:cxn>
                            <a:cxn ang="T7">
                              <a:pos x="T2" y="T3"/>
                            </a:cxn>
                            <a:cxn ang="T8">
                              <a:pos x="T4" y="T5"/>
                            </a:cxn>
                          </a:cxnLst>
                          <a:rect l="T9" t="T10" r="T11" b="T12"/>
                          <a:pathLst>
                            <a:path w="21443" h="19930" fill="none" extrusionOk="0">
                              <a:moveTo>
                                <a:pt x="13115" y="19930"/>
                              </a:moveTo>
                              <a:cubicBezTo>
                                <a:pt x="5943" y="16933"/>
                                <a:pt x="934" y="10313"/>
                                <a:pt x="-1" y="2597"/>
                              </a:cubicBezTo>
                            </a:path>
                            <a:path w="21443" h="19930" stroke="0" extrusionOk="0">
                              <a:moveTo>
                                <a:pt x="13115" y="19930"/>
                              </a:moveTo>
                              <a:cubicBezTo>
                                <a:pt x="5943" y="16933"/>
                                <a:pt x="934" y="10313"/>
                                <a:pt x="-1" y="2597"/>
                              </a:cubicBezTo>
                              <a:lnTo>
                                <a:pt x="21443" y="0"/>
                              </a:lnTo>
                              <a:lnTo>
                                <a:pt x="13115" y="19930"/>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sp>
                      <p:nvSpPr>
                        <p:cNvPr id="23614" name="Arc 406">
                          <a:extLst>
                            <a:ext uri="{FF2B5EF4-FFF2-40B4-BE49-F238E27FC236}">
                              <a16:creationId xmlns:a16="http://schemas.microsoft.com/office/drawing/2014/main" xmlns="" id="{0596001F-2F87-A942-900B-699D3E9C9EB7}"/>
                            </a:ext>
                          </a:extLst>
                        </p:cNvPr>
                        <p:cNvSpPr>
                          <a:spLocks noChangeAspect="1"/>
                        </p:cNvSpPr>
                        <p:nvPr/>
                      </p:nvSpPr>
                      <p:spPr bwMode="auto">
                        <a:xfrm rot="-9704482" flipH="1" flipV="1">
                          <a:off x="3775" y="2557"/>
                          <a:ext cx="209" cy="227"/>
                        </a:xfrm>
                        <a:custGeom>
                          <a:avLst/>
                          <a:gdLst>
                            <a:gd name="T0" fmla="*/ 0 w 17478"/>
                            <a:gd name="T1" fmla="*/ 0 h 21515"/>
                            <a:gd name="T2" fmla="*/ 0 w 17478"/>
                            <a:gd name="T3" fmla="*/ 0 h 21515"/>
                            <a:gd name="T4" fmla="*/ 0 w 17478"/>
                            <a:gd name="T5" fmla="*/ 0 h 21515"/>
                            <a:gd name="T6" fmla="*/ 0 60000 65536"/>
                            <a:gd name="T7" fmla="*/ 0 60000 65536"/>
                            <a:gd name="T8" fmla="*/ 0 60000 65536"/>
                            <a:gd name="T9" fmla="*/ 0 w 17478"/>
                            <a:gd name="T10" fmla="*/ 0 h 21515"/>
                            <a:gd name="T11" fmla="*/ 17478 w 17478"/>
                            <a:gd name="T12" fmla="*/ 21515 h 21515"/>
                          </a:gdLst>
                          <a:ahLst/>
                          <a:cxnLst>
                            <a:cxn ang="T6">
                              <a:pos x="T0" y="T1"/>
                            </a:cxn>
                            <a:cxn ang="T7">
                              <a:pos x="T2" y="T3"/>
                            </a:cxn>
                            <a:cxn ang="T8">
                              <a:pos x="T4" y="T5"/>
                            </a:cxn>
                          </a:cxnLst>
                          <a:rect l="T9" t="T10" r="T11" b="T12"/>
                          <a:pathLst>
                            <a:path w="17478" h="21515" fill="none" extrusionOk="0">
                              <a:moveTo>
                                <a:pt x="15567" y="21515"/>
                              </a:moveTo>
                              <a:cubicBezTo>
                                <a:pt x="9347" y="20963"/>
                                <a:pt x="3669" y="17745"/>
                                <a:pt x="0" y="12691"/>
                              </a:cubicBezTo>
                            </a:path>
                            <a:path w="17478" h="21515" stroke="0" extrusionOk="0">
                              <a:moveTo>
                                <a:pt x="15567" y="21515"/>
                              </a:moveTo>
                              <a:cubicBezTo>
                                <a:pt x="9347" y="20963"/>
                                <a:pt x="3669" y="17745"/>
                                <a:pt x="0" y="12691"/>
                              </a:cubicBezTo>
                              <a:lnTo>
                                <a:pt x="17478" y="0"/>
                              </a:lnTo>
                              <a:lnTo>
                                <a:pt x="15567" y="21515"/>
                              </a:lnTo>
                              <a:close/>
                            </a:path>
                          </a:pathLst>
                        </a:custGeom>
                        <a:noFill/>
                        <a:ln w="381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x-none"/>
                        </a:p>
                      </p:txBody>
                    </p:sp>
                  </p:grpSp>
                </p:grpSp>
                <p:sp>
                  <p:nvSpPr>
                    <p:cNvPr id="23596" name="Oval 407">
                      <a:extLst>
                        <a:ext uri="{FF2B5EF4-FFF2-40B4-BE49-F238E27FC236}">
                          <a16:creationId xmlns:a16="http://schemas.microsoft.com/office/drawing/2014/main" xmlns="" id="{FFBE7CCB-9B59-EE40-8B7F-EF50E7172A1D}"/>
                        </a:ext>
                      </a:extLst>
                    </p:cNvPr>
                    <p:cNvSpPr>
                      <a:spLocks noChangeAspect="1" noChangeArrowheads="1"/>
                    </p:cNvSpPr>
                    <p:nvPr/>
                  </p:nvSpPr>
                  <p:spPr bwMode="auto">
                    <a:xfrm>
                      <a:off x="2949" y="3333"/>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7" name="Oval 408">
                      <a:extLst>
                        <a:ext uri="{FF2B5EF4-FFF2-40B4-BE49-F238E27FC236}">
                          <a16:creationId xmlns:a16="http://schemas.microsoft.com/office/drawing/2014/main" xmlns="" id="{9F0331D8-B583-6C44-94C8-7AD7143D8F0B}"/>
                        </a:ext>
                      </a:extLst>
                    </p:cNvPr>
                    <p:cNvSpPr>
                      <a:spLocks noChangeAspect="1" noChangeArrowheads="1"/>
                    </p:cNvSpPr>
                    <p:nvPr/>
                  </p:nvSpPr>
                  <p:spPr bwMode="auto">
                    <a:xfrm>
                      <a:off x="3045" y="3429"/>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8" name="Oval 409">
                      <a:extLst>
                        <a:ext uri="{FF2B5EF4-FFF2-40B4-BE49-F238E27FC236}">
                          <a16:creationId xmlns:a16="http://schemas.microsoft.com/office/drawing/2014/main" xmlns="" id="{23F11AB4-27BB-4C49-B26A-A02141670143}"/>
                        </a:ext>
                      </a:extLst>
                    </p:cNvPr>
                    <p:cNvSpPr>
                      <a:spLocks noChangeAspect="1" noChangeArrowheads="1"/>
                    </p:cNvSpPr>
                    <p:nvPr/>
                  </p:nvSpPr>
                  <p:spPr bwMode="auto">
                    <a:xfrm>
                      <a:off x="3141" y="3312"/>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9" name="Oval 410">
                      <a:extLst>
                        <a:ext uri="{FF2B5EF4-FFF2-40B4-BE49-F238E27FC236}">
                          <a16:creationId xmlns:a16="http://schemas.microsoft.com/office/drawing/2014/main" xmlns="" id="{0162BDE7-1A8F-C54E-86E2-7FDDC7FB29C1}"/>
                        </a:ext>
                      </a:extLst>
                    </p:cNvPr>
                    <p:cNvSpPr>
                      <a:spLocks noChangeAspect="1" noChangeArrowheads="1"/>
                    </p:cNvSpPr>
                    <p:nvPr/>
                  </p:nvSpPr>
                  <p:spPr bwMode="auto">
                    <a:xfrm>
                      <a:off x="3141" y="3456"/>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0" name="Oval 411">
                      <a:extLst>
                        <a:ext uri="{FF2B5EF4-FFF2-40B4-BE49-F238E27FC236}">
                          <a16:creationId xmlns:a16="http://schemas.microsoft.com/office/drawing/2014/main" xmlns="" id="{0A7D824B-C77A-0846-AF44-0C68F5255C83}"/>
                        </a:ext>
                      </a:extLst>
                    </p:cNvPr>
                    <p:cNvSpPr>
                      <a:spLocks noChangeAspect="1" noChangeArrowheads="1"/>
                    </p:cNvSpPr>
                    <p:nvPr/>
                  </p:nvSpPr>
                  <p:spPr bwMode="auto">
                    <a:xfrm>
                      <a:off x="2784" y="352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1" name="Oval 412">
                      <a:extLst>
                        <a:ext uri="{FF2B5EF4-FFF2-40B4-BE49-F238E27FC236}">
                          <a16:creationId xmlns:a16="http://schemas.microsoft.com/office/drawing/2014/main" xmlns="" id="{D7B9804D-A870-F048-8DB8-8F0DAA397C99}"/>
                        </a:ext>
                      </a:extLst>
                    </p:cNvPr>
                    <p:cNvSpPr>
                      <a:spLocks noChangeAspect="1" noChangeArrowheads="1"/>
                    </p:cNvSpPr>
                    <p:nvPr/>
                  </p:nvSpPr>
                  <p:spPr bwMode="auto">
                    <a:xfrm>
                      <a:off x="2928" y="3408"/>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2" name="Oval 413">
                      <a:extLst>
                        <a:ext uri="{FF2B5EF4-FFF2-40B4-BE49-F238E27FC236}">
                          <a16:creationId xmlns:a16="http://schemas.microsoft.com/office/drawing/2014/main" xmlns="" id="{55571487-0132-684C-A618-BBDC61944931}"/>
                        </a:ext>
                      </a:extLst>
                    </p:cNvPr>
                    <p:cNvSpPr>
                      <a:spLocks noChangeAspect="1" noChangeArrowheads="1"/>
                    </p:cNvSpPr>
                    <p:nvPr/>
                  </p:nvSpPr>
                  <p:spPr bwMode="auto">
                    <a:xfrm>
                      <a:off x="2928" y="3525"/>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603" name="Oval 414">
                      <a:extLst>
                        <a:ext uri="{FF2B5EF4-FFF2-40B4-BE49-F238E27FC236}">
                          <a16:creationId xmlns:a16="http://schemas.microsoft.com/office/drawing/2014/main" xmlns="" id="{9690740F-D2CB-434C-AAC7-1FE59822DA60}"/>
                        </a:ext>
                      </a:extLst>
                    </p:cNvPr>
                    <p:cNvSpPr>
                      <a:spLocks noChangeAspect="1" noChangeArrowheads="1"/>
                    </p:cNvSpPr>
                    <p:nvPr/>
                  </p:nvSpPr>
                  <p:spPr bwMode="auto">
                    <a:xfrm>
                      <a:off x="2784" y="3360"/>
                      <a:ext cx="75" cy="75"/>
                    </a:xfrm>
                    <a:prstGeom prst="ellipse">
                      <a:avLst/>
                    </a:prstGeom>
                    <a:gradFill rotWithShape="0">
                      <a:gsLst>
                        <a:gs pos="0">
                          <a:srgbClr val="FFCC00"/>
                        </a:gs>
                        <a:gs pos="100000">
                          <a:srgbClr val="8F7200"/>
                        </a:gs>
                      </a:gsLst>
                      <a:path path="shape">
                        <a:fillToRect l="50000" t="50000" r="50000" b="50000"/>
                      </a:path>
                    </a:gra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grpSp>
            <p:sp>
              <p:nvSpPr>
                <p:cNvPr id="23583" name="AutoShape 415">
                  <a:extLst>
                    <a:ext uri="{FF2B5EF4-FFF2-40B4-BE49-F238E27FC236}">
                      <a16:creationId xmlns:a16="http://schemas.microsoft.com/office/drawing/2014/main" xmlns="" id="{C3BAC75A-73A0-4E41-BFF2-487824D951C8}"/>
                    </a:ext>
                  </a:extLst>
                </p:cNvPr>
                <p:cNvSpPr>
                  <a:spLocks noChangeAspect="1" noChangeArrowheads="1"/>
                </p:cNvSpPr>
                <p:nvPr/>
              </p:nvSpPr>
              <p:spPr bwMode="auto">
                <a:xfrm rot="-2570969">
                  <a:off x="1886" y="2917"/>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4" name="Oval 416">
                  <a:extLst>
                    <a:ext uri="{FF2B5EF4-FFF2-40B4-BE49-F238E27FC236}">
                      <a16:creationId xmlns:a16="http://schemas.microsoft.com/office/drawing/2014/main" xmlns="" id="{A455D1B6-F3B0-5440-9CE6-306040CD4C3A}"/>
                    </a:ext>
                  </a:extLst>
                </p:cNvPr>
                <p:cNvSpPr>
                  <a:spLocks noChangeAspect="1" noChangeArrowheads="1"/>
                </p:cNvSpPr>
                <p:nvPr/>
              </p:nvSpPr>
              <p:spPr bwMode="auto">
                <a:xfrm rot="-2013984">
                  <a:off x="1982" y="2942"/>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5" name="AutoShape 417">
                  <a:extLst>
                    <a:ext uri="{FF2B5EF4-FFF2-40B4-BE49-F238E27FC236}">
                      <a16:creationId xmlns:a16="http://schemas.microsoft.com/office/drawing/2014/main" xmlns="" id="{30E0E25A-692D-2245-969C-29235AC2F1CA}"/>
                    </a:ext>
                  </a:extLst>
                </p:cNvPr>
                <p:cNvSpPr>
                  <a:spLocks noChangeAspect="1" noChangeArrowheads="1"/>
                </p:cNvSpPr>
                <p:nvPr/>
              </p:nvSpPr>
              <p:spPr bwMode="auto">
                <a:xfrm rot="6251493">
                  <a:off x="2115" y="2573"/>
                  <a:ext cx="262"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6" name="Oval 418">
                  <a:extLst>
                    <a:ext uri="{FF2B5EF4-FFF2-40B4-BE49-F238E27FC236}">
                      <a16:creationId xmlns:a16="http://schemas.microsoft.com/office/drawing/2014/main" xmlns="" id="{B097D9C6-C741-FB48-B55E-FD90A379F787}"/>
                    </a:ext>
                  </a:extLst>
                </p:cNvPr>
                <p:cNvSpPr>
                  <a:spLocks noChangeAspect="1" noChangeArrowheads="1"/>
                </p:cNvSpPr>
                <p:nvPr/>
              </p:nvSpPr>
              <p:spPr bwMode="auto">
                <a:xfrm rot="-3484818">
                  <a:off x="2208" y="2605"/>
                  <a:ext cx="75"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7" name="AutoShape 419">
                  <a:extLst>
                    <a:ext uri="{FF2B5EF4-FFF2-40B4-BE49-F238E27FC236}">
                      <a16:creationId xmlns:a16="http://schemas.microsoft.com/office/drawing/2014/main" xmlns="" id="{C24E8A8E-840F-A84D-966D-904FF7EC420B}"/>
                    </a:ext>
                  </a:extLst>
                </p:cNvPr>
                <p:cNvSpPr>
                  <a:spLocks noChangeAspect="1" noChangeArrowheads="1"/>
                </p:cNvSpPr>
                <p:nvPr/>
              </p:nvSpPr>
              <p:spPr bwMode="auto">
                <a:xfrm rot="4382252">
                  <a:off x="2098" y="2180"/>
                  <a:ext cx="262" cy="92"/>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8" name="Oval 420">
                  <a:extLst>
                    <a:ext uri="{FF2B5EF4-FFF2-40B4-BE49-F238E27FC236}">
                      <a16:creationId xmlns:a16="http://schemas.microsoft.com/office/drawing/2014/main" xmlns="" id="{FD7F35EE-3CE7-0340-9641-98DB51243C36}"/>
                    </a:ext>
                  </a:extLst>
                </p:cNvPr>
                <p:cNvSpPr>
                  <a:spLocks noChangeAspect="1" noChangeArrowheads="1"/>
                </p:cNvSpPr>
                <p:nvPr/>
              </p:nvSpPr>
              <p:spPr bwMode="auto">
                <a:xfrm rot="5030547">
                  <a:off x="2194" y="2201"/>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89" name="AutoShape 421">
                  <a:extLst>
                    <a:ext uri="{FF2B5EF4-FFF2-40B4-BE49-F238E27FC236}">
                      <a16:creationId xmlns:a16="http://schemas.microsoft.com/office/drawing/2014/main" xmlns="" id="{CEBB5E89-5AE8-994F-8B75-CDF7FF66050A}"/>
                    </a:ext>
                  </a:extLst>
                </p:cNvPr>
                <p:cNvSpPr>
                  <a:spLocks noChangeAspect="1" noChangeArrowheads="1"/>
                </p:cNvSpPr>
                <p:nvPr/>
              </p:nvSpPr>
              <p:spPr bwMode="auto">
                <a:xfrm rot="2488499">
                  <a:off x="1881" y="1830"/>
                  <a:ext cx="263" cy="93"/>
                </a:xfrm>
                <a:prstGeom prst="roundRect">
                  <a:avLst>
                    <a:gd name="adj" fmla="val 50000"/>
                  </a:avLst>
                </a:prstGeom>
                <a:solidFill>
                  <a:srgbClr val="33CCCC"/>
                </a:solidFill>
                <a:ln w="9525">
                  <a:solidFill>
                    <a:srgbClr val="2FC0BD"/>
                  </a:solidFill>
                  <a:round/>
                  <a:headEnd/>
                  <a:tailEnd/>
                </a:ln>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sp>
              <p:nvSpPr>
                <p:cNvPr id="23590" name="Oval 422">
                  <a:extLst>
                    <a:ext uri="{FF2B5EF4-FFF2-40B4-BE49-F238E27FC236}">
                      <a16:creationId xmlns:a16="http://schemas.microsoft.com/office/drawing/2014/main" xmlns="" id="{F19C7DAA-1B1D-4B45-8A34-F0A1BA646DE9}"/>
                    </a:ext>
                  </a:extLst>
                </p:cNvPr>
                <p:cNvSpPr>
                  <a:spLocks noChangeAspect="1" noChangeArrowheads="1"/>
                </p:cNvSpPr>
                <p:nvPr/>
              </p:nvSpPr>
              <p:spPr bwMode="auto">
                <a:xfrm rot="1608495">
                  <a:off x="1982" y="1865"/>
                  <a:ext cx="74" cy="4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24" name="Text Box 423">
                <a:extLst>
                  <a:ext uri="{FF2B5EF4-FFF2-40B4-BE49-F238E27FC236}">
                    <a16:creationId xmlns:a16="http://schemas.microsoft.com/office/drawing/2014/main" xmlns="" id="{63E04A9F-23FD-0044-A104-76E535C1E494}"/>
                  </a:ext>
                </a:extLst>
              </p:cNvPr>
              <p:cNvSpPr txBox="1">
                <a:spLocks noChangeArrowheads="1"/>
              </p:cNvSpPr>
              <p:nvPr/>
            </p:nvSpPr>
            <p:spPr bwMode="auto">
              <a:xfrm>
                <a:off x="5177" y="2324"/>
                <a:ext cx="218" cy="155"/>
              </a:xfrm>
              <a:prstGeom prst="rect">
                <a:avLst/>
              </a:prstGeom>
              <a:noFill/>
              <a:ln w="9525">
                <a:noFill/>
                <a:miter lim="800000"/>
                <a:headEnd/>
                <a:tailEnd/>
              </a:ln>
              <a:effectLst/>
            </p:spPr>
            <p:txBody>
              <a:bodyPr wrap="none">
                <a:spAutoFit/>
              </a:bodyPr>
              <a:lstStyle/>
              <a:p>
                <a:pPr>
                  <a:defRPr/>
                </a:pPr>
                <a:r>
                  <a:rPr lang="pt-BR" sz="1000" dirty="0">
                    <a:solidFill>
                      <a:schemeClr val="bg2"/>
                    </a:solidFill>
                    <a:effectLst>
                      <a:outerShdw blurRad="38100" dist="38100" dir="2700000" algn="tl">
                        <a:srgbClr val="000000"/>
                      </a:outerShdw>
                    </a:effectLst>
                    <a:latin typeface="Arial Narrow" pitchFamily="34" charset="0"/>
                    <a:ea typeface="+mn-ea"/>
                  </a:rPr>
                  <a:t>LDL</a:t>
                </a:r>
                <a:endParaRPr lang="en-US" sz="1000" dirty="0">
                  <a:solidFill>
                    <a:schemeClr val="bg2"/>
                  </a:solidFill>
                  <a:effectLst>
                    <a:outerShdw blurRad="38100" dist="38100" dir="2700000" algn="tl">
                      <a:srgbClr val="000000"/>
                    </a:outerShdw>
                  </a:effectLst>
                  <a:latin typeface="Arial Narrow" pitchFamily="34" charset="0"/>
                  <a:ea typeface="+mn-ea"/>
                </a:endParaRPr>
              </a:p>
            </p:txBody>
          </p:sp>
          <p:sp>
            <p:nvSpPr>
              <p:cNvPr id="23565" name="WordArt 424">
                <a:extLst>
                  <a:ext uri="{FF2B5EF4-FFF2-40B4-BE49-F238E27FC236}">
                    <a16:creationId xmlns:a16="http://schemas.microsoft.com/office/drawing/2014/main" xmlns="" id="{795C879C-2A5A-9640-8C04-0AE8913C34D0}"/>
                  </a:ext>
                </a:extLst>
              </p:cNvPr>
              <p:cNvSpPr>
                <a:spLocks noChangeArrowheads="1" noChangeShapeType="1" noTextEdit="1"/>
              </p:cNvSpPr>
              <p:nvPr/>
            </p:nvSpPr>
            <p:spPr bwMode="auto">
              <a:xfrm rot="-171103">
                <a:off x="4876" y="2116"/>
                <a:ext cx="318" cy="180"/>
              </a:xfrm>
              <a:prstGeom prst="rect">
                <a:avLst/>
              </a:prstGeom>
            </p:spPr>
            <p:txBody>
              <a:bodyPr spcFirstLastPara="1" wrap="none" fromWordArt="1">
                <a:prstTxWarp prst="textArchUp">
                  <a:avLst>
                    <a:gd name="adj" fmla="val 10800004"/>
                  </a:avLst>
                </a:prstTxWarp>
              </a:bodyPr>
              <a:lstStyle/>
              <a:p>
                <a:pPr algn="ctr"/>
                <a:r>
                  <a:rPr lang="en-US" sz="800"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rPr>
                  <a:t>endotélio</a:t>
                </a:r>
                <a:endParaRPr lang="x-none" sz="800" kern="10">
                  <a:ln w="9525">
                    <a:solidFill>
                      <a:srgbClr val="000000"/>
                    </a:solidFill>
                    <a:round/>
                    <a:headEnd/>
                    <a:tailEnd/>
                  </a:ln>
                  <a:solidFill>
                    <a:srgbClr val="000000"/>
                  </a:solidFill>
                  <a:latin typeface="Arial Narrow" panose="020B0604020202020204" pitchFamily="34" charset="0"/>
                  <a:cs typeface="Arial Narrow" panose="020B0604020202020204" pitchFamily="34" charset="0"/>
                </a:endParaRPr>
              </a:p>
            </p:txBody>
          </p:sp>
          <p:sp>
            <p:nvSpPr>
              <p:cNvPr id="26" name="Text Box 425">
                <a:extLst>
                  <a:ext uri="{FF2B5EF4-FFF2-40B4-BE49-F238E27FC236}">
                    <a16:creationId xmlns:a16="http://schemas.microsoft.com/office/drawing/2014/main" xmlns="" id="{1AC47CA1-1141-FD4F-9A54-E2D8D623BD0B}"/>
                  </a:ext>
                </a:extLst>
              </p:cNvPr>
              <p:cNvSpPr txBox="1">
                <a:spLocks noChangeArrowheads="1"/>
              </p:cNvSpPr>
              <p:nvPr/>
            </p:nvSpPr>
            <p:spPr bwMode="auto">
              <a:xfrm>
                <a:off x="4830" y="2749"/>
                <a:ext cx="218" cy="155"/>
              </a:xfrm>
              <a:prstGeom prst="rect">
                <a:avLst/>
              </a:prstGeom>
              <a:noFill/>
              <a:ln w="9525">
                <a:noFill/>
                <a:miter lim="800000"/>
                <a:headEnd/>
                <a:tailEnd/>
              </a:ln>
              <a:effectLst/>
            </p:spPr>
            <p:txBody>
              <a:bodyPr wrap="none">
                <a:spAutoFit/>
              </a:bodyPr>
              <a:lstStyle/>
              <a:p>
                <a:pPr>
                  <a:defRPr/>
                </a:pPr>
                <a:r>
                  <a:rPr lang="pt-BR" sz="1000" dirty="0">
                    <a:solidFill>
                      <a:srgbClr val="000000"/>
                    </a:solidFill>
                    <a:effectLst>
                      <a:outerShdw blurRad="38100" dist="38100" dir="2700000" algn="tl">
                        <a:srgbClr val="000000"/>
                      </a:outerShdw>
                    </a:effectLst>
                    <a:latin typeface="Arial Narrow" pitchFamily="34" charset="0"/>
                    <a:ea typeface="+mn-ea"/>
                  </a:rPr>
                  <a:t>LDL</a:t>
                </a:r>
                <a:endParaRPr lang="en-US" sz="1000" dirty="0">
                  <a:solidFill>
                    <a:srgbClr val="000000"/>
                  </a:solidFill>
                  <a:effectLst>
                    <a:outerShdw blurRad="38100" dist="38100" dir="2700000" algn="tl">
                      <a:srgbClr val="000000"/>
                    </a:outerShdw>
                  </a:effectLst>
                  <a:latin typeface="Arial Narrow" pitchFamily="34" charset="0"/>
                  <a:ea typeface="+mn-ea"/>
                </a:endParaRPr>
              </a:p>
            </p:txBody>
          </p:sp>
        </p:grpSp>
      </p:grpSp>
    </p:spTree>
    <p:extLst>
      <p:ext uri="{BB962C8B-B14F-4D97-AF65-F5344CB8AC3E}">
        <p14:creationId xmlns:p14="http://schemas.microsoft.com/office/powerpoint/2010/main" val="1665815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dissolve">
                                      <p:cBhvr>
                                        <p:cTn id="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5778" name="Objeto 1">
            <a:extLst>
              <a:ext uri="{FF2B5EF4-FFF2-40B4-BE49-F238E27FC236}">
                <a16:creationId xmlns:a16="http://schemas.microsoft.com/office/drawing/2014/main" xmlns="" id="{C0483340-0064-FD4F-9BC4-BCF3DB0FF57F}"/>
              </a:ext>
            </a:extLst>
          </p:cNvPr>
          <p:cNvGraphicFramePr>
            <a:graphicFrameLocks noChangeAspect="1"/>
          </p:cNvGraphicFramePr>
          <p:nvPr/>
        </p:nvGraphicFramePr>
        <p:xfrm>
          <a:off x="244475" y="0"/>
          <a:ext cx="9721850" cy="6858000"/>
        </p:xfrm>
        <a:graphic>
          <a:graphicData uri="http://schemas.openxmlformats.org/presentationml/2006/ole">
            <mc:AlternateContent xmlns:mc="http://schemas.openxmlformats.org/markup-compatibility/2006">
              <mc:Choice xmlns:v="urn:schemas-microsoft-com:vml" Requires="v">
                <p:oleObj spid="_x0000_s1026" name="Slide" r:id="rId3" imgW="6350000" imgH="4762500" progId="PowerPoint.Slide.8">
                  <p:embed/>
                </p:oleObj>
              </mc:Choice>
              <mc:Fallback>
                <p:oleObj name="Slide" r:id="rId3" imgW="6350000" imgH="4762500" progId="PowerPoint.Slide.8">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0"/>
                        <a:ext cx="972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tângulo 3">
            <a:extLst>
              <a:ext uri="{FF2B5EF4-FFF2-40B4-BE49-F238E27FC236}">
                <a16:creationId xmlns:a16="http://schemas.microsoft.com/office/drawing/2014/main" xmlns="" id="{3B6D543E-9490-7342-9C29-BA36F4317173}"/>
              </a:ext>
            </a:extLst>
          </p:cNvPr>
          <p:cNvSpPr/>
          <p:nvPr/>
        </p:nvSpPr>
        <p:spPr bwMode="auto">
          <a:xfrm>
            <a:off x="131763" y="842963"/>
            <a:ext cx="9939337" cy="4619625"/>
          </a:xfrm>
          <a:prstGeom prst="rect">
            <a:avLst/>
          </a:prstGeom>
          <a:solidFill>
            <a:schemeClr val="bg1">
              <a:lumMod val="50000"/>
            </a:schemeClr>
          </a:solidFill>
          <a:ln w="12700" cap="flat" cmpd="sng" algn="ctr">
            <a:noFill/>
            <a:prstDash val="solid"/>
            <a:round/>
            <a:headEnd type="none" w="sm" len="sm"/>
            <a:tailEnd type="none" w="sm" len="sm"/>
          </a:ln>
          <a:effectLst/>
        </p:spPr>
        <p:txBody>
          <a:bodyPr/>
          <a:lstStyle/>
          <a:p>
            <a:pPr>
              <a:defRPr/>
            </a:pPr>
            <a:endParaRPr lang="pt-BR">
              <a:latin typeface="Arial" charset="0"/>
              <a:ea typeface="+mn-ea"/>
            </a:endParaRPr>
          </a:p>
        </p:txBody>
      </p:sp>
      <p:sp>
        <p:nvSpPr>
          <p:cNvPr id="748546" name="Rectangle 1026">
            <a:extLst>
              <a:ext uri="{FF2B5EF4-FFF2-40B4-BE49-F238E27FC236}">
                <a16:creationId xmlns:a16="http://schemas.microsoft.com/office/drawing/2014/main" xmlns="" id="{A1A16540-49D4-9244-93E2-4A592595B5D7}"/>
              </a:ext>
            </a:extLst>
          </p:cNvPr>
          <p:cNvSpPr>
            <a:spLocks noGrp="1" noChangeArrowheads="1"/>
          </p:cNvSpPr>
          <p:nvPr>
            <p:ph type="title"/>
          </p:nvPr>
        </p:nvSpPr>
        <p:spPr>
          <a:xfrm>
            <a:off x="1084263" y="865188"/>
            <a:ext cx="8555037" cy="990600"/>
          </a:xfrm>
          <a:ln>
            <a:miter lim="800000"/>
            <a:headEnd/>
            <a:tailEnd/>
          </a:ln>
        </p:spPr>
        <p:txBody>
          <a:bodyPr/>
          <a:lstStyle/>
          <a:p>
            <a:pPr>
              <a:lnSpc>
                <a:spcPct val="95000"/>
              </a:lnSpc>
              <a:defRPr/>
            </a:pPr>
            <a:r>
              <a:rPr lang="pt-BR" altLang="pt-BR" sz="3400" b="1">
                <a:effectLst>
                  <a:outerShdw blurRad="38100" dist="38100" dir="2700000" algn="tl">
                    <a:srgbClr val="000000"/>
                  </a:outerShdw>
                </a:effectLst>
                <a:ea typeface="MS PGothic" panose="020B0600070205080204" pitchFamily="34" charset="-128"/>
              </a:rPr>
              <a:t>DCV é p</a:t>
            </a:r>
            <a:r>
              <a:rPr lang="pt-BR" altLang="pt-BR" sz="3200" b="1">
                <a:effectLst>
                  <a:outerShdw blurRad="38100" dist="38100" dir="2700000" algn="tl">
                    <a:srgbClr val="000000"/>
                  </a:outerShdw>
                </a:effectLst>
                <a:ea typeface="MS PGothic" panose="020B0600070205080204" pitchFamily="34" charset="-128"/>
              </a:rPr>
              <a:t>roblema de Saúde Pública Mundial</a:t>
            </a:r>
          </a:p>
        </p:txBody>
      </p:sp>
      <p:sp>
        <p:nvSpPr>
          <p:cNvPr id="6" name="Rectangle 8">
            <a:extLst>
              <a:ext uri="{FF2B5EF4-FFF2-40B4-BE49-F238E27FC236}">
                <a16:creationId xmlns:a16="http://schemas.microsoft.com/office/drawing/2014/main" xmlns="" id="{41072B34-23AF-2341-ADB1-DD47902069DF}"/>
              </a:ext>
            </a:extLst>
          </p:cNvPr>
          <p:cNvSpPr txBox="1">
            <a:spLocks noChangeArrowheads="1"/>
          </p:cNvSpPr>
          <p:nvPr/>
        </p:nvSpPr>
        <p:spPr bwMode="auto">
          <a:xfrm>
            <a:off x="1320800" y="1863725"/>
            <a:ext cx="8081963" cy="3125788"/>
          </a:xfrm>
          <a:prstGeom prst="rect">
            <a:avLst/>
          </a:prstGeom>
          <a:noFill/>
          <a:ln>
            <a:noFill/>
          </a:ln>
        </p:spPr>
        <p:txBody>
          <a:bodyPr lIns="92075" tIns="46038" rIns="92075" bIns="46038"/>
          <a:lstStyle>
            <a:lvl1pPr marL="342900" indent="-342900">
              <a:defRPr sz="2400">
                <a:solidFill>
                  <a:srgbClr val="FFFFFF"/>
                </a:solidFill>
                <a:latin typeface="Arial" panose="020B0604020202020204" pitchFamily="34" charset="0"/>
                <a:ea typeface="MS PGothic" panose="020B0600070205080204" pitchFamily="34" charset="-128"/>
              </a:defRPr>
            </a:lvl1pPr>
            <a:lvl2pPr marL="531813" indent="-358775">
              <a:defRPr sz="2400">
                <a:solidFill>
                  <a:srgbClr val="FFFFFF"/>
                </a:solidFill>
                <a:latin typeface="Arial" panose="020B0604020202020204" pitchFamily="34" charset="0"/>
                <a:ea typeface="MS PGothic" panose="020B0600070205080204" pitchFamily="34" charset="-128"/>
              </a:defRPr>
            </a:lvl2pPr>
            <a:lvl3pPr marL="809625" indent="-277813">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0000"/>
              </a:lnSpc>
              <a:spcBef>
                <a:spcPct val="20000"/>
              </a:spcBef>
              <a:buClr>
                <a:schemeClr val="accent1"/>
              </a:buClr>
              <a:buSzPct val="75000"/>
              <a:buFont typeface="Wingdings" panose="05000000000000000000" pitchFamily="2" charset="2"/>
              <a:buNone/>
              <a:defRPr/>
            </a:pPr>
            <a:endParaRPr lang="pt-BR" altLang="pt-BR" sz="400" b="1">
              <a:solidFill>
                <a:schemeClr val="bg1"/>
              </a:solidFill>
              <a:effectLst>
                <a:outerShdw blurRad="38100" dist="38100" dir="2700000" algn="tl">
                  <a:srgbClr val="000000"/>
                </a:outerShdw>
              </a:effectLst>
            </a:endParaRPr>
          </a:p>
          <a:p>
            <a:pPr lvl="1" eaLnBrk="1" hangingPunct="1">
              <a:lnSpc>
                <a:spcPct val="90000"/>
              </a:lnSpc>
              <a:spcBef>
                <a:spcPct val="20000"/>
              </a:spcBef>
              <a:spcAft>
                <a:spcPct val="20000"/>
              </a:spcAft>
              <a:buClr>
                <a:srgbClr val="FF9900"/>
              </a:buClr>
              <a:buSzPct val="80000"/>
              <a:buFont typeface="Wingdings" panose="05000000000000000000" pitchFamily="2" charset="2"/>
              <a:buChar char="Ø"/>
              <a:defRPr/>
            </a:pPr>
            <a:r>
              <a:rPr lang="pt-BR" altLang="pt-BR" sz="2500" b="1">
                <a:solidFill>
                  <a:schemeClr val="tx1"/>
                </a:solidFill>
                <a:effectLst>
                  <a:outerShdw blurRad="38100" dist="38100" dir="2700000" algn="tl">
                    <a:srgbClr val="000000"/>
                  </a:outerShdw>
                </a:effectLst>
              </a:rPr>
              <a:t>Distribuição universal, prevalência elevada</a:t>
            </a:r>
          </a:p>
          <a:p>
            <a:pPr lvl="2" eaLnBrk="1" hangingPunct="1">
              <a:lnSpc>
                <a:spcPct val="90000"/>
              </a:lnSpc>
              <a:spcBef>
                <a:spcPct val="20000"/>
              </a:spcBef>
              <a:spcAft>
                <a:spcPct val="20000"/>
              </a:spcAft>
              <a:buClr>
                <a:srgbClr val="FF9900"/>
              </a:buClr>
              <a:buSzPct val="80000"/>
              <a:buFont typeface="Wingdings" panose="05000000000000000000" pitchFamily="2" charset="2"/>
              <a:buChar char="§"/>
              <a:defRPr/>
            </a:pPr>
            <a:r>
              <a:rPr lang="pt-BR" altLang="pt-BR" b="1">
                <a:solidFill>
                  <a:schemeClr val="tx1"/>
                </a:solidFill>
                <a:effectLst>
                  <a:outerShdw blurRad="38100" dist="38100" dir="2700000" algn="tl">
                    <a:srgbClr val="000000"/>
                  </a:outerShdw>
                </a:effectLst>
              </a:rPr>
              <a:t>Envelhecimento populacional</a:t>
            </a:r>
          </a:p>
          <a:p>
            <a:pPr lvl="2" eaLnBrk="1" hangingPunct="1">
              <a:lnSpc>
                <a:spcPct val="90000"/>
              </a:lnSpc>
              <a:spcBef>
                <a:spcPct val="20000"/>
              </a:spcBef>
              <a:spcAft>
                <a:spcPct val="20000"/>
              </a:spcAft>
              <a:buClr>
                <a:srgbClr val="FF9900"/>
              </a:buClr>
              <a:buSzPct val="80000"/>
              <a:buFont typeface="Wingdings" panose="05000000000000000000" pitchFamily="2" charset="2"/>
              <a:buChar char="§"/>
              <a:defRPr/>
            </a:pPr>
            <a:r>
              <a:rPr lang="pt-BR" altLang="pt-BR" b="1">
                <a:solidFill>
                  <a:schemeClr val="tx1"/>
                </a:solidFill>
                <a:effectLst>
                  <a:outerShdw blurRad="38100" dist="38100" dir="2700000" algn="tl">
                    <a:srgbClr val="000000"/>
                  </a:outerShdw>
                </a:effectLst>
              </a:rPr>
              <a:t>Fatores de risco relacionados ao estilo de vida</a:t>
            </a:r>
          </a:p>
          <a:p>
            <a:pPr lvl="1" eaLnBrk="1" hangingPunct="1">
              <a:lnSpc>
                <a:spcPct val="90000"/>
              </a:lnSpc>
              <a:spcBef>
                <a:spcPct val="20000"/>
              </a:spcBef>
              <a:spcAft>
                <a:spcPct val="20000"/>
              </a:spcAft>
              <a:buClr>
                <a:srgbClr val="FF9900"/>
              </a:buClr>
              <a:buSzPct val="80000"/>
              <a:buFont typeface="Wingdings" panose="05000000000000000000" pitchFamily="2" charset="2"/>
              <a:buChar char="Ø"/>
              <a:defRPr/>
            </a:pPr>
            <a:r>
              <a:rPr lang="pt-BR" altLang="pt-BR" sz="2500" b="1">
                <a:solidFill>
                  <a:schemeClr val="tx1"/>
                </a:solidFill>
                <a:effectLst>
                  <a:outerShdw blurRad="38100" dist="38100" dir="2700000" algn="tl">
                    <a:srgbClr val="000000"/>
                  </a:outerShdw>
                </a:effectLst>
              </a:rPr>
              <a:t>Incapacitações</a:t>
            </a:r>
          </a:p>
          <a:p>
            <a:pPr lvl="1" eaLnBrk="1" hangingPunct="1">
              <a:lnSpc>
                <a:spcPct val="90000"/>
              </a:lnSpc>
              <a:spcBef>
                <a:spcPct val="20000"/>
              </a:spcBef>
              <a:spcAft>
                <a:spcPct val="20000"/>
              </a:spcAft>
              <a:buClr>
                <a:srgbClr val="FF9900"/>
              </a:buClr>
              <a:buSzPct val="80000"/>
              <a:buFont typeface="Wingdings" panose="05000000000000000000" pitchFamily="2" charset="2"/>
              <a:buChar char="Ø"/>
              <a:defRPr/>
            </a:pPr>
            <a:r>
              <a:rPr lang="pt-BR" altLang="pt-BR" sz="2500" b="1">
                <a:solidFill>
                  <a:schemeClr val="tx1"/>
                </a:solidFill>
                <a:effectLst>
                  <a:outerShdw blurRad="38100" dist="38100" dir="2700000" algn="tl">
                    <a:srgbClr val="000000"/>
                  </a:outerShdw>
                </a:effectLst>
              </a:rPr>
              <a:t>Encurtamento de vida </a:t>
            </a:r>
          </a:p>
          <a:p>
            <a:pPr lvl="1" eaLnBrk="1" hangingPunct="1">
              <a:lnSpc>
                <a:spcPct val="90000"/>
              </a:lnSpc>
              <a:spcBef>
                <a:spcPct val="20000"/>
              </a:spcBef>
              <a:spcAft>
                <a:spcPct val="20000"/>
              </a:spcAft>
              <a:buClr>
                <a:srgbClr val="FF9900"/>
              </a:buClr>
              <a:buSzPct val="80000"/>
              <a:buFont typeface="Wingdings" panose="05000000000000000000" pitchFamily="2" charset="2"/>
              <a:buChar char="Ø"/>
              <a:defRPr/>
            </a:pPr>
            <a:r>
              <a:rPr lang="pt-BR" altLang="pt-BR" sz="2500" b="1">
                <a:solidFill>
                  <a:schemeClr val="tx1"/>
                </a:solidFill>
                <a:effectLst>
                  <a:outerShdw blurRad="38100" dist="38100" dir="2700000" algn="tl">
                    <a:srgbClr val="000000"/>
                  </a:outerShdw>
                </a:effectLst>
              </a:rPr>
              <a:t>Altos custos </a:t>
            </a:r>
            <a:r>
              <a:rPr lang="pt-BR" altLang="pt-BR" sz="2000" b="1">
                <a:solidFill>
                  <a:schemeClr val="tx1"/>
                </a:solidFill>
                <a:effectLst>
                  <a:outerShdw blurRad="38100" dist="38100" dir="2700000" algn="tl">
                    <a:srgbClr val="000000"/>
                  </a:outerShdw>
                </a:effectLst>
              </a:rPr>
              <a:t>(econômicos e sociais)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TYPE" val="Normal"/>
</p:tagLst>
</file>

<file path=ppt/tags/tag2.xml><?xml version="1.0" encoding="utf-8"?>
<p:tagLst xmlns:a="http://schemas.openxmlformats.org/drawingml/2006/main" xmlns:r="http://schemas.openxmlformats.org/officeDocument/2006/relationships" xmlns:p="http://schemas.openxmlformats.org/presentationml/2006/main">
  <p:tag name="SLIDETYPE" val="Normal"/>
</p:tagLst>
</file>

<file path=ppt/theme/theme1.xml><?xml version="1.0" encoding="utf-8"?>
<a:theme xmlns:a="http://schemas.openxmlformats.org/drawingml/2006/main" name="blueboxs">
  <a:themeElements>
    <a:clrScheme name="">
      <a:dk1>
        <a:srgbClr val="000000"/>
      </a:dk1>
      <a:lt1>
        <a:srgbClr val="FFFFFF"/>
      </a:lt1>
      <a:dk2>
        <a:srgbClr val="00279F"/>
      </a:dk2>
      <a:lt2>
        <a:srgbClr val="FAFD00"/>
      </a:lt2>
      <a:accent1>
        <a:srgbClr val="FF8203"/>
      </a:accent1>
      <a:accent2>
        <a:srgbClr val="E84400"/>
      </a:accent2>
      <a:accent3>
        <a:srgbClr val="AAACCD"/>
      </a:accent3>
      <a:accent4>
        <a:srgbClr val="DADADA"/>
      </a:accent4>
      <a:accent5>
        <a:srgbClr val="FFC1AA"/>
      </a:accent5>
      <a:accent6>
        <a:srgbClr val="D23D00"/>
      </a:accent6>
      <a:hlink>
        <a:srgbClr val="00DFCA"/>
      </a:hlink>
      <a:folHlink>
        <a:srgbClr val="618FFD"/>
      </a:folHlink>
    </a:clrScheme>
    <a:fontScheme name="bluebox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rgbClr val="FFFFFF"/>
            </a:solidFill>
            <a:effectLst/>
            <a:latin typeface="Arial" charset="0"/>
          </a:defRPr>
        </a:defPPr>
      </a:lstStyle>
    </a:lnDef>
  </a:objectDefaults>
  <a:extraClrSchemeLst>
    <a:extraClrScheme>
      <a:clrScheme name="bluebox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box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box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box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box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box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box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c:\powerpnt\template\sldshow\blueboxs.ppt</Template>
  <TotalTime>4957</TotalTime>
  <Pages>1</Pages>
  <Words>6190</Words>
  <Application>Microsoft Office PowerPoint</Application>
  <PresentationFormat>Slides de 35 mm</PresentationFormat>
  <Paragraphs>1068</Paragraphs>
  <Slides>81</Slides>
  <Notes>43</Notes>
  <HiddenSlides>0</HiddenSlides>
  <MMClips>0</MMClips>
  <ScaleCrop>false</ScaleCrop>
  <HeadingPairs>
    <vt:vector size="8" baseType="variant">
      <vt:variant>
        <vt:lpstr>Fontes usadas</vt:lpstr>
      </vt:variant>
      <vt:variant>
        <vt:i4>16</vt:i4>
      </vt:variant>
      <vt:variant>
        <vt:lpstr>Tema</vt:lpstr>
      </vt:variant>
      <vt:variant>
        <vt:i4>1</vt:i4>
      </vt:variant>
      <vt:variant>
        <vt:lpstr>Servidores OLE inseridos</vt:lpstr>
      </vt:variant>
      <vt:variant>
        <vt:i4>3</vt:i4>
      </vt:variant>
      <vt:variant>
        <vt:lpstr>Títulos de slides</vt:lpstr>
      </vt:variant>
      <vt:variant>
        <vt:i4>81</vt:i4>
      </vt:variant>
    </vt:vector>
  </HeadingPairs>
  <TitlesOfParts>
    <vt:vector size="101" baseType="lpstr">
      <vt:lpstr>ＭＳ Ｐゴシック</vt:lpstr>
      <vt:lpstr>ＭＳ Ｐゴシック</vt:lpstr>
      <vt:lpstr>Aria</vt:lpstr>
      <vt:lpstr>Arial</vt:lpstr>
      <vt:lpstr>Arial Narrow</vt:lpstr>
      <vt:lpstr>Baskerville Old Face</vt:lpstr>
      <vt:lpstr>Bookshelf Symbol 3</vt:lpstr>
      <vt:lpstr>Calibri</vt:lpstr>
      <vt:lpstr>Century Gothic</vt:lpstr>
      <vt:lpstr>Monotype Sorts</vt:lpstr>
      <vt:lpstr>StarSymbol</vt:lpstr>
      <vt:lpstr>Symbol</vt:lpstr>
      <vt:lpstr>Tahoma</vt:lpstr>
      <vt:lpstr>Times New Roman</vt:lpstr>
      <vt:lpstr>Verdana</vt:lpstr>
      <vt:lpstr>Wingdings</vt:lpstr>
      <vt:lpstr>blueboxs</vt:lpstr>
      <vt:lpstr>Slide</vt:lpstr>
      <vt:lpstr>Chart</vt:lpstr>
      <vt:lpstr>Gráfico</vt:lpstr>
      <vt:lpstr>Doença Cardiovascular</vt:lpstr>
      <vt:lpstr>Apresentação do PowerPoint</vt:lpstr>
      <vt:lpstr>Apresentação do PowerPoint</vt:lpstr>
      <vt:lpstr>Doença “Cardiovascular”</vt:lpstr>
      <vt:lpstr>Apresentação do PowerPoint</vt:lpstr>
      <vt:lpstr>Apresentação do PowerPoint</vt:lpstr>
      <vt:lpstr>Quadros clínicos da coronariopatia </vt:lpstr>
      <vt:lpstr>Apresentação do PowerPoint</vt:lpstr>
      <vt:lpstr>DCV é problema de Saúde Pública Mundial</vt:lpstr>
      <vt:lpstr>Apresentação do PowerPoint</vt:lpstr>
      <vt:lpstr>Apresentação do PowerPoint</vt:lpstr>
      <vt:lpstr>Tem havido  mortalidade cardiovascular em várias populações devido ao controle de fatores de risco</vt:lpstr>
      <vt:lpstr>Piora da contribuição dos eventos CV na incapacitação global neste século</vt:lpstr>
      <vt:lpstr>Apresentação do PowerPoint</vt:lpstr>
      <vt:lpstr>Fatores de Risco Cardiovascular</vt:lpstr>
      <vt:lpstr>Baixa atividade física na rotina diária prediz mortalidade cardiovascular</vt:lpstr>
      <vt:lpstr>Apresentação do PowerPoint</vt:lpstr>
      <vt:lpstr>Apresentação do PowerPoint</vt:lpstr>
      <vt:lpstr>Apresentação do PowerPoint</vt:lpstr>
      <vt:lpstr>Apresentação do PowerPoint</vt:lpstr>
      <vt:lpstr>Hipercolesterolemia e Aterogênese</vt:lpstr>
      <vt:lpstr>Risco de morte por DAC segundo níveis pressóricos no MRFIT</vt:lpstr>
      <vt:lpstr>Risco de morte por AVC segundo os níveis pressóricos no MRFIT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Resistência à insulina como fator de risco cardiovascular independente</vt:lpstr>
      <vt:lpstr>Apresentação do PowerPoint</vt:lpstr>
      <vt:lpstr>Apresentação do PowerPoint</vt:lpstr>
      <vt:lpstr>Apresentação do PowerPoint</vt:lpstr>
      <vt:lpstr>Escore Coronariano de Cálcio</vt:lpstr>
      <vt:lpstr>Apresentação do PowerPoint</vt:lpstr>
      <vt:lpstr>Apresentação do PowerPoint</vt:lpstr>
      <vt:lpstr>Medidas de Prevenção da DCV</vt:lpstr>
      <vt:lpstr>Apresentação do PowerPoint</vt:lpstr>
      <vt:lpstr>Fatores de Risco Cardiovascular</vt:lpstr>
      <vt:lpstr>Fatores Dietéticos, OMS</vt:lpstr>
      <vt:lpstr>Apresentação do PowerPoint</vt:lpstr>
      <vt:lpstr>Intervenção</vt:lpstr>
      <vt:lpstr>Gordura Dietética e Prevenção Primária de DCV: Metanálise </vt:lpstr>
      <vt:lpstr>Redução de gordura dietética previne DCV?</vt:lpstr>
      <vt:lpstr>Apresentação do PowerPoint</vt:lpstr>
      <vt:lpstr>Apresentação do PowerPoint</vt:lpstr>
      <vt:lpstr>Apresentação do PowerPoint</vt:lpstr>
      <vt:lpstr>Apresentação do PowerPoint</vt:lpstr>
      <vt:lpstr>Primary Prevention of Cardiovascular Disease with a Mediterranean Diet </vt:lpstr>
      <vt:lpstr>Sódio e Controle Pressórico </vt:lpstr>
      <vt:lpstr>Apresentação do PowerPoint</vt:lpstr>
      <vt:lpstr>Apresentação do PowerPoint</vt:lpstr>
      <vt:lpstr>Apresentação do PowerPoint</vt:lpstr>
      <vt:lpstr>Apresentação do PowerPoint</vt:lpstr>
      <vt:lpstr>Há associação entre certos fatores dietéticos e mortes por DM e DCV. Esta comprovação deve ser usada para estabelecer prioridades e planejamento em Saúde Pública quanto a hábitos alimentares que melhorem a saúde de populações.</vt:lpstr>
      <vt:lpstr>recomendações para prevenção de evento CV na população geral</vt:lpstr>
      <vt:lpstr>Medidas Terapêuticas da DCV </vt:lpstr>
      <vt:lpstr>Recomendações dietéticas da American Heart Association</vt:lpstr>
      <vt:lpstr>Apresentação do PowerPoint</vt:lpstr>
      <vt:lpstr>Apresentação do PowerPoint</vt:lpstr>
      <vt:lpstr>Apresentação do PowerPoint</vt:lpstr>
      <vt:lpstr>Apresentação do PowerPoint</vt:lpstr>
      <vt:lpstr>Cada mm de redução na...</vt:lpstr>
      <vt:lpstr>Apresentação do PowerPoint</vt:lpstr>
      <vt:lpstr>Efeito cardioprotetor da intervenção medicamentosa na hipertensão </vt:lpstr>
      <vt:lpstr>Tratamento hipolipemiante no risco CV</vt:lpstr>
      <vt:lpstr>Estatina na Prevenção de Eventos em Pacientes com Doença Coronariana Prévia</vt:lpstr>
      <vt:lpstr>ADVANCE </vt:lpstr>
      <vt:lpstr>ADVANCE  Desfecho Primário  (eventos macro e microvasculares)</vt:lpstr>
      <vt:lpstr>ADVANCE - Controle Glicêmico Eventos macro e microvasculares</vt:lpstr>
      <vt:lpstr>Considerações Finais sobre DM e DCV</vt:lpstr>
      <vt:lpstr>Quando iniciar hábitos de vida saudável?</vt:lpstr>
      <vt:lpstr>Apresentação do PowerPoint</vt:lpstr>
      <vt:lpstr>Segundo a OMS, qual a primeira causa de mortalidade das populações em cada sexo na atualidade?</vt:lpstr>
      <vt:lpstr>Cite fatores de risco CV sobre os quais pode-se intervir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MAPA e Diabetes</dc:title>
  <dc:subject>Tese Paulo</dc:subject>
  <dc:creator>Sandra Roberta G Ferreira</dc:creator>
  <cp:keywords>MAPA Hipertensão Diabetes DM</cp:keywords>
  <dc:description>Disc Med Preventiva</dc:description>
  <cp:lastModifiedBy>Sala Odair Pacheco Pedroso</cp:lastModifiedBy>
  <cp:revision>732</cp:revision>
  <cp:lastPrinted>1601-01-01T00:00:00Z</cp:lastPrinted>
  <dcterms:created xsi:type="dcterms:W3CDTF">1995-07-28T14:44:38Z</dcterms:created>
  <dcterms:modified xsi:type="dcterms:W3CDTF">2023-04-14T15:52:49Z</dcterms:modified>
</cp:coreProperties>
</file>