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321" r:id="rId4"/>
    <p:sldId id="322" r:id="rId5"/>
    <p:sldId id="323" r:id="rId6"/>
    <p:sldId id="320" r:id="rId7"/>
    <p:sldId id="326" r:id="rId8"/>
    <p:sldId id="324" r:id="rId9"/>
    <p:sldId id="327" r:id="rId10"/>
    <p:sldId id="328" r:id="rId11"/>
    <p:sldId id="288" r:id="rId12"/>
    <p:sldId id="325" r:id="rId13"/>
    <p:sldId id="261" r:id="rId14"/>
    <p:sldId id="330" r:id="rId15"/>
    <p:sldId id="267" r:id="rId16"/>
    <p:sldId id="295" r:id="rId17"/>
    <p:sldId id="329" r:id="rId18"/>
    <p:sldId id="258" r:id="rId19"/>
    <p:sldId id="293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260" r:id="rId28"/>
    <p:sldId id="339" r:id="rId29"/>
    <p:sldId id="338" r:id="rId30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Jogo </a:t>
            </a:r>
            <a:r>
              <a:rPr lang="pt-BR" dirty="0" smtClean="0"/>
              <a:t>2 </a:t>
            </a:r>
            <a:r>
              <a:rPr lang="pt-BR" dirty="0"/>
              <a:t>- Preço Equilíbrio R$5,00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8864081014448048E-2"/>
          <c:y val="0.1088099904646635"/>
          <c:w val="0.91728002195123215"/>
          <c:h val="0.76528269189778142"/>
        </c:manualLayout>
      </c:layout>
      <c:lineChart>
        <c:grouping val="standard"/>
        <c:varyColors val="0"/>
        <c:ser>
          <c:idx val="0"/>
          <c:order val="0"/>
          <c:tx>
            <c:strRef>
              <c:f>Planilha1!$N$3</c:f>
              <c:strCache>
                <c:ptCount val="1"/>
                <c:pt idx="0">
                  <c:v>Vende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Planilha1!$N$4:$N$11</c:f>
              <c:numCache>
                <c:formatCode>0.00</c:formatCode>
                <c:ptCount val="8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A1-4043-B586-43355F270D8D}"/>
            </c:ext>
          </c:extLst>
        </c:ser>
        <c:ser>
          <c:idx val="1"/>
          <c:order val="1"/>
          <c:tx>
            <c:strRef>
              <c:f>Planilha1!$O$3</c:f>
              <c:strCache>
                <c:ptCount val="1"/>
                <c:pt idx="0">
                  <c:v>Compra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Planilha1!$O$4:$O$11</c:f>
              <c:numCache>
                <c:formatCode>0.00</c:formatCode>
                <c:ptCount val="8"/>
                <c:pt idx="0">
                  <c:v>10</c:v>
                </c:pt>
                <c:pt idx="1">
                  <c:v>9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4</c:v>
                </c:pt>
                <c:pt idx="7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A1-4043-B586-43355F270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0451919"/>
        <c:axId val="520460655"/>
      </c:lineChart>
      <c:catAx>
        <c:axId val="52045191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0460655"/>
        <c:crosses val="autoZero"/>
        <c:auto val="1"/>
        <c:lblAlgn val="ctr"/>
        <c:lblOffset val="100"/>
        <c:noMultiLvlLbl val="0"/>
      </c:catAx>
      <c:valAx>
        <c:axId val="52046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0451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 smtClean="0"/>
              <a:t>Jogo 3 – Preço equilíbrio R$7</a:t>
            </a:r>
            <a:endParaRPr lang="pt-B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Planilha1!$M$1</c:f>
              <c:strCache>
                <c:ptCount val="1"/>
                <c:pt idx="0">
                  <c:v>Demanda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Planilha1!$M$2:$M$9</c:f>
              <c:numCache>
                <c:formatCode>0.00</c:formatCode>
                <c:ptCount val="8"/>
                <c:pt idx="0">
                  <c:v>10</c:v>
                </c:pt>
                <c:pt idx="1">
                  <c:v>9</c:v>
                </c:pt>
                <c:pt idx="2">
                  <c:v>9</c:v>
                </c:pt>
                <c:pt idx="3">
                  <c:v>8</c:v>
                </c:pt>
                <c:pt idx="4">
                  <c:v>8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39-4027-9257-4377DF7774FF}"/>
            </c:ext>
          </c:extLst>
        </c:ser>
        <c:ser>
          <c:idx val="1"/>
          <c:order val="1"/>
          <c:tx>
            <c:strRef>
              <c:f>Planilha1!$N$1</c:f>
              <c:strCache>
                <c:ptCount val="1"/>
                <c:pt idx="0">
                  <c:v>Oferta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Planilha1!$N$2:$N$9</c:f>
              <c:numCache>
                <c:formatCode>0.00</c:formatCode>
                <c:ptCount val="8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39-4027-9257-4377DF777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2135759"/>
        <c:axId val="1272136175"/>
      </c:lineChart>
      <c:catAx>
        <c:axId val="127213575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72136175"/>
        <c:crosses val="autoZero"/>
        <c:auto val="1"/>
        <c:lblAlgn val="ctr"/>
        <c:lblOffset val="100"/>
        <c:noMultiLvlLbl val="0"/>
      </c:catAx>
      <c:valAx>
        <c:axId val="1272136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72135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F3AC31-EC72-40E3-B02C-09C73178796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ACD1A6F3-1925-4757-B73B-A509CC5AB1DF}">
      <dgm:prSet phldrT="[Texto]"/>
      <dgm:spPr/>
      <dgm:t>
        <a:bodyPr/>
        <a:lstStyle/>
        <a:p>
          <a:r>
            <a:rPr lang="pt-BR" dirty="0" smtClean="0"/>
            <a:t>Aceitação de Preços</a:t>
          </a:r>
          <a:endParaRPr lang="pt-BR" dirty="0"/>
        </a:p>
      </dgm:t>
    </dgm:pt>
    <dgm:pt modelId="{5F5166AC-4251-437A-AAEF-B05B8D63DC40}" type="parTrans" cxnId="{65FAC7D1-BFC5-4521-9C92-C2677A30B2D7}">
      <dgm:prSet/>
      <dgm:spPr/>
      <dgm:t>
        <a:bodyPr/>
        <a:lstStyle/>
        <a:p>
          <a:endParaRPr lang="pt-BR"/>
        </a:p>
      </dgm:t>
    </dgm:pt>
    <dgm:pt modelId="{110CC207-8DF6-42FD-9134-78C8AE8E2158}" type="sibTrans" cxnId="{65FAC7D1-BFC5-4521-9C92-C2677A30B2D7}">
      <dgm:prSet/>
      <dgm:spPr/>
      <dgm:t>
        <a:bodyPr/>
        <a:lstStyle/>
        <a:p>
          <a:endParaRPr lang="pt-BR"/>
        </a:p>
      </dgm:t>
    </dgm:pt>
    <dgm:pt modelId="{0FF1E2BA-8300-4FEB-B01A-D3E161B461CA}">
      <dgm:prSet phldrT="[Texto]"/>
      <dgm:spPr/>
      <dgm:t>
        <a:bodyPr/>
        <a:lstStyle/>
        <a:p>
          <a:r>
            <a:rPr lang="pt-BR" dirty="0" smtClean="0"/>
            <a:t>Homogeneidade de Produtos</a:t>
          </a:r>
          <a:endParaRPr lang="pt-BR" dirty="0"/>
        </a:p>
      </dgm:t>
    </dgm:pt>
    <dgm:pt modelId="{D28C29B5-77DA-44F0-AB74-DC14EBA17DE8}" type="parTrans" cxnId="{70DB5A3A-AFEB-4A7A-A69D-58A5D138DE1F}">
      <dgm:prSet/>
      <dgm:spPr/>
      <dgm:t>
        <a:bodyPr/>
        <a:lstStyle/>
        <a:p>
          <a:endParaRPr lang="pt-BR"/>
        </a:p>
      </dgm:t>
    </dgm:pt>
    <dgm:pt modelId="{DCB1B0A0-C6FF-40F0-BB64-A730B6C47191}" type="sibTrans" cxnId="{70DB5A3A-AFEB-4A7A-A69D-58A5D138DE1F}">
      <dgm:prSet/>
      <dgm:spPr/>
      <dgm:t>
        <a:bodyPr/>
        <a:lstStyle/>
        <a:p>
          <a:endParaRPr lang="pt-BR"/>
        </a:p>
      </dgm:t>
    </dgm:pt>
    <dgm:pt modelId="{5D59408D-DF84-4CB8-9E15-3F59940580B4}">
      <dgm:prSet phldrT="[Texto]"/>
      <dgm:spPr/>
      <dgm:t>
        <a:bodyPr/>
        <a:lstStyle/>
        <a:p>
          <a:r>
            <a:rPr lang="pt-BR" dirty="0" smtClean="0"/>
            <a:t>Livre entrada e saída</a:t>
          </a:r>
          <a:endParaRPr lang="pt-BR" dirty="0"/>
        </a:p>
      </dgm:t>
    </dgm:pt>
    <dgm:pt modelId="{62D0640E-009D-4153-9223-7223325F8CBF}" type="parTrans" cxnId="{51055EE8-AA16-4257-8156-0D869175DD7E}">
      <dgm:prSet/>
      <dgm:spPr/>
      <dgm:t>
        <a:bodyPr/>
        <a:lstStyle/>
        <a:p>
          <a:endParaRPr lang="pt-BR"/>
        </a:p>
      </dgm:t>
    </dgm:pt>
    <dgm:pt modelId="{D1C1F99D-8BBE-4476-B1B9-18339A53D716}" type="sibTrans" cxnId="{51055EE8-AA16-4257-8156-0D869175DD7E}">
      <dgm:prSet/>
      <dgm:spPr/>
      <dgm:t>
        <a:bodyPr/>
        <a:lstStyle/>
        <a:p>
          <a:endParaRPr lang="pt-BR"/>
        </a:p>
      </dgm:t>
    </dgm:pt>
    <dgm:pt modelId="{A1C24180-9113-4D8F-AE4D-E7AD68515153}" type="pres">
      <dgm:prSet presAssocID="{8CF3AC31-EC72-40E3-B02C-09C7317879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56EDB3E-C347-4D2E-A461-49D342D5865A}" type="pres">
      <dgm:prSet presAssocID="{ACD1A6F3-1925-4757-B73B-A509CC5AB1DF}" presName="parentLin" presStyleCnt="0"/>
      <dgm:spPr/>
    </dgm:pt>
    <dgm:pt modelId="{F790DBCD-6719-49B9-B711-A64931FA4DD6}" type="pres">
      <dgm:prSet presAssocID="{ACD1A6F3-1925-4757-B73B-A509CC5AB1DF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5C05DB1A-D102-47E2-965C-82FAC737CC78}" type="pres">
      <dgm:prSet presAssocID="{ACD1A6F3-1925-4757-B73B-A509CC5AB1D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BFBD0C-A2D8-4921-A8C8-68AA0DF33B7F}" type="pres">
      <dgm:prSet presAssocID="{ACD1A6F3-1925-4757-B73B-A509CC5AB1DF}" presName="negativeSpace" presStyleCnt="0"/>
      <dgm:spPr/>
    </dgm:pt>
    <dgm:pt modelId="{9238B4C7-4F5E-4A86-BDD0-2767745A59EE}" type="pres">
      <dgm:prSet presAssocID="{ACD1A6F3-1925-4757-B73B-A509CC5AB1DF}" presName="childText" presStyleLbl="conFgAcc1" presStyleIdx="0" presStyleCnt="3">
        <dgm:presLayoutVars>
          <dgm:bulletEnabled val="1"/>
        </dgm:presLayoutVars>
      </dgm:prSet>
      <dgm:spPr/>
    </dgm:pt>
    <dgm:pt modelId="{A7BAA308-1E91-4160-9758-C189BB8D26C2}" type="pres">
      <dgm:prSet presAssocID="{110CC207-8DF6-42FD-9134-78C8AE8E2158}" presName="spaceBetweenRectangles" presStyleCnt="0"/>
      <dgm:spPr/>
    </dgm:pt>
    <dgm:pt modelId="{6E9F73A9-8DA6-4D70-9DB2-D2F59B827CB8}" type="pres">
      <dgm:prSet presAssocID="{0FF1E2BA-8300-4FEB-B01A-D3E161B461CA}" presName="parentLin" presStyleCnt="0"/>
      <dgm:spPr/>
    </dgm:pt>
    <dgm:pt modelId="{F379611A-46F8-452E-854F-8435533CD5EE}" type="pres">
      <dgm:prSet presAssocID="{0FF1E2BA-8300-4FEB-B01A-D3E161B461CA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C2BB4054-8EA0-4593-8C6D-61E8C7A1C67A}" type="pres">
      <dgm:prSet presAssocID="{0FF1E2BA-8300-4FEB-B01A-D3E161B461C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57DBB4-BBEA-4C7D-B916-6A2C4D367DDA}" type="pres">
      <dgm:prSet presAssocID="{0FF1E2BA-8300-4FEB-B01A-D3E161B461CA}" presName="negativeSpace" presStyleCnt="0"/>
      <dgm:spPr/>
    </dgm:pt>
    <dgm:pt modelId="{1D67563D-A9C6-4919-B435-C03F308681F8}" type="pres">
      <dgm:prSet presAssocID="{0FF1E2BA-8300-4FEB-B01A-D3E161B461CA}" presName="childText" presStyleLbl="conFgAcc1" presStyleIdx="1" presStyleCnt="3">
        <dgm:presLayoutVars>
          <dgm:bulletEnabled val="1"/>
        </dgm:presLayoutVars>
      </dgm:prSet>
      <dgm:spPr/>
    </dgm:pt>
    <dgm:pt modelId="{8FC1C2EE-0DF7-45C6-B1D6-EB66ECCDF649}" type="pres">
      <dgm:prSet presAssocID="{DCB1B0A0-C6FF-40F0-BB64-A730B6C47191}" presName="spaceBetweenRectangles" presStyleCnt="0"/>
      <dgm:spPr/>
    </dgm:pt>
    <dgm:pt modelId="{54B74C23-D729-4F05-B08D-0BE1E2988D1C}" type="pres">
      <dgm:prSet presAssocID="{5D59408D-DF84-4CB8-9E15-3F59940580B4}" presName="parentLin" presStyleCnt="0"/>
      <dgm:spPr/>
    </dgm:pt>
    <dgm:pt modelId="{5CE12858-77B3-4931-8918-71CF7C164A2E}" type="pres">
      <dgm:prSet presAssocID="{5D59408D-DF84-4CB8-9E15-3F59940580B4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F186301F-F5B1-424D-AEBB-4C48E196D634}" type="pres">
      <dgm:prSet presAssocID="{5D59408D-DF84-4CB8-9E15-3F59940580B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CA347B-4760-4B3E-8FE9-709A70916367}" type="pres">
      <dgm:prSet presAssocID="{5D59408D-DF84-4CB8-9E15-3F59940580B4}" presName="negativeSpace" presStyleCnt="0"/>
      <dgm:spPr/>
    </dgm:pt>
    <dgm:pt modelId="{14E8D3A6-2FF4-4AD6-8370-ABA7AE252366}" type="pres">
      <dgm:prSet presAssocID="{5D59408D-DF84-4CB8-9E15-3F59940580B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6DA8A61-2FA3-4357-9829-53580AB85594}" type="presOf" srcId="{0FF1E2BA-8300-4FEB-B01A-D3E161B461CA}" destId="{F379611A-46F8-452E-854F-8435533CD5EE}" srcOrd="0" destOrd="0" presId="urn:microsoft.com/office/officeart/2005/8/layout/list1"/>
    <dgm:cxn modelId="{65FAC7D1-BFC5-4521-9C92-C2677A30B2D7}" srcId="{8CF3AC31-EC72-40E3-B02C-09C73178796B}" destId="{ACD1A6F3-1925-4757-B73B-A509CC5AB1DF}" srcOrd="0" destOrd="0" parTransId="{5F5166AC-4251-437A-AAEF-B05B8D63DC40}" sibTransId="{110CC207-8DF6-42FD-9134-78C8AE8E2158}"/>
    <dgm:cxn modelId="{6A479B97-0676-4B42-9C40-47E12B986DF3}" type="presOf" srcId="{ACD1A6F3-1925-4757-B73B-A509CC5AB1DF}" destId="{F790DBCD-6719-49B9-B711-A64931FA4DD6}" srcOrd="0" destOrd="0" presId="urn:microsoft.com/office/officeart/2005/8/layout/list1"/>
    <dgm:cxn modelId="{DF8DD03C-D33A-4CAE-8FB3-E626B73E99E7}" type="presOf" srcId="{5D59408D-DF84-4CB8-9E15-3F59940580B4}" destId="{5CE12858-77B3-4931-8918-71CF7C164A2E}" srcOrd="0" destOrd="0" presId="urn:microsoft.com/office/officeart/2005/8/layout/list1"/>
    <dgm:cxn modelId="{437F292A-A063-4408-A500-A10DBFE65DEA}" type="presOf" srcId="{ACD1A6F3-1925-4757-B73B-A509CC5AB1DF}" destId="{5C05DB1A-D102-47E2-965C-82FAC737CC78}" srcOrd="1" destOrd="0" presId="urn:microsoft.com/office/officeart/2005/8/layout/list1"/>
    <dgm:cxn modelId="{51055EE8-AA16-4257-8156-0D869175DD7E}" srcId="{8CF3AC31-EC72-40E3-B02C-09C73178796B}" destId="{5D59408D-DF84-4CB8-9E15-3F59940580B4}" srcOrd="2" destOrd="0" parTransId="{62D0640E-009D-4153-9223-7223325F8CBF}" sibTransId="{D1C1F99D-8BBE-4476-B1B9-18339A53D716}"/>
    <dgm:cxn modelId="{9274750A-4827-46FB-B38E-1985E9CF8696}" type="presOf" srcId="{5D59408D-DF84-4CB8-9E15-3F59940580B4}" destId="{F186301F-F5B1-424D-AEBB-4C48E196D634}" srcOrd="1" destOrd="0" presId="urn:microsoft.com/office/officeart/2005/8/layout/list1"/>
    <dgm:cxn modelId="{5F3DA084-0114-4109-B03E-741E1B309209}" type="presOf" srcId="{0FF1E2BA-8300-4FEB-B01A-D3E161B461CA}" destId="{C2BB4054-8EA0-4593-8C6D-61E8C7A1C67A}" srcOrd="1" destOrd="0" presId="urn:microsoft.com/office/officeart/2005/8/layout/list1"/>
    <dgm:cxn modelId="{70DB5A3A-AFEB-4A7A-A69D-58A5D138DE1F}" srcId="{8CF3AC31-EC72-40E3-B02C-09C73178796B}" destId="{0FF1E2BA-8300-4FEB-B01A-D3E161B461CA}" srcOrd="1" destOrd="0" parTransId="{D28C29B5-77DA-44F0-AB74-DC14EBA17DE8}" sibTransId="{DCB1B0A0-C6FF-40F0-BB64-A730B6C47191}"/>
    <dgm:cxn modelId="{A00E21F8-8C82-41A3-BD53-DCEFEC786161}" type="presOf" srcId="{8CF3AC31-EC72-40E3-B02C-09C73178796B}" destId="{A1C24180-9113-4D8F-AE4D-E7AD68515153}" srcOrd="0" destOrd="0" presId="urn:microsoft.com/office/officeart/2005/8/layout/list1"/>
    <dgm:cxn modelId="{0A17223F-3D06-44B9-81F7-00D91A7CCB78}" type="presParOf" srcId="{A1C24180-9113-4D8F-AE4D-E7AD68515153}" destId="{956EDB3E-C347-4D2E-A461-49D342D5865A}" srcOrd="0" destOrd="0" presId="urn:microsoft.com/office/officeart/2005/8/layout/list1"/>
    <dgm:cxn modelId="{48AF081C-91E6-49B9-B2D3-A86808FE4056}" type="presParOf" srcId="{956EDB3E-C347-4D2E-A461-49D342D5865A}" destId="{F790DBCD-6719-49B9-B711-A64931FA4DD6}" srcOrd="0" destOrd="0" presId="urn:microsoft.com/office/officeart/2005/8/layout/list1"/>
    <dgm:cxn modelId="{8954C80F-1BD0-4826-B32A-5E9944E8CF31}" type="presParOf" srcId="{956EDB3E-C347-4D2E-A461-49D342D5865A}" destId="{5C05DB1A-D102-47E2-965C-82FAC737CC78}" srcOrd="1" destOrd="0" presId="urn:microsoft.com/office/officeart/2005/8/layout/list1"/>
    <dgm:cxn modelId="{285CD6F8-9846-4088-A5EC-CEF249B1F536}" type="presParOf" srcId="{A1C24180-9113-4D8F-AE4D-E7AD68515153}" destId="{BABFBD0C-A2D8-4921-A8C8-68AA0DF33B7F}" srcOrd="1" destOrd="0" presId="urn:microsoft.com/office/officeart/2005/8/layout/list1"/>
    <dgm:cxn modelId="{483331D5-4CF8-40A5-B4D8-F0D68F6D5AA0}" type="presParOf" srcId="{A1C24180-9113-4D8F-AE4D-E7AD68515153}" destId="{9238B4C7-4F5E-4A86-BDD0-2767745A59EE}" srcOrd="2" destOrd="0" presId="urn:microsoft.com/office/officeart/2005/8/layout/list1"/>
    <dgm:cxn modelId="{D691D0F4-8AF6-4AF7-A3EC-63F7F1C5A8FC}" type="presParOf" srcId="{A1C24180-9113-4D8F-AE4D-E7AD68515153}" destId="{A7BAA308-1E91-4160-9758-C189BB8D26C2}" srcOrd="3" destOrd="0" presId="urn:microsoft.com/office/officeart/2005/8/layout/list1"/>
    <dgm:cxn modelId="{93E71D3F-685F-4454-AD1C-82725352E00A}" type="presParOf" srcId="{A1C24180-9113-4D8F-AE4D-E7AD68515153}" destId="{6E9F73A9-8DA6-4D70-9DB2-D2F59B827CB8}" srcOrd="4" destOrd="0" presId="urn:microsoft.com/office/officeart/2005/8/layout/list1"/>
    <dgm:cxn modelId="{8E2756D5-B693-42C4-99BC-CBAB7D927AE0}" type="presParOf" srcId="{6E9F73A9-8DA6-4D70-9DB2-D2F59B827CB8}" destId="{F379611A-46F8-452E-854F-8435533CD5EE}" srcOrd="0" destOrd="0" presId="urn:microsoft.com/office/officeart/2005/8/layout/list1"/>
    <dgm:cxn modelId="{CBDC0714-87B9-4B87-A1C0-9A5F6B407168}" type="presParOf" srcId="{6E9F73A9-8DA6-4D70-9DB2-D2F59B827CB8}" destId="{C2BB4054-8EA0-4593-8C6D-61E8C7A1C67A}" srcOrd="1" destOrd="0" presId="urn:microsoft.com/office/officeart/2005/8/layout/list1"/>
    <dgm:cxn modelId="{7E3E09AC-E7DB-482B-A02F-5070A0D3F1B8}" type="presParOf" srcId="{A1C24180-9113-4D8F-AE4D-E7AD68515153}" destId="{0757DBB4-BBEA-4C7D-B916-6A2C4D367DDA}" srcOrd="5" destOrd="0" presId="urn:microsoft.com/office/officeart/2005/8/layout/list1"/>
    <dgm:cxn modelId="{A7E0C297-87E8-48CF-9BFD-BDD121CE383F}" type="presParOf" srcId="{A1C24180-9113-4D8F-AE4D-E7AD68515153}" destId="{1D67563D-A9C6-4919-B435-C03F308681F8}" srcOrd="6" destOrd="0" presId="urn:microsoft.com/office/officeart/2005/8/layout/list1"/>
    <dgm:cxn modelId="{B711EC29-667C-4A11-9372-8D564119E56E}" type="presParOf" srcId="{A1C24180-9113-4D8F-AE4D-E7AD68515153}" destId="{8FC1C2EE-0DF7-45C6-B1D6-EB66ECCDF649}" srcOrd="7" destOrd="0" presId="urn:microsoft.com/office/officeart/2005/8/layout/list1"/>
    <dgm:cxn modelId="{2E22BF20-7778-45BE-A943-8E3EEF3EA8F2}" type="presParOf" srcId="{A1C24180-9113-4D8F-AE4D-E7AD68515153}" destId="{54B74C23-D729-4F05-B08D-0BE1E2988D1C}" srcOrd="8" destOrd="0" presId="urn:microsoft.com/office/officeart/2005/8/layout/list1"/>
    <dgm:cxn modelId="{06AD86B8-C0E2-461B-A890-7F7178B31658}" type="presParOf" srcId="{54B74C23-D729-4F05-B08D-0BE1E2988D1C}" destId="{5CE12858-77B3-4931-8918-71CF7C164A2E}" srcOrd="0" destOrd="0" presId="urn:microsoft.com/office/officeart/2005/8/layout/list1"/>
    <dgm:cxn modelId="{496EB568-905C-4154-898E-2CB3BE47C52E}" type="presParOf" srcId="{54B74C23-D729-4F05-B08D-0BE1E2988D1C}" destId="{F186301F-F5B1-424D-AEBB-4C48E196D634}" srcOrd="1" destOrd="0" presId="urn:microsoft.com/office/officeart/2005/8/layout/list1"/>
    <dgm:cxn modelId="{93002BC8-50AF-4FBA-B09F-A6ED8A53FDF9}" type="presParOf" srcId="{A1C24180-9113-4D8F-AE4D-E7AD68515153}" destId="{5CCA347B-4760-4B3E-8FE9-709A70916367}" srcOrd="9" destOrd="0" presId="urn:microsoft.com/office/officeart/2005/8/layout/list1"/>
    <dgm:cxn modelId="{4EAECF7A-2121-4400-A240-F2C2E38C2F15}" type="presParOf" srcId="{A1C24180-9113-4D8F-AE4D-E7AD68515153}" destId="{14E8D3A6-2FF4-4AD6-8370-ABA7AE25236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933809-B75E-405C-A45C-1D2000DA943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DF934AE7-AA94-4F65-AE0D-523471ED2422}">
      <dgm:prSet phldrT="[Texto]"/>
      <dgm:spPr/>
      <dgm:t>
        <a:bodyPr/>
        <a:lstStyle/>
        <a:p>
          <a:r>
            <a:rPr lang="pt-BR" b="1" dirty="0" smtClean="0"/>
            <a:t>Eficiência Econômica</a:t>
          </a:r>
          <a:endParaRPr lang="pt-BR" b="1" dirty="0"/>
        </a:p>
      </dgm:t>
    </dgm:pt>
    <dgm:pt modelId="{8405BAAA-04AB-4C74-B4FA-E96120774D39}" type="parTrans" cxnId="{9497AF46-E137-4A65-BABB-B3FB5A782897}">
      <dgm:prSet/>
      <dgm:spPr/>
      <dgm:t>
        <a:bodyPr/>
        <a:lstStyle/>
        <a:p>
          <a:endParaRPr lang="pt-BR"/>
        </a:p>
      </dgm:t>
    </dgm:pt>
    <dgm:pt modelId="{819D0924-5A7F-4D19-A82C-5079205ABF48}" type="sibTrans" cxnId="{9497AF46-E137-4A65-BABB-B3FB5A782897}">
      <dgm:prSet/>
      <dgm:spPr/>
      <dgm:t>
        <a:bodyPr/>
        <a:lstStyle/>
        <a:p>
          <a:endParaRPr lang="pt-BR" dirty="0"/>
        </a:p>
      </dgm:t>
    </dgm:pt>
    <dgm:pt modelId="{8C9DFE3E-0717-476A-8ABB-426CE5EAD18B}">
      <dgm:prSet phldrT="[Texto]" custT="1"/>
      <dgm:spPr/>
      <dgm:t>
        <a:bodyPr/>
        <a:lstStyle/>
        <a:p>
          <a:r>
            <a:rPr lang="pt-BR" sz="1800" b="1" dirty="0" smtClean="0"/>
            <a:t>Maximização do excedente do consumidor e do produtor em conjunto</a:t>
          </a:r>
        </a:p>
        <a:p>
          <a:endParaRPr lang="pt-BR" sz="1800" b="1" dirty="0" smtClean="0"/>
        </a:p>
        <a:p>
          <a:endParaRPr lang="pt-BR" sz="1800" b="1" dirty="0" smtClean="0"/>
        </a:p>
        <a:p>
          <a:endParaRPr lang="pt-BR" sz="1800" b="1" dirty="0" smtClean="0"/>
        </a:p>
        <a:p>
          <a:endParaRPr lang="pt-BR" sz="1800" b="1" dirty="0" smtClean="0"/>
        </a:p>
        <a:p>
          <a:endParaRPr lang="pt-BR" sz="1800" b="1" dirty="0"/>
        </a:p>
      </dgm:t>
    </dgm:pt>
    <dgm:pt modelId="{F9CE5772-07E9-49B7-BA65-FA84B87D778B}" type="parTrans" cxnId="{B3B9B10A-725B-42A3-B762-B0B8F2595F99}">
      <dgm:prSet/>
      <dgm:spPr/>
      <dgm:t>
        <a:bodyPr/>
        <a:lstStyle/>
        <a:p>
          <a:endParaRPr lang="pt-BR"/>
        </a:p>
      </dgm:t>
    </dgm:pt>
    <dgm:pt modelId="{F0AFDE98-522E-4A79-95BF-CD75DC61FD25}" type="sibTrans" cxnId="{B3B9B10A-725B-42A3-B762-B0B8F2595F99}">
      <dgm:prSet/>
      <dgm:spPr/>
      <dgm:t>
        <a:bodyPr/>
        <a:lstStyle/>
        <a:p>
          <a:endParaRPr lang="pt-BR"/>
        </a:p>
      </dgm:t>
    </dgm:pt>
    <dgm:pt modelId="{83CFFE80-AEA5-4DA6-A713-5098E3D17B8B}">
      <dgm:prSet phldrT="[Texto]"/>
      <dgm:spPr/>
      <dgm:t>
        <a:bodyPr/>
        <a:lstStyle/>
        <a:p>
          <a:r>
            <a:rPr lang="pt-BR" b="1" dirty="0" smtClean="0"/>
            <a:t>Falha de Mercado</a:t>
          </a:r>
          <a:endParaRPr lang="pt-BR" b="1" dirty="0"/>
        </a:p>
      </dgm:t>
    </dgm:pt>
    <dgm:pt modelId="{67C2CCFC-D277-46EF-B01D-C06B8787128F}" type="parTrans" cxnId="{B0837C5E-DBD1-48AF-9B59-E7A0FBAF5948}">
      <dgm:prSet/>
      <dgm:spPr/>
      <dgm:t>
        <a:bodyPr/>
        <a:lstStyle/>
        <a:p>
          <a:endParaRPr lang="pt-BR"/>
        </a:p>
      </dgm:t>
    </dgm:pt>
    <dgm:pt modelId="{F881F121-E23A-4D22-AF1A-D6BE43CD0A5E}" type="sibTrans" cxnId="{B0837C5E-DBD1-48AF-9B59-E7A0FBAF5948}">
      <dgm:prSet/>
      <dgm:spPr/>
      <dgm:t>
        <a:bodyPr/>
        <a:lstStyle/>
        <a:p>
          <a:endParaRPr lang="pt-BR"/>
        </a:p>
      </dgm:t>
    </dgm:pt>
    <dgm:pt modelId="{D24118AB-B9CD-4E8F-81CE-9016A3583DA4}">
      <dgm:prSet phldrT="[Texto]" custT="1"/>
      <dgm:spPr/>
      <dgm:t>
        <a:bodyPr/>
        <a:lstStyle/>
        <a:p>
          <a:r>
            <a:rPr lang="pt-BR" sz="1800" b="1" dirty="0" smtClean="0"/>
            <a:t>Caso em que o mercado é ineficiente, os preços não fornecem sinais adequados aos produtores e consumidores</a:t>
          </a:r>
          <a:endParaRPr lang="pt-BR" sz="1800" b="1" dirty="0"/>
        </a:p>
      </dgm:t>
    </dgm:pt>
    <dgm:pt modelId="{F565469C-A7AE-4C57-861B-446EBBC2ADED}" type="parTrans" cxnId="{7C9D61E6-B34E-49FE-B61F-8D170810C37A}">
      <dgm:prSet/>
      <dgm:spPr/>
      <dgm:t>
        <a:bodyPr/>
        <a:lstStyle/>
        <a:p>
          <a:endParaRPr lang="pt-BR"/>
        </a:p>
      </dgm:t>
    </dgm:pt>
    <dgm:pt modelId="{74422575-26A3-4032-8968-E341DA42D4F1}" type="sibTrans" cxnId="{7C9D61E6-B34E-49FE-B61F-8D170810C37A}">
      <dgm:prSet/>
      <dgm:spPr/>
      <dgm:t>
        <a:bodyPr/>
        <a:lstStyle/>
        <a:p>
          <a:endParaRPr lang="pt-BR"/>
        </a:p>
      </dgm:t>
    </dgm:pt>
    <dgm:pt modelId="{8E16C31D-1BF2-4077-ADBA-57789948660A}" type="pres">
      <dgm:prSet presAssocID="{B5933809-B75E-405C-A45C-1D2000DA943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74FB669A-907E-4B26-AC78-746959EF9E60}" type="pres">
      <dgm:prSet presAssocID="{DF934AE7-AA94-4F65-AE0D-523471ED2422}" presName="composite" presStyleCnt="0"/>
      <dgm:spPr/>
    </dgm:pt>
    <dgm:pt modelId="{A5196E55-B8FB-46F7-8CC7-E0B438E53321}" type="pres">
      <dgm:prSet presAssocID="{DF934AE7-AA94-4F65-AE0D-523471ED2422}" presName="Parent1" presStyleLbl="node1" presStyleIdx="0" presStyleCnt="4" custScaleX="83247" custScaleY="84803" custLinFactX="-35845" custLinFactNeighborX="-100000" custLinFactNeighborY="-25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D9855A-716F-437C-9C80-BB85BCD0A5C6}" type="pres">
      <dgm:prSet presAssocID="{DF934AE7-AA94-4F65-AE0D-523471ED2422}" presName="Childtext1" presStyleLbl="revTx" presStyleIdx="0" presStyleCnt="2" custScaleX="221040" custScaleY="257354" custLinFactNeighborX="-31410" custLinFactNeighborY="750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5ABA99-7089-47C7-B453-272C9F1DC41D}" type="pres">
      <dgm:prSet presAssocID="{DF934AE7-AA94-4F65-AE0D-523471ED2422}" presName="BalanceSpacing" presStyleCnt="0"/>
      <dgm:spPr/>
    </dgm:pt>
    <dgm:pt modelId="{00461C3A-A364-437D-9617-FE3489DEACF5}" type="pres">
      <dgm:prSet presAssocID="{DF934AE7-AA94-4F65-AE0D-523471ED2422}" presName="BalanceSpacing1" presStyleCnt="0"/>
      <dgm:spPr/>
    </dgm:pt>
    <dgm:pt modelId="{63ABA0D3-68C4-466C-A278-FEB20ED39913}" type="pres">
      <dgm:prSet presAssocID="{819D0924-5A7F-4D19-A82C-5079205ABF48}" presName="Accent1Text" presStyleLbl="node1" presStyleIdx="1" presStyleCnt="4" custScaleX="11115" custScaleY="9797" custLinFactX="194234" custLinFactNeighborX="200000" custLinFactNeighborY="33759"/>
      <dgm:spPr/>
      <dgm:t>
        <a:bodyPr/>
        <a:lstStyle/>
        <a:p>
          <a:endParaRPr lang="pt-BR"/>
        </a:p>
      </dgm:t>
    </dgm:pt>
    <dgm:pt modelId="{F49883F7-0A2C-4CD7-ADE4-3E388BA02622}" type="pres">
      <dgm:prSet presAssocID="{819D0924-5A7F-4D19-A82C-5079205ABF48}" presName="spaceBetweenRectangles" presStyleCnt="0"/>
      <dgm:spPr/>
    </dgm:pt>
    <dgm:pt modelId="{1E8A4914-12C5-457B-9B66-4F90FB25C9D7}" type="pres">
      <dgm:prSet presAssocID="{83CFFE80-AEA5-4DA6-A713-5098E3D17B8B}" presName="composite" presStyleCnt="0"/>
      <dgm:spPr/>
    </dgm:pt>
    <dgm:pt modelId="{AE202D3B-EA17-4D2F-8A46-2FA526124734}" type="pres">
      <dgm:prSet presAssocID="{83CFFE80-AEA5-4DA6-A713-5098E3D17B8B}" presName="Parent1" presStyleLbl="node1" presStyleIdx="2" presStyleCnt="4" custScaleX="78865" custScaleY="78758" custLinFactX="-20776" custLinFactNeighborX="-100000" custLinFactNeighborY="-258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E5DCD6-4F3D-4DD0-A203-83794FEBEFF9}" type="pres">
      <dgm:prSet presAssocID="{83CFFE80-AEA5-4DA6-A713-5098E3D17B8B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39D39B48-E0F4-4B53-8441-F17264751109}" type="pres">
      <dgm:prSet presAssocID="{83CFFE80-AEA5-4DA6-A713-5098E3D17B8B}" presName="BalanceSpacing" presStyleCnt="0"/>
      <dgm:spPr/>
    </dgm:pt>
    <dgm:pt modelId="{A44E30E4-C888-4510-85C1-022033C4DA76}" type="pres">
      <dgm:prSet presAssocID="{83CFFE80-AEA5-4DA6-A713-5098E3D17B8B}" presName="BalanceSpacing1" presStyleCnt="0"/>
      <dgm:spPr/>
    </dgm:pt>
    <dgm:pt modelId="{DCCEEA97-8EEF-4326-B4E3-E79FAB22F9C4}" type="pres">
      <dgm:prSet presAssocID="{F881F121-E23A-4D22-AF1A-D6BE43CD0A5E}" presName="Accent1Text" presStyleLbl="node1" presStyleIdx="3" presStyleCnt="4" custScaleX="11115" custScaleY="9797" custLinFactX="194234" custLinFactNeighborX="200000" custLinFactNeighborY="33759"/>
      <dgm:spPr/>
      <dgm:t>
        <a:bodyPr/>
        <a:lstStyle/>
        <a:p>
          <a:endParaRPr lang="pt-BR"/>
        </a:p>
      </dgm:t>
    </dgm:pt>
  </dgm:ptLst>
  <dgm:cxnLst>
    <dgm:cxn modelId="{9497AF46-E137-4A65-BABB-B3FB5A782897}" srcId="{B5933809-B75E-405C-A45C-1D2000DA9432}" destId="{DF934AE7-AA94-4F65-AE0D-523471ED2422}" srcOrd="0" destOrd="0" parTransId="{8405BAAA-04AB-4C74-B4FA-E96120774D39}" sibTransId="{819D0924-5A7F-4D19-A82C-5079205ABF48}"/>
    <dgm:cxn modelId="{B4E2CFDD-BA67-49DB-B923-AEC53A0FFF02}" type="presOf" srcId="{83CFFE80-AEA5-4DA6-A713-5098E3D17B8B}" destId="{AE202D3B-EA17-4D2F-8A46-2FA526124734}" srcOrd="0" destOrd="0" presId="urn:microsoft.com/office/officeart/2008/layout/AlternatingHexagons"/>
    <dgm:cxn modelId="{9D3EBC61-B26D-4582-9D7A-F4053E0C5D8B}" type="presOf" srcId="{F881F121-E23A-4D22-AF1A-D6BE43CD0A5E}" destId="{DCCEEA97-8EEF-4326-B4E3-E79FAB22F9C4}" srcOrd="0" destOrd="0" presId="urn:microsoft.com/office/officeart/2008/layout/AlternatingHexagons"/>
    <dgm:cxn modelId="{7C9D61E6-B34E-49FE-B61F-8D170810C37A}" srcId="{DF934AE7-AA94-4F65-AE0D-523471ED2422}" destId="{D24118AB-B9CD-4E8F-81CE-9016A3583DA4}" srcOrd="1" destOrd="0" parTransId="{F565469C-A7AE-4C57-861B-446EBBC2ADED}" sibTransId="{74422575-26A3-4032-8968-E341DA42D4F1}"/>
    <dgm:cxn modelId="{4A0E48E1-2899-497D-A0F9-86DDC0BCAEB9}" type="presOf" srcId="{B5933809-B75E-405C-A45C-1D2000DA9432}" destId="{8E16C31D-1BF2-4077-ADBA-57789948660A}" srcOrd="0" destOrd="0" presId="urn:microsoft.com/office/officeart/2008/layout/AlternatingHexagons"/>
    <dgm:cxn modelId="{7C831C49-ED51-4F6B-AE4B-4E5B5D6E2A60}" type="presOf" srcId="{8C9DFE3E-0717-476A-8ABB-426CE5EAD18B}" destId="{B1D9855A-716F-437C-9C80-BB85BCD0A5C6}" srcOrd="0" destOrd="0" presId="urn:microsoft.com/office/officeart/2008/layout/AlternatingHexagons"/>
    <dgm:cxn modelId="{391E6CC2-D84D-40AB-96FA-B22AD04243A8}" type="presOf" srcId="{DF934AE7-AA94-4F65-AE0D-523471ED2422}" destId="{A5196E55-B8FB-46F7-8CC7-E0B438E53321}" srcOrd="0" destOrd="0" presId="urn:microsoft.com/office/officeart/2008/layout/AlternatingHexagons"/>
    <dgm:cxn modelId="{B0837C5E-DBD1-48AF-9B59-E7A0FBAF5948}" srcId="{B5933809-B75E-405C-A45C-1D2000DA9432}" destId="{83CFFE80-AEA5-4DA6-A713-5098E3D17B8B}" srcOrd="1" destOrd="0" parTransId="{67C2CCFC-D277-46EF-B01D-C06B8787128F}" sibTransId="{F881F121-E23A-4D22-AF1A-D6BE43CD0A5E}"/>
    <dgm:cxn modelId="{291E80F4-2DA3-4755-9840-B35A3395517D}" type="presOf" srcId="{D24118AB-B9CD-4E8F-81CE-9016A3583DA4}" destId="{B1D9855A-716F-437C-9C80-BB85BCD0A5C6}" srcOrd="0" destOrd="1" presId="urn:microsoft.com/office/officeart/2008/layout/AlternatingHexagons"/>
    <dgm:cxn modelId="{B3B9B10A-725B-42A3-B762-B0B8F2595F99}" srcId="{DF934AE7-AA94-4F65-AE0D-523471ED2422}" destId="{8C9DFE3E-0717-476A-8ABB-426CE5EAD18B}" srcOrd="0" destOrd="0" parTransId="{F9CE5772-07E9-49B7-BA65-FA84B87D778B}" sibTransId="{F0AFDE98-522E-4A79-95BF-CD75DC61FD25}"/>
    <dgm:cxn modelId="{583764D1-DA5F-419F-AFCE-18635A51E502}" type="presOf" srcId="{819D0924-5A7F-4D19-A82C-5079205ABF48}" destId="{63ABA0D3-68C4-466C-A278-FEB20ED39913}" srcOrd="0" destOrd="0" presId="urn:microsoft.com/office/officeart/2008/layout/AlternatingHexagons"/>
    <dgm:cxn modelId="{FEB52279-2837-4C59-849F-D28B2E2EE0E9}" type="presParOf" srcId="{8E16C31D-1BF2-4077-ADBA-57789948660A}" destId="{74FB669A-907E-4B26-AC78-746959EF9E60}" srcOrd="0" destOrd="0" presId="urn:microsoft.com/office/officeart/2008/layout/AlternatingHexagons"/>
    <dgm:cxn modelId="{FB309186-D54D-4633-B406-D2826A174261}" type="presParOf" srcId="{74FB669A-907E-4B26-AC78-746959EF9E60}" destId="{A5196E55-B8FB-46F7-8CC7-E0B438E53321}" srcOrd="0" destOrd="0" presId="urn:microsoft.com/office/officeart/2008/layout/AlternatingHexagons"/>
    <dgm:cxn modelId="{6D9722D4-F4DF-4B5A-A048-00378A8031A6}" type="presParOf" srcId="{74FB669A-907E-4B26-AC78-746959EF9E60}" destId="{B1D9855A-716F-437C-9C80-BB85BCD0A5C6}" srcOrd="1" destOrd="0" presId="urn:microsoft.com/office/officeart/2008/layout/AlternatingHexagons"/>
    <dgm:cxn modelId="{F097EC07-2AD2-414B-B364-C8C798BC58CB}" type="presParOf" srcId="{74FB669A-907E-4B26-AC78-746959EF9E60}" destId="{835ABA99-7089-47C7-B453-272C9F1DC41D}" srcOrd="2" destOrd="0" presId="urn:microsoft.com/office/officeart/2008/layout/AlternatingHexagons"/>
    <dgm:cxn modelId="{8CBF37B0-354F-438D-AEA1-C761E1042954}" type="presParOf" srcId="{74FB669A-907E-4B26-AC78-746959EF9E60}" destId="{00461C3A-A364-437D-9617-FE3489DEACF5}" srcOrd="3" destOrd="0" presId="urn:microsoft.com/office/officeart/2008/layout/AlternatingHexagons"/>
    <dgm:cxn modelId="{7A412B07-17B0-4209-9A95-B944EF469214}" type="presParOf" srcId="{74FB669A-907E-4B26-AC78-746959EF9E60}" destId="{63ABA0D3-68C4-466C-A278-FEB20ED39913}" srcOrd="4" destOrd="0" presId="urn:microsoft.com/office/officeart/2008/layout/AlternatingHexagons"/>
    <dgm:cxn modelId="{89A7F0FA-434A-4D7C-96A4-618BCAB865E3}" type="presParOf" srcId="{8E16C31D-1BF2-4077-ADBA-57789948660A}" destId="{F49883F7-0A2C-4CD7-ADE4-3E388BA02622}" srcOrd="1" destOrd="0" presId="urn:microsoft.com/office/officeart/2008/layout/AlternatingHexagons"/>
    <dgm:cxn modelId="{4F20434D-F333-4206-98F2-80F573FFF1D0}" type="presParOf" srcId="{8E16C31D-1BF2-4077-ADBA-57789948660A}" destId="{1E8A4914-12C5-457B-9B66-4F90FB25C9D7}" srcOrd="2" destOrd="0" presId="urn:microsoft.com/office/officeart/2008/layout/AlternatingHexagons"/>
    <dgm:cxn modelId="{03227226-CB2B-4F27-AA18-A2B5C8C2567D}" type="presParOf" srcId="{1E8A4914-12C5-457B-9B66-4F90FB25C9D7}" destId="{AE202D3B-EA17-4D2F-8A46-2FA526124734}" srcOrd="0" destOrd="0" presId="urn:microsoft.com/office/officeart/2008/layout/AlternatingHexagons"/>
    <dgm:cxn modelId="{66758B55-C4EB-4869-AEAD-21D014972A02}" type="presParOf" srcId="{1E8A4914-12C5-457B-9B66-4F90FB25C9D7}" destId="{92E5DCD6-4F3D-4DD0-A203-83794FEBEFF9}" srcOrd="1" destOrd="0" presId="urn:microsoft.com/office/officeart/2008/layout/AlternatingHexagons"/>
    <dgm:cxn modelId="{6A15BC4E-E758-4C0D-8EFB-44FD08CB0D6A}" type="presParOf" srcId="{1E8A4914-12C5-457B-9B66-4F90FB25C9D7}" destId="{39D39B48-E0F4-4B53-8441-F17264751109}" srcOrd="2" destOrd="0" presId="urn:microsoft.com/office/officeart/2008/layout/AlternatingHexagons"/>
    <dgm:cxn modelId="{F4387669-3BD2-4B0F-9278-CBE37BF7336B}" type="presParOf" srcId="{1E8A4914-12C5-457B-9B66-4F90FB25C9D7}" destId="{A44E30E4-C888-4510-85C1-022033C4DA76}" srcOrd="3" destOrd="0" presId="urn:microsoft.com/office/officeart/2008/layout/AlternatingHexagons"/>
    <dgm:cxn modelId="{CFFBA5BB-A16F-48EA-827C-4F8884D05E1B}" type="presParOf" srcId="{1E8A4914-12C5-457B-9B66-4F90FB25C9D7}" destId="{DCCEEA97-8EEF-4326-B4E3-E79FAB22F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2ED0DB-DE6E-456B-B2FD-46A4AB9416B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6028FA6-1BF2-4E8A-BA7F-5EEA6A97CBF5}">
      <dgm:prSet phldrT="[Texto]"/>
      <dgm:spPr/>
      <dgm:t>
        <a:bodyPr/>
        <a:lstStyle/>
        <a:p>
          <a:r>
            <a:rPr lang="pt-BR" dirty="0" smtClean="0"/>
            <a:t>Externalidades</a:t>
          </a:r>
          <a:endParaRPr lang="pt-BR" dirty="0"/>
        </a:p>
      </dgm:t>
    </dgm:pt>
    <dgm:pt modelId="{ABABA44A-F7E1-4BB1-8098-7EBEB81EB2F8}" type="parTrans" cxnId="{463361D9-D109-492E-8D7A-7D9CE3144375}">
      <dgm:prSet/>
      <dgm:spPr/>
      <dgm:t>
        <a:bodyPr/>
        <a:lstStyle/>
        <a:p>
          <a:endParaRPr lang="pt-BR"/>
        </a:p>
      </dgm:t>
    </dgm:pt>
    <dgm:pt modelId="{592F8406-E1F4-4316-A005-BC2D4DFDD575}" type="sibTrans" cxnId="{463361D9-D109-492E-8D7A-7D9CE3144375}">
      <dgm:prSet/>
      <dgm:spPr/>
      <dgm:t>
        <a:bodyPr/>
        <a:lstStyle/>
        <a:p>
          <a:endParaRPr lang="pt-BR"/>
        </a:p>
      </dgm:t>
    </dgm:pt>
    <dgm:pt modelId="{BA1EE794-960F-40BA-B735-77A75C030AF2}">
      <dgm:prSet phldrT="[Texto]"/>
      <dgm:spPr/>
      <dgm:t>
        <a:bodyPr/>
        <a:lstStyle/>
        <a:p>
          <a:r>
            <a:rPr lang="pt-BR" dirty="0" smtClean="0"/>
            <a:t>As vezes a atuação dos consumidores e dos produtores resulta em custos e benefícios que não estão refletidos nos preços de mercado, essas são as externalidades, pois são externas ao mercado.</a:t>
          </a:r>
          <a:endParaRPr lang="pt-BR" dirty="0"/>
        </a:p>
      </dgm:t>
    </dgm:pt>
    <dgm:pt modelId="{1AEB4931-8034-4013-BE01-40B301D0FF80}" type="parTrans" cxnId="{A08C72AE-DEC8-408F-8C85-D80395BCF6EC}">
      <dgm:prSet/>
      <dgm:spPr/>
      <dgm:t>
        <a:bodyPr/>
        <a:lstStyle/>
        <a:p>
          <a:endParaRPr lang="pt-BR"/>
        </a:p>
      </dgm:t>
    </dgm:pt>
    <dgm:pt modelId="{639B368C-605C-479C-A882-D56646085C43}" type="sibTrans" cxnId="{A08C72AE-DEC8-408F-8C85-D80395BCF6EC}">
      <dgm:prSet/>
      <dgm:spPr/>
      <dgm:t>
        <a:bodyPr/>
        <a:lstStyle/>
        <a:p>
          <a:endParaRPr lang="pt-BR"/>
        </a:p>
      </dgm:t>
    </dgm:pt>
    <dgm:pt modelId="{0CD370BA-C8A4-473C-8DD9-5B88F65DDCD3}">
      <dgm:prSet phldrT="[Texto]"/>
      <dgm:spPr/>
      <dgm:t>
        <a:bodyPr/>
        <a:lstStyle/>
        <a:p>
          <a:r>
            <a:rPr lang="pt-BR" dirty="0" smtClean="0"/>
            <a:t>Ausência de Informações</a:t>
          </a:r>
          <a:endParaRPr lang="pt-BR" dirty="0"/>
        </a:p>
      </dgm:t>
    </dgm:pt>
    <dgm:pt modelId="{B97423ED-7289-43B2-A4E7-B0A7C71A432D}" type="parTrans" cxnId="{9071DAAE-5618-41A4-8935-6F26C8AAF283}">
      <dgm:prSet/>
      <dgm:spPr/>
      <dgm:t>
        <a:bodyPr/>
        <a:lstStyle/>
        <a:p>
          <a:endParaRPr lang="pt-BR"/>
        </a:p>
      </dgm:t>
    </dgm:pt>
    <dgm:pt modelId="{78F6B2C2-E450-482E-A0B9-59D4722FFA9B}" type="sibTrans" cxnId="{9071DAAE-5618-41A4-8935-6F26C8AAF283}">
      <dgm:prSet/>
      <dgm:spPr/>
      <dgm:t>
        <a:bodyPr/>
        <a:lstStyle/>
        <a:p>
          <a:endParaRPr lang="pt-BR"/>
        </a:p>
      </dgm:t>
    </dgm:pt>
    <dgm:pt modelId="{D35868D5-9FDC-4CF0-A354-47F184EC67B6}">
      <dgm:prSet phldrT="[Texto]"/>
      <dgm:spPr/>
      <dgm:t>
        <a:bodyPr/>
        <a:lstStyle/>
        <a:p>
          <a:r>
            <a:rPr lang="pt-BR" dirty="0" smtClean="0"/>
            <a:t>Pode ocorrer falha de mercado quando consumidores não dispões de informações sobre a qualidade ou natureza de determinado produto, o que impede de tomar decisões de compra que maximizem sua utilidade.</a:t>
          </a:r>
          <a:endParaRPr lang="pt-BR" dirty="0"/>
        </a:p>
      </dgm:t>
    </dgm:pt>
    <dgm:pt modelId="{56CADD2A-60DD-4195-9CDB-4EBBD1AC2A7D}" type="parTrans" cxnId="{E79643B1-11FC-4EC4-A83E-C782F1A783D4}">
      <dgm:prSet/>
      <dgm:spPr/>
      <dgm:t>
        <a:bodyPr/>
        <a:lstStyle/>
        <a:p>
          <a:endParaRPr lang="pt-BR"/>
        </a:p>
      </dgm:t>
    </dgm:pt>
    <dgm:pt modelId="{4B97020D-F681-4F01-9B89-C94373C3990B}" type="sibTrans" cxnId="{E79643B1-11FC-4EC4-A83E-C782F1A783D4}">
      <dgm:prSet/>
      <dgm:spPr/>
      <dgm:t>
        <a:bodyPr/>
        <a:lstStyle/>
        <a:p>
          <a:endParaRPr lang="pt-BR"/>
        </a:p>
      </dgm:t>
    </dgm:pt>
    <dgm:pt modelId="{B0377600-98F5-4DED-98F1-FD16E94726A5}">
      <dgm:prSet phldrT="[Texto]"/>
      <dgm:spPr/>
      <dgm:t>
        <a:bodyPr/>
        <a:lstStyle/>
        <a:p>
          <a:endParaRPr lang="pt-BR" dirty="0"/>
        </a:p>
      </dgm:t>
    </dgm:pt>
    <dgm:pt modelId="{846BB490-B3A6-4AC6-A763-B356DB79C002}" type="parTrans" cxnId="{D79E51E4-D900-420C-A0F8-47C2A157B322}">
      <dgm:prSet/>
      <dgm:spPr/>
      <dgm:t>
        <a:bodyPr/>
        <a:lstStyle/>
        <a:p>
          <a:endParaRPr lang="pt-BR"/>
        </a:p>
      </dgm:t>
    </dgm:pt>
    <dgm:pt modelId="{F0AC4FBB-688E-4D0B-8EAA-6F7F1ADF6AEF}" type="sibTrans" cxnId="{D79E51E4-D900-420C-A0F8-47C2A157B322}">
      <dgm:prSet/>
      <dgm:spPr/>
      <dgm:t>
        <a:bodyPr/>
        <a:lstStyle/>
        <a:p>
          <a:endParaRPr lang="pt-BR"/>
        </a:p>
      </dgm:t>
    </dgm:pt>
    <dgm:pt modelId="{99ABB4C9-6642-458B-87D5-C7F50D9D1520}" type="pres">
      <dgm:prSet presAssocID="{C42ED0DB-DE6E-456B-B2FD-46A4AB9416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7995C99-83B8-4735-B63F-5D85F3E343CD}" type="pres">
      <dgm:prSet presAssocID="{06028FA6-1BF2-4E8A-BA7F-5EEA6A97CBF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91A936-7542-4DD3-93D5-9D3278D2E3BC}" type="pres">
      <dgm:prSet presAssocID="{06028FA6-1BF2-4E8A-BA7F-5EEA6A97CBF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7F0F7B-539B-49CB-BEAB-D254AC1181FC}" type="pres">
      <dgm:prSet presAssocID="{0CD370BA-C8A4-473C-8DD9-5B88F65DDCD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838CE8-CD99-4BA2-BFBB-37CDB1BEB531}" type="pres">
      <dgm:prSet presAssocID="{0CD370BA-C8A4-473C-8DD9-5B88F65DDCD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63361D9-D109-492E-8D7A-7D9CE3144375}" srcId="{C42ED0DB-DE6E-456B-B2FD-46A4AB9416BB}" destId="{06028FA6-1BF2-4E8A-BA7F-5EEA6A97CBF5}" srcOrd="0" destOrd="0" parTransId="{ABABA44A-F7E1-4BB1-8098-7EBEB81EB2F8}" sibTransId="{592F8406-E1F4-4316-A005-BC2D4DFDD575}"/>
    <dgm:cxn modelId="{C74AFDC0-8605-46F4-BE4A-B1A901B85CBC}" type="presOf" srcId="{B0377600-98F5-4DED-98F1-FD16E94726A5}" destId="{CC91A936-7542-4DD3-93D5-9D3278D2E3BC}" srcOrd="0" destOrd="1" presId="urn:microsoft.com/office/officeart/2005/8/layout/vList2"/>
    <dgm:cxn modelId="{9071DAAE-5618-41A4-8935-6F26C8AAF283}" srcId="{C42ED0DB-DE6E-456B-B2FD-46A4AB9416BB}" destId="{0CD370BA-C8A4-473C-8DD9-5B88F65DDCD3}" srcOrd="1" destOrd="0" parTransId="{B97423ED-7289-43B2-A4E7-B0A7C71A432D}" sibTransId="{78F6B2C2-E450-482E-A0B9-59D4722FFA9B}"/>
    <dgm:cxn modelId="{E79643B1-11FC-4EC4-A83E-C782F1A783D4}" srcId="{0CD370BA-C8A4-473C-8DD9-5B88F65DDCD3}" destId="{D35868D5-9FDC-4CF0-A354-47F184EC67B6}" srcOrd="0" destOrd="0" parTransId="{56CADD2A-60DD-4195-9CDB-4EBBD1AC2A7D}" sibTransId="{4B97020D-F681-4F01-9B89-C94373C3990B}"/>
    <dgm:cxn modelId="{CA09AF43-E596-4FBD-BF98-ADF6678CF0DE}" type="presOf" srcId="{C42ED0DB-DE6E-456B-B2FD-46A4AB9416BB}" destId="{99ABB4C9-6642-458B-87D5-C7F50D9D1520}" srcOrd="0" destOrd="0" presId="urn:microsoft.com/office/officeart/2005/8/layout/vList2"/>
    <dgm:cxn modelId="{D79E51E4-D900-420C-A0F8-47C2A157B322}" srcId="{06028FA6-1BF2-4E8A-BA7F-5EEA6A97CBF5}" destId="{B0377600-98F5-4DED-98F1-FD16E94726A5}" srcOrd="1" destOrd="0" parTransId="{846BB490-B3A6-4AC6-A763-B356DB79C002}" sibTransId="{F0AC4FBB-688E-4D0B-8EAA-6F7F1ADF6AEF}"/>
    <dgm:cxn modelId="{A08C72AE-DEC8-408F-8C85-D80395BCF6EC}" srcId="{06028FA6-1BF2-4E8A-BA7F-5EEA6A97CBF5}" destId="{BA1EE794-960F-40BA-B735-77A75C030AF2}" srcOrd="0" destOrd="0" parTransId="{1AEB4931-8034-4013-BE01-40B301D0FF80}" sibTransId="{639B368C-605C-479C-A882-D56646085C43}"/>
    <dgm:cxn modelId="{76DD9043-5523-43D0-BC0F-C61E11BEC92A}" type="presOf" srcId="{0CD370BA-C8A4-473C-8DD9-5B88F65DDCD3}" destId="{AE7F0F7B-539B-49CB-BEAB-D254AC1181FC}" srcOrd="0" destOrd="0" presId="urn:microsoft.com/office/officeart/2005/8/layout/vList2"/>
    <dgm:cxn modelId="{6D5DAAA3-B9EF-4C30-BC6D-03E19EADC348}" type="presOf" srcId="{D35868D5-9FDC-4CF0-A354-47F184EC67B6}" destId="{C1838CE8-CD99-4BA2-BFBB-37CDB1BEB531}" srcOrd="0" destOrd="0" presId="urn:microsoft.com/office/officeart/2005/8/layout/vList2"/>
    <dgm:cxn modelId="{94621FD8-C41B-45F8-87EA-3DC94AE0F0D6}" type="presOf" srcId="{BA1EE794-960F-40BA-B735-77A75C030AF2}" destId="{CC91A936-7542-4DD3-93D5-9D3278D2E3BC}" srcOrd="0" destOrd="0" presId="urn:microsoft.com/office/officeart/2005/8/layout/vList2"/>
    <dgm:cxn modelId="{954EDC31-ECC6-457E-B992-3E81973CBC9A}" type="presOf" srcId="{06028FA6-1BF2-4E8A-BA7F-5EEA6A97CBF5}" destId="{D7995C99-83B8-4735-B63F-5D85F3E343CD}" srcOrd="0" destOrd="0" presId="urn:microsoft.com/office/officeart/2005/8/layout/vList2"/>
    <dgm:cxn modelId="{8C3C325C-4C26-42B5-950C-8BD1224C4EED}" type="presParOf" srcId="{99ABB4C9-6642-458B-87D5-C7F50D9D1520}" destId="{D7995C99-83B8-4735-B63F-5D85F3E343CD}" srcOrd="0" destOrd="0" presId="urn:microsoft.com/office/officeart/2005/8/layout/vList2"/>
    <dgm:cxn modelId="{C989540C-6B88-4393-BBEA-0C164735AE02}" type="presParOf" srcId="{99ABB4C9-6642-458B-87D5-C7F50D9D1520}" destId="{CC91A936-7542-4DD3-93D5-9D3278D2E3BC}" srcOrd="1" destOrd="0" presId="urn:microsoft.com/office/officeart/2005/8/layout/vList2"/>
    <dgm:cxn modelId="{4F7DE4EC-E34B-462A-8D2D-453E5195B3A5}" type="presParOf" srcId="{99ABB4C9-6642-458B-87D5-C7F50D9D1520}" destId="{AE7F0F7B-539B-49CB-BEAB-D254AC1181FC}" srcOrd="2" destOrd="0" presId="urn:microsoft.com/office/officeart/2005/8/layout/vList2"/>
    <dgm:cxn modelId="{0FC35D12-9522-4811-B1BA-B08695DA20CB}" type="presParOf" srcId="{99ABB4C9-6642-458B-87D5-C7F50D9D1520}" destId="{C1838CE8-CD99-4BA2-BFBB-37CDB1BEB53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8B4C7-4F5E-4A86-BDD0-2767745A59EE}">
      <dsp:nvSpPr>
        <dsp:cNvPr id="0" name=""/>
        <dsp:cNvSpPr/>
      </dsp:nvSpPr>
      <dsp:spPr>
        <a:xfrm>
          <a:off x="0" y="546556"/>
          <a:ext cx="973182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5DB1A-D102-47E2-965C-82FAC737CC78}">
      <dsp:nvSpPr>
        <dsp:cNvPr id="0" name=""/>
        <dsp:cNvSpPr/>
      </dsp:nvSpPr>
      <dsp:spPr>
        <a:xfrm>
          <a:off x="486591" y="29956"/>
          <a:ext cx="6812278" cy="103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488" tIns="0" rIns="257488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Aceitação de Preços</a:t>
          </a:r>
          <a:endParaRPr lang="pt-BR" sz="3500" kern="1200" dirty="0"/>
        </a:p>
      </dsp:txBody>
      <dsp:txXfrm>
        <a:off x="537028" y="80393"/>
        <a:ext cx="6711404" cy="932326"/>
      </dsp:txXfrm>
    </dsp:sp>
    <dsp:sp modelId="{1D67563D-A9C6-4919-B435-C03F308681F8}">
      <dsp:nvSpPr>
        <dsp:cNvPr id="0" name=""/>
        <dsp:cNvSpPr/>
      </dsp:nvSpPr>
      <dsp:spPr>
        <a:xfrm>
          <a:off x="0" y="2134156"/>
          <a:ext cx="973182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B4054-8EA0-4593-8C6D-61E8C7A1C67A}">
      <dsp:nvSpPr>
        <dsp:cNvPr id="0" name=""/>
        <dsp:cNvSpPr/>
      </dsp:nvSpPr>
      <dsp:spPr>
        <a:xfrm>
          <a:off x="486591" y="1617556"/>
          <a:ext cx="6812278" cy="1033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488" tIns="0" rIns="257488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Homogeneidade de Produtos</a:t>
          </a:r>
          <a:endParaRPr lang="pt-BR" sz="3500" kern="1200" dirty="0"/>
        </a:p>
      </dsp:txBody>
      <dsp:txXfrm>
        <a:off x="537028" y="1667993"/>
        <a:ext cx="6711404" cy="932326"/>
      </dsp:txXfrm>
    </dsp:sp>
    <dsp:sp modelId="{14E8D3A6-2FF4-4AD6-8370-ABA7AE252366}">
      <dsp:nvSpPr>
        <dsp:cNvPr id="0" name=""/>
        <dsp:cNvSpPr/>
      </dsp:nvSpPr>
      <dsp:spPr>
        <a:xfrm>
          <a:off x="0" y="3721756"/>
          <a:ext cx="973182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6301F-F5B1-424D-AEBB-4C48E196D634}">
      <dsp:nvSpPr>
        <dsp:cNvPr id="0" name=""/>
        <dsp:cNvSpPr/>
      </dsp:nvSpPr>
      <dsp:spPr>
        <a:xfrm>
          <a:off x="486591" y="3205156"/>
          <a:ext cx="6812278" cy="1033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488" tIns="0" rIns="257488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Livre entrada e saída</a:t>
          </a:r>
          <a:endParaRPr lang="pt-BR" sz="3500" kern="1200" dirty="0"/>
        </a:p>
      </dsp:txBody>
      <dsp:txXfrm>
        <a:off x="537028" y="3255593"/>
        <a:ext cx="6711404" cy="93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96E55-B8FB-46F7-8CC7-E0B438E53321}">
      <dsp:nvSpPr>
        <dsp:cNvPr id="0" name=""/>
        <dsp:cNvSpPr/>
      </dsp:nvSpPr>
      <dsp:spPr>
        <a:xfrm rot="5400000">
          <a:off x="1589066" y="968731"/>
          <a:ext cx="2128687" cy="181797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Eficiência Econômica</a:t>
          </a:r>
          <a:endParaRPr lang="pt-BR" sz="1600" b="1" kern="1200" dirty="0"/>
        </a:p>
      </dsp:txBody>
      <dsp:txXfrm rot="-5400000">
        <a:off x="2025304" y="1142265"/>
        <a:ext cx="1256211" cy="1470909"/>
      </dsp:txXfrm>
    </dsp:sp>
    <dsp:sp modelId="{B1D9855A-716F-437C-9C80-BB85BCD0A5C6}">
      <dsp:nvSpPr>
        <dsp:cNvPr id="0" name=""/>
        <dsp:cNvSpPr/>
      </dsp:nvSpPr>
      <dsp:spPr>
        <a:xfrm>
          <a:off x="4202960" y="1133438"/>
          <a:ext cx="6192067" cy="3875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Maximização do excedente do consumidor e do produtor em conjunto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b="1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Caso em que o mercado é ineficiente, os preços não fornecem sinais adequados aos produtores e consumidores</a:t>
          </a:r>
          <a:endParaRPr lang="pt-BR" sz="1800" b="1" kern="1200" dirty="0"/>
        </a:p>
      </dsp:txBody>
      <dsp:txXfrm>
        <a:off x="4202960" y="1133438"/>
        <a:ext cx="6192067" cy="3875991"/>
      </dsp:txXfrm>
    </dsp:sp>
    <dsp:sp modelId="{63ABA0D3-68C4-466C-A278-FEB20ED39913}">
      <dsp:nvSpPr>
        <dsp:cNvPr id="0" name=""/>
        <dsp:cNvSpPr/>
      </dsp:nvSpPr>
      <dsp:spPr>
        <a:xfrm rot="5400000">
          <a:off x="11573600" y="2667163"/>
          <a:ext cx="245919" cy="24273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 rot="-5400000">
        <a:off x="11615386" y="2706291"/>
        <a:ext cx="162347" cy="164477"/>
      </dsp:txXfrm>
    </dsp:sp>
    <dsp:sp modelId="{AE202D3B-EA17-4D2F-8A46-2FA526124734}">
      <dsp:nvSpPr>
        <dsp:cNvPr id="0" name=""/>
        <dsp:cNvSpPr/>
      </dsp:nvSpPr>
      <dsp:spPr>
        <a:xfrm rot="5400000">
          <a:off x="1657911" y="3243493"/>
          <a:ext cx="1976948" cy="172228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Falha de Mercado</a:t>
          </a:r>
          <a:endParaRPr lang="pt-BR" sz="1600" b="1" kern="1200" dirty="0"/>
        </a:p>
      </dsp:txBody>
      <dsp:txXfrm rot="-5400000">
        <a:off x="2053802" y="3424429"/>
        <a:ext cx="1185165" cy="1360410"/>
      </dsp:txXfrm>
    </dsp:sp>
    <dsp:sp modelId="{92E5DCD6-4F3D-4DD0-A203-83794FEBEFF9}">
      <dsp:nvSpPr>
        <dsp:cNvPr id="0" name=""/>
        <dsp:cNvSpPr/>
      </dsp:nvSpPr>
      <dsp:spPr>
        <a:xfrm>
          <a:off x="1390683" y="4001617"/>
          <a:ext cx="2710967" cy="150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EEA97-8EEF-4326-B4E3-E79FAB22F9C4}">
      <dsp:nvSpPr>
        <dsp:cNvPr id="0" name=""/>
        <dsp:cNvSpPr/>
      </dsp:nvSpPr>
      <dsp:spPr>
        <a:xfrm rot="5400000">
          <a:off x="11573600" y="5480701"/>
          <a:ext cx="245919" cy="24273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 rot="-5400000">
        <a:off x="11615386" y="5519829"/>
        <a:ext cx="162347" cy="164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95C99-83B8-4735-B63F-5D85F3E343CD}">
      <dsp:nvSpPr>
        <dsp:cNvPr id="0" name=""/>
        <dsp:cNvSpPr/>
      </dsp:nvSpPr>
      <dsp:spPr>
        <a:xfrm>
          <a:off x="0" y="8860"/>
          <a:ext cx="10668000" cy="725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Externalidades</a:t>
          </a:r>
          <a:endParaRPr lang="pt-BR" sz="3100" kern="1200" dirty="0"/>
        </a:p>
      </dsp:txBody>
      <dsp:txXfrm>
        <a:off x="35411" y="44271"/>
        <a:ext cx="10597178" cy="654577"/>
      </dsp:txXfrm>
    </dsp:sp>
    <dsp:sp modelId="{CC91A936-7542-4DD3-93D5-9D3278D2E3BC}">
      <dsp:nvSpPr>
        <dsp:cNvPr id="0" name=""/>
        <dsp:cNvSpPr/>
      </dsp:nvSpPr>
      <dsp:spPr>
        <a:xfrm>
          <a:off x="0" y="734260"/>
          <a:ext cx="10668000" cy="1411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709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 smtClean="0"/>
            <a:t>As vezes a atuação dos consumidores e dos produtores resulta em custos e benefícios que não estão refletidos nos preços de mercado, essas são as externalidades, pois são externas ao mercado.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BR" sz="2400" kern="1200" dirty="0"/>
        </a:p>
      </dsp:txBody>
      <dsp:txXfrm>
        <a:off x="0" y="734260"/>
        <a:ext cx="10668000" cy="1411739"/>
      </dsp:txXfrm>
    </dsp:sp>
    <dsp:sp modelId="{AE7F0F7B-539B-49CB-BEAB-D254AC1181FC}">
      <dsp:nvSpPr>
        <dsp:cNvPr id="0" name=""/>
        <dsp:cNvSpPr/>
      </dsp:nvSpPr>
      <dsp:spPr>
        <a:xfrm>
          <a:off x="0" y="2146000"/>
          <a:ext cx="10668000" cy="7253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Ausência de Informações</a:t>
          </a:r>
          <a:endParaRPr lang="pt-BR" sz="3100" kern="1200" dirty="0"/>
        </a:p>
      </dsp:txBody>
      <dsp:txXfrm>
        <a:off x="35411" y="2181411"/>
        <a:ext cx="10597178" cy="654577"/>
      </dsp:txXfrm>
    </dsp:sp>
    <dsp:sp modelId="{C1838CE8-CD99-4BA2-BFBB-37CDB1BEB531}">
      <dsp:nvSpPr>
        <dsp:cNvPr id="0" name=""/>
        <dsp:cNvSpPr/>
      </dsp:nvSpPr>
      <dsp:spPr>
        <a:xfrm>
          <a:off x="0" y="2871400"/>
          <a:ext cx="10668000" cy="102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709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 smtClean="0"/>
            <a:t>Pode ocorrer falha de mercado quando consumidores não dispões de informações sobre a qualidade ou natureza de determinado produto, o que impede de tomar decisões de compra que maximizem sua utilidade.</a:t>
          </a:r>
          <a:endParaRPr lang="pt-BR" sz="2400" kern="1200" dirty="0"/>
        </a:p>
      </dsp:txBody>
      <dsp:txXfrm>
        <a:off x="0" y="2871400"/>
        <a:ext cx="10668000" cy="1026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709F7-7DEB-46F1-819B-290979864436}" type="datetimeFigureOut">
              <a:rPr lang="pt-BR" smtClean="0"/>
              <a:t>10/10/2018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03484-C1BD-4F5E-BF6B-41DFBFC02C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284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03484-C1BD-4F5E-BF6B-41DFBFC02C0A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01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03484-C1BD-4F5E-BF6B-41DFBFC02C0A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617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03484-C1BD-4F5E-BF6B-41DFBFC02C0A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96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Imagem 36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Imagem 37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BR" sz="6000">
                <a:solidFill>
                  <a:srgbClr val="000000"/>
                </a:solidFill>
                <a:latin typeface="Calibri Light"/>
              </a:rPr>
              <a:t>Clique para editar o formato do texto do títuloClique para editar o título mestre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18/09/18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80F0E1D-139B-4424-AB9F-F2142F7A3FEB}" type="slidenum">
              <a:rPr lang="pt-BR" sz="1200">
                <a:solidFill>
                  <a:srgbClr val="8B8B8B"/>
                </a:solidFill>
                <a:latin typeface="Calibri"/>
              </a:rPr>
              <a:t>‹nº›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2800"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000">
                <a:latin typeface="Calibri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Calibri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Calibri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1.globo.com/mundo/noticia/trump-quer-cobrar-20-sobre-importacoes-mexicanas-para-pagar-o-muro.g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3188380" y="1122480"/>
            <a:ext cx="5677481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BR" sz="6000">
                <a:solidFill>
                  <a:srgbClr val="000000"/>
                </a:solidFill>
                <a:latin typeface="Calibri Light"/>
              </a:rPr>
              <a:t>Economia para Computação</a:t>
            </a:r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1523880" y="3602160"/>
            <a:ext cx="9143640" cy="10609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Prof. Gerson Nassor Cardoso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gersonnassor@usp.br</a:t>
            </a:r>
            <a:endParaRPr/>
          </a:p>
        </p:txBody>
      </p:sp>
      <p:pic>
        <p:nvPicPr>
          <p:cNvPr id="4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799" y="155714"/>
            <a:ext cx="3818520" cy="94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365760" y="555300"/>
            <a:ext cx="11734560" cy="3353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0000"/>
                </a:solidFill>
                <a:latin typeface="Calibri"/>
              </a:rPr>
              <a:t>Excedente Consumidor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208" y="1014507"/>
            <a:ext cx="6429375" cy="13144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t="3027"/>
          <a:stretch/>
        </p:blipFill>
        <p:spPr>
          <a:xfrm>
            <a:off x="6489292" y="2328957"/>
            <a:ext cx="4705350" cy="43597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/>
          <a:srcRect l="3900" t="4082" r="5638"/>
          <a:stretch/>
        </p:blipFill>
        <p:spPr>
          <a:xfrm>
            <a:off x="41423" y="1134471"/>
            <a:ext cx="4948587" cy="405660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5528050"/>
            <a:ext cx="63341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038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grpSp>
        <p:nvGrpSpPr>
          <p:cNvPr id="6" name="Agrupar 5"/>
          <p:cNvGrpSpPr/>
          <p:nvPr/>
        </p:nvGrpSpPr>
        <p:grpSpPr>
          <a:xfrm>
            <a:off x="262270" y="80640"/>
            <a:ext cx="4982083" cy="6177382"/>
            <a:chOff x="47117" y="7985"/>
            <a:chExt cx="5731797" cy="719935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584" y="7985"/>
              <a:ext cx="5630864" cy="3405696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4"/>
            <a:srcRect t="1407"/>
            <a:stretch/>
          </p:blipFill>
          <p:spPr>
            <a:xfrm>
              <a:off x="47117" y="3307976"/>
              <a:ext cx="5731797" cy="3899366"/>
            </a:xfrm>
            <a:prstGeom prst="rect">
              <a:avLst/>
            </a:prstGeom>
          </p:spPr>
        </p:pic>
      </p:grp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l="11233" r="4750"/>
          <a:stretch/>
        </p:blipFill>
        <p:spPr>
          <a:xfrm>
            <a:off x="5820988" y="1208051"/>
            <a:ext cx="4921624" cy="38385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9457" y="5081140"/>
            <a:ext cx="63436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572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365761" y="329900"/>
            <a:ext cx="2991394" cy="4930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0000"/>
                </a:solidFill>
                <a:latin typeface="Calibri"/>
              </a:rPr>
              <a:t>Excedente Produtor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37" y="1256426"/>
            <a:ext cx="63246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059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5641144" y="296828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4262"/>
          <a:stretch/>
        </p:blipFill>
        <p:spPr>
          <a:xfrm>
            <a:off x="171148" y="555300"/>
            <a:ext cx="5574499" cy="47016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647" y="1121401"/>
            <a:ext cx="5311872" cy="45688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783" y="5598835"/>
            <a:ext cx="6505575" cy="113347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683351" y="5919351"/>
            <a:ext cx="45500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000" b="1" dirty="0" smtClean="0"/>
              <a:t>Bem Estar Social = Excedente Consumidor + Excedente Produtor</a:t>
            </a:r>
            <a:endParaRPr lang="pt-B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5641144" y="296828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b="1318"/>
          <a:stretch/>
        </p:blipFill>
        <p:spPr>
          <a:xfrm>
            <a:off x="232002" y="80641"/>
            <a:ext cx="5251476" cy="37337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t="2074"/>
          <a:stretch/>
        </p:blipFill>
        <p:spPr>
          <a:xfrm>
            <a:off x="193577" y="3814355"/>
            <a:ext cx="5289901" cy="277206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144" y="1472978"/>
            <a:ext cx="5772304" cy="468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569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40751515"/>
              </p:ext>
            </p:extLst>
          </p:nvPr>
        </p:nvGraphicFramePr>
        <p:xfrm>
          <a:off x="0" y="249382"/>
          <a:ext cx="11817927" cy="6012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5641144" y="296828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25895303"/>
              </p:ext>
            </p:extLst>
          </p:nvPr>
        </p:nvGraphicFramePr>
        <p:xfrm>
          <a:off x="554182" y="1524001"/>
          <a:ext cx="10668000" cy="3906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48961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5641144" y="296828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33" y="828967"/>
            <a:ext cx="6778796" cy="427863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05690" y="5387612"/>
            <a:ext cx="8329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dirty="0" smtClean="0"/>
              <a:t>Bem estar social  = Excedente Consumidor + Excedente Produtos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678309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5" y="80640"/>
            <a:ext cx="4743450" cy="67532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885" y="199566"/>
            <a:ext cx="4530741" cy="6634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5893" b="3523"/>
          <a:stretch/>
        </p:blipFill>
        <p:spPr>
          <a:xfrm>
            <a:off x="431074" y="1208442"/>
            <a:ext cx="8117676" cy="53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575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365760" y="555300"/>
            <a:ext cx="11734560" cy="3353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0000"/>
                </a:solidFill>
                <a:latin typeface="Calibri"/>
              </a:rPr>
              <a:t>Mercado Perfeitamente Competitivo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52236377"/>
              </p:ext>
            </p:extLst>
          </p:nvPr>
        </p:nvGraphicFramePr>
        <p:xfrm>
          <a:off x="561703" y="1504620"/>
          <a:ext cx="9731827" cy="4633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91" y="894934"/>
            <a:ext cx="8155409" cy="553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283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9960"/>
            <a:ext cx="8795936" cy="566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20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76" y="1182317"/>
            <a:ext cx="8470804" cy="567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033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0309"/>
          <a:stretch/>
        </p:blipFill>
        <p:spPr>
          <a:xfrm>
            <a:off x="522515" y="274864"/>
            <a:ext cx="7481437" cy="63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893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08" y="374332"/>
            <a:ext cx="8649050" cy="63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639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91" y="335144"/>
            <a:ext cx="7565288" cy="615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97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33066" t="12054" r="31594" b="8482"/>
          <a:stretch/>
        </p:blipFill>
        <p:spPr>
          <a:xfrm>
            <a:off x="1828799" y="80640"/>
            <a:ext cx="4558939" cy="576343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48045" y="6123355"/>
            <a:ext cx="11843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</a:t>
            </a:r>
            <a:r>
              <a:rPr lang="pt-BR" dirty="0" smtClean="0">
                <a:hlinkClick r:id="rId4"/>
              </a:rPr>
              <a:t>g1.globo.com/mundo/noticia/trump-quer-cobrar-20-sobre-importacoes-mexicanas-para-pagar-o-muro.ghtml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51522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m 4"/>
          <p:cNvPicPr/>
          <p:nvPr/>
        </p:nvPicPr>
        <p:blipFill>
          <a:blip r:embed="rId3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50297" t="31012" r="4559" b="40893"/>
          <a:stretch/>
        </p:blipFill>
        <p:spPr>
          <a:xfrm>
            <a:off x="1195702" y="4212901"/>
            <a:ext cx="5873676" cy="2055223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979849"/>
              </p:ext>
            </p:extLst>
          </p:nvPr>
        </p:nvGraphicFramePr>
        <p:xfrm>
          <a:off x="1195702" y="80640"/>
          <a:ext cx="6424916" cy="3982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851466"/>
              </p:ext>
            </p:extLst>
          </p:nvPr>
        </p:nvGraphicFramePr>
        <p:xfrm>
          <a:off x="8974015" y="1713620"/>
          <a:ext cx="1981200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72795338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3904441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4950431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Vende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Compra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Quantidade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37290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86241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18438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77407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99111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26112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17965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27539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60752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m 4"/>
          <p:cNvPicPr/>
          <p:nvPr/>
        </p:nvPicPr>
        <p:blipFill>
          <a:blip r:embed="rId3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468549"/>
              </p:ext>
            </p:extLst>
          </p:nvPr>
        </p:nvGraphicFramePr>
        <p:xfrm>
          <a:off x="715108" y="214034"/>
          <a:ext cx="5741962" cy="3668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/>
          <a:srcRect l="47482" t="32500" r="13708" b="37884"/>
          <a:stretch/>
        </p:blipFill>
        <p:spPr>
          <a:xfrm>
            <a:off x="715108" y="4107765"/>
            <a:ext cx="5836516" cy="2504050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928404"/>
              </p:ext>
            </p:extLst>
          </p:nvPr>
        </p:nvGraphicFramePr>
        <p:xfrm>
          <a:off x="8637562" y="2013878"/>
          <a:ext cx="1941342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114">
                  <a:extLst>
                    <a:ext uri="{9D8B030D-6E8A-4147-A177-3AD203B41FA5}">
                      <a16:colId xmlns:a16="http://schemas.microsoft.com/office/drawing/2014/main" val="2019367389"/>
                    </a:ext>
                  </a:extLst>
                </a:gridCol>
                <a:gridCol w="647114">
                  <a:extLst>
                    <a:ext uri="{9D8B030D-6E8A-4147-A177-3AD203B41FA5}">
                      <a16:colId xmlns:a16="http://schemas.microsoft.com/office/drawing/2014/main" val="1672847285"/>
                    </a:ext>
                  </a:extLst>
                </a:gridCol>
                <a:gridCol w="647114">
                  <a:extLst>
                    <a:ext uri="{9D8B030D-6E8A-4147-A177-3AD203B41FA5}">
                      <a16:colId xmlns:a16="http://schemas.microsoft.com/office/drawing/2014/main" val="106491814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Demanda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Oferta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Qte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280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10.00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70487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0941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6012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98355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6.00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35597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68148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21529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7.00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4918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202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m 4"/>
          <p:cNvPicPr/>
          <p:nvPr/>
        </p:nvPicPr>
        <p:blipFill>
          <a:blip r:embed="rId3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7" name="TextShape 1"/>
          <p:cNvSpPr txBox="1"/>
          <p:nvPr/>
        </p:nvSpPr>
        <p:spPr>
          <a:xfrm>
            <a:off x="376964" y="805286"/>
            <a:ext cx="11536200" cy="5739205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cap="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 para </a:t>
            </a:r>
            <a:r>
              <a:rPr lang="pt-BR" b="1" cap="al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Computação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Lista de Exercícios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Equilíbrio de Mercado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– Quais fatores podem levar a curva de oferta se deslocar?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2 –  Quais fatores podem levar acurva de demanda se deslocar?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Delimite o conceito de eficiência econômica.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 O que são falhas de mercado e dê exemplos.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Explique os conceitos de excedente do consumidor e do produtor.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Utilizando dos conceitos do item 5,  qual o efeito sobre o bem estar social: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uma tarifa de importação?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uma política de preço mínimo?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Imposto sobre o produto?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1850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79" y="376781"/>
            <a:ext cx="7747091" cy="57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332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51" y="331462"/>
            <a:ext cx="6381750" cy="4476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18" y="1029960"/>
            <a:ext cx="71342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64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19" y="370522"/>
            <a:ext cx="6993664" cy="563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942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365760" y="555300"/>
            <a:ext cx="11734560" cy="3353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0000"/>
                </a:solidFill>
                <a:latin typeface="Calibri"/>
              </a:rPr>
              <a:t>Equilíbrio de Mercado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1532"/>
            <a:ext cx="5524500" cy="452437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72224" y="1514870"/>
            <a:ext cx="383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  <a:latin typeface="Calibri"/>
              </a:rPr>
              <a:t>Fatores que Deslocam Curva de Oferta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474991" y="2581670"/>
            <a:ext cx="20608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Calibri"/>
              </a:rPr>
              <a:t>Salários</a:t>
            </a:r>
          </a:p>
          <a:p>
            <a:r>
              <a:rPr lang="pt-BR" dirty="0" smtClean="0">
                <a:solidFill>
                  <a:srgbClr val="000000"/>
                </a:solidFill>
                <a:latin typeface="Calibri"/>
              </a:rPr>
              <a:t>Taxa de juros</a:t>
            </a:r>
          </a:p>
          <a:p>
            <a:r>
              <a:rPr lang="pt-BR" dirty="0" smtClean="0">
                <a:solidFill>
                  <a:srgbClr val="000000"/>
                </a:solidFill>
                <a:latin typeface="Calibri"/>
              </a:rPr>
              <a:t>Custos de produção</a:t>
            </a:r>
          </a:p>
          <a:p>
            <a:r>
              <a:rPr lang="pt-BR" dirty="0" smtClean="0">
                <a:solidFill>
                  <a:srgbClr val="000000"/>
                </a:solidFill>
                <a:latin typeface="Calibri"/>
              </a:rPr>
              <a:t>Tecnologia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75845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365760" y="555300"/>
            <a:ext cx="11734560" cy="3353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0000"/>
                </a:solidFill>
                <a:latin typeface="Calibri"/>
              </a:rPr>
              <a:t>Equilíbrio de Mercado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72224" y="1514870"/>
            <a:ext cx="4149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  <a:latin typeface="Calibri"/>
              </a:rPr>
              <a:t>Fatores que Deslocam Curva de Demanda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474991" y="2581670"/>
            <a:ext cx="3090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alibri"/>
              </a:rPr>
              <a:t>R</a:t>
            </a:r>
            <a:r>
              <a:rPr lang="pt-BR" dirty="0" smtClean="0">
                <a:solidFill>
                  <a:srgbClr val="000000"/>
                </a:solidFill>
                <a:latin typeface="Calibri"/>
              </a:rPr>
              <a:t>enda</a:t>
            </a:r>
          </a:p>
          <a:p>
            <a:r>
              <a:rPr lang="pt-BR" dirty="0" smtClean="0">
                <a:solidFill>
                  <a:srgbClr val="000000"/>
                </a:solidFill>
                <a:latin typeface="Calibri"/>
              </a:rPr>
              <a:t>Preço dos produtos substitutos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64" y="2232180"/>
            <a:ext cx="49149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269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300446" y="215666"/>
            <a:ext cx="1554480" cy="4746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0000"/>
                </a:solidFill>
                <a:latin typeface="Calibri"/>
              </a:rPr>
              <a:t>Equilíbrio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844" y="1029960"/>
            <a:ext cx="615315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882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6723"/>
          <a:stretch/>
        </p:blipFill>
        <p:spPr>
          <a:xfrm>
            <a:off x="282388" y="1029960"/>
            <a:ext cx="5284694" cy="458641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471" y="891976"/>
            <a:ext cx="5057775" cy="484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292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5886</TotalTime>
  <Words>263</Words>
  <Application>Microsoft Office PowerPoint</Application>
  <PresentationFormat>Widescreen</PresentationFormat>
  <Paragraphs>107</Paragraphs>
  <Slides>29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DejaVu Sans</vt:lpstr>
      <vt:lpstr>StarSymbol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Gerson Nassor</dc:creator>
  <cp:lastModifiedBy>Gerson Nassor Cardoso</cp:lastModifiedBy>
  <cp:revision>177</cp:revision>
  <dcterms:modified xsi:type="dcterms:W3CDTF">2018-10-10T13:11:03Z</dcterms:modified>
</cp:coreProperties>
</file>