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7"/>
  </p:notesMasterIdLst>
  <p:handoutMasterIdLst>
    <p:handoutMasterId r:id="rId48"/>
  </p:handoutMasterIdLst>
  <p:sldIdLst>
    <p:sldId id="308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01/10/2020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01/10/2020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01/10/2020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C3F0E-1EAD-419A-B8F3-CB7CDE6B1E86}" type="datetime1">
              <a:rPr lang="pt-BR" smtClean="0"/>
              <a:t>01/10/2020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4CCBA-3812-426F-BA8C-8BC3E97D7FB5}" type="datetime1">
              <a:rPr lang="pt-BR" smtClean="0"/>
              <a:t>01/10/2020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C737E-092E-4203-A347-8410086932C6}" type="datetime1">
              <a:rPr lang="pt-BR" smtClean="0"/>
              <a:t>01/10/2020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94319B4-ED34-4D08-91C0-F7E8BD9417E6}" type="datetime1">
              <a:rPr lang="pt-BR" smtClean="0"/>
              <a:t>01/10/2020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1C28D-3F4C-4305-9CD5-9949626E9ED5}" type="datetime1">
              <a:rPr lang="pt-BR" smtClean="0"/>
              <a:t>01/10/2020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F8630-DFFC-437C-A718-61BE3F548C4E}" type="datetime1">
              <a:rPr lang="pt-BR" smtClean="0"/>
              <a:t>01/10/2020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AD8E-909B-47FE-B3D6-961E1D2E7A49}" type="datetime1">
              <a:rPr lang="pt-BR" smtClean="0"/>
              <a:t>01/10/2020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BF672-AFC3-4C39-AA84-C1113D4307F1}" type="datetime1">
              <a:rPr lang="pt-BR" smtClean="0"/>
              <a:t>01/10/2020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01F5550-97CC-4F3B-A34B-FE39BFD06EF0}" type="datetime1">
              <a:rPr lang="pt-BR" smtClean="0"/>
              <a:t>01/10/2020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75B8C2-382E-4F5E-B0CE-7E0EEF75E017}" type="datetime1">
              <a:rPr lang="pt-BR" smtClean="0"/>
              <a:t>01/10/2020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01/10/2020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7094364-9ACE-4787-A4B2-22F349FEEEE0}"/>
              </a:ext>
            </a:extLst>
          </p:cNvPr>
          <p:cNvSpPr>
            <a:spLocks noGrp="1"/>
          </p:cNvSpPr>
          <p:nvPr/>
        </p:nvSpPr>
        <p:spPr>
          <a:xfrm>
            <a:off x="2085923" y="2039951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Universidade de São Paulo</a:t>
            </a:r>
            <a:br>
              <a:rPr lang="pt-BR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Faculdade de Economia, Administração e Contabilidade de Ribeirão Preto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C97B873-CD8B-4864-A36C-8E359545E8DD}"/>
              </a:ext>
            </a:extLst>
          </p:cNvPr>
          <p:cNvSpPr>
            <a:spLocks noGrp="1"/>
          </p:cNvSpPr>
          <p:nvPr/>
        </p:nvSpPr>
        <p:spPr>
          <a:xfrm>
            <a:off x="2423547" y="433674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1800" b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Economia Política Clássica</a:t>
            </a:r>
          </a:p>
          <a:p>
            <a:pPr>
              <a:lnSpc>
                <a:spcPct val="115000"/>
              </a:lnSpc>
            </a:pPr>
            <a:r>
              <a:rPr lang="pt-BR" sz="1800" b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REC2401 / 2020</a:t>
            </a:r>
            <a:endParaRPr lang="pt-BR" sz="1800" b="1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195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7CA1FC9-E63C-48BD-B5D3-7390A3B6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25" y="2002287"/>
            <a:ext cx="10806349" cy="445714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37555BA-036E-43BC-992A-841EC369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Por trás das costas... </a:t>
            </a:r>
          </a:p>
        </p:txBody>
      </p:sp>
    </p:spTree>
    <p:extLst>
      <p:ext uri="{BB962C8B-B14F-4D97-AF65-F5344CB8AC3E}">
        <p14:creationId xmlns:p14="http://schemas.microsoft.com/office/powerpoint/2010/main" val="12984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5FD5EA2-7DA5-4F61-8456-C87B266F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75" y="1816301"/>
            <a:ext cx="10793650" cy="3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2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60079D1-3D8A-48A0-9250-596A1E06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75" y="400428"/>
            <a:ext cx="10793650" cy="6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5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0B29789-5E14-44A1-9BB6-4A04D81E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29" y="1219476"/>
            <a:ext cx="10857142" cy="44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5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r="18580" b="1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79BF8119-6E25-4BC9-BA12-8826A82F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7975B8C2-382E-4F5E-B0CE-7E0EEF75E017}" type="datetime1">
              <a:rPr lang="pt-BR" smtClean="0"/>
              <a:pPr rtl="0">
                <a:spcAft>
                  <a:spcPts val="600"/>
                </a:spcAft>
              </a:pPr>
              <a:t>01/10/2020</a:t>
            </a:fld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EFDE361-B510-400B-AD25-A5138F6B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573" y="2767818"/>
            <a:ext cx="3472083" cy="1645920"/>
          </a:xfrm>
        </p:spPr>
        <p:txBody>
          <a:bodyPr/>
          <a:lstStyle/>
          <a:p>
            <a:pPr algn="ctr"/>
            <a:r>
              <a:rPr lang="pt-BR" dirty="0"/>
              <a:t>Aspectos essenciais dos</a:t>
            </a:r>
            <a:br>
              <a:rPr lang="pt-BR" dirty="0"/>
            </a:br>
            <a:r>
              <a:rPr lang="pt-BR" dirty="0"/>
              <a:t> dois primeiros itens do</a:t>
            </a:r>
            <a:br>
              <a:rPr lang="pt-BR" dirty="0"/>
            </a:br>
            <a:r>
              <a:rPr lang="pt-BR" dirty="0"/>
              <a:t> Capítulo 1.</a:t>
            </a:r>
          </a:p>
        </p:txBody>
      </p:sp>
    </p:spTree>
    <p:extLst>
      <p:ext uri="{BB962C8B-B14F-4D97-AF65-F5344CB8AC3E}">
        <p14:creationId xmlns:p14="http://schemas.microsoft.com/office/powerpoint/2010/main" val="345231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C2C7817-16E8-4BB8-AF2B-E19BF63E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22" y="178206"/>
            <a:ext cx="10755555" cy="65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7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4376091-51EF-4C9A-B764-230FD72E0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799" y="391723"/>
            <a:ext cx="9694401" cy="60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73CE85C-49EB-44E4-AF65-63A73C9EE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3" y="317889"/>
            <a:ext cx="10615873" cy="62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2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60CFE27-D751-46C3-96D1-986158C7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25" y="171857"/>
            <a:ext cx="10806349" cy="65142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4F72CA3-7E8C-4388-9F33-DB089D7F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5" y="324257"/>
            <a:ext cx="10806349" cy="65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25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36CE596-DE10-4310-8F47-C5FC76B6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" y="495667"/>
            <a:ext cx="10946031" cy="58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>
                <a:solidFill>
                  <a:schemeClr val="tx1"/>
                </a:solidFill>
              </a:rPr>
              <a:t>Capítulo 1 de</a:t>
            </a:r>
            <a:br>
              <a:rPr lang="pt-br" sz="4400" dirty="0">
                <a:solidFill>
                  <a:schemeClr val="tx1"/>
                </a:solidFill>
              </a:rPr>
            </a:br>
            <a:r>
              <a:rPr lang="pt-br" sz="4400" dirty="0">
                <a:solidFill>
                  <a:schemeClr val="tx1"/>
                </a:solidFill>
              </a:rPr>
              <a:t> </a:t>
            </a:r>
            <a:r>
              <a:rPr lang="pt-br" sz="4400" i="1" dirty="0">
                <a:solidFill>
                  <a:schemeClr val="tx1"/>
                </a:solidFill>
              </a:rPr>
              <a:t>o capital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Item 2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AB42CA3-CAE1-4E96-BBFE-C1346A86CC63}"/>
              </a:ext>
            </a:extLst>
          </p:cNvPr>
          <p:cNvSpPr txBox="1">
            <a:spLocks/>
          </p:cNvSpPr>
          <p:nvPr/>
        </p:nvSpPr>
        <p:spPr>
          <a:xfrm>
            <a:off x="342944" y="2287085"/>
            <a:ext cx="5518066" cy="2268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4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15ª videoaula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76ED2AD-13AF-4A21-B60C-5A1DE673C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0" y="597254"/>
            <a:ext cx="10882539" cy="56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1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AEEF117-D35F-4512-AD19-D922020E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19" y="514714"/>
            <a:ext cx="10704762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34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76FD6F3-9740-42AA-A876-4BC4DAFC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65" y="394079"/>
            <a:ext cx="10641269" cy="60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5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4D70B60-5E4B-4AE2-83DA-2DD4E974F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66" y="127413"/>
            <a:ext cx="10806349" cy="66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24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5BC51DC-1F3B-47E4-B4F8-87C1C3007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64" y="449009"/>
            <a:ext cx="8590872" cy="59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47326E8-7FE4-422D-9EC1-441C820A9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1" y="550961"/>
            <a:ext cx="8432409" cy="57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44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C397060-03C8-44D6-A2C0-4657FB20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8" y="197254"/>
            <a:ext cx="11009523" cy="6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4677B91-03DA-44F8-86BE-9846CA456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13" y="1022651"/>
            <a:ext cx="10603174" cy="4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0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41AFED6-83C2-4724-81E4-6A13EDA2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01" y="309201"/>
            <a:ext cx="9785598" cy="62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90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894FDE9-5705-4DDC-8418-63D2D8C12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66" y="0"/>
            <a:ext cx="10668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7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078C25C-34F6-49D3-95C5-99F2BAC4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Item 2 do capítulo 1 do volume I de </a:t>
            </a:r>
            <a:br>
              <a:rPr lang="pt-BR" dirty="0"/>
            </a:br>
            <a:r>
              <a:rPr lang="pt-BR" i="1" dirty="0"/>
              <a:t>O Capital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43D5A47-4C5F-4E72-9DCE-BE5D93A96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99" y="2029010"/>
            <a:ext cx="8984170" cy="41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3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85D8B53-8378-4252-ABED-6F1F9B484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89" y="1162333"/>
            <a:ext cx="10552381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D2FD0A6-9C32-46E9-A241-5878EAC5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89" y="-10"/>
            <a:ext cx="10014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09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B29A0EB-F598-405C-A41D-F01C58A3D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47" y="450166"/>
            <a:ext cx="8870306" cy="59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81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18083A4-7531-4019-8442-0AB09A19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66" y="481550"/>
            <a:ext cx="8889467" cy="58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82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9CF91E3-C95B-4F3F-9861-6ED58E58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75" y="508793"/>
            <a:ext cx="9074449" cy="58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8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A96842C-C3DD-4402-9A1F-A7FBF8AF3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493239"/>
            <a:ext cx="9688889" cy="194285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3D8CDDC-E4B3-451C-BA08-FEAD2F9F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Item 2:</a:t>
            </a:r>
          </a:p>
        </p:txBody>
      </p:sp>
    </p:spTree>
    <p:extLst>
      <p:ext uri="{BB962C8B-B14F-4D97-AF65-F5344CB8AC3E}">
        <p14:creationId xmlns:p14="http://schemas.microsoft.com/office/powerpoint/2010/main" val="2100195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84FC3C9-BE1B-4CB9-AEF9-82F7FA40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25" y="2656778"/>
            <a:ext cx="10806349" cy="331428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64EC2D6F-D57B-4B37-8011-6853ACB5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Mercadoria como algo dúplice: </a:t>
            </a:r>
            <a:br>
              <a:rPr lang="pt-BR" dirty="0"/>
            </a:br>
            <a:r>
              <a:rPr lang="pt-BR" dirty="0"/>
              <a:t>valor de uso e valor.</a:t>
            </a:r>
          </a:p>
        </p:txBody>
      </p:sp>
    </p:spTree>
    <p:extLst>
      <p:ext uri="{BB962C8B-B14F-4D97-AF65-F5344CB8AC3E}">
        <p14:creationId xmlns:p14="http://schemas.microsoft.com/office/powerpoint/2010/main" val="1750341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01368DB-3008-44E2-BF3D-100B6BFA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332" y="352520"/>
            <a:ext cx="9289335" cy="61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3D8CDDC-E4B3-451C-BA08-FEAD2F9F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Item 2: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EE52D55-7FD0-49BE-9730-6A125453E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72" y="0"/>
            <a:ext cx="10221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9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3D8CDDC-E4B3-451C-BA08-FEAD2F9F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Item 2: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0CD19A-1A2F-4492-A9DF-B2BC4367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6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D7AFB7E-BBF2-4371-9314-6174AB05A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0" y="2215919"/>
            <a:ext cx="10984127" cy="4114286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C88CA88-CE89-46DC-BA12-44C51B74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Divisão do trabalho</a:t>
            </a:r>
          </a:p>
        </p:txBody>
      </p:sp>
    </p:spTree>
    <p:extLst>
      <p:ext uri="{BB962C8B-B14F-4D97-AF65-F5344CB8AC3E}">
        <p14:creationId xmlns:p14="http://schemas.microsoft.com/office/powerpoint/2010/main" val="3885357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3D8CDDC-E4B3-451C-BA08-FEAD2F9F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Item 2: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B2E5A5-7477-4C0F-89BA-A2BB58F2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18" y="0"/>
            <a:ext cx="9984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7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3D8CDDC-E4B3-451C-BA08-FEAD2F9F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Item 2: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1B539E-41C2-4119-8CAA-851CECD2F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59" y="0"/>
            <a:ext cx="9864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4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3D8CDDC-E4B3-451C-BA08-FEAD2F9F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Item 2: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3FDB27-E0FB-4AEF-9FB5-E1FAB64A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84" y="0"/>
            <a:ext cx="10269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4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CAD306F-457D-44EA-A48A-42303F7CB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80" y="333828"/>
            <a:ext cx="8190134" cy="6168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923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A70067-6A0B-41AA-A8D3-6DE06652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96" y="369550"/>
            <a:ext cx="8257808" cy="61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78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54E59C-2C31-486F-98D9-F490CF39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01/10/2020</a:t>
            </a:fld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C877E1-1C70-4152-9750-0720C685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1" y="375169"/>
            <a:ext cx="8326625" cy="61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3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1ABB708-095F-4197-85C0-14B681949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6" y="1048047"/>
            <a:ext cx="10984127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E6BF6CA-7B87-4238-8A19-DC1CDC6A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8" y="1847152"/>
            <a:ext cx="10844444" cy="4368254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CC870E9-4985-429F-9B48-8EB5982C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 útil</a:t>
            </a:r>
          </a:p>
        </p:txBody>
      </p:sp>
    </p:spTree>
    <p:extLst>
      <p:ext uri="{BB962C8B-B14F-4D97-AF65-F5344CB8AC3E}">
        <p14:creationId xmlns:p14="http://schemas.microsoft.com/office/powerpoint/2010/main" val="266426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A08B9D7-278E-4FB0-B1EB-DB43AF7DD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9" y="2820462"/>
            <a:ext cx="10552381" cy="293333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BB46819-C314-4101-865F-70E20D9A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mãe e o pai dos valores de uso</a:t>
            </a:r>
          </a:p>
        </p:txBody>
      </p:sp>
    </p:spTree>
    <p:extLst>
      <p:ext uri="{BB962C8B-B14F-4D97-AF65-F5344CB8AC3E}">
        <p14:creationId xmlns:p14="http://schemas.microsoft.com/office/powerpoint/2010/main" val="23118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EF17DC9-4C6D-4582-87DF-06BA1FA5F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3" y="1213746"/>
            <a:ext cx="10780952" cy="4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6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6DBD9A3-0778-42E4-9830-ABE58B6D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6" y="616301"/>
            <a:ext cx="10984127" cy="5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0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4_TF78438558" id="{EFC388B7-E3E7-46E9-90A0-7401A222EB8A}" vid="{685F28B6-3FA5-49C7-9831-35ED941F70C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110</Words>
  <Application>Microsoft Office PowerPoint</Application>
  <PresentationFormat>Widescreen</PresentationFormat>
  <Paragraphs>21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Century Gothic</vt:lpstr>
      <vt:lpstr>Garamond</vt:lpstr>
      <vt:lpstr>Times New Roman</vt:lpstr>
      <vt:lpstr>Wingdings 3</vt:lpstr>
      <vt:lpstr>SavonVTI</vt:lpstr>
      <vt:lpstr>Apresentação do PowerPoint</vt:lpstr>
      <vt:lpstr>Capítulo 1 de  o capital</vt:lpstr>
      <vt:lpstr>Item 2 do capítulo 1 do volume I de  O Capital </vt:lpstr>
      <vt:lpstr>Divisão do trabalho</vt:lpstr>
      <vt:lpstr>Apresentação do PowerPoint</vt:lpstr>
      <vt:lpstr>Trabalho útil</vt:lpstr>
      <vt:lpstr>A mãe e o pai dos valores de uso</vt:lpstr>
      <vt:lpstr>Apresentação do PowerPoint</vt:lpstr>
      <vt:lpstr>Apresentação do PowerPoint</vt:lpstr>
      <vt:lpstr>Por trás das costas... </vt:lpstr>
      <vt:lpstr>Apresentação do PowerPoint</vt:lpstr>
      <vt:lpstr>Apresentação do PowerPoint</vt:lpstr>
      <vt:lpstr>Apresentação do PowerPoint</vt:lpstr>
      <vt:lpstr>Aspectos essenciais dos  dois primeiros itens do  Capítulo 1.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Item 2:</vt:lpstr>
      <vt:lpstr>Mercadoria como algo dúplice:  valor de uso e valor.</vt:lpstr>
      <vt:lpstr>Apresentação do PowerPoint</vt:lpstr>
      <vt:lpstr>Item 2:</vt:lpstr>
      <vt:lpstr>Item 2:</vt:lpstr>
      <vt:lpstr>Item 2:</vt:lpstr>
      <vt:lpstr>Item 2:</vt:lpstr>
      <vt:lpstr>Item 2: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 de  o capital</dc:title>
  <dc:creator>Ricardo Feijó</dc:creator>
  <cp:lastModifiedBy>Ricardo Feijó</cp:lastModifiedBy>
  <cp:revision>5</cp:revision>
  <dcterms:created xsi:type="dcterms:W3CDTF">2020-10-01T14:30:25Z</dcterms:created>
  <dcterms:modified xsi:type="dcterms:W3CDTF">2020-10-01T23:28:58Z</dcterms:modified>
</cp:coreProperties>
</file>