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6" r:id="rId7"/>
    <p:sldId id="259" r:id="rId8"/>
    <p:sldId id="260" r:id="rId9"/>
    <p:sldId id="261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7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4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6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0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8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4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12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3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6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C14E2-3200-3F4F-B43E-FD60DE029989}" type="datetimeFigureOut">
              <a:rPr lang="en-US" smtClean="0"/>
              <a:t>01/08/18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60B2C-1FC8-4A4A-BB5A-524A63EF3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2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agila@usp.b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Nutrição</a:t>
            </a:r>
            <a:r>
              <a:rPr lang="en-US" dirty="0" smtClean="0"/>
              <a:t> </a:t>
            </a:r>
            <a:r>
              <a:rPr lang="en-US" dirty="0" err="1" smtClean="0"/>
              <a:t>Clínica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Turmas</a:t>
            </a:r>
            <a:r>
              <a:rPr lang="en-US" dirty="0" smtClean="0"/>
              <a:t> </a:t>
            </a:r>
            <a:r>
              <a:rPr lang="en-US" dirty="0" err="1" smtClean="0"/>
              <a:t>manhã</a:t>
            </a:r>
            <a:r>
              <a:rPr lang="en-US" dirty="0" smtClean="0"/>
              <a:t> e </a:t>
            </a:r>
            <a:r>
              <a:rPr lang="en-US" dirty="0" err="1" smtClean="0"/>
              <a:t>noite</a:t>
            </a:r>
            <a:endParaRPr lang="en-US" dirty="0" smtClean="0"/>
          </a:p>
          <a:p>
            <a:r>
              <a:rPr lang="en-US" dirty="0" smtClean="0"/>
              <a:t>2018.2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50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Tudo</a:t>
            </a:r>
            <a:r>
              <a:rPr lang="en-US" dirty="0" smtClean="0"/>
              <a:t> o </a:t>
            </a:r>
            <a:r>
              <a:rPr lang="en-US" dirty="0" err="1" smtClean="0"/>
              <a:t>conteúdo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fornecido</a:t>
            </a:r>
            <a:r>
              <a:rPr lang="en-US" dirty="0" smtClean="0"/>
              <a:t> via </a:t>
            </a:r>
            <a:r>
              <a:rPr lang="en-US" dirty="0" err="1" smtClean="0"/>
              <a:t>sistema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Conteúdo</a:t>
            </a:r>
            <a:r>
              <a:rPr lang="en-US" dirty="0" smtClean="0"/>
              <a:t> </a:t>
            </a:r>
            <a:r>
              <a:rPr lang="en-US" dirty="0" err="1" smtClean="0"/>
              <a:t>organizado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pastas </a:t>
            </a:r>
            <a:r>
              <a:rPr lang="en-US" dirty="0" err="1" smtClean="0"/>
              <a:t>temáticas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7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Referências</a:t>
            </a:r>
            <a:r>
              <a:rPr lang="en-US" dirty="0" smtClean="0"/>
              <a:t> </a:t>
            </a:r>
            <a:r>
              <a:rPr lang="en-US" dirty="0" err="1" smtClean="0"/>
              <a:t>bibliográficas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Materiais</a:t>
            </a:r>
            <a:r>
              <a:rPr lang="en-US" dirty="0" smtClean="0"/>
              <a:t> </a:t>
            </a:r>
            <a:r>
              <a:rPr lang="en-US" dirty="0" err="1" smtClean="0"/>
              <a:t>complementares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livros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Artigos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Diretrizes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governamentais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38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Avaliação</a:t>
            </a:r>
            <a:r>
              <a:rPr lang="en-US" dirty="0" smtClean="0"/>
              <a:t> da </a:t>
            </a:r>
            <a:r>
              <a:rPr lang="en-US" dirty="0" err="1" smtClean="0"/>
              <a:t>disciplina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Realizada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formulário</a:t>
            </a:r>
            <a:r>
              <a:rPr lang="en-US" dirty="0" smtClean="0"/>
              <a:t> on line</a:t>
            </a:r>
          </a:p>
          <a:p>
            <a:endParaRPr lang="en-US" dirty="0"/>
          </a:p>
          <a:p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objetivos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Questões</a:t>
            </a:r>
            <a:r>
              <a:rPr lang="en-US" dirty="0" smtClean="0"/>
              <a:t> </a:t>
            </a:r>
            <a:r>
              <a:rPr lang="en-US" dirty="0" err="1" smtClean="0"/>
              <a:t>subjetivas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0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Entender os mecanismos fisiopatológicos das doenças crônicas, transmissíveis e não transmissíveis, que afetam o estado nutricional dos indivíduos.</a:t>
            </a:r>
            <a:br>
              <a:rPr lang="pt-BR" dirty="0"/>
            </a:br>
            <a:r>
              <a:rPr lang="pt-BR" dirty="0"/>
              <a:t>Identificar as condutas dietoterápicas no tratamento dessas doenças. </a:t>
            </a:r>
            <a:br>
              <a:rPr lang="pt-BR" dirty="0"/>
            </a:br>
            <a:r>
              <a:rPr lang="pt-BR" dirty="0"/>
              <a:t>Planejar dietas terapêuticas.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7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Responsáveis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err="1" smtClean="0"/>
              <a:t>Profa</a:t>
            </a:r>
            <a:r>
              <a:rPr lang="pt-BR" b="1" dirty="0" smtClean="0"/>
              <a:t> Dra. </a:t>
            </a:r>
            <a:r>
              <a:rPr lang="pt-BR" dirty="0" err="1" smtClean="0"/>
              <a:t>Nágila</a:t>
            </a:r>
            <a:r>
              <a:rPr lang="pt-BR" dirty="0" smtClean="0"/>
              <a:t> </a:t>
            </a:r>
            <a:r>
              <a:rPr lang="pt-BR" dirty="0"/>
              <a:t>Raquel Teixeira </a:t>
            </a:r>
            <a:r>
              <a:rPr lang="pt-BR" dirty="0" smtClean="0"/>
              <a:t>Damasceno</a:t>
            </a:r>
          </a:p>
          <a:p>
            <a:pPr lvl="2"/>
            <a:r>
              <a:rPr lang="pt-BR" dirty="0" smtClean="0">
                <a:hlinkClick r:id="rId2"/>
              </a:rPr>
              <a:t>nagila@usp.br</a:t>
            </a:r>
            <a:endParaRPr lang="pt-BR" dirty="0" smtClean="0"/>
          </a:p>
          <a:p>
            <a:pPr lvl="2"/>
            <a:r>
              <a:rPr lang="pt-BR" dirty="0" smtClean="0"/>
              <a:t>95276 7448 (fone – </a:t>
            </a:r>
            <a:r>
              <a:rPr lang="pt-BR" dirty="0" err="1" smtClean="0"/>
              <a:t>whatsapp</a:t>
            </a:r>
            <a:r>
              <a:rPr lang="pt-BR" dirty="0" smtClean="0"/>
              <a:t>)   </a:t>
            </a:r>
          </a:p>
          <a:p>
            <a:endParaRPr lang="pt-BR" b="1" dirty="0"/>
          </a:p>
          <a:p>
            <a:r>
              <a:rPr lang="pt-BR" b="1" dirty="0" smtClean="0"/>
              <a:t>Profa. Dra. </a:t>
            </a:r>
            <a:r>
              <a:rPr lang="pt-BR" dirty="0" smtClean="0"/>
              <a:t>Sandra </a:t>
            </a:r>
            <a:r>
              <a:rPr lang="pt-BR" dirty="0"/>
              <a:t>Maria Lima Ribeiro    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 </a:t>
            </a:r>
            <a:r>
              <a:rPr lang="pt-BR" b="1" dirty="0" smtClean="0"/>
              <a:t>Prof. Dr. </a:t>
            </a:r>
            <a:r>
              <a:rPr lang="pt-BR" dirty="0" smtClean="0"/>
              <a:t>Marcelo </a:t>
            </a:r>
            <a:r>
              <a:rPr lang="pt-BR" dirty="0"/>
              <a:t>Macedo </a:t>
            </a:r>
            <a:r>
              <a:rPr lang="pt-BR" dirty="0" err="1"/>
              <a:t>Rogero</a:t>
            </a:r>
            <a:r>
              <a:rPr lang="pt-BR" dirty="0"/>
              <a:t>  </a:t>
            </a:r>
            <a:endParaRPr lang="pt-BR" dirty="0" smtClean="0"/>
          </a:p>
          <a:p>
            <a:pPr marL="0" indent="0">
              <a:buNone/>
            </a:pPr>
            <a:endParaRPr lang="pt-BR" b="1" dirty="0" smtClean="0"/>
          </a:p>
          <a:p>
            <a:r>
              <a:rPr lang="pt-BR" b="1" dirty="0" smtClean="0"/>
              <a:t>Prof. Dr. </a:t>
            </a:r>
            <a:r>
              <a:rPr lang="pt-BR" dirty="0" smtClean="0"/>
              <a:t>Sandra </a:t>
            </a:r>
            <a:r>
              <a:rPr lang="pt-BR" dirty="0"/>
              <a:t>Roberta Gouveia Ferreira </a:t>
            </a:r>
            <a:r>
              <a:rPr lang="pt-BR" dirty="0" err="1" smtClean="0"/>
              <a:t>Vivolo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3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Pré-requisitos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Bioquímica</a:t>
            </a:r>
            <a:endParaRPr lang="pt-BR" dirty="0"/>
          </a:p>
          <a:p>
            <a:r>
              <a:rPr lang="pt-BR" dirty="0" smtClean="0"/>
              <a:t>Fisiologia</a:t>
            </a:r>
          </a:p>
          <a:p>
            <a:r>
              <a:rPr lang="pt-BR" dirty="0" smtClean="0"/>
              <a:t>Nutrição Humana</a:t>
            </a:r>
            <a:endParaRPr lang="pt-BR" dirty="0"/>
          </a:p>
          <a:p>
            <a:r>
              <a:rPr lang="pt-BR" dirty="0" smtClean="0"/>
              <a:t>Dietética</a:t>
            </a:r>
          </a:p>
          <a:p>
            <a:r>
              <a:rPr lang="pt-BR" dirty="0" smtClean="0"/>
              <a:t>Planejamento Dietético</a:t>
            </a:r>
          </a:p>
          <a:p>
            <a:r>
              <a:rPr lang="pt-BR" dirty="0" smtClean="0"/>
              <a:t>Nutrição </a:t>
            </a:r>
            <a:r>
              <a:rPr lang="pt-BR" dirty="0"/>
              <a:t>Clínica </a:t>
            </a:r>
            <a:r>
              <a:rPr lang="pt-BR" dirty="0" err="1"/>
              <a:t>I</a:t>
            </a:r>
            <a:r>
              <a:rPr lang="pt-BR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9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Frequência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Reprovação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falta</a:t>
            </a:r>
            <a:r>
              <a:rPr lang="en-US" dirty="0" smtClean="0"/>
              <a:t> – </a:t>
            </a:r>
            <a:r>
              <a:rPr lang="en-US" dirty="0" smtClean="0"/>
              <a:t>30%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Só</a:t>
            </a:r>
            <a:r>
              <a:rPr lang="en-US" dirty="0" smtClean="0"/>
              <a:t> </a:t>
            </a:r>
            <a:r>
              <a:rPr lang="en-US" dirty="0" err="1" smtClean="0"/>
              <a:t>poderá</a:t>
            </a:r>
            <a:r>
              <a:rPr lang="en-US" dirty="0" smtClean="0"/>
              <a:t> </a:t>
            </a:r>
            <a:r>
              <a:rPr lang="en-US" dirty="0" err="1" smtClean="0"/>
              <a:t>assinar</a:t>
            </a:r>
            <a:r>
              <a:rPr lang="en-US" dirty="0" smtClean="0"/>
              <a:t> a </a:t>
            </a:r>
            <a:r>
              <a:rPr lang="en-US" dirty="0" err="1" smtClean="0"/>
              <a:t>lista</a:t>
            </a:r>
            <a:r>
              <a:rPr lang="en-US" dirty="0" smtClean="0"/>
              <a:t> de </a:t>
            </a:r>
            <a:r>
              <a:rPr lang="en-US" dirty="0" err="1" smtClean="0"/>
              <a:t>frequencia</a:t>
            </a:r>
            <a:r>
              <a:rPr lang="en-US" dirty="0" smtClean="0"/>
              <a:t> e </a:t>
            </a:r>
            <a:r>
              <a:rPr lang="en-US" dirty="0" err="1" smtClean="0"/>
              <a:t>assistir</a:t>
            </a:r>
            <a:r>
              <a:rPr lang="en-US" dirty="0" smtClean="0"/>
              <a:t> </a:t>
            </a:r>
            <a:r>
              <a:rPr lang="en-US" dirty="0" err="1" smtClean="0"/>
              <a:t>aulas</a:t>
            </a:r>
            <a:endParaRPr lang="en-US" dirty="0" smtClean="0"/>
          </a:p>
          <a:p>
            <a:pPr lvl="1"/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regularmente</a:t>
            </a:r>
            <a:r>
              <a:rPr lang="en-US" dirty="0" smtClean="0"/>
              <a:t> </a:t>
            </a:r>
            <a:r>
              <a:rPr lang="en-US" dirty="0" err="1" smtClean="0"/>
              <a:t>matriculados</a:t>
            </a:r>
            <a:endParaRPr lang="en-US" dirty="0" smtClean="0"/>
          </a:p>
          <a:p>
            <a:pPr lvl="1"/>
            <a:r>
              <a:rPr lang="en-US" dirty="0" err="1" smtClean="0"/>
              <a:t>Alunos</a:t>
            </a:r>
            <a:r>
              <a:rPr lang="en-US" dirty="0" smtClean="0"/>
              <a:t> </a:t>
            </a:r>
            <a:r>
              <a:rPr lang="en-US" dirty="0" err="1" smtClean="0"/>
              <a:t>especiais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prévia</a:t>
            </a:r>
            <a:r>
              <a:rPr lang="en-US" dirty="0" smtClean="0"/>
              <a:t> </a:t>
            </a:r>
            <a:r>
              <a:rPr lang="en-US" dirty="0" err="1" smtClean="0"/>
              <a:t>autorização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7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Cronograma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Teóricas</a:t>
            </a:r>
            <a:endParaRPr lang="en-US" dirty="0" smtClean="0"/>
          </a:p>
          <a:p>
            <a:r>
              <a:rPr lang="en-US" dirty="0" err="1" smtClean="0"/>
              <a:t>Teórico-práticas</a:t>
            </a:r>
            <a:endParaRPr lang="en-US" dirty="0" smtClean="0"/>
          </a:p>
          <a:p>
            <a:r>
              <a:rPr lang="en-US" dirty="0" err="1" smtClean="0"/>
              <a:t>Estudos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endParaRPr lang="en-US" dirty="0" smtClean="0"/>
          </a:p>
          <a:p>
            <a:r>
              <a:rPr lang="en-US" dirty="0" err="1" smtClean="0"/>
              <a:t>Estudos</a:t>
            </a:r>
            <a:r>
              <a:rPr lang="en-US" dirty="0" smtClean="0"/>
              <a:t> </a:t>
            </a:r>
            <a:r>
              <a:rPr lang="en-US" dirty="0" err="1" smtClean="0"/>
              <a:t>dirigidos</a:t>
            </a:r>
            <a:endParaRPr lang="en-US" dirty="0" smtClean="0"/>
          </a:p>
          <a:p>
            <a:r>
              <a:rPr lang="en-US" dirty="0" err="1" smtClean="0"/>
              <a:t>Provas</a:t>
            </a:r>
            <a:r>
              <a:rPr lang="en-US" dirty="0" smtClean="0"/>
              <a:t> </a:t>
            </a:r>
            <a:r>
              <a:rPr lang="en-US" dirty="0" err="1" smtClean="0"/>
              <a:t>objetivas</a:t>
            </a:r>
            <a:r>
              <a:rPr lang="en-US" dirty="0" smtClean="0"/>
              <a:t>/</a:t>
            </a:r>
            <a:r>
              <a:rPr lang="en-US" dirty="0" err="1" smtClean="0"/>
              <a:t>subjetivas</a:t>
            </a:r>
            <a:endParaRPr lang="en-US" dirty="0" smtClean="0"/>
          </a:p>
          <a:p>
            <a:r>
              <a:rPr lang="en-US" dirty="0" err="1" smtClean="0"/>
              <a:t>Prova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estudos</a:t>
            </a:r>
            <a:r>
              <a:rPr lang="en-US" dirty="0" smtClean="0"/>
              <a:t> de </a:t>
            </a:r>
            <a:r>
              <a:rPr lang="en-US" dirty="0" err="1" smtClean="0"/>
              <a:t>casos</a:t>
            </a:r>
            <a:r>
              <a:rPr lang="en-US" dirty="0" smtClean="0"/>
              <a:t> (2 </a:t>
            </a:r>
            <a:r>
              <a:rPr lang="en-US" dirty="0" err="1" smtClean="0"/>
              <a:t>alunos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Seminários</a:t>
            </a:r>
            <a:r>
              <a:rPr lang="en-US" dirty="0" smtClean="0"/>
              <a:t> (6 </a:t>
            </a:r>
            <a:r>
              <a:rPr lang="en-US" dirty="0" err="1" smtClean="0"/>
              <a:t>grupos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Planejamento</a:t>
            </a:r>
            <a:r>
              <a:rPr lang="en-US" dirty="0" smtClean="0"/>
              <a:t> </a:t>
            </a:r>
            <a:r>
              <a:rPr lang="en-US" dirty="0" err="1" smtClean="0"/>
              <a:t>dietético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2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Avaliação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 </a:t>
            </a:r>
            <a:r>
              <a:rPr lang="pt-BR" dirty="0" smtClean="0"/>
              <a:t>2 Provas escritas individuais (peso 3)</a:t>
            </a:r>
          </a:p>
          <a:p>
            <a:endParaRPr lang="pt-BR" dirty="0"/>
          </a:p>
          <a:p>
            <a:r>
              <a:rPr lang="pt-BR" dirty="0" smtClean="0"/>
              <a:t>Estudo de caso em dupla (peso 2)</a:t>
            </a:r>
          </a:p>
          <a:p>
            <a:endParaRPr lang="pt-BR" dirty="0"/>
          </a:p>
          <a:p>
            <a:r>
              <a:rPr lang="pt-BR" dirty="0" smtClean="0"/>
              <a:t>Seminários (peso 1) </a:t>
            </a:r>
            <a:endParaRPr lang="pt-BR" dirty="0"/>
          </a:p>
          <a:p>
            <a:endParaRPr lang="pt-BR" dirty="0" smtClean="0"/>
          </a:p>
          <a:p>
            <a:r>
              <a:rPr lang="pt-BR" dirty="0"/>
              <a:t>P</a:t>
            </a:r>
            <a:r>
              <a:rPr lang="pt-BR" dirty="0" smtClean="0"/>
              <a:t>lanejamento dietético (peso 1)</a:t>
            </a:r>
          </a:p>
          <a:p>
            <a:endParaRPr lang="pt-BR" dirty="0"/>
          </a:p>
          <a:p>
            <a:r>
              <a:rPr lang="pt-BR" dirty="0" smtClean="0"/>
              <a:t>Provas com conteúdo por bloco</a:t>
            </a:r>
          </a:p>
          <a:p>
            <a:endParaRPr lang="pt-BR" dirty="0"/>
          </a:p>
          <a:p>
            <a:r>
              <a:rPr lang="pt-BR" dirty="0" smtClean="0"/>
              <a:t>Estudo de Caso e Seminários feitos  pela mesma equipe</a:t>
            </a:r>
          </a:p>
          <a:p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144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 </a:t>
            </a:r>
            <a:r>
              <a:rPr lang="en-US" dirty="0" err="1" smtClean="0"/>
              <a:t>Chamada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Prova </a:t>
            </a:r>
            <a:r>
              <a:rPr lang="pt-BR" dirty="0"/>
              <a:t>única aplicada ao término do semestre incluindo todo conteúdo </a:t>
            </a:r>
            <a:r>
              <a:rPr lang="pt-BR" dirty="0" smtClean="0"/>
              <a:t>ministrado</a:t>
            </a:r>
          </a:p>
          <a:p>
            <a:endParaRPr lang="pt-BR" dirty="0"/>
          </a:p>
          <a:p>
            <a:r>
              <a:rPr lang="pt-BR" dirty="0" smtClean="0"/>
              <a:t>Mediante justificativa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2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Recuperação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Prova </a:t>
            </a:r>
            <a:r>
              <a:rPr lang="pt-BR" dirty="0"/>
              <a:t>única aplicada ao término do semestre incluindo todo conteúdo </a:t>
            </a:r>
            <a:r>
              <a:rPr lang="pt-BR" dirty="0" smtClean="0"/>
              <a:t>ministrado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Para alunos com media final &gt;=3,0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0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254</Words>
  <Application>Microsoft Macintosh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Nutrição Clínica II</vt:lpstr>
      <vt:lpstr>Objetivos</vt:lpstr>
      <vt:lpstr>Responsáveis</vt:lpstr>
      <vt:lpstr>Pré-requisitos</vt:lpstr>
      <vt:lpstr>Frequência</vt:lpstr>
      <vt:lpstr>Cronograma</vt:lpstr>
      <vt:lpstr>Avaliação</vt:lpstr>
      <vt:lpstr>2a Chamada</vt:lpstr>
      <vt:lpstr>Recuperação</vt:lpstr>
      <vt:lpstr>Moddle</vt:lpstr>
      <vt:lpstr>Referências bibliográficas Materiais complementares</vt:lpstr>
      <vt:lpstr>Avaliação da disciplina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Nagila Raquel Teixeira Damasceno</dc:creator>
  <cp:lastModifiedBy>Nagila Raquel Teixeira Damasceno</cp:lastModifiedBy>
  <cp:revision>9</cp:revision>
  <dcterms:created xsi:type="dcterms:W3CDTF">2018-08-01T00:34:41Z</dcterms:created>
  <dcterms:modified xsi:type="dcterms:W3CDTF">2018-08-01T18:35:05Z</dcterms:modified>
</cp:coreProperties>
</file>