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2751-53EA-4A44-BF16-1F421EAD448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B3B-CB01-4F2F-BCDA-F435F0C25F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150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2751-53EA-4A44-BF16-1F421EAD448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B3B-CB01-4F2F-BCDA-F435F0C25F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90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2751-53EA-4A44-BF16-1F421EAD448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B3B-CB01-4F2F-BCDA-F435F0C25F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37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2751-53EA-4A44-BF16-1F421EAD448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B3B-CB01-4F2F-BCDA-F435F0C25F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32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2751-53EA-4A44-BF16-1F421EAD448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B3B-CB01-4F2F-BCDA-F435F0C25F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14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2751-53EA-4A44-BF16-1F421EAD448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B3B-CB01-4F2F-BCDA-F435F0C25F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399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2751-53EA-4A44-BF16-1F421EAD448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B3B-CB01-4F2F-BCDA-F435F0C25F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104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2751-53EA-4A44-BF16-1F421EAD448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B3B-CB01-4F2F-BCDA-F435F0C25F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0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2751-53EA-4A44-BF16-1F421EAD448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B3B-CB01-4F2F-BCDA-F435F0C25F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9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2751-53EA-4A44-BF16-1F421EAD448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B3B-CB01-4F2F-BCDA-F435F0C25F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27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82751-53EA-4A44-BF16-1F421EAD448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0FB3B-CB01-4F2F-BCDA-F435F0C25F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428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82751-53EA-4A44-BF16-1F421EAD4484}" type="datetimeFigureOut">
              <a:rPr lang="pt-BR" smtClean="0"/>
              <a:t>19/05/2020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0FB3B-CB01-4F2F-BCDA-F435F0C25F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86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TEOREMA DO VALOR FINAL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Ettore A. de Barros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001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4793958"/>
              </p:ext>
            </p:extLst>
          </p:nvPr>
        </p:nvGraphicFramePr>
        <p:xfrm>
          <a:off x="1043608" y="1196752"/>
          <a:ext cx="2941250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ção" r:id="rId3" imgW="1498320" imgH="330120" progId="Equation.3">
                  <p:embed/>
                </p:oleObj>
              </mc:Choice>
              <mc:Fallback>
                <p:oleObj name="Equação" r:id="rId3" imgW="14983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196752"/>
                        <a:ext cx="2941250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611560" y="548680"/>
            <a:ext cx="1507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HIPÓTESE:</a:t>
            </a:r>
            <a:endParaRPr lang="pt-BR" sz="2400" b="1" u="sng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981073"/>
              </p:ext>
            </p:extLst>
          </p:nvPr>
        </p:nvGraphicFramePr>
        <p:xfrm>
          <a:off x="1365068" y="2708920"/>
          <a:ext cx="572063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ção" r:id="rId5" imgW="4190760" imgH="685800" progId="Equation.3">
                  <p:embed/>
                </p:oleObj>
              </mc:Choice>
              <mc:Fallback>
                <p:oleObj name="Equação" r:id="rId5" imgW="419076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65068" y="2708920"/>
                        <a:ext cx="5720636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18806" y="2150483"/>
            <a:ext cx="2999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ISSO É GARANTIDO SE</a:t>
            </a:r>
            <a:endParaRPr lang="pt-BR" sz="2400" b="1" u="sng" dirty="0"/>
          </a:p>
        </p:txBody>
      </p:sp>
      <p:sp>
        <p:nvSpPr>
          <p:cNvPr id="7" name="CaixaDeTexto 6"/>
          <p:cNvSpPr txBox="1"/>
          <p:nvPr/>
        </p:nvSpPr>
        <p:spPr>
          <a:xfrm>
            <a:off x="827584" y="4149080"/>
            <a:ext cx="1055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ENTÃO</a:t>
            </a:r>
            <a:endParaRPr lang="pt-BR" sz="2400" b="1" u="sng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955190"/>
              </p:ext>
            </p:extLst>
          </p:nvPr>
        </p:nvGraphicFramePr>
        <p:xfrm>
          <a:off x="1355356" y="4869160"/>
          <a:ext cx="61071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ção" r:id="rId7" imgW="3111480" imgH="330120" progId="Equation.3">
                  <p:embed/>
                </p:oleObj>
              </mc:Choice>
              <mc:Fallback>
                <p:oleObj name="Equação" r:id="rId7" imgW="3111480" imgH="330120" progId="Equation.3">
                  <p:embed/>
                  <p:pic>
                    <p:nvPicPr>
                      <p:cNvPr id="0" name="Objeto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356" y="4869160"/>
                        <a:ext cx="6107113" cy="6477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02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2498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DEMONSTRAÇÃO:</a:t>
            </a:r>
            <a:endParaRPr lang="pt-BR" sz="2400" b="1" u="sng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528348"/>
              </p:ext>
            </p:extLst>
          </p:nvPr>
        </p:nvGraphicFramePr>
        <p:xfrm>
          <a:off x="1187624" y="1196752"/>
          <a:ext cx="694877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ção" r:id="rId3" imgW="4902120" imgH="711000" progId="Equation.3">
                  <p:embed/>
                </p:oleObj>
              </mc:Choice>
              <mc:Fallback>
                <p:oleObj name="Equação" r:id="rId3" imgW="490212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196752"/>
                        <a:ext cx="6948772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487703"/>
              </p:ext>
            </p:extLst>
          </p:nvPr>
        </p:nvGraphicFramePr>
        <p:xfrm>
          <a:off x="1187624" y="2636912"/>
          <a:ext cx="69310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ção" r:id="rId5" imgW="4889160" imgH="711000" progId="Equation.3">
                  <p:embed/>
                </p:oleObj>
              </mc:Choice>
              <mc:Fallback>
                <p:oleObj name="Equação" r:id="rId5" imgW="4889160" imgH="711000" progId="Equation.3">
                  <p:embed/>
                  <p:pic>
                    <p:nvPicPr>
                      <p:cNvPr id="0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636912"/>
                        <a:ext cx="69310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83567" y="4119462"/>
            <a:ext cx="1595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PORTANTO</a:t>
            </a:r>
            <a:endParaRPr lang="pt-BR" sz="2400" b="1" u="sng" dirty="0"/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08501"/>
              </p:ext>
            </p:extLst>
          </p:nvPr>
        </p:nvGraphicFramePr>
        <p:xfrm>
          <a:off x="1187624" y="5013176"/>
          <a:ext cx="7270750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ção" r:id="rId7" imgW="5524200" imgH="863280" progId="Equation.3">
                  <p:embed/>
                </p:oleObj>
              </mc:Choice>
              <mc:Fallback>
                <p:oleObj name="Equação" r:id="rId7" imgW="5524200" imgH="863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87624" y="5013176"/>
                        <a:ext cx="7270750" cy="1135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154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99592" y="836712"/>
            <a:ext cx="344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EXEMPLO DE APLICAÇÃO:</a:t>
            </a:r>
            <a:endParaRPr lang="pt-BR" sz="2400" b="1" u="sng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042584"/>
              </p:ext>
            </p:extLst>
          </p:nvPr>
        </p:nvGraphicFramePr>
        <p:xfrm>
          <a:off x="718912" y="1628800"/>
          <a:ext cx="2056382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ção" r:id="rId3" imgW="1257120" imgH="660240" progId="Equation.3">
                  <p:embed/>
                </p:oleObj>
              </mc:Choice>
              <mc:Fallback>
                <p:oleObj name="Equação" r:id="rId3" imgW="125712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8912" y="1628800"/>
                        <a:ext cx="2056382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37207" y="3449782"/>
            <a:ext cx="1581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CALCULAR </a:t>
            </a:r>
            <a:endParaRPr lang="pt-BR" sz="24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314473"/>
              </p:ext>
            </p:extLst>
          </p:nvPr>
        </p:nvGraphicFramePr>
        <p:xfrm>
          <a:off x="2036907" y="3392582"/>
          <a:ext cx="2304256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ção" r:id="rId5" imgW="1320480" imgH="330120" progId="Equation.3">
                  <p:embed/>
                </p:oleObj>
              </mc:Choice>
              <mc:Fallback>
                <p:oleObj name="Equação" r:id="rId5" imgW="132048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36907" y="3392582"/>
                        <a:ext cx="2304256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695480" y="3482154"/>
            <a:ext cx="872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PARA</a:t>
            </a:r>
            <a:endParaRPr lang="pt-BR" sz="2400" b="1" dirty="0"/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554759"/>
              </p:ext>
            </p:extLst>
          </p:nvPr>
        </p:nvGraphicFramePr>
        <p:xfrm>
          <a:off x="5940152" y="3449782"/>
          <a:ext cx="2032742" cy="563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ção" r:id="rId7" imgW="1054080" imgH="291960" progId="Equation.3">
                  <p:embed/>
                </p:oleObj>
              </mc:Choice>
              <mc:Fallback>
                <p:oleObj name="Equação" r:id="rId7" imgW="105408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40152" y="3449782"/>
                        <a:ext cx="2032742" cy="563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364088" y="4137981"/>
            <a:ext cx="3135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Função degrau unitário</a:t>
            </a:r>
            <a:endParaRPr lang="pt-BR" sz="2400" b="1" dirty="0"/>
          </a:p>
        </p:txBody>
      </p: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48040"/>
              </p:ext>
            </p:extLst>
          </p:nvPr>
        </p:nvGraphicFramePr>
        <p:xfrm>
          <a:off x="2987824" y="1916832"/>
          <a:ext cx="37274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ção" r:id="rId9" imgW="2628720" imgH="685800" progId="Equation.3">
                  <p:embed/>
                </p:oleObj>
              </mc:Choice>
              <mc:Fallback>
                <p:oleObj name="Equação" r:id="rId9" imgW="2628720" imgH="685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87824" y="1916832"/>
                        <a:ext cx="3727450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370243"/>
              </p:ext>
            </p:extLst>
          </p:nvPr>
        </p:nvGraphicFramePr>
        <p:xfrm>
          <a:off x="347435" y="5085184"/>
          <a:ext cx="7545387" cy="153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ção" r:id="rId11" imgW="4991040" imgH="1015920" progId="Equation.3">
                  <p:embed/>
                </p:oleObj>
              </mc:Choice>
              <mc:Fallback>
                <p:oleObj name="Equação" r:id="rId11" imgW="4991040" imgH="1015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47435" y="5085184"/>
                        <a:ext cx="7545387" cy="153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378051" y="4599645"/>
            <a:ext cx="15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SOLUÇÃO:</a:t>
            </a:r>
            <a:endParaRPr lang="pt-BR" sz="2400" b="1" u="sng" dirty="0"/>
          </a:p>
        </p:txBody>
      </p:sp>
    </p:spTree>
    <p:extLst>
      <p:ext uri="{BB962C8B-B14F-4D97-AF65-F5344CB8AC3E}">
        <p14:creationId xmlns:p14="http://schemas.microsoft.com/office/powerpoint/2010/main" val="2860894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30</Words>
  <Application>Microsoft Office PowerPoint</Application>
  <PresentationFormat>Apresentação na tela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Tema do Office</vt:lpstr>
      <vt:lpstr>Equação</vt:lpstr>
      <vt:lpstr>Microsoft Equation 3.0</vt:lpstr>
      <vt:lpstr>TEOREMA DO VALOR FINAL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TEOREMA DO VALOR FINAL</dc:title>
  <dc:creator>DELL</dc:creator>
  <cp:lastModifiedBy>DELL</cp:lastModifiedBy>
  <cp:revision>7</cp:revision>
  <dcterms:created xsi:type="dcterms:W3CDTF">2020-05-19T02:25:02Z</dcterms:created>
  <dcterms:modified xsi:type="dcterms:W3CDTF">2020-05-19T13:52:53Z</dcterms:modified>
</cp:coreProperties>
</file>