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6"/>
  </p:notesMasterIdLst>
  <p:handoutMasterIdLst>
    <p:handoutMasterId r:id="rId7"/>
  </p:handoutMasterIdLst>
  <p:sldIdLst>
    <p:sldId id="256" r:id="rId2"/>
    <p:sldId id="289" r:id="rId3"/>
    <p:sldId id="283" r:id="rId4"/>
    <p:sldId id="290" r:id="rId5"/>
  </p:sldIdLst>
  <p:sldSz cx="12192000" cy="6858000"/>
  <p:notesSz cx="6858000" cy="9144000"/>
  <p:defaultTextStyle>
    <a:defPPr rtl="0"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Bem-vindos" id="{E75E278A-FF0E-49A4-B170-79828D63BBAD}">
          <p14:sldIdLst>
            <p14:sldId id="256"/>
            <p14:sldId id="289"/>
            <p14:sldId id="283"/>
            <p14:sldId id="29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5" name="Autor" initials="A" lastIdx="0" clrIdx="4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24726"/>
    <a:srgbClr val="404040"/>
    <a:srgbClr val="FF9B45"/>
    <a:srgbClr val="DD462F"/>
    <a:srgbClr val="F8CFB6"/>
    <a:srgbClr val="F8CAB6"/>
    <a:srgbClr val="923922"/>
    <a:srgbClr val="F5F5F5"/>
    <a:srgbClr val="F2F2F2"/>
    <a:srgbClr val="D2B4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241" autoAdjust="0"/>
  </p:normalViewPr>
  <p:slideViewPr>
    <p:cSldViewPr snapToGrid="0">
      <p:cViewPr varScale="1">
        <p:scale>
          <a:sx n="89" d="100"/>
          <a:sy n="89" d="100"/>
        </p:scale>
        <p:origin x="618" y="7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3" d="100"/>
          <a:sy n="93" d="100"/>
        </p:scale>
        <p:origin x="2958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12E8EFE0-5F29-4A8F-882F-2C5E3702D946}" type="datetime1">
              <a:rPr lang="pt-BR" smtClean="0"/>
              <a:t>16/03/2023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pt-BR"/>
          </a:p>
        </p:txBody>
      </p:sp>
      <p:sp>
        <p:nvSpPr>
          <p:cNvPr id="5" name="Espaço Reservado para o Número do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C679768-A2FC-4D08-91F6-8DCE6C566B3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3025516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pt-BR" noProof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C915AE-A572-46FB-8F05-B028884B90C4}" type="datetime1">
              <a:rPr lang="pt-BR" smtClean="0"/>
              <a:pPr/>
              <a:t>16/03/2023</a:t>
            </a:fld>
            <a:endParaRPr lang="pt-BR" dirty="0"/>
          </a:p>
        </p:txBody>
      </p:sp>
      <p:sp>
        <p:nvSpPr>
          <p:cNvPr id="4" name="Espaço Reservado para Imagem do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pt-BR" noProof="0"/>
          </a:p>
        </p:txBody>
      </p:sp>
      <p:sp>
        <p:nvSpPr>
          <p:cNvPr id="5" name="Espaço Reservado para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pt-BR" noProof="0"/>
              <a:t>Clique para editar o texto Mestre</a:t>
            </a:r>
          </a:p>
          <a:p>
            <a:pPr lvl="1" rtl="0"/>
            <a:r>
              <a:rPr lang="pt-BR" noProof="0"/>
              <a:t>Segundo nível</a:t>
            </a:r>
          </a:p>
          <a:p>
            <a:pPr lvl="2" rtl="0"/>
            <a:r>
              <a:rPr lang="pt-BR" noProof="0"/>
              <a:t>Terceiro nível</a:t>
            </a:r>
          </a:p>
          <a:p>
            <a:pPr lvl="3" rtl="0"/>
            <a:r>
              <a:rPr lang="pt-BR" noProof="0"/>
              <a:t>Quarto nível</a:t>
            </a:r>
          </a:p>
          <a:p>
            <a:pPr lvl="4" rtl="0"/>
            <a:r>
              <a:rPr lang="pt-BR" noProof="0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pt-BR" noProof="0"/>
          </a:p>
        </p:txBody>
      </p:sp>
      <p:sp>
        <p:nvSpPr>
          <p:cNvPr id="7" name="Espaço Reservado para o Número do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DF61EA0F-A667-4B49-8422-0062BC55E249}" type="slidenum">
              <a:rPr lang="pt-BR" noProof="0" smtClean="0"/>
              <a:t>‹nº›</a:t>
            </a:fld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338191029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o Slide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Espaço Reservado para Nota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t-BR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DF61EA0F-A667-4B49-8422-0062BC55E249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117698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 userDrawn="1"/>
        </p:nvSpPr>
        <p:spPr bwMode="blackWhite">
          <a:xfrm>
            <a:off x="254950" y="262784"/>
            <a:ext cx="11682101" cy="6332433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sz="1800" noProof="0"/>
          </a:p>
        </p:txBody>
      </p:sp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pt-BR" noProof="0"/>
              <a:t>Clique para editar o estilo de título Mestre</a:t>
            </a:r>
          </a:p>
        </p:txBody>
      </p:sp>
    </p:spTree>
    <p:extLst>
      <p:ext uri="{BB962C8B-B14F-4D97-AF65-F5344CB8AC3E}">
        <p14:creationId xmlns:p14="http://schemas.microsoft.com/office/powerpoint/2010/main" val="17185494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/>
          <p:cNvSpPr/>
          <p:nvPr userDrawn="1"/>
        </p:nvSpPr>
        <p:spPr>
          <a:xfrm>
            <a:off x="256032" y="265176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 rtl="0"/>
            <a:endParaRPr lang="pt-BR" sz="1800" noProof="0"/>
          </a:p>
        </p:txBody>
      </p:sp>
      <p:cxnSp>
        <p:nvCxnSpPr>
          <p:cNvPr id="12" name="Conector Reto 11"/>
          <p:cNvCxnSpPr/>
          <p:nvPr userDrawn="1"/>
        </p:nvCxnSpPr>
        <p:spPr>
          <a:xfrm>
            <a:off x="604434" y="1196392"/>
            <a:ext cx="10983132" cy="0"/>
          </a:xfrm>
          <a:prstGeom prst="line">
            <a:avLst/>
          </a:prstGeom>
          <a:ln w="25400">
            <a:solidFill>
              <a:srgbClr val="D2472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ítulo 3"/>
          <p:cNvSpPr>
            <a:spLocks noGrp="1"/>
          </p:cNvSpPr>
          <p:nvPr>
            <p:ph type="title" hasCustomPrompt="1"/>
          </p:nvPr>
        </p:nvSpPr>
        <p:spPr>
          <a:xfrm>
            <a:off x="521207" y="448056"/>
            <a:ext cx="6877119" cy="640080"/>
          </a:xfrm>
        </p:spPr>
        <p:txBody>
          <a:bodyPr rtlCol="0" anchor="b" anchorCtr="0">
            <a:normAutofit/>
          </a:bodyPr>
          <a:lstStyle>
            <a:lvl1pPr>
              <a:defRPr sz="2800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pPr rtl="0"/>
            <a:r>
              <a:rPr lang="pt-BR" noProof="0"/>
              <a:t>Clique para editar o estilo de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0" hasCustomPrompt="1"/>
          </p:nvPr>
        </p:nvSpPr>
        <p:spPr>
          <a:xfrm>
            <a:off x="539496" y="1435608"/>
            <a:ext cx="4416552" cy="397764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lang="en-US"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marL="0" lvl="0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pt-BR" noProof="0" dirty="0"/>
              <a:t>Clique para editar o texto Mestre</a:t>
            </a:r>
          </a:p>
          <a:p>
            <a:pPr marL="0" lvl="1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pt-BR" noProof="0" dirty="0"/>
              <a:t>Segundo nível</a:t>
            </a:r>
          </a:p>
          <a:p>
            <a:pPr marL="0" lvl="2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pt-BR" noProof="0" dirty="0"/>
              <a:t>Terceiro nível</a:t>
            </a:r>
          </a:p>
          <a:p>
            <a:pPr marL="0" lvl="3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pt-BR" noProof="0" dirty="0"/>
              <a:t>Quarto nível</a:t>
            </a:r>
          </a:p>
          <a:p>
            <a:pPr marL="0" lvl="4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pt-BR" noProof="0" dirty="0"/>
              <a:t>Quinto nível</a:t>
            </a:r>
          </a:p>
        </p:txBody>
      </p:sp>
      <p:sp>
        <p:nvSpPr>
          <p:cNvPr id="6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53949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DFFABA16-A60E-4C58-9DC9-284576B05B35}" type="datetime1">
              <a:rPr lang="pt-BR" noProof="0" smtClean="0"/>
              <a:t>16/03/2023</a:t>
            </a:fld>
            <a:endParaRPr lang="pt-BR" noProof="0"/>
          </a:p>
        </p:txBody>
      </p:sp>
      <p:sp>
        <p:nvSpPr>
          <p:cNvPr id="7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648200" y="62039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endParaRPr lang="pt-BR" noProof="0"/>
          </a:p>
        </p:txBody>
      </p:sp>
      <p:sp>
        <p:nvSpPr>
          <p:cNvPr id="8" name="Espaço Reservado para o Número do Slide 5"/>
          <p:cNvSpPr>
            <a:spLocks noGrp="1"/>
          </p:cNvSpPr>
          <p:nvPr>
            <p:ph type="sldNum" sz="quarter" idx="4"/>
          </p:nvPr>
        </p:nvSpPr>
        <p:spPr>
          <a:xfrm>
            <a:off x="837192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9860EDB8-5305-433F-BE41-D7A86D811DB3}" type="slidenum">
              <a:rPr lang="pt-BR" noProof="0" smtClean="0"/>
              <a:pPr rtl="0"/>
              <a:t>‹nº›</a:t>
            </a:fld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2185836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/>
          <p:cNvSpPr/>
          <p:nvPr userDrawn="1"/>
        </p:nvSpPr>
        <p:spPr>
          <a:xfrm>
            <a:off x="254951" y="262784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sz="1800" noProof="0"/>
          </a:p>
        </p:txBody>
      </p:sp>
      <p:sp>
        <p:nvSpPr>
          <p:cNvPr id="10" name="Retângulo 9"/>
          <p:cNvSpPr/>
          <p:nvPr userDrawn="1"/>
        </p:nvSpPr>
        <p:spPr bwMode="blackWhite">
          <a:xfrm>
            <a:off x="254950" y="262784"/>
            <a:ext cx="11682101" cy="2072643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sz="1800" noProof="0"/>
          </a:p>
        </p:txBody>
      </p:sp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521208" y="1536192"/>
            <a:ext cx="6876288" cy="640080"/>
          </a:xfrm>
        </p:spPr>
        <p:txBody>
          <a:bodyPr rtlCol="0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pPr rtl="0"/>
            <a:r>
              <a:rPr lang="pt-BR" noProof="0"/>
              <a:t>Clique para editar o estilo de título Mestre</a:t>
            </a:r>
          </a:p>
        </p:txBody>
      </p:sp>
      <p:sp>
        <p:nvSpPr>
          <p:cNvPr id="7" name="Espaço Reservado para Conteúdo 6"/>
          <p:cNvSpPr>
            <a:spLocks noGrp="1"/>
          </p:cNvSpPr>
          <p:nvPr>
            <p:ph sz="quarter" idx="13" hasCustomPrompt="1"/>
          </p:nvPr>
        </p:nvSpPr>
        <p:spPr>
          <a:xfrm>
            <a:off x="539496" y="2560320"/>
            <a:ext cx="9445752" cy="397764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240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  <a:lvl2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marL="0" lvl="0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pt-BR" noProof="0"/>
              <a:t>Clique para editar o texto Mestre</a:t>
            </a:r>
          </a:p>
          <a:p>
            <a:pPr marL="0" lvl="1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pt-BR" noProof="0"/>
              <a:t>Segundo nível</a:t>
            </a:r>
          </a:p>
          <a:p>
            <a:pPr marL="0" lvl="2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pt-BR" noProof="0"/>
              <a:t>Terceiro nível</a:t>
            </a:r>
          </a:p>
          <a:p>
            <a:pPr marL="0" lvl="3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pt-BR" noProof="0"/>
              <a:t>Quarto nível</a:t>
            </a:r>
          </a:p>
          <a:p>
            <a:pPr marL="0" lvl="4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pt-BR" noProof="0"/>
              <a:t>Quinto nível</a:t>
            </a:r>
          </a:p>
        </p:txBody>
      </p:sp>
    </p:spTree>
    <p:extLst>
      <p:ext uri="{BB962C8B-B14F-4D97-AF65-F5344CB8AC3E}">
        <p14:creationId xmlns:p14="http://schemas.microsoft.com/office/powerpoint/2010/main" val="1335655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 userDrawn="1"/>
        </p:nvSpPr>
        <p:spPr>
          <a:xfrm>
            <a:off x="256032" y="265176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 rtl="0"/>
            <a:endParaRPr lang="pt-BR" sz="1800" noProof="0"/>
          </a:p>
        </p:txBody>
      </p:sp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521208" y="448056"/>
            <a:ext cx="6876288" cy="64008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pPr rtl="0"/>
            <a:r>
              <a:rPr lang="pt-BR" noProof="0"/>
              <a:t>Clique para editar o estilo de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39496" y="1435608"/>
            <a:ext cx="4416552" cy="39776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pt-BR" noProof="0"/>
              <a:t>Clique para editar o texto Mestre</a:t>
            </a:r>
          </a:p>
          <a:p>
            <a:pPr lvl="1" rtl="0"/>
            <a:r>
              <a:rPr lang="pt-BR" noProof="0"/>
              <a:t>Segundo nível</a:t>
            </a:r>
          </a:p>
          <a:p>
            <a:pPr lvl="2" rtl="0"/>
            <a:r>
              <a:rPr lang="pt-BR" noProof="0"/>
              <a:t>Terceiro nível</a:t>
            </a:r>
          </a:p>
          <a:p>
            <a:pPr lvl="3" rtl="0"/>
            <a:r>
              <a:rPr lang="pt-BR" noProof="0"/>
              <a:t>Quarto nível</a:t>
            </a:r>
          </a:p>
          <a:p>
            <a:pPr lvl="4" rtl="0"/>
            <a:r>
              <a:rPr lang="pt-BR" noProof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53949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495CCA5C-24EB-4738-B463-0ADFEF5D3564}" type="datetime1">
              <a:rPr lang="pt-BR" noProof="0" smtClean="0"/>
              <a:t>16/03/2023</a:t>
            </a:fld>
            <a:endParaRPr lang="pt-BR" noProof="0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648200" y="62039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endParaRPr lang="pt-BR" noProof="0"/>
          </a:p>
        </p:txBody>
      </p:sp>
      <p:sp>
        <p:nvSpPr>
          <p:cNvPr id="6" name="Espaço Reservado para o Número do Slide 5"/>
          <p:cNvSpPr>
            <a:spLocks noGrp="1"/>
          </p:cNvSpPr>
          <p:nvPr>
            <p:ph type="sldNum" sz="quarter" idx="4"/>
          </p:nvPr>
        </p:nvSpPr>
        <p:spPr>
          <a:xfrm>
            <a:off x="8375904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9860EDB8-5305-433F-BE41-D7A86D811DB3}" type="slidenum">
              <a:rPr lang="pt-BR" noProof="0" smtClean="0"/>
              <a:pPr rtl="0"/>
              <a:t>‹nº›</a:t>
            </a:fld>
            <a:endParaRPr lang="pt-BR" noProof="0"/>
          </a:p>
        </p:txBody>
      </p:sp>
      <p:cxnSp>
        <p:nvCxnSpPr>
          <p:cNvPr id="8" name="Conector Reto 7"/>
          <p:cNvCxnSpPr/>
          <p:nvPr userDrawn="1"/>
        </p:nvCxnSpPr>
        <p:spPr>
          <a:xfrm>
            <a:off x="604434" y="1196392"/>
            <a:ext cx="10983132" cy="0"/>
          </a:xfrm>
          <a:prstGeom prst="line">
            <a:avLst/>
          </a:prstGeom>
          <a:ln w="25400">
            <a:solidFill>
              <a:srgbClr val="D2472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6754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Tx/>
        <a:buNone/>
        <a:defRPr lang="en-US" sz="1200" kern="1200" dirty="0">
          <a:solidFill>
            <a:schemeClr val="tx1"/>
          </a:solidFill>
          <a:latin typeface="+mn-lt"/>
          <a:ea typeface="+mn-ea"/>
          <a:cs typeface="+mn-cs"/>
        </a:defRPr>
      </a:lvl1pPr>
      <a:lvl2pPr marL="2286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5pPr>
      <a:lvl6pPr marL="20574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6pPr>
      <a:lvl7pPr marL="25146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7pPr>
      <a:lvl8pPr marL="29718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8pPr>
      <a:lvl9pPr marL="3429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None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838200" y="1164324"/>
            <a:ext cx="10515600" cy="2387600"/>
          </a:xfrm>
        </p:spPr>
        <p:txBody>
          <a:bodyPr rtlCol="0" anchor="ctr" anchorCtr="0">
            <a:normAutofit/>
          </a:bodyPr>
          <a:lstStyle/>
          <a:p>
            <a:pPr algn="ctr" rtl="0"/>
            <a:r>
              <a:rPr lang="pt-BR" sz="480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Alfabeto Fonético Internacional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4294967295"/>
          </p:nvPr>
        </p:nvSpPr>
        <p:spPr>
          <a:xfrm>
            <a:off x="838200" y="3277350"/>
            <a:ext cx="9582736" cy="1137793"/>
          </a:xfrm>
        </p:spPr>
        <p:txBody>
          <a:bodyPr rtlCol="0">
            <a:normAutofit/>
          </a:bodyPr>
          <a:lstStyle/>
          <a:p>
            <a:pPr marL="0" indent="0" algn="ctr" rtl="0">
              <a:buNone/>
            </a:pPr>
            <a:r>
              <a:rPr lang="pt-BR" sz="240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As Consoantes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37C6E67C-75C3-B0D8-6127-5EEDF3ECC195}"/>
              </a:ext>
            </a:extLst>
          </p:cNvPr>
          <p:cNvSpPr txBox="1"/>
          <p:nvPr/>
        </p:nvSpPr>
        <p:spPr>
          <a:xfrm>
            <a:off x="3732904" y="4745726"/>
            <a:ext cx="39695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Paulo Chagas de Souza</a:t>
            </a:r>
          </a:p>
          <a:p>
            <a:pPr algn="ctr"/>
            <a:r>
              <a:rPr lang="pt-BR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DL/FFLCH/USP</a:t>
            </a:r>
          </a:p>
          <a:p>
            <a:pPr algn="ctr"/>
            <a:r>
              <a:rPr lang="pt-BR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2023</a:t>
            </a:r>
          </a:p>
        </p:txBody>
      </p:sp>
    </p:spTree>
    <p:extLst>
      <p:ext uri="{BB962C8B-B14F-4D97-AF65-F5344CB8AC3E}">
        <p14:creationId xmlns:p14="http://schemas.microsoft.com/office/powerpoint/2010/main" val="24718077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AD7B12-26E3-EA44-B482-F7633DDEB0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25310" y="366724"/>
            <a:ext cx="6877119" cy="640080"/>
          </a:xfrm>
        </p:spPr>
        <p:txBody>
          <a:bodyPr/>
          <a:lstStyle/>
          <a:p>
            <a:pPr algn="ctr"/>
            <a:r>
              <a:rPr lang="pt-BR">
                <a:latin typeface="Cambria" panose="02040503050406030204" pitchFamily="18" charset="0"/>
                <a:ea typeface="Cambria" panose="02040503050406030204" pitchFamily="18" charset="0"/>
              </a:rPr>
              <a:t>Consoantes Pulmonares (Pulmônicas)</a:t>
            </a:r>
          </a:p>
        </p:txBody>
      </p:sp>
      <p:sp>
        <p:nvSpPr>
          <p:cNvPr id="204" name="AutoShape 199">
            <a:extLst>
              <a:ext uri="{FF2B5EF4-FFF2-40B4-BE49-F238E27FC236}">
                <a16:creationId xmlns:a16="http://schemas.microsoft.com/office/drawing/2014/main" id="{916BE750-AF61-E18C-19B9-FD0D3557ABD8}"/>
              </a:ext>
            </a:extLst>
          </p:cNvPr>
          <p:cNvSpPr>
            <a:spLocks noChangeAspect="1" noChangeArrowheads="1" noTextEdit="1"/>
          </p:cNvSpPr>
          <p:nvPr/>
        </p:nvSpPr>
        <p:spPr bwMode="auto">
          <a:xfrm>
            <a:off x="828676" y="1257302"/>
            <a:ext cx="10534651" cy="43434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05" name="Rectangle 201">
            <a:extLst>
              <a:ext uri="{FF2B5EF4-FFF2-40B4-BE49-F238E27FC236}">
                <a16:creationId xmlns:a16="http://schemas.microsoft.com/office/drawing/2014/main" id="{71448692-4BB3-BB96-CB0A-A739CB734E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5026" y="1265240"/>
            <a:ext cx="1260475" cy="479425"/>
          </a:xfrm>
          <a:prstGeom prst="rect">
            <a:avLst/>
          </a:prstGeom>
          <a:solidFill>
            <a:srgbClr val="5B9BD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06" name="Rectangle 202">
            <a:extLst>
              <a:ext uri="{FF2B5EF4-FFF2-40B4-BE49-F238E27FC236}">
                <a16:creationId xmlns:a16="http://schemas.microsoft.com/office/drawing/2014/main" id="{ECBE3A47-72A6-3483-BDD9-ECB771E2E1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95501" y="1265240"/>
            <a:ext cx="841375" cy="479425"/>
          </a:xfrm>
          <a:prstGeom prst="rect">
            <a:avLst/>
          </a:prstGeom>
          <a:solidFill>
            <a:srgbClr val="5B9BD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07" name="Rectangle 203">
            <a:extLst>
              <a:ext uri="{FF2B5EF4-FFF2-40B4-BE49-F238E27FC236}">
                <a16:creationId xmlns:a16="http://schemas.microsoft.com/office/drawing/2014/main" id="{616587DA-6BA6-C999-530A-7252F40045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36876" y="1265240"/>
            <a:ext cx="839788" cy="479425"/>
          </a:xfrm>
          <a:prstGeom prst="rect">
            <a:avLst/>
          </a:prstGeom>
          <a:solidFill>
            <a:srgbClr val="5B9BD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08" name="Rectangle 204">
            <a:extLst>
              <a:ext uri="{FF2B5EF4-FFF2-40B4-BE49-F238E27FC236}">
                <a16:creationId xmlns:a16="http://schemas.microsoft.com/office/drawing/2014/main" id="{22EB0B8A-285B-43C0-21EE-9130D436B2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6664" y="1265240"/>
            <a:ext cx="839788" cy="479425"/>
          </a:xfrm>
          <a:prstGeom prst="rect">
            <a:avLst/>
          </a:prstGeom>
          <a:solidFill>
            <a:srgbClr val="5B9BD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09" name="Rectangle 205">
            <a:extLst>
              <a:ext uri="{FF2B5EF4-FFF2-40B4-BE49-F238E27FC236}">
                <a16:creationId xmlns:a16="http://schemas.microsoft.com/office/drawing/2014/main" id="{A0A9E6AF-5D2E-EABB-8662-A5101DE2D2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16451" y="1265240"/>
            <a:ext cx="839788" cy="479425"/>
          </a:xfrm>
          <a:prstGeom prst="rect">
            <a:avLst/>
          </a:prstGeom>
          <a:solidFill>
            <a:srgbClr val="5B9BD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10" name="Rectangle 206">
            <a:extLst>
              <a:ext uri="{FF2B5EF4-FFF2-40B4-BE49-F238E27FC236}">
                <a16:creationId xmlns:a16="http://schemas.microsoft.com/office/drawing/2014/main" id="{B76E2957-591B-EADA-7ADA-D9C6458631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56239" y="1265240"/>
            <a:ext cx="841375" cy="479425"/>
          </a:xfrm>
          <a:prstGeom prst="rect">
            <a:avLst/>
          </a:prstGeom>
          <a:solidFill>
            <a:srgbClr val="5B9BD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11" name="Rectangle 207">
            <a:extLst>
              <a:ext uri="{FF2B5EF4-FFF2-40B4-BE49-F238E27FC236}">
                <a16:creationId xmlns:a16="http://schemas.microsoft.com/office/drawing/2014/main" id="{9BB08992-B3EF-B849-D20E-B9129CFB7E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97614" y="1265240"/>
            <a:ext cx="839788" cy="479425"/>
          </a:xfrm>
          <a:prstGeom prst="rect">
            <a:avLst/>
          </a:prstGeom>
          <a:solidFill>
            <a:srgbClr val="5B9BD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12" name="Rectangle 208">
            <a:extLst>
              <a:ext uri="{FF2B5EF4-FFF2-40B4-BE49-F238E27FC236}">
                <a16:creationId xmlns:a16="http://schemas.microsoft.com/office/drawing/2014/main" id="{12174AAC-5EA5-DFC0-4BB4-7B1CCDF43E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37402" y="1265240"/>
            <a:ext cx="839788" cy="479425"/>
          </a:xfrm>
          <a:prstGeom prst="rect">
            <a:avLst/>
          </a:prstGeom>
          <a:solidFill>
            <a:srgbClr val="5B9BD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13" name="Rectangle 209">
            <a:extLst>
              <a:ext uri="{FF2B5EF4-FFF2-40B4-BE49-F238E27FC236}">
                <a16:creationId xmlns:a16="http://schemas.microsoft.com/office/drawing/2014/main" id="{4D07E15D-BB5E-71FF-522E-0B9241645E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77189" y="1265240"/>
            <a:ext cx="839788" cy="479425"/>
          </a:xfrm>
          <a:prstGeom prst="rect">
            <a:avLst/>
          </a:prstGeom>
          <a:solidFill>
            <a:srgbClr val="5B9BD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14" name="Rectangle 210">
            <a:extLst>
              <a:ext uri="{FF2B5EF4-FFF2-40B4-BE49-F238E27FC236}">
                <a16:creationId xmlns:a16="http://schemas.microsoft.com/office/drawing/2014/main" id="{5BAB6D4F-4E59-4DE7-F006-8EAA13A1DF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16977" y="1265240"/>
            <a:ext cx="841375" cy="479425"/>
          </a:xfrm>
          <a:prstGeom prst="rect">
            <a:avLst/>
          </a:prstGeom>
          <a:solidFill>
            <a:srgbClr val="5B9BD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15" name="Rectangle 211">
            <a:extLst>
              <a:ext uri="{FF2B5EF4-FFF2-40B4-BE49-F238E27FC236}">
                <a16:creationId xmlns:a16="http://schemas.microsoft.com/office/drawing/2014/main" id="{323BA9B1-586D-4F99-5568-C4F01A4D19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58352" y="1265240"/>
            <a:ext cx="839788" cy="479425"/>
          </a:xfrm>
          <a:prstGeom prst="rect">
            <a:avLst/>
          </a:prstGeom>
          <a:solidFill>
            <a:srgbClr val="5B9BD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16" name="Rectangle 212">
            <a:extLst>
              <a:ext uri="{FF2B5EF4-FFF2-40B4-BE49-F238E27FC236}">
                <a16:creationId xmlns:a16="http://schemas.microsoft.com/office/drawing/2014/main" id="{46E5794E-4207-4C62-E67A-174857EB45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98139" y="1265240"/>
            <a:ext cx="839788" cy="479425"/>
          </a:xfrm>
          <a:prstGeom prst="rect">
            <a:avLst/>
          </a:prstGeom>
          <a:solidFill>
            <a:srgbClr val="5B9BD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17" name="Rectangle 213">
            <a:extLst>
              <a:ext uri="{FF2B5EF4-FFF2-40B4-BE49-F238E27FC236}">
                <a16:creationId xmlns:a16="http://schemas.microsoft.com/office/drawing/2014/main" id="{7D0FD7F7-A5B9-7920-1EF9-5AE07D4898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5026" y="1744665"/>
            <a:ext cx="1260475" cy="481013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18" name="Rectangle 214">
            <a:extLst>
              <a:ext uri="{FF2B5EF4-FFF2-40B4-BE49-F238E27FC236}">
                <a16:creationId xmlns:a16="http://schemas.microsoft.com/office/drawing/2014/main" id="{D78A09E5-86A3-F221-5EEA-EAB35F031D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95501" y="1744665"/>
            <a:ext cx="841375" cy="481013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19" name="Rectangle 215">
            <a:extLst>
              <a:ext uri="{FF2B5EF4-FFF2-40B4-BE49-F238E27FC236}">
                <a16:creationId xmlns:a16="http://schemas.microsoft.com/office/drawing/2014/main" id="{F8D1576F-8C54-EE50-2AD8-776742D5CC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36876" y="1744665"/>
            <a:ext cx="839788" cy="481013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20" name="Rectangle 216">
            <a:extLst>
              <a:ext uri="{FF2B5EF4-FFF2-40B4-BE49-F238E27FC236}">
                <a16:creationId xmlns:a16="http://schemas.microsoft.com/office/drawing/2014/main" id="{7A5F5B57-40A1-4A16-FC67-7146AFB969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6664" y="1744665"/>
            <a:ext cx="839788" cy="481013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21" name="Rectangle 217">
            <a:extLst>
              <a:ext uri="{FF2B5EF4-FFF2-40B4-BE49-F238E27FC236}">
                <a16:creationId xmlns:a16="http://schemas.microsoft.com/office/drawing/2014/main" id="{B8042822-4BE9-0E5D-FA1C-12D4C8BC4B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16450" y="1744665"/>
            <a:ext cx="972157" cy="481013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22" name="Rectangle 218">
            <a:extLst>
              <a:ext uri="{FF2B5EF4-FFF2-40B4-BE49-F238E27FC236}">
                <a16:creationId xmlns:a16="http://schemas.microsoft.com/office/drawing/2014/main" id="{61B1859D-ADB9-001E-1612-E2ED8331AC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56239" y="1744665"/>
            <a:ext cx="841375" cy="481013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23" name="Rectangle 219">
            <a:extLst>
              <a:ext uri="{FF2B5EF4-FFF2-40B4-BE49-F238E27FC236}">
                <a16:creationId xmlns:a16="http://schemas.microsoft.com/office/drawing/2014/main" id="{8FE5CC90-F1C9-A190-9C5A-769BA7AEE0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97614" y="1744665"/>
            <a:ext cx="839788" cy="481013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24" name="Rectangle 220">
            <a:extLst>
              <a:ext uri="{FF2B5EF4-FFF2-40B4-BE49-F238E27FC236}">
                <a16:creationId xmlns:a16="http://schemas.microsoft.com/office/drawing/2014/main" id="{5AD963BC-C2A5-4EC0-470E-1B7C9A6163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37402" y="1744665"/>
            <a:ext cx="839788" cy="481013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25" name="Rectangle 221">
            <a:extLst>
              <a:ext uri="{FF2B5EF4-FFF2-40B4-BE49-F238E27FC236}">
                <a16:creationId xmlns:a16="http://schemas.microsoft.com/office/drawing/2014/main" id="{EA116091-5C91-B2A6-F208-5884C1DC4D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77189" y="1744665"/>
            <a:ext cx="839788" cy="481013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26" name="Rectangle 222">
            <a:extLst>
              <a:ext uri="{FF2B5EF4-FFF2-40B4-BE49-F238E27FC236}">
                <a16:creationId xmlns:a16="http://schemas.microsoft.com/office/drawing/2014/main" id="{58EAD7F6-FA22-74E9-119A-7DDACD9AF5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16977" y="1744665"/>
            <a:ext cx="841375" cy="481013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27" name="Rectangle 223">
            <a:extLst>
              <a:ext uri="{FF2B5EF4-FFF2-40B4-BE49-F238E27FC236}">
                <a16:creationId xmlns:a16="http://schemas.microsoft.com/office/drawing/2014/main" id="{DB40D432-618A-2EF0-E596-E220AAA179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58352" y="1744665"/>
            <a:ext cx="839788" cy="481013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28" name="Rectangle 224">
            <a:extLst>
              <a:ext uri="{FF2B5EF4-FFF2-40B4-BE49-F238E27FC236}">
                <a16:creationId xmlns:a16="http://schemas.microsoft.com/office/drawing/2014/main" id="{DB201967-8EFE-86FE-B2E8-24FCAFC2A8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98139" y="1744665"/>
            <a:ext cx="839788" cy="481013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29" name="Rectangle 225">
            <a:extLst>
              <a:ext uri="{FF2B5EF4-FFF2-40B4-BE49-F238E27FC236}">
                <a16:creationId xmlns:a16="http://schemas.microsoft.com/office/drawing/2014/main" id="{891CE197-E0DA-FAFA-3CFA-242A94E533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5026" y="2225678"/>
            <a:ext cx="1260475" cy="481013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30" name="Rectangle 226">
            <a:extLst>
              <a:ext uri="{FF2B5EF4-FFF2-40B4-BE49-F238E27FC236}">
                <a16:creationId xmlns:a16="http://schemas.microsoft.com/office/drawing/2014/main" id="{DE12AC0B-3131-9C52-0DDD-D63E6353C1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95501" y="2225678"/>
            <a:ext cx="841375" cy="481013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31" name="Rectangle 227">
            <a:extLst>
              <a:ext uri="{FF2B5EF4-FFF2-40B4-BE49-F238E27FC236}">
                <a16:creationId xmlns:a16="http://schemas.microsoft.com/office/drawing/2014/main" id="{ED10F60A-706B-8BFB-C482-97F6E2D264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36876" y="2225678"/>
            <a:ext cx="839788" cy="481013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32" name="Rectangle 228">
            <a:extLst>
              <a:ext uri="{FF2B5EF4-FFF2-40B4-BE49-F238E27FC236}">
                <a16:creationId xmlns:a16="http://schemas.microsoft.com/office/drawing/2014/main" id="{1A0081F5-60C9-2CA6-4D68-574A3E3CA6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6664" y="2225678"/>
            <a:ext cx="839788" cy="481013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33" name="Rectangle 229">
            <a:extLst>
              <a:ext uri="{FF2B5EF4-FFF2-40B4-BE49-F238E27FC236}">
                <a16:creationId xmlns:a16="http://schemas.microsoft.com/office/drawing/2014/main" id="{A6BF948A-518C-DC4C-5E46-7631EA5A98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16451" y="2225678"/>
            <a:ext cx="839788" cy="481013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34" name="Rectangle 230">
            <a:extLst>
              <a:ext uri="{FF2B5EF4-FFF2-40B4-BE49-F238E27FC236}">
                <a16:creationId xmlns:a16="http://schemas.microsoft.com/office/drawing/2014/main" id="{D1012F1E-7F12-8407-4A99-539035B143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56239" y="2225678"/>
            <a:ext cx="841375" cy="481013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35" name="Rectangle 231">
            <a:extLst>
              <a:ext uri="{FF2B5EF4-FFF2-40B4-BE49-F238E27FC236}">
                <a16:creationId xmlns:a16="http://schemas.microsoft.com/office/drawing/2014/main" id="{613CC126-B433-E2B0-3A75-8F1E3421DD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97614" y="2225678"/>
            <a:ext cx="839788" cy="481013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36" name="Rectangle 232">
            <a:extLst>
              <a:ext uri="{FF2B5EF4-FFF2-40B4-BE49-F238E27FC236}">
                <a16:creationId xmlns:a16="http://schemas.microsoft.com/office/drawing/2014/main" id="{BE6EC72D-E806-1828-5F7B-4693D0D99A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37402" y="2225678"/>
            <a:ext cx="839788" cy="481013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37" name="Rectangle 233">
            <a:extLst>
              <a:ext uri="{FF2B5EF4-FFF2-40B4-BE49-F238E27FC236}">
                <a16:creationId xmlns:a16="http://schemas.microsoft.com/office/drawing/2014/main" id="{1B40466F-2759-EDE9-9B2A-33BF2C079F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77189" y="2225678"/>
            <a:ext cx="839788" cy="481013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38" name="Rectangle 234">
            <a:extLst>
              <a:ext uri="{FF2B5EF4-FFF2-40B4-BE49-F238E27FC236}">
                <a16:creationId xmlns:a16="http://schemas.microsoft.com/office/drawing/2014/main" id="{1C303394-9DA9-79F5-4926-5D952D0308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16977" y="2225678"/>
            <a:ext cx="841375" cy="481013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39" name="Rectangle 235">
            <a:extLst>
              <a:ext uri="{FF2B5EF4-FFF2-40B4-BE49-F238E27FC236}">
                <a16:creationId xmlns:a16="http://schemas.microsoft.com/office/drawing/2014/main" id="{B4B3D65A-EBAF-32E1-C6CC-D8EC2F1E21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58352" y="2225678"/>
            <a:ext cx="839788" cy="481013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40" name="Rectangle 236">
            <a:extLst>
              <a:ext uri="{FF2B5EF4-FFF2-40B4-BE49-F238E27FC236}">
                <a16:creationId xmlns:a16="http://schemas.microsoft.com/office/drawing/2014/main" id="{FC9D5CFC-711F-82A6-A62C-C975707A9A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98139" y="2225678"/>
            <a:ext cx="839788" cy="481013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41" name="Rectangle 237">
            <a:extLst>
              <a:ext uri="{FF2B5EF4-FFF2-40B4-BE49-F238E27FC236}">
                <a16:creationId xmlns:a16="http://schemas.microsoft.com/office/drawing/2014/main" id="{8BEE7BC8-E4F3-1253-8822-81BAEAD9ED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5026" y="2706691"/>
            <a:ext cx="1260475" cy="479425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42" name="Rectangle 238">
            <a:extLst>
              <a:ext uri="{FF2B5EF4-FFF2-40B4-BE49-F238E27FC236}">
                <a16:creationId xmlns:a16="http://schemas.microsoft.com/office/drawing/2014/main" id="{BF190A97-A8FA-072C-373D-5419AEC94F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95501" y="2706691"/>
            <a:ext cx="841375" cy="479425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43" name="Rectangle 239">
            <a:extLst>
              <a:ext uri="{FF2B5EF4-FFF2-40B4-BE49-F238E27FC236}">
                <a16:creationId xmlns:a16="http://schemas.microsoft.com/office/drawing/2014/main" id="{2C84B9DB-4206-4FDE-0AD7-EC73AE91CF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36876" y="2706691"/>
            <a:ext cx="839788" cy="479425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44" name="Rectangle 240">
            <a:extLst>
              <a:ext uri="{FF2B5EF4-FFF2-40B4-BE49-F238E27FC236}">
                <a16:creationId xmlns:a16="http://schemas.microsoft.com/office/drawing/2014/main" id="{CD3D3E30-B87A-10EE-3A8D-DD1D9A2FC5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6664" y="2706691"/>
            <a:ext cx="839788" cy="479425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45" name="Rectangle 241">
            <a:extLst>
              <a:ext uri="{FF2B5EF4-FFF2-40B4-BE49-F238E27FC236}">
                <a16:creationId xmlns:a16="http://schemas.microsoft.com/office/drawing/2014/main" id="{99A460F5-E21F-397E-BE0C-A53A4B629A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16451" y="2706691"/>
            <a:ext cx="839788" cy="479425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46" name="Rectangle 242">
            <a:extLst>
              <a:ext uri="{FF2B5EF4-FFF2-40B4-BE49-F238E27FC236}">
                <a16:creationId xmlns:a16="http://schemas.microsoft.com/office/drawing/2014/main" id="{66D36050-179F-8311-E912-0F1DEDC507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56239" y="2706691"/>
            <a:ext cx="841375" cy="479425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47" name="Rectangle 243">
            <a:extLst>
              <a:ext uri="{FF2B5EF4-FFF2-40B4-BE49-F238E27FC236}">
                <a16:creationId xmlns:a16="http://schemas.microsoft.com/office/drawing/2014/main" id="{4E4EB264-22D6-7802-EB6B-1CF12CA44B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97614" y="2706691"/>
            <a:ext cx="839788" cy="479425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48" name="Rectangle 244">
            <a:extLst>
              <a:ext uri="{FF2B5EF4-FFF2-40B4-BE49-F238E27FC236}">
                <a16:creationId xmlns:a16="http://schemas.microsoft.com/office/drawing/2014/main" id="{3047DD52-1557-BF03-6B6C-5640A6A26C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37402" y="2706691"/>
            <a:ext cx="839788" cy="479425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49" name="Rectangle 245">
            <a:extLst>
              <a:ext uri="{FF2B5EF4-FFF2-40B4-BE49-F238E27FC236}">
                <a16:creationId xmlns:a16="http://schemas.microsoft.com/office/drawing/2014/main" id="{EED930B6-2193-26CA-2723-25D36DA429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77189" y="2706691"/>
            <a:ext cx="839788" cy="479425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50" name="Rectangle 246">
            <a:extLst>
              <a:ext uri="{FF2B5EF4-FFF2-40B4-BE49-F238E27FC236}">
                <a16:creationId xmlns:a16="http://schemas.microsoft.com/office/drawing/2014/main" id="{148156C7-00D5-97D7-6EBA-9ABE399836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16977" y="2706691"/>
            <a:ext cx="841375" cy="479425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51" name="Rectangle 247">
            <a:extLst>
              <a:ext uri="{FF2B5EF4-FFF2-40B4-BE49-F238E27FC236}">
                <a16:creationId xmlns:a16="http://schemas.microsoft.com/office/drawing/2014/main" id="{92F1B288-D35A-34E4-2D5E-7651E3CB86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58352" y="2706691"/>
            <a:ext cx="839788" cy="479425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52" name="Rectangle 248">
            <a:extLst>
              <a:ext uri="{FF2B5EF4-FFF2-40B4-BE49-F238E27FC236}">
                <a16:creationId xmlns:a16="http://schemas.microsoft.com/office/drawing/2014/main" id="{B5430EEA-2306-7A18-7A76-586C34549C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98139" y="2706691"/>
            <a:ext cx="839788" cy="479425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53" name="Rectangle 249">
            <a:extLst>
              <a:ext uri="{FF2B5EF4-FFF2-40B4-BE49-F238E27FC236}">
                <a16:creationId xmlns:a16="http://schemas.microsoft.com/office/drawing/2014/main" id="{6AD2E14B-C5F4-0503-CEC8-FB63EAECD2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5026" y="3186116"/>
            <a:ext cx="1260475" cy="481013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54" name="Rectangle 250">
            <a:extLst>
              <a:ext uri="{FF2B5EF4-FFF2-40B4-BE49-F238E27FC236}">
                <a16:creationId xmlns:a16="http://schemas.microsoft.com/office/drawing/2014/main" id="{D75A1F21-C3A5-D6D9-6FF5-714C51958B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95501" y="3186116"/>
            <a:ext cx="841375" cy="481013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55" name="Rectangle 251">
            <a:extLst>
              <a:ext uri="{FF2B5EF4-FFF2-40B4-BE49-F238E27FC236}">
                <a16:creationId xmlns:a16="http://schemas.microsoft.com/office/drawing/2014/main" id="{D91BED45-67B1-E154-F000-BF3809C2A7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36876" y="3186116"/>
            <a:ext cx="839788" cy="481013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56" name="Rectangle 252">
            <a:extLst>
              <a:ext uri="{FF2B5EF4-FFF2-40B4-BE49-F238E27FC236}">
                <a16:creationId xmlns:a16="http://schemas.microsoft.com/office/drawing/2014/main" id="{CBA6D1F9-A2A8-1B8B-1892-C731041529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6664" y="3186116"/>
            <a:ext cx="839788" cy="481013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57" name="Rectangle 253">
            <a:extLst>
              <a:ext uri="{FF2B5EF4-FFF2-40B4-BE49-F238E27FC236}">
                <a16:creationId xmlns:a16="http://schemas.microsoft.com/office/drawing/2014/main" id="{8CEF7B4B-E936-DDBE-EAE2-01F059AF40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16451" y="3186116"/>
            <a:ext cx="839788" cy="481013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58" name="Rectangle 254">
            <a:extLst>
              <a:ext uri="{FF2B5EF4-FFF2-40B4-BE49-F238E27FC236}">
                <a16:creationId xmlns:a16="http://schemas.microsoft.com/office/drawing/2014/main" id="{AE6E25A6-E54B-4FAF-527D-7505AEB144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56239" y="3186116"/>
            <a:ext cx="841375" cy="481013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59" name="Rectangle 255">
            <a:extLst>
              <a:ext uri="{FF2B5EF4-FFF2-40B4-BE49-F238E27FC236}">
                <a16:creationId xmlns:a16="http://schemas.microsoft.com/office/drawing/2014/main" id="{AE1594E8-7F24-7915-6711-28CFB0C59A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97614" y="3186116"/>
            <a:ext cx="839788" cy="481013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60" name="Rectangle 256">
            <a:extLst>
              <a:ext uri="{FF2B5EF4-FFF2-40B4-BE49-F238E27FC236}">
                <a16:creationId xmlns:a16="http://schemas.microsoft.com/office/drawing/2014/main" id="{D005AB73-EAFC-844D-AE79-8D6B5DA560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37402" y="3186116"/>
            <a:ext cx="839788" cy="481013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61" name="Rectangle 257">
            <a:extLst>
              <a:ext uri="{FF2B5EF4-FFF2-40B4-BE49-F238E27FC236}">
                <a16:creationId xmlns:a16="http://schemas.microsoft.com/office/drawing/2014/main" id="{07520438-264A-4157-1E26-9E519AE71B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77189" y="3186116"/>
            <a:ext cx="839788" cy="481013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62" name="Rectangle 258">
            <a:extLst>
              <a:ext uri="{FF2B5EF4-FFF2-40B4-BE49-F238E27FC236}">
                <a16:creationId xmlns:a16="http://schemas.microsoft.com/office/drawing/2014/main" id="{622D84D6-DB33-0C9B-A059-B250956875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16977" y="3186116"/>
            <a:ext cx="841375" cy="481013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63" name="Rectangle 259">
            <a:extLst>
              <a:ext uri="{FF2B5EF4-FFF2-40B4-BE49-F238E27FC236}">
                <a16:creationId xmlns:a16="http://schemas.microsoft.com/office/drawing/2014/main" id="{97AFADD6-71D5-397C-C676-598595F27B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58352" y="3186116"/>
            <a:ext cx="839788" cy="481013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64" name="Rectangle 260">
            <a:extLst>
              <a:ext uri="{FF2B5EF4-FFF2-40B4-BE49-F238E27FC236}">
                <a16:creationId xmlns:a16="http://schemas.microsoft.com/office/drawing/2014/main" id="{0EF03205-FDD3-EF87-A382-156BD58202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98139" y="3186116"/>
            <a:ext cx="839788" cy="481013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65" name="Rectangle 261">
            <a:extLst>
              <a:ext uri="{FF2B5EF4-FFF2-40B4-BE49-F238E27FC236}">
                <a16:creationId xmlns:a16="http://schemas.microsoft.com/office/drawing/2014/main" id="{FA0CD0C7-7770-6A75-F4D4-10DC5401F7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5026" y="3667129"/>
            <a:ext cx="1260475" cy="479425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66" name="Rectangle 262">
            <a:extLst>
              <a:ext uri="{FF2B5EF4-FFF2-40B4-BE49-F238E27FC236}">
                <a16:creationId xmlns:a16="http://schemas.microsoft.com/office/drawing/2014/main" id="{E1781E59-ED55-B136-4FBE-A8A833726E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95501" y="3667129"/>
            <a:ext cx="841375" cy="479425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67" name="Rectangle 263">
            <a:extLst>
              <a:ext uri="{FF2B5EF4-FFF2-40B4-BE49-F238E27FC236}">
                <a16:creationId xmlns:a16="http://schemas.microsoft.com/office/drawing/2014/main" id="{34FAD17F-F43C-C35F-0E41-7F12563C84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36876" y="3667129"/>
            <a:ext cx="839788" cy="479425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68" name="Rectangle 264">
            <a:extLst>
              <a:ext uri="{FF2B5EF4-FFF2-40B4-BE49-F238E27FC236}">
                <a16:creationId xmlns:a16="http://schemas.microsoft.com/office/drawing/2014/main" id="{77C3159C-D056-4493-852E-58E9EA18A8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6664" y="3667129"/>
            <a:ext cx="839788" cy="479425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69" name="Rectangle 265">
            <a:extLst>
              <a:ext uri="{FF2B5EF4-FFF2-40B4-BE49-F238E27FC236}">
                <a16:creationId xmlns:a16="http://schemas.microsoft.com/office/drawing/2014/main" id="{8A9FA38B-A230-8433-6D05-6DD2292BDF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16451" y="3667129"/>
            <a:ext cx="839788" cy="479425"/>
          </a:xfrm>
          <a:prstGeom prst="rect">
            <a:avLst/>
          </a:prstGeom>
          <a:solidFill>
            <a:srgbClr val="D2DEE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70" name="Rectangle 266">
            <a:extLst>
              <a:ext uri="{FF2B5EF4-FFF2-40B4-BE49-F238E27FC236}">
                <a16:creationId xmlns:a16="http://schemas.microsoft.com/office/drawing/2014/main" id="{44F03CA7-C62F-4EE2-03AA-581C1E1573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56239" y="3667129"/>
            <a:ext cx="841375" cy="479425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71" name="Rectangle 267">
            <a:extLst>
              <a:ext uri="{FF2B5EF4-FFF2-40B4-BE49-F238E27FC236}">
                <a16:creationId xmlns:a16="http://schemas.microsoft.com/office/drawing/2014/main" id="{217F4422-A47E-8D25-885D-3AB620EC5E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97614" y="3667129"/>
            <a:ext cx="839788" cy="479425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72" name="Rectangle 268">
            <a:extLst>
              <a:ext uri="{FF2B5EF4-FFF2-40B4-BE49-F238E27FC236}">
                <a16:creationId xmlns:a16="http://schemas.microsoft.com/office/drawing/2014/main" id="{4E6B145D-BF3D-2BA1-B82B-D305E1C83D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37402" y="3667129"/>
            <a:ext cx="839788" cy="479425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73" name="Rectangle 269">
            <a:extLst>
              <a:ext uri="{FF2B5EF4-FFF2-40B4-BE49-F238E27FC236}">
                <a16:creationId xmlns:a16="http://schemas.microsoft.com/office/drawing/2014/main" id="{44B4D4B8-1652-E8B5-BBDD-39E03F7BDD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77189" y="3667129"/>
            <a:ext cx="839788" cy="479425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74" name="Rectangle 270">
            <a:extLst>
              <a:ext uri="{FF2B5EF4-FFF2-40B4-BE49-F238E27FC236}">
                <a16:creationId xmlns:a16="http://schemas.microsoft.com/office/drawing/2014/main" id="{EF73AF5F-FE92-9B49-FF42-3C0C5A56A8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16977" y="3667129"/>
            <a:ext cx="841375" cy="479425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75" name="Rectangle 271">
            <a:extLst>
              <a:ext uri="{FF2B5EF4-FFF2-40B4-BE49-F238E27FC236}">
                <a16:creationId xmlns:a16="http://schemas.microsoft.com/office/drawing/2014/main" id="{A981F34F-7956-783D-1C7C-B10FEABF75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58352" y="3667129"/>
            <a:ext cx="839788" cy="479425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76" name="Rectangle 272">
            <a:extLst>
              <a:ext uri="{FF2B5EF4-FFF2-40B4-BE49-F238E27FC236}">
                <a16:creationId xmlns:a16="http://schemas.microsoft.com/office/drawing/2014/main" id="{64DD2F3E-D1E3-97E4-E802-AE1ED90953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98139" y="3667129"/>
            <a:ext cx="839788" cy="479425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77" name="Rectangle 273">
            <a:extLst>
              <a:ext uri="{FF2B5EF4-FFF2-40B4-BE49-F238E27FC236}">
                <a16:creationId xmlns:a16="http://schemas.microsoft.com/office/drawing/2014/main" id="{197EC49B-494C-E214-AAA9-215076197E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6614" y="4146554"/>
            <a:ext cx="1258888" cy="481013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78" name="Rectangle 274">
            <a:extLst>
              <a:ext uri="{FF2B5EF4-FFF2-40B4-BE49-F238E27FC236}">
                <a16:creationId xmlns:a16="http://schemas.microsoft.com/office/drawing/2014/main" id="{94C56DD5-EBAF-6314-CD24-0F252E73E7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95501" y="4146554"/>
            <a:ext cx="841375" cy="481013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79" name="Rectangle 275">
            <a:extLst>
              <a:ext uri="{FF2B5EF4-FFF2-40B4-BE49-F238E27FC236}">
                <a16:creationId xmlns:a16="http://schemas.microsoft.com/office/drawing/2014/main" id="{2E649A96-913F-7CDA-4A53-5E2E0C44C1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36876" y="4146554"/>
            <a:ext cx="839788" cy="481013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80" name="Rectangle 276">
            <a:extLst>
              <a:ext uri="{FF2B5EF4-FFF2-40B4-BE49-F238E27FC236}">
                <a16:creationId xmlns:a16="http://schemas.microsoft.com/office/drawing/2014/main" id="{A05F04B3-2EE4-6D34-AE3A-F85EE48788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6664" y="4146554"/>
            <a:ext cx="839788" cy="481013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81" name="Rectangle 277">
            <a:extLst>
              <a:ext uri="{FF2B5EF4-FFF2-40B4-BE49-F238E27FC236}">
                <a16:creationId xmlns:a16="http://schemas.microsoft.com/office/drawing/2014/main" id="{80899175-7DF7-0C6D-094B-9C733E0554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16451" y="4146554"/>
            <a:ext cx="839788" cy="481013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82" name="Rectangle 278">
            <a:extLst>
              <a:ext uri="{FF2B5EF4-FFF2-40B4-BE49-F238E27FC236}">
                <a16:creationId xmlns:a16="http://schemas.microsoft.com/office/drawing/2014/main" id="{77A6D307-4CD6-2649-BBC5-8C6651AA41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56239" y="4146554"/>
            <a:ext cx="841375" cy="481013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83" name="Rectangle 279">
            <a:extLst>
              <a:ext uri="{FF2B5EF4-FFF2-40B4-BE49-F238E27FC236}">
                <a16:creationId xmlns:a16="http://schemas.microsoft.com/office/drawing/2014/main" id="{3198AFC4-5967-9C98-60ED-3B6DC9EC9D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97614" y="4146554"/>
            <a:ext cx="839788" cy="481013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84" name="Rectangle 280">
            <a:extLst>
              <a:ext uri="{FF2B5EF4-FFF2-40B4-BE49-F238E27FC236}">
                <a16:creationId xmlns:a16="http://schemas.microsoft.com/office/drawing/2014/main" id="{FE7E032B-3E15-D912-3176-CD62686AA3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37402" y="4146554"/>
            <a:ext cx="839788" cy="481013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85" name="Rectangle 281">
            <a:extLst>
              <a:ext uri="{FF2B5EF4-FFF2-40B4-BE49-F238E27FC236}">
                <a16:creationId xmlns:a16="http://schemas.microsoft.com/office/drawing/2014/main" id="{0B5472CD-747E-3E7F-C312-EC7A2FFDD2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77189" y="4146554"/>
            <a:ext cx="839788" cy="481013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86" name="Rectangle 282">
            <a:extLst>
              <a:ext uri="{FF2B5EF4-FFF2-40B4-BE49-F238E27FC236}">
                <a16:creationId xmlns:a16="http://schemas.microsoft.com/office/drawing/2014/main" id="{B57FACD1-8665-6385-586E-0DF68098F3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16977" y="4146554"/>
            <a:ext cx="841375" cy="481013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87" name="Rectangle 283">
            <a:extLst>
              <a:ext uri="{FF2B5EF4-FFF2-40B4-BE49-F238E27FC236}">
                <a16:creationId xmlns:a16="http://schemas.microsoft.com/office/drawing/2014/main" id="{BA46F1C6-0FAE-939C-944D-7E4714EACC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58352" y="4146554"/>
            <a:ext cx="839788" cy="481013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88" name="Rectangle 284">
            <a:extLst>
              <a:ext uri="{FF2B5EF4-FFF2-40B4-BE49-F238E27FC236}">
                <a16:creationId xmlns:a16="http://schemas.microsoft.com/office/drawing/2014/main" id="{250EF269-F76C-F573-F8C8-DB2F848304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98139" y="4146554"/>
            <a:ext cx="839788" cy="481013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89" name="Rectangle 285">
            <a:extLst>
              <a:ext uri="{FF2B5EF4-FFF2-40B4-BE49-F238E27FC236}">
                <a16:creationId xmlns:a16="http://schemas.microsoft.com/office/drawing/2014/main" id="{58B2B14B-7C3F-5BCA-D4F3-36924D2C32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6614" y="4627567"/>
            <a:ext cx="1258888" cy="479425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90" name="Rectangle 286">
            <a:extLst>
              <a:ext uri="{FF2B5EF4-FFF2-40B4-BE49-F238E27FC236}">
                <a16:creationId xmlns:a16="http://schemas.microsoft.com/office/drawing/2014/main" id="{1683B97C-CB39-F6D2-0DB4-D8D14A647F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95501" y="4627567"/>
            <a:ext cx="841375" cy="479425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91" name="Rectangle 287">
            <a:extLst>
              <a:ext uri="{FF2B5EF4-FFF2-40B4-BE49-F238E27FC236}">
                <a16:creationId xmlns:a16="http://schemas.microsoft.com/office/drawing/2014/main" id="{1CA061B8-8E89-D35E-1480-C02A5FBC9D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36876" y="4627567"/>
            <a:ext cx="839788" cy="479425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92" name="Rectangle 288">
            <a:extLst>
              <a:ext uri="{FF2B5EF4-FFF2-40B4-BE49-F238E27FC236}">
                <a16:creationId xmlns:a16="http://schemas.microsoft.com/office/drawing/2014/main" id="{0C24D757-75EF-9ED0-5619-97C12191FE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6664" y="4627567"/>
            <a:ext cx="839788" cy="479425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93" name="Rectangle 289">
            <a:extLst>
              <a:ext uri="{FF2B5EF4-FFF2-40B4-BE49-F238E27FC236}">
                <a16:creationId xmlns:a16="http://schemas.microsoft.com/office/drawing/2014/main" id="{870FFCAA-497E-1A00-4A68-77724988BB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16451" y="4627567"/>
            <a:ext cx="839788" cy="479425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94" name="Rectangle 290">
            <a:extLst>
              <a:ext uri="{FF2B5EF4-FFF2-40B4-BE49-F238E27FC236}">
                <a16:creationId xmlns:a16="http://schemas.microsoft.com/office/drawing/2014/main" id="{604CDC33-60F3-10E0-775F-B9ACCBBEA3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56239" y="4627567"/>
            <a:ext cx="841375" cy="479425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95" name="Rectangle 291">
            <a:extLst>
              <a:ext uri="{FF2B5EF4-FFF2-40B4-BE49-F238E27FC236}">
                <a16:creationId xmlns:a16="http://schemas.microsoft.com/office/drawing/2014/main" id="{BE7E1243-7961-5227-0B78-F7080D4046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97614" y="4627567"/>
            <a:ext cx="839788" cy="479425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96" name="Rectangle 292">
            <a:extLst>
              <a:ext uri="{FF2B5EF4-FFF2-40B4-BE49-F238E27FC236}">
                <a16:creationId xmlns:a16="http://schemas.microsoft.com/office/drawing/2014/main" id="{32E50EF7-99C4-2A48-A936-A41725BEB7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37402" y="4627567"/>
            <a:ext cx="839788" cy="479425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97" name="Rectangle 293">
            <a:extLst>
              <a:ext uri="{FF2B5EF4-FFF2-40B4-BE49-F238E27FC236}">
                <a16:creationId xmlns:a16="http://schemas.microsoft.com/office/drawing/2014/main" id="{7D21CA40-4B2D-5C6C-2857-70E9CAB080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77189" y="4627567"/>
            <a:ext cx="839788" cy="479425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98" name="Rectangle 294">
            <a:extLst>
              <a:ext uri="{FF2B5EF4-FFF2-40B4-BE49-F238E27FC236}">
                <a16:creationId xmlns:a16="http://schemas.microsoft.com/office/drawing/2014/main" id="{14FB8F84-6DC0-2212-BE38-4474ADBBCE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16977" y="4627567"/>
            <a:ext cx="841375" cy="479425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99" name="Rectangle 295">
            <a:extLst>
              <a:ext uri="{FF2B5EF4-FFF2-40B4-BE49-F238E27FC236}">
                <a16:creationId xmlns:a16="http://schemas.microsoft.com/office/drawing/2014/main" id="{35BD71BA-610A-3837-7A3D-68B4916736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58352" y="4627567"/>
            <a:ext cx="839788" cy="479425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300" name="Rectangle 296">
            <a:extLst>
              <a:ext uri="{FF2B5EF4-FFF2-40B4-BE49-F238E27FC236}">
                <a16:creationId xmlns:a16="http://schemas.microsoft.com/office/drawing/2014/main" id="{7471A2E8-358C-610A-4113-B649CFDC75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98139" y="4627567"/>
            <a:ext cx="839788" cy="479425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301" name="Rectangle 297">
            <a:extLst>
              <a:ext uri="{FF2B5EF4-FFF2-40B4-BE49-F238E27FC236}">
                <a16:creationId xmlns:a16="http://schemas.microsoft.com/office/drawing/2014/main" id="{5D1CD7DA-CF31-4000-2707-B83E7495C7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6614" y="5106992"/>
            <a:ext cx="1258888" cy="481013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302" name="Rectangle 298">
            <a:extLst>
              <a:ext uri="{FF2B5EF4-FFF2-40B4-BE49-F238E27FC236}">
                <a16:creationId xmlns:a16="http://schemas.microsoft.com/office/drawing/2014/main" id="{679D5205-C6BC-0156-CF44-98BA846EA6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95501" y="5106992"/>
            <a:ext cx="841375" cy="481013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303" name="Rectangle 299">
            <a:extLst>
              <a:ext uri="{FF2B5EF4-FFF2-40B4-BE49-F238E27FC236}">
                <a16:creationId xmlns:a16="http://schemas.microsoft.com/office/drawing/2014/main" id="{483C726F-AA02-0CB4-AAA0-25ADDFF91F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36876" y="5106992"/>
            <a:ext cx="839788" cy="481013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304" name="Rectangle 300">
            <a:extLst>
              <a:ext uri="{FF2B5EF4-FFF2-40B4-BE49-F238E27FC236}">
                <a16:creationId xmlns:a16="http://schemas.microsoft.com/office/drawing/2014/main" id="{311FA2A1-FA28-6886-C2AB-518A90D655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6664" y="5106992"/>
            <a:ext cx="839788" cy="481013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305" name="Rectangle 301">
            <a:extLst>
              <a:ext uri="{FF2B5EF4-FFF2-40B4-BE49-F238E27FC236}">
                <a16:creationId xmlns:a16="http://schemas.microsoft.com/office/drawing/2014/main" id="{4219D4FA-CE5D-FF98-D057-97C8F6B8D9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16451" y="5106992"/>
            <a:ext cx="839788" cy="481013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306" name="Rectangle 302">
            <a:extLst>
              <a:ext uri="{FF2B5EF4-FFF2-40B4-BE49-F238E27FC236}">
                <a16:creationId xmlns:a16="http://schemas.microsoft.com/office/drawing/2014/main" id="{FB391610-3A96-510A-C2FD-B53CB9BBCA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56239" y="5106992"/>
            <a:ext cx="841375" cy="481013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307" name="Rectangle 303">
            <a:extLst>
              <a:ext uri="{FF2B5EF4-FFF2-40B4-BE49-F238E27FC236}">
                <a16:creationId xmlns:a16="http://schemas.microsoft.com/office/drawing/2014/main" id="{EEF02495-589A-038C-C793-26DC0503AF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97614" y="5106992"/>
            <a:ext cx="839788" cy="481013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308" name="Rectangle 304">
            <a:extLst>
              <a:ext uri="{FF2B5EF4-FFF2-40B4-BE49-F238E27FC236}">
                <a16:creationId xmlns:a16="http://schemas.microsoft.com/office/drawing/2014/main" id="{855F4631-67D6-C3D8-38F8-9F8D652C9B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37402" y="5106992"/>
            <a:ext cx="839788" cy="481013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309" name="Rectangle 305">
            <a:extLst>
              <a:ext uri="{FF2B5EF4-FFF2-40B4-BE49-F238E27FC236}">
                <a16:creationId xmlns:a16="http://schemas.microsoft.com/office/drawing/2014/main" id="{637EBC38-D2AD-B402-938C-5B6CD2CAB0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77189" y="5106992"/>
            <a:ext cx="839788" cy="481013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310" name="Rectangle 306">
            <a:extLst>
              <a:ext uri="{FF2B5EF4-FFF2-40B4-BE49-F238E27FC236}">
                <a16:creationId xmlns:a16="http://schemas.microsoft.com/office/drawing/2014/main" id="{7C6ED11E-4CCA-833F-2CA4-7E8A99FB7A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16977" y="5106992"/>
            <a:ext cx="841375" cy="481013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311" name="Rectangle 307">
            <a:extLst>
              <a:ext uri="{FF2B5EF4-FFF2-40B4-BE49-F238E27FC236}">
                <a16:creationId xmlns:a16="http://schemas.microsoft.com/office/drawing/2014/main" id="{01E4A00F-D0F8-0706-39D6-880BCCDFFA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58352" y="5106992"/>
            <a:ext cx="839788" cy="481013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312" name="Rectangle 308">
            <a:extLst>
              <a:ext uri="{FF2B5EF4-FFF2-40B4-BE49-F238E27FC236}">
                <a16:creationId xmlns:a16="http://schemas.microsoft.com/office/drawing/2014/main" id="{9DEF09BF-0679-976B-1FB7-D70B1D34C0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98139" y="5106992"/>
            <a:ext cx="839788" cy="481013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313" name="Line 309">
            <a:extLst>
              <a:ext uri="{FF2B5EF4-FFF2-40B4-BE49-F238E27FC236}">
                <a16:creationId xmlns:a16="http://schemas.microsoft.com/office/drawing/2014/main" id="{4A4E785E-EC8F-4C08-1581-C6CAD64627C2}"/>
              </a:ext>
            </a:extLst>
          </p:cNvPr>
          <p:cNvSpPr>
            <a:spLocks noChangeShapeType="1"/>
          </p:cNvSpPr>
          <p:nvPr/>
        </p:nvSpPr>
        <p:spPr bwMode="auto">
          <a:xfrm>
            <a:off x="2095501" y="1258890"/>
            <a:ext cx="0" cy="4335465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314" name="Line 310">
            <a:extLst>
              <a:ext uri="{FF2B5EF4-FFF2-40B4-BE49-F238E27FC236}">
                <a16:creationId xmlns:a16="http://schemas.microsoft.com/office/drawing/2014/main" id="{88F61F80-3824-02D9-C21C-DE63E6A59F70}"/>
              </a:ext>
            </a:extLst>
          </p:cNvPr>
          <p:cNvSpPr>
            <a:spLocks noChangeShapeType="1"/>
          </p:cNvSpPr>
          <p:nvPr/>
        </p:nvSpPr>
        <p:spPr bwMode="auto">
          <a:xfrm>
            <a:off x="2936876" y="1258890"/>
            <a:ext cx="0" cy="4335465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315" name="Line 311">
            <a:extLst>
              <a:ext uri="{FF2B5EF4-FFF2-40B4-BE49-F238E27FC236}">
                <a16:creationId xmlns:a16="http://schemas.microsoft.com/office/drawing/2014/main" id="{8B7ABA5F-612B-0EE1-C805-A3879D408916}"/>
              </a:ext>
            </a:extLst>
          </p:cNvPr>
          <p:cNvSpPr>
            <a:spLocks noChangeShapeType="1"/>
          </p:cNvSpPr>
          <p:nvPr/>
        </p:nvSpPr>
        <p:spPr bwMode="auto">
          <a:xfrm>
            <a:off x="3776664" y="1258890"/>
            <a:ext cx="0" cy="4335465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316" name="Line 312">
            <a:extLst>
              <a:ext uri="{FF2B5EF4-FFF2-40B4-BE49-F238E27FC236}">
                <a16:creationId xmlns:a16="http://schemas.microsoft.com/office/drawing/2014/main" id="{03900B1A-C490-DA4E-8204-ABB990AF771E}"/>
              </a:ext>
            </a:extLst>
          </p:cNvPr>
          <p:cNvSpPr>
            <a:spLocks noChangeShapeType="1"/>
          </p:cNvSpPr>
          <p:nvPr/>
        </p:nvSpPr>
        <p:spPr bwMode="auto">
          <a:xfrm>
            <a:off x="4616451" y="1258890"/>
            <a:ext cx="0" cy="4335465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317" name="Line 313">
            <a:extLst>
              <a:ext uri="{FF2B5EF4-FFF2-40B4-BE49-F238E27FC236}">
                <a16:creationId xmlns:a16="http://schemas.microsoft.com/office/drawing/2014/main" id="{F7D8BE49-E5B1-E007-2143-33375EF7F82B}"/>
              </a:ext>
            </a:extLst>
          </p:cNvPr>
          <p:cNvSpPr>
            <a:spLocks noChangeShapeType="1"/>
          </p:cNvSpPr>
          <p:nvPr/>
        </p:nvSpPr>
        <p:spPr bwMode="auto">
          <a:xfrm>
            <a:off x="5456239" y="1258890"/>
            <a:ext cx="0" cy="4335465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318" name="Line 314">
            <a:extLst>
              <a:ext uri="{FF2B5EF4-FFF2-40B4-BE49-F238E27FC236}">
                <a16:creationId xmlns:a16="http://schemas.microsoft.com/office/drawing/2014/main" id="{D53DC305-893E-E096-8C4D-361D139738E2}"/>
              </a:ext>
            </a:extLst>
          </p:cNvPr>
          <p:cNvSpPr>
            <a:spLocks noChangeShapeType="1"/>
          </p:cNvSpPr>
          <p:nvPr/>
        </p:nvSpPr>
        <p:spPr bwMode="auto">
          <a:xfrm>
            <a:off x="6297614" y="1258890"/>
            <a:ext cx="0" cy="4335465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319" name="Line 315">
            <a:extLst>
              <a:ext uri="{FF2B5EF4-FFF2-40B4-BE49-F238E27FC236}">
                <a16:creationId xmlns:a16="http://schemas.microsoft.com/office/drawing/2014/main" id="{796CAEB5-4A78-B1FE-D8F5-1E8A0D0E601A}"/>
              </a:ext>
            </a:extLst>
          </p:cNvPr>
          <p:cNvSpPr>
            <a:spLocks noChangeShapeType="1"/>
          </p:cNvSpPr>
          <p:nvPr/>
        </p:nvSpPr>
        <p:spPr bwMode="auto">
          <a:xfrm>
            <a:off x="7137402" y="1258890"/>
            <a:ext cx="0" cy="4335465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320" name="Line 316">
            <a:extLst>
              <a:ext uri="{FF2B5EF4-FFF2-40B4-BE49-F238E27FC236}">
                <a16:creationId xmlns:a16="http://schemas.microsoft.com/office/drawing/2014/main" id="{D9DD27DF-735A-CF7E-B5B0-F7203C633408}"/>
              </a:ext>
            </a:extLst>
          </p:cNvPr>
          <p:cNvSpPr>
            <a:spLocks noChangeShapeType="1"/>
          </p:cNvSpPr>
          <p:nvPr/>
        </p:nvSpPr>
        <p:spPr bwMode="auto">
          <a:xfrm>
            <a:off x="7977189" y="1258890"/>
            <a:ext cx="0" cy="4335465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321" name="Line 317">
            <a:extLst>
              <a:ext uri="{FF2B5EF4-FFF2-40B4-BE49-F238E27FC236}">
                <a16:creationId xmlns:a16="http://schemas.microsoft.com/office/drawing/2014/main" id="{FA6EF531-EF3E-A4D5-1B07-2B710EF8BA1B}"/>
              </a:ext>
            </a:extLst>
          </p:cNvPr>
          <p:cNvSpPr>
            <a:spLocks noChangeShapeType="1"/>
          </p:cNvSpPr>
          <p:nvPr/>
        </p:nvSpPr>
        <p:spPr bwMode="auto">
          <a:xfrm>
            <a:off x="8816977" y="1258890"/>
            <a:ext cx="0" cy="4335465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322" name="Line 318">
            <a:extLst>
              <a:ext uri="{FF2B5EF4-FFF2-40B4-BE49-F238E27FC236}">
                <a16:creationId xmlns:a16="http://schemas.microsoft.com/office/drawing/2014/main" id="{C7F569C6-90D8-172F-66F1-44757E5EAAEC}"/>
              </a:ext>
            </a:extLst>
          </p:cNvPr>
          <p:cNvSpPr>
            <a:spLocks noChangeShapeType="1"/>
          </p:cNvSpPr>
          <p:nvPr/>
        </p:nvSpPr>
        <p:spPr bwMode="auto">
          <a:xfrm>
            <a:off x="9658352" y="1258890"/>
            <a:ext cx="0" cy="4335465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323" name="Line 319">
            <a:extLst>
              <a:ext uri="{FF2B5EF4-FFF2-40B4-BE49-F238E27FC236}">
                <a16:creationId xmlns:a16="http://schemas.microsoft.com/office/drawing/2014/main" id="{33B38741-CAAC-B51A-DDC5-93F321F3C62C}"/>
              </a:ext>
            </a:extLst>
          </p:cNvPr>
          <p:cNvSpPr>
            <a:spLocks noChangeShapeType="1"/>
          </p:cNvSpPr>
          <p:nvPr/>
        </p:nvSpPr>
        <p:spPr bwMode="auto">
          <a:xfrm>
            <a:off x="10498139" y="1258890"/>
            <a:ext cx="0" cy="4335465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324" name="Line 320">
            <a:extLst>
              <a:ext uri="{FF2B5EF4-FFF2-40B4-BE49-F238E27FC236}">
                <a16:creationId xmlns:a16="http://schemas.microsoft.com/office/drawing/2014/main" id="{FC0A86ED-9BE3-1168-DB0B-4B0BEAED5BAA}"/>
              </a:ext>
            </a:extLst>
          </p:cNvPr>
          <p:cNvSpPr>
            <a:spLocks noChangeShapeType="1"/>
          </p:cNvSpPr>
          <p:nvPr/>
        </p:nvSpPr>
        <p:spPr bwMode="auto">
          <a:xfrm>
            <a:off x="830264" y="1744665"/>
            <a:ext cx="10514013" cy="0"/>
          </a:xfrm>
          <a:prstGeom prst="line">
            <a:avLst/>
          </a:prstGeom>
          <a:noFill/>
          <a:ln w="381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325" name="Line 321">
            <a:extLst>
              <a:ext uri="{FF2B5EF4-FFF2-40B4-BE49-F238E27FC236}">
                <a16:creationId xmlns:a16="http://schemas.microsoft.com/office/drawing/2014/main" id="{C323B9A1-1A0C-7B28-7539-CA60EF26C75E}"/>
              </a:ext>
            </a:extLst>
          </p:cNvPr>
          <p:cNvSpPr>
            <a:spLocks noChangeShapeType="1"/>
          </p:cNvSpPr>
          <p:nvPr/>
        </p:nvSpPr>
        <p:spPr bwMode="auto">
          <a:xfrm>
            <a:off x="830264" y="2225678"/>
            <a:ext cx="10514013" cy="0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326" name="Line 322">
            <a:extLst>
              <a:ext uri="{FF2B5EF4-FFF2-40B4-BE49-F238E27FC236}">
                <a16:creationId xmlns:a16="http://schemas.microsoft.com/office/drawing/2014/main" id="{FCCC17F0-FA37-2A90-A9A0-E6796174691B}"/>
              </a:ext>
            </a:extLst>
          </p:cNvPr>
          <p:cNvSpPr>
            <a:spLocks noChangeShapeType="1"/>
          </p:cNvSpPr>
          <p:nvPr/>
        </p:nvSpPr>
        <p:spPr bwMode="auto">
          <a:xfrm>
            <a:off x="830264" y="2706691"/>
            <a:ext cx="10514013" cy="0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327" name="Line 323">
            <a:extLst>
              <a:ext uri="{FF2B5EF4-FFF2-40B4-BE49-F238E27FC236}">
                <a16:creationId xmlns:a16="http://schemas.microsoft.com/office/drawing/2014/main" id="{1CFC8DA3-304B-0C07-9346-BAFD118C1FBE}"/>
              </a:ext>
            </a:extLst>
          </p:cNvPr>
          <p:cNvSpPr>
            <a:spLocks noChangeShapeType="1"/>
          </p:cNvSpPr>
          <p:nvPr/>
        </p:nvSpPr>
        <p:spPr bwMode="auto">
          <a:xfrm>
            <a:off x="830264" y="3186116"/>
            <a:ext cx="10514013" cy="0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328" name="Line 324">
            <a:extLst>
              <a:ext uri="{FF2B5EF4-FFF2-40B4-BE49-F238E27FC236}">
                <a16:creationId xmlns:a16="http://schemas.microsoft.com/office/drawing/2014/main" id="{B237937E-93D4-C03F-0618-8DF26A1A5483}"/>
              </a:ext>
            </a:extLst>
          </p:cNvPr>
          <p:cNvSpPr>
            <a:spLocks noChangeShapeType="1"/>
          </p:cNvSpPr>
          <p:nvPr/>
        </p:nvSpPr>
        <p:spPr bwMode="auto">
          <a:xfrm>
            <a:off x="830264" y="3667129"/>
            <a:ext cx="10514013" cy="0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329" name="Line 325">
            <a:extLst>
              <a:ext uri="{FF2B5EF4-FFF2-40B4-BE49-F238E27FC236}">
                <a16:creationId xmlns:a16="http://schemas.microsoft.com/office/drawing/2014/main" id="{764CA096-FC42-EA27-346F-1CC6B4D58AF0}"/>
              </a:ext>
            </a:extLst>
          </p:cNvPr>
          <p:cNvSpPr>
            <a:spLocks noChangeShapeType="1"/>
          </p:cNvSpPr>
          <p:nvPr/>
        </p:nvSpPr>
        <p:spPr bwMode="auto">
          <a:xfrm>
            <a:off x="830264" y="4146554"/>
            <a:ext cx="10514013" cy="0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330" name="Line 326">
            <a:extLst>
              <a:ext uri="{FF2B5EF4-FFF2-40B4-BE49-F238E27FC236}">
                <a16:creationId xmlns:a16="http://schemas.microsoft.com/office/drawing/2014/main" id="{466A9396-EE5E-EFC6-881F-2AAB486BE269}"/>
              </a:ext>
            </a:extLst>
          </p:cNvPr>
          <p:cNvSpPr>
            <a:spLocks noChangeShapeType="1"/>
          </p:cNvSpPr>
          <p:nvPr/>
        </p:nvSpPr>
        <p:spPr bwMode="auto">
          <a:xfrm>
            <a:off x="830264" y="4627567"/>
            <a:ext cx="10514013" cy="0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331" name="Line 327">
            <a:extLst>
              <a:ext uri="{FF2B5EF4-FFF2-40B4-BE49-F238E27FC236}">
                <a16:creationId xmlns:a16="http://schemas.microsoft.com/office/drawing/2014/main" id="{4160F698-FE7B-E01F-E018-CC3248E2CEE1}"/>
              </a:ext>
            </a:extLst>
          </p:cNvPr>
          <p:cNvSpPr>
            <a:spLocks noChangeShapeType="1"/>
          </p:cNvSpPr>
          <p:nvPr/>
        </p:nvSpPr>
        <p:spPr bwMode="auto">
          <a:xfrm>
            <a:off x="830264" y="5106992"/>
            <a:ext cx="10514013" cy="0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332" name="Line 328">
            <a:extLst>
              <a:ext uri="{FF2B5EF4-FFF2-40B4-BE49-F238E27FC236}">
                <a16:creationId xmlns:a16="http://schemas.microsoft.com/office/drawing/2014/main" id="{47DF29CF-216F-8E94-0E05-2304E3229EA7}"/>
              </a:ext>
            </a:extLst>
          </p:cNvPr>
          <p:cNvSpPr>
            <a:spLocks noChangeShapeType="1"/>
          </p:cNvSpPr>
          <p:nvPr/>
        </p:nvSpPr>
        <p:spPr bwMode="auto">
          <a:xfrm>
            <a:off x="836614" y="1258890"/>
            <a:ext cx="0" cy="4335465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333" name="Line 329">
            <a:extLst>
              <a:ext uri="{FF2B5EF4-FFF2-40B4-BE49-F238E27FC236}">
                <a16:creationId xmlns:a16="http://schemas.microsoft.com/office/drawing/2014/main" id="{4ABEDF2C-FFC2-8E2C-0F18-6B4323808022}"/>
              </a:ext>
            </a:extLst>
          </p:cNvPr>
          <p:cNvSpPr>
            <a:spLocks noChangeShapeType="1"/>
          </p:cNvSpPr>
          <p:nvPr/>
        </p:nvSpPr>
        <p:spPr bwMode="auto">
          <a:xfrm>
            <a:off x="11337927" y="1258890"/>
            <a:ext cx="0" cy="4335465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334" name="Line 330">
            <a:extLst>
              <a:ext uri="{FF2B5EF4-FFF2-40B4-BE49-F238E27FC236}">
                <a16:creationId xmlns:a16="http://schemas.microsoft.com/office/drawing/2014/main" id="{9562C369-DE0E-9C8C-65EA-C8BF0A1978D5}"/>
              </a:ext>
            </a:extLst>
          </p:cNvPr>
          <p:cNvSpPr>
            <a:spLocks noChangeShapeType="1"/>
          </p:cNvSpPr>
          <p:nvPr/>
        </p:nvSpPr>
        <p:spPr bwMode="auto">
          <a:xfrm>
            <a:off x="830264" y="1024155"/>
            <a:ext cx="10514013" cy="0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335" name="Line 331">
            <a:extLst>
              <a:ext uri="{FF2B5EF4-FFF2-40B4-BE49-F238E27FC236}">
                <a16:creationId xmlns:a16="http://schemas.microsoft.com/office/drawing/2014/main" id="{2A541454-1B86-F4C0-59F8-E4DF35640A59}"/>
              </a:ext>
            </a:extLst>
          </p:cNvPr>
          <p:cNvSpPr>
            <a:spLocks noChangeShapeType="1"/>
          </p:cNvSpPr>
          <p:nvPr/>
        </p:nvSpPr>
        <p:spPr bwMode="auto">
          <a:xfrm>
            <a:off x="830264" y="5588005"/>
            <a:ext cx="10514013" cy="0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336" name="Rectangle 332">
            <a:extLst>
              <a:ext uri="{FF2B5EF4-FFF2-40B4-BE49-F238E27FC236}">
                <a16:creationId xmlns:a16="http://schemas.microsoft.com/office/drawing/2014/main" id="{A11A458F-0EE6-1222-C861-C43E5EDC2A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72091" y="1379454"/>
            <a:ext cx="54822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200" b="1" i="0" u="none" strike="noStrike" cap="none" normalizeH="0" baseline="0">
                <a:ln>
                  <a:noFill/>
                </a:ln>
                <a:solidFill>
                  <a:srgbClr val="FFFFFF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Bilabial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37" name="Rectangle 333">
            <a:extLst>
              <a:ext uri="{FF2B5EF4-FFF2-40B4-BE49-F238E27FC236}">
                <a16:creationId xmlns:a16="http://schemas.microsoft.com/office/drawing/2014/main" id="{5A662CDE-E140-F5FA-9948-7E76DDFE4B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33974" y="1316595"/>
            <a:ext cx="67303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200" b="1" i="0" u="none" strike="noStrike" cap="none" normalizeH="0" baseline="0">
                <a:ln>
                  <a:noFill/>
                </a:ln>
                <a:solidFill>
                  <a:srgbClr val="FFFFFF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Labio-Dental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40" name="Rectangle 336">
            <a:extLst>
              <a:ext uri="{FF2B5EF4-FFF2-40B4-BE49-F238E27FC236}">
                <a16:creationId xmlns:a16="http://schemas.microsoft.com/office/drawing/2014/main" id="{3DBD9593-DDA3-D531-DE4C-43F8694FB5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75911" y="1385018"/>
            <a:ext cx="46968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200" b="1" i="0" u="none" strike="noStrike" cap="none" normalizeH="0" baseline="0">
                <a:ln>
                  <a:noFill/>
                </a:ln>
                <a:solidFill>
                  <a:srgbClr val="FFFFFF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Dental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41" name="Rectangle 337">
            <a:extLst>
              <a:ext uri="{FF2B5EF4-FFF2-40B4-BE49-F238E27FC236}">
                <a16:creationId xmlns:a16="http://schemas.microsoft.com/office/drawing/2014/main" id="{7972B496-EF48-6E04-E4D8-47D35823BB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8453" y="1380342"/>
            <a:ext cx="592726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200" b="1" i="0" u="none" strike="noStrike" cap="none" normalizeH="0" baseline="0">
                <a:ln>
                  <a:noFill/>
                </a:ln>
                <a:solidFill>
                  <a:srgbClr val="FFFFFF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Alveolar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45" name="Rectangle 341">
            <a:extLst>
              <a:ext uri="{FF2B5EF4-FFF2-40B4-BE49-F238E27FC236}">
                <a16:creationId xmlns:a16="http://schemas.microsoft.com/office/drawing/2014/main" id="{BAEA6425-20EE-821F-9DA6-4833AC0757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65958" y="1393731"/>
            <a:ext cx="730456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200" b="1" i="0" u="none" strike="noStrike" cap="none" normalizeH="0" baseline="0">
                <a:ln>
                  <a:noFill/>
                </a:ln>
                <a:solidFill>
                  <a:srgbClr val="FFFFFF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Retroflexa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46" name="Rectangle 342">
            <a:extLst>
              <a:ext uri="{FF2B5EF4-FFF2-40B4-BE49-F238E27FC236}">
                <a16:creationId xmlns:a16="http://schemas.microsoft.com/office/drawing/2014/main" id="{23676205-16F0-CBE1-CDEC-533AD23B93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03563" y="1393731"/>
            <a:ext cx="488339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200" b="1" i="0" u="none" strike="noStrike" cap="none" normalizeH="0" baseline="0">
                <a:ln>
                  <a:noFill/>
                </a:ln>
                <a:solidFill>
                  <a:srgbClr val="FFFFFF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Palatal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47" name="Rectangle 343">
            <a:extLst>
              <a:ext uri="{FF2B5EF4-FFF2-40B4-BE49-F238E27FC236}">
                <a16:creationId xmlns:a16="http://schemas.microsoft.com/office/drawing/2014/main" id="{09C8BD9D-E7DC-0D34-6916-0A4E7C2A57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74806" y="1393731"/>
            <a:ext cx="368242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200" b="1" i="0" u="none" strike="noStrike" cap="none" normalizeH="0" baseline="0">
                <a:ln>
                  <a:noFill/>
                </a:ln>
                <a:solidFill>
                  <a:srgbClr val="FFFFFF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Velar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48" name="Rectangle 344">
            <a:extLst>
              <a:ext uri="{FF2B5EF4-FFF2-40B4-BE49-F238E27FC236}">
                <a16:creationId xmlns:a16="http://schemas.microsoft.com/office/drawing/2014/main" id="{50E56B19-BEF9-2E10-4C68-A6723CCD96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38855" y="1393731"/>
            <a:ext cx="47769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200" b="1" i="0" u="none" strike="noStrike" cap="none" normalizeH="0" baseline="0">
                <a:ln>
                  <a:noFill/>
                </a:ln>
                <a:solidFill>
                  <a:srgbClr val="FFFFFF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Uvular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49" name="Rectangle 345">
            <a:extLst>
              <a:ext uri="{FF2B5EF4-FFF2-40B4-BE49-F238E27FC236}">
                <a16:creationId xmlns:a16="http://schemas.microsoft.com/office/drawing/2014/main" id="{36A652F1-2ACE-5885-055A-712134705A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80190" y="1392692"/>
            <a:ext cx="58028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200" b="1" i="0" u="none" strike="noStrike" cap="none" normalizeH="0" baseline="0">
                <a:ln>
                  <a:noFill/>
                </a:ln>
                <a:solidFill>
                  <a:srgbClr val="FFFFFF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Faringal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50" name="Rectangle 346">
            <a:extLst>
              <a:ext uri="{FF2B5EF4-FFF2-40B4-BE49-F238E27FC236}">
                <a16:creationId xmlns:a16="http://schemas.microsoft.com/office/drawing/2014/main" id="{8154E4F6-89E3-7E91-ED2D-D87F811D7C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39815" y="1392692"/>
            <a:ext cx="42159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200" b="1" i="0" u="none" strike="noStrike" cap="none" normalizeH="0" baseline="0">
                <a:ln>
                  <a:noFill/>
                </a:ln>
                <a:solidFill>
                  <a:srgbClr val="FFFFFF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Glotal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51" name="Rectangle 347">
            <a:extLst>
              <a:ext uri="{FF2B5EF4-FFF2-40B4-BE49-F238E27FC236}">
                <a16:creationId xmlns:a16="http://schemas.microsoft.com/office/drawing/2014/main" id="{E63902AE-D457-23B1-AFA8-80FA976491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8689" y="1857192"/>
            <a:ext cx="54983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Oclusiva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52" name="Rectangle 348">
            <a:extLst>
              <a:ext uri="{FF2B5EF4-FFF2-40B4-BE49-F238E27FC236}">
                <a16:creationId xmlns:a16="http://schemas.microsoft.com/office/drawing/2014/main" id="{30821F41-06F0-66B8-C217-67F244CA33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20575" y="1846434"/>
            <a:ext cx="585097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p        b</a:t>
            </a:r>
            <a:endParaRPr kumimoji="0" lang="pt-BR" altLang="pt-BR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53" name="Rectangle 349">
            <a:extLst>
              <a:ext uri="{FF2B5EF4-FFF2-40B4-BE49-F238E27FC236}">
                <a16:creationId xmlns:a16="http://schemas.microsoft.com/office/drawing/2014/main" id="{4DAF0E94-EF24-0988-0003-31D9F85007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40162" y="1846433"/>
            <a:ext cx="674687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 t       d</a:t>
            </a:r>
            <a:endParaRPr kumimoji="0" lang="pt-BR" altLang="pt-BR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54" name="Rectangle 350">
            <a:extLst>
              <a:ext uri="{FF2B5EF4-FFF2-40B4-BE49-F238E27FC236}">
                <a16:creationId xmlns:a16="http://schemas.microsoft.com/office/drawing/2014/main" id="{1AE512B9-B94C-54F4-BFA4-C8DCEE18F2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39780" y="1838311"/>
            <a:ext cx="588355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/>
            <a:r>
              <a:rPr lang="pt-BR" sz="1600">
                <a:latin typeface="Cambria" panose="02040503050406030204" pitchFamily="18" charset="0"/>
                <a:ea typeface="Cambria" panose="02040503050406030204" pitchFamily="18" charset="0"/>
              </a:rPr>
              <a:t>ʈ</a:t>
            </a:r>
            <a:r>
              <a:rPr kumimoji="0" lang="pt-BR" altLang="pt-BR" sz="1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       </a:t>
            </a:r>
            <a:r>
              <a:rPr lang="pt-BR" sz="1600">
                <a:latin typeface="Cambria" panose="02040503050406030204" pitchFamily="18" charset="0"/>
                <a:ea typeface="Cambria" panose="02040503050406030204" pitchFamily="18" charset="0"/>
              </a:rPr>
              <a:t>ɖ</a:t>
            </a:r>
            <a:endParaRPr kumimoji="0" lang="pt-BR" altLang="pt-BR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55" name="Rectangle 351">
            <a:extLst>
              <a:ext uri="{FF2B5EF4-FFF2-40B4-BE49-F238E27FC236}">
                <a16:creationId xmlns:a16="http://schemas.microsoft.com/office/drawing/2014/main" id="{A5319EF0-D72E-DECA-001C-D157E10682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00889" y="1846435"/>
            <a:ext cx="549788" cy="2462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/>
            <a:r>
              <a:rPr kumimoji="0" lang="pt-BR" altLang="pt-BR" sz="1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c        </a:t>
            </a:r>
            <a:r>
              <a:rPr lang="pt-BR" altLang="pt-BR" sz="160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ɟ</a:t>
            </a:r>
            <a:endParaRPr kumimoji="0" lang="pt-BR" altLang="pt-BR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56" name="Rectangle 352">
            <a:extLst>
              <a:ext uri="{FF2B5EF4-FFF2-40B4-BE49-F238E27FC236}">
                <a16:creationId xmlns:a16="http://schemas.microsoft.com/office/drawing/2014/main" id="{86BC8D15-51F3-1DEC-8361-5DB627AAB7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41663" y="1846433"/>
            <a:ext cx="522579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k       g</a:t>
            </a:r>
            <a:endParaRPr kumimoji="0" lang="pt-BR" altLang="pt-BR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57" name="Rectangle 353">
            <a:extLst>
              <a:ext uri="{FF2B5EF4-FFF2-40B4-BE49-F238E27FC236}">
                <a16:creationId xmlns:a16="http://schemas.microsoft.com/office/drawing/2014/main" id="{960B0C8E-6770-4713-6B7D-985A07302E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55550" y="1846434"/>
            <a:ext cx="584192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/>
            <a:r>
              <a:rPr kumimoji="0" lang="pt-BR" altLang="pt-BR" sz="1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q        </a:t>
            </a:r>
            <a:r>
              <a:rPr lang="pt-BR" sz="1600">
                <a:latin typeface="Cambria" panose="02040503050406030204" pitchFamily="18" charset="0"/>
                <a:ea typeface="Cambria" panose="02040503050406030204" pitchFamily="18" charset="0"/>
              </a:rPr>
              <a:t>ɢ</a:t>
            </a:r>
            <a:endParaRPr kumimoji="0" lang="pt-BR" altLang="pt-BR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58" name="Rectangle 354">
            <a:extLst>
              <a:ext uri="{FF2B5EF4-FFF2-40B4-BE49-F238E27FC236}">
                <a16:creationId xmlns:a16="http://schemas.microsoft.com/office/drawing/2014/main" id="{2F15D509-A4E7-85F1-1E12-96C3BC31F1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7308" y="1846434"/>
            <a:ext cx="73738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/>
            <a:r>
              <a:rPr lang="pt-BR" altLang="pt-BR" sz="160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ʔ</a:t>
            </a:r>
            <a:endParaRPr kumimoji="0" lang="pt-BR" altLang="pt-BR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59" name="Rectangle 355">
            <a:extLst>
              <a:ext uri="{FF2B5EF4-FFF2-40B4-BE49-F238E27FC236}">
                <a16:creationId xmlns:a16="http://schemas.microsoft.com/office/drawing/2014/main" id="{8B93B531-293D-90B8-4AC1-6B6F731A57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8689" y="2335030"/>
            <a:ext cx="362279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Nasal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60" name="Rectangle 356">
            <a:extLst>
              <a:ext uri="{FF2B5EF4-FFF2-40B4-BE49-F238E27FC236}">
                <a16:creationId xmlns:a16="http://schemas.microsoft.com/office/drawing/2014/main" id="{BE4650EF-9FD1-EB39-3368-37EC554597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56224" y="2324271"/>
            <a:ext cx="200898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m</a:t>
            </a:r>
            <a:endParaRPr kumimoji="0" lang="pt-BR" altLang="pt-BR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61" name="Rectangle 357">
            <a:extLst>
              <a:ext uri="{FF2B5EF4-FFF2-40B4-BE49-F238E27FC236}">
                <a16:creationId xmlns:a16="http://schemas.microsoft.com/office/drawing/2014/main" id="{A2D75FB9-7692-535E-ACCC-0BFD5727A0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60794" y="2324272"/>
            <a:ext cx="113814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n</a:t>
            </a:r>
            <a:endParaRPr kumimoji="0" lang="pt-BR" altLang="pt-BR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62" name="Rectangle 358">
            <a:extLst>
              <a:ext uri="{FF2B5EF4-FFF2-40B4-BE49-F238E27FC236}">
                <a16:creationId xmlns:a16="http://schemas.microsoft.com/office/drawing/2014/main" id="{F104F53D-A4C8-32B0-0728-6E44C16C17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20440" y="2335029"/>
            <a:ext cx="130175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/>
            <a:r>
              <a:rPr lang="pt-BR" altLang="pt-BR" sz="160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ɳ</a:t>
            </a:r>
            <a:endParaRPr kumimoji="0" lang="pt-BR" altLang="pt-BR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63" name="Rectangle 359">
            <a:extLst>
              <a:ext uri="{FF2B5EF4-FFF2-40B4-BE49-F238E27FC236}">
                <a16:creationId xmlns:a16="http://schemas.microsoft.com/office/drawing/2014/main" id="{3EE8A8FD-8C18-156C-1EB7-DCAD22D42F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14019" y="2335030"/>
            <a:ext cx="113814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/>
            <a:r>
              <a:rPr lang="pt-BR" altLang="pt-BR" sz="160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ɲ</a:t>
            </a:r>
            <a:endParaRPr kumimoji="0" lang="pt-BR" altLang="pt-BR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64" name="Rectangle 360">
            <a:extLst>
              <a:ext uri="{FF2B5EF4-FFF2-40B4-BE49-F238E27FC236}">
                <a16:creationId xmlns:a16="http://schemas.microsoft.com/office/drawing/2014/main" id="{7F4D4216-D038-B0A2-FA26-3C6E3AD906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43048" y="2335030"/>
            <a:ext cx="113814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/>
            <a:r>
              <a:rPr lang="pt-BR" altLang="pt-BR" sz="160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ŋ</a:t>
            </a:r>
            <a:endParaRPr kumimoji="0" lang="pt-BR" altLang="pt-BR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65" name="Rectangle 361">
            <a:extLst>
              <a:ext uri="{FF2B5EF4-FFF2-40B4-BE49-F238E27FC236}">
                <a16:creationId xmlns:a16="http://schemas.microsoft.com/office/drawing/2014/main" id="{F5F7331D-5273-3819-DBD0-BA6F18748F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04352" y="2335030"/>
            <a:ext cx="117020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/>
            <a:r>
              <a:rPr lang="pt-BR" altLang="pt-BR" sz="160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ɴ</a:t>
            </a:r>
            <a:endParaRPr kumimoji="0" lang="pt-BR" altLang="pt-BR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66" name="Rectangle 362">
            <a:extLst>
              <a:ext uri="{FF2B5EF4-FFF2-40B4-BE49-F238E27FC236}">
                <a16:creationId xmlns:a16="http://schemas.microsoft.com/office/drawing/2014/main" id="{943B7372-C757-70EE-3B3F-AC4BE9291C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8689" y="2817631"/>
            <a:ext cx="56990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Vibrante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67" name="Rectangle 363">
            <a:extLst>
              <a:ext uri="{FF2B5EF4-FFF2-40B4-BE49-F238E27FC236}">
                <a16:creationId xmlns:a16="http://schemas.microsoft.com/office/drawing/2014/main" id="{1E7083A4-E833-C80C-AC4E-3230EC6FEB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93077" y="3290974"/>
            <a:ext cx="81754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/>
            <a:r>
              <a:rPr lang="pt-BR" altLang="pt-BR" sz="160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ɾ</a:t>
            </a:r>
            <a:endParaRPr kumimoji="0" lang="pt-BR" altLang="pt-BR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68" name="Rectangle 364">
            <a:extLst>
              <a:ext uri="{FF2B5EF4-FFF2-40B4-BE49-F238E27FC236}">
                <a16:creationId xmlns:a16="http://schemas.microsoft.com/office/drawing/2014/main" id="{AA238B4F-4025-96EE-EE33-B8B27FDA02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41957" y="3280225"/>
            <a:ext cx="84960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/>
            <a:r>
              <a:rPr lang="pt-BR" altLang="pt-BR" sz="160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ɽ</a:t>
            </a:r>
            <a:endParaRPr kumimoji="0" lang="pt-BR" altLang="pt-BR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69" name="Rectangle 365">
            <a:extLst>
              <a:ext uri="{FF2B5EF4-FFF2-40B4-BE49-F238E27FC236}">
                <a16:creationId xmlns:a16="http://schemas.microsoft.com/office/drawing/2014/main" id="{1E708815-14B3-F29A-323E-7119152BE5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8689" y="3298643"/>
            <a:ext cx="750526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/>
            <a:r>
              <a:rPr lang="pt-BR" altLang="pt-BR" sz="120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Tepe/Flepe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70" name="Rectangle 366">
            <a:extLst>
              <a:ext uri="{FF2B5EF4-FFF2-40B4-BE49-F238E27FC236}">
                <a16:creationId xmlns:a16="http://schemas.microsoft.com/office/drawing/2014/main" id="{866ED4C4-57E7-6380-0FD2-50FCFD759F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99460" y="2771519"/>
            <a:ext cx="107402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/>
            <a:r>
              <a:rPr lang="pt-BR" altLang="pt-BR" sz="160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ʙ</a:t>
            </a:r>
            <a:endParaRPr kumimoji="0" lang="pt-BR" altLang="pt-BR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71" name="Rectangle 367">
            <a:extLst>
              <a:ext uri="{FF2B5EF4-FFF2-40B4-BE49-F238E27FC236}">
                <a16:creationId xmlns:a16="http://schemas.microsoft.com/office/drawing/2014/main" id="{F5CD1B27-03FA-6970-550A-9DFDD41282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03826" y="2782282"/>
            <a:ext cx="68930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r</a:t>
            </a:r>
            <a:endParaRPr kumimoji="0" lang="pt-BR" altLang="pt-BR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72" name="Rectangle 368">
            <a:extLst>
              <a:ext uri="{FF2B5EF4-FFF2-40B4-BE49-F238E27FC236}">
                <a16:creationId xmlns:a16="http://schemas.microsoft.com/office/drawing/2014/main" id="{592E9CDA-0495-2331-BCCB-4286CA9CB5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27593" y="2779093"/>
            <a:ext cx="107402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/>
            <a:r>
              <a:rPr lang="pt-BR" altLang="pt-BR" sz="160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ʀ</a:t>
            </a:r>
            <a:endParaRPr kumimoji="0" lang="pt-BR" altLang="pt-BR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73" name="Rectangle 369">
            <a:extLst>
              <a:ext uri="{FF2B5EF4-FFF2-40B4-BE49-F238E27FC236}">
                <a16:creationId xmlns:a16="http://schemas.microsoft.com/office/drawing/2014/main" id="{2C419F01-AE14-891D-A8C9-C57BEF171F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8689" y="3776481"/>
            <a:ext cx="570862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Fricativa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74" name="Rectangle 370">
            <a:extLst>
              <a:ext uri="{FF2B5EF4-FFF2-40B4-BE49-F238E27FC236}">
                <a16:creationId xmlns:a16="http://schemas.microsoft.com/office/drawing/2014/main" id="{6D6AF308-8109-802A-7111-FEFE3C6663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39803" y="3765723"/>
            <a:ext cx="666726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/>
            <a:r>
              <a:rPr lang="pt-BR" sz="1600">
                <a:latin typeface="Cambria" panose="02040503050406030204" pitchFamily="18" charset="0"/>
                <a:ea typeface="Cambria" panose="02040503050406030204" pitchFamily="18" charset="0"/>
              </a:rPr>
              <a:t>ɸ       </a:t>
            </a:r>
            <a:r>
              <a:rPr lang="el-GR" sz="1600">
                <a:latin typeface="Cambria" panose="02040503050406030204" pitchFamily="18" charset="0"/>
                <a:ea typeface="Cambria" panose="02040503050406030204" pitchFamily="18" charset="0"/>
              </a:rPr>
              <a:t>β</a:t>
            </a:r>
            <a:r>
              <a:rPr kumimoji="0" lang="pt-BR" altLang="pt-BR" sz="1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   </a:t>
            </a:r>
            <a:r>
              <a:rPr kumimoji="0" lang="pt-BR" altLang="pt-B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    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76" name="Rectangle 372">
            <a:extLst>
              <a:ext uri="{FF2B5EF4-FFF2-40B4-BE49-F238E27FC236}">
                <a16:creationId xmlns:a16="http://schemas.microsoft.com/office/drawing/2014/main" id="{AA12C6A3-1075-60B9-A7CD-4C0C500B94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17682" y="3765723"/>
            <a:ext cx="480901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f       v</a:t>
            </a:r>
            <a:endParaRPr kumimoji="0" lang="pt-BR" altLang="pt-BR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77" name="Rectangle 373">
            <a:extLst>
              <a:ext uri="{FF2B5EF4-FFF2-40B4-BE49-F238E27FC236}">
                <a16:creationId xmlns:a16="http://schemas.microsoft.com/office/drawing/2014/main" id="{C6469BBE-486D-6AEF-CE56-91EB294393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31377" y="3765723"/>
            <a:ext cx="630855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/>
            <a:r>
              <a:rPr lang="el-GR" altLang="pt-BR" sz="160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Θ</a:t>
            </a:r>
            <a:r>
              <a:rPr lang="pt-BR" altLang="pt-BR" sz="160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      ð</a:t>
            </a:r>
            <a:endParaRPr kumimoji="0" lang="pt-BR" altLang="pt-BR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79" name="Rectangle 375">
            <a:extLst>
              <a:ext uri="{FF2B5EF4-FFF2-40B4-BE49-F238E27FC236}">
                <a16:creationId xmlns:a16="http://schemas.microsoft.com/office/drawing/2014/main" id="{500F441A-0E83-37F3-C2CC-288F3A557E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6136" y="3765722"/>
            <a:ext cx="495328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s       z</a:t>
            </a:r>
            <a:endParaRPr kumimoji="0" lang="pt-BR" altLang="pt-BR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80" name="Rectangle 376">
            <a:extLst>
              <a:ext uri="{FF2B5EF4-FFF2-40B4-BE49-F238E27FC236}">
                <a16:creationId xmlns:a16="http://schemas.microsoft.com/office/drawing/2014/main" id="{6227091C-A527-3B08-BB3B-53DE50331C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47764" y="3765723"/>
            <a:ext cx="506722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/>
            <a:r>
              <a:rPr lang="pt-BR" altLang="pt-BR" sz="160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ʃ       ʒ</a:t>
            </a:r>
            <a:endParaRPr kumimoji="0" lang="pt-BR" altLang="pt-BR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81" name="Rectangle 377">
            <a:extLst>
              <a:ext uri="{FF2B5EF4-FFF2-40B4-BE49-F238E27FC236}">
                <a16:creationId xmlns:a16="http://schemas.microsoft.com/office/drawing/2014/main" id="{7D275818-61F6-8555-540A-E57DC06429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66662" y="3765723"/>
            <a:ext cx="575200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/>
            <a:r>
              <a:rPr lang="pt-BR" altLang="pt-BR" sz="160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ʂ       ʐ</a:t>
            </a:r>
            <a:endParaRPr lang="pt-BR" altLang="pt-BR" sz="160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82" name="Rectangle 378">
            <a:extLst>
              <a:ext uri="{FF2B5EF4-FFF2-40B4-BE49-F238E27FC236}">
                <a16:creationId xmlns:a16="http://schemas.microsoft.com/office/drawing/2014/main" id="{C2B103B3-81CF-3431-1B59-AE82BC7178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5386" y="3776481"/>
            <a:ext cx="553051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/>
            <a:r>
              <a:rPr lang="pt-BR" altLang="pt-BR" sz="160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ç        ʝ</a:t>
            </a:r>
            <a:endParaRPr kumimoji="0" lang="pt-BR" altLang="pt-BR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83" name="Rectangle 379">
            <a:extLst>
              <a:ext uri="{FF2B5EF4-FFF2-40B4-BE49-F238E27FC236}">
                <a16:creationId xmlns:a16="http://schemas.microsoft.com/office/drawing/2014/main" id="{B2E80761-873B-67B0-FC6E-FDB3A85587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26520" y="3776481"/>
            <a:ext cx="590335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/>
            <a:r>
              <a:rPr kumimoji="0" lang="pt-BR" altLang="pt-BR" sz="1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x      </a:t>
            </a:r>
            <a:r>
              <a:rPr lang="pt-BR" altLang="pt-BR" sz="160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ɣ</a:t>
            </a:r>
            <a:endParaRPr kumimoji="0" lang="pt-BR" altLang="pt-BR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84" name="Rectangle 380">
            <a:extLst>
              <a:ext uri="{FF2B5EF4-FFF2-40B4-BE49-F238E27FC236}">
                <a16:creationId xmlns:a16="http://schemas.microsoft.com/office/drawing/2014/main" id="{CB4ACABF-6D70-9F00-7C02-2A139313A6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66307" y="3776482"/>
            <a:ext cx="566029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/>
            <a:r>
              <a:rPr lang="el-GR" altLang="pt-BR" sz="160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χ</a:t>
            </a:r>
            <a:r>
              <a:rPr lang="pt-BR" altLang="pt-BR" sz="160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       ʁ</a:t>
            </a:r>
            <a:endParaRPr kumimoji="0" lang="pt-BR" altLang="pt-BR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86" name="Rectangle 382">
            <a:extLst>
              <a:ext uri="{FF2B5EF4-FFF2-40B4-BE49-F238E27FC236}">
                <a16:creationId xmlns:a16="http://schemas.microsoft.com/office/drawing/2014/main" id="{8AD6062C-C858-80DF-BE36-C6EA447653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39955" y="3787239"/>
            <a:ext cx="564441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/>
            <a:r>
              <a:rPr lang="pt-BR" altLang="pt-BR" sz="160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ħ       ʕ</a:t>
            </a:r>
            <a:endParaRPr kumimoji="0" lang="pt-BR" altLang="pt-BR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87" name="Rectangle 383">
            <a:extLst>
              <a:ext uri="{FF2B5EF4-FFF2-40B4-BE49-F238E27FC236}">
                <a16:creationId xmlns:a16="http://schemas.microsoft.com/office/drawing/2014/main" id="{6CECCA83-A1CB-B958-424C-DF68AF3849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4657" y="3776481"/>
            <a:ext cx="541815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/>
            <a:r>
              <a:rPr kumimoji="0" lang="pt-BR" altLang="pt-BR" sz="1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h       </a:t>
            </a:r>
            <a:r>
              <a:rPr lang="pt-BR" altLang="pt-BR" sz="160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ɦ</a:t>
            </a:r>
            <a:endParaRPr kumimoji="0" lang="pt-BR" altLang="pt-BR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88" name="Rectangle 384">
            <a:extLst>
              <a:ext uri="{FF2B5EF4-FFF2-40B4-BE49-F238E27FC236}">
                <a16:creationId xmlns:a16="http://schemas.microsoft.com/office/drawing/2014/main" id="{6BBE48DD-3722-C0F4-5C21-99F60EAA85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8689" y="4259082"/>
            <a:ext cx="109908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Fricativa Lateral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89" name="Rectangle 385">
            <a:extLst>
              <a:ext uri="{FF2B5EF4-FFF2-40B4-BE49-F238E27FC236}">
                <a16:creationId xmlns:a16="http://schemas.microsoft.com/office/drawing/2014/main" id="{6341788B-D6F7-5008-1C32-FE15E84C0D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24155" y="4248324"/>
            <a:ext cx="617443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/>
            <a:r>
              <a:rPr lang="pt-BR" altLang="pt-BR" sz="160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ɬ       ɮ</a:t>
            </a:r>
            <a:endParaRPr kumimoji="0" lang="pt-BR" altLang="pt-BR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90" name="Rectangle 386">
            <a:extLst>
              <a:ext uri="{FF2B5EF4-FFF2-40B4-BE49-F238E27FC236}">
                <a16:creationId xmlns:a16="http://schemas.microsoft.com/office/drawing/2014/main" id="{587DF02B-C1CD-B837-7FCB-59D8EB289A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8689" y="4736919"/>
            <a:ext cx="85497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Aproximante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91" name="Rectangle 387">
            <a:extLst>
              <a:ext uri="{FF2B5EF4-FFF2-40B4-BE49-F238E27FC236}">
                <a16:creationId xmlns:a16="http://schemas.microsoft.com/office/drawing/2014/main" id="{18F1B348-C06C-15FC-FACC-BB46425E74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99460" y="4726161"/>
            <a:ext cx="105798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/>
            <a:r>
              <a:rPr lang="pt-BR" altLang="pt-BR" sz="160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ʋ</a:t>
            </a:r>
            <a:endParaRPr kumimoji="0" lang="pt-BR" altLang="pt-BR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92" name="Rectangle 388">
            <a:extLst>
              <a:ext uri="{FF2B5EF4-FFF2-40B4-BE49-F238E27FC236}">
                <a16:creationId xmlns:a16="http://schemas.microsoft.com/office/drawing/2014/main" id="{9C888F08-80B6-6AF1-868F-850D746AB2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28184" y="4726161"/>
            <a:ext cx="83356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/>
            <a:r>
              <a:rPr lang="pt-BR" altLang="pt-BR" sz="160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ɹ</a:t>
            </a:r>
            <a:endParaRPr kumimoji="0" lang="pt-BR" altLang="pt-BR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93" name="Rectangle 389">
            <a:extLst>
              <a:ext uri="{FF2B5EF4-FFF2-40B4-BE49-F238E27FC236}">
                <a16:creationId xmlns:a16="http://schemas.microsoft.com/office/drawing/2014/main" id="{B38FE1F8-83E2-7577-FA12-2306EE79C1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63473" y="4726161"/>
            <a:ext cx="81754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/>
            <a:r>
              <a:rPr lang="pt-BR" altLang="pt-BR" sz="160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ɻ</a:t>
            </a:r>
            <a:endParaRPr kumimoji="0" lang="pt-BR" altLang="pt-BR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94" name="Rectangle 390">
            <a:extLst>
              <a:ext uri="{FF2B5EF4-FFF2-40B4-BE49-F238E27FC236}">
                <a16:creationId xmlns:a16="http://schemas.microsoft.com/office/drawing/2014/main" id="{1B8AC115-2D00-DC96-BF75-4F86B77E25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62650" y="4726162"/>
            <a:ext cx="221662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j</a:t>
            </a:r>
            <a:endParaRPr kumimoji="0" lang="pt-BR" altLang="pt-BR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95" name="Rectangle 391">
            <a:extLst>
              <a:ext uri="{FF2B5EF4-FFF2-40B4-BE49-F238E27FC236}">
                <a16:creationId xmlns:a16="http://schemas.microsoft.com/office/drawing/2014/main" id="{3C6E0DD4-28A7-E08B-47B1-5906474283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8689" y="5219520"/>
            <a:ext cx="105432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Aproxim. lateral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96" name="Rectangle 392">
            <a:extLst>
              <a:ext uri="{FF2B5EF4-FFF2-40B4-BE49-F238E27FC236}">
                <a16:creationId xmlns:a16="http://schemas.microsoft.com/office/drawing/2014/main" id="{02457EAE-3781-0B51-8077-A777ED1580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46858" y="5208762"/>
            <a:ext cx="56106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l</a:t>
            </a:r>
            <a:endParaRPr kumimoji="0" lang="pt-BR" altLang="pt-BR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97" name="Rectangle 393">
            <a:extLst>
              <a:ext uri="{FF2B5EF4-FFF2-40B4-BE49-F238E27FC236}">
                <a16:creationId xmlns:a16="http://schemas.microsoft.com/office/drawing/2014/main" id="{4F658CB2-86F3-14A7-D88D-5FEFF65891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23757" y="5215854"/>
            <a:ext cx="104196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/>
            <a:r>
              <a:rPr lang="pt-BR" altLang="pt-BR" sz="160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ʎ</a:t>
            </a:r>
            <a:endParaRPr kumimoji="0" lang="pt-BR" altLang="pt-BR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Rectangle 333">
            <a:extLst>
              <a:ext uri="{FF2B5EF4-FFF2-40B4-BE49-F238E27FC236}">
                <a16:creationId xmlns:a16="http://schemas.microsoft.com/office/drawing/2014/main" id="{F0CD2EAB-BCFD-F62B-9E89-9B3FD40A86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99178" y="1299743"/>
            <a:ext cx="67303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200" b="1" i="0" u="none" strike="noStrike" cap="none" normalizeH="0" baseline="0">
                <a:ln>
                  <a:noFill/>
                </a:ln>
                <a:solidFill>
                  <a:srgbClr val="FFFFFF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Pós-Alveolar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09243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6" grpId="0"/>
      <p:bldP spid="337" grpId="0"/>
      <p:bldP spid="340" grpId="0"/>
      <p:bldP spid="341" grpId="0"/>
      <p:bldP spid="345" grpId="0"/>
      <p:bldP spid="346" grpId="0"/>
      <p:bldP spid="347" grpId="0"/>
      <p:bldP spid="348" grpId="0"/>
      <p:bldP spid="349" grpId="0"/>
      <p:bldP spid="350" grpId="0"/>
      <p:bldP spid="351" grpId="0"/>
      <p:bldP spid="352" grpId="0"/>
      <p:bldP spid="353" grpId="0"/>
      <p:bldP spid="354" grpId="0"/>
      <p:bldP spid="355" grpId="0"/>
      <p:bldP spid="356" grpId="0"/>
      <p:bldP spid="357" grpId="0"/>
      <p:bldP spid="358" grpId="0"/>
      <p:bldP spid="359" grpId="0"/>
      <p:bldP spid="360" grpId="0"/>
      <p:bldP spid="361" grpId="0"/>
      <p:bldP spid="362" grpId="0"/>
      <p:bldP spid="363" grpId="0"/>
      <p:bldP spid="364" grpId="0"/>
      <p:bldP spid="365" grpId="0"/>
      <p:bldP spid="366" grpId="0"/>
      <p:bldP spid="367" grpId="0"/>
      <p:bldP spid="368" grpId="0"/>
      <p:bldP spid="369" grpId="0"/>
      <p:bldP spid="370" grpId="0"/>
      <p:bldP spid="371" grpId="0"/>
      <p:bldP spid="372" grpId="0"/>
      <p:bldP spid="373" grpId="0"/>
      <p:bldP spid="374" grpId="0"/>
      <p:bldP spid="376" grpId="0"/>
      <p:bldP spid="377" grpId="0"/>
      <p:bldP spid="379" grpId="0"/>
      <p:bldP spid="380" grpId="0"/>
      <p:bldP spid="381" grpId="0"/>
      <p:bldP spid="382" grpId="0"/>
      <p:bldP spid="383" grpId="0"/>
      <p:bldP spid="384" grpId="0"/>
      <p:bldP spid="386" grpId="0"/>
      <p:bldP spid="387" grpId="0"/>
      <p:bldP spid="388" grpId="0"/>
      <p:bldP spid="389" grpId="0"/>
      <p:bldP spid="390" grpId="0"/>
      <p:bldP spid="391" grpId="0"/>
      <p:bldP spid="392" grpId="0"/>
      <p:bldP spid="393" grpId="0"/>
      <p:bldP spid="394" grpId="0"/>
      <p:bldP spid="395" grpId="0"/>
      <p:bldP spid="396" grpId="0"/>
      <p:bldP spid="397" grpId="0"/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1100B1D-445C-9117-CDED-3AE708D8B5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21366" y="406545"/>
            <a:ext cx="6877119" cy="640080"/>
          </a:xfrm>
        </p:spPr>
        <p:txBody>
          <a:bodyPr/>
          <a:lstStyle/>
          <a:p>
            <a:pPr algn="ctr"/>
            <a:r>
              <a:rPr lang="pt-BR">
                <a:latin typeface="Cambria" panose="02040503050406030204" pitchFamily="18" charset="0"/>
                <a:ea typeface="Cambria" panose="02040503050406030204" pitchFamily="18" charset="0"/>
              </a:rPr>
              <a:t>Vogais</a:t>
            </a:r>
          </a:p>
        </p:txBody>
      </p:sp>
      <p:sp>
        <p:nvSpPr>
          <p:cNvPr id="4" name="Trapezoide 3">
            <a:extLst>
              <a:ext uri="{FF2B5EF4-FFF2-40B4-BE49-F238E27FC236}">
                <a16:creationId xmlns:a16="http://schemas.microsoft.com/office/drawing/2014/main" id="{4ADC30B9-EECB-EC2F-30DA-FC5481F98048}"/>
              </a:ext>
            </a:extLst>
          </p:cNvPr>
          <p:cNvSpPr/>
          <p:nvPr/>
        </p:nvSpPr>
        <p:spPr>
          <a:xfrm rot="10800000">
            <a:off x="3422105" y="1658406"/>
            <a:ext cx="5475642" cy="3948056"/>
          </a:xfrm>
          <a:prstGeom prst="trapezoid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D9CB2B21-CC5C-3B43-AC5B-547A8701FD5E}"/>
              </a:ext>
            </a:extLst>
          </p:cNvPr>
          <p:cNvSpPr txBox="1"/>
          <p:nvPr/>
        </p:nvSpPr>
        <p:spPr>
          <a:xfrm>
            <a:off x="3142206" y="1812177"/>
            <a:ext cx="4078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>
                <a:latin typeface="Cambria" panose="02040503050406030204" pitchFamily="18" charset="0"/>
                <a:ea typeface="Cambria" panose="02040503050406030204" pitchFamily="18" charset="0"/>
              </a:rPr>
              <a:t>i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AD827BAD-A812-DD33-0164-931886162E29}"/>
              </a:ext>
            </a:extLst>
          </p:cNvPr>
          <p:cNvSpPr txBox="1"/>
          <p:nvPr/>
        </p:nvSpPr>
        <p:spPr>
          <a:xfrm>
            <a:off x="7534099" y="5136472"/>
            <a:ext cx="4078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>
                <a:latin typeface="Cambria" panose="02040503050406030204" pitchFamily="18" charset="0"/>
                <a:ea typeface="Cambria" panose="02040503050406030204" pitchFamily="18" charset="0"/>
              </a:rPr>
              <a:t>ɑ</a:t>
            </a: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D6B8A01B-F847-DADB-9947-FAD13F5F6CA1}"/>
              </a:ext>
            </a:extLst>
          </p:cNvPr>
          <p:cNvSpPr txBox="1"/>
          <p:nvPr/>
        </p:nvSpPr>
        <p:spPr>
          <a:xfrm>
            <a:off x="3510731" y="1798327"/>
            <a:ext cx="4078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>
                <a:latin typeface="Cambria" panose="02040503050406030204" pitchFamily="18" charset="0"/>
                <a:ea typeface="Cambria" panose="02040503050406030204" pitchFamily="18" charset="0"/>
              </a:rPr>
              <a:t>y</a:t>
            </a: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761EF312-C8B4-B5F9-9B59-95E8DEF7FC5D}"/>
              </a:ext>
            </a:extLst>
          </p:cNvPr>
          <p:cNvSpPr txBox="1"/>
          <p:nvPr/>
        </p:nvSpPr>
        <p:spPr>
          <a:xfrm>
            <a:off x="6004545" y="1814952"/>
            <a:ext cx="4078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>
                <a:latin typeface="Cambria" panose="02040503050406030204" pitchFamily="18" charset="0"/>
                <a:ea typeface="Cambria" panose="02040503050406030204" pitchFamily="18" charset="0"/>
              </a:rPr>
              <a:t>ɨ</a:t>
            </a: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4A9B64FF-05D1-353B-9D98-1B7842CCF9AD}"/>
              </a:ext>
            </a:extLst>
          </p:cNvPr>
          <p:cNvSpPr txBox="1"/>
          <p:nvPr/>
        </p:nvSpPr>
        <p:spPr>
          <a:xfrm>
            <a:off x="8268371" y="1801102"/>
            <a:ext cx="4078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>
                <a:latin typeface="Cambria" panose="02040503050406030204" pitchFamily="18" charset="0"/>
                <a:ea typeface="Cambria" panose="02040503050406030204" pitchFamily="18" charset="0"/>
              </a:rPr>
              <a:t>ɯ</a:t>
            </a: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43906F53-73D4-D544-401D-43A0B21EDC73}"/>
              </a:ext>
            </a:extLst>
          </p:cNvPr>
          <p:cNvSpPr txBox="1"/>
          <p:nvPr/>
        </p:nvSpPr>
        <p:spPr>
          <a:xfrm>
            <a:off x="8769896" y="1803877"/>
            <a:ext cx="4078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>
                <a:latin typeface="Cambria" panose="02040503050406030204" pitchFamily="18" charset="0"/>
                <a:ea typeface="Cambria" panose="02040503050406030204" pitchFamily="18" charset="0"/>
              </a:rPr>
              <a:t>u</a:t>
            </a:r>
          </a:p>
        </p:txBody>
      </p:sp>
      <p:sp>
        <p:nvSpPr>
          <p:cNvPr id="12" name="CaixaDeTexto 11">
            <a:extLst>
              <a:ext uri="{FF2B5EF4-FFF2-40B4-BE49-F238E27FC236}">
                <a16:creationId xmlns:a16="http://schemas.microsoft.com/office/drawing/2014/main" id="{07E01E57-035C-AE77-ADF5-6997DD61B5C3}"/>
              </a:ext>
            </a:extLst>
          </p:cNvPr>
          <p:cNvSpPr txBox="1"/>
          <p:nvPr/>
        </p:nvSpPr>
        <p:spPr>
          <a:xfrm>
            <a:off x="5990701" y="5139247"/>
            <a:ext cx="4078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>
                <a:latin typeface="Cambria" panose="02040503050406030204" pitchFamily="18" charset="0"/>
                <a:ea typeface="Cambria" panose="02040503050406030204" pitchFamily="18" charset="0"/>
              </a:rPr>
              <a:t>a</a:t>
            </a:r>
          </a:p>
        </p:txBody>
      </p: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0F43BA7F-AE62-742E-C057-6935DD069F24}"/>
              </a:ext>
            </a:extLst>
          </p:cNvPr>
          <p:cNvSpPr txBox="1"/>
          <p:nvPr/>
        </p:nvSpPr>
        <p:spPr>
          <a:xfrm>
            <a:off x="3898675" y="5142022"/>
            <a:ext cx="4078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>
                <a:latin typeface="Cambria" panose="02040503050406030204" pitchFamily="18" charset="0"/>
                <a:ea typeface="Cambria" panose="02040503050406030204" pitchFamily="18" charset="0"/>
              </a:rPr>
              <a:t>æ</a:t>
            </a:r>
          </a:p>
        </p:txBody>
      </p:sp>
      <p:sp>
        <p:nvSpPr>
          <p:cNvPr id="14" name="CaixaDeTexto 13">
            <a:extLst>
              <a:ext uri="{FF2B5EF4-FFF2-40B4-BE49-F238E27FC236}">
                <a16:creationId xmlns:a16="http://schemas.microsoft.com/office/drawing/2014/main" id="{0D684BB8-6B26-19ED-20EE-007CF6702244}"/>
              </a:ext>
            </a:extLst>
          </p:cNvPr>
          <p:cNvSpPr txBox="1"/>
          <p:nvPr/>
        </p:nvSpPr>
        <p:spPr>
          <a:xfrm>
            <a:off x="7935874" y="5139247"/>
            <a:ext cx="4078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>
                <a:latin typeface="Cambria" panose="02040503050406030204" pitchFamily="18" charset="0"/>
                <a:ea typeface="Cambria" panose="02040503050406030204" pitchFamily="18" charset="0"/>
              </a:rPr>
              <a:t>ɒ</a:t>
            </a:r>
          </a:p>
        </p:txBody>
      </p:sp>
      <p:sp>
        <p:nvSpPr>
          <p:cNvPr id="15" name="CaixaDeTexto 14">
            <a:extLst>
              <a:ext uri="{FF2B5EF4-FFF2-40B4-BE49-F238E27FC236}">
                <a16:creationId xmlns:a16="http://schemas.microsoft.com/office/drawing/2014/main" id="{46E0D100-3F14-B6E5-F369-63A3B81E602B}"/>
              </a:ext>
            </a:extLst>
          </p:cNvPr>
          <p:cNvSpPr txBox="1"/>
          <p:nvPr/>
        </p:nvSpPr>
        <p:spPr>
          <a:xfrm>
            <a:off x="4383586" y="5144797"/>
            <a:ext cx="4078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>
                <a:latin typeface="Cambria" panose="02040503050406030204" pitchFamily="18" charset="0"/>
                <a:ea typeface="Cambria" panose="02040503050406030204" pitchFamily="18" charset="0"/>
              </a:rPr>
              <a:t>ɶ</a:t>
            </a:r>
          </a:p>
        </p:txBody>
      </p:sp>
      <p:sp>
        <p:nvSpPr>
          <p:cNvPr id="16" name="CaixaDeTexto 15">
            <a:extLst>
              <a:ext uri="{FF2B5EF4-FFF2-40B4-BE49-F238E27FC236}">
                <a16:creationId xmlns:a16="http://schemas.microsoft.com/office/drawing/2014/main" id="{479B84A1-AE8A-F3D4-5CB8-5347C238609F}"/>
              </a:ext>
            </a:extLst>
          </p:cNvPr>
          <p:cNvSpPr txBox="1"/>
          <p:nvPr/>
        </p:nvSpPr>
        <p:spPr>
          <a:xfrm>
            <a:off x="3361106" y="2928851"/>
            <a:ext cx="4078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>
                <a:latin typeface="Cambria" panose="02040503050406030204" pitchFamily="18" charset="0"/>
                <a:ea typeface="Cambria" panose="02040503050406030204" pitchFamily="18" charset="0"/>
              </a:rPr>
              <a:t>e</a:t>
            </a:r>
          </a:p>
        </p:txBody>
      </p:sp>
      <p:sp>
        <p:nvSpPr>
          <p:cNvPr id="17" name="CaixaDeTexto 16">
            <a:extLst>
              <a:ext uri="{FF2B5EF4-FFF2-40B4-BE49-F238E27FC236}">
                <a16:creationId xmlns:a16="http://schemas.microsoft.com/office/drawing/2014/main" id="{97D4C07F-7D46-45A7-5542-3D19A37E7C39}"/>
              </a:ext>
            </a:extLst>
          </p:cNvPr>
          <p:cNvSpPr txBox="1"/>
          <p:nvPr/>
        </p:nvSpPr>
        <p:spPr>
          <a:xfrm>
            <a:off x="3646506" y="3995647"/>
            <a:ext cx="4078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>
                <a:latin typeface="Cambria" panose="02040503050406030204" pitchFamily="18" charset="0"/>
                <a:ea typeface="Cambria" panose="02040503050406030204" pitchFamily="18" charset="0"/>
              </a:rPr>
              <a:t>ɛ</a:t>
            </a:r>
          </a:p>
        </p:txBody>
      </p:sp>
      <p:sp>
        <p:nvSpPr>
          <p:cNvPr id="18" name="CaixaDeTexto 17">
            <a:extLst>
              <a:ext uri="{FF2B5EF4-FFF2-40B4-BE49-F238E27FC236}">
                <a16:creationId xmlns:a16="http://schemas.microsoft.com/office/drawing/2014/main" id="{A8FBDC2B-2911-FF2E-FA65-27FB844FCEB2}"/>
              </a:ext>
            </a:extLst>
          </p:cNvPr>
          <p:cNvSpPr txBox="1"/>
          <p:nvPr/>
        </p:nvSpPr>
        <p:spPr>
          <a:xfrm>
            <a:off x="3846014" y="2931626"/>
            <a:ext cx="4078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>
                <a:latin typeface="Cambria" panose="02040503050406030204" pitchFamily="18" charset="0"/>
                <a:ea typeface="Cambria" panose="02040503050406030204" pitchFamily="18" charset="0"/>
              </a:rPr>
              <a:t>ø</a:t>
            </a:r>
          </a:p>
        </p:txBody>
      </p:sp>
      <p:sp>
        <p:nvSpPr>
          <p:cNvPr id="19" name="CaixaDeTexto 18">
            <a:extLst>
              <a:ext uri="{FF2B5EF4-FFF2-40B4-BE49-F238E27FC236}">
                <a16:creationId xmlns:a16="http://schemas.microsoft.com/office/drawing/2014/main" id="{3E0B25E5-10AD-C95B-44E2-E767568C159A}"/>
              </a:ext>
            </a:extLst>
          </p:cNvPr>
          <p:cNvSpPr txBox="1"/>
          <p:nvPr/>
        </p:nvSpPr>
        <p:spPr>
          <a:xfrm>
            <a:off x="8038394" y="2934401"/>
            <a:ext cx="4078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>
                <a:latin typeface="Cambria" panose="02040503050406030204" pitchFamily="18" charset="0"/>
                <a:ea typeface="Cambria" panose="02040503050406030204" pitchFamily="18" charset="0"/>
              </a:rPr>
              <a:t>ɤ</a:t>
            </a:r>
          </a:p>
        </p:txBody>
      </p:sp>
      <p:sp>
        <p:nvSpPr>
          <p:cNvPr id="20" name="CaixaDeTexto 19">
            <a:extLst>
              <a:ext uri="{FF2B5EF4-FFF2-40B4-BE49-F238E27FC236}">
                <a16:creationId xmlns:a16="http://schemas.microsoft.com/office/drawing/2014/main" id="{0EFAC48E-8E47-0F5B-1A37-D7AA65FA415D}"/>
              </a:ext>
            </a:extLst>
          </p:cNvPr>
          <p:cNvSpPr txBox="1"/>
          <p:nvPr/>
        </p:nvSpPr>
        <p:spPr>
          <a:xfrm>
            <a:off x="8539923" y="2937176"/>
            <a:ext cx="4078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>
                <a:latin typeface="Cambria" panose="02040503050406030204" pitchFamily="18" charset="0"/>
                <a:ea typeface="Cambria" panose="02040503050406030204" pitchFamily="18" charset="0"/>
              </a:rPr>
              <a:t>o</a:t>
            </a:r>
          </a:p>
        </p:txBody>
      </p:sp>
      <p:sp>
        <p:nvSpPr>
          <p:cNvPr id="21" name="CaixaDeTexto 20">
            <a:extLst>
              <a:ext uri="{FF2B5EF4-FFF2-40B4-BE49-F238E27FC236}">
                <a16:creationId xmlns:a16="http://schemas.microsoft.com/office/drawing/2014/main" id="{0FEFCFE8-A3BF-0DFE-0ADD-E1B82218F201}"/>
              </a:ext>
            </a:extLst>
          </p:cNvPr>
          <p:cNvSpPr txBox="1"/>
          <p:nvPr/>
        </p:nvSpPr>
        <p:spPr>
          <a:xfrm>
            <a:off x="4114785" y="3998422"/>
            <a:ext cx="4078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>
                <a:latin typeface="Cambria" panose="02040503050406030204" pitchFamily="18" charset="0"/>
                <a:ea typeface="Cambria" panose="02040503050406030204" pitchFamily="18" charset="0"/>
              </a:rPr>
              <a:t>œ</a:t>
            </a:r>
          </a:p>
        </p:txBody>
      </p:sp>
      <p:sp>
        <p:nvSpPr>
          <p:cNvPr id="22" name="CaixaDeTexto 21">
            <a:extLst>
              <a:ext uri="{FF2B5EF4-FFF2-40B4-BE49-F238E27FC236}">
                <a16:creationId xmlns:a16="http://schemas.microsoft.com/office/drawing/2014/main" id="{A8F07092-5131-F0F4-351D-D04EC25FEB38}"/>
              </a:ext>
            </a:extLst>
          </p:cNvPr>
          <p:cNvSpPr txBox="1"/>
          <p:nvPr/>
        </p:nvSpPr>
        <p:spPr>
          <a:xfrm>
            <a:off x="7741894" y="4001197"/>
            <a:ext cx="4078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>
                <a:latin typeface="Cambria" panose="02040503050406030204" pitchFamily="18" charset="0"/>
                <a:ea typeface="Cambria" panose="02040503050406030204" pitchFamily="18" charset="0"/>
              </a:rPr>
              <a:t>ʌ</a:t>
            </a:r>
          </a:p>
        </p:txBody>
      </p:sp>
      <p:sp>
        <p:nvSpPr>
          <p:cNvPr id="23" name="CaixaDeTexto 22">
            <a:extLst>
              <a:ext uri="{FF2B5EF4-FFF2-40B4-BE49-F238E27FC236}">
                <a16:creationId xmlns:a16="http://schemas.microsoft.com/office/drawing/2014/main" id="{6C5FA6AB-7CE9-D575-6B44-34A676D886D5}"/>
              </a:ext>
            </a:extLst>
          </p:cNvPr>
          <p:cNvSpPr txBox="1"/>
          <p:nvPr/>
        </p:nvSpPr>
        <p:spPr>
          <a:xfrm>
            <a:off x="8243419" y="3987347"/>
            <a:ext cx="4078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>
                <a:latin typeface="Cambria" panose="02040503050406030204" pitchFamily="18" charset="0"/>
                <a:ea typeface="Cambria" panose="02040503050406030204" pitchFamily="18" charset="0"/>
              </a:rPr>
              <a:t>ɔ</a:t>
            </a:r>
          </a:p>
        </p:txBody>
      </p:sp>
      <p:sp>
        <p:nvSpPr>
          <p:cNvPr id="24" name="CaixaDeTexto 23">
            <a:extLst>
              <a:ext uri="{FF2B5EF4-FFF2-40B4-BE49-F238E27FC236}">
                <a16:creationId xmlns:a16="http://schemas.microsoft.com/office/drawing/2014/main" id="{3110A3B2-DB36-A8F9-3A8C-E257D86B3ECD}"/>
              </a:ext>
            </a:extLst>
          </p:cNvPr>
          <p:cNvSpPr txBox="1"/>
          <p:nvPr/>
        </p:nvSpPr>
        <p:spPr>
          <a:xfrm>
            <a:off x="5990691" y="3480257"/>
            <a:ext cx="4078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>
                <a:latin typeface="Cambria" panose="02040503050406030204" pitchFamily="18" charset="0"/>
                <a:ea typeface="Cambria" panose="02040503050406030204" pitchFamily="18" charset="0"/>
              </a:rPr>
              <a:t>ə</a:t>
            </a:r>
          </a:p>
        </p:txBody>
      </p:sp>
      <p:sp>
        <p:nvSpPr>
          <p:cNvPr id="25" name="CaixaDeTexto 24">
            <a:extLst>
              <a:ext uri="{FF2B5EF4-FFF2-40B4-BE49-F238E27FC236}">
                <a16:creationId xmlns:a16="http://schemas.microsoft.com/office/drawing/2014/main" id="{47E1E502-CAD8-0D7A-FB36-CC5C2D917CED}"/>
              </a:ext>
            </a:extLst>
          </p:cNvPr>
          <p:cNvSpPr txBox="1"/>
          <p:nvPr/>
        </p:nvSpPr>
        <p:spPr>
          <a:xfrm>
            <a:off x="5996225" y="4001197"/>
            <a:ext cx="4078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>
                <a:latin typeface="Cambria" panose="02040503050406030204" pitchFamily="18" charset="0"/>
                <a:ea typeface="Cambria" panose="02040503050406030204" pitchFamily="18" charset="0"/>
              </a:rPr>
              <a:t>ɜ</a:t>
            </a:r>
          </a:p>
        </p:txBody>
      </p:sp>
      <p:sp>
        <p:nvSpPr>
          <p:cNvPr id="26" name="CaixaDeTexto 25">
            <a:extLst>
              <a:ext uri="{FF2B5EF4-FFF2-40B4-BE49-F238E27FC236}">
                <a16:creationId xmlns:a16="http://schemas.microsoft.com/office/drawing/2014/main" id="{7984B25F-1CFC-E07B-945F-85B5BD995A97}"/>
              </a:ext>
            </a:extLst>
          </p:cNvPr>
          <p:cNvSpPr txBox="1"/>
          <p:nvPr/>
        </p:nvSpPr>
        <p:spPr>
          <a:xfrm>
            <a:off x="5993476" y="4560147"/>
            <a:ext cx="4078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>
                <a:latin typeface="Cambria" panose="02040503050406030204" pitchFamily="18" charset="0"/>
                <a:ea typeface="Cambria" panose="02040503050406030204" pitchFamily="18" charset="0"/>
              </a:rPr>
              <a:t>ɐ</a:t>
            </a:r>
          </a:p>
        </p:txBody>
      </p:sp>
      <p:sp>
        <p:nvSpPr>
          <p:cNvPr id="27" name="CaixaDeTexto 26">
            <a:extLst>
              <a:ext uri="{FF2B5EF4-FFF2-40B4-BE49-F238E27FC236}">
                <a16:creationId xmlns:a16="http://schemas.microsoft.com/office/drawing/2014/main" id="{A7B43E96-AE25-C6B0-659E-3FD4F5B8BAF7}"/>
              </a:ext>
            </a:extLst>
          </p:cNvPr>
          <p:cNvSpPr txBox="1"/>
          <p:nvPr/>
        </p:nvSpPr>
        <p:spPr>
          <a:xfrm>
            <a:off x="4342015" y="2330341"/>
            <a:ext cx="4078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>
                <a:latin typeface="Cambria" panose="02040503050406030204" pitchFamily="18" charset="0"/>
                <a:ea typeface="Cambria" panose="02040503050406030204" pitchFamily="18" charset="0"/>
              </a:rPr>
              <a:t>ɪ</a:t>
            </a:r>
          </a:p>
        </p:txBody>
      </p:sp>
      <p:sp>
        <p:nvSpPr>
          <p:cNvPr id="28" name="CaixaDeTexto 27">
            <a:extLst>
              <a:ext uri="{FF2B5EF4-FFF2-40B4-BE49-F238E27FC236}">
                <a16:creationId xmlns:a16="http://schemas.microsoft.com/office/drawing/2014/main" id="{F22623A9-AC6C-5FCC-D2B6-72E6D45546D8}"/>
              </a:ext>
            </a:extLst>
          </p:cNvPr>
          <p:cNvSpPr txBox="1"/>
          <p:nvPr/>
        </p:nvSpPr>
        <p:spPr>
          <a:xfrm>
            <a:off x="7487005" y="2333116"/>
            <a:ext cx="4078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>
                <a:latin typeface="Cambria" panose="02040503050406030204" pitchFamily="18" charset="0"/>
                <a:ea typeface="Cambria" panose="02040503050406030204" pitchFamily="18" charset="0"/>
              </a:rPr>
              <a:t>ʊ</a:t>
            </a:r>
          </a:p>
        </p:txBody>
      </p:sp>
      <p:sp>
        <p:nvSpPr>
          <p:cNvPr id="29" name="Chave Direita 28">
            <a:extLst>
              <a:ext uri="{FF2B5EF4-FFF2-40B4-BE49-F238E27FC236}">
                <a16:creationId xmlns:a16="http://schemas.microsoft.com/office/drawing/2014/main" id="{28F22EC1-F7A6-5EFC-7673-DE48BF2B4BD5}"/>
              </a:ext>
            </a:extLst>
          </p:cNvPr>
          <p:cNvSpPr/>
          <p:nvPr/>
        </p:nvSpPr>
        <p:spPr>
          <a:xfrm>
            <a:off x="6412358" y="3632433"/>
            <a:ext cx="210547" cy="1389379"/>
          </a:xfrm>
          <a:prstGeom prst="righ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73552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1100B1D-445C-9117-CDED-3AE708D8B5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21366" y="406545"/>
            <a:ext cx="6877119" cy="640080"/>
          </a:xfrm>
        </p:spPr>
        <p:txBody>
          <a:bodyPr/>
          <a:lstStyle/>
          <a:p>
            <a:pPr algn="ctr"/>
            <a:r>
              <a:rPr lang="pt-BR">
                <a:latin typeface="Cambria" panose="02040503050406030204" pitchFamily="18" charset="0"/>
                <a:ea typeface="Cambria" panose="02040503050406030204" pitchFamily="18" charset="0"/>
              </a:rPr>
              <a:t>Vogais do Português</a:t>
            </a:r>
          </a:p>
        </p:txBody>
      </p:sp>
      <p:sp>
        <p:nvSpPr>
          <p:cNvPr id="4" name="Trapezoide 3">
            <a:extLst>
              <a:ext uri="{FF2B5EF4-FFF2-40B4-BE49-F238E27FC236}">
                <a16:creationId xmlns:a16="http://schemas.microsoft.com/office/drawing/2014/main" id="{4ADC30B9-EECB-EC2F-30DA-FC5481F98048}"/>
              </a:ext>
            </a:extLst>
          </p:cNvPr>
          <p:cNvSpPr/>
          <p:nvPr/>
        </p:nvSpPr>
        <p:spPr>
          <a:xfrm rot="10800000">
            <a:off x="3422105" y="1658406"/>
            <a:ext cx="5475642" cy="3948056"/>
          </a:xfrm>
          <a:prstGeom prst="trapezoid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D9CB2B21-CC5C-3B43-AC5B-547A8701FD5E}"/>
              </a:ext>
            </a:extLst>
          </p:cNvPr>
          <p:cNvSpPr txBox="1"/>
          <p:nvPr/>
        </p:nvSpPr>
        <p:spPr>
          <a:xfrm>
            <a:off x="3142206" y="1812177"/>
            <a:ext cx="4078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i</a:t>
            </a: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761EF312-C8B4-B5F9-9B59-95E8DEF7FC5D}"/>
              </a:ext>
            </a:extLst>
          </p:cNvPr>
          <p:cNvSpPr txBox="1"/>
          <p:nvPr/>
        </p:nvSpPr>
        <p:spPr>
          <a:xfrm>
            <a:off x="6004545" y="1814952"/>
            <a:ext cx="4078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ɨ</a:t>
            </a: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43906F53-73D4-D544-401D-43A0B21EDC73}"/>
              </a:ext>
            </a:extLst>
          </p:cNvPr>
          <p:cNvSpPr txBox="1"/>
          <p:nvPr/>
        </p:nvSpPr>
        <p:spPr>
          <a:xfrm>
            <a:off x="8769896" y="1803877"/>
            <a:ext cx="4078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u</a:t>
            </a:r>
          </a:p>
        </p:txBody>
      </p:sp>
      <p:sp>
        <p:nvSpPr>
          <p:cNvPr id="12" name="CaixaDeTexto 11">
            <a:extLst>
              <a:ext uri="{FF2B5EF4-FFF2-40B4-BE49-F238E27FC236}">
                <a16:creationId xmlns:a16="http://schemas.microsoft.com/office/drawing/2014/main" id="{07E01E57-035C-AE77-ADF5-6997DD61B5C3}"/>
              </a:ext>
            </a:extLst>
          </p:cNvPr>
          <p:cNvSpPr txBox="1"/>
          <p:nvPr/>
        </p:nvSpPr>
        <p:spPr>
          <a:xfrm>
            <a:off x="5990701" y="5139247"/>
            <a:ext cx="4078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a</a:t>
            </a:r>
          </a:p>
        </p:txBody>
      </p:sp>
      <p:sp>
        <p:nvSpPr>
          <p:cNvPr id="16" name="CaixaDeTexto 15">
            <a:extLst>
              <a:ext uri="{FF2B5EF4-FFF2-40B4-BE49-F238E27FC236}">
                <a16:creationId xmlns:a16="http://schemas.microsoft.com/office/drawing/2014/main" id="{479B84A1-AE8A-F3D4-5CB8-5347C238609F}"/>
              </a:ext>
            </a:extLst>
          </p:cNvPr>
          <p:cNvSpPr txBox="1"/>
          <p:nvPr/>
        </p:nvSpPr>
        <p:spPr>
          <a:xfrm>
            <a:off x="3361106" y="2928851"/>
            <a:ext cx="4078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e</a:t>
            </a:r>
          </a:p>
        </p:txBody>
      </p:sp>
      <p:sp>
        <p:nvSpPr>
          <p:cNvPr id="17" name="CaixaDeTexto 16">
            <a:extLst>
              <a:ext uri="{FF2B5EF4-FFF2-40B4-BE49-F238E27FC236}">
                <a16:creationId xmlns:a16="http://schemas.microsoft.com/office/drawing/2014/main" id="{97D4C07F-7D46-45A7-5542-3D19A37E7C39}"/>
              </a:ext>
            </a:extLst>
          </p:cNvPr>
          <p:cNvSpPr txBox="1"/>
          <p:nvPr/>
        </p:nvSpPr>
        <p:spPr>
          <a:xfrm>
            <a:off x="3646506" y="3995647"/>
            <a:ext cx="4078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ɛ</a:t>
            </a:r>
          </a:p>
        </p:txBody>
      </p:sp>
      <p:sp>
        <p:nvSpPr>
          <p:cNvPr id="20" name="CaixaDeTexto 19">
            <a:extLst>
              <a:ext uri="{FF2B5EF4-FFF2-40B4-BE49-F238E27FC236}">
                <a16:creationId xmlns:a16="http://schemas.microsoft.com/office/drawing/2014/main" id="{0EFAC48E-8E47-0F5B-1A37-D7AA65FA415D}"/>
              </a:ext>
            </a:extLst>
          </p:cNvPr>
          <p:cNvSpPr txBox="1"/>
          <p:nvPr/>
        </p:nvSpPr>
        <p:spPr>
          <a:xfrm>
            <a:off x="8539923" y="2937176"/>
            <a:ext cx="4078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o</a:t>
            </a:r>
          </a:p>
        </p:txBody>
      </p:sp>
      <p:sp>
        <p:nvSpPr>
          <p:cNvPr id="23" name="CaixaDeTexto 22">
            <a:extLst>
              <a:ext uri="{FF2B5EF4-FFF2-40B4-BE49-F238E27FC236}">
                <a16:creationId xmlns:a16="http://schemas.microsoft.com/office/drawing/2014/main" id="{6C5FA6AB-7CE9-D575-6B44-34A676D886D5}"/>
              </a:ext>
            </a:extLst>
          </p:cNvPr>
          <p:cNvSpPr txBox="1"/>
          <p:nvPr/>
        </p:nvSpPr>
        <p:spPr>
          <a:xfrm>
            <a:off x="8243419" y="3987347"/>
            <a:ext cx="4078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ɔ</a:t>
            </a:r>
          </a:p>
        </p:txBody>
      </p:sp>
      <p:sp>
        <p:nvSpPr>
          <p:cNvPr id="24" name="CaixaDeTexto 23">
            <a:extLst>
              <a:ext uri="{FF2B5EF4-FFF2-40B4-BE49-F238E27FC236}">
                <a16:creationId xmlns:a16="http://schemas.microsoft.com/office/drawing/2014/main" id="{3110A3B2-DB36-A8F9-3A8C-E257D86B3ECD}"/>
              </a:ext>
            </a:extLst>
          </p:cNvPr>
          <p:cNvSpPr txBox="1"/>
          <p:nvPr/>
        </p:nvSpPr>
        <p:spPr>
          <a:xfrm>
            <a:off x="5990691" y="3480257"/>
            <a:ext cx="4078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ə</a:t>
            </a:r>
          </a:p>
        </p:txBody>
      </p:sp>
      <p:sp>
        <p:nvSpPr>
          <p:cNvPr id="25" name="CaixaDeTexto 24">
            <a:extLst>
              <a:ext uri="{FF2B5EF4-FFF2-40B4-BE49-F238E27FC236}">
                <a16:creationId xmlns:a16="http://schemas.microsoft.com/office/drawing/2014/main" id="{47E1E502-CAD8-0D7A-FB36-CC5C2D917CED}"/>
              </a:ext>
            </a:extLst>
          </p:cNvPr>
          <p:cNvSpPr txBox="1"/>
          <p:nvPr/>
        </p:nvSpPr>
        <p:spPr>
          <a:xfrm>
            <a:off x="5996225" y="4001197"/>
            <a:ext cx="4078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ɜ</a:t>
            </a:r>
          </a:p>
        </p:txBody>
      </p:sp>
      <p:sp>
        <p:nvSpPr>
          <p:cNvPr id="26" name="CaixaDeTexto 25">
            <a:extLst>
              <a:ext uri="{FF2B5EF4-FFF2-40B4-BE49-F238E27FC236}">
                <a16:creationId xmlns:a16="http://schemas.microsoft.com/office/drawing/2014/main" id="{7984B25F-1CFC-E07B-945F-85B5BD995A97}"/>
              </a:ext>
            </a:extLst>
          </p:cNvPr>
          <p:cNvSpPr txBox="1"/>
          <p:nvPr/>
        </p:nvSpPr>
        <p:spPr>
          <a:xfrm>
            <a:off x="5993476" y="4560147"/>
            <a:ext cx="4078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>
                <a:latin typeface="Cambria" panose="02040503050406030204" pitchFamily="18" charset="0"/>
                <a:ea typeface="Cambria" panose="02040503050406030204" pitchFamily="18" charset="0"/>
              </a:rPr>
              <a:t>ɐ</a:t>
            </a:r>
          </a:p>
        </p:txBody>
      </p:sp>
      <p:sp>
        <p:nvSpPr>
          <p:cNvPr id="27" name="CaixaDeTexto 26">
            <a:extLst>
              <a:ext uri="{FF2B5EF4-FFF2-40B4-BE49-F238E27FC236}">
                <a16:creationId xmlns:a16="http://schemas.microsoft.com/office/drawing/2014/main" id="{A7B43E96-AE25-C6B0-659E-3FD4F5B8BAF7}"/>
              </a:ext>
            </a:extLst>
          </p:cNvPr>
          <p:cNvSpPr txBox="1"/>
          <p:nvPr/>
        </p:nvSpPr>
        <p:spPr>
          <a:xfrm>
            <a:off x="4342015" y="2330341"/>
            <a:ext cx="4078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>
                <a:latin typeface="Cambria" panose="02040503050406030204" pitchFamily="18" charset="0"/>
                <a:ea typeface="Cambria" panose="02040503050406030204" pitchFamily="18" charset="0"/>
              </a:rPr>
              <a:t>ɪ</a:t>
            </a:r>
          </a:p>
        </p:txBody>
      </p:sp>
      <p:sp>
        <p:nvSpPr>
          <p:cNvPr id="28" name="CaixaDeTexto 27">
            <a:extLst>
              <a:ext uri="{FF2B5EF4-FFF2-40B4-BE49-F238E27FC236}">
                <a16:creationId xmlns:a16="http://schemas.microsoft.com/office/drawing/2014/main" id="{F22623A9-AC6C-5FCC-D2B6-72E6D45546D8}"/>
              </a:ext>
            </a:extLst>
          </p:cNvPr>
          <p:cNvSpPr txBox="1"/>
          <p:nvPr/>
        </p:nvSpPr>
        <p:spPr>
          <a:xfrm>
            <a:off x="7487005" y="2333116"/>
            <a:ext cx="4078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>
                <a:latin typeface="Cambria" panose="02040503050406030204" pitchFamily="18" charset="0"/>
                <a:ea typeface="Cambria" panose="02040503050406030204" pitchFamily="18" charset="0"/>
              </a:rPr>
              <a:t>ʊ</a:t>
            </a:r>
          </a:p>
        </p:txBody>
      </p:sp>
      <p:sp>
        <p:nvSpPr>
          <p:cNvPr id="29" name="Chave Direita 28">
            <a:extLst>
              <a:ext uri="{FF2B5EF4-FFF2-40B4-BE49-F238E27FC236}">
                <a16:creationId xmlns:a16="http://schemas.microsoft.com/office/drawing/2014/main" id="{28F22EC1-F7A6-5EFC-7673-DE48BF2B4BD5}"/>
              </a:ext>
            </a:extLst>
          </p:cNvPr>
          <p:cNvSpPr/>
          <p:nvPr/>
        </p:nvSpPr>
        <p:spPr>
          <a:xfrm>
            <a:off x="6412358" y="3632433"/>
            <a:ext cx="210547" cy="1389379"/>
          </a:xfrm>
          <a:prstGeom prst="righ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74138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/>
      <p:bldP spid="11" grpId="0"/>
      <p:bldP spid="12" grpId="0"/>
      <p:bldP spid="16" grpId="0"/>
      <p:bldP spid="17" grpId="0"/>
      <p:bldP spid="20" grpId="0"/>
      <p:bldP spid="23" grpId="0"/>
      <p:bldP spid="24" grpId="0"/>
      <p:bldP spid="25" grpId="0"/>
      <p:bldP spid="26" grpId="0"/>
      <p:bldP spid="27" grpId="0"/>
      <p:bldP spid="28" grpId="0"/>
      <p:bldP spid="29" grpId="0" animBg="1"/>
    </p:bldLst>
  </p:timing>
</p:sld>
</file>

<file path=ppt/theme/theme1.xml><?xml version="1.0" encoding="utf-8"?>
<a:theme xmlns:a="http://schemas.openxmlformats.org/drawingml/2006/main" name="DocBoas-vinda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Segoe UI">
      <a:majorFont>
        <a:latin typeface="Segoe UI Light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60957305_TF10001108_Win32" id="{28A79BE7-1959-4F88-894F-C0DF83BEA638}" vid="{43AF368F-97C8-445F-AF65-9C3884FDC69E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{B9B36B9C-9F5B-4B33-BB17-5078961F3EA3}tf10001108_win32</Template>
  <TotalTime>326</TotalTime>
  <Words>140</Words>
  <Application>Microsoft Office PowerPoint</Application>
  <PresentationFormat>Widescreen</PresentationFormat>
  <Paragraphs>100</Paragraphs>
  <Slides>4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11" baseType="lpstr">
      <vt:lpstr>Arial</vt:lpstr>
      <vt:lpstr>Calibri</vt:lpstr>
      <vt:lpstr>Cambria</vt:lpstr>
      <vt:lpstr>Segoe UI</vt:lpstr>
      <vt:lpstr>Segoe UI Light</vt:lpstr>
      <vt:lpstr>Times New Roman</vt:lpstr>
      <vt:lpstr>DocBoas-vindas</vt:lpstr>
      <vt:lpstr>Alfabeto Fonético Internacional</vt:lpstr>
      <vt:lpstr>Consoantes Pulmonares (Pulmônicas)</vt:lpstr>
      <vt:lpstr>Vogais</vt:lpstr>
      <vt:lpstr>Vogais do Português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Bem-vindo ao PowerPoint</dc:title>
  <dc:creator>Paulo Chagas de Souza</dc:creator>
  <cp:keywords/>
  <cp:lastModifiedBy>Paulo Chagas de Souza</cp:lastModifiedBy>
  <cp:revision>9</cp:revision>
  <dcterms:created xsi:type="dcterms:W3CDTF">2023-03-12T17:12:27Z</dcterms:created>
  <dcterms:modified xsi:type="dcterms:W3CDTF">2023-03-16T12:07:07Z</dcterms:modified>
  <cp:version/>
</cp:coreProperties>
</file>