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5" r:id="rId3"/>
    <p:sldId id="267" r:id="rId4"/>
    <p:sldId id="264" r:id="rId5"/>
    <p:sldId id="266" r:id="rId6"/>
    <p:sldId id="261" r:id="rId7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17/05/2023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/>
          </a:bodyPr>
          <a:lstStyle/>
          <a:p>
            <a:r>
              <a:rPr lang="pt-BR" sz="2800" dirty="0"/>
              <a:t>A construção da identidade</a:t>
            </a: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85800" y="381000"/>
            <a:ext cx="7772400" cy="117579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SOCIOLOGIA RURAL– ZEB2317</a:t>
            </a:r>
            <a:b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ZOOTECNIA</a:t>
            </a:r>
            <a:b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1600" b="0" i="1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Professor Marcelo </a:t>
            </a:r>
            <a:r>
              <a:rPr kumimoji="0" lang="pt-BR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Ribeiro </a:t>
            </a:r>
            <a:endParaRPr kumimoji="0" lang="pt-BR" sz="4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As identidades adquirem sentido por meio da linguagem e dos sistemas simbólicos pelos quais elas são representadas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As representações sociais (que podem ser identificadas com o senso comum, as ideias, as imagens, as concepções e as visões de mundo) atuam simbolicamente para classificar o mundo e nossas relações no seu interior 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As representações suportam a construção de uma identidade definida por um lugar no mundo, construído, em larga medida, pela percepção do lugar do outro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 identidade, portanto, é relacional, ou seja, para existir depende de algo fora dela, ou seja, uma outra identidade. A afirmação da diferença envolve a negação de quaisquer similaridades entre os diversos grupos. A diferença é sustentada pela exclusão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A identidade desenvolve-se na medida em que vai sendo marcada por símbolos que garantem a diferença e justificam a exclusão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Pode-se falar de uma associação entre a identidade da pessoa e os símbolos que usa, incluindo aí sua linguagem específica</a:t>
            </a:r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Os outros, que usam outros símbolos, nos permitem a construção de uma identidade que estabelece com eles relações e, assim, também nossa identidade assume um caráter social</a:t>
            </a:r>
          </a:p>
          <a:p>
            <a:pPr algn="just">
              <a:buNone/>
            </a:pPr>
            <a:r>
              <a:rPr lang="pt-BR" sz="2400" dirty="0"/>
              <a:t> </a:t>
            </a:r>
          </a:p>
          <a:p>
            <a:pPr algn="just"/>
            <a:r>
              <a:rPr lang="pt-BR" sz="2400" dirty="0"/>
              <a:t>Podemos caracterizar um processo de marcação simbólica relativa a outras identidades, por exemplo, se um grupo é simbolicamente marcado como inimigo ou como o tabu, isso terá efeitos reais, porque o grupo será socialmente excluído e terá desvantagens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Nas representações sociais podemos encontrar os elementos da dominação e os da resistência, dos conflitos e do conformismo que se misturam e expressam as tensões que caracterizam a existência de cada grupo social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É interessante notar que a identidade ameaçada pelas transformações do mundo pode buscar reafirmar-se no passado e na sua tradição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119</TotalTime>
  <Words>314</Words>
  <Application>Microsoft Office PowerPoint</Application>
  <PresentationFormat>Apresentação na tela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Cívico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Marcelo Ribeiro</cp:lastModifiedBy>
  <cp:revision>47</cp:revision>
  <dcterms:created xsi:type="dcterms:W3CDTF">2016-08-02T13:11:49Z</dcterms:created>
  <dcterms:modified xsi:type="dcterms:W3CDTF">2023-05-17T15:04:09Z</dcterms:modified>
</cp:coreProperties>
</file>