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4" r:id="rId34"/>
    <p:sldId id="312" r:id="rId35"/>
    <p:sldId id="313" r:id="rId36"/>
    <p:sldId id="315" r:id="rId37"/>
    <p:sldId id="316" r:id="rId38"/>
    <p:sldId id="31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3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7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1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5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8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45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FD31A6D-37C6-43DE-92D6-F53AA6AA73EE}"/>
              </a:ext>
            </a:extLst>
          </p:cNvPr>
          <p:cNvSpPr txBox="1">
            <a:spLocks/>
          </p:cNvSpPr>
          <p:nvPr/>
        </p:nvSpPr>
        <p:spPr>
          <a:xfrm>
            <a:off x="1700212" y="868362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7ª aula - 2022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01809EF3-3C34-4D47-A8D0-DC98D0AC4AED}"/>
              </a:ext>
            </a:extLst>
          </p:cNvPr>
          <p:cNvSpPr txBox="1">
            <a:spLocks/>
          </p:cNvSpPr>
          <p:nvPr/>
        </p:nvSpPr>
        <p:spPr>
          <a:xfrm>
            <a:off x="1700211" y="3429000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146715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7E696-C159-409C-B42F-8171837F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A20D128-AA7C-4C9F-9879-8F32BFBF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32" y="1826821"/>
            <a:ext cx="10110726" cy="4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90BE6B-A05F-4833-9078-59F130FF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no </a:t>
            </a:r>
            <a:r>
              <a:rPr lang="pt-BR" dirty="0" err="1"/>
              <a:t>matLab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45D19AB-7E74-4449-92B8-3FF0920C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4" y="1936725"/>
            <a:ext cx="10232723" cy="23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DC74C3-3324-4132-894C-4B9EE982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22" y="0"/>
            <a:ext cx="9905998" cy="1478570"/>
          </a:xfrm>
        </p:spPr>
        <p:txBody>
          <a:bodyPr/>
          <a:lstStyle/>
          <a:p>
            <a:r>
              <a:rPr lang="pt-BR" dirty="0"/>
              <a:t>Análise gráfica das soluções dos problemas proposto usando-se o </a:t>
            </a:r>
            <a:r>
              <a:rPr lang="pt-BR" i="1" dirty="0" err="1"/>
              <a:t>simulink</a:t>
            </a:r>
            <a:endParaRPr lang="pt-BR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BC8A78B-4C5C-406D-BC76-3AFBCA03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35" y="1478570"/>
            <a:ext cx="9044106" cy="52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342BE0-2DEE-4F60-879E-74AF503B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3" y="1777365"/>
            <a:ext cx="10171054" cy="26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9D2990-B825-40F8-84EB-C403BC1F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32" y="1020127"/>
            <a:ext cx="10073985" cy="47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A565E1-1B26-471E-A955-4E306FAA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26" y="2063518"/>
            <a:ext cx="10267487" cy="27309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DC972A9-E7D7-48EE-B2C4-110087683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26" y="4794482"/>
            <a:ext cx="10267486" cy="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58966E4-4B09-49C2-B340-B6F6BAF7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719137"/>
            <a:ext cx="10152428" cy="43593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522CA4B-0E62-4184-ACAF-4DF30D43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05" y="5078437"/>
            <a:ext cx="10152428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879B0C4-93E4-4523-A243-157AC684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39" y="576665"/>
            <a:ext cx="7816054" cy="57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574ED4-BE1A-409B-B8BD-9FBEA40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36" y="984811"/>
            <a:ext cx="10054224" cy="53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E84487-7129-463E-9115-0F07BB75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71" y="22715"/>
            <a:ext cx="9905998" cy="1478570"/>
          </a:xfrm>
        </p:spPr>
        <p:txBody>
          <a:bodyPr/>
          <a:lstStyle/>
          <a:p>
            <a:r>
              <a:rPr lang="pt-BR" dirty="0"/>
              <a:t>Equação de </a:t>
            </a:r>
            <a:r>
              <a:rPr lang="pt-BR" dirty="0" err="1"/>
              <a:t>bernoulli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B9C11A2-73E3-47FE-9A5B-08BB7974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71" y="1371600"/>
            <a:ext cx="8372475" cy="2057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D831824-5572-4F7C-B9D3-E76A54BF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71" y="3429000"/>
            <a:ext cx="8372475" cy="32688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438" y="3462867"/>
            <a:ext cx="142895" cy="1571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9" y="3857119"/>
            <a:ext cx="142895" cy="1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F96B76-E63A-4F7D-AB38-D0CEFA0A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Equações diferenciais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não-lineares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primeira ordem e primeiro grau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E8F7322-EA91-4013-8640-DF09250F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68" y="1707469"/>
            <a:ext cx="9593574" cy="49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5F9E30-A197-490F-92BC-4FD5C976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A916622-80AE-4C72-A118-EFECB284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97088"/>
            <a:ext cx="9567255" cy="13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3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82E3E5-67AD-4BFC-9D9D-CF0D522E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1" y="1187903"/>
            <a:ext cx="10089818" cy="41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D4C40-6D79-4135-8F16-EBD23D97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no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B0A76B4-CBF6-4F42-8925-A524A2DB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0" y="2423432"/>
            <a:ext cx="11110300" cy="20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A3F59CB-7605-4A1F-8461-8A923F7E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59" y="1580470"/>
            <a:ext cx="9876481" cy="34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994BAF7-B0CF-4AC5-BB90-25622BA3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65" y="819149"/>
            <a:ext cx="9947272" cy="53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127A15D-158D-49E9-BE92-E736AC6F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47949"/>
            <a:ext cx="10376436" cy="9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8CBE9-0987-49A9-A0E5-33D5A57D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7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E8F362C-D704-4F3B-BD1B-EB60CE9F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71284"/>
            <a:ext cx="10199642" cy="13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3F74D97-2560-4DB8-B819-E41CB315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94" y="1038451"/>
            <a:ext cx="10049933" cy="48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4AFA86B-7212-4EED-BDC5-B40A77A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no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06D276A-E73F-4EC7-8286-4A0991BB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71309"/>
            <a:ext cx="10300076" cy="27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7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F531827-37DD-47AD-B858-5EC2B2B2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15" y="644696"/>
            <a:ext cx="9416269" cy="58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8EA700-1D26-4721-AB79-EBCF76FF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para equações exatas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B7B4E92-15C3-49F5-856C-5FEEEE853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428875"/>
            <a:ext cx="10565883" cy="12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0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2C3E181-C818-4849-AB6B-DC7B2B47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00" y="2400593"/>
            <a:ext cx="9590179" cy="15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FD271-FA90-4435-9ED0-F8B5209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gráfica das soluções dos </a:t>
            </a:r>
            <a:b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exercícios 6 e 7 usando-se o Simulink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ECC5326-7B40-4984-9D0D-8ABBFDF6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00823"/>
            <a:ext cx="10114248" cy="417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71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F61DC71-B99A-49F1-89CE-95F9E9B3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59" y="661620"/>
            <a:ext cx="8109073" cy="58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6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1F04A92-3517-4C20-A169-FAFE7DCF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2" y="762073"/>
            <a:ext cx="8053533" cy="56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5261B1E-087B-4D0A-892C-AD94B05E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0" y="2113744"/>
            <a:ext cx="10619779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2B69CED-9DA4-4521-92BA-6DDEECBC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01" y="1285874"/>
            <a:ext cx="10040948" cy="44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DF9FF1D-48C4-4393-A45F-5B213E52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04975"/>
            <a:ext cx="101727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DAD4794-423D-4F02-900D-444A4876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41" y="593040"/>
            <a:ext cx="8307717" cy="60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7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AB8F8C-9382-4DEE-9B65-D03B7BDE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02" y="951475"/>
            <a:ext cx="9758142" cy="54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4D991C-6A26-4ECF-A017-2CA9C5E9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com variáveis separadas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59DC6D4-5E95-45D7-963A-86D7E0E0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57450"/>
            <a:ext cx="9219940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96A684-32BF-414A-9353-4C0EA77D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41283BA-9EB4-4384-BC11-018FA441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80" y="1861456"/>
            <a:ext cx="9769807" cy="42200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73FFF00-B92A-4916-9721-7EEFFCED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97" y="3411415"/>
            <a:ext cx="876190" cy="3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5666">
            <a:extLst>
              <a:ext uri="{FF2B5EF4-FFF2-40B4-BE49-F238E27FC236}">
                <a16:creationId xmlns:a16="http://schemas.microsoft.com/office/drawing/2014/main" xmlns="" id="{1E9840B4-89D2-41D5-85A2-5E5175C5BB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8515" y="555171"/>
            <a:ext cx="9100456" cy="61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DF2FF78-0AC0-42AE-9F4D-ECC57816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61" y="833438"/>
            <a:ext cx="9495277" cy="38089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4BD0885-0DD1-43CF-86C8-B6719FEFD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61" y="4642339"/>
            <a:ext cx="9495277" cy="7596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25" y="2404817"/>
            <a:ext cx="691676" cy="3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E37B9B6-DA29-414E-BBBC-5B3F83B6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21" y="1635589"/>
            <a:ext cx="9938216" cy="31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AAF042-FB51-45FC-8B27-73CDB8B2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com variáveis separadas trocadas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B7BC73B-020A-4583-9F58-ECD42946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87" y="2447925"/>
            <a:ext cx="1051125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334</TotalTime>
  <Words>69</Words>
  <Application>Microsoft Office PowerPoint</Application>
  <PresentationFormat>Widescreen</PresentationFormat>
  <Paragraphs>18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Tw Cen MT</vt:lpstr>
      <vt:lpstr>Circuito</vt:lpstr>
      <vt:lpstr>Apresentação do PowerPoint</vt:lpstr>
      <vt:lpstr>Equações diferenciais não-lineares de primeira ordem e primeiro grau </vt:lpstr>
      <vt:lpstr>Solução para equações exatas</vt:lpstr>
      <vt:lpstr>Problema com variáveis separadas</vt:lpstr>
      <vt:lpstr>Exercício 4</vt:lpstr>
      <vt:lpstr>Apresentação do PowerPoint</vt:lpstr>
      <vt:lpstr>Apresentação do PowerPoint</vt:lpstr>
      <vt:lpstr>Apresentação do PowerPoint</vt:lpstr>
      <vt:lpstr>Problema com variáveis separadas trocadas</vt:lpstr>
      <vt:lpstr>Exercício 5</vt:lpstr>
      <vt:lpstr>Solução no matLab </vt:lpstr>
      <vt:lpstr>Análise gráfica das soluções dos problemas proposto usando-se o simulink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Equação de bernoulli</vt:lpstr>
      <vt:lpstr>Exercício 6</vt:lpstr>
      <vt:lpstr>Apresentação do PowerPoint</vt:lpstr>
      <vt:lpstr>Solução no matlab</vt:lpstr>
      <vt:lpstr>Apresentação do PowerPoint</vt:lpstr>
      <vt:lpstr>Apresentação do PowerPoint</vt:lpstr>
      <vt:lpstr>Apresentação do PowerPoint</vt:lpstr>
      <vt:lpstr>Exercício 7 </vt:lpstr>
      <vt:lpstr>Apresentação do PowerPoint</vt:lpstr>
      <vt:lpstr>Solução no matlab</vt:lpstr>
      <vt:lpstr>Apresentação do PowerPoint</vt:lpstr>
      <vt:lpstr>Apresentação do PowerPoint</vt:lpstr>
      <vt:lpstr>Análise gráfica das soluções dos  exercícios 6 e 7 usando-se o Simulink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Feijo</cp:lastModifiedBy>
  <cp:revision>18</cp:revision>
  <dcterms:created xsi:type="dcterms:W3CDTF">2021-02-16T17:48:41Z</dcterms:created>
  <dcterms:modified xsi:type="dcterms:W3CDTF">2022-04-06T21:07:25Z</dcterms:modified>
</cp:coreProperties>
</file>