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 narrativas do atentado e possíveis </a:t>
            </a:r>
            <a:r>
              <a:rPr lang="pt-BR" dirty="0" smtClean="0"/>
              <a:t>contextualizações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Atividade prática sobre  o conteúdo “Forma cultural bases de dados e os princípios das novas mídias”.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674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altLang="pt-BR" dirty="0"/>
              <a:t>Manovich </a:t>
            </a:r>
            <a:r>
              <a:rPr lang="en-GB" altLang="pt-BR" dirty="0" err="1"/>
              <a:t>apresenta</a:t>
            </a:r>
            <a:r>
              <a:rPr lang="en-GB" altLang="pt-BR" dirty="0"/>
              <a:t> </a:t>
            </a:r>
            <a:r>
              <a:rPr lang="en-GB" altLang="pt-BR" b="1" dirty="0" err="1"/>
              <a:t>cinco</a:t>
            </a:r>
            <a:r>
              <a:rPr lang="en-GB" altLang="pt-BR" b="1" dirty="0"/>
              <a:t> </a:t>
            </a:r>
            <a:r>
              <a:rPr lang="en-GB" altLang="pt-BR" b="1" dirty="0" err="1" smtClean="0"/>
              <a:t>princípios</a:t>
            </a:r>
            <a:r>
              <a:rPr lang="en-GB" altLang="pt-BR" b="1" dirty="0" smtClean="0"/>
              <a:t> </a:t>
            </a:r>
            <a:r>
              <a:rPr lang="en-GB" altLang="pt-BR" dirty="0"/>
              <a:t>que </a:t>
            </a:r>
            <a:r>
              <a:rPr lang="en-GB" altLang="pt-BR" dirty="0" err="1"/>
              <a:t>diferenciam</a:t>
            </a:r>
            <a:r>
              <a:rPr lang="en-GB" altLang="pt-BR" dirty="0"/>
              <a:t> a “nova” da </a:t>
            </a:r>
            <a:r>
              <a:rPr lang="en-GB" altLang="pt-BR" dirty="0" err="1"/>
              <a:t>velha</a:t>
            </a:r>
            <a:r>
              <a:rPr lang="en-GB" altLang="pt-BR" dirty="0"/>
              <a:t> </a:t>
            </a:r>
            <a:r>
              <a:rPr lang="en-GB" altLang="pt-BR" dirty="0" err="1"/>
              <a:t>mídia</a:t>
            </a:r>
            <a:r>
              <a:rPr lang="en-GB" altLang="pt-BR" dirty="0"/>
              <a:t>:</a:t>
            </a:r>
          </a:p>
          <a:p>
            <a:pPr>
              <a:spcBef>
                <a:spcPts val="600"/>
              </a:spcBef>
            </a:pPr>
            <a:r>
              <a:rPr lang="en-GB" altLang="pt-BR" dirty="0"/>
              <a:t> </a:t>
            </a:r>
            <a:r>
              <a:rPr lang="en-GB" altLang="pt-BR" b="1" dirty="0" err="1"/>
              <a:t>Representação</a:t>
            </a:r>
            <a:r>
              <a:rPr lang="en-GB" altLang="pt-BR" b="1" dirty="0"/>
              <a:t> </a:t>
            </a:r>
            <a:r>
              <a:rPr lang="en-GB" altLang="pt-BR" b="1" dirty="0" err="1"/>
              <a:t>numérica</a:t>
            </a:r>
            <a:r>
              <a:rPr lang="en-GB" altLang="pt-BR" b="1" dirty="0"/>
              <a:t> </a:t>
            </a:r>
            <a:r>
              <a:rPr lang="en-GB" altLang="pt-BR" dirty="0"/>
              <a:t>e</a:t>
            </a:r>
          </a:p>
          <a:p>
            <a:pPr>
              <a:spcBef>
                <a:spcPts val="600"/>
              </a:spcBef>
            </a:pPr>
            <a:r>
              <a:rPr lang="en-GB" altLang="pt-BR" dirty="0"/>
              <a:t> </a:t>
            </a:r>
            <a:r>
              <a:rPr lang="en-GB" altLang="pt-BR" b="1" dirty="0" err="1"/>
              <a:t>Modularidade</a:t>
            </a:r>
            <a:r>
              <a:rPr lang="en-GB" altLang="pt-BR" dirty="0"/>
              <a:t>: </a:t>
            </a:r>
            <a:r>
              <a:rPr lang="en-GB" altLang="pt-BR" dirty="0" err="1"/>
              <a:t>estes</a:t>
            </a:r>
            <a:r>
              <a:rPr lang="en-GB" altLang="pt-BR" dirty="0"/>
              <a:t> </a:t>
            </a:r>
            <a:r>
              <a:rPr lang="en-GB" altLang="pt-BR" dirty="0" err="1"/>
              <a:t>dois</a:t>
            </a:r>
            <a:r>
              <a:rPr lang="en-GB" altLang="pt-BR" dirty="0"/>
              <a:t> </a:t>
            </a:r>
            <a:r>
              <a:rPr lang="en-GB" altLang="pt-BR" dirty="0" err="1"/>
              <a:t>considerados</a:t>
            </a:r>
            <a:r>
              <a:rPr lang="en-GB" altLang="pt-BR" dirty="0"/>
              <a:t> </a:t>
            </a:r>
            <a:r>
              <a:rPr lang="en-GB" altLang="pt-BR" dirty="0" err="1"/>
              <a:t>essenciais</a:t>
            </a:r>
            <a:endParaRPr lang="en-GB" altLang="pt-BR" dirty="0"/>
          </a:p>
          <a:p>
            <a:pPr>
              <a:spcBef>
                <a:spcPts val="600"/>
              </a:spcBef>
            </a:pPr>
            <a:r>
              <a:rPr lang="en-GB" altLang="pt-BR" b="1" dirty="0" err="1"/>
              <a:t>Automação</a:t>
            </a:r>
            <a:r>
              <a:rPr lang="en-GB" altLang="pt-BR" b="1" dirty="0"/>
              <a:t> </a:t>
            </a:r>
          </a:p>
          <a:p>
            <a:pPr>
              <a:spcBef>
                <a:spcPts val="600"/>
              </a:spcBef>
            </a:pPr>
            <a:r>
              <a:rPr lang="en-GB" altLang="pt-BR" b="1" dirty="0" err="1"/>
              <a:t>Variabilidade</a:t>
            </a:r>
            <a:r>
              <a:rPr lang="en-GB" altLang="pt-BR" dirty="0"/>
              <a:t> </a:t>
            </a:r>
          </a:p>
          <a:p>
            <a:pPr>
              <a:spcBef>
                <a:spcPts val="600"/>
              </a:spcBef>
            </a:pPr>
            <a:r>
              <a:rPr lang="en-GB" altLang="pt-BR" b="1" dirty="0" err="1"/>
              <a:t>Transcodificação</a:t>
            </a:r>
            <a:endParaRPr lang="en-GB" altLang="pt-BR" b="1" dirty="0"/>
          </a:p>
          <a:p>
            <a:r>
              <a:rPr lang="pt-BR" dirty="0" smtClean="0"/>
              <a:t>(mais sobre: ver aula no </a:t>
            </a:r>
            <a:r>
              <a:rPr lang="pt-BR" dirty="0" err="1" smtClean="0"/>
              <a:t>Moodle</a:t>
            </a:r>
            <a:r>
              <a:rPr lang="pt-BR" dirty="0" smtClean="0"/>
              <a:t> do dia 20/8)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72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Bases de dados como forma cultural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Folhetim, romance, cinema</a:t>
            </a:r>
            <a:r>
              <a:rPr lang="pt-BR" altLang="pt-BR" dirty="0"/>
              <a:t>: na era moderna, a narrativa clássica é a principal forma cultural</a:t>
            </a:r>
          </a:p>
          <a:p>
            <a:r>
              <a:rPr lang="pt-BR" altLang="pt-BR" dirty="0"/>
              <a:t>Na era do computador a base de dados é a principal forma cultural. As bases de dados não contam histórias, não tem começo nem fim e potencialmente estão sempre sendo alimentadas e, portanto, em constante mutação </a:t>
            </a:r>
          </a:p>
        </p:txBody>
      </p:sp>
    </p:spTree>
    <p:extLst>
      <p:ext uri="{BB962C8B-B14F-4D97-AF65-F5344CB8AC3E}">
        <p14:creationId xmlns:p14="http://schemas.microsoft.com/office/powerpoint/2010/main" val="267535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Bases de dados como forma cultural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São diferentes maneiras de ver o </a:t>
            </a:r>
            <a:r>
              <a:rPr lang="pt-BR" altLang="pt-BR" dirty="0" smtClean="0"/>
              <a:t>mundo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Base de dados é um conjunto estruturado de dados  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Dados x informação     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Duas </a:t>
            </a:r>
            <a:r>
              <a:rPr lang="pt-BR" altLang="pt-BR" dirty="0"/>
              <a:t>formas que competem – base de dados e a forma narrativa. Duas respostas essenciais ao mundo; dois impulsos criativos básicos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Os dois existiam muito antes dos meios modernos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Homero, A Ilíada: narração épica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Mas os gregos também fizeram enciclopédias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Cinema surge na virada do século XIX para XX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Computador/internet – virada do século XX para XXI</a:t>
            </a:r>
          </a:p>
        </p:txBody>
      </p:sp>
    </p:spTree>
    <p:extLst>
      <p:ext uri="{BB962C8B-B14F-4D97-AF65-F5344CB8AC3E}">
        <p14:creationId xmlns:p14="http://schemas.microsoft.com/office/powerpoint/2010/main" val="2853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Atividade: o quê?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 err="1" smtClean="0"/>
              <a:t>Memes</a:t>
            </a:r>
            <a:r>
              <a:rPr lang="pt-BR" altLang="pt-BR" dirty="0" smtClean="0"/>
              <a:t>, </a:t>
            </a:r>
            <a:r>
              <a:rPr lang="pt-BR" altLang="pt-BR" dirty="0" err="1" smtClean="0"/>
              <a:t>Fake</a:t>
            </a:r>
            <a:r>
              <a:rPr lang="pt-BR" altLang="pt-BR" dirty="0" smtClean="0"/>
              <a:t> News, Correntes do </a:t>
            </a:r>
            <a:r>
              <a:rPr lang="pt-BR" altLang="pt-BR" dirty="0" err="1" smtClean="0"/>
              <a:t>Whats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App</a:t>
            </a:r>
            <a:r>
              <a:rPr lang="pt-BR" altLang="pt-BR" dirty="0" smtClean="0"/>
              <a:t>, vídeos no </a:t>
            </a:r>
            <a:r>
              <a:rPr lang="pt-BR" altLang="pt-BR" dirty="0" err="1" smtClean="0"/>
              <a:t>Whats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App</a:t>
            </a:r>
            <a:r>
              <a:rPr lang="pt-BR" altLang="pt-BR" dirty="0" smtClean="0"/>
              <a:t>: seriam estes conteúdos dados isolados que nos informam sobre algo?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Ou são dados dispersos que, combinados entre si, formam certas narrativas – verdadeiras ou não – sobre o atentado ao presidenciável Jair Bolsonaro? 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Que informações estes dados – isolados ou em contexto – nos passam?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8803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Atividade: como?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 smtClean="0"/>
              <a:t>Os grupos de trabalho já existentes se reúnem e discutem sobre como se informaram sobre o fato em questão e sobre os conteúdos que receberam via internet pelos vários formatos (</a:t>
            </a:r>
            <a:r>
              <a:rPr lang="pt-BR" altLang="pt-BR" dirty="0" err="1" smtClean="0"/>
              <a:t>Facebook</a:t>
            </a:r>
            <a:r>
              <a:rPr lang="pt-BR" altLang="pt-BR" dirty="0" smtClean="0"/>
              <a:t>, </a:t>
            </a:r>
            <a:r>
              <a:rPr lang="pt-BR" altLang="pt-BR" dirty="0" err="1" smtClean="0"/>
              <a:t>Whats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App</a:t>
            </a:r>
            <a:r>
              <a:rPr lang="pt-BR" altLang="pt-BR" dirty="0" smtClean="0"/>
              <a:t>, </a:t>
            </a:r>
            <a:r>
              <a:rPr lang="pt-BR" altLang="pt-BR" dirty="0" err="1" smtClean="0"/>
              <a:t>etc</a:t>
            </a:r>
            <a:r>
              <a:rPr lang="pt-BR" altLang="pt-BR" dirty="0" smtClean="0"/>
              <a:t>). Guias para o debate: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Como esta dinâmica tem ou não a ver com os princípios das novas mídias e a forma cultural bases de dados? ;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É possível identificar “narrativas” sobre o fato? Quais são elas?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Estas narrativas tem contextos? Quais? Contextos que podem ser explicados racionalmente, através, por exemplo, de apuração jornalística ou educação para a mídia, ou contextos que são criações de possíveis grupos de interesse?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Como essa discussão é ou não é, e se for, em que medida, educativa?</a:t>
            </a:r>
          </a:p>
          <a:p>
            <a:pPr marL="0" indent="0">
              <a:lnSpc>
                <a:spcPct val="80000"/>
              </a:lnSpc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79446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Atividade: quando?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 smtClean="0"/>
              <a:t>Em sala de aula,  nos laboratórios de informática de </a:t>
            </a:r>
            <a:r>
              <a:rPr lang="pt-BR" altLang="pt-BR" dirty="0" err="1" smtClean="0"/>
              <a:t>Educomunicação</a:t>
            </a:r>
            <a:r>
              <a:rPr lang="pt-BR" altLang="pt-BR" dirty="0" smtClean="0"/>
              <a:t>, em outros espaços no </a:t>
            </a:r>
            <a:r>
              <a:rPr lang="pt-BR" altLang="pt-BR" smtClean="0"/>
              <a:t>CCA.</a:t>
            </a:r>
            <a:br>
              <a:rPr lang="pt-BR" altLang="pt-BR" smtClean="0"/>
            </a:br>
            <a:endParaRPr lang="pt-BR" altLang="pt-BR" dirty="0" smtClean="0"/>
          </a:p>
          <a:p>
            <a:pPr>
              <a:lnSpc>
                <a:spcPct val="80000"/>
              </a:lnSpc>
            </a:pPr>
            <a:r>
              <a:rPr lang="pt-BR" altLang="pt-BR" dirty="0" smtClean="0"/>
              <a:t>Grupos podem discutir das 19h30 – 21h.</a:t>
            </a:r>
            <a:br>
              <a:rPr lang="pt-BR" altLang="pt-BR" dirty="0" smtClean="0"/>
            </a:br>
            <a:endParaRPr lang="pt-BR" altLang="pt-BR" dirty="0" smtClean="0"/>
          </a:p>
          <a:p>
            <a:pPr>
              <a:lnSpc>
                <a:spcPct val="80000"/>
              </a:lnSpc>
            </a:pPr>
            <a:r>
              <a:rPr lang="pt-BR" altLang="pt-BR" dirty="0" smtClean="0"/>
              <a:t>A partir das 21h, grupos se reúnem em aula e cada grupo apresenta brevemente (10 minutos) a síntese a que chegaram.</a:t>
            </a:r>
          </a:p>
          <a:p>
            <a:pPr>
              <a:lnSpc>
                <a:spcPct val="80000"/>
              </a:lnSpc>
            </a:pP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 smtClean="0"/>
              <a:t>Boa atividade! Links e material de apoio no </a:t>
            </a:r>
            <a:r>
              <a:rPr lang="pt-BR" altLang="pt-BR" dirty="0" err="1" smtClean="0"/>
              <a:t>Moodle</a:t>
            </a:r>
            <a:r>
              <a:rPr lang="pt-BR" altLang="pt-BR" dirty="0" smtClean="0"/>
              <a:t>, tópico “Aula 10/9”.</a:t>
            </a:r>
          </a:p>
          <a:p>
            <a:pPr marL="0" indent="0">
              <a:lnSpc>
                <a:spcPct val="80000"/>
              </a:lnSpc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8247893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20</TotalTime>
  <Words>450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Quadro</vt:lpstr>
      <vt:lpstr>As narrativas do atentado e possíveis contextualizações</vt:lpstr>
      <vt:lpstr>Relembrando...</vt:lpstr>
      <vt:lpstr>Bases de dados como forma cultural </vt:lpstr>
      <vt:lpstr>Bases de dados como forma cultural </vt:lpstr>
      <vt:lpstr>Atividade: o quê?</vt:lpstr>
      <vt:lpstr>Atividade: como?</vt:lpstr>
      <vt:lpstr>Atividade: quando?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18</cp:revision>
  <dcterms:created xsi:type="dcterms:W3CDTF">2018-09-10T21:08:48Z</dcterms:created>
  <dcterms:modified xsi:type="dcterms:W3CDTF">2018-09-10T21:28:51Z</dcterms:modified>
</cp:coreProperties>
</file>