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9"/>
  </p:notesMasterIdLst>
  <p:sldIdLst>
    <p:sldId id="256" r:id="rId2"/>
    <p:sldId id="259" r:id="rId3"/>
    <p:sldId id="261" r:id="rId4"/>
    <p:sldId id="262" r:id="rId5"/>
    <p:sldId id="263" r:id="rId6"/>
    <p:sldId id="270" r:id="rId7"/>
    <p:sldId id="269" r:id="rId8"/>
  </p:sldIdLst>
  <p:sldSz cx="9144000" cy="5143500" type="screen16x9"/>
  <p:notesSz cx="6858000" cy="9144000"/>
  <p:embeddedFontLst>
    <p:embeddedFont>
      <p:font typeface="Barlow Semi Condensed Light" panose="020B0604020202020204" charset="0"/>
      <p:regular r:id="rId10"/>
      <p:bold r:id="rId11"/>
      <p:italic r:id="rId12"/>
      <p:boldItalic r:id="rId13"/>
    </p:embeddedFont>
    <p:embeddedFont>
      <p:font typeface="Barlow Semi Condensed" panose="020B0604020202020204" charset="0"/>
      <p:regular r:id="rId14"/>
      <p:bold r:id="rId15"/>
      <p:italic r:id="rId16"/>
      <p:boldItalic r:id="rId17"/>
    </p:embeddedFont>
    <p:embeddedFont>
      <p:font typeface="Barlow" panose="020B0604020202020204" charset="0"/>
      <p:regular r:id="rId18"/>
      <p:bold r:id="rId19"/>
      <p:italic r:id="rId20"/>
      <p:boldItalic r:id="rId21"/>
    </p:embeddedFont>
    <p:embeddedFont>
      <p:font typeface="Anton" panose="020B0604020202020204" charset="0"/>
      <p:regular r:id="rId22"/>
    </p:embeddedFont>
    <p:embeddedFont>
      <p:font typeface="Fira Sans Extra Condensed" panose="020B0604020202020204" charset="0"/>
      <p:regular r:id="rId23"/>
      <p:bold r:id="rId24"/>
      <p:italic r:id="rId25"/>
      <p:boldItalic r:id="rId26"/>
    </p:embeddedFont>
    <p:embeddedFont>
      <p:font typeface="Denk One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58d3b44f08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58d3b44f08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CUSTOM_17_2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00" y="4427567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None/>
              <a:defRPr sz="50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 idx="2" hasCustomPrompt="1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None/>
              <a:defRPr sz="72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7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382675" y="397650"/>
            <a:ext cx="83787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3834150" y="2653325"/>
            <a:ext cx="1475700" cy="0"/>
          </a:xfrm>
          <a:prstGeom prst="straightConnector1">
            <a:avLst/>
          </a:prstGeom>
          <a:noFill/>
          <a:ln w="28575" cap="flat" cmpd="sng">
            <a:solidFill>
              <a:srgbClr val="FF7C3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5"/>
          <p:cNvSpPr txBox="1">
            <a:spLocks noGrp="1"/>
          </p:cNvSpPr>
          <p:nvPr>
            <p:ph type="ctrTitle"/>
          </p:nvPr>
        </p:nvSpPr>
        <p:spPr>
          <a:xfrm>
            <a:off x="382650" y="776000"/>
            <a:ext cx="83787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395947" y="2813304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1">
  <p:cSld name="CUSTOM_17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flipH="1">
            <a:off x="382675" y="1257616"/>
            <a:ext cx="4524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flipH="1">
            <a:off x="5191250" y="1267950"/>
            <a:ext cx="3588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610425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2"/>
          </p:nvPr>
        </p:nvSpPr>
        <p:spPr>
          <a:xfrm>
            <a:off x="5171550" y="1876300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2">
  <p:cSld name="CUSTOM_17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382548" y="1257625"/>
            <a:ext cx="83967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3">
  <p:cSld name="CUSTOM_17_2_1_1_2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2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2"/>
          <p:cNvGrpSpPr/>
          <p:nvPr/>
        </p:nvGrpSpPr>
        <p:grpSpPr>
          <a:xfrm>
            <a:off x="8441191" y="3791774"/>
            <a:ext cx="197076" cy="216135"/>
            <a:chOff x="7799791" y="3438161"/>
            <a:chExt cx="197076" cy="216135"/>
          </a:xfrm>
        </p:grpSpPr>
        <p:sp>
          <p:nvSpPr>
            <p:cNvPr id="112" name="Google Shape;112;p12"/>
            <p:cNvSpPr/>
            <p:nvPr/>
          </p:nvSpPr>
          <p:spPr>
            <a:xfrm>
              <a:off x="7799791" y="3455891"/>
              <a:ext cx="189541" cy="198405"/>
            </a:xfrm>
            <a:custGeom>
              <a:avLst/>
              <a:gdLst/>
              <a:ahLst/>
              <a:cxnLst/>
              <a:rect l="l" t="t" r="r" b="b"/>
              <a:pathLst>
                <a:path w="3421" h="3581" extrusionOk="0">
                  <a:moveTo>
                    <a:pt x="1209" y="0"/>
                  </a:moveTo>
                  <a:cubicBezTo>
                    <a:pt x="1170" y="0"/>
                    <a:pt x="1131" y="8"/>
                    <a:pt x="1092" y="26"/>
                  </a:cubicBezTo>
                  <a:cubicBezTo>
                    <a:pt x="475" y="303"/>
                    <a:pt x="724" y="893"/>
                    <a:pt x="713" y="965"/>
                  </a:cubicBezTo>
                  <a:cubicBezTo>
                    <a:pt x="703" y="1036"/>
                    <a:pt x="262" y="1002"/>
                    <a:pt x="164" y="1343"/>
                  </a:cubicBezTo>
                  <a:cubicBezTo>
                    <a:pt x="65" y="1682"/>
                    <a:pt x="461" y="1924"/>
                    <a:pt x="464" y="1989"/>
                  </a:cubicBezTo>
                  <a:cubicBezTo>
                    <a:pt x="471" y="2057"/>
                    <a:pt x="0" y="2580"/>
                    <a:pt x="928" y="3276"/>
                  </a:cubicBezTo>
                  <a:cubicBezTo>
                    <a:pt x="1231" y="3504"/>
                    <a:pt x="1493" y="3581"/>
                    <a:pt x="1709" y="3581"/>
                  </a:cubicBezTo>
                  <a:cubicBezTo>
                    <a:pt x="2011" y="3581"/>
                    <a:pt x="2224" y="3431"/>
                    <a:pt x="2331" y="3334"/>
                  </a:cubicBezTo>
                  <a:cubicBezTo>
                    <a:pt x="2386" y="3282"/>
                    <a:pt x="2451" y="3248"/>
                    <a:pt x="2523" y="3228"/>
                  </a:cubicBezTo>
                  <a:cubicBezTo>
                    <a:pt x="3191" y="3037"/>
                    <a:pt x="3421" y="2142"/>
                    <a:pt x="3369" y="1579"/>
                  </a:cubicBezTo>
                  <a:cubicBezTo>
                    <a:pt x="3314" y="982"/>
                    <a:pt x="2912" y="1074"/>
                    <a:pt x="2833" y="1020"/>
                  </a:cubicBezTo>
                  <a:cubicBezTo>
                    <a:pt x="2755" y="968"/>
                    <a:pt x="2864" y="562"/>
                    <a:pt x="2584" y="395"/>
                  </a:cubicBezTo>
                  <a:cubicBezTo>
                    <a:pt x="2523" y="359"/>
                    <a:pt x="2460" y="345"/>
                    <a:pt x="2397" y="345"/>
                  </a:cubicBezTo>
                  <a:cubicBezTo>
                    <a:pt x="2206" y="345"/>
                    <a:pt x="2018" y="472"/>
                    <a:pt x="1905" y="472"/>
                  </a:cubicBezTo>
                  <a:cubicBezTo>
                    <a:pt x="1885" y="472"/>
                    <a:pt x="1868" y="468"/>
                    <a:pt x="1853" y="459"/>
                  </a:cubicBezTo>
                  <a:cubicBezTo>
                    <a:pt x="1737" y="397"/>
                    <a:pt x="1483" y="0"/>
                    <a:pt x="120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7866888" y="3469410"/>
              <a:ext cx="62497" cy="151533"/>
            </a:xfrm>
            <a:custGeom>
              <a:avLst/>
              <a:gdLst/>
              <a:ahLst/>
              <a:cxnLst/>
              <a:rect l="l" t="t" r="r" b="b"/>
              <a:pathLst>
                <a:path w="1128" h="2735" extrusionOk="0">
                  <a:moveTo>
                    <a:pt x="1" y="1"/>
                  </a:moveTo>
                  <a:cubicBezTo>
                    <a:pt x="86" y="233"/>
                    <a:pt x="182" y="461"/>
                    <a:pt x="274" y="690"/>
                  </a:cubicBezTo>
                  <a:cubicBezTo>
                    <a:pt x="370" y="915"/>
                    <a:pt x="465" y="1144"/>
                    <a:pt x="560" y="1370"/>
                  </a:cubicBezTo>
                  <a:lnTo>
                    <a:pt x="854" y="2049"/>
                  </a:lnTo>
                  <a:cubicBezTo>
                    <a:pt x="902" y="2161"/>
                    <a:pt x="950" y="2274"/>
                    <a:pt x="997" y="2390"/>
                  </a:cubicBezTo>
                  <a:cubicBezTo>
                    <a:pt x="1045" y="2503"/>
                    <a:pt x="1096" y="2615"/>
                    <a:pt x="1127" y="2735"/>
                  </a:cubicBezTo>
                  <a:cubicBezTo>
                    <a:pt x="1083" y="2489"/>
                    <a:pt x="987" y="2260"/>
                    <a:pt x="902" y="2028"/>
                  </a:cubicBezTo>
                  <a:cubicBezTo>
                    <a:pt x="813" y="1800"/>
                    <a:pt x="718" y="1570"/>
                    <a:pt x="622" y="1345"/>
                  </a:cubicBezTo>
                  <a:cubicBezTo>
                    <a:pt x="526" y="1116"/>
                    <a:pt x="428" y="891"/>
                    <a:pt x="321" y="669"/>
                  </a:cubicBezTo>
                  <a:cubicBezTo>
                    <a:pt x="219" y="444"/>
                    <a:pt x="113" y="223"/>
                    <a:pt x="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7860461" y="3556232"/>
              <a:ext cx="93690" cy="50529"/>
            </a:xfrm>
            <a:custGeom>
              <a:avLst/>
              <a:gdLst/>
              <a:ahLst/>
              <a:cxnLst/>
              <a:rect l="l" t="t" r="r" b="b"/>
              <a:pathLst>
                <a:path w="1691" h="912" extrusionOk="0">
                  <a:moveTo>
                    <a:pt x="1691" y="0"/>
                  </a:moveTo>
                  <a:cubicBezTo>
                    <a:pt x="1588" y="140"/>
                    <a:pt x="1496" y="284"/>
                    <a:pt x="1400" y="427"/>
                  </a:cubicBezTo>
                  <a:cubicBezTo>
                    <a:pt x="1312" y="561"/>
                    <a:pt x="1223" y="701"/>
                    <a:pt x="1138" y="842"/>
                  </a:cubicBezTo>
                  <a:lnTo>
                    <a:pt x="1138" y="842"/>
                  </a:lnTo>
                  <a:cubicBezTo>
                    <a:pt x="950" y="829"/>
                    <a:pt x="766" y="819"/>
                    <a:pt x="577" y="813"/>
                  </a:cubicBezTo>
                  <a:lnTo>
                    <a:pt x="287" y="806"/>
                  </a:lnTo>
                  <a:cubicBezTo>
                    <a:pt x="246" y="806"/>
                    <a:pt x="204" y="805"/>
                    <a:pt x="163" y="805"/>
                  </a:cubicBezTo>
                  <a:cubicBezTo>
                    <a:pt x="109" y="805"/>
                    <a:pt x="55" y="807"/>
                    <a:pt x="1" y="813"/>
                  </a:cubicBezTo>
                  <a:cubicBezTo>
                    <a:pt x="96" y="816"/>
                    <a:pt x="191" y="830"/>
                    <a:pt x="287" y="840"/>
                  </a:cubicBezTo>
                  <a:lnTo>
                    <a:pt x="574" y="868"/>
                  </a:lnTo>
                  <a:cubicBezTo>
                    <a:pt x="769" y="884"/>
                    <a:pt x="960" y="898"/>
                    <a:pt x="1154" y="909"/>
                  </a:cubicBezTo>
                  <a:lnTo>
                    <a:pt x="1171" y="912"/>
                  </a:lnTo>
                  <a:lnTo>
                    <a:pt x="1182" y="895"/>
                  </a:lnTo>
                  <a:cubicBezTo>
                    <a:pt x="1270" y="748"/>
                    <a:pt x="1359" y="601"/>
                    <a:pt x="1441" y="451"/>
                  </a:cubicBezTo>
                  <a:cubicBezTo>
                    <a:pt x="1527" y="304"/>
                    <a:pt x="1612" y="154"/>
                    <a:pt x="169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7848160" y="3502155"/>
              <a:ext cx="73633" cy="49033"/>
            </a:xfrm>
            <a:custGeom>
              <a:avLst/>
              <a:gdLst/>
              <a:ahLst/>
              <a:cxnLst/>
              <a:rect l="l" t="t" r="r" b="b"/>
              <a:pathLst>
                <a:path w="1329" h="885" extrusionOk="0">
                  <a:moveTo>
                    <a:pt x="1329" y="0"/>
                  </a:moveTo>
                  <a:lnTo>
                    <a:pt x="1329" y="0"/>
                  </a:lnTo>
                  <a:cubicBezTo>
                    <a:pt x="1257" y="133"/>
                    <a:pt x="1188" y="273"/>
                    <a:pt x="1124" y="410"/>
                  </a:cubicBezTo>
                  <a:cubicBezTo>
                    <a:pt x="1060" y="540"/>
                    <a:pt x="1002" y="672"/>
                    <a:pt x="944" y="803"/>
                  </a:cubicBezTo>
                  <a:lnTo>
                    <a:pt x="944" y="803"/>
                  </a:lnTo>
                  <a:cubicBezTo>
                    <a:pt x="794" y="755"/>
                    <a:pt x="643" y="707"/>
                    <a:pt x="489" y="666"/>
                  </a:cubicBezTo>
                  <a:lnTo>
                    <a:pt x="246" y="598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9" y="570"/>
                    <a:pt x="158" y="598"/>
                    <a:pt x="236" y="628"/>
                  </a:cubicBezTo>
                  <a:lnTo>
                    <a:pt x="475" y="717"/>
                  </a:lnTo>
                  <a:cubicBezTo>
                    <a:pt x="632" y="771"/>
                    <a:pt x="793" y="826"/>
                    <a:pt x="953" y="877"/>
                  </a:cubicBezTo>
                  <a:lnTo>
                    <a:pt x="984" y="884"/>
                  </a:lnTo>
                  <a:lnTo>
                    <a:pt x="994" y="856"/>
                  </a:lnTo>
                  <a:cubicBezTo>
                    <a:pt x="1056" y="717"/>
                    <a:pt x="1114" y="574"/>
                    <a:pt x="1168" y="430"/>
                  </a:cubicBezTo>
                  <a:cubicBezTo>
                    <a:pt x="1226" y="287"/>
                    <a:pt x="1281" y="144"/>
                    <a:pt x="132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7807492" y="3438161"/>
              <a:ext cx="189374" cy="198350"/>
            </a:xfrm>
            <a:custGeom>
              <a:avLst/>
              <a:gdLst/>
              <a:ahLst/>
              <a:cxnLst/>
              <a:rect l="l" t="t" r="r" b="b"/>
              <a:pathLst>
                <a:path w="3418" h="3580" extrusionOk="0">
                  <a:moveTo>
                    <a:pt x="1207" y="0"/>
                  </a:moveTo>
                  <a:cubicBezTo>
                    <a:pt x="1169" y="0"/>
                    <a:pt x="1131" y="8"/>
                    <a:pt x="1093" y="25"/>
                  </a:cubicBezTo>
                  <a:cubicBezTo>
                    <a:pt x="472" y="302"/>
                    <a:pt x="721" y="892"/>
                    <a:pt x="714" y="964"/>
                  </a:cubicBezTo>
                  <a:cubicBezTo>
                    <a:pt x="704" y="1036"/>
                    <a:pt x="260" y="1005"/>
                    <a:pt x="161" y="1343"/>
                  </a:cubicBezTo>
                  <a:cubicBezTo>
                    <a:pt x="62" y="1684"/>
                    <a:pt x="458" y="1923"/>
                    <a:pt x="465" y="1991"/>
                  </a:cubicBezTo>
                  <a:cubicBezTo>
                    <a:pt x="468" y="2057"/>
                    <a:pt x="0" y="2578"/>
                    <a:pt x="926" y="3275"/>
                  </a:cubicBezTo>
                  <a:cubicBezTo>
                    <a:pt x="1228" y="3503"/>
                    <a:pt x="1491" y="3580"/>
                    <a:pt x="1707" y="3580"/>
                  </a:cubicBezTo>
                  <a:cubicBezTo>
                    <a:pt x="2009" y="3580"/>
                    <a:pt x="2221" y="3430"/>
                    <a:pt x="2329" y="3333"/>
                  </a:cubicBezTo>
                  <a:cubicBezTo>
                    <a:pt x="2384" y="3285"/>
                    <a:pt x="2448" y="3248"/>
                    <a:pt x="2520" y="3227"/>
                  </a:cubicBezTo>
                  <a:cubicBezTo>
                    <a:pt x="3192" y="3040"/>
                    <a:pt x="3418" y="2142"/>
                    <a:pt x="3367" y="1578"/>
                  </a:cubicBezTo>
                  <a:cubicBezTo>
                    <a:pt x="3312" y="984"/>
                    <a:pt x="2913" y="1073"/>
                    <a:pt x="2831" y="1022"/>
                  </a:cubicBezTo>
                  <a:cubicBezTo>
                    <a:pt x="2752" y="967"/>
                    <a:pt x="2861" y="565"/>
                    <a:pt x="2581" y="398"/>
                  </a:cubicBezTo>
                  <a:cubicBezTo>
                    <a:pt x="2520" y="360"/>
                    <a:pt x="2456" y="347"/>
                    <a:pt x="2393" y="347"/>
                  </a:cubicBezTo>
                  <a:cubicBezTo>
                    <a:pt x="2202" y="347"/>
                    <a:pt x="2017" y="474"/>
                    <a:pt x="1902" y="474"/>
                  </a:cubicBezTo>
                  <a:cubicBezTo>
                    <a:pt x="1883" y="474"/>
                    <a:pt x="1866" y="471"/>
                    <a:pt x="1851" y="462"/>
                  </a:cubicBezTo>
                  <a:cubicBezTo>
                    <a:pt x="1734" y="396"/>
                    <a:pt x="1480" y="0"/>
                    <a:pt x="1207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7874423" y="3451791"/>
              <a:ext cx="62497" cy="151422"/>
            </a:xfrm>
            <a:custGeom>
              <a:avLst/>
              <a:gdLst/>
              <a:ahLst/>
              <a:cxnLst/>
              <a:rect l="l" t="t" r="r" b="b"/>
              <a:pathLst>
                <a:path w="1128" h="2733" extrusionOk="0">
                  <a:moveTo>
                    <a:pt x="1" y="1"/>
                  </a:moveTo>
                  <a:lnTo>
                    <a:pt x="1" y="1"/>
                  </a:lnTo>
                  <a:cubicBezTo>
                    <a:pt x="90" y="229"/>
                    <a:pt x="182" y="459"/>
                    <a:pt x="278" y="687"/>
                  </a:cubicBezTo>
                  <a:cubicBezTo>
                    <a:pt x="370" y="916"/>
                    <a:pt x="465" y="1141"/>
                    <a:pt x="565" y="1370"/>
                  </a:cubicBezTo>
                  <a:lnTo>
                    <a:pt x="855" y="2046"/>
                  </a:lnTo>
                  <a:cubicBezTo>
                    <a:pt x="906" y="2159"/>
                    <a:pt x="954" y="2274"/>
                    <a:pt x="1001" y="2387"/>
                  </a:cubicBezTo>
                  <a:cubicBezTo>
                    <a:pt x="1045" y="2500"/>
                    <a:pt x="1097" y="2613"/>
                    <a:pt x="1127" y="2732"/>
                  </a:cubicBezTo>
                  <a:cubicBezTo>
                    <a:pt x="1083" y="2490"/>
                    <a:pt x="988" y="2261"/>
                    <a:pt x="902" y="2028"/>
                  </a:cubicBezTo>
                  <a:cubicBezTo>
                    <a:pt x="814" y="1797"/>
                    <a:pt x="722" y="1568"/>
                    <a:pt x="623" y="1343"/>
                  </a:cubicBezTo>
                  <a:cubicBezTo>
                    <a:pt x="527" y="1117"/>
                    <a:pt x="428" y="889"/>
                    <a:pt x="322" y="667"/>
                  </a:cubicBezTo>
                  <a:cubicBezTo>
                    <a:pt x="220" y="442"/>
                    <a:pt x="114" y="220"/>
                    <a:pt x="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7868051" y="3538668"/>
              <a:ext cx="93634" cy="50308"/>
            </a:xfrm>
            <a:custGeom>
              <a:avLst/>
              <a:gdLst/>
              <a:ahLst/>
              <a:cxnLst/>
              <a:rect l="l" t="t" r="r" b="b"/>
              <a:pathLst>
                <a:path w="1690" h="908" extrusionOk="0">
                  <a:moveTo>
                    <a:pt x="1690" y="0"/>
                  </a:moveTo>
                  <a:cubicBezTo>
                    <a:pt x="1587" y="136"/>
                    <a:pt x="1496" y="279"/>
                    <a:pt x="1400" y="423"/>
                  </a:cubicBezTo>
                  <a:cubicBezTo>
                    <a:pt x="1312" y="560"/>
                    <a:pt x="1223" y="697"/>
                    <a:pt x="1138" y="838"/>
                  </a:cubicBezTo>
                  <a:lnTo>
                    <a:pt x="1138" y="838"/>
                  </a:lnTo>
                  <a:cubicBezTo>
                    <a:pt x="953" y="825"/>
                    <a:pt x="765" y="816"/>
                    <a:pt x="580" y="809"/>
                  </a:cubicBezTo>
                  <a:lnTo>
                    <a:pt x="290" y="802"/>
                  </a:lnTo>
                  <a:cubicBezTo>
                    <a:pt x="266" y="803"/>
                    <a:pt x="241" y="803"/>
                    <a:pt x="217" y="803"/>
                  </a:cubicBezTo>
                  <a:cubicBezTo>
                    <a:pt x="192" y="803"/>
                    <a:pt x="168" y="803"/>
                    <a:pt x="144" y="803"/>
                  </a:cubicBezTo>
                  <a:cubicBezTo>
                    <a:pt x="96" y="803"/>
                    <a:pt x="48" y="804"/>
                    <a:pt x="0" y="809"/>
                  </a:cubicBezTo>
                  <a:cubicBezTo>
                    <a:pt x="95" y="816"/>
                    <a:pt x="191" y="826"/>
                    <a:pt x="287" y="837"/>
                  </a:cubicBezTo>
                  <a:lnTo>
                    <a:pt x="577" y="864"/>
                  </a:lnTo>
                  <a:cubicBezTo>
                    <a:pt x="768" y="881"/>
                    <a:pt x="960" y="894"/>
                    <a:pt x="1154" y="908"/>
                  </a:cubicBezTo>
                  <a:lnTo>
                    <a:pt x="1174" y="908"/>
                  </a:lnTo>
                  <a:lnTo>
                    <a:pt x="1185" y="891"/>
                  </a:lnTo>
                  <a:cubicBezTo>
                    <a:pt x="1270" y="744"/>
                    <a:pt x="1359" y="597"/>
                    <a:pt x="1444" y="451"/>
                  </a:cubicBezTo>
                  <a:cubicBezTo>
                    <a:pt x="1529" y="300"/>
                    <a:pt x="1611" y="150"/>
                    <a:pt x="169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7855917" y="3484370"/>
              <a:ext cx="73467" cy="49200"/>
            </a:xfrm>
            <a:custGeom>
              <a:avLst/>
              <a:gdLst/>
              <a:ahLst/>
              <a:cxnLst/>
              <a:rect l="l" t="t" r="r" b="b"/>
              <a:pathLst>
                <a:path w="1326" h="888" extrusionOk="0">
                  <a:moveTo>
                    <a:pt x="1325" y="0"/>
                  </a:moveTo>
                  <a:lnTo>
                    <a:pt x="1325" y="0"/>
                  </a:lnTo>
                  <a:cubicBezTo>
                    <a:pt x="1253" y="137"/>
                    <a:pt x="1185" y="273"/>
                    <a:pt x="1121" y="413"/>
                  </a:cubicBezTo>
                  <a:cubicBezTo>
                    <a:pt x="1060" y="540"/>
                    <a:pt x="1003" y="673"/>
                    <a:pt x="942" y="804"/>
                  </a:cubicBezTo>
                  <a:lnTo>
                    <a:pt x="942" y="804"/>
                  </a:lnTo>
                  <a:cubicBezTo>
                    <a:pt x="792" y="756"/>
                    <a:pt x="640" y="711"/>
                    <a:pt x="489" y="665"/>
                  </a:cubicBezTo>
                  <a:lnTo>
                    <a:pt x="243" y="597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6" y="570"/>
                    <a:pt x="155" y="597"/>
                    <a:pt x="232" y="632"/>
                  </a:cubicBezTo>
                  <a:lnTo>
                    <a:pt x="472" y="717"/>
                  </a:lnTo>
                  <a:cubicBezTo>
                    <a:pt x="632" y="775"/>
                    <a:pt x="790" y="826"/>
                    <a:pt x="953" y="878"/>
                  </a:cubicBezTo>
                  <a:lnTo>
                    <a:pt x="980" y="887"/>
                  </a:lnTo>
                  <a:lnTo>
                    <a:pt x="990" y="860"/>
                  </a:lnTo>
                  <a:cubicBezTo>
                    <a:pt x="1052" y="717"/>
                    <a:pt x="1110" y="577"/>
                    <a:pt x="1168" y="434"/>
                  </a:cubicBezTo>
                  <a:cubicBezTo>
                    <a:pt x="1223" y="290"/>
                    <a:pt x="1277" y="147"/>
                    <a:pt x="132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2"/>
          <p:cNvSpPr/>
          <p:nvPr/>
        </p:nvSpPr>
        <p:spPr>
          <a:xfrm flipH="1">
            <a:off x="4786900" y="2193900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2"/>
          <p:cNvSpPr/>
          <p:nvPr/>
        </p:nvSpPr>
        <p:spPr>
          <a:xfrm flipH="1">
            <a:off x="47868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subTitle" idx="1"/>
          </p:nvPr>
        </p:nvSpPr>
        <p:spPr>
          <a:xfrm flipH="1">
            <a:off x="4032347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ubTitle" idx="2"/>
          </p:nvPr>
        </p:nvSpPr>
        <p:spPr>
          <a:xfrm flipH="1">
            <a:off x="5861450" y="3140250"/>
            <a:ext cx="2620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4">
  <p:cSld name="CUSTOM_17_2_1_1_2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59650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387998" y="2193900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3879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1"/>
          </p:nvPr>
        </p:nvSpPr>
        <p:spPr>
          <a:xfrm flipH="1">
            <a:off x="596499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2"/>
          </p:nvPr>
        </p:nvSpPr>
        <p:spPr>
          <a:xfrm flipH="1">
            <a:off x="596499" y="3140250"/>
            <a:ext cx="2620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8" r:id="rId6"/>
    <p:sldLayoutId id="214748365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3496943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dirty="0"/>
              <a:t>Prof. Dr. Eduardo </a:t>
            </a:r>
            <a:r>
              <a:rPr lang="pt-BR" dirty="0" err="1"/>
              <a:t>Perioli</a:t>
            </a:r>
            <a:r>
              <a:rPr lang="pt-BR" dirty="0"/>
              <a:t> Jr.</a:t>
            </a:r>
          </a:p>
          <a:p>
            <a:pPr marL="0" lvl="0" indent="0"/>
            <a:endParaRPr lang="pt-BR" dirty="0"/>
          </a:p>
          <a:p>
            <a:pPr marL="0" lvl="0" indent="0"/>
            <a:r>
              <a:rPr lang="pt-BR" dirty="0" smtClean="0"/>
              <a:t>23/06/2022</a:t>
            </a:r>
            <a:endParaRPr lang="pt-BR" dirty="0"/>
          </a:p>
          <a:p>
            <a:pPr marL="0" lvl="0" indent="0"/>
            <a:endParaRPr lang="pt-BR" dirty="0"/>
          </a:p>
          <a:p>
            <a:pPr marL="0" lvl="0" indent="0"/>
            <a:r>
              <a:rPr lang="pt-BR" dirty="0"/>
              <a:t>EDM0693 - Metodologia do Ensino de Língua Portuguesa: Alfabetização e Letramento</a:t>
            </a:r>
          </a:p>
        </p:txBody>
      </p:sp>
      <p:sp>
        <p:nvSpPr>
          <p:cNvPr id="183" name="Google Shape;183;p23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dirty="0" smtClean="0"/>
              <a:t>BNCC E OS EIXOS DE ENSINO DE LP</a:t>
            </a:r>
            <a:endParaRPr sz="5500" b="0" dirty="0">
              <a:solidFill>
                <a:srgbClr val="FF7C3E"/>
              </a:solidFill>
            </a:endParaRPr>
          </a:p>
        </p:txBody>
      </p:sp>
      <p:grpSp>
        <p:nvGrpSpPr>
          <p:cNvPr id="184" name="Google Shape;184;p23"/>
          <p:cNvGrpSpPr/>
          <p:nvPr/>
        </p:nvGrpSpPr>
        <p:grpSpPr>
          <a:xfrm>
            <a:off x="4078565" y="847364"/>
            <a:ext cx="4209122" cy="4019109"/>
            <a:chOff x="4078565" y="847364"/>
            <a:chExt cx="4209122" cy="4019109"/>
          </a:xfrm>
        </p:grpSpPr>
        <p:sp>
          <p:nvSpPr>
            <p:cNvPr id="185" name="Google Shape;185;p23"/>
            <p:cNvSpPr/>
            <p:nvPr/>
          </p:nvSpPr>
          <p:spPr>
            <a:xfrm flipH="1">
              <a:off x="5561239" y="8473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 flipH="1">
              <a:off x="5588138" y="8765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 flipH="1">
              <a:off x="4078565" y="4687238"/>
              <a:ext cx="4209122" cy="179235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" name="Google Shape;188;p23"/>
            <p:cNvGrpSpPr/>
            <p:nvPr/>
          </p:nvGrpSpPr>
          <p:grpSpPr>
            <a:xfrm>
              <a:off x="5921198" y="1938129"/>
              <a:ext cx="2158900" cy="2868100"/>
              <a:chOff x="5921198" y="1938129"/>
              <a:chExt cx="2158900" cy="2868100"/>
            </a:xfrm>
          </p:grpSpPr>
          <p:sp>
            <p:nvSpPr>
              <p:cNvPr id="189" name="Google Shape;189;p23"/>
              <p:cNvSpPr/>
              <p:nvPr/>
            </p:nvSpPr>
            <p:spPr>
              <a:xfrm flipH="1">
                <a:off x="7047405" y="2721884"/>
                <a:ext cx="605304" cy="614032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10764" extrusionOk="0">
                    <a:moveTo>
                      <a:pt x="9692" y="0"/>
                    </a:moveTo>
                    <a:cubicBezTo>
                      <a:pt x="7656" y="0"/>
                      <a:pt x="0" y="3688"/>
                      <a:pt x="1653" y="7106"/>
                    </a:cubicBezTo>
                    <a:cubicBezTo>
                      <a:pt x="3117" y="10123"/>
                      <a:pt x="5374" y="10763"/>
                      <a:pt x="6296" y="10763"/>
                    </a:cubicBezTo>
                    <a:cubicBezTo>
                      <a:pt x="6451" y="10763"/>
                      <a:pt x="6568" y="10745"/>
                      <a:pt x="6637" y="10717"/>
                    </a:cubicBezTo>
                    <a:cubicBezTo>
                      <a:pt x="7112" y="10519"/>
                      <a:pt x="7924" y="9888"/>
                      <a:pt x="7784" y="9365"/>
                    </a:cubicBezTo>
                    <a:cubicBezTo>
                      <a:pt x="7644" y="8840"/>
                      <a:pt x="5937" y="6491"/>
                      <a:pt x="7518" y="4979"/>
                    </a:cubicBezTo>
                    <a:cubicBezTo>
                      <a:pt x="9099" y="3466"/>
                      <a:pt x="10037" y="3384"/>
                      <a:pt x="10324" y="2097"/>
                    </a:cubicBezTo>
                    <a:cubicBezTo>
                      <a:pt x="10611" y="811"/>
                      <a:pt x="10337" y="80"/>
                      <a:pt x="9874" y="12"/>
                    </a:cubicBezTo>
                    <a:cubicBezTo>
                      <a:pt x="9820" y="4"/>
                      <a:pt x="9759" y="0"/>
                      <a:pt x="969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 flipH="1">
                <a:off x="7458478" y="4134913"/>
                <a:ext cx="621619" cy="60393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10587" extrusionOk="0">
                    <a:moveTo>
                      <a:pt x="4120" y="1"/>
                    </a:moveTo>
                    <a:lnTo>
                      <a:pt x="686" y="4538"/>
                    </a:lnTo>
                    <a:cubicBezTo>
                      <a:pt x="273" y="5135"/>
                      <a:pt x="0" y="7866"/>
                      <a:pt x="2239" y="9439"/>
                    </a:cubicBezTo>
                    <a:cubicBezTo>
                      <a:pt x="3470" y="10304"/>
                      <a:pt x="4559" y="10587"/>
                      <a:pt x="5432" y="10587"/>
                    </a:cubicBezTo>
                    <a:cubicBezTo>
                      <a:pt x="6595" y="10587"/>
                      <a:pt x="7375" y="10086"/>
                      <a:pt x="7599" y="9788"/>
                    </a:cubicBezTo>
                    <a:lnTo>
                      <a:pt x="10897" y="5436"/>
                    </a:lnTo>
                    <a:lnTo>
                      <a:pt x="412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 flipH="1">
                <a:off x="6228560" y="2838999"/>
                <a:ext cx="34512" cy="4346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762" extrusionOk="0">
                    <a:moveTo>
                      <a:pt x="417" y="0"/>
                    </a:moveTo>
                    <a:lnTo>
                      <a:pt x="1" y="547"/>
                    </a:lnTo>
                    <a:lnTo>
                      <a:pt x="232" y="638"/>
                    </a:lnTo>
                    <a:cubicBezTo>
                      <a:pt x="246" y="646"/>
                      <a:pt x="256" y="663"/>
                      <a:pt x="250" y="679"/>
                    </a:cubicBezTo>
                    <a:lnTo>
                      <a:pt x="229" y="731"/>
                    </a:lnTo>
                    <a:lnTo>
                      <a:pt x="301" y="758"/>
                    </a:lnTo>
                    <a:cubicBezTo>
                      <a:pt x="305" y="761"/>
                      <a:pt x="311" y="761"/>
                      <a:pt x="314" y="761"/>
                    </a:cubicBezTo>
                    <a:cubicBezTo>
                      <a:pt x="325" y="761"/>
                      <a:pt x="338" y="755"/>
                      <a:pt x="346" y="741"/>
                    </a:cubicBezTo>
                    <a:lnTo>
                      <a:pt x="598" y="106"/>
                    </a:lnTo>
                    <a:cubicBezTo>
                      <a:pt x="604" y="89"/>
                      <a:pt x="595" y="72"/>
                      <a:pt x="581" y="65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 flipH="1">
                <a:off x="6249952" y="2874197"/>
                <a:ext cx="35938" cy="4095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718" extrusionOk="0">
                    <a:moveTo>
                      <a:pt x="346" y="1"/>
                    </a:moveTo>
                    <a:lnTo>
                      <a:pt x="1" y="456"/>
                    </a:lnTo>
                    <a:lnTo>
                      <a:pt x="141" y="510"/>
                    </a:lnTo>
                    <a:cubicBezTo>
                      <a:pt x="158" y="517"/>
                      <a:pt x="169" y="537"/>
                      <a:pt x="161" y="554"/>
                    </a:cubicBezTo>
                    <a:lnTo>
                      <a:pt x="131" y="629"/>
                    </a:lnTo>
                    <a:lnTo>
                      <a:pt x="353" y="718"/>
                    </a:lnTo>
                    <a:lnTo>
                      <a:pt x="366" y="718"/>
                    </a:lnTo>
                    <a:cubicBezTo>
                      <a:pt x="380" y="718"/>
                      <a:pt x="390" y="711"/>
                      <a:pt x="397" y="697"/>
                    </a:cubicBezTo>
                    <a:lnTo>
                      <a:pt x="629" y="1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3"/>
              <p:cNvSpPr/>
              <p:nvPr/>
            </p:nvSpPr>
            <p:spPr>
              <a:xfrm flipH="1">
                <a:off x="6248412" y="2870146"/>
                <a:ext cx="17798" cy="1055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85" extrusionOk="0">
                    <a:moveTo>
                      <a:pt x="56" y="1"/>
                    </a:moveTo>
                    <a:lnTo>
                      <a:pt x="1" y="72"/>
                    </a:lnTo>
                    <a:lnTo>
                      <a:pt x="284" y="185"/>
                    </a:lnTo>
                    <a:lnTo>
                      <a:pt x="305" y="133"/>
                    </a:lnTo>
                    <a:cubicBezTo>
                      <a:pt x="311" y="117"/>
                      <a:pt x="301" y="100"/>
                      <a:pt x="287" y="92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3"/>
              <p:cNvSpPr/>
              <p:nvPr/>
            </p:nvSpPr>
            <p:spPr>
              <a:xfrm flipH="1">
                <a:off x="6278361" y="2905401"/>
                <a:ext cx="34170" cy="3782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63" extrusionOk="0">
                    <a:moveTo>
                      <a:pt x="400" y="0"/>
                    </a:moveTo>
                    <a:lnTo>
                      <a:pt x="1" y="526"/>
                    </a:lnTo>
                    <a:lnTo>
                      <a:pt x="332" y="659"/>
                    </a:lnTo>
                    <a:cubicBezTo>
                      <a:pt x="335" y="659"/>
                      <a:pt x="338" y="662"/>
                      <a:pt x="345" y="662"/>
                    </a:cubicBezTo>
                    <a:cubicBezTo>
                      <a:pt x="356" y="662"/>
                      <a:pt x="369" y="652"/>
                      <a:pt x="373" y="642"/>
                    </a:cubicBezTo>
                    <a:lnTo>
                      <a:pt x="598" y="8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3"/>
              <p:cNvSpPr/>
              <p:nvPr/>
            </p:nvSpPr>
            <p:spPr>
              <a:xfrm flipH="1">
                <a:off x="6276250" y="2900153"/>
                <a:ext cx="13520" cy="9983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5" extrusionOk="0">
                    <a:moveTo>
                      <a:pt x="69" y="1"/>
                    </a:moveTo>
                    <a:lnTo>
                      <a:pt x="1" y="92"/>
                    </a:lnTo>
                    <a:lnTo>
                      <a:pt x="199" y="174"/>
                    </a:lnTo>
                    <a:lnTo>
                      <a:pt x="229" y="99"/>
                    </a:lnTo>
                    <a:cubicBezTo>
                      <a:pt x="237" y="82"/>
                      <a:pt x="226" y="62"/>
                      <a:pt x="209" y="5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3"/>
              <p:cNvSpPr/>
              <p:nvPr/>
            </p:nvSpPr>
            <p:spPr>
              <a:xfrm flipH="1">
                <a:off x="6109190" y="2262949"/>
                <a:ext cx="1787676" cy="2241811"/>
              </a:xfrm>
              <a:custGeom>
                <a:avLst/>
                <a:gdLst/>
                <a:ahLst/>
                <a:cxnLst/>
                <a:rect l="l" t="t" r="r" b="b"/>
                <a:pathLst>
                  <a:path w="31338" h="39299" extrusionOk="0">
                    <a:moveTo>
                      <a:pt x="26787" y="1"/>
                    </a:moveTo>
                    <a:lnTo>
                      <a:pt x="110" y="34444"/>
                    </a:lnTo>
                    <a:cubicBezTo>
                      <a:pt x="1" y="35547"/>
                      <a:pt x="308" y="37291"/>
                      <a:pt x="1926" y="38432"/>
                    </a:cubicBezTo>
                    <a:cubicBezTo>
                      <a:pt x="2509" y="38841"/>
                      <a:pt x="3062" y="39121"/>
                      <a:pt x="3574" y="39298"/>
                    </a:cubicBezTo>
                    <a:lnTo>
                      <a:pt x="31338" y="3455"/>
                    </a:lnTo>
                    <a:lnTo>
                      <a:pt x="26787" y="1"/>
                    </a:ln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 flipH="1">
                <a:off x="6011092" y="2458252"/>
                <a:ext cx="1683683" cy="2060522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36121" extrusionOk="0">
                    <a:moveTo>
                      <a:pt x="27764" y="0"/>
                    </a:moveTo>
                    <a:lnTo>
                      <a:pt x="0" y="35843"/>
                    </a:lnTo>
                    <a:cubicBezTo>
                      <a:pt x="567" y="36042"/>
                      <a:pt x="1085" y="36120"/>
                      <a:pt x="1543" y="36120"/>
                    </a:cubicBezTo>
                    <a:cubicBezTo>
                      <a:pt x="2705" y="36120"/>
                      <a:pt x="3486" y="35621"/>
                      <a:pt x="3711" y="35325"/>
                    </a:cubicBezTo>
                    <a:lnTo>
                      <a:pt x="3714" y="35321"/>
                    </a:lnTo>
                    <a:lnTo>
                      <a:pt x="29514" y="1332"/>
                    </a:lnTo>
                    <a:lnTo>
                      <a:pt x="27764" y="0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 flipH="1">
                <a:off x="6367011" y="2238271"/>
                <a:ext cx="1521847" cy="1991384"/>
              </a:xfrm>
              <a:custGeom>
                <a:avLst/>
                <a:gdLst/>
                <a:ahLst/>
                <a:cxnLst/>
                <a:rect l="l" t="t" r="r" b="b"/>
                <a:pathLst>
                  <a:path w="26678" h="34909" extrusionOk="0">
                    <a:moveTo>
                      <a:pt x="26063" y="1"/>
                    </a:moveTo>
                    <a:lnTo>
                      <a:pt x="260" y="33990"/>
                    </a:lnTo>
                    <a:lnTo>
                      <a:pt x="260" y="33993"/>
                    </a:lnTo>
                    <a:cubicBezTo>
                      <a:pt x="147" y="34157"/>
                      <a:pt x="42" y="34485"/>
                      <a:pt x="1" y="34908"/>
                    </a:cubicBezTo>
                    <a:lnTo>
                      <a:pt x="26678" y="465"/>
                    </a:lnTo>
                    <a:lnTo>
                      <a:pt x="26063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 flipH="1">
                <a:off x="6222913" y="2821030"/>
                <a:ext cx="80490" cy="55619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975" extrusionOk="0">
                    <a:moveTo>
                      <a:pt x="422" y="1"/>
                    </a:moveTo>
                    <a:cubicBezTo>
                      <a:pt x="273" y="1"/>
                      <a:pt x="133" y="91"/>
                      <a:pt x="76" y="236"/>
                    </a:cubicBezTo>
                    <a:cubicBezTo>
                      <a:pt x="1" y="428"/>
                      <a:pt x="93" y="646"/>
                      <a:pt x="284" y="721"/>
                    </a:cubicBezTo>
                    <a:lnTo>
                      <a:pt x="851" y="947"/>
                    </a:lnTo>
                    <a:cubicBezTo>
                      <a:pt x="896" y="965"/>
                      <a:pt x="944" y="974"/>
                      <a:pt x="990" y="974"/>
                    </a:cubicBezTo>
                    <a:cubicBezTo>
                      <a:pt x="1138" y="974"/>
                      <a:pt x="1279" y="884"/>
                      <a:pt x="1336" y="739"/>
                    </a:cubicBezTo>
                    <a:cubicBezTo>
                      <a:pt x="1411" y="548"/>
                      <a:pt x="1319" y="329"/>
                      <a:pt x="1127" y="254"/>
                    </a:cubicBezTo>
                    <a:lnTo>
                      <a:pt x="561" y="28"/>
                    </a:lnTo>
                    <a:cubicBezTo>
                      <a:pt x="515" y="10"/>
                      <a:pt x="468" y="1"/>
                      <a:pt x="422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 flipH="1">
                <a:off x="6242594" y="2854915"/>
                <a:ext cx="77695" cy="5453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956" extrusionOk="0">
                    <a:moveTo>
                      <a:pt x="421" y="1"/>
                    </a:moveTo>
                    <a:cubicBezTo>
                      <a:pt x="273" y="1"/>
                      <a:pt x="132" y="91"/>
                      <a:pt x="75" y="236"/>
                    </a:cubicBezTo>
                    <a:cubicBezTo>
                      <a:pt x="0" y="428"/>
                      <a:pt x="92" y="646"/>
                      <a:pt x="283" y="721"/>
                    </a:cubicBezTo>
                    <a:lnTo>
                      <a:pt x="799" y="930"/>
                    </a:lnTo>
                    <a:cubicBezTo>
                      <a:pt x="843" y="947"/>
                      <a:pt x="889" y="955"/>
                      <a:pt x="934" y="955"/>
                    </a:cubicBezTo>
                    <a:cubicBezTo>
                      <a:pt x="1083" y="955"/>
                      <a:pt x="1226" y="865"/>
                      <a:pt x="1284" y="718"/>
                    </a:cubicBezTo>
                    <a:cubicBezTo>
                      <a:pt x="1362" y="527"/>
                      <a:pt x="1267" y="309"/>
                      <a:pt x="1075" y="233"/>
                    </a:cubicBezTo>
                    <a:lnTo>
                      <a:pt x="560" y="28"/>
                    </a:lnTo>
                    <a:cubicBezTo>
                      <a:pt x="514" y="10"/>
                      <a:pt x="467" y="1"/>
                      <a:pt x="421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 flipH="1">
                <a:off x="6270603" y="2888173"/>
                <a:ext cx="64347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61" extrusionOk="0">
                    <a:moveTo>
                      <a:pt x="429" y="0"/>
                    </a:moveTo>
                    <a:cubicBezTo>
                      <a:pt x="278" y="0"/>
                      <a:pt x="134" y="91"/>
                      <a:pt x="76" y="238"/>
                    </a:cubicBezTo>
                    <a:cubicBezTo>
                      <a:pt x="1" y="428"/>
                      <a:pt x="93" y="647"/>
                      <a:pt x="284" y="723"/>
                    </a:cubicBezTo>
                    <a:lnTo>
                      <a:pt x="564" y="835"/>
                    </a:lnTo>
                    <a:cubicBezTo>
                      <a:pt x="609" y="853"/>
                      <a:pt x="656" y="861"/>
                      <a:pt x="702" y="861"/>
                    </a:cubicBezTo>
                    <a:cubicBezTo>
                      <a:pt x="852" y="861"/>
                      <a:pt x="995" y="773"/>
                      <a:pt x="1053" y="627"/>
                    </a:cubicBezTo>
                    <a:cubicBezTo>
                      <a:pt x="1127" y="436"/>
                      <a:pt x="1035" y="217"/>
                      <a:pt x="844" y="138"/>
                    </a:cubicBezTo>
                    <a:lnTo>
                      <a:pt x="564" y="26"/>
                    </a:lnTo>
                    <a:cubicBezTo>
                      <a:pt x="520" y="9"/>
                      <a:pt x="474" y="0"/>
                      <a:pt x="429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 flipH="1">
                <a:off x="5943378" y="2073638"/>
                <a:ext cx="496468" cy="505990"/>
              </a:xfrm>
              <a:custGeom>
                <a:avLst/>
                <a:gdLst/>
                <a:ahLst/>
                <a:cxnLst/>
                <a:rect l="l" t="t" r="r" b="b"/>
                <a:pathLst>
                  <a:path w="8843" h="9013" extrusionOk="0">
                    <a:moveTo>
                      <a:pt x="5718" y="0"/>
                    </a:moveTo>
                    <a:cubicBezTo>
                      <a:pt x="3497" y="1127"/>
                      <a:pt x="926" y="2619"/>
                      <a:pt x="683" y="2967"/>
                    </a:cubicBezTo>
                    <a:cubicBezTo>
                      <a:pt x="274" y="3561"/>
                      <a:pt x="1" y="6295"/>
                      <a:pt x="2240" y="7869"/>
                    </a:cubicBezTo>
                    <a:cubicBezTo>
                      <a:pt x="3468" y="8731"/>
                      <a:pt x="4556" y="9013"/>
                      <a:pt x="5429" y="9013"/>
                    </a:cubicBezTo>
                    <a:cubicBezTo>
                      <a:pt x="6592" y="9013"/>
                      <a:pt x="7373" y="8513"/>
                      <a:pt x="7599" y="8217"/>
                    </a:cubicBezTo>
                    <a:cubicBezTo>
                      <a:pt x="7828" y="7913"/>
                      <a:pt x="8470" y="4909"/>
                      <a:pt x="8842" y="2359"/>
                    </a:cubicBezTo>
                    <a:cubicBezTo>
                      <a:pt x="6326" y="2222"/>
                      <a:pt x="5818" y="720"/>
                      <a:pt x="5718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3"/>
              <p:cNvSpPr/>
              <p:nvPr/>
            </p:nvSpPr>
            <p:spPr>
              <a:xfrm flipH="1">
                <a:off x="5943347" y="2201749"/>
                <a:ext cx="253820" cy="37984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6766" extrusionOk="0">
                    <a:moveTo>
                      <a:pt x="3684" y="0"/>
                    </a:moveTo>
                    <a:cubicBezTo>
                      <a:pt x="2868" y="2396"/>
                      <a:pt x="1659" y="5165"/>
                      <a:pt x="0" y="6619"/>
                    </a:cubicBezTo>
                    <a:cubicBezTo>
                      <a:pt x="400" y="6721"/>
                      <a:pt x="772" y="6766"/>
                      <a:pt x="1110" y="6766"/>
                    </a:cubicBezTo>
                    <a:cubicBezTo>
                      <a:pt x="2271" y="6766"/>
                      <a:pt x="3052" y="6263"/>
                      <a:pt x="3277" y="5967"/>
                    </a:cubicBezTo>
                    <a:cubicBezTo>
                      <a:pt x="3506" y="5663"/>
                      <a:pt x="4148" y="2659"/>
                      <a:pt x="4520" y="109"/>
                    </a:cubicBezTo>
                    <a:cubicBezTo>
                      <a:pt x="4213" y="92"/>
                      <a:pt x="3933" y="54"/>
                      <a:pt x="3684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3"/>
              <p:cNvSpPr/>
              <p:nvPr/>
            </p:nvSpPr>
            <p:spPr>
              <a:xfrm flipH="1">
                <a:off x="5921198" y="2000316"/>
                <a:ext cx="197622" cy="205753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665" extrusionOk="0">
                    <a:moveTo>
                      <a:pt x="3144" y="1"/>
                    </a:moveTo>
                    <a:cubicBezTo>
                      <a:pt x="2739" y="1"/>
                      <a:pt x="1444" y="575"/>
                      <a:pt x="0" y="1306"/>
                    </a:cubicBezTo>
                    <a:cubicBezTo>
                      <a:pt x="100" y="2026"/>
                      <a:pt x="608" y="3528"/>
                      <a:pt x="3124" y="3665"/>
                    </a:cubicBezTo>
                    <a:cubicBezTo>
                      <a:pt x="3394" y="1801"/>
                      <a:pt x="3520" y="180"/>
                      <a:pt x="3240" y="19"/>
                    </a:cubicBezTo>
                    <a:cubicBezTo>
                      <a:pt x="3218" y="7"/>
                      <a:pt x="3186" y="1"/>
                      <a:pt x="31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3"/>
              <p:cNvSpPr/>
              <p:nvPr/>
            </p:nvSpPr>
            <p:spPr>
              <a:xfrm flipH="1">
                <a:off x="6768162" y="4692652"/>
                <a:ext cx="332858" cy="72846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1277" extrusionOk="0">
                    <a:moveTo>
                      <a:pt x="342" y="1"/>
                    </a:moveTo>
                    <a:cubicBezTo>
                      <a:pt x="342" y="1"/>
                      <a:pt x="130" y="96"/>
                      <a:pt x="141" y="280"/>
                    </a:cubicBezTo>
                    <a:cubicBezTo>
                      <a:pt x="151" y="461"/>
                      <a:pt x="1" y="936"/>
                      <a:pt x="677" y="936"/>
                    </a:cubicBezTo>
                    <a:cubicBezTo>
                      <a:pt x="1257" y="936"/>
                      <a:pt x="3726" y="1276"/>
                      <a:pt x="4705" y="1276"/>
                    </a:cubicBezTo>
                    <a:cubicBezTo>
                      <a:pt x="4873" y="1276"/>
                      <a:pt x="4997" y="1266"/>
                      <a:pt x="5060" y="1243"/>
                    </a:cubicBezTo>
                    <a:cubicBezTo>
                      <a:pt x="5262" y="1226"/>
                      <a:pt x="5667" y="1127"/>
                      <a:pt x="5705" y="943"/>
                    </a:cubicBezTo>
                    <a:cubicBezTo>
                      <a:pt x="5835" y="352"/>
                      <a:pt x="5561" y="260"/>
                      <a:pt x="5561" y="260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3"/>
              <p:cNvSpPr/>
              <p:nvPr/>
            </p:nvSpPr>
            <p:spPr>
              <a:xfrm flipH="1">
                <a:off x="6864910" y="4531440"/>
                <a:ext cx="227553" cy="194752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3414" extrusionOk="0">
                    <a:moveTo>
                      <a:pt x="2432" y="0"/>
                    </a:moveTo>
                    <a:lnTo>
                      <a:pt x="455" y="136"/>
                    </a:lnTo>
                    <a:cubicBezTo>
                      <a:pt x="455" y="136"/>
                      <a:pt x="520" y="1110"/>
                      <a:pt x="325" y="1812"/>
                    </a:cubicBezTo>
                    <a:cubicBezTo>
                      <a:pt x="134" y="2512"/>
                      <a:pt x="1" y="3233"/>
                      <a:pt x="1045" y="3274"/>
                    </a:cubicBezTo>
                    <a:lnTo>
                      <a:pt x="2859" y="3413"/>
                    </a:lnTo>
                    <a:cubicBezTo>
                      <a:pt x="2859" y="3413"/>
                      <a:pt x="2824" y="1574"/>
                      <a:pt x="3988" y="1468"/>
                    </a:cubicBezTo>
                    <a:cubicBezTo>
                      <a:pt x="3988" y="1468"/>
                      <a:pt x="2506" y="1185"/>
                      <a:pt x="24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3"/>
              <p:cNvSpPr/>
              <p:nvPr/>
            </p:nvSpPr>
            <p:spPr>
              <a:xfrm flipH="1">
                <a:off x="6773065" y="4614784"/>
                <a:ext cx="165944" cy="124073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175" extrusionOk="0">
                    <a:moveTo>
                      <a:pt x="1501" y="1"/>
                    </a:moveTo>
                    <a:cubicBezTo>
                      <a:pt x="1302" y="1"/>
                      <a:pt x="1076" y="59"/>
                      <a:pt x="810" y="178"/>
                    </a:cubicBezTo>
                    <a:cubicBezTo>
                      <a:pt x="1" y="536"/>
                      <a:pt x="100" y="1813"/>
                      <a:pt x="100" y="1813"/>
                    </a:cubicBezTo>
                    <a:cubicBezTo>
                      <a:pt x="116" y="2096"/>
                      <a:pt x="726" y="2175"/>
                      <a:pt x="1317" y="2175"/>
                    </a:cubicBezTo>
                    <a:cubicBezTo>
                      <a:pt x="1759" y="2175"/>
                      <a:pt x="2191" y="2131"/>
                      <a:pt x="2356" y="2096"/>
                    </a:cubicBezTo>
                    <a:cubicBezTo>
                      <a:pt x="2735" y="2014"/>
                      <a:pt x="2909" y="1386"/>
                      <a:pt x="2483" y="703"/>
                    </a:cubicBezTo>
                    <a:cubicBezTo>
                      <a:pt x="2199" y="243"/>
                      <a:pt x="1907" y="1"/>
                      <a:pt x="1501" y="1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3"/>
              <p:cNvSpPr/>
              <p:nvPr/>
            </p:nvSpPr>
            <p:spPr>
              <a:xfrm flipH="1">
                <a:off x="6892804" y="4541936"/>
                <a:ext cx="122533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1486" extrusionOk="0">
                    <a:moveTo>
                      <a:pt x="155" y="1"/>
                    </a:moveTo>
                    <a:lnTo>
                      <a:pt x="1" y="28"/>
                    </a:lnTo>
                    <a:cubicBezTo>
                      <a:pt x="7" y="75"/>
                      <a:pt x="209" y="1206"/>
                      <a:pt x="831" y="1403"/>
                    </a:cubicBezTo>
                    <a:cubicBezTo>
                      <a:pt x="1008" y="1458"/>
                      <a:pt x="1179" y="1485"/>
                      <a:pt x="1332" y="1485"/>
                    </a:cubicBezTo>
                    <a:cubicBezTo>
                      <a:pt x="1718" y="1485"/>
                      <a:pt x="2019" y="1335"/>
                      <a:pt x="2148" y="1137"/>
                    </a:cubicBezTo>
                    <a:lnTo>
                      <a:pt x="2014" y="1052"/>
                    </a:lnTo>
                    <a:cubicBezTo>
                      <a:pt x="1924" y="1191"/>
                      <a:pt x="1676" y="1327"/>
                      <a:pt x="1332" y="1327"/>
                    </a:cubicBezTo>
                    <a:cubicBezTo>
                      <a:pt x="1194" y="1327"/>
                      <a:pt x="1042" y="1305"/>
                      <a:pt x="878" y="1253"/>
                    </a:cubicBezTo>
                    <a:cubicBezTo>
                      <a:pt x="346" y="1086"/>
                      <a:pt x="158" y="10"/>
                      <a:pt x="15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3"/>
              <p:cNvSpPr/>
              <p:nvPr/>
            </p:nvSpPr>
            <p:spPr>
              <a:xfrm flipH="1">
                <a:off x="6912427" y="4565496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4" y="1"/>
                    </a:moveTo>
                    <a:cubicBezTo>
                      <a:pt x="879" y="1"/>
                      <a:pt x="275" y="115"/>
                      <a:pt x="24" y="939"/>
                    </a:cubicBezTo>
                    <a:cubicBezTo>
                      <a:pt x="0" y="1025"/>
                      <a:pt x="49" y="1113"/>
                      <a:pt x="131" y="1137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3" y="1144"/>
                      <a:pt x="307" y="1100"/>
                      <a:pt x="328" y="1031"/>
                    </a:cubicBezTo>
                    <a:cubicBezTo>
                      <a:pt x="518" y="402"/>
                      <a:pt x="944" y="312"/>
                      <a:pt x="1175" y="312"/>
                    </a:cubicBezTo>
                    <a:cubicBezTo>
                      <a:pt x="1251" y="312"/>
                      <a:pt x="1306" y="321"/>
                      <a:pt x="1325" y="325"/>
                    </a:cubicBezTo>
                    <a:cubicBezTo>
                      <a:pt x="1337" y="328"/>
                      <a:pt x="1349" y="329"/>
                      <a:pt x="1361" y="329"/>
                    </a:cubicBezTo>
                    <a:cubicBezTo>
                      <a:pt x="1433" y="329"/>
                      <a:pt x="1498" y="278"/>
                      <a:pt x="1513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0" y="17"/>
                      <a:pt x="1313" y="1"/>
                      <a:pt x="1194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3"/>
              <p:cNvSpPr/>
              <p:nvPr/>
            </p:nvSpPr>
            <p:spPr>
              <a:xfrm flipH="1">
                <a:off x="6889266" y="4585177"/>
                <a:ext cx="77182" cy="5105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895" extrusionOk="0">
                    <a:moveTo>
                      <a:pt x="1194" y="0"/>
                    </a:moveTo>
                    <a:cubicBezTo>
                      <a:pt x="1192" y="0"/>
                      <a:pt x="1190" y="0"/>
                      <a:pt x="1189" y="0"/>
                    </a:cubicBezTo>
                    <a:cubicBezTo>
                      <a:pt x="1154" y="4"/>
                      <a:pt x="325" y="27"/>
                      <a:pt x="35" y="673"/>
                    </a:cubicBezTo>
                    <a:cubicBezTo>
                      <a:pt x="1" y="755"/>
                      <a:pt x="38" y="847"/>
                      <a:pt x="117" y="881"/>
                    </a:cubicBezTo>
                    <a:cubicBezTo>
                      <a:pt x="137" y="891"/>
                      <a:pt x="161" y="894"/>
                      <a:pt x="182" y="894"/>
                    </a:cubicBezTo>
                    <a:cubicBezTo>
                      <a:pt x="243" y="894"/>
                      <a:pt x="301" y="861"/>
                      <a:pt x="325" y="802"/>
                    </a:cubicBezTo>
                    <a:cubicBezTo>
                      <a:pt x="530" y="341"/>
                      <a:pt x="1185" y="317"/>
                      <a:pt x="1198" y="317"/>
                    </a:cubicBezTo>
                    <a:cubicBezTo>
                      <a:pt x="1284" y="314"/>
                      <a:pt x="1352" y="243"/>
                      <a:pt x="1352" y="157"/>
                    </a:cubicBezTo>
                    <a:cubicBezTo>
                      <a:pt x="1349" y="70"/>
                      <a:pt x="1277" y="0"/>
                      <a:pt x="1194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3"/>
              <p:cNvSpPr/>
              <p:nvPr/>
            </p:nvSpPr>
            <p:spPr>
              <a:xfrm flipH="1">
                <a:off x="6879116" y="4733725"/>
                <a:ext cx="332686" cy="72504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1271" extrusionOk="0">
                    <a:moveTo>
                      <a:pt x="342" y="1"/>
                    </a:moveTo>
                    <a:cubicBezTo>
                      <a:pt x="342" y="1"/>
                      <a:pt x="127" y="97"/>
                      <a:pt x="137" y="281"/>
                    </a:cubicBezTo>
                    <a:cubicBezTo>
                      <a:pt x="147" y="461"/>
                      <a:pt x="1" y="888"/>
                      <a:pt x="676" y="936"/>
                    </a:cubicBezTo>
                    <a:cubicBezTo>
                      <a:pt x="1285" y="977"/>
                      <a:pt x="3644" y="1271"/>
                      <a:pt x="4668" y="1271"/>
                    </a:cubicBezTo>
                    <a:cubicBezTo>
                      <a:pt x="4840" y="1271"/>
                      <a:pt x="4974" y="1263"/>
                      <a:pt x="5056" y="1244"/>
                    </a:cubicBezTo>
                    <a:cubicBezTo>
                      <a:pt x="5261" y="1226"/>
                      <a:pt x="5663" y="1127"/>
                      <a:pt x="5704" y="943"/>
                    </a:cubicBezTo>
                    <a:cubicBezTo>
                      <a:pt x="5831" y="352"/>
                      <a:pt x="5558" y="264"/>
                      <a:pt x="5558" y="264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3"/>
              <p:cNvSpPr/>
              <p:nvPr/>
            </p:nvSpPr>
            <p:spPr>
              <a:xfrm flipH="1">
                <a:off x="6975750" y="4572513"/>
                <a:ext cx="227495" cy="194809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3415" extrusionOk="0">
                    <a:moveTo>
                      <a:pt x="2431" y="0"/>
                    </a:moveTo>
                    <a:lnTo>
                      <a:pt x="451" y="137"/>
                    </a:lnTo>
                    <a:cubicBezTo>
                      <a:pt x="451" y="137"/>
                      <a:pt x="516" y="1110"/>
                      <a:pt x="325" y="1813"/>
                    </a:cubicBezTo>
                    <a:cubicBezTo>
                      <a:pt x="131" y="2513"/>
                      <a:pt x="0" y="3233"/>
                      <a:pt x="1042" y="3277"/>
                    </a:cubicBezTo>
                    <a:lnTo>
                      <a:pt x="2855" y="3414"/>
                    </a:lnTo>
                    <a:cubicBezTo>
                      <a:pt x="2855" y="3414"/>
                      <a:pt x="2820" y="1577"/>
                      <a:pt x="3988" y="1472"/>
                    </a:cubicBezTo>
                    <a:cubicBezTo>
                      <a:pt x="3988" y="1472"/>
                      <a:pt x="2502" y="1185"/>
                      <a:pt x="2431" y="0"/>
                    </a:cubicBezTo>
                    <a:close/>
                  </a:path>
                </a:pathLst>
              </a:custGeom>
              <a:solidFill>
                <a:srgbClr val="FF8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3"/>
              <p:cNvSpPr/>
              <p:nvPr/>
            </p:nvSpPr>
            <p:spPr>
              <a:xfrm flipH="1">
                <a:off x="7138727" y="4677078"/>
                <a:ext cx="45636" cy="5984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49" extrusionOk="0">
                    <a:moveTo>
                      <a:pt x="373" y="0"/>
                    </a:moveTo>
                    <a:lnTo>
                      <a:pt x="236" y="311"/>
                    </a:lnTo>
                    <a:lnTo>
                      <a:pt x="0" y="311"/>
                    </a:lnTo>
                    <a:lnTo>
                      <a:pt x="141" y="574"/>
                    </a:lnTo>
                    <a:lnTo>
                      <a:pt x="55" y="942"/>
                    </a:lnTo>
                    <a:lnTo>
                      <a:pt x="349" y="731"/>
                    </a:lnTo>
                    <a:lnTo>
                      <a:pt x="608" y="1049"/>
                    </a:lnTo>
                    <a:lnTo>
                      <a:pt x="544" y="584"/>
                    </a:lnTo>
                    <a:lnTo>
                      <a:pt x="799" y="488"/>
                    </a:lnTo>
                    <a:lnTo>
                      <a:pt x="482" y="397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3"/>
              <p:cNvSpPr/>
              <p:nvPr/>
            </p:nvSpPr>
            <p:spPr>
              <a:xfrm flipH="1">
                <a:off x="6884019" y="4655857"/>
                <a:ext cx="166001" cy="12413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176" extrusionOk="0">
                    <a:moveTo>
                      <a:pt x="1503" y="1"/>
                    </a:moveTo>
                    <a:cubicBezTo>
                      <a:pt x="1304" y="1"/>
                      <a:pt x="1077" y="59"/>
                      <a:pt x="810" y="178"/>
                    </a:cubicBezTo>
                    <a:cubicBezTo>
                      <a:pt x="1" y="536"/>
                      <a:pt x="100" y="1816"/>
                      <a:pt x="100" y="1816"/>
                    </a:cubicBezTo>
                    <a:cubicBezTo>
                      <a:pt x="116" y="2097"/>
                      <a:pt x="726" y="2176"/>
                      <a:pt x="1318" y="2176"/>
                    </a:cubicBezTo>
                    <a:cubicBezTo>
                      <a:pt x="1762" y="2176"/>
                      <a:pt x="2195" y="2132"/>
                      <a:pt x="2360" y="2097"/>
                    </a:cubicBezTo>
                    <a:cubicBezTo>
                      <a:pt x="2739" y="2015"/>
                      <a:pt x="2909" y="1386"/>
                      <a:pt x="2486" y="704"/>
                    </a:cubicBezTo>
                    <a:cubicBezTo>
                      <a:pt x="2200" y="243"/>
                      <a:pt x="1909" y="1"/>
                      <a:pt x="1503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3"/>
              <p:cNvSpPr/>
              <p:nvPr/>
            </p:nvSpPr>
            <p:spPr>
              <a:xfrm flipH="1">
                <a:off x="7003758" y="4583009"/>
                <a:ext cx="122590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486" extrusionOk="0">
                    <a:moveTo>
                      <a:pt x="158" y="1"/>
                    </a:moveTo>
                    <a:lnTo>
                      <a:pt x="1" y="28"/>
                    </a:lnTo>
                    <a:cubicBezTo>
                      <a:pt x="8" y="76"/>
                      <a:pt x="209" y="1206"/>
                      <a:pt x="831" y="1403"/>
                    </a:cubicBezTo>
                    <a:cubicBezTo>
                      <a:pt x="1008" y="1461"/>
                      <a:pt x="1179" y="1485"/>
                      <a:pt x="1332" y="1485"/>
                    </a:cubicBezTo>
                    <a:cubicBezTo>
                      <a:pt x="1718" y="1485"/>
                      <a:pt x="2022" y="1335"/>
                      <a:pt x="2148" y="1141"/>
                    </a:cubicBezTo>
                    <a:lnTo>
                      <a:pt x="2015" y="1052"/>
                    </a:lnTo>
                    <a:cubicBezTo>
                      <a:pt x="1925" y="1191"/>
                      <a:pt x="1678" y="1327"/>
                      <a:pt x="1334" y="1327"/>
                    </a:cubicBezTo>
                    <a:cubicBezTo>
                      <a:pt x="1196" y="1327"/>
                      <a:pt x="1043" y="1305"/>
                      <a:pt x="878" y="1253"/>
                    </a:cubicBezTo>
                    <a:cubicBezTo>
                      <a:pt x="349" y="1086"/>
                      <a:pt x="158" y="11"/>
                      <a:pt x="158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3"/>
              <p:cNvSpPr/>
              <p:nvPr/>
            </p:nvSpPr>
            <p:spPr>
              <a:xfrm flipH="1">
                <a:off x="7023438" y="4606569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6" y="1"/>
                    </a:moveTo>
                    <a:cubicBezTo>
                      <a:pt x="882" y="1"/>
                      <a:pt x="279" y="116"/>
                      <a:pt x="28" y="943"/>
                    </a:cubicBezTo>
                    <a:cubicBezTo>
                      <a:pt x="0" y="1025"/>
                      <a:pt x="49" y="1113"/>
                      <a:pt x="131" y="1138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6" y="1144"/>
                      <a:pt x="308" y="1103"/>
                      <a:pt x="328" y="1035"/>
                    </a:cubicBezTo>
                    <a:cubicBezTo>
                      <a:pt x="521" y="407"/>
                      <a:pt x="945" y="314"/>
                      <a:pt x="1177" y="314"/>
                    </a:cubicBezTo>
                    <a:cubicBezTo>
                      <a:pt x="1253" y="314"/>
                      <a:pt x="1309" y="324"/>
                      <a:pt x="1329" y="328"/>
                    </a:cubicBezTo>
                    <a:cubicBezTo>
                      <a:pt x="1339" y="330"/>
                      <a:pt x="1350" y="331"/>
                      <a:pt x="1360" y="331"/>
                    </a:cubicBezTo>
                    <a:cubicBezTo>
                      <a:pt x="1433" y="331"/>
                      <a:pt x="1498" y="280"/>
                      <a:pt x="1516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1" y="17"/>
                      <a:pt x="1314" y="1"/>
                      <a:pt x="1196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3"/>
              <p:cNvSpPr/>
              <p:nvPr/>
            </p:nvSpPr>
            <p:spPr>
              <a:xfrm flipH="1">
                <a:off x="7000106" y="4626250"/>
                <a:ext cx="77353" cy="51283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899" extrusionOk="0">
                    <a:moveTo>
                      <a:pt x="1192" y="1"/>
                    </a:moveTo>
                    <a:cubicBezTo>
                      <a:pt x="1154" y="4"/>
                      <a:pt x="325" y="28"/>
                      <a:pt x="39" y="673"/>
                    </a:cubicBezTo>
                    <a:cubicBezTo>
                      <a:pt x="1" y="755"/>
                      <a:pt x="39" y="847"/>
                      <a:pt x="117" y="885"/>
                    </a:cubicBezTo>
                    <a:cubicBezTo>
                      <a:pt x="138" y="891"/>
                      <a:pt x="161" y="898"/>
                      <a:pt x="182" y="898"/>
                    </a:cubicBezTo>
                    <a:cubicBezTo>
                      <a:pt x="243" y="898"/>
                      <a:pt x="302" y="861"/>
                      <a:pt x="329" y="803"/>
                    </a:cubicBezTo>
                    <a:cubicBezTo>
                      <a:pt x="533" y="342"/>
                      <a:pt x="1192" y="318"/>
                      <a:pt x="1199" y="318"/>
                    </a:cubicBezTo>
                    <a:cubicBezTo>
                      <a:pt x="1285" y="318"/>
                      <a:pt x="1356" y="243"/>
                      <a:pt x="1353" y="158"/>
                    </a:cubicBezTo>
                    <a:cubicBezTo>
                      <a:pt x="1349" y="69"/>
                      <a:pt x="1277" y="4"/>
                      <a:pt x="1192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3"/>
              <p:cNvSpPr/>
              <p:nvPr/>
            </p:nvSpPr>
            <p:spPr>
              <a:xfrm flipH="1">
                <a:off x="6709351" y="2692905"/>
                <a:ext cx="601368" cy="5287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269" extrusionOk="0">
                    <a:moveTo>
                      <a:pt x="6645" y="1"/>
                    </a:moveTo>
                    <a:cubicBezTo>
                      <a:pt x="5506" y="1"/>
                      <a:pt x="4402" y="359"/>
                      <a:pt x="3879" y="520"/>
                    </a:cubicBezTo>
                    <a:cubicBezTo>
                      <a:pt x="2967" y="800"/>
                      <a:pt x="561" y="2227"/>
                      <a:pt x="280" y="4043"/>
                    </a:cubicBezTo>
                    <a:cubicBezTo>
                      <a:pt x="0" y="5862"/>
                      <a:pt x="2288" y="8873"/>
                      <a:pt x="2346" y="9228"/>
                    </a:cubicBezTo>
                    <a:cubicBezTo>
                      <a:pt x="2350" y="9256"/>
                      <a:pt x="2401" y="9269"/>
                      <a:pt x="2490" y="9269"/>
                    </a:cubicBezTo>
                    <a:cubicBezTo>
                      <a:pt x="3555" y="9269"/>
                      <a:pt x="10121" y="7453"/>
                      <a:pt x="10121" y="7453"/>
                    </a:cubicBezTo>
                    <a:cubicBezTo>
                      <a:pt x="10121" y="7453"/>
                      <a:pt x="10542" y="2227"/>
                      <a:pt x="8992" y="800"/>
                    </a:cubicBezTo>
                    <a:cubicBezTo>
                      <a:pt x="8336" y="194"/>
                      <a:pt x="7481" y="1"/>
                      <a:pt x="664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3"/>
              <p:cNvSpPr/>
              <p:nvPr/>
            </p:nvSpPr>
            <p:spPr>
              <a:xfrm flipH="1">
                <a:off x="7045060" y="2953319"/>
                <a:ext cx="214432" cy="25436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4459" extrusionOk="0">
                    <a:moveTo>
                      <a:pt x="1386" y="1"/>
                    </a:moveTo>
                    <a:cubicBezTo>
                      <a:pt x="1302" y="1"/>
                      <a:pt x="1220" y="23"/>
                      <a:pt x="1140" y="72"/>
                    </a:cubicBezTo>
                    <a:cubicBezTo>
                      <a:pt x="93" y="717"/>
                      <a:pt x="0" y="2048"/>
                      <a:pt x="0" y="2048"/>
                    </a:cubicBezTo>
                    <a:lnTo>
                      <a:pt x="1202" y="4458"/>
                    </a:lnTo>
                    <a:lnTo>
                      <a:pt x="3759" y="3400"/>
                    </a:lnTo>
                    <a:cubicBezTo>
                      <a:pt x="3759" y="3400"/>
                      <a:pt x="2416" y="1"/>
                      <a:pt x="138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3"/>
              <p:cNvSpPr/>
              <p:nvPr/>
            </p:nvSpPr>
            <p:spPr>
              <a:xfrm flipH="1">
                <a:off x="6668850" y="3103921"/>
                <a:ext cx="691328" cy="1379006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24174" extrusionOk="0">
                    <a:moveTo>
                      <a:pt x="9345" y="1"/>
                    </a:moveTo>
                    <a:cubicBezTo>
                      <a:pt x="6833" y="1"/>
                      <a:pt x="3500" y="1145"/>
                      <a:pt x="2779" y="1590"/>
                    </a:cubicBezTo>
                    <a:cubicBezTo>
                      <a:pt x="2608" y="1696"/>
                      <a:pt x="3213" y="2921"/>
                      <a:pt x="3213" y="2921"/>
                    </a:cubicBezTo>
                    <a:cubicBezTo>
                      <a:pt x="3213" y="2921"/>
                      <a:pt x="219" y="5798"/>
                      <a:pt x="127" y="10270"/>
                    </a:cubicBezTo>
                    <a:cubicBezTo>
                      <a:pt x="0" y="16230"/>
                      <a:pt x="2595" y="23498"/>
                      <a:pt x="2595" y="23498"/>
                    </a:cubicBezTo>
                    <a:cubicBezTo>
                      <a:pt x="2595" y="23498"/>
                      <a:pt x="2803" y="24174"/>
                      <a:pt x="3943" y="24174"/>
                    </a:cubicBezTo>
                    <a:cubicBezTo>
                      <a:pt x="5086" y="24174"/>
                      <a:pt x="5879" y="23662"/>
                      <a:pt x="5879" y="23662"/>
                    </a:cubicBezTo>
                    <a:cubicBezTo>
                      <a:pt x="5929" y="23664"/>
                      <a:pt x="5978" y="23665"/>
                      <a:pt x="6026" y="23665"/>
                    </a:cubicBezTo>
                    <a:cubicBezTo>
                      <a:pt x="7377" y="23665"/>
                      <a:pt x="7506" y="22754"/>
                      <a:pt x="7506" y="22754"/>
                    </a:cubicBezTo>
                    <a:cubicBezTo>
                      <a:pt x="7763" y="21962"/>
                      <a:pt x="10022" y="16534"/>
                      <a:pt x="11070" y="11574"/>
                    </a:cubicBezTo>
                    <a:cubicBezTo>
                      <a:pt x="12119" y="6614"/>
                      <a:pt x="11654" y="1959"/>
                      <a:pt x="11675" y="1655"/>
                    </a:cubicBezTo>
                    <a:cubicBezTo>
                      <a:pt x="11699" y="1351"/>
                      <a:pt x="11675" y="607"/>
                      <a:pt x="11675" y="607"/>
                    </a:cubicBezTo>
                    <a:cubicBezTo>
                      <a:pt x="11147" y="168"/>
                      <a:pt x="10306" y="1"/>
                      <a:pt x="9345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3"/>
              <p:cNvSpPr/>
              <p:nvPr/>
            </p:nvSpPr>
            <p:spPr>
              <a:xfrm flipH="1">
                <a:off x="6700958" y="3139061"/>
                <a:ext cx="92185" cy="22104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3875" extrusionOk="0">
                    <a:moveTo>
                      <a:pt x="1524" y="1"/>
                    </a:moveTo>
                    <a:cubicBezTo>
                      <a:pt x="1478" y="1"/>
                      <a:pt x="1442" y="35"/>
                      <a:pt x="1445" y="79"/>
                    </a:cubicBezTo>
                    <a:cubicBezTo>
                      <a:pt x="1462" y="1721"/>
                      <a:pt x="1373" y="3486"/>
                      <a:pt x="1196" y="3605"/>
                    </a:cubicBezTo>
                    <a:cubicBezTo>
                      <a:pt x="1043" y="3695"/>
                      <a:pt x="747" y="3719"/>
                      <a:pt x="490" y="3719"/>
                    </a:cubicBezTo>
                    <a:cubicBezTo>
                      <a:pt x="327" y="3719"/>
                      <a:pt x="179" y="3709"/>
                      <a:pt x="93" y="3701"/>
                    </a:cubicBezTo>
                    <a:cubicBezTo>
                      <a:pt x="89" y="3701"/>
                      <a:pt x="84" y="3700"/>
                      <a:pt x="80" y="3700"/>
                    </a:cubicBezTo>
                    <a:cubicBezTo>
                      <a:pt x="42" y="3700"/>
                      <a:pt x="11" y="3729"/>
                      <a:pt x="8" y="3769"/>
                    </a:cubicBezTo>
                    <a:cubicBezTo>
                      <a:pt x="0" y="3813"/>
                      <a:pt x="35" y="3851"/>
                      <a:pt x="76" y="3858"/>
                    </a:cubicBezTo>
                    <a:cubicBezTo>
                      <a:pt x="93" y="3858"/>
                      <a:pt x="274" y="3875"/>
                      <a:pt x="499" y="3875"/>
                    </a:cubicBezTo>
                    <a:cubicBezTo>
                      <a:pt x="766" y="3875"/>
                      <a:pt x="1089" y="3851"/>
                      <a:pt x="1274" y="3742"/>
                    </a:cubicBezTo>
                    <a:cubicBezTo>
                      <a:pt x="1615" y="3547"/>
                      <a:pt x="1612" y="888"/>
                      <a:pt x="1601" y="79"/>
                    </a:cubicBezTo>
                    <a:cubicBezTo>
                      <a:pt x="1601" y="35"/>
                      <a:pt x="1564" y="1"/>
                      <a:pt x="1524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3"/>
              <p:cNvSpPr/>
              <p:nvPr/>
            </p:nvSpPr>
            <p:spPr>
              <a:xfrm flipH="1">
                <a:off x="6709970" y="3134212"/>
                <a:ext cx="23388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61" extrusionOk="0">
                    <a:moveTo>
                      <a:pt x="205" y="0"/>
                    </a:moveTo>
                    <a:cubicBezTo>
                      <a:pt x="93" y="0"/>
                      <a:pt x="0" y="191"/>
                      <a:pt x="0" y="431"/>
                    </a:cubicBezTo>
                    <a:cubicBezTo>
                      <a:pt x="0" y="666"/>
                      <a:pt x="93" y="861"/>
                      <a:pt x="205" y="861"/>
                    </a:cubicBezTo>
                    <a:cubicBezTo>
                      <a:pt x="318" y="861"/>
                      <a:pt x="410" y="666"/>
                      <a:pt x="410" y="431"/>
                    </a:cubicBezTo>
                    <a:cubicBezTo>
                      <a:pt x="410" y="191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3"/>
              <p:cNvSpPr/>
              <p:nvPr/>
            </p:nvSpPr>
            <p:spPr>
              <a:xfrm flipH="1">
                <a:off x="6744375" y="3189946"/>
                <a:ext cx="437649" cy="85111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1492" extrusionOk="0">
                    <a:moveTo>
                      <a:pt x="6523" y="1"/>
                    </a:moveTo>
                    <a:cubicBezTo>
                      <a:pt x="3032" y="1"/>
                      <a:pt x="90" y="1325"/>
                      <a:pt x="59" y="1341"/>
                    </a:cubicBezTo>
                    <a:cubicBezTo>
                      <a:pt x="18" y="1358"/>
                      <a:pt x="0" y="1406"/>
                      <a:pt x="18" y="1444"/>
                    </a:cubicBezTo>
                    <a:cubicBezTo>
                      <a:pt x="32" y="1475"/>
                      <a:pt x="62" y="1491"/>
                      <a:pt x="90" y="1491"/>
                    </a:cubicBezTo>
                    <a:cubicBezTo>
                      <a:pt x="103" y="1491"/>
                      <a:pt x="113" y="1488"/>
                      <a:pt x="123" y="1484"/>
                    </a:cubicBezTo>
                    <a:cubicBezTo>
                      <a:pt x="155" y="1469"/>
                      <a:pt x="3067" y="158"/>
                      <a:pt x="6523" y="158"/>
                    </a:cubicBezTo>
                    <a:cubicBezTo>
                      <a:pt x="6871" y="158"/>
                      <a:pt x="7225" y="171"/>
                      <a:pt x="7583" y="201"/>
                    </a:cubicBezTo>
                    <a:cubicBezTo>
                      <a:pt x="7585" y="201"/>
                      <a:pt x="7588" y="201"/>
                      <a:pt x="7590" y="201"/>
                    </a:cubicBezTo>
                    <a:cubicBezTo>
                      <a:pt x="7631" y="201"/>
                      <a:pt x="7665" y="171"/>
                      <a:pt x="7668" y="129"/>
                    </a:cubicBezTo>
                    <a:cubicBezTo>
                      <a:pt x="7671" y="85"/>
                      <a:pt x="7640" y="47"/>
                      <a:pt x="7596" y="44"/>
                    </a:cubicBezTo>
                    <a:cubicBezTo>
                      <a:pt x="7234" y="14"/>
                      <a:pt x="6876" y="1"/>
                      <a:pt x="652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3"/>
              <p:cNvSpPr/>
              <p:nvPr/>
            </p:nvSpPr>
            <p:spPr>
              <a:xfrm flipH="1">
                <a:off x="7055555" y="3137521"/>
                <a:ext cx="79521" cy="11865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080" extrusionOk="0">
                    <a:moveTo>
                      <a:pt x="1202" y="1"/>
                    </a:moveTo>
                    <a:lnTo>
                      <a:pt x="263" y="223"/>
                    </a:lnTo>
                    <a:cubicBezTo>
                      <a:pt x="1" y="1393"/>
                      <a:pt x="673" y="2079"/>
                      <a:pt x="673" y="2079"/>
                    </a:cubicBezTo>
                    <a:lnTo>
                      <a:pt x="1394" y="1878"/>
                    </a:lnTo>
                    <a:cubicBezTo>
                      <a:pt x="800" y="1226"/>
                      <a:pt x="1202" y="1"/>
                      <a:pt x="120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 flipH="1">
                <a:off x="7050706" y="3133071"/>
                <a:ext cx="89047" cy="127553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36" extrusionOk="0">
                    <a:moveTo>
                      <a:pt x="1172" y="188"/>
                    </a:moveTo>
                    <a:lnTo>
                      <a:pt x="1172" y="188"/>
                    </a:lnTo>
                    <a:cubicBezTo>
                      <a:pt x="1090" y="512"/>
                      <a:pt x="929" y="1352"/>
                      <a:pt x="1339" y="1911"/>
                    </a:cubicBezTo>
                    <a:lnTo>
                      <a:pt x="779" y="2069"/>
                    </a:lnTo>
                    <a:cubicBezTo>
                      <a:pt x="660" y="1922"/>
                      <a:pt x="219" y="1314"/>
                      <a:pt x="410" y="365"/>
                    </a:cubicBezTo>
                    <a:lnTo>
                      <a:pt x="1172" y="188"/>
                    </a:lnTo>
                    <a:close/>
                    <a:moveTo>
                      <a:pt x="1287" y="1"/>
                    </a:moveTo>
                    <a:cubicBezTo>
                      <a:pt x="1280" y="1"/>
                      <a:pt x="1273" y="2"/>
                      <a:pt x="1267" y="3"/>
                    </a:cubicBezTo>
                    <a:lnTo>
                      <a:pt x="324" y="222"/>
                    </a:lnTo>
                    <a:cubicBezTo>
                      <a:pt x="297" y="228"/>
                      <a:pt x="274" y="252"/>
                      <a:pt x="267" y="283"/>
                    </a:cubicBezTo>
                    <a:cubicBezTo>
                      <a:pt x="1" y="1484"/>
                      <a:pt x="669" y="2181"/>
                      <a:pt x="697" y="2212"/>
                    </a:cubicBezTo>
                    <a:cubicBezTo>
                      <a:pt x="714" y="2226"/>
                      <a:pt x="734" y="2236"/>
                      <a:pt x="755" y="2236"/>
                    </a:cubicBezTo>
                    <a:cubicBezTo>
                      <a:pt x="762" y="2236"/>
                      <a:pt x="768" y="2236"/>
                      <a:pt x="775" y="2232"/>
                    </a:cubicBezTo>
                    <a:lnTo>
                      <a:pt x="1496" y="2031"/>
                    </a:lnTo>
                    <a:cubicBezTo>
                      <a:pt x="1523" y="2024"/>
                      <a:pt x="1544" y="2004"/>
                      <a:pt x="1553" y="1976"/>
                    </a:cubicBezTo>
                    <a:cubicBezTo>
                      <a:pt x="1561" y="1952"/>
                      <a:pt x="1553" y="1922"/>
                      <a:pt x="1533" y="1901"/>
                    </a:cubicBezTo>
                    <a:cubicBezTo>
                      <a:pt x="977" y="1294"/>
                      <a:pt x="1356" y="116"/>
                      <a:pt x="1359" y="102"/>
                    </a:cubicBezTo>
                    <a:cubicBezTo>
                      <a:pt x="1369" y="75"/>
                      <a:pt x="1362" y="47"/>
                      <a:pt x="1345" y="27"/>
                    </a:cubicBezTo>
                    <a:cubicBezTo>
                      <a:pt x="1330" y="9"/>
                      <a:pt x="1308" y="1"/>
                      <a:pt x="128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 flipH="1">
                <a:off x="6884988" y="3100498"/>
                <a:ext cx="73075" cy="11888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084" extrusionOk="0">
                    <a:moveTo>
                      <a:pt x="1281" y="1"/>
                    </a:moveTo>
                    <a:lnTo>
                      <a:pt x="416" y="127"/>
                    </a:lnTo>
                    <a:cubicBezTo>
                      <a:pt x="416" y="127"/>
                      <a:pt x="0" y="984"/>
                      <a:pt x="403" y="2083"/>
                    </a:cubicBezTo>
                    <a:lnTo>
                      <a:pt x="1141" y="1950"/>
                    </a:lnTo>
                    <a:cubicBezTo>
                      <a:pt x="1141" y="1950"/>
                      <a:pt x="867" y="913"/>
                      <a:pt x="128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 flipH="1">
                <a:off x="6880310" y="3095991"/>
                <a:ext cx="82430" cy="128066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2245" extrusionOk="0">
                    <a:moveTo>
                      <a:pt x="1236" y="179"/>
                    </a:moveTo>
                    <a:lnTo>
                      <a:pt x="1236" y="179"/>
                    </a:lnTo>
                    <a:cubicBezTo>
                      <a:pt x="949" y="926"/>
                      <a:pt x="1072" y="1712"/>
                      <a:pt x="1127" y="1967"/>
                    </a:cubicBezTo>
                    <a:lnTo>
                      <a:pt x="539" y="2073"/>
                    </a:lnTo>
                    <a:cubicBezTo>
                      <a:pt x="232" y="1176"/>
                      <a:pt x="485" y="448"/>
                      <a:pt x="553" y="278"/>
                    </a:cubicBezTo>
                    <a:lnTo>
                      <a:pt x="1236" y="179"/>
                    </a:lnTo>
                    <a:close/>
                    <a:moveTo>
                      <a:pt x="1360" y="0"/>
                    </a:moveTo>
                    <a:cubicBezTo>
                      <a:pt x="1356" y="0"/>
                      <a:pt x="1352" y="1"/>
                      <a:pt x="1349" y="1"/>
                    </a:cubicBezTo>
                    <a:lnTo>
                      <a:pt x="489" y="127"/>
                    </a:lnTo>
                    <a:cubicBezTo>
                      <a:pt x="462" y="131"/>
                      <a:pt x="441" y="148"/>
                      <a:pt x="430" y="172"/>
                    </a:cubicBezTo>
                    <a:cubicBezTo>
                      <a:pt x="410" y="206"/>
                      <a:pt x="0" y="1069"/>
                      <a:pt x="413" y="2189"/>
                    </a:cubicBezTo>
                    <a:cubicBezTo>
                      <a:pt x="424" y="2224"/>
                      <a:pt x="454" y="2244"/>
                      <a:pt x="485" y="2244"/>
                    </a:cubicBezTo>
                    <a:cubicBezTo>
                      <a:pt x="492" y="2244"/>
                      <a:pt x="495" y="2244"/>
                      <a:pt x="503" y="2241"/>
                    </a:cubicBezTo>
                    <a:lnTo>
                      <a:pt x="1236" y="2107"/>
                    </a:lnTo>
                    <a:cubicBezTo>
                      <a:pt x="1256" y="2104"/>
                      <a:pt x="1277" y="2090"/>
                      <a:pt x="1287" y="2073"/>
                    </a:cubicBezTo>
                    <a:cubicBezTo>
                      <a:pt x="1301" y="2053"/>
                      <a:pt x="1305" y="2029"/>
                      <a:pt x="1297" y="2008"/>
                    </a:cubicBezTo>
                    <a:cubicBezTo>
                      <a:pt x="1294" y="1998"/>
                      <a:pt x="1038" y="984"/>
                      <a:pt x="1434" y="111"/>
                    </a:cubicBezTo>
                    <a:cubicBezTo>
                      <a:pt x="1445" y="86"/>
                      <a:pt x="1441" y="56"/>
                      <a:pt x="1424" y="32"/>
                    </a:cubicBezTo>
                    <a:cubicBezTo>
                      <a:pt x="1409" y="11"/>
                      <a:pt x="1386" y="0"/>
                      <a:pt x="136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 flipH="1">
                <a:off x="7010205" y="3297535"/>
                <a:ext cx="218768" cy="218768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835" extrusionOk="0">
                    <a:moveTo>
                      <a:pt x="3043" y="1"/>
                    </a:moveTo>
                    <a:cubicBezTo>
                      <a:pt x="3035" y="1"/>
                      <a:pt x="3027" y="2"/>
                      <a:pt x="3019" y="5"/>
                    </a:cubicBezTo>
                    <a:cubicBezTo>
                      <a:pt x="2978" y="15"/>
                      <a:pt x="2950" y="60"/>
                      <a:pt x="2964" y="104"/>
                    </a:cubicBezTo>
                    <a:cubicBezTo>
                      <a:pt x="2994" y="203"/>
                      <a:pt x="3637" y="2595"/>
                      <a:pt x="66" y="3681"/>
                    </a:cubicBezTo>
                    <a:cubicBezTo>
                      <a:pt x="25" y="3695"/>
                      <a:pt x="1" y="3739"/>
                      <a:pt x="15" y="3780"/>
                    </a:cubicBezTo>
                    <a:cubicBezTo>
                      <a:pt x="25" y="3814"/>
                      <a:pt x="56" y="3835"/>
                      <a:pt x="90" y="3835"/>
                    </a:cubicBezTo>
                    <a:cubicBezTo>
                      <a:pt x="97" y="3835"/>
                      <a:pt x="103" y="3835"/>
                      <a:pt x="114" y="3832"/>
                    </a:cubicBezTo>
                    <a:cubicBezTo>
                      <a:pt x="3834" y="2702"/>
                      <a:pt x="3125" y="83"/>
                      <a:pt x="3117" y="60"/>
                    </a:cubicBezTo>
                    <a:cubicBezTo>
                      <a:pt x="3107" y="23"/>
                      <a:pt x="3076" y="1"/>
                      <a:pt x="304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3"/>
              <p:cNvSpPr/>
              <p:nvPr/>
            </p:nvSpPr>
            <p:spPr>
              <a:xfrm flipH="1">
                <a:off x="7128630" y="3256120"/>
                <a:ext cx="37593" cy="3941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691" extrusionOk="0">
                    <a:moveTo>
                      <a:pt x="123" y="0"/>
                    </a:moveTo>
                    <a:lnTo>
                      <a:pt x="79" y="85"/>
                    </a:lnTo>
                    <a:cubicBezTo>
                      <a:pt x="0" y="233"/>
                      <a:pt x="62" y="564"/>
                      <a:pt x="72" y="628"/>
                    </a:cubicBezTo>
                    <a:cubicBezTo>
                      <a:pt x="79" y="666"/>
                      <a:pt x="113" y="690"/>
                      <a:pt x="150" y="690"/>
                    </a:cubicBezTo>
                    <a:lnTo>
                      <a:pt x="164" y="690"/>
                    </a:lnTo>
                    <a:cubicBezTo>
                      <a:pt x="208" y="683"/>
                      <a:pt x="235" y="638"/>
                      <a:pt x="229" y="597"/>
                    </a:cubicBezTo>
                    <a:cubicBezTo>
                      <a:pt x="208" y="502"/>
                      <a:pt x="194" y="365"/>
                      <a:pt x="199" y="266"/>
                    </a:cubicBezTo>
                    <a:lnTo>
                      <a:pt x="199" y="266"/>
                    </a:lnTo>
                    <a:cubicBezTo>
                      <a:pt x="335" y="386"/>
                      <a:pt x="481" y="543"/>
                      <a:pt x="495" y="625"/>
                    </a:cubicBezTo>
                    <a:cubicBezTo>
                      <a:pt x="501" y="665"/>
                      <a:pt x="535" y="691"/>
                      <a:pt x="574" y="691"/>
                    </a:cubicBezTo>
                    <a:cubicBezTo>
                      <a:pt x="579" y="691"/>
                      <a:pt x="583" y="691"/>
                      <a:pt x="588" y="690"/>
                    </a:cubicBezTo>
                    <a:cubicBezTo>
                      <a:pt x="629" y="683"/>
                      <a:pt x="659" y="642"/>
                      <a:pt x="652" y="597"/>
                    </a:cubicBezTo>
                    <a:cubicBezTo>
                      <a:pt x="618" y="400"/>
                      <a:pt x="270" y="113"/>
                      <a:pt x="199" y="58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3"/>
              <p:cNvSpPr/>
              <p:nvPr/>
            </p:nvSpPr>
            <p:spPr>
              <a:xfrm flipH="1">
                <a:off x="6847222" y="3191429"/>
                <a:ext cx="21278" cy="3263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72" extrusionOk="0">
                    <a:moveTo>
                      <a:pt x="282" y="1"/>
                    </a:moveTo>
                    <a:cubicBezTo>
                      <a:pt x="267" y="1"/>
                      <a:pt x="251" y="5"/>
                      <a:pt x="236" y="15"/>
                    </a:cubicBezTo>
                    <a:cubicBezTo>
                      <a:pt x="223" y="25"/>
                      <a:pt x="93" y="121"/>
                      <a:pt x="11" y="472"/>
                    </a:cubicBezTo>
                    <a:cubicBezTo>
                      <a:pt x="1" y="516"/>
                      <a:pt x="28" y="557"/>
                      <a:pt x="69" y="568"/>
                    </a:cubicBezTo>
                    <a:cubicBezTo>
                      <a:pt x="75" y="568"/>
                      <a:pt x="83" y="571"/>
                      <a:pt x="86" y="571"/>
                    </a:cubicBezTo>
                    <a:cubicBezTo>
                      <a:pt x="124" y="571"/>
                      <a:pt x="157" y="543"/>
                      <a:pt x="165" y="510"/>
                    </a:cubicBezTo>
                    <a:cubicBezTo>
                      <a:pt x="233" y="223"/>
                      <a:pt x="329" y="144"/>
                      <a:pt x="325" y="144"/>
                    </a:cubicBezTo>
                    <a:cubicBezTo>
                      <a:pt x="362" y="121"/>
                      <a:pt x="373" y="69"/>
                      <a:pt x="346" y="35"/>
                    </a:cubicBezTo>
                    <a:cubicBezTo>
                      <a:pt x="331" y="12"/>
                      <a:pt x="307" y="1"/>
                      <a:pt x="28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 flipH="1">
                <a:off x="6792690" y="3402385"/>
                <a:ext cx="237022" cy="1055846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8509" extrusionOk="0">
                    <a:moveTo>
                      <a:pt x="4068" y="1"/>
                    </a:moveTo>
                    <a:cubicBezTo>
                      <a:pt x="4059" y="1"/>
                      <a:pt x="4048" y="3"/>
                      <a:pt x="4039" y="7"/>
                    </a:cubicBezTo>
                    <a:cubicBezTo>
                      <a:pt x="3489" y="222"/>
                      <a:pt x="3349" y="713"/>
                      <a:pt x="3196" y="1437"/>
                    </a:cubicBezTo>
                    <a:cubicBezTo>
                      <a:pt x="3045" y="2154"/>
                      <a:pt x="273" y="15979"/>
                      <a:pt x="7" y="18420"/>
                    </a:cubicBezTo>
                    <a:cubicBezTo>
                      <a:pt x="0" y="18464"/>
                      <a:pt x="31" y="18505"/>
                      <a:pt x="75" y="18508"/>
                    </a:cubicBezTo>
                    <a:lnTo>
                      <a:pt x="86" y="18508"/>
                    </a:lnTo>
                    <a:cubicBezTo>
                      <a:pt x="123" y="18508"/>
                      <a:pt x="157" y="18478"/>
                      <a:pt x="164" y="18440"/>
                    </a:cubicBezTo>
                    <a:cubicBezTo>
                      <a:pt x="423" y="16057"/>
                      <a:pt x="3205" y="2157"/>
                      <a:pt x="3352" y="1471"/>
                    </a:cubicBezTo>
                    <a:cubicBezTo>
                      <a:pt x="3495" y="775"/>
                      <a:pt x="3618" y="341"/>
                      <a:pt x="4097" y="154"/>
                    </a:cubicBezTo>
                    <a:cubicBezTo>
                      <a:pt x="4138" y="140"/>
                      <a:pt x="4155" y="92"/>
                      <a:pt x="4141" y="51"/>
                    </a:cubicBezTo>
                    <a:cubicBezTo>
                      <a:pt x="4128" y="20"/>
                      <a:pt x="4099" y="1"/>
                      <a:pt x="4068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 flipH="1">
                <a:off x="6909749" y="4378728"/>
                <a:ext cx="331888" cy="216486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795" extrusionOk="0">
                    <a:moveTo>
                      <a:pt x="5576" y="1"/>
                    </a:moveTo>
                    <a:lnTo>
                      <a:pt x="5463" y="311"/>
                    </a:lnTo>
                    <a:cubicBezTo>
                      <a:pt x="5463" y="311"/>
                      <a:pt x="5149" y="772"/>
                      <a:pt x="4634" y="858"/>
                    </a:cubicBezTo>
                    <a:cubicBezTo>
                      <a:pt x="4566" y="869"/>
                      <a:pt x="4504" y="874"/>
                      <a:pt x="4446" y="874"/>
                    </a:cubicBezTo>
                    <a:cubicBezTo>
                      <a:pt x="4062" y="874"/>
                      <a:pt x="3889" y="659"/>
                      <a:pt x="3889" y="659"/>
                    </a:cubicBezTo>
                    <a:lnTo>
                      <a:pt x="3848" y="933"/>
                    </a:lnTo>
                    <a:cubicBezTo>
                      <a:pt x="3368" y="1402"/>
                      <a:pt x="2627" y="1597"/>
                      <a:pt x="1953" y="1597"/>
                    </a:cubicBezTo>
                    <a:cubicBezTo>
                      <a:pt x="1587" y="1597"/>
                      <a:pt x="1241" y="1540"/>
                      <a:pt x="968" y="1438"/>
                    </a:cubicBezTo>
                    <a:cubicBezTo>
                      <a:pt x="377" y="1216"/>
                      <a:pt x="431" y="913"/>
                      <a:pt x="431" y="913"/>
                    </a:cubicBezTo>
                    <a:cubicBezTo>
                      <a:pt x="431" y="913"/>
                      <a:pt x="429" y="912"/>
                      <a:pt x="425" y="912"/>
                    </a:cubicBezTo>
                    <a:cubicBezTo>
                      <a:pt x="393" y="912"/>
                      <a:pt x="243" y="921"/>
                      <a:pt x="131" y="1072"/>
                    </a:cubicBezTo>
                    <a:cubicBezTo>
                      <a:pt x="1" y="1247"/>
                      <a:pt x="288" y="2807"/>
                      <a:pt x="346" y="3281"/>
                    </a:cubicBezTo>
                    <a:cubicBezTo>
                      <a:pt x="386" y="3627"/>
                      <a:pt x="974" y="3795"/>
                      <a:pt x="1641" y="3795"/>
                    </a:cubicBezTo>
                    <a:cubicBezTo>
                      <a:pt x="1889" y="3795"/>
                      <a:pt x="2148" y="3771"/>
                      <a:pt x="2394" y="3725"/>
                    </a:cubicBezTo>
                    <a:cubicBezTo>
                      <a:pt x="3298" y="3555"/>
                      <a:pt x="3569" y="2752"/>
                      <a:pt x="3569" y="2752"/>
                    </a:cubicBezTo>
                    <a:cubicBezTo>
                      <a:pt x="3684" y="2880"/>
                      <a:pt x="4000" y="2943"/>
                      <a:pt x="4342" y="2943"/>
                    </a:cubicBezTo>
                    <a:cubicBezTo>
                      <a:pt x="4768" y="2943"/>
                      <a:pt x="5234" y="2845"/>
                      <a:pt x="5405" y="2649"/>
                    </a:cubicBezTo>
                    <a:cubicBezTo>
                      <a:pt x="5682" y="2336"/>
                      <a:pt x="5764" y="786"/>
                      <a:pt x="5791" y="445"/>
                    </a:cubicBezTo>
                    <a:cubicBezTo>
                      <a:pt x="5818" y="100"/>
                      <a:pt x="5576" y="1"/>
                      <a:pt x="557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3"/>
              <p:cNvSpPr/>
              <p:nvPr/>
            </p:nvSpPr>
            <p:spPr>
              <a:xfrm flipH="1">
                <a:off x="7013511" y="4402230"/>
                <a:ext cx="28865" cy="135482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375" extrusionOk="0">
                    <a:moveTo>
                      <a:pt x="422" y="1"/>
                    </a:moveTo>
                    <a:cubicBezTo>
                      <a:pt x="382" y="1"/>
                      <a:pt x="348" y="29"/>
                      <a:pt x="342" y="70"/>
                    </a:cubicBezTo>
                    <a:lnTo>
                      <a:pt x="7" y="2282"/>
                    </a:lnTo>
                    <a:cubicBezTo>
                      <a:pt x="0" y="2327"/>
                      <a:pt x="27" y="2368"/>
                      <a:pt x="72" y="2374"/>
                    </a:cubicBezTo>
                    <a:lnTo>
                      <a:pt x="82" y="2374"/>
                    </a:lnTo>
                    <a:cubicBezTo>
                      <a:pt x="123" y="2374"/>
                      <a:pt x="158" y="2347"/>
                      <a:pt x="161" y="2306"/>
                    </a:cubicBezTo>
                    <a:lnTo>
                      <a:pt x="498" y="94"/>
                    </a:lnTo>
                    <a:cubicBezTo>
                      <a:pt x="506" y="50"/>
                      <a:pt x="475" y="9"/>
                      <a:pt x="434" y="2"/>
                    </a:cubicBezTo>
                    <a:cubicBezTo>
                      <a:pt x="430" y="1"/>
                      <a:pt x="426" y="1"/>
                      <a:pt x="42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 flipH="1">
                <a:off x="7234850" y="3369356"/>
                <a:ext cx="64803" cy="5219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15" extrusionOk="0">
                    <a:moveTo>
                      <a:pt x="403" y="1"/>
                    </a:moveTo>
                    <a:cubicBezTo>
                      <a:pt x="375" y="1"/>
                      <a:pt x="348" y="6"/>
                      <a:pt x="321" y="19"/>
                    </a:cubicBezTo>
                    <a:cubicBezTo>
                      <a:pt x="0" y="173"/>
                      <a:pt x="344" y="914"/>
                      <a:pt x="635" y="914"/>
                    </a:cubicBezTo>
                    <a:cubicBezTo>
                      <a:pt x="646" y="914"/>
                      <a:pt x="658" y="913"/>
                      <a:pt x="670" y="910"/>
                    </a:cubicBezTo>
                    <a:cubicBezTo>
                      <a:pt x="1136" y="809"/>
                      <a:pt x="734" y="1"/>
                      <a:pt x="403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 flipH="1">
                <a:off x="7215911" y="3350531"/>
                <a:ext cx="65031" cy="5208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913" extrusionOk="0">
                    <a:moveTo>
                      <a:pt x="406" y="0"/>
                    </a:moveTo>
                    <a:cubicBezTo>
                      <a:pt x="378" y="0"/>
                      <a:pt x="351" y="6"/>
                      <a:pt x="325" y="18"/>
                    </a:cubicBezTo>
                    <a:cubicBezTo>
                      <a:pt x="0" y="172"/>
                      <a:pt x="343" y="912"/>
                      <a:pt x="638" y="912"/>
                    </a:cubicBezTo>
                    <a:cubicBezTo>
                      <a:pt x="650" y="912"/>
                      <a:pt x="662" y="911"/>
                      <a:pt x="673" y="909"/>
                    </a:cubicBezTo>
                    <a:cubicBezTo>
                      <a:pt x="1139" y="808"/>
                      <a:pt x="736" y="0"/>
                      <a:pt x="406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6" name="Google Shape;236;p23"/>
              <p:cNvGrpSpPr/>
              <p:nvPr/>
            </p:nvGrpSpPr>
            <p:grpSpPr>
              <a:xfrm rot="4341851">
                <a:off x="7192285" y="3340903"/>
                <a:ext cx="550320" cy="381933"/>
                <a:chOff x="3272250" y="2015375"/>
                <a:chExt cx="291025" cy="242300"/>
              </a:xfrm>
            </p:grpSpPr>
            <p:sp>
              <p:nvSpPr>
                <p:cNvPr id="237" name="Google Shape;237;p23"/>
                <p:cNvSpPr/>
                <p:nvPr/>
              </p:nvSpPr>
              <p:spPr>
                <a:xfrm>
                  <a:off x="3272250" y="2015375"/>
                  <a:ext cx="116175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3"/>
                <p:cNvSpPr/>
                <p:nvPr/>
              </p:nvSpPr>
              <p:spPr>
                <a:xfrm>
                  <a:off x="3376100" y="2034525"/>
                  <a:ext cx="1822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59" extrusionOk="0">
                      <a:moveTo>
                        <a:pt x="205" y="0"/>
                      </a:moveTo>
                      <a:lnTo>
                        <a:pt x="1" y="492"/>
                      </a:lnTo>
                      <a:lnTo>
                        <a:pt x="7084" y="3459"/>
                      </a:lnTo>
                      <a:lnTo>
                        <a:pt x="7289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3"/>
                <p:cNvSpPr/>
                <p:nvPr/>
              </p:nvSpPr>
              <p:spPr>
                <a:xfrm>
                  <a:off x="3380950" y="20227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0"/>
                      </a:moveTo>
                      <a:lnTo>
                        <a:pt x="1" y="492"/>
                      </a:lnTo>
                      <a:lnTo>
                        <a:pt x="7087" y="3458"/>
                      </a:lnTo>
                      <a:lnTo>
                        <a:pt x="7292" y="2964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3"/>
                <p:cNvSpPr/>
                <p:nvPr/>
              </p:nvSpPr>
              <p:spPr>
                <a:xfrm>
                  <a:off x="3370900" y="2046800"/>
                  <a:ext cx="182300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60" extrusionOk="0">
                      <a:moveTo>
                        <a:pt x="209" y="1"/>
                      </a:moveTo>
                      <a:lnTo>
                        <a:pt x="0" y="497"/>
                      </a:lnTo>
                      <a:lnTo>
                        <a:pt x="7087" y="3459"/>
                      </a:lnTo>
                      <a:lnTo>
                        <a:pt x="7292" y="2968"/>
                      </a:lnTo>
                      <a:lnTo>
                        <a:pt x="209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3"/>
                <p:cNvSpPr/>
                <p:nvPr/>
              </p:nvSpPr>
              <p:spPr>
                <a:xfrm>
                  <a:off x="3365775" y="20592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5" y="1"/>
                      </a:moveTo>
                      <a:lnTo>
                        <a:pt x="1" y="492"/>
                      </a:lnTo>
                      <a:lnTo>
                        <a:pt x="7084" y="3458"/>
                      </a:lnTo>
                      <a:lnTo>
                        <a:pt x="7292" y="2963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3"/>
                <p:cNvSpPr/>
                <p:nvPr/>
              </p:nvSpPr>
              <p:spPr>
                <a:xfrm>
                  <a:off x="3360575" y="20715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9" y="0"/>
                      </a:moveTo>
                      <a:lnTo>
                        <a:pt x="1" y="495"/>
                      </a:lnTo>
                      <a:lnTo>
                        <a:pt x="7087" y="3457"/>
                      </a:lnTo>
                      <a:lnTo>
                        <a:pt x="7292" y="2966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3"/>
                <p:cNvSpPr/>
                <p:nvPr/>
              </p:nvSpPr>
              <p:spPr>
                <a:xfrm>
                  <a:off x="3355450" y="2083875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06" y="0"/>
                      </a:moveTo>
                      <a:lnTo>
                        <a:pt x="1" y="492"/>
                      </a:lnTo>
                      <a:lnTo>
                        <a:pt x="7083" y="3458"/>
                      </a:lnTo>
                      <a:lnTo>
                        <a:pt x="7292" y="2962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3"/>
                <p:cNvSpPr/>
                <p:nvPr/>
              </p:nvSpPr>
              <p:spPr>
                <a:xfrm>
                  <a:off x="3350225" y="20961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1"/>
                      </a:moveTo>
                      <a:lnTo>
                        <a:pt x="1" y="495"/>
                      </a:lnTo>
                      <a:lnTo>
                        <a:pt x="7088" y="3459"/>
                      </a:lnTo>
                      <a:lnTo>
                        <a:pt x="7292" y="2967"/>
                      </a:lnTo>
                      <a:lnTo>
                        <a:pt x="210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3"/>
                <p:cNvSpPr/>
                <p:nvPr/>
              </p:nvSpPr>
              <p:spPr>
                <a:xfrm>
                  <a:off x="3345125" y="2108525"/>
                  <a:ext cx="182300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59" extrusionOk="0">
                      <a:moveTo>
                        <a:pt x="205" y="0"/>
                      </a:moveTo>
                      <a:lnTo>
                        <a:pt x="0" y="492"/>
                      </a:lnTo>
                      <a:lnTo>
                        <a:pt x="7083" y="3459"/>
                      </a:lnTo>
                      <a:lnTo>
                        <a:pt x="7292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3"/>
                <p:cNvSpPr/>
                <p:nvPr/>
              </p:nvSpPr>
              <p:spPr>
                <a:xfrm>
                  <a:off x="3340000" y="2120800"/>
                  <a:ext cx="18222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60" extrusionOk="0">
                      <a:moveTo>
                        <a:pt x="205" y="1"/>
                      </a:moveTo>
                      <a:lnTo>
                        <a:pt x="0" y="496"/>
                      </a:lnTo>
                      <a:lnTo>
                        <a:pt x="7084" y="3459"/>
                      </a:lnTo>
                      <a:lnTo>
                        <a:pt x="7288" y="2968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23"/>
                <p:cNvSpPr/>
                <p:nvPr/>
              </p:nvSpPr>
              <p:spPr>
                <a:xfrm>
                  <a:off x="3360010" y="2022342"/>
                  <a:ext cx="86800" cy="8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2" h="3473" extrusionOk="0">
                      <a:moveTo>
                        <a:pt x="1028" y="1"/>
                      </a:moveTo>
                      <a:lnTo>
                        <a:pt x="1" y="2452"/>
                      </a:lnTo>
                      <a:lnTo>
                        <a:pt x="2444" y="3473"/>
                      </a:lnTo>
                      <a:lnTo>
                        <a:pt x="3472" y="1022"/>
                      </a:lnTo>
                      <a:lnTo>
                        <a:pt x="1028" y="1"/>
                      </a:ln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8" name="Google Shape;248;p23"/>
              <p:cNvSpPr/>
              <p:nvPr/>
            </p:nvSpPr>
            <p:spPr>
              <a:xfrm flipH="1">
                <a:off x="7140497" y="3275972"/>
                <a:ext cx="148203" cy="145864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557" extrusionOk="0">
                    <a:moveTo>
                      <a:pt x="1372" y="0"/>
                    </a:moveTo>
                    <a:cubicBezTo>
                      <a:pt x="1226" y="372"/>
                      <a:pt x="768" y="741"/>
                      <a:pt x="406" y="929"/>
                    </a:cubicBezTo>
                    <a:cubicBezTo>
                      <a:pt x="605" y="1735"/>
                      <a:pt x="0" y="2297"/>
                      <a:pt x="293" y="2499"/>
                    </a:cubicBezTo>
                    <a:cubicBezTo>
                      <a:pt x="354" y="2541"/>
                      <a:pt x="416" y="2557"/>
                      <a:pt x="476" y="2557"/>
                    </a:cubicBezTo>
                    <a:cubicBezTo>
                      <a:pt x="642" y="2557"/>
                      <a:pt x="785" y="2434"/>
                      <a:pt x="785" y="2434"/>
                    </a:cubicBezTo>
                    <a:cubicBezTo>
                      <a:pt x="785" y="2434"/>
                      <a:pt x="874" y="2542"/>
                      <a:pt x="1090" y="2542"/>
                    </a:cubicBezTo>
                    <a:cubicBezTo>
                      <a:pt x="1105" y="2542"/>
                      <a:pt x="1121" y="2541"/>
                      <a:pt x="1137" y="2540"/>
                    </a:cubicBezTo>
                    <a:cubicBezTo>
                      <a:pt x="1386" y="2523"/>
                      <a:pt x="1533" y="2223"/>
                      <a:pt x="1533" y="2223"/>
                    </a:cubicBezTo>
                    <a:cubicBezTo>
                      <a:pt x="1533" y="2223"/>
                      <a:pt x="1582" y="2238"/>
                      <a:pt x="1661" y="2238"/>
                    </a:cubicBezTo>
                    <a:cubicBezTo>
                      <a:pt x="1739" y="2238"/>
                      <a:pt x="1845" y="2223"/>
                      <a:pt x="1960" y="2161"/>
                    </a:cubicBezTo>
                    <a:cubicBezTo>
                      <a:pt x="2141" y="2066"/>
                      <a:pt x="2215" y="1656"/>
                      <a:pt x="2215" y="1656"/>
                    </a:cubicBezTo>
                    <a:cubicBezTo>
                      <a:pt x="2215" y="1656"/>
                      <a:pt x="2598" y="1448"/>
                      <a:pt x="2437" y="1147"/>
                    </a:cubicBezTo>
                    <a:cubicBezTo>
                      <a:pt x="2301" y="895"/>
                      <a:pt x="1639" y="287"/>
                      <a:pt x="1372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 flipH="1">
                <a:off x="6839639" y="2617946"/>
                <a:ext cx="276155" cy="104678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835" extrusionOk="0">
                    <a:moveTo>
                      <a:pt x="3269" y="1"/>
                    </a:moveTo>
                    <a:cubicBezTo>
                      <a:pt x="2709" y="1"/>
                      <a:pt x="1908" y="23"/>
                      <a:pt x="1056" y="134"/>
                    </a:cubicBezTo>
                    <a:cubicBezTo>
                      <a:pt x="0" y="274"/>
                      <a:pt x="462" y="1834"/>
                      <a:pt x="462" y="1834"/>
                    </a:cubicBezTo>
                    <a:cubicBezTo>
                      <a:pt x="462" y="1834"/>
                      <a:pt x="4640" y="1776"/>
                      <a:pt x="4742" y="1584"/>
                    </a:cubicBezTo>
                    <a:cubicBezTo>
                      <a:pt x="4841" y="1394"/>
                      <a:pt x="4786" y="765"/>
                      <a:pt x="4615" y="414"/>
                    </a:cubicBezTo>
                    <a:cubicBezTo>
                      <a:pt x="4492" y="158"/>
                      <a:pt x="4295" y="18"/>
                      <a:pt x="3827" y="7"/>
                    </a:cubicBezTo>
                    <a:cubicBezTo>
                      <a:pt x="3691" y="4"/>
                      <a:pt x="3500" y="1"/>
                      <a:pt x="326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 flipH="1">
                <a:off x="6531532" y="2204306"/>
                <a:ext cx="127610" cy="10975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924" extrusionOk="0">
                    <a:moveTo>
                      <a:pt x="2148" y="1"/>
                    </a:moveTo>
                    <a:cubicBezTo>
                      <a:pt x="2129" y="1"/>
                      <a:pt x="2110" y="8"/>
                      <a:pt x="2096" y="22"/>
                    </a:cubicBezTo>
                    <a:lnTo>
                      <a:pt x="38" y="1783"/>
                    </a:lnTo>
                    <a:cubicBezTo>
                      <a:pt x="4" y="1810"/>
                      <a:pt x="0" y="1862"/>
                      <a:pt x="27" y="1892"/>
                    </a:cubicBezTo>
                    <a:cubicBezTo>
                      <a:pt x="45" y="1913"/>
                      <a:pt x="65" y="1923"/>
                      <a:pt x="89" y="1923"/>
                    </a:cubicBezTo>
                    <a:cubicBezTo>
                      <a:pt x="106" y="1923"/>
                      <a:pt x="123" y="1917"/>
                      <a:pt x="140" y="1903"/>
                    </a:cubicBezTo>
                    <a:lnTo>
                      <a:pt x="2198" y="141"/>
                    </a:lnTo>
                    <a:cubicBezTo>
                      <a:pt x="2230" y="114"/>
                      <a:pt x="2236" y="63"/>
                      <a:pt x="2206" y="28"/>
                    </a:cubicBezTo>
                    <a:cubicBezTo>
                      <a:pt x="2191" y="10"/>
                      <a:pt x="2169" y="1"/>
                      <a:pt x="2148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 flipH="1">
                <a:off x="6586081" y="1938129"/>
                <a:ext cx="960067" cy="990701"/>
              </a:xfrm>
              <a:custGeom>
                <a:avLst/>
                <a:gdLst/>
                <a:ahLst/>
                <a:cxnLst/>
                <a:rect l="l" t="t" r="r" b="b"/>
                <a:pathLst>
                  <a:path w="16830" h="17367" extrusionOk="0">
                    <a:moveTo>
                      <a:pt x="10300" y="64"/>
                    </a:moveTo>
                    <a:cubicBezTo>
                      <a:pt x="10239" y="64"/>
                      <a:pt x="10178" y="64"/>
                      <a:pt x="10118" y="65"/>
                    </a:cubicBezTo>
                    <a:cubicBezTo>
                      <a:pt x="9135" y="83"/>
                      <a:pt x="1376" y="1"/>
                      <a:pt x="1083" y="4974"/>
                    </a:cubicBezTo>
                    <a:cubicBezTo>
                      <a:pt x="792" y="9945"/>
                      <a:pt x="1792" y="10405"/>
                      <a:pt x="894" y="13010"/>
                    </a:cubicBezTo>
                    <a:cubicBezTo>
                      <a:pt x="0" y="15615"/>
                      <a:pt x="1066" y="17096"/>
                      <a:pt x="1066" y="17096"/>
                    </a:cubicBezTo>
                    <a:lnTo>
                      <a:pt x="3065" y="17199"/>
                    </a:lnTo>
                    <a:lnTo>
                      <a:pt x="3380" y="16492"/>
                    </a:lnTo>
                    <a:lnTo>
                      <a:pt x="3380" y="17345"/>
                    </a:lnTo>
                    <a:lnTo>
                      <a:pt x="6534" y="17345"/>
                    </a:lnTo>
                    <a:lnTo>
                      <a:pt x="6886" y="16035"/>
                    </a:lnTo>
                    <a:cubicBezTo>
                      <a:pt x="6886" y="16035"/>
                      <a:pt x="7223" y="16994"/>
                      <a:pt x="7213" y="17219"/>
                    </a:cubicBezTo>
                    <a:cubicBezTo>
                      <a:pt x="7213" y="17219"/>
                      <a:pt x="7482" y="17366"/>
                      <a:pt x="7835" y="17366"/>
                    </a:cubicBezTo>
                    <a:cubicBezTo>
                      <a:pt x="8095" y="17366"/>
                      <a:pt x="8401" y="17286"/>
                      <a:pt x="8677" y="17008"/>
                    </a:cubicBezTo>
                    <a:cubicBezTo>
                      <a:pt x="9333" y="16356"/>
                      <a:pt x="9654" y="13478"/>
                      <a:pt x="8664" y="12044"/>
                    </a:cubicBezTo>
                    <a:lnTo>
                      <a:pt x="11371" y="11924"/>
                    </a:lnTo>
                    <a:cubicBezTo>
                      <a:pt x="11815" y="11955"/>
                      <a:pt x="12040" y="12020"/>
                      <a:pt x="12225" y="12570"/>
                    </a:cubicBezTo>
                    <a:cubicBezTo>
                      <a:pt x="12402" y="13092"/>
                      <a:pt x="12286" y="13501"/>
                      <a:pt x="12286" y="13501"/>
                    </a:cubicBezTo>
                    <a:cubicBezTo>
                      <a:pt x="13996" y="14249"/>
                      <a:pt x="14160" y="16871"/>
                      <a:pt x="14160" y="16871"/>
                    </a:cubicBezTo>
                    <a:cubicBezTo>
                      <a:pt x="14160" y="16871"/>
                      <a:pt x="14764" y="16717"/>
                      <a:pt x="15553" y="14788"/>
                    </a:cubicBezTo>
                    <a:cubicBezTo>
                      <a:pt x="16345" y="12857"/>
                      <a:pt x="15037" y="10966"/>
                      <a:pt x="15195" y="9965"/>
                    </a:cubicBezTo>
                    <a:cubicBezTo>
                      <a:pt x="15354" y="8965"/>
                      <a:pt x="16829" y="5620"/>
                      <a:pt x="16345" y="3186"/>
                    </a:cubicBezTo>
                    <a:cubicBezTo>
                      <a:pt x="15869" y="816"/>
                      <a:pt x="12578" y="64"/>
                      <a:pt x="10300" y="64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 flipH="1">
                <a:off x="7032397" y="2546410"/>
                <a:ext cx="281460" cy="92641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624" extrusionOk="0">
                    <a:moveTo>
                      <a:pt x="643" y="1"/>
                    </a:moveTo>
                    <a:cubicBezTo>
                      <a:pt x="249" y="1"/>
                      <a:pt x="1" y="61"/>
                      <a:pt x="35" y="210"/>
                    </a:cubicBezTo>
                    <a:cubicBezTo>
                      <a:pt x="164" y="761"/>
                      <a:pt x="1628" y="1133"/>
                      <a:pt x="2801" y="1133"/>
                    </a:cubicBezTo>
                    <a:cubicBezTo>
                      <a:pt x="2842" y="1133"/>
                      <a:pt x="2882" y="1133"/>
                      <a:pt x="2923" y="1132"/>
                    </a:cubicBezTo>
                    <a:cubicBezTo>
                      <a:pt x="2958" y="1131"/>
                      <a:pt x="2993" y="1131"/>
                      <a:pt x="3028" y="1131"/>
                    </a:cubicBezTo>
                    <a:cubicBezTo>
                      <a:pt x="4152" y="1131"/>
                      <a:pt x="4704" y="1545"/>
                      <a:pt x="4704" y="1545"/>
                    </a:cubicBezTo>
                    <a:lnTo>
                      <a:pt x="4742" y="1623"/>
                    </a:lnTo>
                    <a:cubicBezTo>
                      <a:pt x="4742" y="1623"/>
                      <a:pt x="4933" y="1248"/>
                      <a:pt x="4418" y="807"/>
                    </a:cubicBezTo>
                    <a:cubicBezTo>
                      <a:pt x="4035" y="483"/>
                      <a:pt x="1756" y="1"/>
                      <a:pt x="643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3"/>
              <p:cNvSpPr/>
              <p:nvPr/>
            </p:nvSpPr>
            <p:spPr>
              <a:xfrm flipH="1">
                <a:off x="6600446" y="2014228"/>
                <a:ext cx="287336" cy="34803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6101" extrusionOk="0">
                    <a:moveTo>
                      <a:pt x="891" y="0"/>
                    </a:moveTo>
                    <a:cubicBezTo>
                      <a:pt x="415" y="0"/>
                      <a:pt x="68" y="50"/>
                      <a:pt x="0" y="59"/>
                    </a:cubicBezTo>
                    <a:lnTo>
                      <a:pt x="4497" y="4071"/>
                    </a:lnTo>
                    <a:cubicBezTo>
                      <a:pt x="4497" y="4071"/>
                      <a:pt x="4259" y="6100"/>
                      <a:pt x="4279" y="6100"/>
                    </a:cubicBezTo>
                    <a:cubicBezTo>
                      <a:pt x="4290" y="6100"/>
                      <a:pt x="4365" y="5587"/>
                      <a:pt x="4568" y="4044"/>
                    </a:cubicBezTo>
                    <a:cubicBezTo>
                      <a:pt x="5037" y="472"/>
                      <a:pt x="2355" y="0"/>
                      <a:pt x="89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3"/>
              <p:cNvSpPr/>
              <p:nvPr/>
            </p:nvSpPr>
            <p:spPr>
              <a:xfrm flipH="1">
                <a:off x="7146143" y="2368883"/>
                <a:ext cx="33714" cy="164233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879" extrusionOk="0">
                    <a:moveTo>
                      <a:pt x="60" y="1"/>
                    </a:moveTo>
                    <a:cubicBezTo>
                      <a:pt x="59" y="1"/>
                      <a:pt x="59" y="1"/>
                      <a:pt x="58" y="1"/>
                    </a:cubicBezTo>
                    <a:cubicBezTo>
                      <a:pt x="0" y="547"/>
                      <a:pt x="123" y="1854"/>
                      <a:pt x="420" y="2878"/>
                    </a:cubicBezTo>
                    <a:cubicBezTo>
                      <a:pt x="590" y="2854"/>
                      <a:pt x="231" y="1"/>
                      <a:pt x="60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 flipH="1">
                <a:off x="6603990" y="2017594"/>
                <a:ext cx="760638" cy="616942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815" extrusionOk="0">
                    <a:moveTo>
                      <a:pt x="8359" y="0"/>
                    </a:moveTo>
                    <a:cubicBezTo>
                      <a:pt x="8359" y="0"/>
                      <a:pt x="6373" y="5141"/>
                      <a:pt x="3441" y="7398"/>
                    </a:cubicBezTo>
                    <a:cubicBezTo>
                      <a:pt x="3441" y="7398"/>
                      <a:pt x="2802" y="6968"/>
                      <a:pt x="2083" y="6968"/>
                    </a:cubicBezTo>
                    <a:cubicBezTo>
                      <a:pt x="1694" y="6968"/>
                      <a:pt x="1282" y="7093"/>
                      <a:pt x="935" y="7480"/>
                    </a:cubicBezTo>
                    <a:cubicBezTo>
                      <a:pt x="0" y="8525"/>
                      <a:pt x="764" y="10178"/>
                      <a:pt x="2687" y="10178"/>
                    </a:cubicBezTo>
                    <a:cubicBezTo>
                      <a:pt x="2793" y="10178"/>
                      <a:pt x="2902" y="10173"/>
                      <a:pt x="3014" y="10163"/>
                    </a:cubicBezTo>
                    <a:cubicBezTo>
                      <a:pt x="3391" y="10129"/>
                      <a:pt x="3708" y="10113"/>
                      <a:pt x="3977" y="10113"/>
                    </a:cubicBezTo>
                    <a:cubicBezTo>
                      <a:pt x="5246" y="10113"/>
                      <a:pt x="5420" y="10457"/>
                      <a:pt x="5594" y="10815"/>
                    </a:cubicBezTo>
                    <a:cubicBezTo>
                      <a:pt x="5594" y="10815"/>
                      <a:pt x="6711" y="10630"/>
                      <a:pt x="8169" y="10630"/>
                    </a:cubicBezTo>
                    <a:cubicBezTo>
                      <a:pt x="8169" y="10630"/>
                      <a:pt x="8032" y="9951"/>
                      <a:pt x="8940" y="9778"/>
                    </a:cubicBezTo>
                    <a:cubicBezTo>
                      <a:pt x="9848" y="9603"/>
                      <a:pt x="13313" y="8627"/>
                      <a:pt x="13327" y="6647"/>
                    </a:cubicBezTo>
                    <a:cubicBezTo>
                      <a:pt x="13333" y="5585"/>
                      <a:pt x="12862" y="4657"/>
                      <a:pt x="12927" y="3985"/>
                    </a:cubicBezTo>
                    <a:cubicBezTo>
                      <a:pt x="13043" y="2762"/>
                      <a:pt x="12418" y="254"/>
                      <a:pt x="8359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 flipH="1">
                <a:off x="6913967" y="2228607"/>
                <a:ext cx="87963" cy="52767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925" extrusionOk="0">
                    <a:moveTo>
                      <a:pt x="1327" y="1"/>
                    </a:moveTo>
                    <a:cubicBezTo>
                      <a:pt x="996" y="1"/>
                      <a:pt x="0" y="708"/>
                      <a:pt x="145" y="866"/>
                    </a:cubicBezTo>
                    <a:cubicBezTo>
                      <a:pt x="182" y="907"/>
                      <a:pt x="236" y="925"/>
                      <a:pt x="301" y="925"/>
                    </a:cubicBezTo>
                    <a:cubicBezTo>
                      <a:pt x="704" y="925"/>
                      <a:pt x="1542" y="242"/>
                      <a:pt x="1418" y="40"/>
                    </a:cubicBezTo>
                    <a:cubicBezTo>
                      <a:pt x="1402" y="13"/>
                      <a:pt x="1370" y="1"/>
                      <a:pt x="1327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 flipH="1">
                <a:off x="6625485" y="2209953"/>
                <a:ext cx="46435" cy="23788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7" extrusionOk="0">
                    <a:moveTo>
                      <a:pt x="211" y="1"/>
                    </a:moveTo>
                    <a:cubicBezTo>
                      <a:pt x="141" y="1"/>
                      <a:pt x="87" y="23"/>
                      <a:pt x="67" y="77"/>
                    </a:cubicBezTo>
                    <a:cubicBezTo>
                      <a:pt x="0" y="257"/>
                      <a:pt x="407" y="416"/>
                      <a:pt x="599" y="416"/>
                    </a:cubicBezTo>
                    <a:cubicBezTo>
                      <a:pt x="643" y="416"/>
                      <a:pt x="675" y="408"/>
                      <a:pt x="689" y="391"/>
                    </a:cubicBezTo>
                    <a:cubicBezTo>
                      <a:pt x="814" y="229"/>
                      <a:pt x="435" y="1"/>
                      <a:pt x="211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3"/>
              <p:cNvSpPr/>
              <p:nvPr/>
            </p:nvSpPr>
            <p:spPr>
              <a:xfrm flipH="1">
                <a:off x="6741689" y="2363350"/>
                <a:ext cx="100913" cy="45693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801" extrusionOk="0">
                    <a:moveTo>
                      <a:pt x="92" y="0"/>
                    </a:moveTo>
                    <a:cubicBezTo>
                      <a:pt x="83" y="0"/>
                      <a:pt x="74" y="2"/>
                      <a:pt x="65" y="5"/>
                    </a:cubicBezTo>
                    <a:cubicBezTo>
                      <a:pt x="24" y="19"/>
                      <a:pt x="1" y="63"/>
                      <a:pt x="18" y="104"/>
                    </a:cubicBezTo>
                    <a:cubicBezTo>
                      <a:pt x="21" y="115"/>
                      <a:pt x="274" y="801"/>
                      <a:pt x="1162" y="801"/>
                    </a:cubicBezTo>
                    <a:cubicBezTo>
                      <a:pt x="1321" y="801"/>
                      <a:pt x="1499" y="777"/>
                      <a:pt x="1701" y="726"/>
                    </a:cubicBezTo>
                    <a:cubicBezTo>
                      <a:pt x="1742" y="716"/>
                      <a:pt x="1769" y="671"/>
                      <a:pt x="1756" y="630"/>
                    </a:cubicBezTo>
                    <a:cubicBezTo>
                      <a:pt x="1747" y="593"/>
                      <a:pt x="1716" y="570"/>
                      <a:pt x="1679" y="570"/>
                    </a:cubicBezTo>
                    <a:cubicBezTo>
                      <a:pt x="1673" y="570"/>
                      <a:pt x="1666" y="571"/>
                      <a:pt x="1660" y="572"/>
                    </a:cubicBezTo>
                    <a:cubicBezTo>
                      <a:pt x="1470" y="621"/>
                      <a:pt x="1302" y="642"/>
                      <a:pt x="1155" y="642"/>
                    </a:cubicBezTo>
                    <a:cubicBezTo>
                      <a:pt x="389" y="642"/>
                      <a:pt x="176" y="82"/>
                      <a:pt x="165" y="54"/>
                    </a:cubicBezTo>
                    <a:cubicBezTo>
                      <a:pt x="154" y="22"/>
                      <a:pt x="124" y="0"/>
                      <a:pt x="92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3"/>
              <p:cNvSpPr/>
              <p:nvPr/>
            </p:nvSpPr>
            <p:spPr>
              <a:xfrm flipH="1">
                <a:off x="6851675" y="2400087"/>
                <a:ext cx="212093" cy="129492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2270" extrusionOk="0">
                    <a:moveTo>
                      <a:pt x="273" y="0"/>
                    </a:moveTo>
                    <a:cubicBezTo>
                      <a:pt x="98" y="229"/>
                      <a:pt x="0" y="495"/>
                      <a:pt x="0" y="782"/>
                    </a:cubicBezTo>
                    <a:cubicBezTo>
                      <a:pt x="0" y="1604"/>
                      <a:pt x="833" y="2270"/>
                      <a:pt x="1857" y="2270"/>
                    </a:cubicBezTo>
                    <a:cubicBezTo>
                      <a:pt x="2884" y="2270"/>
                      <a:pt x="3717" y="1604"/>
                      <a:pt x="3717" y="782"/>
                    </a:cubicBezTo>
                    <a:cubicBezTo>
                      <a:pt x="3717" y="754"/>
                      <a:pt x="3717" y="730"/>
                      <a:pt x="3714" y="703"/>
                    </a:cubicBezTo>
                    <a:cubicBezTo>
                      <a:pt x="3325" y="938"/>
                      <a:pt x="2868" y="1075"/>
                      <a:pt x="2379" y="1075"/>
                    </a:cubicBezTo>
                    <a:cubicBezTo>
                      <a:pt x="1512" y="1075"/>
                      <a:pt x="747" y="652"/>
                      <a:pt x="27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3"/>
              <p:cNvSpPr/>
              <p:nvPr/>
            </p:nvSpPr>
            <p:spPr>
              <a:xfrm flipH="1">
                <a:off x="6604550" y="2388564"/>
                <a:ext cx="95322" cy="62578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97" extrusionOk="0">
                    <a:moveTo>
                      <a:pt x="11" y="1"/>
                    </a:moveTo>
                    <a:lnTo>
                      <a:pt x="11" y="1"/>
                    </a:lnTo>
                    <a:cubicBezTo>
                      <a:pt x="1" y="157"/>
                      <a:pt x="25" y="318"/>
                      <a:pt x="89" y="465"/>
                    </a:cubicBezTo>
                    <a:cubicBezTo>
                      <a:pt x="270" y="871"/>
                      <a:pt x="704" y="1096"/>
                      <a:pt x="1199" y="1096"/>
                    </a:cubicBezTo>
                    <a:cubicBezTo>
                      <a:pt x="1261" y="1096"/>
                      <a:pt x="1322" y="1093"/>
                      <a:pt x="1384" y="1086"/>
                    </a:cubicBezTo>
                    <a:cubicBezTo>
                      <a:pt x="1551" y="820"/>
                      <a:pt x="1656" y="526"/>
                      <a:pt x="1670" y="209"/>
                    </a:cubicBezTo>
                    <a:lnTo>
                      <a:pt x="1670" y="209"/>
                    </a:lnTo>
                    <a:cubicBezTo>
                      <a:pt x="1469" y="291"/>
                      <a:pt x="1253" y="335"/>
                      <a:pt x="1028" y="335"/>
                    </a:cubicBezTo>
                    <a:cubicBezTo>
                      <a:pt x="656" y="335"/>
                      <a:pt x="308" y="212"/>
                      <a:pt x="11" y="1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 flipH="1">
                <a:off x="6648417" y="2275556"/>
                <a:ext cx="6845" cy="11808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7" extrusionOk="0">
                    <a:moveTo>
                      <a:pt x="51" y="1"/>
                    </a:moveTo>
                    <a:cubicBezTo>
                      <a:pt x="49" y="1"/>
                      <a:pt x="47" y="1"/>
                      <a:pt x="45" y="2"/>
                    </a:cubicBezTo>
                    <a:cubicBezTo>
                      <a:pt x="18" y="5"/>
                      <a:pt x="0" y="53"/>
                      <a:pt x="8" y="107"/>
                    </a:cubicBezTo>
                    <a:cubicBezTo>
                      <a:pt x="14" y="163"/>
                      <a:pt x="39" y="207"/>
                      <a:pt x="69" y="207"/>
                    </a:cubicBezTo>
                    <a:cubicBezTo>
                      <a:pt x="70" y="207"/>
                      <a:pt x="71" y="207"/>
                      <a:pt x="72" y="206"/>
                    </a:cubicBezTo>
                    <a:cubicBezTo>
                      <a:pt x="99" y="203"/>
                      <a:pt x="120" y="152"/>
                      <a:pt x="110" y="97"/>
                    </a:cubicBezTo>
                    <a:cubicBezTo>
                      <a:pt x="103" y="43"/>
                      <a:pt x="79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3"/>
              <p:cNvSpPr/>
              <p:nvPr/>
            </p:nvSpPr>
            <p:spPr>
              <a:xfrm flipH="1">
                <a:off x="6894342" y="2302653"/>
                <a:ext cx="7815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5" extrusionOk="0">
                    <a:moveTo>
                      <a:pt x="58" y="1"/>
                    </a:moveTo>
                    <a:cubicBezTo>
                      <a:pt x="57" y="1"/>
                      <a:pt x="56" y="1"/>
                      <a:pt x="55" y="1"/>
                    </a:cubicBez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5"/>
                      <a:pt x="47" y="234"/>
                      <a:pt x="77" y="234"/>
                    </a:cubicBezTo>
                    <a:cubicBezTo>
                      <a:pt x="78" y="234"/>
                      <a:pt x="80" y="234"/>
                      <a:pt x="82" y="234"/>
                    </a:cubicBez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7"/>
                      <a:pt x="88" y="1"/>
                      <a:pt x="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3"/>
              <p:cNvSpPr/>
              <p:nvPr/>
            </p:nvSpPr>
            <p:spPr>
              <a:xfrm flipH="1">
                <a:off x="6968731" y="2186621"/>
                <a:ext cx="107701" cy="15744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760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799" y="274"/>
                      <a:pt x="0" y="1028"/>
                      <a:pt x="0" y="2216"/>
                    </a:cubicBezTo>
                    <a:cubicBezTo>
                      <a:pt x="0" y="2404"/>
                      <a:pt x="21" y="2585"/>
                      <a:pt x="58" y="2759"/>
                    </a:cubicBezTo>
                    <a:cubicBezTo>
                      <a:pt x="768" y="1879"/>
                      <a:pt x="1385" y="899"/>
                      <a:pt x="1888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3"/>
              <p:cNvSpPr/>
              <p:nvPr/>
            </p:nvSpPr>
            <p:spPr>
              <a:xfrm flipH="1">
                <a:off x="6779627" y="2179833"/>
                <a:ext cx="293497" cy="26041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4565" extrusionOk="0">
                    <a:moveTo>
                      <a:pt x="2574" y="857"/>
                    </a:moveTo>
                    <a:cubicBezTo>
                      <a:pt x="2618" y="857"/>
                      <a:pt x="2649" y="867"/>
                      <a:pt x="2666" y="895"/>
                    </a:cubicBezTo>
                    <a:cubicBezTo>
                      <a:pt x="2789" y="1096"/>
                      <a:pt x="1953" y="1782"/>
                      <a:pt x="1550" y="1782"/>
                    </a:cubicBezTo>
                    <a:cubicBezTo>
                      <a:pt x="1482" y="1782"/>
                      <a:pt x="1427" y="1762"/>
                      <a:pt x="1393" y="1721"/>
                    </a:cubicBezTo>
                    <a:cubicBezTo>
                      <a:pt x="1250" y="1563"/>
                      <a:pt x="2243" y="857"/>
                      <a:pt x="2574" y="857"/>
                    </a:cubicBezTo>
                    <a:close/>
                    <a:moveTo>
                      <a:pt x="4097" y="632"/>
                    </a:moveTo>
                    <a:cubicBezTo>
                      <a:pt x="4138" y="632"/>
                      <a:pt x="4179" y="646"/>
                      <a:pt x="4219" y="676"/>
                    </a:cubicBezTo>
                    <a:cubicBezTo>
                      <a:pt x="4718" y="1027"/>
                      <a:pt x="4748" y="1690"/>
                      <a:pt x="4721" y="2247"/>
                    </a:cubicBezTo>
                    <a:cubicBezTo>
                      <a:pt x="4714" y="2400"/>
                      <a:pt x="4591" y="2475"/>
                      <a:pt x="4472" y="2475"/>
                    </a:cubicBezTo>
                    <a:cubicBezTo>
                      <a:pt x="4352" y="2475"/>
                      <a:pt x="4240" y="2400"/>
                      <a:pt x="4247" y="2247"/>
                    </a:cubicBezTo>
                    <a:cubicBezTo>
                      <a:pt x="4264" y="1902"/>
                      <a:pt x="4308" y="1318"/>
                      <a:pt x="3980" y="1086"/>
                    </a:cubicBezTo>
                    <a:cubicBezTo>
                      <a:pt x="3775" y="942"/>
                      <a:pt x="3902" y="632"/>
                      <a:pt x="4097" y="632"/>
                    </a:cubicBezTo>
                    <a:close/>
                    <a:moveTo>
                      <a:pt x="2888" y="1949"/>
                    </a:moveTo>
                    <a:cubicBezTo>
                      <a:pt x="3076" y="1949"/>
                      <a:pt x="3232" y="2182"/>
                      <a:pt x="3232" y="2469"/>
                    </a:cubicBezTo>
                    <a:cubicBezTo>
                      <a:pt x="3232" y="2751"/>
                      <a:pt x="3076" y="2984"/>
                      <a:pt x="2888" y="2984"/>
                    </a:cubicBezTo>
                    <a:cubicBezTo>
                      <a:pt x="2696" y="2984"/>
                      <a:pt x="2543" y="2751"/>
                      <a:pt x="2543" y="2469"/>
                    </a:cubicBezTo>
                    <a:cubicBezTo>
                      <a:pt x="2543" y="2182"/>
                      <a:pt x="2696" y="1949"/>
                      <a:pt x="2888" y="1949"/>
                    </a:cubicBezTo>
                    <a:close/>
                    <a:moveTo>
                      <a:pt x="4527" y="2656"/>
                    </a:moveTo>
                    <a:cubicBezTo>
                      <a:pt x="4834" y="2656"/>
                      <a:pt x="4830" y="3131"/>
                      <a:pt x="4527" y="3131"/>
                    </a:cubicBezTo>
                    <a:cubicBezTo>
                      <a:pt x="4219" y="3131"/>
                      <a:pt x="4219" y="2656"/>
                      <a:pt x="4527" y="2656"/>
                    </a:cubicBezTo>
                    <a:close/>
                    <a:moveTo>
                      <a:pt x="2909" y="0"/>
                    </a:moveTo>
                    <a:cubicBezTo>
                      <a:pt x="2792" y="0"/>
                      <a:pt x="2669" y="3"/>
                      <a:pt x="2543" y="11"/>
                    </a:cubicBezTo>
                    <a:cubicBezTo>
                      <a:pt x="2294" y="27"/>
                      <a:pt x="2055" y="62"/>
                      <a:pt x="1830" y="120"/>
                    </a:cubicBezTo>
                    <a:cubicBezTo>
                      <a:pt x="1327" y="1018"/>
                      <a:pt x="710" y="1998"/>
                      <a:pt x="0" y="2878"/>
                    </a:cubicBezTo>
                    <a:cubicBezTo>
                      <a:pt x="75" y="3240"/>
                      <a:pt x="229" y="3575"/>
                      <a:pt x="437" y="3861"/>
                    </a:cubicBezTo>
                    <a:cubicBezTo>
                      <a:pt x="765" y="3438"/>
                      <a:pt x="1352" y="3154"/>
                      <a:pt x="2021" y="3154"/>
                    </a:cubicBezTo>
                    <a:cubicBezTo>
                      <a:pt x="3018" y="3154"/>
                      <a:pt x="3830" y="3779"/>
                      <a:pt x="3878" y="4564"/>
                    </a:cubicBezTo>
                    <a:cubicBezTo>
                      <a:pt x="4168" y="4394"/>
                      <a:pt x="4420" y="4164"/>
                      <a:pt x="4622" y="3895"/>
                    </a:cubicBezTo>
                    <a:cubicBezTo>
                      <a:pt x="4199" y="3701"/>
                      <a:pt x="4059" y="3329"/>
                      <a:pt x="4059" y="3321"/>
                    </a:cubicBezTo>
                    <a:cubicBezTo>
                      <a:pt x="4042" y="3280"/>
                      <a:pt x="4065" y="3236"/>
                      <a:pt x="4106" y="3222"/>
                    </a:cubicBezTo>
                    <a:cubicBezTo>
                      <a:pt x="4113" y="3219"/>
                      <a:pt x="4124" y="3216"/>
                      <a:pt x="4133" y="3216"/>
                    </a:cubicBezTo>
                    <a:cubicBezTo>
                      <a:pt x="4165" y="3216"/>
                      <a:pt x="4195" y="3236"/>
                      <a:pt x="4206" y="3271"/>
                    </a:cubicBezTo>
                    <a:cubicBezTo>
                      <a:pt x="4215" y="3291"/>
                      <a:pt x="4335" y="3608"/>
                      <a:pt x="4714" y="3769"/>
                    </a:cubicBezTo>
                    <a:cubicBezTo>
                      <a:pt x="4984" y="3356"/>
                      <a:pt x="5144" y="2864"/>
                      <a:pt x="5144" y="2335"/>
                    </a:cubicBezTo>
                    <a:cubicBezTo>
                      <a:pt x="5144" y="980"/>
                      <a:pt x="4803" y="0"/>
                      <a:pt x="290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3"/>
              <p:cNvSpPr/>
              <p:nvPr/>
            </p:nvSpPr>
            <p:spPr>
              <a:xfrm flipH="1">
                <a:off x="6913967" y="2228721"/>
                <a:ext cx="87906" cy="52824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926" extrusionOk="0">
                    <a:moveTo>
                      <a:pt x="1325" y="0"/>
                    </a:moveTo>
                    <a:cubicBezTo>
                      <a:pt x="994" y="0"/>
                      <a:pt x="1" y="706"/>
                      <a:pt x="144" y="864"/>
                    </a:cubicBezTo>
                    <a:cubicBezTo>
                      <a:pt x="178" y="905"/>
                      <a:pt x="233" y="925"/>
                      <a:pt x="301" y="925"/>
                    </a:cubicBezTo>
                    <a:cubicBezTo>
                      <a:pt x="704" y="925"/>
                      <a:pt x="1540" y="239"/>
                      <a:pt x="1417" y="38"/>
                    </a:cubicBezTo>
                    <a:cubicBezTo>
                      <a:pt x="1400" y="10"/>
                      <a:pt x="1369" y="0"/>
                      <a:pt x="132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3"/>
              <p:cNvSpPr/>
              <p:nvPr/>
            </p:nvSpPr>
            <p:spPr>
              <a:xfrm flipH="1">
                <a:off x="6804153" y="2363236"/>
                <a:ext cx="38448" cy="3879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0" extrusionOk="0">
                    <a:moveTo>
                      <a:pt x="92" y="1"/>
                    </a:moveTo>
                    <a:cubicBezTo>
                      <a:pt x="83" y="1"/>
                      <a:pt x="72" y="4"/>
                      <a:pt x="65" y="7"/>
                    </a:cubicBezTo>
                    <a:cubicBezTo>
                      <a:pt x="24" y="21"/>
                      <a:pt x="1" y="65"/>
                      <a:pt x="18" y="106"/>
                    </a:cubicBezTo>
                    <a:cubicBezTo>
                      <a:pt x="18" y="114"/>
                      <a:pt x="158" y="486"/>
                      <a:pt x="581" y="680"/>
                    </a:cubicBezTo>
                    <a:cubicBezTo>
                      <a:pt x="612" y="639"/>
                      <a:pt x="642" y="595"/>
                      <a:pt x="673" y="554"/>
                    </a:cubicBezTo>
                    <a:cubicBezTo>
                      <a:pt x="294" y="393"/>
                      <a:pt x="174" y="76"/>
                      <a:pt x="165" y="56"/>
                    </a:cubicBezTo>
                    <a:cubicBezTo>
                      <a:pt x="154" y="21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3"/>
              <p:cNvSpPr/>
              <p:nvPr/>
            </p:nvSpPr>
            <p:spPr>
              <a:xfrm flipH="1">
                <a:off x="6851903" y="2359756"/>
                <a:ext cx="196349" cy="101711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1783" extrusionOk="0">
                    <a:moveTo>
                      <a:pt x="1585" y="0"/>
                    </a:moveTo>
                    <a:cubicBezTo>
                      <a:pt x="916" y="0"/>
                      <a:pt x="329" y="284"/>
                      <a:pt x="1" y="707"/>
                    </a:cubicBezTo>
                    <a:cubicBezTo>
                      <a:pt x="475" y="1359"/>
                      <a:pt x="1240" y="1782"/>
                      <a:pt x="2107" y="1782"/>
                    </a:cubicBezTo>
                    <a:cubicBezTo>
                      <a:pt x="2596" y="1782"/>
                      <a:pt x="3053" y="1645"/>
                      <a:pt x="3442" y="1410"/>
                    </a:cubicBezTo>
                    <a:cubicBezTo>
                      <a:pt x="3394" y="625"/>
                      <a:pt x="2582" y="0"/>
                      <a:pt x="158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512" y="205"/>
                    </a:moveTo>
                    <a:cubicBezTo>
                      <a:pt x="543" y="205"/>
                      <a:pt x="574" y="253"/>
                      <a:pt x="580" y="315"/>
                    </a:cubicBezTo>
                    <a:cubicBezTo>
                      <a:pt x="591" y="379"/>
                      <a:pt x="570" y="434"/>
                      <a:pt x="536" y="438"/>
                    </a:cubicBezTo>
                    <a:lnTo>
                      <a:pt x="533" y="438"/>
                    </a:lnTo>
                    <a:cubicBezTo>
                      <a:pt x="502" y="438"/>
                      <a:pt x="471" y="393"/>
                      <a:pt x="464" y="328"/>
                    </a:cubicBezTo>
                    <a:cubicBezTo>
                      <a:pt x="454" y="266"/>
                      <a:pt x="475" y="208"/>
                      <a:pt x="509" y="205"/>
                    </a:cubicBezTo>
                    <a:close/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 flipH="1">
                <a:off x="6894342" y="2302653"/>
                <a:ext cx="7815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4" extrusionOk="0">
                    <a:moveTo>
                      <a:pt x="55" y="1"/>
                    </a:move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9"/>
                      <a:pt x="48" y="234"/>
                      <a:pt x="79" y="234"/>
                    </a:cubicBezTo>
                    <a:lnTo>
                      <a:pt x="82" y="234"/>
                    </a:ln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9"/>
                      <a:pt x="89" y="1"/>
                      <a:pt x="58" y="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 flipH="1">
                <a:off x="7171644" y="2476244"/>
                <a:ext cx="107758" cy="6896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09" extrusionOk="0">
                    <a:moveTo>
                      <a:pt x="977" y="0"/>
                    </a:moveTo>
                    <a:cubicBezTo>
                      <a:pt x="867" y="0"/>
                      <a:pt x="770" y="18"/>
                      <a:pt x="697" y="38"/>
                    </a:cubicBezTo>
                    <a:cubicBezTo>
                      <a:pt x="360" y="133"/>
                      <a:pt x="76" y="392"/>
                      <a:pt x="12" y="673"/>
                    </a:cubicBezTo>
                    <a:cubicBezTo>
                      <a:pt x="1" y="714"/>
                      <a:pt x="28" y="758"/>
                      <a:pt x="69" y="764"/>
                    </a:cubicBezTo>
                    <a:cubicBezTo>
                      <a:pt x="77" y="767"/>
                      <a:pt x="85" y="768"/>
                      <a:pt x="92" y="768"/>
                    </a:cubicBezTo>
                    <a:cubicBezTo>
                      <a:pt x="127" y="768"/>
                      <a:pt x="157" y="743"/>
                      <a:pt x="165" y="706"/>
                    </a:cubicBezTo>
                    <a:cubicBezTo>
                      <a:pt x="220" y="484"/>
                      <a:pt x="458" y="269"/>
                      <a:pt x="738" y="191"/>
                    </a:cubicBezTo>
                    <a:cubicBezTo>
                      <a:pt x="800" y="173"/>
                      <a:pt x="882" y="158"/>
                      <a:pt x="975" y="158"/>
                    </a:cubicBezTo>
                    <a:cubicBezTo>
                      <a:pt x="1118" y="158"/>
                      <a:pt x="1288" y="194"/>
                      <a:pt x="1462" y="314"/>
                    </a:cubicBezTo>
                    <a:cubicBezTo>
                      <a:pt x="1277" y="324"/>
                      <a:pt x="1028" y="365"/>
                      <a:pt x="878" y="505"/>
                    </a:cubicBezTo>
                    <a:cubicBezTo>
                      <a:pt x="790" y="591"/>
                      <a:pt x="749" y="700"/>
                      <a:pt x="755" y="829"/>
                    </a:cubicBezTo>
                    <a:cubicBezTo>
                      <a:pt x="762" y="983"/>
                      <a:pt x="817" y="1092"/>
                      <a:pt x="919" y="1157"/>
                    </a:cubicBezTo>
                    <a:cubicBezTo>
                      <a:pt x="984" y="1194"/>
                      <a:pt x="1059" y="1208"/>
                      <a:pt x="1131" y="1208"/>
                    </a:cubicBezTo>
                    <a:cubicBezTo>
                      <a:pt x="1291" y="1208"/>
                      <a:pt x="1441" y="1144"/>
                      <a:pt x="1466" y="1133"/>
                    </a:cubicBezTo>
                    <a:cubicBezTo>
                      <a:pt x="1503" y="1116"/>
                      <a:pt x="1523" y="1068"/>
                      <a:pt x="1503" y="1027"/>
                    </a:cubicBezTo>
                    <a:cubicBezTo>
                      <a:pt x="1491" y="1000"/>
                      <a:pt x="1462" y="982"/>
                      <a:pt x="1432" y="982"/>
                    </a:cubicBezTo>
                    <a:cubicBezTo>
                      <a:pt x="1421" y="982"/>
                      <a:pt x="1410" y="984"/>
                      <a:pt x="1400" y="990"/>
                    </a:cubicBezTo>
                    <a:cubicBezTo>
                      <a:pt x="1353" y="1011"/>
                      <a:pt x="1235" y="1051"/>
                      <a:pt x="1130" y="1051"/>
                    </a:cubicBezTo>
                    <a:cubicBezTo>
                      <a:pt x="1082" y="1051"/>
                      <a:pt x="1036" y="1043"/>
                      <a:pt x="1001" y="1021"/>
                    </a:cubicBezTo>
                    <a:cubicBezTo>
                      <a:pt x="946" y="986"/>
                      <a:pt x="916" y="922"/>
                      <a:pt x="913" y="822"/>
                    </a:cubicBezTo>
                    <a:cubicBezTo>
                      <a:pt x="909" y="737"/>
                      <a:pt x="933" y="673"/>
                      <a:pt x="987" y="621"/>
                    </a:cubicBezTo>
                    <a:cubicBezTo>
                      <a:pt x="1116" y="498"/>
                      <a:pt x="1380" y="469"/>
                      <a:pt x="1554" y="469"/>
                    </a:cubicBezTo>
                    <a:cubicBezTo>
                      <a:pt x="1603" y="469"/>
                      <a:pt x="1644" y="471"/>
                      <a:pt x="1674" y="474"/>
                    </a:cubicBezTo>
                    <a:lnTo>
                      <a:pt x="1888" y="495"/>
                    </a:lnTo>
                    <a:lnTo>
                      <a:pt x="1888" y="495"/>
                    </a:lnTo>
                    <a:lnTo>
                      <a:pt x="1735" y="341"/>
                    </a:lnTo>
                    <a:cubicBezTo>
                      <a:pt x="1471" y="71"/>
                      <a:pt x="1196" y="0"/>
                      <a:pt x="977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 flipH="1">
                <a:off x="6528223" y="2152964"/>
                <a:ext cx="93154" cy="24751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4339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263" y="669"/>
                      <a:pt x="202" y="1379"/>
                      <a:pt x="79" y="2079"/>
                    </a:cubicBezTo>
                    <a:lnTo>
                      <a:pt x="786" y="1475"/>
                    </a:lnTo>
                    <a:cubicBezTo>
                      <a:pt x="741" y="1290"/>
                      <a:pt x="656" y="1113"/>
                      <a:pt x="536" y="956"/>
                    </a:cubicBezTo>
                    <a:cubicBezTo>
                      <a:pt x="403" y="782"/>
                      <a:pt x="571" y="614"/>
                      <a:pt x="745" y="614"/>
                    </a:cubicBezTo>
                    <a:cubicBezTo>
                      <a:pt x="816" y="614"/>
                      <a:pt x="892" y="646"/>
                      <a:pt x="946" y="717"/>
                    </a:cubicBezTo>
                    <a:cubicBezTo>
                      <a:pt x="1045" y="846"/>
                      <a:pt x="1124" y="990"/>
                      <a:pt x="1178" y="1137"/>
                    </a:cubicBezTo>
                    <a:lnTo>
                      <a:pt x="1434" y="922"/>
                    </a:lnTo>
                    <a:cubicBezTo>
                      <a:pt x="1445" y="908"/>
                      <a:pt x="1462" y="905"/>
                      <a:pt x="1475" y="901"/>
                    </a:cubicBezTo>
                    <a:cubicBezTo>
                      <a:pt x="1298" y="400"/>
                      <a:pt x="929" y="68"/>
                      <a:pt x="212" y="0"/>
                    </a:cubicBezTo>
                    <a:close/>
                    <a:moveTo>
                      <a:pt x="697" y="2844"/>
                    </a:moveTo>
                    <a:cubicBezTo>
                      <a:pt x="1004" y="2844"/>
                      <a:pt x="1004" y="3318"/>
                      <a:pt x="697" y="3318"/>
                    </a:cubicBezTo>
                    <a:cubicBezTo>
                      <a:pt x="393" y="3318"/>
                      <a:pt x="393" y="2844"/>
                      <a:pt x="697" y="2844"/>
                    </a:cubicBezTo>
                    <a:close/>
                    <a:moveTo>
                      <a:pt x="1523" y="1051"/>
                    </a:moveTo>
                    <a:lnTo>
                      <a:pt x="1232" y="1301"/>
                    </a:lnTo>
                    <a:cubicBezTo>
                      <a:pt x="1339" y="1697"/>
                      <a:pt x="1301" y="2120"/>
                      <a:pt x="1130" y="2513"/>
                    </a:cubicBezTo>
                    <a:cubicBezTo>
                      <a:pt x="1089" y="2601"/>
                      <a:pt x="1024" y="2636"/>
                      <a:pt x="956" y="2636"/>
                    </a:cubicBezTo>
                    <a:cubicBezTo>
                      <a:pt x="802" y="2636"/>
                      <a:pt x="635" y="2461"/>
                      <a:pt x="720" y="2274"/>
                    </a:cubicBezTo>
                    <a:cubicBezTo>
                      <a:pt x="806" y="2069"/>
                      <a:pt x="837" y="1861"/>
                      <a:pt x="816" y="1656"/>
                    </a:cubicBezTo>
                    <a:lnTo>
                      <a:pt x="816" y="1656"/>
                    </a:lnTo>
                    <a:lnTo>
                      <a:pt x="35" y="2328"/>
                    </a:lnTo>
                    <a:cubicBezTo>
                      <a:pt x="24" y="2379"/>
                      <a:pt x="11" y="2434"/>
                      <a:pt x="0" y="2485"/>
                    </a:cubicBezTo>
                    <a:cubicBezTo>
                      <a:pt x="24" y="2584"/>
                      <a:pt x="49" y="2686"/>
                      <a:pt x="76" y="2789"/>
                    </a:cubicBezTo>
                    <a:cubicBezTo>
                      <a:pt x="147" y="3090"/>
                      <a:pt x="222" y="3414"/>
                      <a:pt x="267" y="3751"/>
                    </a:cubicBezTo>
                    <a:lnTo>
                      <a:pt x="267" y="3759"/>
                    </a:lnTo>
                    <a:lnTo>
                      <a:pt x="267" y="3762"/>
                    </a:lnTo>
                    <a:lnTo>
                      <a:pt x="267" y="3765"/>
                    </a:lnTo>
                    <a:lnTo>
                      <a:pt x="267" y="3769"/>
                    </a:lnTo>
                    <a:lnTo>
                      <a:pt x="267" y="3775"/>
                    </a:lnTo>
                    <a:cubicBezTo>
                      <a:pt x="267" y="3779"/>
                      <a:pt x="267" y="3779"/>
                      <a:pt x="270" y="3779"/>
                    </a:cubicBezTo>
                    <a:lnTo>
                      <a:pt x="270" y="3783"/>
                    </a:lnTo>
                    <a:lnTo>
                      <a:pt x="270" y="3786"/>
                    </a:lnTo>
                    <a:lnTo>
                      <a:pt x="270" y="3789"/>
                    </a:lnTo>
                    <a:lnTo>
                      <a:pt x="270" y="3792"/>
                    </a:lnTo>
                    <a:lnTo>
                      <a:pt x="270" y="3796"/>
                    </a:lnTo>
                    <a:lnTo>
                      <a:pt x="270" y="3803"/>
                    </a:lnTo>
                    <a:lnTo>
                      <a:pt x="270" y="3806"/>
                    </a:lnTo>
                    <a:lnTo>
                      <a:pt x="270" y="3810"/>
                    </a:lnTo>
                    <a:cubicBezTo>
                      <a:pt x="274" y="3810"/>
                      <a:pt x="274" y="3813"/>
                      <a:pt x="274" y="3813"/>
                    </a:cubicBezTo>
                    <a:lnTo>
                      <a:pt x="274" y="3816"/>
                    </a:lnTo>
                    <a:lnTo>
                      <a:pt x="274" y="3820"/>
                    </a:lnTo>
                    <a:lnTo>
                      <a:pt x="274" y="3827"/>
                    </a:lnTo>
                    <a:lnTo>
                      <a:pt x="274" y="3833"/>
                    </a:lnTo>
                    <a:cubicBezTo>
                      <a:pt x="290" y="3977"/>
                      <a:pt x="298" y="4123"/>
                      <a:pt x="298" y="4274"/>
                    </a:cubicBezTo>
                    <a:lnTo>
                      <a:pt x="298" y="4281"/>
                    </a:lnTo>
                    <a:lnTo>
                      <a:pt x="298" y="4284"/>
                    </a:lnTo>
                    <a:cubicBezTo>
                      <a:pt x="298" y="4301"/>
                      <a:pt x="298" y="4322"/>
                      <a:pt x="294" y="4339"/>
                    </a:cubicBezTo>
                    <a:cubicBezTo>
                      <a:pt x="1073" y="4021"/>
                      <a:pt x="1632" y="3140"/>
                      <a:pt x="1632" y="2106"/>
                    </a:cubicBezTo>
                    <a:cubicBezTo>
                      <a:pt x="1632" y="1714"/>
                      <a:pt x="1605" y="1355"/>
                      <a:pt x="1523" y="105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 flipH="1">
                <a:off x="6534441" y="2204363"/>
                <a:ext cx="84997" cy="8146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28" extrusionOk="0">
                    <a:moveTo>
                      <a:pt x="1441" y="0"/>
                    </a:moveTo>
                    <a:cubicBezTo>
                      <a:pt x="1428" y="4"/>
                      <a:pt x="1411" y="7"/>
                      <a:pt x="1400" y="21"/>
                    </a:cubicBezTo>
                    <a:lnTo>
                      <a:pt x="1144" y="236"/>
                    </a:lnTo>
                    <a:cubicBezTo>
                      <a:pt x="1165" y="290"/>
                      <a:pt x="1185" y="345"/>
                      <a:pt x="1198" y="400"/>
                    </a:cubicBezTo>
                    <a:lnTo>
                      <a:pt x="1489" y="150"/>
                    </a:lnTo>
                    <a:cubicBezTo>
                      <a:pt x="1475" y="99"/>
                      <a:pt x="1458" y="48"/>
                      <a:pt x="1441" y="0"/>
                    </a:cubicBezTo>
                    <a:close/>
                    <a:moveTo>
                      <a:pt x="752" y="574"/>
                    </a:moveTo>
                    <a:lnTo>
                      <a:pt x="45" y="1178"/>
                    </a:lnTo>
                    <a:cubicBezTo>
                      <a:pt x="31" y="1260"/>
                      <a:pt x="15" y="1345"/>
                      <a:pt x="1" y="1427"/>
                    </a:cubicBezTo>
                    <a:lnTo>
                      <a:pt x="782" y="755"/>
                    </a:lnTo>
                    <a:cubicBezTo>
                      <a:pt x="779" y="693"/>
                      <a:pt x="765" y="632"/>
                      <a:pt x="752" y="574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 flipH="1">
                <a:off x="6606318" y="2152394"/>
                <a:ext cx="22248" cy="142327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495" extrusionOk="0">
                    <a:moveTo>
                      <a:pt x="0" y="0"/>
                    </a:moveTo>
                    <a:cubicBezTo>
                      <a:pt x="93" y="451"/>
                      <a:pt x="106" y="987"/>
                      <a:pt x="24" y="1622"/>
                    </a:cubicBezTo>
                    <a:cubicBezTo>
                      <a:pt x="0" y="1877"/>
                      <a:pt x="52" y="2171"/>
                      <a:pt x="126" y="2495"/>
                    </a:cubicBezTo>
                    <a:cubicBezTo>
                      <a:pt x="137" y="2444"/>
                      <a:pt x="150" y="2389"/>
                      <a:pt x="161" y="2338"/>
                    </a:cubicBezTo>
                    <a:cubicBezTo>
                      <a:pt x="175" y="2256"/>
                      <a:pt x="191" y="2171"/>
                      <a:pt x="205" y="2089"/>
                    </a:cubicBezTo>
                    <a:cubicBezTo>
                      <a:pt x="328" y="1389"/>
                      <a:pt x="389" y="679"/>
                      <a:pt x="338" y="10"/>
                    </a:cubicBezTo>
                    <a:cubicBezTo>
                      <a:pt x="249" y="3"/>
                      <a:pt x="157" y="0"/>
                      <a:pt x="5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 flipH="1">
                <a:off x="6622519" y="2152394"/>
                <a:ext cx="20080" cy="92527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622" extrusionOk="0">
                    <a:moveTo>
                      <a:pt x="246" y="0"/>
                    </a:moveTo>
                    <a:cubicBezTo>
                      <a:pt x="175" y="0"/>
                      <a:pt x="103" y="3"/>
                      <a:pt x="24" y="10"/>
                    </a:cubicBezTo>
                    <a:lnTo>
                      <a:pt x="0" y="10"/>
                    </a:lnTo>
                    <a:cubicBezTo>
                      <a:pt x="260" y="604"/>
                      <a:pt x="311" y="1191"/>
                      <a:pt x="270" y="1622"/>
                    </a:cubicBezTo>
                    <a:cubicBezTo>
                      <a:pt x="352" y="987"/>
                      <a:pt x="339" y="451"/>
                      <a:pt x="246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 flipH="1">
                <a:off x="6617044" y="2152964"/>
                <a:ext cx="137136" cy="235653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131" extrusionOk="0">
                    <a:moveTo>
                      <a:pt x="1652" y="1000"/>
                    </a:moveTo>
                    <a:cubicBezTo>
                      <a:pt x="1878" y="1000"/>
                      <a:pt x="2257" y="1229"/>
                      <a:pt x="2131" y="1390"/>
                    </a:cubicBezTo>
                    <a:cubicBezTo>
                      <a:pt x="2117" y="1407"/>
                      <a:pt x="2083" y="1413"/>
                      <a:pt x="2038" y="1413"/>
                    </a:cubicBezTo>
                    <a:cubicBezTo>
                      <a:pt x="1847" y="1413"/>
                      <a:pt x="1444" y="1256"/>
                      <a:pt x="1509" y="1076"/>
                    </a:cubicBezTo>
                    <a:cubicBezTo>
                      <a:pt x="1530" y="1021"/>
                      <a:pt x="1584" y="1000"/>
                      <a:pt x="1652" y="1000"/>
                    </a:cubicBezTo>
                    <a:close/>
                    <a:moveTo>
                      <a:pt x="1670" y="2014"/>
                    </a:moveTo>
                    <a:cubicBezTo>
                      <a:pt x="1799" y="2014"/>
                      <a:pt x="1906" y="2195"/>
                      <a:pt x="1906" y="2420"/>
                    </a:cubicBezTo>
                    <a:cubicBezTo>
                      <a:pt x="1906" y="2649"/>
                      <a:pt x="1799" y="2830"/>
                      <a:pt x="1670" y="2830"/>
                    </a:cubicBezTo>
                    <a:cubicBezTo>
                      <a:pt x="1540" y="2830"/>
                      <a:pt x="1434" y="2649"/>
                      <a:pt x="1434" y="2420"/>
                    </a:cubicBezTo>
                    <a:cubicBezTo>
                      <a:pt x="1434" y="2195"/>
                      <a:pt x="1540" y="2014"/>
                      <a:pt x="1670" y="2014"/>
                    </a:cubicBezTo>
                    <a:close/>
                    <a:moveTo>
                      <a:pt x="1956" y="0"/>
                    </a:moveTo>
                    <a:cubicBezTo>
                      <a:pt x="877" y="85"/>
                      <a:pt x="1" y="813"/>
                      <a:pt x="1" y="2106"/>
                    </a:cubicBezTo>
                    <a:cubicBezTo>
                      <a:pt x="1" y="2967"/>
                      <a:pt x="386" y="3718"/>
                      <a:pt x="963" y="4131"/>
                    </a:cubicBezTo>
                    <a:cubicBezTo>
                      <a:pt x="997" y="3656"/>
                      <a:pt x="1356" y="3175"/>
                      <a:pt x="1912" y="2929"/>
                    </a:cubicBezTo>
                    <a:cubicBezTo>
                      <a:pt x="2076" y="2858"/>
                      <a:pt x="2240" y="2813"/>
                      <a:pt x="2404" y="2789"/>
                    </a:cubicBezTo>
                    <a:cubicBezTo>
                      <a:pt x="2377" y="2686"/>
                      <a:pt x="2352" y="2584"/>
                      <a:pt x="2328" y="2485"/>
                    </a:cubicBezTo>
                    <a:cubicBezTo>
                      <a:pt x="2254" y="2161"/>
                      <a:pt x="2202" y="1867"/>
                      <a:pt x="2226" y="1612"/>
                    </a:cubicBezTo>
                    <a:cubicBezTo>
                      <a:pt x="2267" y="1181"/>
                      <a:pt x="2216" y="594"/>
                      <a:pt x="1956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 flipH="1">
                <a:off x="6625371" y="2210010"/>
                <a:ext cx="46435" cy="23617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4" extrusionOk="0">
                    <a:moveTo>
                      <a:pt x="208" y="0"/>
                    </a:moveTo>
                    <a:cubicBezTo>
                      <a:pt x="140" y="0"/>
                      <a:pt x="86" y="21"/>
                      <a:pt x="65" y="76"/>
                    </a:cubicBezTo>
                    <a:cubicBezTo>
                      <a:pt x="0" y="256"/>
                      <a:pt x="403" y="413"/>
                      <a:pt x="594" y="413"/>
                    </a:cubicBezTo>
                    <a:cubicBezTo>
                      <a:pt x="639" y="413"/>
                      <a:pt x="673" y="407"/>
                      <a:pt x="687" y="390"/>
                    </a:cubicBezTo>
                    <a:cubicBezTo>
                      <a:pt x="813" y="229"/>
                      <a:pt x="434" y="0"/>
                      <a:pt x="208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3"/>
              <p:cNvSpPr/>
              <p:nvPr/>
            </p:nvSpPr>
            <p:spPr>
              <a:xfrm flipH="1">
                <a:off x="6604378" y="2312008"/>
                <a:ext cx="12721" cy="8533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496" extrusionOk="0">
                    <a:moveTo>
                      <a:pt x="223" y="1493"/>
                    </a:moveTo>
                    <a:lnTo>
                      <a:pt x="223" y="1496"/>
                    </a:lnTo>
                    <a:lnTo>
                      <a:pt x="223" y="1493"/>
                    </a:lnTo>
                    <a:close/>
                    <a:moveTo>
                      <a:pt x="223" y="1486"/>
                    </a:moveTo>
                    <a:lnTo>
                      <a:pt x="223" y="1493"/>
                    </a:lnTo>
                    <a:lnTo>
                      <a:pt x="223" y="1486"/>
                    </a:lnTo>
                    <a:close/>
                    <a:moveTo>
                      <a:pt x="199" y="1045"/>
                    </a:moveTo>
                    <a:lnTo>
                      <a:pt x="199" y="1045"/>
                    </a:lnTo>
                    <a:lnTo>
                      <a:pt x="199" y="1045"/>
                    </a:lnTo>
                    <a:close/>
                    <a:moveTo>
                      <a:pt x="199" y="1039"/>
                    </a:moveTo>
                    <a:lnTo>
                      <a:pt x="199" y="1039"/>
                    </a:lnTo>
                    <a:lnTo>
                      <a:pt x="199" y="1039"/>
                    </a:lnTo>
                    <a:close/>
                    <a:moveTo>
                      <a:pt x="199" y="1032"/>
                    </a:moveTo>
                    <a:lnTo>
                      <a:pt x="199" y="1032"/>
                    </a:lnTo>
                    <a:lnTo>
                      <a:pt x="199" y="1032"/>
                    </a:lnTo>
                    <a:close/>
                    <a:moveTo>
                      <a:pt x="199" y="1025"/>
                    </a:moveTo>
                    <a:lnTo>
                      <a:pt x="199" y="1028"/>
                    </a:lnTo>
                    <a:lnTo>
                      <a:pt x="199" y="1025"/>
                    </a:lnTo>
                    <a:close/>
                    <a:moveTo>
                      <a:pt x="195" y="1018"/>
                    </a:moveTo>
                    <a:lnTo>
                      <a:pt x="195" y="1022"/>
                    </a:lnTo>
                    <a:lnTo>
                      <a:pt x="195" y="1018"/>
                    </a:lnTo>
                    <a:close/>
                    <a:moveTo>
                      <a:pt x="195" y="1015"/>
                    </a:moveTo>
                    <a:lnTo>
                      <a:pt x="195" y="1015"/>
                    </a:lnTo>
                    <a:lnTo>
                      <a:pt x="195" y="1015"/>
                    </a:lnTo>
                    <a:close/>
                    <a:moveTo>
                      <a:pt x="195" y="1008"/>
                    </a:moveTo>
                    <a:lnTo>
                      <a:pt x="195" y="1008"/>
                    </a:lnTo>
                    <a:lnTo>
                      <a:pt x="195" y="1008"/>
                    </a:lnTo>
                    <a:close/>
                    <a:moveTo>
                      <a:pt x="195" y="1001"/>
                    </a:moveTo>
                    <a:lnTo>
                      <a:pt x="195" y="1004"/>
                    </a:lnTo>
                    <a:lnTo>
                      <a:pt x="195" y="1001"/>
                    </a:lnTo>
                    <a:close/>
                    <a:moveTo>
                      <a:pt x="195" y="995"/>
                    </a:moveTo>
                    <a:lnTo>
                      <a:pt x="195" y="998"/>
                    </a:lnTo>
                    <a:lnTo>
                      <a:pt x="195" y="995"/>
                    </a:lnTo>
                    <a:close/>
                    <a:moveTo>
                      <a:pt x="192" y="987"/>
                    </a:moveTo>
                    <a:cubicBezTo>
                      <a:pt x="192" y="991"/>
                      <a:pt x="192" y="991"/>
                      <a:pt x="195" y="991"/>
                    </a:cubicBezTo>
                    <a:cubicBezTo>
                      <a:pt x="192" y="991"/>
                      <a:pt x="192" y="991"/>
                      <a:pt x="192" y="987"/>
                    </a:cubicBezTo>
                    <a:close/>
                    <a:moveTo>
                      <a:pt x="192" y="981"/>
                    </a:moveTo>
                    <a:lnTo>
                      <a:pt x="192" y="987"/>
                    </a:lnTo>
                    <a:lnTo>
                      <a:pt x="192" y="981"/>
                    </a:lnTo>
                    <a:close/>
                    <a:moveTo>
                      <a:pt x="192" y="977"/>
                    </a:moveTo>
                    <a:lnTo>
                      <a:pt x="192" y="981"/>
                    </a:lnTo>
                    <a:lnTo>
                      <a:pt x="192" y="977"/>
                    </a:lnTo>
                    <a:close/>
                    <a:moveTo>
                      <a:pt x="192" y="971"/>
                    </a:moveTo>
                    <a:lnTo>
                      <a:pt x="192" y="974"/>
                    </a:lnTo>
                    <a:lnTo>
                      <a:pt x="192" y="971"/>
                    </a:lnTo>
                    <a:close/>
                    <a:moveTo>
                      <a:pt x="192" y="963"/>
                    </a:moveTo>
                    <a:lnTo>
                      <a:pt x="192" y="971"/>
                    </a:lnTo>
                    <a:lnTo>
                      <a:pt x="192" y="963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72" y="302"/>
                      <a:pt x="147" y="626"/>
                      <a:pt x="192" y="963"/>
                    </a:cubicBezTo>
                    <a:cubicBezTo>
                      <a:pt x="147" y="626"/>
                      <a:pt x="72" y="302"/>
                      <a:pt x="1" y="1"/>
                    </a:cubicBezTo>
                    <a:close/>
                  </a:path>
                </a:pathLst>
              </a:custGeom>
              <a:solidFill>
                <a:srgbClr val="D2CD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3"/>
              <p:cNvSpPr/>
              <p:nvPr/>
            </p:nvSpPr>
            <p:spPr>
              <a:xfrm flipH="1">
                <a:off x="6604379" y="2312008"/>
                <a:ext cx="94866" cy="95722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678" extrusionOk="0">
                    <a:moveTo>
                      <a:pt x="1441" y="1"/>
                    </a:moveTo>
                    <a:cubicBezTo>
                      <a:pt x="1277" y="25"/>
                      <a:pt x="1113" y="70"/>
                      <a:pt x="949" y="141"/>
                    </a:cubicBezTo>
                    <a:cubicBezTo>
                      <a:pt x="393" y="387"/>
                      <a:pt x="34" y="868"/>
                      <a:pt x="0" y="1343"/>
                    </a:cubicBezTo>
                    <a:cubicBezTo>
                      <a:pt x="297" y="1554"/>
                      <a:pt x="645" y="1677"/>
                      <a:pt x="1017" y="1677"/>
                    </a:cubicBezTo>
                    <a:cubicBezTo>
                      <a:pt x="1242" y="1677"/>
                      <a:pt x="1458" y="1633"/>
                      <a:pt x="1659" y="1551"/>
                    </a:cubicBezTo>
                    <a:cubicBezTo>
                      <a:pt x="1663" y="1534"/>
                      <a:pt x="1663" y="1513"/>
                      <a:pt x="1663" y="1496"/>
                    </a:cubicBezTo>
                    <a:lnTo>
                      <a:pt x="1663" y="1493"/>
                    </a:lnTo>
                    <a:lnTo>
                      <a:pt x="1663" y="1486"/>
                    </a:lnTo>
                    <a:cubicBezTo>
                      <a:pt x="1663" y="1335"/>
                      <a:pt x="1655" y="1189"/>
                      <a:pt x="1639" y="1045"/>
                    </a:cubicBezTo>
                    <a:lnTo>
                      <a:pt x="1639" y="1039"/>
                    </a:lnTo>
                    <a:lnTo>
                      <a:pt x="1639" y="1032"/>
                    </a:lnTo>
                    <a:lnTo>
                      <a:pt x="1639" y="1028"/>
                    </a:lnTo>
                    <a:lnTo>
                      <a:pt x="1639" y="1025"/>
                    </a:lnTo>
                    <a:cubicBezTo>
                      <a:pt x="1639" y="1025"/>
                      <a:pt x="1639" y="1022"/>
                      <a:pt x="1635" y="1022"/>
                    </a:cubicBezTo>
                    <a:lnTo>
                      <a:pt x="1635" y="1018"/>
                    </a:lnTo>
                    <a:lnTo>
                      <a:pt x="1635" y="1015"/>
                    </a:lnTo>
                    <a:lnTo>
                      <a:pt x="1635" y="1008"/>
                    </a:lnTo>
                    <a:lnTo>
                      <a:pt x="1635" y="1004"/>
                    </a:lnTo>
                    <a:lnTo>
                      <a:pt x="1635" y="1001"/>
                    </a:lnTo>
                    <a:lnTo>
                      <a:pt x="1635" y="998"/>
                    </a:lnTo>
                    <a:lnTo>
                      <a:pt x="1635" y="995"/>
                    </a:lnTo>
                    <a:lnTo>
                      <a:pt x="1635" y="991"/>
                    </a:lnTo>
                    <a:cubicBezTo>
                      <a:pt x="1632" y="991"/>
                      <a:pt x="1632" y="991"/>
                      <a:pt x="1632" y="987"/>
                    </a:cubicBezTo>
                    <a:lnTo>
                      <a:pt x="1632" y="981"/>
                    </a:lnTo>
                    <a:lnTo>
                      <a:pt x="1632" y="977"/>
                    </a:lnTo>
                    <a:lnTo>
                      <a:pt x="1632" y="974"/>
                    </a:lnTo>
                    <a:lnTo>
                      <a:pt x="1632" y="971"/>
                    </a:lnTo>
                    <a:lnTo>
                      <a:pt x="1632" y="963"/>
                    </a:lnTo>
                    <a:cubicBezTo>
                      <a:pt x="1587" y="626"/>
                      <a:pt x="1512" y="302"/>
                      <a:pt x="1441" y="1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3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349" y="134"/>
                    </a:moveTo>
                    <a:cubicBezTo>
                      <a:pt x="379" y="134"/>
                      <a:pt x="403" y="179"/>
                      <a:pt x="410" y="233"/>
                    </a:cubicBezTo>
                    <a:cubicBezTo>
                      <a:pt x="420" y="288"/>
                      <a:pt x="399" y="339"/>
                      <a:pt x="372" y="342"/>
                    </a:cubicBezTo>
                    <a:lnTo>
                      <a:pt x="369" y="342"/>
                    </a:lnTo>
                    <a:cubicBezTo>
                      <a:pt x="341" y="342"/>
                      <a:pt x="314" y="298"/>
                      <a:pt x="308" y="243"/>
                    </a:cubicBezTo>
                    <a:cubicBezTo>
                      <a:pt x="300" y="189"/>
                      <a:pt x="318" y="141"/>
                      <a:pt x="345" y="138"/>
                    </a:cubicBezTo>
                    <a:lnTo>
                      <a:pt x="349" y="134"/>
                    </a:lnTo>
                    <a:close/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 flipH="1">
                <a:off x="6648417" y="2275442"/>
                <a:ext cx="6845" cy="11922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9" extrusionOk="0">
                    <a:moveTo>
                      <a:pt x="49" y="0"/>
                    </a:moveTo>
                    <a:lnTo>
                      <a:pt x="45" y="4"/>
                    </a:lnTo>
                    <a:cubicBezTo>
                      <a:pt x="18" y="7"/>
                      <a:pt x="0" y="55"/>
                      <a:pt x="8" y="109"/>
                    </a:cubicBezTo>
                    <a:cubicBezTo>
                      <a:pt x="14" y="164"/>
                      <a:pt x="41" y="208"/>
                      <a:pt x="69" y="208"/>
                    </a:cubicBezTo>
                    <a:lnTo>
                      <a:pt x="72" y="208"/>
                    </a:lnTo>
                    <a:cubicBezTo>
                      <a:pt x="99" y="205"/>
                      <a:pt x="120" y="154"/>
                      <a:pt x="110" y="99"/>
                    </a:cubicBezTo>
                    <a:cubicBezTo>
                      <a:pt x="103" y="45"/>
                      <a:pt x="79" y="0"/>
                      <a:pt x="49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3"/>
              <p:cNvSpPr/>
              <p:nvPr/>
            </p:nvSpPr>
            <p:spPr>
              <a:xfrm flipH="1">
                <a:off x="6544994" y="2187991"/>
                <a:ext cx="53394" cy="11534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2022" extrusionOk="0">
                    <a:moveTo>
                      <a:pt x="342" y="0"/>
                    </a:moveTo>
                    <a:cubicBezTo>
                      <a:pt x="168" y="0"/>
                      <a:pt x="0" y="168"/>
                      <a:pt x="133" y="342"/>
                    </a:cubicBezTo>
                    <a:cubicBezTo>
                      <a:pt x="253" y="499"/>
                      <a:pt x="338" y="676"/>
                      <a:pt x="383" y="861"/>
                    </a:cubicBezTo>
                    <a:lnTo>
                      <a:pt x="775" y="523"/>
                    </a:lnTo>
                    <a:cubicBezTo>
                      <a:pt x="721" y="376"/>
                      <a:pt x="642" y="232"/>
                      <a:pt x="543" y="103"/>
                    </a:cubicBezTo>
                    <a:cubicBezTo>
                      <a:pt x="489" y="32"/>
                      <a:pt x="413" y="0"/>
                      <a:pt x="342" y="0"/>
                    </a:cubicBezTo>
                    <a:close/>
                    <a:moveTo>
                      <a:pt x="829" y="687"/>
                    </a:moveTo>
                    <a:lnTo>
                      <a:pt x="413" y="1042"/>
                    </a:lnTo>
                    <a:cubicBezTo>
                      <a:pt x="434" y="1247"/>
                      <a:pt x="403" y="1455"/>
                      <a:pt x="317" y="1660"/>
                    </a:cubicBezTo>
                    <a:cubicBezTo>
                      <a:pt x="232" y="1847"/>
                      <a:pt x="399" y="2022"/>
                      <a:pt x="553" y="2022"/>
                    </a:cubicBezTo>
                    <a:cubicBezTo>
                      <a:pt x="621" y="2022"/>
                      <a:pt x="686" y="1987"/>
                      <a:pt x="727" y="1899"/>
                    </a:cubicBezTo>
                    <a:cubicBezTo>
                      <a:pt x="898" y="1506"/>
                      <a:pt x="936" y="1083"/>
                      <a:pt x="829" y="687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3"/>
              <p:cNvSpPr/>
              <p:nvPr/>
            </p:nvSpPr>
            <p:spPr>
              <a:xfrm flipH="1">
                <a:off x="6551040" y="2217826"/>
                <a:ext cx="25556" cy="2960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519" extrusionOk="0">
                    <a:moveTo>
                      <a:pt x="393" y="0"/>
                    </a:moveTo>
                    <a:lnTo>
                      <a:pt x="1" y="338"/>
                    </a:lnTo>
                    <a:cubicBezTo>
                      <a:pt x="14" y="396"/>
                      <a:pt x="28" y="457"/>
                      <a:pt x="31" y="519"/>
                    </a:cubicBezTo>
                    <a:lnTo>
                      <a:pt x="447" y="164"/>
                    </a:lnTo>
                    <a:cubicBezTo>
                      <a:pt x="434" y="109"/>
                      <a:pt x="414" y="54"/>
                      <a:pt x="393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3"/>
              <p:cNvSpPr/>
              <p:nvPr/>
            </p:nvSpPr>
            <p:spPr>
              <a:xfrm flipH="1">
                <a:off x="6802271" y="2215829"/>
                <a:ext cx="55505" cy="10524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845" extrusionOk="0">
                    <a:moveTo>
                      <a:pt x="322" y="1"/>
                    </a:moveTo>
                    <a:cubicBezTo>
                      <a:pt x="127" y="1"/>
                      <a:pt x="0" y="311"/>
                      <a:pt x="205" y="455"/>
                    </a:cubicBezTo>
                    <a:cubicBezTo>
                      <a:pt x="533" y="687"/>
                      <a:pt x="489" y="1271"/>
                      <a:pt x="472" y="1616"/>
                    </a:cubicBezTo>
                    <a:cubicBezTo>
                      <a:pt x="465" y="1769"/>
                      <a:pt x="577" y="1844"/>
                      <a:pt x="697" y="1844"/>
                    </a:cubicBezTo>
                    <a:cubicBezTo>
                      <a:pt x="816" y="1844"/>
                      <a:pt x="939" y="1769"/>
                      <a:pt x="946" y="1616"/>
                    </a:cubicBezTo>
                    <a:cubicBezTo>
                      <a:pt x="973" y="1059"/>
                      <a:pt x="943" y="396"/>
                      <a:pt x="444" y="45"/>
                    </a:cubicBezTo>
                    <a:cubicBezTo>
                      <a:pt x="404" y="15"/>
                      <a:pt x="363" y="1"/>
                      <a:pt x="322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3"/>
              <p:cNvSpPr/>
              <p:nvPr/>
            </p:nvSpPr>
            <p:spPr>
              <a:xfrm flipH="1">
                <a:off x="6564104" y="2315146"/>
                <a:ext cx="34912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76" extrusionOk="0">
                    <a:moveTo>
                      <a:pt x="305" y="1"/>
                    </a:moveTo>
                    <a:cubicBezTo>
                      <a:pt x="1" y="1"/>
                      <a:pt x="1" y="475"/>
                      <a:pt x="305" y="475"/>
                    </a:cubicBezTo>
                    <a:cubicBezTo>
                      <a:pt x="612" y="475"/>
                      <a:pt x="612" y="1"/>
                      <a:pt x="305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3"/>
              <p:cNvSpPr/>
              <p:nvPr/>
            </p:nvSpPr>
            <p:spPr>
              <a:xfrm flipH="1">
                <a:off x="6797364" y="2331347"/>
                <a:ext cx="35083" cy="27096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5" extrusionOk="0">
                    <a:moveTo>
                      <a:pt x="308" y="0"/>
                    </a:moveTo>
                    <a:cubicBezTo>
                      <a:pt x="0" y="0"/>
                      <a:pt x="0" y="475"/>
                      <a:pt x="308" y="475"/>
                    </a:cubicBezTo>
                    <a:cubicBezTo>
                      <a:pt x="611" y="475"/>
                      <a:pt x="615" y="0"/>
                      <a:pt x="308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3"/>
              <p:cNvSpPr/>
              <p:nvPr/>
            </p:nvSpPr>
            <p:spPr>
              <a:xfrm flipH="1">
                <a:off x="7071928" y="2320394"/>
                <a:ext cx="125670" cy="106788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72" extrusionOk="0">
                    <a:moveTo>
                      <a:pt x="2100" y="0"/>
                    </a:moveTo>
                    <a:lnTo>
                      <a:pt x="1" y="1796"/>
                    </a:lnTo>
                    <a:lnTo>
                      <a:pt x="155" y="1872"/>
                    </a:lnTo>
                    <a:lnTo>
                      <a:pt x="2203" y="120"/>
                    </a:lnTo>
                    <a:lnTo>
                      <a:pt x="2100" y="0"/>
                    </a:ln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3"/>
              <p:cNvSpPr/>
              <p:nvPr/>
            </p:nvSpPr>
            <p:spPr>
              <a:xfrm flipH="1">
                <a:off x="6775121" y="2175269"/>
                <a:ext cx="305818" cy="290644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5095" extrusionOk="0">
                    <a:moveTo>
                      <a:pt x="3046" y="159"/>
                    </a:moveTo>
                    <a:cubicBezTo>
                      <a:pt x="3799" y="159"/>
                      <a:pt x="4332" y="316"/>
                      <a:pt x="4674" y="636"/>
                    </a:cubicBezTo>
                    <a:cubicBezTo>
                      <a:pt x="5042" y="985"/>
                      <a:pt x="5200" y="1517"/>
                      <a:pt x="5200" y="2415"/>
                    </a:cubicBezTo>
                    <a:cubicBezTo>
                      <a:pt x="5200" y="3805"/>
                      <a:pt x="4070" y="4934"/>
                      <a:pt x="2680" y="4934"/>
                    </a:cubicBezTo>
                    <a:cubicBezTo>
                      <a:pt x="1291" y="4934"/>
                      <a:pt x="158" y="3805"/>
                      <a:pt x="158" y="2415"/>
                    </a:cubicBezTo>
                    <a:cubicBezTo>
                      <a:pt x="158" y="1142"/>
                      <a:pt x="1151" y="261"/>
                      <a:pt x="2684" y="169"/>
                    </a:cubicBezTo>
                    <a:cubicBezTo>
                      <a:pt x="2810" y="162"/>
                      <a:pt x="2929" y="159"/>
                      <a:pt x="3046" y="159"/>
                    </a:cubicBezTo>
                    <a:close/>
                    <a:moveTo>
                      <a:pt x="3044" y="1"/>
                    </a:moveTo>
                    <a:cubicBezTo>
                      <a:pt x="2927" y="1"/>
                      <a:pt x="2804" y="5"/>
                      <a:pt x="2677" y="12"/>
                    </a:cubicBezTo>
                    <a:cubicBezTo>
                      <a:pt x="1052" y="107"/>
                      <a:pt x="0" y="1049"/>
                      <a:pt x="0" y="2415"/>
                    </a:cubicBezTo>
                    <a:cubicBezTo>
                      <a:pt x="0" y="3893"/>
                      <a:pt x="1202" y="5095"/>
                      <a:pt x="2680" y="5095"/>
                    </a:cubicBezTo>
                    <a:cubicBezTo>
                      <a:pt x="4158" y="5095"/>
                      <a:pt x="5360" y="3893"/>
                      <a:pt x="5360" y="2415"/>
                    </a:cubicBezTo>
                    <a:cubicBezTo>
                      <a:pt x="5360" y="1750"/>
                      <a:pt x="5291" y="1002"/>
                      <a:pt x="4783" y="524"/>
                    </a:cubicBezTo>
                    <a:cubicBezTo>
                      <a:pt x="4411" y="173"/>
                      <a:pt x="3840" y="1"/>
                      <a:pt x="30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3"/>
              <p:cNvSpPr/>
              <p:nvPr/>
            </p:nvSpPr>
            <p:spPr>
              <a:xfrm flipH="1">
                <a:off x="6523775" y="2147716"/>
                <a:ext cx="234854" cy="264461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4636" extrusionOk="0">
                    <a:moveTo>
                      <a:pt x="2338" y="160"/>
                    </a:moveTo>
                    <a:cubicBezTo>
                      <a:pt x="2857" y="160"/>
                      <a:pt x="3233" y="276"/>
                      <a:pt x="3489" y="516"/>
                    </a:cubicBezTo>
                    <a:cubicBezTo>
                      <a:pt x="3820" y="823"/>
                      <a:pt x="3960" y="1324"/>
                      <a:pt x="3960" y="2198"/>
                    </a:cubicBezTo>
                    <a:cubicBezTo>
                      <a:pt x="3960" y="3454"/>
                      <a:pt x="3106" y="4478"/>
                      <a:pt x="2058" y="4478"/>
                    </a:cubicBezTo>
                    <a:cubicBezTo>
                      <a:pt x="1010" y="4478"/>
                      <a:pt x="161" y="3454"/>
                      <a:pt x="161" y="2198"/>
                    </a:cubicBezTo>
                    <a:cubicBezTo>
                      <a:pt x="161" y="1048"/>
                      <a:pt x="908" y="249"/>
                      <a:pt x="2065" y="171"/>
                    </a:cubicBezTo>
                    <a:cubicBezTo>
                      <a:pt x="2161" y="164"/>
                      <a:pt x="2253" y="160"/>
                      <a:pt x="2338" y="160"/>
                    </a:cubicBezTo>
                    <a:close/>
                    <a:moveTo>
                      <a:pt x="2331" y="0"/>
                    </a:moveTo>
                    <a:cubicBezTo>
                      <a:pt x="2243" y="0"/>
                      <a:pt x="2151" y="4"/>
                      <a:pt x="2055" y="10"/>
                    </a:cubicBezTo>
                    <a:cubicBezTo>
                      <a:pt x="805" y="99"/>
                      <a:pt x="0" y="956"/>
                      <a:pt x="0" y="2198"/>
                    </a:cubicBezTo>
                    <a:cubicBezTo>
                      <a:pt x="0" y="3544"/>
                      <a:pt x="925" y="4636"/>
                      <a:pt x="2058" y="4636"/>
                    </a:cubicBezTo>
                    <a:cubicBezTo>
                      <a:pt x="3195" y="4636"/>
                      <a:pt x="4117" y="3544"/>
                      <a:pt x="4117" y="2198"/>
                    </a:cubicBezTo>
                    <a:cubicBezTo>
                      <a:pt x="4117" y="1550"/>
                      <a:pt x="4055" y="826"/>
                      <a:pt x="3598" y="399"/>
                    </a:cubicBezTo>
                    <a:cubicBezTo>
                      <a:pt x="3309" y="131"/>
                      <a:pt x="2892" y="0"/>
                      <a:pt x="233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3"/>
              <p:cNvSpPr/>
              <p:nvPr/>
            </p:nvSpPr>
            <p:spPr>
              <a:xfrm flipH="1">
                <a:off x="6701927" y="2253593"/>
                <a:ext cx="63320" cy="117513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060" extrusionOk="0">
                    <a:moveTo>
                      <a:pt x="37" y="1"/>
                    </a:moveTo>
                    <a:cubicBezTo>
                      <a:pt x="37" y="1"/>
                      <a:pt x="0" y="1384"/>
                      <a:pt x="192" y="1384"/>
                    </a:cubicBezTo>
                    <a:cubicBezTo>
                      <a:pt x="193" y="1384"/>
                      <a:pt x="194" y="1384"/>
                      <a:pt x="195" y="1384"/>
                    </a:cubicBezTo>
                    <a:cubicBezTo>
                      <a:pt x="224" y="1382"/>
                      <a:pt x="257" y="1373"/>
                      <a:pt x="294" y="1359"/>
                    </a:cubicBezTo>
                    <a:lnTo>
                      <a:pt x="294" y="1359"/>
                    </a:lnTo>
                    <a:lnTo>
                      <a:pt x="427" y="2060"/>
                    </a:lnTo>
                    <a:cubicBezTo>
                      <a:pt x="427" y="2060"/>
                      <a:pt x="1109" y="1554"/>
                      <a:pt x="966" y="1308"/>
                    </a:cubicBezTo>
                    <a:cubicBezTo>
                      <a:pt x="918" y="1229"/>
                      <a:pt x="851" y="1200"/>
                      <a:pt x="773" y="1200"/>
                    </a:cubicBezTo>
                    <a:cubicBezTo>
                      <a:pt x="622" y="1200"/>
                      <a:pt x="435" y="1309"/>
                      <a:pt x="294" y="1359"/>
                    </a:cubicBezTo>
                    <a:lnTo>
                      <a:pt x="294" y="135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 flipH="1">
                <a:off x="6696508" y="2249087"/>
                <a:ext cx="72276" cy="126526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218" extrusionOk="0">
                    <a:moveTo>
                      <a:pt x="97" y="1"/>
                    </a:moveTo>
                    <a:cubicBezTo>
                      <a:pt x="58" y="1"/>
                      <a:pt x="21" y="34"/>
                      <a:pt x="21" y="76"/>
                    </a:cubicBezTo>
                    <a:cubicBezTo>
                      <a:pt x="14" y="370"/>
                      <a:pt x="0" y="1343"/>
                      <a:pt x="167" y="1507"/>
                    </a:cubicBezTo>
                    <a:cubicBezTo>
                      <a:pt x="197" y="1533"/>
                      <a:pt x="229" y="1542"/>
                      <a:pt x="252" y="1542"/>
                    </a:cubicBezTo>
                    <a:cubicBezTo>
                      <a:pt x="256" y="1542"/>
                      <a:pt x="260" y="1542"/>
                      <a:pt x="263" y="1541"/>
                    </a:cubicBezTo>
                    <a:cubicBezTo>
                      <a:pt x="339" y="1537"/>
                      <a:pt x="427" y="1496"/>
                      <a:pt x="523" y="1455"/>
                    </a:cubicBezTo>
                    <a:cubicBezTo>
                      <a:pt x="663" y="1394"/>
                      <a:pt x="764" y="1357"/>
                      <a:pt x="836" y="1357"/>
                    </a:cubicBezTo>
                    <a:cubicBezTo>
                      <a:pt x="892" y="1357"/>
                      <a:pt x="931" y="1379"/>
                      <a:pt x="960" y="1428"/>
                    </a:cubicBezTo>
                    <a:cubicBezTo>
                      <a:pt x="1028" y="1548"/>
                      <a:pt x="703" y="1882"/>
                      <a:pt x="441" y="2077"/>
                    </a:cubicBezTo>
                    <a:cubicBezTo>
                      <a:pt x="407" y="2101"/>
                      <a:pt x="400" y="2152"/>
                      <a:pt x="424" y="2186"/>
                    </a:cubicBezTo>
                    <a:cubicBezTo>
                      <a:pt x="441" y="2207"/>
                      <a:pt x="465" y="2217"/>
                      <a:pt x="489" y="2217"/>
                    </a:cubicBezTo>
                    <a:cubicBezTo>
                      <a:pt x="506" y="2217"/>
                      <a:pt x="523" y="2213"/>
                      <a:pt x="536" y="2203"/>
                    </a:cubicBezTo>
                    <a:cubicBezTo>
                      <a:pt x="659" y="2111"/>
                      <a:pt x="1267" y="1640"/>
                      <a:pt x="1097" y="1346"/>
                    </a:cubicBezTo>
                    <a:cubicBezTo>
                      <a:pt x="1031" y="1236"/>
                      <a:pt x="938" y="1199"/>
                      <a:pt x="837" y="1199"/>
                    </a:cubicBezTo>
                    <a:cubicBezTo>
                      <a:pt x="708" y="1199"/>
                      <a:pt x="567" y="1261"/>
                      <a:pt x="457" y="1309"/>
                    </a:cubicBezTo>
                    <a:cubicBezTo>
                      <a:pt x="389" y="1340"/>
                      <a:pt x="318" y="1373"/>
                      <a:pt x="270" y="1381"/>
                    </a:cubicBezTo>
                    <a:cubicBezTo>
                      <a:pt x="195" y="1271"/>
                      <a:pt x="164" y="633"/>
                      <a:pt x="178" y="80"/>
                    </a:cubicBezTo>
                    <a:cubicBezTo>
                      <a:pt x="181" y="39"/>
                      <a:pt x="147" y="1"/>
                      <a:pt x="103" y="1"/>
                    </a:cubicBezTo>
                    <a:cubicBezTo>
                      <a:pt x="101" y="1"/>
                      <a:pt x="99" y="1"/>
                      <a:pt x="97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3"/>
              <p:cNvSpPr/>
              <p:nvPr/>
            </p:nvSpPr>
            <p:spPr>
              <a:xfrm flipH="1">
                <a:off x="6749047" y="2247318"/>
                <a:ext cx="39247" cy="23674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15" extrusionOk="0">
                    <a:moveTo>
                      <a:pt x="387" y="1"/>
                    </a:moveTo>
                    <a:cubicBezTo>
                      <a:pt x="361" y="1"/>
                      <a:pt x="334" y="5"/>
                      <a:pt x="308" y="12"/>
                    </a:cubicBezTo>
                    <a:cubicBezTo>
                      <a:pt x="114" y="60"/>
                      <a:pt x="21" y="295"/>
                      <a:pt x="15" y="306"/>
                    </a:cubicBezTo>
                    <a:cubicBezTo>
                      <a:pt x="1" y="347"/>
                      <a:pt x="21" y="391"/>
                      <a:pt x="62" y="408"/>
                    </a:cubicBezTo>
                    <a:cubicBezTo>
                      <a:pt x="70" y="411"/>
                      <a:pt x="79" y="415"/>
                      <a:pt x="90" y="415"/>
                    </a:cubicBezTo>
                    <a:cubicBezTo>
                      <a:pt x="120" y="415"/>
                      <a:pt x="151" y="394"/>
                      <a:pt x="165" y="364"/>
                    </a:cubicBezTo>
                    <a:cubicBezTo>
                      <a:pt x="182" y="316"/>
                      <a:pt x="254" y="189"/>
                      <a:pt x="349" y="162"/>
                    </a:cubicBezTo>
                    <a:cubicBezTo>
                      <a:pt x="360" y="160"/>
                      <a:pt x="371" y="159"/>
                      <a:pt x="382" y="159"/>
                    </a:cubicBezTo>
                    <a:cubicBezTo>
                      <a:pt x="433" y="159"/>
                      <a:pt x="490" y="184"/>
                      <a:pt x="550" y="234"/>
                    </a:cubicBezTo>
                    <a:cubicBezTo>
                      <a:pt x="564" y="247"/>
                      <a:pt x="581" y="253"/>
                      <a:pt x="599" y="253"/>
                    </a:cubicBezTo>
                    <a:cubicBezTo>
                      <a:pt x="621" y="253"/>
                      <a:pt x="644" y="243"/>
                      <a:pt x="660" y="224"/>
                    </a:cubicBezTo>
                    <a:cubicBezTo>
                      <a:pt x="687" y="193"/>
                      <a:pt x="684" y="142"/>
                      <a:pt x="650" y="114"/>
                    </a:cubicBezTo>
                    <a:cubicBezTo>
                      <a:pt x="561" y="39"/>
                      <a:pt x="474" y="1"/>
                      <a:pt x="387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" name="Google Shape;294;p23"/>
            <p:cNvGrpSpPr/>
            <p:nvPr/>
          </p:nvGrpSpPr>
          <p:grpSpPr>
            <a:xfrm>
              <a:off x="4765797" y="2778327"/>
              <a:ext cx="1787677" cy="1971829"/>
              <a:chOff x="4765797" y="2778327"/>
              <a:chExt cx="1787677" cy="1971829"/>
            </a:xfrm>
          </p:grpSpPr>
          <p:sp>
            <p:nvSpPr>
              <p:cNvPr id="295" name="Google Shape;295;p23"/>
              <p:cNvSpPr/>
              <p:nvPr/>
            </p:nvSpPr>
            <p:spPr>
              <a:xfrm>
                <a:off x="5094539" y="2778327"/>
                <a:ext cx="1458935" cy="990590"/>
              </a:xfrm>
              <a:custGeom>
                <a:avLst/>
                <a:gdLst/>
                <a:ahLst/>
                <a:cxnLst/>
                <a:rect l="l" t="t" r="r" b="b"/>
                <a:pathLst>
                  <a:path w="46474" h="31555" extrusionOk="0">
                    <a:moveTo>
                      <a:pt x="37567" y="1"/>
                    </a:moveTo>
                    <a:cubicBezTo>
                      <a:pt x="35652" y="1"/>
                      <a:pt x="24308" y="1663"/>
                      <a:pt x="23717" y="2161"/>
                    </a:cubicBezTo>
                    <a:cubicBezTo>
                      <a:pt x="23090" y="2686"/>
                      <a:pt x="26383" y="7735"/>
                      <a:pt x="19936" y="9429"/>
                    </a:cubicBezTo>
                    <a:cubicBezTo>
                      <a:pt x="19251" y="9609"/>
                      <a:pt x="18656" y="9689"/>
                      <a:pt x="18136" y="9689"/>
                    </a:cubicBezTo>
                    <a:cubicBezTo>
                      <a:pt x="13767" y="9689"/>
                      <a:pt x="14790" y="3995"/>
                      <a:pt x="13602" y="3716"/>
                    </a:cubicBezTo>
                    <a:cubicBezTo>
                      <a:pt x="13480" y="3687"/>
                      <a:pt x="13267" y="3674"/>
                      <a:pt x="12980" y="3674"/>
                    </a:cubicBezTo>
                    <a:cubicBezTo>
                      <a:pt x="10126" y="3674"/>
                      <a:pt x="0" y="5003"/>
                      <a:pt x="145" y="6095"/>
                    </a:cubicBezTo>
                    <a:cubicBezTo>
                      <a:pt x="1040" y="12927"/>
                      <a:pt x="3344" y="30634"/>
                      <a:pt x="4116" y="31442"/>
                    </a:cubicBezTo>
                    <a:cubicBezTo>
                      <a:pt x="4190" y="31520"/>
                      <a:pt x="4581" y="31555"/>
                      <a:pt x="5227" y="31555"/>
                    </a:cubicBezTo>
                    <a:cubicBezTo>
                      <a:pt x="11300" y="31555"/>
                      <a:pt x="39957" y="28456"/>
                      <a:pt x="41094" y="28140"/>
                    </a:cubicBezTo>
                    <a:cubicBezTo>
                      <a:pt x="42350" y="27791"/>
                      <a:pt x="40082" y="18822"/>
                      <a:pt x="40082" y="18822"/>
                    </a:cubicBezTo>
                    <a:lnTo>
                      <a:pt x="40082" y="18822"/>
                    </a:lnTo>
                    <a:cubicBezTo>
                      <a:pt x="40082" y="18822"/>
                      <a:pt x="40225" y="18833"/>
                      <a:pt x="40465" y="18833"/>
                    </a:cubicBezTo>
                    <a:cubicBezTo>
                      <a:pt x="41855" y="18833"/>
                      <a:pt x="46473" y="18469"/>
                      <a:pt x="45221" y="13539"/>
                    </a:cubicBezTo>
                    <a:cubicBezTo>
                      <a:pt x="44455" y="10512"/>
                      <a:pt x="42769" y="9791"/>
                      <a:pt x="41337" y="9791"/>
                    </a:cubicBezTo>
                    <a:cubicBezTo>
                      <a:pt x="40033" y="9791"/>
                      <a:pt x="38938" y="10389"/>
                      <a:pt x="38938" y="10389"/>
                    </a:cubicBezTo>
                    <a:cubicBezTo>
                      <a:pt x="38938" y="10389"/>
                      <a:pt x="38519" y="246"/>
                      <a:pt x="37810" y="20"/>
                    </a:cubicBezTo>
                    <a:cubicBezTo>
                      <a:pt x="37768" y="7"/>
                      <a:pt x="37686" y="1"/>
                      <a:pt x="37567" y="1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3"/>
              <p:cNvSpPr txBox="1"/>
              <p:nvPr/>
            </p:nvSpPr>
            <p:spPr>
              <a:xfrm rot="-378820">
                <a:off x="5347240" y="2992648"/>
                <a:ext cx="930242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400">
                    <a:solidFill>
                      <a:srgbClr val="F4E9DF"/>
                    </a:solidFill>
                    <a:latin typeface="Anton"/>
                    <a:ea typeface="Anton"/>
                    <a:cs typeface="Anton"/>
                    <a:sym typeface="Anton"/>
                  </a:rPr>
                  <a:t>GREEN</a:t>
                </a:r>
                <a:endParaRPr sz="2400">
                  <a:solidFill>
                    <a:srgbClr val="F4E9DF"/>
                  </a:solidFill>
                  <a:latin typeface="Anton"/>
                  <a:ea typeface="Anton"/>
                  <a:cs typeface="Anton"/>
                  <a:sym typeface="Anton"/>
                </a:endParaRPr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>
                <a:off x="5406052" y="4627308"/>
                <a:ext cx="195409" cy="101658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>
                <a:off x="5571910" y="466140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3"/>
              <p:cNvSpPr/>
              <p:nvPr/>
            </p:nvSpPr>
            <p:spPr>
              <a:xfrm>
                <a:off x="5401384" y="4728940"/>
                <a:ext cx="291551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3"/>
              <p:cNvSpPr/>
              <p:nvPr/>
            </p:nvSpPr>
            <p:spPr>
              <a:xfrm>
                <a:off x="5499488" y="4646223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>
                <a:off x="5538055" y="4660404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 rot="3420117">
                <a:off x="5011254" y="4459690"/>
                <a:ext cx="195409" cy="101657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 rot="3420117">
                <a:off x="5105880" y="459088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3"/>
              <p:cNvSpPr/>
              <p:nvPr/>
            </p:nvSpPr>
            <p:spPr>
              <a:xfrm rot="3420117">
                <a:off x="4935318" y="4569762"/>
                <a:ext cx="291550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3"/>
              <p:cNvSpPr/>
              <p:nvPr/>
            </p:nvSpPr>
            <p:spPr>
              <a:xfrm rot="3420117">
                <a:off x="5115764" y="4493949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 rot="3420117">
                <a:off x="5130268" y="4532106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>
                <a:off x="5105903" y="4129492"/>
                <a:ext cx="623863" cy="526515"/>
              </a:xfrm>
              <a:custGeom>
                <a:avLst/>
                <a:gdLst/>
                <a:ahLst/>
                <a:cxnLst/>
                <a:rect l="l" t="t" r="r" b="b"/>
                <a:pathLst>
                  <a:path w="19873" h="16772" extrusionOk="0">
                    <a:moveTo>
                      <a:pt x="19873" y="0"/>
                    </a:moveTo>
                    <a:lnTo>
                      <a:pt x="4861" y="2535"/>
                    </a:lnTo>
                    <a:cubicBezTo>
                      <a:pt x="4861" y="2535"/>
                      <a:pt x="4578" y="7010"/>
                      <a:pt x="1" y="9064"/>
                    </a:cubicBezTo>
                    <a:cubicBezTo>
                      <a:pt x="1" y="9064"/>
                      <a:pt x="54" y="10381"/>
                      <a:pt x="235" y="10815"/>
                    </a:cubicBezTo>
                    <a:cubicBezTo>
                      <a:pt x="464" y="11369"/>
                      <a:pt x="1096" y="11697"/>
                      <a:pt x="1096" y="11697"/>
                    </a:cubicBezTo>
                    <a:cubicBezTo>
                      <a:pt x="1096" y="11697"/>
                      <a:pt x="6198" y="11583"/>
                      <a:pt x="10177" y="5484"/>
                    </a:cubicBezTo>
                    <a:cubicBezTo>
                      <a:pt x="10324" y="5259"/>
                      <a:pt x="10530" y="5156"/>
                      <a:pt x="10759" y="5156"/>
                    </a:cubicBezTo>
                    <a:cubicBezTo>
                      <a:pt x="11733" y="5156"/>
                      <a:pt x="13124" y="7016"/>
                      <a:pt x="12157" y="9289"/>
                    </a:cubicBezTo>
                    <a:cubicBezTo>
                      <a:pt x="10968" y="12100"/>
                      <a:pt x="9558" y="15791"/>
                      <a:pt x="9558" y="15791"/>
                    </a:cubicBezTo>
                    <a:cubicBezTo>
                      <a:pt x="9558" y="15791"/>
                      <a:pt x="9886" y="16697"/>
                      <a:pt x="11025" y="16767"/>
                    </a:cubicBezTo>
                    <a:cubicBezTo>
                      <a:pt x="11084" y="16770"/>
                      <a:pt x="11142" y="16772"/>
                      <a:pt x="11201" y="16772"/>
                    </a:cubicBezTo>
                    <a:cubicBezTo>
                      <a:pt x="12285" y="16772"/>
                      <a:pt x="13351" y="16189"/>
                      <a:pt x="13351" y="16189"/>
                    </a:cubicBezTo>
                    <a:cubicBezTo>
                      <a:pt x="13351" y="16189"/>
                      <a:pt x="19491" y="4413"/>
                      <a:pt x="1987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3"/>
              <p:cNvSpPr/>
              <p:nvPr/>
            </p:nvSpPr>
            <p:spPr>
              <a:xfrm>
                <a:off x="5189345" y="3769074"/>
                <a:ext cx="555396" cy="483664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15407" extrusionOk="0">
                    <a:moveTo>
                      <a:pt x="10291" y="0"/>
                    </a:moveTo>
                    <a:lnTo>
                      <a:pt x="3720" y="3237"/>
                    </a:lnTo>
                    <a:cubicBezTo>
                      <a:pt x="3720" y="3237"/>
                      <a:pt x="3122" y="8810"/>
                      <a:pt x="1564" y="10951"/>
                    </a:cubicBezTo>
                    <a:cubicBezTo>
                      <a:pt x="0" y="13088"/>
                      <a:pt x="1571" y="15394"/>
                      <a:pt x="4922" y="15394"/>
                    </a:cubicBezTo>
                    <a:cubicBezTo>
                      <a:pt x="5443" y="15394"/>
                      <a:pt x="6110" y="15407"/>
                      <a:pt x="6865" y="15407"/>
                    </a:cubicBezTo>
                    <a:cubicBezTo>
                      <a:pt x="10973" y="15407"/>
                      <a:pt x="17692" y="15023"/>
                      <a:pt x="17658" y="10086"/>
                    </a:cubicBezTo>
                    <a:cubicBezTo>
                      <a:pt x="17616" y="4242"/>
                      <a:pt x="13802" y="805"/>
                      <a:pt x="1029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9" name="Google Shape;309;p23"/>
              <p:cNvGrpSpPr/>
              <p:nvPr/>
            </p:nvGrpSpPr>
            <p:grpSpPr>
              <a:xfrm>
                <a:off x="4765797" y="2931428"/>
                <a:ext cx="787826" cy="817869"/>
                <a:chOff x="34550" y="3406650"/>
                <a:chExt cx="627400" cy="651325"/>
              </a:xfrm>
            </p:grpSpPr>
            <p:sp>
              <p:nvSpPr>
                <p:cNvPr id="310" name="Google Shape;310;p23"/>
                <p:cNvSpPr/>
                <p:nvPr/>
              </p:nvSpPr>
              <p:spPr>
                <a:xfrm>
                  <a:off x="145950" y="3574125"/>
                  <a:ext cx="269825" cy="20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3" h="8399" extrusionOk="0">
                      <a:moveTo>
                        <a:pt x="5972" y="1"/>
                      </a:moveTo>
                      <a:cubicBezTo>
                        <a:pt x="5006" y="1"/>
                        <a:pt x="4002" y="344"/>
                        <a:pt x="3056" y="995"/>
                      </a:cubicBezTo>
                      <a:cubicBezTo>
                        <a:pt x="1" y="3095"/>
                        <a:pt x="4820" y="8164"/>
                        <a:pt x="4820" y="8164"/>
                      </a:cubicBezTo>
                      <a:lnTo>
                        <a:pt x="4820" y="8398"/>
                      </a:lnTo>
                      <a:lnTo>
                        <a:pt x="10792" y="5560"/>
                      </a:lnTo>
                      <a:cubicBezTo>
                        <a:pt x="10095" y="1717"/>
                        <a:pt x="8130" y="1"/>
                        <a:pt x="597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3"/>
                <p:cNvSpPr/>
                <p:nvPr/>
              </p:nvSpPr>
              <p:spPr>
                <a:xfrm>
                  <a:off x="34550" y="3886900"/>
                  <a:ext cx="171100" cy="1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4" h="6843" extrusionOk="0">
                      <a:moveTo>
                        <a:pt x="4412" y="1"/>
                      </a:moveTo>
                      <a:cubicBezTo>
                        <a:pt x="2271" y="1"/>
                        <a:pt x="1" y="1041"/>
                        <a:pt x="635" y="4295"/>
                      </a:cubicBezTo>
                      <a:cubicBezTo>
                        <a:pt x="1036" y="6354"/>
                        <a:pt x="2731" y="6842"/>
                        <a:pt x="4249" y="6842"/>
                      </a:cubicBezTo>
                      <a:cubicBezTo>
                        <a:pt x="5619" y="6842"/>
                        <a:pt x="6844" y="6445"/>
                        <a:pt x="6844" y="6445"/>
                      </a:cubicBezTo>
                      <a:lnTo>
                        <a:pt x="5679" y="120"/>
                      </a:lnTo>
                      <a:cubicBezTo>
                        <a:pt x="5280" y="44"/>
                        <a:pt x="4849" y="1"/>
                        <a:pt x="441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3"/>
                <p:cNvSpPr/>
                <p:nvPr/>
              </p:nvSpPr>
              <p:spPr>
                <a:xfrm>
                  <a:off x="59925" y="3727775"/>
                  <a:ext cx="206550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2" h="6698" extrusionOk="0">
                      <a:moveTo>
                        <a:pt x="3970" y="1"/>
                      </a:moveTo>
                      <a:cubicBezTo>
                        <a:pt x="3005" y="1"/>
                        <a:pt x="2115" y="366"/>
                        <a:pt x="1530" y="1297"/>
                      </a:cubicBezTo>
                      <a:cubicBezTo>
                        <a:pt x="1" y="3733"/>
                        <a:pt x="3298" y="6366"/>
                        <a:pt x="4591" y="6698"/>
                      </a:cubicBezTo>
                      <a:lnTo>
                        <a:pt x="8261" y="2018"/>
                      </a:lnTo>
                      <a:cubicBezTo>
                        <a:pt x="7286" y="956"/>
                        <a:pt x="5530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3"/>
                <p:cNvSpPr/>
                <p:nvPr/>
              </p:nvSpPr>
              <p:spPr>
                <a:xfrm>
                  <a:off x="344200" y="3406650"/>
                  <a:ext cx="317750" cy="3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0" h="13092" extrusionOk="0">
                      <a:moveTo>
                        <a:pt x="7434" y="1"/>
                      </a:moveTo>
                      <a:cubicBezTo>
                        <a:pt x="2432" y="1"/>
                        <a:pt x="1" y="6615"/>
                        <a:pt x="192" y="13091"/>
                      </a:cubicBezTo>
                      <a:cubicBezTo>
                        <a:pt x="192" y="13091"/>
                        <a:pt x="1345" y="12698"/>
                        <a:pt x="3945" y="11939"/>
                      </a:cubicBezTo>
                      <a:cubicBezTo>
                        <a:pt x="5992" y="11340"/>
                        <a:pt x="12710" y="147"/>
                        <a:pt x="7595" y="3"/>
                      </a:cubicBezTo>
                      <a:cubicBezTo>
                        <a:pt x="7541" y="2"/>
                        <a:pt x="7487" y="1"/>
                        <a:pt x="7434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4" name="Google Shape;314;p23"/>
              <p:cNvSpPr/>
              <p:nvPr/>
            </p:nvSpPr>
            <p:spPr>
              <a:xfrm>
                <a:off x="4895636" y="3295770"/>
                <a:ext cx="872837" cy="632841"/>
              </a:xfrm>
              <a:custGeom>
                <a:avLst/>
                <a:gdLst/>
                <a:ahLst/>
                <a:cxnLst/>
                <a:rect l="l" t="t" r="r" b="b"/>
                <a:pathLst>
                  <a:path w="27804" h="20159" extrusionOk="0">
                    <a:moveTo>
                      <a:pt x="15316" y="1"/>
                    </a:moveTo>
                    <a:cubicBezTo>
                      <a:pt x="13311" y="1"/>
                      <a:pt x="11014" y="446"/>
                      <a:pt x="8442" y="1485"/>
                    </a:cubicBezTo>
                    <a:cubicBezTo>
                      <a:pt x="1" y="4894"/>
                      <a:pt x="33" y="11612"/>
                      <a:pt x="2708" y="14049"/>
                    </a:cubicBezTo>
                    <a:cubicBezTo>
                      <a:pt x="2708" y="14049"/>
                      <a:pt x="654" y="15291"/>
                      <a:pt x="1752" y="18208"/>
                    </a:cubicBezTo>
                    <a:cubicBezTo>
                      <a:pt x="2169" y="19310"/>
                      <a:pt x="3621" y="20159"/>
                      <a:pt x="5485" y="20159"/>
                    </a:cubicBezTo>
                    <a:cubicBezTo>
                      <a:pt x="6982" y="20159"/>
                      <a:pt x="8745" y="19611"/>
                      <a:pt x="10448" y="18208"/>
                    </a:cubicBezTo>
                    <a:cubicBezTo>
                      <a:pt x="10448" y="18208"/>
                      <a:pt x="10984" y="18378"/>
                      <a:pt x="11987" y="18378"/>
                    </a:cubicBezTo>
                    <a:cubicBezTo>
                      <a:pt x="13841" y="18378"/>
                      <a:pt x="17294" y="17796"/>
                      <a:pt x="21916" y="14479"/>
                    </a:cubicBezTo>
                    <a:cubicBezTo>
                      <a:pt x="27804" y="10250"/>
                      <a:pt x="24928" y="1"/>
                      <a:pt x="15316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3"/>
              <p:cNvSpPr/>
              <p:nvPr/>
            </p:nvSpPr>
            <p:spPr>
              <a:xfrm>
                <a:off x="4977539" y="3689400"/>
                <a:ext cx="219308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1653" extrusionOk="0">
                    <a:moveTo>
                      <a:pt x="4299" y="1"/>
                    </a:moveTo>
                    <a:cubicBezTo>
                      <a:pt x="4018" y="1"/>
                      <a:pt x="3737" y="20"/>
                      <a:pt x="3459" y="58"/>
                    </a:cubicBezTo>
                    <a:cubicBezTo>
                      <a:pt x="2847" y="147"/>
                      <a:pt x="2248" y="316"/>
                      <a:pt x="1670" y="537"/>
                    </a:cubicBezTo>
                    <a:cubicBezTo>
                      <a:pt x="1091" y="763"/>
                      <a:pt x="534" y="1025"/>
                      <a:pt x="1" y="1366"/>
                    </a:cubicBezTo>
                    <a:lnTo>
                      <a:pt x="201" y="1652"/>
                    </a:lnTo>
                    <a:cubicBezTo>
                      <a:pt x="682" y="1317"/>
                      <a:pt x="1223" y="1025"/>
                      <a:pt x="1768" y="783"/>
                    </a:cubicBezTo>
                    <a:cubicBezTo>
                      <a:pt x="2322" y="541"/>
                      <a:pt x="2897" y="348"/>
                      <a:pt x="3487" y="230"/>
                    </a:cubicBezTo>
                    <a:cubicBezTo>
                      <a:pt x="3841" y="166"/>
                      <a:pt x="4200" y="132"/>
                      <a:pt x="4560" y="132"/>
                    </a:cubicBezTo>
                    <a:cubicBezTo>
                      <a:pt x="4804" y="132"/>
                      <a:pt x="5048" y="147"/>
                      <a:pt x="5291" y="181"/>
                    </a:cubicBezTo>
                    <a:cubicBezTo>
                      <a:pt x="5895" y="267"/>
                      <a:pt x="6461" y="505"/>
                      <a:pt x="6986" y="816"/>
                    </a:cubicBezTo>
                    <a:cubicBezTo>
                      <a:pt x="6477" y="480"/>
                      <a:pt x="5915" y="209"/>
                      <a:pt x="5308" y="90"/>
                    </a:cubicBezTo>
                    <a:cubicBezTo>
                      <a:pt x="4976" y="29"/>
                      <a:pt x="4638" y="1"/>
                      <a:pt x="429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3"/>
              <p:cNvSpPr/>
              <p:nvPr/>
            </p:nvSpPr>
            <p:spPr>
              <a:xfrm>
                <a:off x="5021332" y="3773093"/>
                <a:ext cx="145002" cy="73804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351" extrusionOk="0">
                    <a:moveTo>
                      <a:pt x="2164" y="1"/>
                    </a:moveTo>
                    <a:cubicBezTo>
                      <a:pt x="2075" y="1"/>
                      <a:pt x="1985" y="7"/>
                      <a:pt x="1895" y="20"/>
                    </a:cubicBezTo>
                    <a:cubicBezTo>
                      <a:pt x="1136" y="131"/>
                      <a:pt x="513" y="726"/>
                      <a:pt x="37" y="1780"/>
                    </a:cubicBezTo>
                    <a:cubicBezTo>
                      <a:pt x="0" y="1871"/>
                      <a:pt x="37" y="1973"/>
                      <a:pt x="127" y="2013"/>
                    </a:cubicBezTo>
                    <a:cubicBezTo>
                      <a:pt x="151" y="2023"/>
                      <a:pt x="175" y="2028"/>
                      <a:pt x="199" y="2028"/>
                    </a:cubicBezTo>
                    <a:cubicBezTo>
                      <a:pt x="267" y="2028"/>
                      <a:pt x="331" y="1990"/>
                      <a:pt x="361" y="1924"/>
                    </a:cubicBezTo>
                    <a:cubicBezTo>
                      <a:pt x="779" y="985"/>
                      <a:pt x="1313" y="463"/>
                      <a:pt x="1948" y="365"/>
                    </a:cubicBezTo>
                    <a:cubicBezTo>
                      <a:pt x="2020" y="354"/>
                      <a:pt x="2092" y="349"/>
                      <a:pt x="2163" y="349"/>
                    </a:cubicBezTo>
                    <a:cubicBezTo>
                      <a:pt x="2753" y="349"/>
                      <a:pt x="3322" y="690"/>
                      <a:pt x="3724" y="1000"/>
                    </a:cubicBezTo>
                    <a:cubicBezTo>
                      <a:pt x="3601" y="979"/>
                      <a:pt x="3471" y="965"/>
                      <a:pt x="3341" y="965"/>
                    </a:cubicBezTo>
                    <a:cubicBezTo>
                      <a:pt x="3121" y="965"/>
                      <a:pt x="2899" y="1005"/>
                      <a:pt x="2703" y="1116"/>
                    </a:cubicBezTo>
                    <a:cubicBezTo>
                      <a:pt x="2371" y="1305"/>
                      <a:pt x="2182" y="1657"/>
                      <a:pt x="2137" y="2157"/>
                    </a:cubicBezTo>
                    <a:cubicBezTo>
                      <a:pt x="2129" y="2256"/>
                      <a:pt x="2202" y="2342"/>
                      <a:pt x="2297" y="2350"/>
                    </a:cubicBezTo>
                    <a:lnTo>
                      <a:pt x="2314" y="2350"/>
                    </a:lnTo>
                    <a:cubicBezTo>
                      <a:pt x="2403" y="2350"/>
                      <a:pt x="2482" y="2280"/>
                      <a:pt x="2490" y="2186"/>
                    </a:cubicBezTo>
                    <a:cubicBezTo>
                      <a:pt x="2522" y="1809"/>
                      <a:pt x="2649" y="1551"/>
                      <a:pt x="2876" y="1423"/>
                    </a:cubicBezTo>
                    <a:cubicBezTo>
                      <a:pt x="3012" y="1346"/>
                      <a:pt x="3174" y="1317"/>
                      <a:pt x="3340" y="1317"/>
                    </a:cubicBezTo>
                    <a:cubicBezTo>
                      <a:pt x="3825" y="1317"/>
                      <a:pt x="4343" y="1564"/>
                      <a:pt x="4352" y="1567"/>
                    </a:cubicBezTo>
                    <a:cubicBezTo>
                      <a:pt x="4377" y="1579"/>
                      <a:pt x="4403" y="1585"/>
                      <a:pt x="4430" y="1585"/>
                    </a:cubicBezTo>
                    <a:cubicBezTo>
                      <a:pt x="4482" y="1585"/>
                      <a:pt x="4533" y="1561"/>
                      <a:pt x="4569" y="1517"/>
                    </a:cubicBezTo>
                    <a:cubicBezTo>
                      <a:pt x="4618" y="1452"/>
                      <a:pt x="4614" y="1358"/>
                      <a:pt x="4561" y="1296"/>
                    </a:cubicBezTo>
                    <a:cubicBezTo>
                      <a:pt x="4511" y="1239"/>
                      <a:pt x="3417" y="1"/>
                      <a:pt x="21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3"/>
              <p:cNvSpPr/>
              <p:nvPr/>
            </p:nvSpPr>
            <p:spPr>
              <a:xfrm>
                <a:off x="5326373" y="3588505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29" y="1"/>
                    </a:moveTo>
                    <a:cubicBezTo>
                      <a:pt x="297" y="1"/>
                      <a:pt x="266" y="6"/>
                      <a:pt x="237" y="19"/>
                    </a:cubicBezTo>
                    <a:cubicBezTo>
                      <a:pt x="29" y="109"/>
                      <a:pt x="0" y="516"/>
                      <a:pt x="176" y="921"/>
                    </a:cubicBezTo>
                    <a:cubicBezTo>
                      <a:pt x="328" y="1272"/>
                      <a:pt x="585" y="1509"/>
                      <a:pt x="786" y="1509"/>
                    </a:cubicBezTo>
                    <a:cubicBezTo>
                      <a:pt x="818" y="1509"/>
                      <a:pt x="849" y="1503"/>
                      <a:pt x="877" y="1491"/>
                    </a:cubicBezTo>
                    <a:cubicBezTo>
                      <a:pt x="1091" y="1397"/>
                      <a:pt x="1119" y="995"/>
                      <a:pt x="943" y="589"/>
                    </a:cubicBezTo>
                    <a:cubicBezTo>
                      <a:pt x="791" y="238"/>
                      <a:pt x="534" y="1"/>
                      <a:pt x="329" y="1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3"/>
              <p:cNvSpPr/>
              <p:nvPr/>
            </p:nvSpPr>
            <p:spPr>
              <a:xfrm>
                <a:off x="5546780" y="3480106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33" y="0"/>
                    </a:moveTo>
                    <a:cubicBezTo>
                      <a:pt x="301" y="0"/>
                      <a:pt x="271" y="6"/>
                      <a:pt x="243" y="18"/>
                    </a:cubicBezTo>
                    <a:cubicBezTo>
                      <a:pt x="29" y="113"/>
                      <a:pt x="0" y="514"/>
                      <a:pt x="177" y="921"/>
                    </a:cubicBezTo>
                    <a:cubicBezTo>
                      <a:pt x="329" y="1271"/>
                      <a:pt x="585" y="1509"/>
                      <a:pt x="790" y="1509"/>
                    </a:cubicBezTo>
                    <a:cubicBezTo>
                      <a:pt x="822" y="1509"/>
                      <a:pt x="853" y="1503"/>
                      <a:pt x="882" y="1491"/>
                    </a:cubicBezTo>
                    <a:cubicBezTo>
                      <a:pt x="1091" y="1400"/>
                      <a:pt x="1120" y="995"/>
                      <a:pt x="943" y="588"/>
                    </a:cubicBezTo>
                    <a:cubicBezTo>
                      <a:pt x="791" y="238"/>
                      <a:pt x="535" y="0"/>
                      <a:pt x="333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3"/>
              <p:cNvSpPr/>
              <p:nvPr/>
            </p:nvSpPr>
            <p:spPr>
              <a:xfrm>
                <a:off x="5258879" y="3646644"/>
                <a:ext cx="183897" cy="116435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709" extrusionOk="0">
                    <a:moveTo>
                      <a:pt x="3803" y="0"/>
                    </a:moveTo>
                    <a:cubicBezTo>
                      <a:pt x="3347" y="0"/>
                      <a:pt x="2843" y="95"/>
                      <a:pt x="2334" y="283"/>
                    </a:cubicBezTo>
                    <a:cubicBezTo>
                      <a:pt x="899" y="829"/>
                      <a:pt x="0" y="1969"/>
                      <a:pt x="329" y="2838"/>
                    </a:cubicBezTo>
                    <a:cubicBezTo>
                      <a:pt x="542" y="3396"/>
                      <a:pt x="1215" y="3708"/>
                      <a:pt x="2056" y="3708"/>
                    </a:cubicBezTo>
                    <a:cubicBezTo>
                      <a:pt x="2510" y="3708"/>
                      <a:pt x="3015" y="3614"/>
                      <a:pt x="3519" y="3425"/>
                    </a:cubicBezTo>
                    <a:cubicBezTo>
                      <a:pt x="4959" y="2880"/>
                      <a:pt x="5857" y="1740"/>
                      <a:pt x="5529" y="870"/>
                    </a:cubicBezTo>
                    <a:cubicBezTo>
                      <a:pt x="5316" y="312"/>
                      <a:pt x="4643" y="0"/>
                      <a:pt x="380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3"/>
              <p:cNvSpPr/>
              <p:nvPr/>
            </p:nvSpPr>
            <p:spPr>
              <a:xfrm>
                <a:off x="5555789" y="3522141"/>
                <a:ext cx="116403" cy="9631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3068" extrusionOk="0">
                    <a:moveTo>
                      <a:pt x="2445" y="0"/>
                    </a:moveTo>
                    <a:cubicBezTo>
                      <a:pt x="1998" y="0"/>
                      <a:pt x="1481" y="201"/>
                      <a:pt x="1038" y="578"/>
                    </a:cubicBezTo>
                    <a:cubicBezTo>
                      <a:pt x="263" y="1239"/>
                      <a:pt x="1" y="2206"/>
                      <a:pt x="452" y="2732"/>
                    </a:cubicBezTo>
                    <a:cubicBezTo>
                      <a:pt x="645" y="2957"/>
                      <a:pt x="931" y="3068"/>
                      <a:pt x="1264" y="3068"/>
                    </a:cubicBezTo>
                    <a:cubicBezTo>
                      <a:pt x="1707" y="3068"/>
                      <a:pt x="2224" y="2867"/>
                      <a:pt x="2670" y="2490"/>
                    </a:cubicBezTo>
                    <a:cubicBezTo>
                      <a:pt x="3446" y="1825"/>
                      <a:pt x="3708" y="862"/>
                      <a:pt x="3257" y="336"/>
                    </a:cubicBezTo>
                    <a:cubicBezTo>
                      <a:pt x="3064" y="111"/>
                      <a:pt x="2773" y="0"/>
                      <a:pt x="244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3"/>
              <p:cNvSpPr/>
              <p:nvPr/>
            </p:nvSpPr>
            <p:spPr>
              <a:xfrm>
                <a:off x="5394306" y="3509270"/>
                <a:ext cx="552916" cy="418964"/>
              </a:xfrm>
              <a:custGeom>
                <a:avLst/>
                <a:gdLst/>
                <a:ahLst/>
                <a:cxnLst/>
                <a:rect l="l" t="t" r="r" b="b"/>
                <a:pathLst>
                  <a:path w="17613" h="13346" extrusionOk="0">
                    <a:moveTo>
                      <a:pt x="15218" y="1"/>
                    </a:moveTo>
                    <a:cubicBezTo>
                      <a:pt x="14722" y="1"/>
                      <a:pt x="14055" y="1686"/>
                      <a:pt x="13667" y="1813"/>
                    </a:cubicBezTo>
                    <a:cubicBezTo>
                      <a:pt x="13648" y="1820"/>
                      <a:pt x="13628" y="1823"/>
                      <a:pt x="13609" y="1823"/>
                    </a:cubicBezTo>
                    <a:cubicBezTo>
                      <a:pt x="13309" y="1823"/>
                      <a:pt x="13072" y="1069"/>
                      <a:pt x="12639" y="1069"/>
                    </a:cubicBezTo>
                    <a:cubicBezTo>
                      <a:pt x="12537" y="1069"/>
                      <a:pt x="12424" y="1110"/>
                      <a:pt x="12297" y="1214"/>
                    </a:cubicBezTo>
                    <a:cubicBezTo>
                      <a:pt x="11596" y="1780"/>
                      <a:pt x="13286" y="2498"/>
                      <a:pt x="12466" y="3733"/>
                    </a:cubicBezTo>
                    <a:cubicBezTo>
                      <a:pt x="9086" y="8802"/>
                      <a:pt x="95" y="10705"/>
                      <a:pt x="26" y="12346"/>
                    </a:cubicBezTo>
                    <a:cubicBezTo>
                      <a:pt x="0" y="13001"/>
                      <a:pt x="839" y="13346"/>
                      <a:pt x="2133" y="13346"/>
                    </a:cubicBezTo>
                    <a:cubicBezTo>
                      <a:pt x="4730" y="13346"/>
                      <a:pt x="9162" y="11958"/>
                      <a:pt x="12129" y="8900"/>
                    </a:cubicBezTo>
                    <a:cubicBezTo>
                      <a:pt x="16575" y="4323"/>
                      <a:pt x="17613" y="2317"/>
                      <a:pt x="16842" y="1915"/>
                    </a:cubicBezTo>
                    <a:cubicBezTo>
                      <a:pt x="16660" y="1820"/>
                      <a:pt x="16508" y="1784"/>
                      <a:pt x="16381" y="1784"/>
                    </a:cubicBezTo>
                    <a:cubicBezTo>
                      <a:pt x="16273" y="1784"/>
                      <a:pt x="16184" y="1810"/>
                      <a:pt x="16112" y="1849"/>
                    </a:cubicBezTo>
                    <a:lnTo>
                      <a:pt x="16112" y="1849"/>
                    </a:lnTo>
                    <a:cubicBezTo>
                      <a:pt x="16279" y="1601"/>
                      <a:pt x="16396" y="1249"/>
                      <a:pt x="16009" y="976"/>
                    </a:cubicBezTo>
                    <a:cubicBezTo>
                      <a:pt x="15843" y="860"/>
                      <a:pt x="15697" y="816"/>
                      <a:pt x="15572" y="816"/>
                    </a:cubicBezTo>
                    <a:cubicBezTo>
                      <a:pt x="15356" y="816"/>
                      <a:pt x="15202" y="946"/>
                      <a:pt x="15109" y="1057"/>
                    </a:cubicBezTo>
                    <a:lnTo>
                      <a:pt x="15109" y="1057"/>
                    </a:lnTo>
                    <a:cubicBezTo>
                      <a:pt x="15301" y="754"/>
                      <a:pt x="15655" y="111"/>
                      <a:pt x="15271" y="8"/>
                    </a:cubicBezTo>
                    <a:cubicBezTo>
                      <a:pt x="15254" y="3"/>
                      <a:pt x="15236" y="1"/>
                      <a:pt x="15218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3"/>
              <p:cNvSpPr/>
              <p:nvPr/>
            </p:nvSpPr>
            <p:spPr>
              <a:xfrm>
                <a:off x="5664564" y="3787313"/>
                <a:ext cx="61058" cy="43353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381" extrusionOk="0">
                    <a:moveTo>
                      <a:pt x="1364" y="1"/>
                    </a:moveTo>
                    <a:cubicBezTo>
                      <a:pt x="1227" y="1"/>
                      <a:pt x="1089" y="45"/>
                      <a:pt x="973" y="89"/>
                    </a:cubicBezTo>
                    <a:cubicBezTo>
                      <a:pt x="678" y="203"/>
                      <a:pt x="379" y="359"/>
                      <a:pt x="55" y="560"/>
                    </a:cubicBezTo>
                    <a:cubicBezTo>
                      <a:pt x="14" y="585"/>
                      <a:pt x="1" y="638"/>
                      <a:pt x="25" y="679"/>
                    </a:cubicBezTo>
                    <a:cubicBezTo>
                      <a:pt x="41" y="708"/>
                      <a:pt x="71" y="723"/>
                      <a:pt x="100" y="723"/>
                    </a:cubicBezTo>
                    <a:cubicBezTo>
                      <a:pt x="117" y="723"/>
                      <a:pt x="134" y="718"/>
                      <a:pt x="148" y="708"/>
                    </a:cubicBezTo>
                    <a:cubicBezTo>
                      <a:pt x="461" y="515"/>
                      <a:pt x="752" y="363"/>
                      <a:pt x="1039" y="252"/>
                    </a:cubicBezTo>
                    <a:cubicBezTo>
                      <a:pt x="1137" y="214"/>
                      <a:pt x="1252" y="177"/>
                      <a:pt x="1360" y="177"/>
                    </a:cubicBezTo>
                    <a:cubicBezTo>
                      <a:pt x="1416" y="177"/>
                      <a:pt x="1470" y="187"/>
                      <a:pt x="1519" y="212"/>
                    </a:cubicBezTo>
                    <a:cubicBezTo>
                      <a:pt x="1625" y="265"/>
                      <a:pt x="1687" y="388"/>
                      <a:pt x="1720" y="483"/>
                    </a:cubicBezTo>
                    <a:cubicBezTo>
                      <a:pt x="1748" y="564"/>
                      <a:pt x="1773" y="683"/>
                      <a:pt x="1732" y="778"/>
                    </a:cubicBezTo>
                    <a:cubicBezTo>
                      <a:pt x="1695" y="863"/>
                      <a:pt x="1609" y="921"/>
                      <a:pt x="1532" y="970"/>
                    </a:cubicBezTo>
                    <a:cubicBezTo>
                      <a:pt x="1400" y="1052"/>
                      <a:pt x="1256" y="1114"/>
                      <a:pt x="1108" y="1163"/>
                    </a:cubicBezTo>
                    <a:cubicBezTo>
                      <a:pt x="1041" y="1183"/>
                      <a:pt x="963" y="1203"/>
                      <a:pt x="887" y="1203"/>
                    </a:cubicBezTo>
                    <a:cubicBezTo>
                      <a:pt x="870" y="1203"/>
                      <a:pt x="854" y="1202"/>
                      <a:pt x="838" y="1200"/>
                    </a:cubicBezTo>
                    <a:cubicBezTo>
                      <a:pt x="756" y="1183"/>
                      <a:pt x="690" y="1130"/>
                      <a:pt x="674" y="1073"/>
                    </a:cubicBezTo>
                    <a:cubicBezTo>
                      <a:pt x="653" y="990"/>
                      <a:pt x="711" y="901"/>
                      <a:pt x="748" y="852"/>
                    </a:cubicBezTo>
                    <a:cubicBezTo>
                      <a:pt x="854" y="708"/>
                      <a:pt x="1019" y="597"/>
                      <a:pt x="1195" y="556"/>
                    </a:cubicBezTo>
                    <a:cubicBezTo>
                      <a:pt x="1212" y="551"/>
                      <a:pt x="1227" y="551"/>
                      <a:pt x="1240" y="551"/>
                    </a:cubicBezTo>
                    <a:cubicBezTo>
                      <a:pt x="1191" y="617"/>
                      <a:pt x="1129" y="674"/>
                      <a:pt x="1064" y="724"/>
                    </a:cubicBezTo>
                    <a:cubicBezTo>
                      <a:pt x="1023" y="753"/>
                      <a:pt x="1015" y="810"/>
                      <a:pt x="1043" y="847"/>
                    </a:cubicBezTo>
                    <a:cubicBezTo>
                      <a:pt x="1060" y="872"/>
                      <a:pt x="1087" y="884"/>
                      <a:pt x="1114" y="884"/>
                    </a:cubicBezTo>
                    <a:cubicBezTo>
                      <a:pt x="1132" y="884"/>
                      <a:pt x="1150" y="879"/>
                      <a:pt x="1166" y="867"/>
                    </a:cubicBezTo>
                    <a:cubicBezTo>
                      <a:pt x="1248" y="810"/>
                      <a:pt x="1322" y="736"/>
                      <a:pt x="1384" y="659"/>
                    </a:cubicBezTo>
                    <a:cubicBezTo>
                      <a:pt x="1396" y="638"/>
                      <a:pt x="1428" y="597"/>
                      <a:pt x="1428" y="540"/>
                    </a:cubicBezTo>
                    <a:cubicBezTo>
                      <a:pt x="1433" y="490"/>
                      <a:pt x="1412" y="449"/>
                      <a:pt x="1371" y="421"/>
                    </a:cubicBezTo>
                    <a:cubicBezTo>
                      <a:pt x="1332" y="386"/>
                      <a:pt x="1279" y="374"/>
                      <a:pt x="1230" y="374"/>
                    </a:cubicBezTo>
                    <a:cubicBezTo>
                      <a:pt x="1202" y="374"/>
                      <a:pt x="1176" y="378"/>
                      <a:pt x="1154" y="384"/>
                    </a:cubicBezTo>
                    <a:cubicBezTo>
                      <a:pt x="936" y="437"/>
                      <a:pt x="739" y="568"/>
                      <a:pt x="604" y="744"/>
                    </a:cubicBezTo>
                    <a:cubicBezTo>
                      <a:pt x="510" y="876"/>
                      <a:pt x="473" y="1003"/>
                      <a:pt x="506" y="1117"/>
                    </a:cubicBezTo>
                    <a:cubicBezTo>
                      <a:pt x="538" y="1245"/>
                      <a:pt x="657" y="1344"/>
                      <a:pt x="805" y="1372"/>
                    </a:cubicBezTo>
                    <a:cubicBezTo>
                      <a:pt x="838" y="1376"/>
                      <a:pt x="867" y="1380"/>
                      <a:pt x="896" y="1380"/>
                    </a:cubicBezTo>
                    <a:cubicBezTo>
                      <a:pt x="994" y="1380"/>
                      <a:pt x="1089" y="1356"/>
                      <a:pt x="1162" y="1331"/>
                    </a:cubicBezTo>
                    <a:cubicBezTo>
                      <a:pt x="1322" y="1278"/>
                      <a:pt x="1477" y="1208"/>
                      <a:pt x="1625" y="1117"/>
                    </a:cubicBezTo>
                    <a:cubicBezTo>
                      <a:pt x="1720" y="1060"/>
                      <a:pt x="1835" y="979"/>
                      <a:pt x="1892" y="852"/>
                    </a:cubicBezTo>
                    <a:cubicBezTo>
                      <a:pt x="1945" y="733"/>
                      <a:pt x="1941" y="589"/>
                      <a:pt x="1884" y="421"/>
                    </a:cubicBezTo>
                    <a:cubicBezTo>
                      <a:pt x="1822" y="244"/>
                      <a:pt x="1723" y="117"/>
                      <a:pt x="1600" y="55"/>
                    </a:cubicBezTo>
                    <a:cubicBezTo>
                      <a:pt x="1525" y="16"/>
                      <a:pt x="1444" y="1"/>
                      <a:pt x="13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3"/>
              <p:cNvSpPr/>
              <p:nvPr/>
            </p:nvSpPr>
            <p:spPr>
              <a:xfrm>
                <a:off x="5449494" y="3533191"/>
                <a:ext cx="39900" cy="29603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943" extrusionOk="0">
                    <a:moveTo>
                      <a:pt x="1093" y="1"/>
                    </a:moveTo>
                    <a:lnTo>
                      <a:pt x="7" y="686"/>
                    </a:lnTo>
                    <a:cubicBezTo>
                      <a:pt x="7" y="686"/>
                      <a:pt x="0" y="942"/>
                      <a:pt x="230" y="942"/>
                    </a:cubicBezTo>
                    <a:cubicBezTo>
                      <a:pt x="255" y="942"/>
                      <a:pt x="283" y="939"/>
                      <a:pt x="315" y="932"/>
                    </a:cubicBezTo>
                    <a:cubicBezTo>
                      <a:pt x="631" y="862"/>
                      <a:pt x="1271" y="186"/>
                      <a:pt x="1093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3"/>
              <p:cNvSpPr/>
              <p:nvPr/>
            </p:nvSpPr>
            <p:spPr>
              <a:xfrm>
                <a:off x="5275492" y="3533463"/>
                <a:ext cx="61823" cy="44553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3733" extrusionOk="0">
                    <a:moveTo>
                      <a:pt x="3686" y="0"/>
                    </a:moveTo>
                    <a:cubicBezTo>
                      <a:pt x="2638" y="0"/>
                      <a:pt x="2201" y="1538"/>
                      <a:pt x="1346" y="2215"/>
                    </a:cubicBezTo>
                    <a:cubicBezTo>
                      <a:pt x="357" y="2997"/>
                      <a:pt x="278" y="2580"/>
                      <a:pt x="141" y="2839"/>
                    </a:cubicBezTo>
                    <a:cubicBezTo>
                      <a:pt x="1" y="3118"/>
                      <a:pt x="474" y="3733"/>
                      <a:pt x="1391" y="3733"/>
                    </a:cubicBezTo>
                    <a:cubicBezTo>
                      <a:pt x="1788" y="3733"/>
                      <a:pt x="2268" y="3618"/>
                      <a:pt x="2818" y="3310"/>
                    </a:cubicBezTo>
                    <a:cubicBezTo>
                      <a:pt x="4637" y="2294"/>
                      <a:pt x="5180" y="532"/>
                      <a:pt x="4234" y="126"/>
                    </a:cubicBezTo>
                    <a:cubicBezTo>
                      <a:pt x="4033" y="39"/>
                      <a:pt x="3852" y="0"/>
                      <a:pt x="36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3"/>
              <p:cNvSpPr/>
              <p:nvPr/>
            </p:nvSpPr>
            <p:spPr>
              <a:xfrm rot="-1398344">
                <a:off x="5463888" y="3388040"/>
                <a:ext cx="86086" cy="4644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3891" extrusionOk="0">
                    <a:moveTo>
                      <a:pt x="2191" y="1"/>
                    </a:moveTo>
                    <a:cubicBezTo>
                      <a:pt x="866" y="1"/>
                      <a:pt x="0" y="539"/>
                      <a:pt x="473" y="1840"/>
                    </a:cubicBezTo>
                    <a:cubicBezTo>
                      <a:pt x="815" y="2771"/>
                      <a:pt x="1907" y="2328"/>
                      <a:pt x="3678" y="2549"/>
                    </a:cubicBezTo>
                    <a:cubicBezTo>
                      <a:pt x="5411" y="2768"/>
                      <a:pt x="5883" y="3891"/>
                      <a:pt x="6227" y="3891"/>
                    </a:cubicBezTo>
                    <a:cubicBezTo>
                      <a:pt x="6265" y="3891"/>
                      <a:pt x="6301" y="3877"/>
                      <a:pt x="6337" y="3847"/>
                    </a:cubicBezTo>
                    <a:cubicBezTo>
                      <a:pt x="6700" y="3546"/>
                      <a:pt x="7212" y="1341"/>
                      <a:pt x="4754" y="488"/>
                    </a:cubicBezTo>
                    <a:cubicBezTo>
                      <a:pt x="3859" y="177"/>
                      <a:pt x="2950" y="1"/>
                      <a:pt x="219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3"/>
              <p:cNvSpPr/>
              <p:nvPr/>
            </p:nvSpPr>
            <p:spPr>
              <a:xfrm rot="1613050">
                <a:off x="5397019" y="4050100"/>
                <a:ext cx="124562" cy="215730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11079" extrusionOk="0">
                    <a:moveTo>
                      <a:pt x="4485" y="1"/>
                    </a:moveTo>
                    <a:cubicBezTo>
                      <a:pt x="4485" y="1"/>
                      <a:pt x="0" y="7030"/>
                      <a:pt x="3389" y="11078"/>
                    </a:cubicBezTo>
                    <a:lnTo>
                      <a:pt x="6397" y="9074"/>
                    </a:lnTo>
                    <a:cubicBezTo>
                      <a:pt x="6397" y="9074"/>
                      <a:pt x="2396" y="6398"/>
                      <a:pt x="4485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3"/>
              <p:cNvSpPr/>
              <p:nvPr/>
            </p:nvSpPr>
            <p:spPr>
              <a:xfrm rot="484227" flipH="1">
                <a:off x="5464478" y="4245690"/>
                <a:ext cx="87682" cy="399396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3"/>
              <p:cNvSpPr/>
              <p:nvPr/>
            </p:nvSpPr>
            <p:spPr>
              <a:xfrm rot="1837076" flipH="1">
                <a:off x="5196376" y="4233672"/>
                <a:ext cx="49650" cy="226202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3"/>
              <p:cNvSpPr/>
              <p:nvPr/>
            </p:nvSpPr>
            <p:spPr>
              <a:xfrm flipH="1">
                <a:off x="5479510" y="3620364"/>
                <a:ext cx="29258" cy="1569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00" extrusionOk="0">
                    <a:moveTo>
                      <a:pt x="128" y="0"/>
                    </a:moveTo>
                    <a:cubicBezTo>
                      <a:pt x="95" y="0"/>
                      <a:pt x="63" y="13"/>
                      <a:pt x="41" y="39"/>
                    </a:cubicBezTo>
                    <a:cubicBezTo>
                      <a:pt x="0" y="87"/>
                      <a:pt x="7" y="155"/>
                      <a:pt x="55" y="196"/>
                    </a:cubicBezTo>
                    <a:cubicBezTo>
                      <a:pt x="92" y="230"/>
                      <a:pt x="420" y="499"/>
                      <a:pt x="741" y="499"/>
                    </a:cubicBezTo>
                    <a:cubicBezTo>
                      <a:pt x="768" y="499"/>
                      <a:pt x="799" y="496"/>
                      <a:pt x="826" y="493"/>
                    </a:cubicBezTo>
                    <a:cubicBezTo>
                      <a:pt x="887" y="482"/>
                      <a:pt x="932" y="424"/>
                      <a:pt x="919" y="363"/>
                    </a:cubicBezTo>
                    <a:cubicBezTo>
                      <a:pt x="909" y="308"/>
                      <a:pt x="862" y="269"/>
                      <a:pt x="808" y="269"/>
                    </a:cubicBezTo>
                    <a:cubicBezTo>
                      <a:pt x="801" y="269"/>
                      <a:pt x="795" y="270"/>
                      <a:pt x="788" y="271"/>
                    </a:cubicBezTo>
                    <a:cubicBezTo>
                      <a:pt x="772" y="274"/>
                      <a:pt x="756" y="275"/>
                      <a:pt x="739" y="275"/>
                    </a:cubicBezTo>
                    <a:cubicBezTo>
                      <a:pt x="540" y="275"/>
                      <a:pt x="290" y="101"/>
                      <a:pt x="205" y="28"/>
                    </a:cubicBezTo>
                    <a:cubicBezTo>
                      <a:pt x="183" y="10"/>
                      <a:pt x="155" y="0"/>
                      <a:pt x="12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3"/>
              <p:cNvSpPr/>
              <p:nvPr/>
            </p:nvSpPr>
            <p:spPr>
              <a:xfrm rot="-1943700">
                <a:off x="5385487" y="3839034"/>
                <a:ext cx="173027" cy="181771"/>
              </a:xfrm>
              <a:prstGeom prst="rect">
                <a:avLst/>
              </a:pr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23"/>
            <p:cNvGrpSpPr/>
            <p:nvPr/>
          </p:nvGrpSpPr>
          <p:grpSpPr>
            <a:xfrm>
              <a:off x="4138073" y="3540977"/>
              <a:ext cx="856417" cy="1215324"/>
              <a:chOff x="4598640" y="4070171"/>
              <a:chExt cx="483633" cy="686430"/>
            </a:xfrm>
          </p:grpSpPr>
          <p:sp>
            <p:nvSpPr>
              <p:cNvPr id="332" name="Google Shape;332;p23"/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878" extrusionOk="0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3"/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074" extrusionOk="0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3"/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407" extrusionOk="0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3"/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61" extrusionOk="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3"/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491" extrusionOk="0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3"/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35" extrusionOk="0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3"/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3029" extrusionOk="0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3"/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49" extrusionOk="0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3"/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4681" extrusionOk="0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3"/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4006" extrusionOk="0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3"/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4769" extrusionOk="0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3"/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60" extrusionOk="0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3"/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3"/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87" extrusionOk="0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3"/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9" h="787" extrusionOk="0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3"/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43" extrusionOk="0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3"/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41" extrusionOk="0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3"/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3"/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9" extrusionOk="0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3"/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1" extrusionOk="0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3"/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8" extrusionOk="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3"/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50" extrusionOk="0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3"/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8" extrusionOk="0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3"/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1" extrusionOk="0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3"/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74" extrusionOk="0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3"/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776" extrusionOk="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3"/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8" extrusionOk="0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3"/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2" extrusionOk="0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3"/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9" extrusionOk="0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3"/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92" extrusionOk="0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3"/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17" extrusionOk="0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3" name="Google Shape;182;p23"/>
          <p:cNvSpPr txBox="1">
            <a:spLocks/>
          </p:cNvSpPr>
          <p:nvPr/>
        </p:nvSpPr>
        <p:spPr>
          <a:xfrm>
            <a:off x="5458286" y="184093"/>
            <a:ext cx="3496943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Font typeface="Barlow Semi Condensed Light"/>
              <a:buNone/>
              <a:defRPr sz="2800" b="0" i="0" u="none" strike="noStrike" cap="none">
                <a:solidFill>
                  <a:srgbClr val="F4783C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Font typeface="Barlow Semi Condensed Light"/>
              <a:buNone/>
              <a:defRPr sz="2800" b="0" i="0" u="none" strike="noStrike" cap="none">
                <a:solidFill>
                  <a:srgbClr val="F4783C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Font typeface="Barlow Semi Condensed Light"/>
              <a:buNone/>
              <a:defRPr sz="2800" b="0" i="0" u="none" strike="noStrike" cap="none">
                <a:solidFill>
                  <a:srgbClr val="F4783C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Font typeface="Barlow Semi Condensed Light"/>
              <a:buNone/>
              <a:defRPr sz="2800" b="0" i="0" u="none" strike="noStrike" cap="none">
                <a:solidFill>
                  <a:srgbClr val="F4783C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Font typeface="Barlow Semi Condensed Light"/>
              <a:buNone/>
              <a:defRPr sz="2800" b="0" i="0" u="none" strike="noStrike" cap="none">
                <a:solidFill>
                  <a:srgbClr val="F4783C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Font typeface="Barlow Semi Condensed Light"/>
              <a:buNone/>
              <a:defRPr sz="2800" b="0" i="0" u="none" strike="noStrike" cap="none">
                <a:solidFill>
                  <a:srgbClr val="F4783C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Font typeface="Barlow Semi Condensed Light"/>
              <a:buNone/>
              <a:defRPr sz="2800" b="0" i="0" u="none" strike="noStrike" cap="none">
                <a:solidFill>
                  <a:srgbClr val="F4783C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Font typeface="Barlow Semi Condensed Light"/>
              <a:buNone/>
              <a:defRPr sz="2800" b="0" i="0" u="none" strike="noStrike" cap="none">
                <a:solidFill>
                  <a:srgbClr val="F4783C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/>
            <a:r>
              <a:rPr lang="pt-BR" dirty="0"/>
              <a:t>LEITURA</a:t>
            </a:r>
            <a:r>
              <a:rPr lang="pt-BR" dirty="0" smtClean="0"/>
              <a:t>: LIMA</a:t>
            </a:r>
            <a:r>
              <a:rPr lang="pt-BR" dirty="0"/>
              <a:t>, Daniel Bruno Lobo de; SILVA, </a:t>
            </a:r>
            <a:r>
              <a:rPr lang="pt-BR" dirty="0" err="1"/>
              <a:t>Francielly</a:t>
            </a:r>
            <a:r>
              <a:rPr lang="pt-BR" dirty="0"/>
              <a:t> Coelho da; MAFRA, Ronan Felipe </a:t>
            </a:r>
            <a:r>
              <a:rPr lang="pt-BR" dirty="0" smtClean="0"/>
              <a:t>Souza. </a:t>
            </a:r>
            <a:r>
              <a:rPr lang="pt-BR" i="1" dirty="0" smtClean="0"/>
              <a:t>BNCC </a:t>
            </a:r>
            <a:r>
              <a:rPr lang="pt-BR" i="1" dirty="0"/>
              <a:t>e ensino de língua materna: anos </a:t>
            </a:r>
            <a:r>
              <a:rPr lang="pt-BR" i="1" dirty="0" smtClean="0"/>
              <a:t>iniciais. </a:t>
            </a:r>
            <a:endParaRPr lang="pt-BR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6"/>
          <p:cNvSpPr txBox="1">
            <a:spLocks noGrp="1"/>
          </p:cNvSpPr>
          <p:nvPr>
            <p:ph type="subTitle" idx="1"/>
          </p:nvPr>
        </p:nvSpPr>
        <p:spPr>
          <a:xfrm>
            <a:off x="654756" y="781304"/>
            <a:ext cx="7766755" cy="7539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600" dirty="0" smtClean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BNCC: normativa, organizacional e progressiva;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600" dirty="0" smtClean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Padronização;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600" dirty="0" smtClean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Foco  nos conteúdos de ensino e objetivos de aprendizagem;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600" dirty="0" smtClean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Superação da fragmentação das políticas educacionais;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600" dirty="0" smtClean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Formação de professores;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600" dirty="0" smtClean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Avaliação;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600" dirty="0" smtClean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Elaboração de conteúdos;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600" dirty="0" smtClean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Critérios e oferta: infraestrutura;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600" dirty="0" smtClean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Crítica à falta de diversidade;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600" dirty="0" smtClean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Flexibilidade de habilidades e competências;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600" dirty="0" err="1" smtClean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TIC’s</a:t>
            </a:r>
            <a:r>
              <a:rPr lang="pt-BR" sz="1600" dirty="0" smtClean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;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600" dirty="0" smtClean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Continuação dos PCN;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600" dirty="0" smtClean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Centralidade do texto.</a:t>
            </a:r>
            <a:endParaRPr sz="1600" dirty="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8"/>
          <p:cNvSpPr txBox="1">
            <a:spLocks noGrp="1"/>
          </p:cNvSpPr>
          <p:nvPr>
            <p:ph type="ctrTitle"/>
          </p:nvPr>
        </p:nvSpPr>
        <p:spPr>
          <a:xfrm>
            <a:off x="339733" y="468470"/>
            <a:ext cx="4653089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1500" dirty="0"/>
              <a:t>Os conhecimentos relacionados aos gêneros, à língua, à norma-padrão e às diferentes semioses (linguagens) devem estar a serviço do desenvolvimento das capacidades de leitura e produção oral/ escrita dos estudantes nas diferentes situações de interação, visando à ampliação das possibilidades de participação em práticas de diferentes esferas/ campos de atividades humanas. Desse modo, o objetivo principal do ensino de português é contribuir para ampliação dos letramentos dos estudantes, de forma a possibilitar, de maneira ativa e crítica, sua efetiva participação na sociedade (cf. BRASIL, 2018, p. 67-68).</a:t>
            </a:r>
            <a:endParaRPr sz="1500" dirty="0"/>
          </a:p>
        </p:txBody>
      </p:sp>
      <p:grpSp>
        <p:nvGrpSpPr>
          <p:cNvPr id="639" name="Google Shape;639;p28"/>
          <p:cNvGrpSpPr/>
          <p:nvPr/>
        </p:nvGrpSpPr>
        <p:grpSpPr>
          <a:xfrm>
            <a:off x="4992822" y="739917"/>
            <a:ext cx="4151178" cy="4066813"/>
            <a:chOff x="4559636" y="717339"/>
            <a:chExt cx="4151178" cy="4066813"/>
          </a:xfrm>
        </p:grpSpPr>
        <p:sp>
          <p:nvSpPr>
            <p:cNvPr id="640" name="Google Shape;640;p28"/>
            <p:cNvSpPr/>
            <p:nvPr/>
          </p:nvSpPr>
          <p:spPr>
            <a:xfrm flipH="1">
              <a:off x="6016542" y="717339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8"/>
            <p:cNvSpPr/>
            <p:nvPr/>
          </p:nvSpPr>
          <p:spPr>
            <a:xfrm flipH="1">
              <a:off x="6043441" y="746531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 flipH="1">
              <a:off x="4559636" y="4611169"/>
              <a:ext cx="4062473" cy="172983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3" name="Google Shape;643;p28"/>
            <p:cNvGrpSpPr/>
            <p:nvPr/>
          </p:nvGrpSpPr>
          <p:grpSpPr>
            <a:xfrm>
              <a:off x="6848238" y="1414670"/>
              <a:ext cx="1804167" cy="3285908"/>
              <a:chOff x="6257575" y="810650"/>
              <a:chExt cx="2253237" cy="4103794"/>
            </a:xfrm>
          </p:grpSpPr>
          <p:sp>
            <p:nvSpPr>
              <p:cNvPr id="644" name="Google Shape;644;p28"/>
              <p:cNvSpPr/>
              <p:nvPr/>
            </p:nvSpPr>
            <p:spPr>
              <a:xfrm flipH="1">
                <a:off x="6983264" y="4357505"/>
                <a:ext cx="371544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4125" extrusionOk="0">
                    <a:moveTo>
                      <a:pt x="5857" y="1"/>
                    </a:moveTo>
                    <a:lnTo>
                      <a:pt x="150" y="311"/>
                    </a:lnTo>
                    <a:cubicBezTo>
                      <a:pt x="150" y="311"/>
                      <a:pt x="0" y="4125"/>
                      <a:pt x="36" y="4125"/>
                    </a:cubicBezTo>
                    <a:cubicBezTo>
                      <a:pt x="36" y="4125"/>
                      <a:pt x="36" y="4125"/>
                      <a:pt x="37" y="4125"/>
                    </a:cubicBezTo>
                    <a:cubicBezTo>
                      <a:pt x="74" y="4114"/>
                      <a:pt x="4519" y="3708"/>
                      <a:pt x="4519" y="3708"/>
                    </a:cubicBezTo>
                    <a:cubicBezTo>
                      <a:pt x="4556" y="3629"/>
                      <a:pt x="5857" y="1"/>
                      <a:pt x="585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8"/>
              <p:cNvSpPr/>
              <p:nvPr/>
            </p:nvSpPr>
            <p:spPr>
              <a:xfrm flipH="1">
                <a:off x="6923963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5311" y="1"/>
                    </a:moveTo>
                    <a:cubicBezTo>
                      <a:pt x="3741" y="1"/>
                      <a:pt x="1059" y="299"/>
                      <a:pt x="864" y="522"/>
                    </a:cubicBezTo>
                    <a:cubicBezTo>
                      <a:pt x="864" y="522"/>
                      <a:pt x="0" y="5073"/>
                      <a:pt x="1110" y="5073"/>
                    </a:cubicBezTo>
                    <a:lnTo>
                      <a:pt x="7466" y="5073"/>
                    </a:lnTo>
                    <a:cubicBezTo>
                      <a:pt x="7865" y="5073"/>
                      <a:pt x="6513" y="3669"/>
                      <a:pt x="5080" y="3546"/>
                    </a:cubicBezTo>
                    <a:cubicBezTo>
                      <a:pt x="5080" y="3546"/>
                      <a:pt x="6316" y="679"/>
                      <a:pt x="6431" y="201"/>
                    </a:cubicBezTo>
                    <a:cubicBezTo>
                      <a:pt x="6468" y="57"/>
                      <a:pt x="5995" y="1"/>
                      <a:pt x="5311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8"/>
              <p:cNvSpPr/>
              <p:nvPr/>
            </p:nvSpPr>
            <p:spPr>
              <a:xfrm flipH="1">
                <a:off x="7247239" y="4605184"/>
                <a:ext cx="127357" cy="30926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4876" extrusionOk="0">
                    <a:moveTo>
                      <a:pt x="1629" y="1"/>
                    </a:moveTo>
                    <a:lnTo>
                      <a:pt x="1629" y="1"/>
                    </a:lnTo>
                    <a:cubicBezTo>
                      <a:pt x="824" y="100"/>
                      <a:pt x="195" y="220"/>
                      <a:pt x="103" y="325"/>
                    </a:cubicBezTo>
                    <a:cubicBezTo>
                      <a:pt x="103" y="325"/>
                      <a:pt x="58" y="571"/>
                      <a:pt x="0" y="946"/>
                    </a:cubicBezTo>
                    <a:cubicBezTo>
                      <a:pt x="158" y="1974"/>
                      <a:pt x="397" y="3974"/>
                      <a:pt x="0" y="4650"/>
                    </a:cubicBezTo>
                    <a:cubicBezTo>
                      <a:pt x="82" y="4794"/>
                      <a:pt x="199" y="4876"/>
                      <a:pt x="349" y="4876"/>
                    </a:cubicBezTo>
                    <a:lnTo>
                      <a:pt x="1933" y="4876"/>
                    </a:lnTo>
                    <a:cubicBezTo>
                      <a:pt x="2008" y="4876"/>
                      <a:pt x="988" y="4275"/>
                      <a:pt x="885" y="3616"/>
                    </a:cubicBezTo>
                    <a:cubicBezTo>
                      <a:pt x="799" y="3059"/>
                      <a:pt x="1434" y="704"/>
                      <a:pt x="1629" y="1"/>
                    </a:cubicBezTo>
                    <a:close/>
                  </a:path>
                </a:pathLst>
              </a:custGeom>
              <a:solidFill>
                <a:srgbClr val="BE4A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8"/>
              <p:cNvSpPr/>
              <p:nvPr/>
            </p:nvSpPr>
            <p:spPr>
              <a:xfrm flipH="1">
                <a:off x="7015957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2402" y="0"/>
                    </a:moveTo>
                    <a:cubicBezTo>
                      <a:pt x="2402" y="0"/>
                      <a:pt x="1021" y="149"/>
                      <a:pt x="342" y="408"/>
                    </a:cubicBezTo>
                    <a:lnTo>
                      <a:pt x="342" y="408"/>
                    </a:lnTo>
                    <a:cubicBezTo>
                      <a:pt x="588" y="386"/>
                      <a:pt x="1465" y="314"/>
                      <a:pt x="2308" y="314"/>
                    </a:cubicBezTo>
                    <a:cubicBezTo>
                      <a:pt x="2853" y="314"/>
                      <a:pt x="3384" y="345"/>
                      <a:pt x="3720" y="438"/>
                    </a:cubicBezTo>
                    <a:cubicBezTo>
                      <a:pt x="3720" y="438"/>
                      <a:pt x="3153" y="79"/>
                      <a:pt x="2402" y="0"/>
                    </a:cubicBezTo>
                    <a:close/>
                    <a:moveTo>
                      <a:pt x="342" y="408"/>
                    </a:moveTo>
                    <a:lnTo>
                      <a:pt x="342" y="408"/>
                    </a:lnTo>
                    <a:cubicBezTo>
                      <a:pt x="299" y="412"/>
                      <a:pt x="275" y="414"/>
                      <a:pt x="275" y="414"/>
                    </a:cubicBezTo>
                    <a:cubicBezTo>
                      <a:pt x="275" y="414"/>
                      <a:pt x="0" y="532"/>
                      <a:pt x="16" y="532"/>
                    </a:cubicBezTo>
                    <a:cubicBezTo>
                      <a:pt x="23" y="532"/>
                      <a:pt x="103" y="503"/>
                      <a:pt x="326" y="414"/>
                    </a:cubicBezTo>
                    <a:cubicBezTo>
                      <a:pt x="332" y="412"/>
                      <a:pt x="337" y="410"/>
                      <a:pt x="342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8"/>
              <p:cNvSpPr/>
              <p:nvPr/>
            </p:nvSpPr>
            <p:spPr>
              <a:xfrm flipH="1">
                <a:off x="7394455" y="4357505"/>
                <a:ext cx="371607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4125" extrusionOk="0">
                    <a:moveTo>
                      <a:pt x="1" y="1"/>
                    </a:moveTo>
                    <a:cubicBezTo>
                      <a:pt x="1" y="1"/>
                      <a:pt x="1302" y="3629"/>
                      <a:pt x="1339" y="3708"/>
                    </a:cubicBezTo>
                    <a:cubicBezTo>
                      <a:pt x="1339" y="3708"/>
                      <a:pt x="5787" y="4114"/>
                      <a:pt x="5824" y="4125"/>
                    </a:cubicBezTo>
                    <a:cubicBezTo>
                      <a:pt x="5824" y="4125"/>
                      <a:pt x="5824" y="4125"/>
                      <a:pt x="5824" y="4125"/>
                    </a:cubicBezTo>
                    <a:cubicBezTo>
                      <a:pt x="5858" y="4125"/>
                      <a:pt x="5709" y="311"/>
                      <a:pt x="5709" y="31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8"/>
              <p:cNvSpPr/>
              <p:nvPr/>
            </p:nvSpPr>
            <p:spPr>
              <a:xfrm flipH="1">
                <a:off x="7326465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2555" y="1"/>
                    </a:moveTo>
                    <a:cubicBezTo>
                      <a:pt x="1871" y="1"/>
                      <a:pt x="1398" y="57"/>
                      <a:pt x="1434" y="201"/>
                    </a:cubicBezTo>
                    <a:cubicBezTo>
                      <a:pt x="1554" y="679"/>
                      <a:pt x="2786" y="3546"/>
                      <a:pt x="2786" y="3546"/>
                    </a:cubicBezTo>
                    <a:cubicBezTo>
                      <a:pt x="1356" y="3669"/>
                      <a:pt x="0" y="5073"/>
                      <a:pt x="400" y="5073"/>
                    </a:cubicBezTo>
                    <a:lnTo>
                      <a:pt x="6759" y="5073"/>
                    </a:lnTo>
                    <a:cubicBezTo>
                      <a:pt x="7865" y="5073"/>
                      <a:pt x="7002" y="522"/>
                      <a:pt x="7002" y="522"/>
                    </a:cubicBezTo>
                    <a:cubicBezTo>
                      <a:pt x="6809" y="299"/>
                      <a:pt x="4126" y="1"/>
                      <a:pt x="25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8"/>
              <p:cNvSpPr/>
              <p:nvPr/>
            </p:nvSpPr>
            <p:spPr>
              <a:xfrm flipH="1">
                <a:off x="7562913" y="4592626"/>
                <a:ext cx="241713" cy="321818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5074" extrusionOk="0">
                    <a:moveTo>
                      <a:pt x="2230" y="1"/>
                    </a:moveTo>
                    <a:cubicBezTo>
                      <a:pt x="1568" y="1"/>
                      <a:pt x="1104" y="56"/>
                      <a:pt x="1104" y="188"/>
                    </a:cubicBezTo>
                    <a:cubicBezTo>
                      <a:pt x="1104" y="192"/>
                      <a:pt x="1104" y="199"/>
                      <a:pt x="1107" y="202"/>
                    </a:cubicBezTo>
                    <a:cubicBezTo>
                      <a:pt x="1227" y="680"/>
                      <a:pt x="2459" y="3547"/>
                      <a:pt x="2459" y="3547"/>
                    </a:cubicBezTo>
                    <a:cubicBezTo>
                      <a:pt x="1199" y="3657"/>
                      <a:pt x="1" y="4756"/>
                      <a:pt x="1" y="5019"/>
                    </a:cubicBezTo>
                    <a:cubicBezTo>
                      <a:pt x="1" y="5053"/>
                      <a:pt x="25" y="5074"/>
                      <a:pt x="73" y="5074"/>
                    </a:cubicBezTo>
                    <a:lnTo>
                      <a:pt x="1831" y="5074"/>
                    </a:lnTo>
                    <a:cubicBezTo>
                      <a:pt x="2189" y="4367"/>
                      <a:pt x="3810" y="4070"/>
                      <a:pt x="3500" y="3701"/>
                    </a:cubicBezTo>
                    <a:cubicBezTo>
                      <a:pt x="3189" y="3336"/>
                      <a:pt x="3101" y="831"/>
                      <a:pt x="3029" y="21"/>
                    </a:cubicBezTo>
                    <a:cubicBezTo>
                      <a:pt x="2745" y="8"/>
                      <a:pt x="2476" y="1"/>
                      <a:pt x="2230" y="1"/>
                    </a:cubicBezTo>
                    <a:close/>
                  </a:path>
                </a:pathLst>
              </a:custGeom>
              <a:solidFill>
                <a:srgbClr val="BD49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8"/>
              <p:cNvSpPr/>
              <p:nvPr/>
            </p:nvSpPr>
            <p:spPr>
              <a:xfrm flipH="1">
                <a:off x="7497426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1318" y="0"/>
                    </a:moveTo>
                    <a:cubicBezTo>
                      <a:pt x="567" y="79"/>
                      <a:pt x="0" y="438"/>
                      <a:pt x="0" y="438"/>
                    </a:cubicBezTo>
                    <a:cubicBezTo>
                      <a:pt x="336" y="345"/>
                      <a:pt x="866" y="314"/>
                      <a:pt x="1412" y="314"/>
                    </a:cubicBezTo>
                    <a:cubicBezTo>
                      <a:pt x="2255" y="314"/>
                      <a:pt x="3134" y="386"/>
                      <a:pt x="3378" y="408"/>
                    </a:cubicBezTo>
                    <a:lnTo>
                      <a:pt x="3378" y="408"/>
                    </a:lnTo>
                    <a:cubicBezTo>
                      <a:pt x="2703" y="149"/>
                      <a:pt x="1318" y="0"/>
                      <a:pt x="1318" y="0"/>
                    </a:cubicBezTo>
                    <a:close/>
                    <a:moveTo>
                      <a:pt x="3378" y="408"/>
                    </a:moveTo>
                    <a:cubicBezTo>
                      <a:pt x="3383" y="410"/>
                      <a:pt x="3389" y="412"/>
                      <a:pt x="3394" y="414"/>
                    </a:cubicBezTo>
                    <a:cubicBezTo>
                      <a:pt x="3617" y="503"/>
                      <a:pt x="3696" y="532"/>
                      <a:pt x="3704" y="532"/>
                    </a:cubicBezTo>
                    <a:cubicBezTo>
                      <a:pt x="3719" y="532"/>
                      <a:pt x="3445" y="414"/>
                      <a:pt x="3445" y="414"/>
                    </a:cubicBezTo>
                    <a:cubicBezTo>
                      <a:pt x="3445" y="414"/>
                      <a:pt x="3421" y="412"/>
                      <a:pt x="3378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8"/>
              <p:cNvSpPr/>
              <p:nvPr/>
            </p:nvSpPr>
            <p:spPr>
              <a:xfrm flipH="1">
                <a:off x="7680885" y="2916209"/>
                <a:ext cx="195349" cy="270698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4268" extrusionOk="0">
                    <a:moveTo>
                      <a:pt x="3080" y="0"/>
                    </a:moveTo>
                    <a:lnTo>
                      <a:pt x="3080" y="0"/>
                    </a:lnTo>
                    <a:cubicBezTo>
                      <a:pt x="1199" y="505"/>
                      <a:pt x="0" y="1891"/>
                      <a:pt x="0" y="1891"/>
                    </a:cubicBezTo>
                    <a:lnTo>
                      <a:pt x="2847" y="4267"/>
                    </a:lnTo>
                    <a:lnTo>
                      <a:pt x="3080" y="0"/>
                    </a:lnTo>
                    <a:close/>
                  </a:path>
                </a:pathLst>
              </a:custGeom>
              <a:solidFill>
                <a:srgbClr val="252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8"/>
              <p:cNvSpPr/>
              <p:nvPr/>
            </p:nvSpPr>
            <p:spPr>
              <a:xfrm flipH="1">
                <a:off x="7005335" y="2789293"/>
                <a:ext cx="281988" cy="178288"/>
              </a:xfrm>
              <a:custGeom>
                <a:avLst/>
                <a:gdLst/>
                <a:ahLst/>
                <a:cxnLst/>
                <a:rect l="l" t="t" r="r" b="b"/>
                <a:pathLst>
                  <a:path w="4446" h="2811" extrusionOk="0">
                    <a:moveTo>
                      <a:pt x="1" y="1"/>
                    </a:moveTo>
                    <a:cubicBezTo>
                      <a:pt x="1" y="1"/>
                      <a:pt x="1656" y="2725"/>
                      <a:pt x="4445" y="2810"/>
                    </a:cubicBezTo>
                    <a:lnTo>
                      <a:pt x="4277" y="9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8"/>
              <p:cNvSpPr/>
              <p:nvPr/>
            </p:nvSpPr>
            <p:spPr>
              <a:xfrm flipH="1">
                <a:off x="6781695" y="2927435"/>
                <a:ext cx="286554" cy="1430107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22548" extrusionOk="0">
                    <a:moveTo>
                      <a:pt x="1" y="0"/>
                    </a:moveTo>
                    <a:lnTo>
                      <a:pt x="1520" y="22548"/>
                    </a:lnTo>
                    <a:lnTo>
                      <a:pt x="4517" y="22452"/>
                    </a:lnTo>
                    <a:lnTo>
                      <a:pt x="1946" y="325"/>
                    </a:lnTo>
                    <a:lnTo>
                      <a:pt x="991" y="6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8"/>
              <p:cNvSpPr/>
              <p:nvPr/>
            </p:nvSpPr>
            <p:spPr>
              <a:xfrm flipH="1">
                <a:off x="7206272" y="2736903"/>
                <a:ext cx="474673" cy="179366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2828" extrusionOk="0">
                    <a:moveTo>
                      <a:pt x="5511" y="1"/>
                    </a:moveTo>
                    <a:cubicBezTo>
                      <a:pt x="3641" y="1"/>
                      <a:pt x="1" y="2827"/>
                      <a:pt x="1" y="2827"/>
                    </a:cubicBezTo>
                    <a:cubicBezTo>
                      <a:pt x="1" y="2827"/>
                      <a:pt x="3560" y="1059"/>
                      <a:pt x="4984" y="1059"/>
                    </a:cubicBezTo>
                    <a:cubicBezTo>
                      <a:pt x="5022" y="1059"/>
                      <a:pt x="5059" y="1060"/>
                      <a:pt x="5093" y="1063"/>
                    </a:cubicBezTo>
                    <a:cubicBezTo>
                      <a:pt x="6439" y="1161"/>
                      <a:pt x="7012" y="1837"/>
                      <a:pt x="7012" y="1837"/>
                    </a:cubicBezTo>
                    <a:cubicBezTo>
                      <a:pt x="7012" y="1837"/>
                      <a:pt x="7483" y="178"/>
                      <a:pt x="5667" y="8"/>
                    </a:cubicBezTo>
                    <a:cubicBezTo>
                      <a:pt x="5616" y="3"/>
                      <a:pt x="5565" y="1"/>
                      <a:pt x="5511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 flipH="1">
                <a:off x="7841350" y="3418354"/>
                <a:ext cx="16047" cy="2486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392" extrusionOk="0">
                    <a:moveTo>
                      <a:pt x="146" y="1"/>
                    </a:moveTo>
                    <a:cubicBezTo>
                      <a:pt x="98" y="1"/>
                      <a:pt x="57" y="33"/>
                      <a:pt x="48" y="81"/>
                    </a:cubicBezTo>
                    <a:lnTo>
                      <a:pt x="10" y="273"/>
                    </a:lnTo>
                    <a:cubicBezTo>
                      <a:pt x="1" y="327"/>
                      <a:pt x="34" y="379"/>
                      <a:pt x="86" y="388"/>
                    </a:cubicBezTo>
                    <a:cubicBezTo>
                      <a:pt x="92" y="392"/>
                      <a:pt x="100" y="392"/>
                      <a:pt x="106" y="392"/>
                    </a:cubicBezTo>
                    <a:cubicBezTo>
                      <a:pt x="154" y="392"/>
                      <a:pt x="195" y="358"/>
                      <a:pt x="202" y="314"/>
                    </a:cubicBezTo>
                    <a:lnTo>
                      <a:pt x="243" y="119"/>
                    </a:lnTo>
                    <a:cubicBezTo>
                      <a:pt x="253" y="68"/>
                      <a:pt x="218" y="13"/>
                      <a:pt x="164" y="3"/>
                    </a:cubicBezTo>
                    <a:cubicBezTo>
                      <a:pt x="158" y="1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8"/>
              <p:cNvSpPr/>
              <p:nvPr/>
            </p:nvSpPr>
            <p:spPr>
              <a:xfrm flipH="1">
                <a:off x="7848710" y="3454570"/>
                <a:ext cx="199472" cy="943701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4879" extrusionOk="0">
                    <a:moveTo>
                      <a:pt x="3041" y="0"/>
                    </a:moveTo>
                    <a:cubicBezTo>
                      <a:pt x="2994" y="0"/>
                      <a:pt x="2952" y="32"/>
                      <a:pt x="2944" y="80"/>
                    </a:cubicBezTo>
                    <a:lnTo>
                      <a:pt x="2868" y="456"/>
                    </a:lnTo>
                    <a:cubicBezTo>
                      <a:pt x="2858" y="510"/>
                      <a:pt x="2892" y="562"/>
                      <a:pt x="2944" y="572"/>
                    </a:cubicBezTo>
                    <a:lnTo>
                      <a:pt x="2964" y="572"/>
                    </a:lnTo>
                    <a:cubicBezTo>
                      <a:pt x="3012" y="572"/>
                      <a:pt x="3053" y="542"/>
                      <a:pt x="3059" y="493"/>
                    </a:cubicBezTo>
                    <a:lnTo>
                      <a:pt x="3135" y="118"/>
                    </a:lnTo>
                    <a:cubicBezTo>
                      <a:pt x="3145" y="63"/>
                      <a:pt x="3111" y="12"/>
                      <a:pt x="3059" y="2"/>
                    </a:cubicBezTo>
                    <a:cubicBezTo>
                      <a:pt x="3053" y="1"/>
                      <a:pt x="3047" y="0"/>
                      <a:pt x="3041" y="0"/>
                    </a:cubicBezTo>
                    <a:close/>
                    <a:moveTo>
                      <a:pt x="2886" y="753"/>
                    </a:moveTo>
                    <a:cubicBezTo>
                      <a:pt x="2841" y="753"/>
                      <a:pt x="2802" y="787"/>
                      <a:pt x="2793" y="832"/>
                    </a:cubicBezTo>
                    <a:lnTo>
                      <a:pt x="2718" y="1210"/>
                    </a:lnTo>
                    <a:cubicBezTo>
                      <a:pt x="2708" y="1262"/>
                      <a:pt x="2742" y="1313"/>
                      <a:pt x="2793" y="1323"/>
                    </a:cubicBezTo>
                    <a:cubicBezTo>
                      <a:pt x="2800" y="1326"/>
                      <a:pt x="2807" y="1326"/>
                      <a:pt x="2814" y="1326"/>
                    </a:cubicBezTo>
                    <a:cubicBezTo>
                      <a:pt x="2858" y="1326"/>
                      <a:pt x="2903" y="1295"/>
                      <a:pt x="2909" y="1248"/>
                    </a:cubicBezTo>
                    <a:lnTo>
                      <a:pt x="2985" y="873"/>
                    </a:lnTo>
                    <a:cubicBezTo>
                      <a:pt x="2995" y="818"/>
                      <a:pt x="2960" y="767"/>
                      <a:pt x="2909" y="756"/>
                    </a:cubicBezTo>
                    <a:cubicBezTo>
                      <a:pt x="2902" y="754"/>
                      <a:pt x="2894" y="753"/>
                      <a:pt x="2886" y="753"/>
                    </a:cubicBezTo>
                    <a:close/>
                    <a:moveTo>
                      <a:pt x="2740" y="1506"/>
                    </a:moveTo>
                    <a:cubicBezTo>
                      <a:pt x="2693" y="1506"/>
                      <a:pt x="2652" y="1538"/>
                      <a:pt x="2643" y="1586"/>
                    </a:cubicBezTo>
                    <a:lnTo>
                      <a:pt x="2568" y="1961"/>
                    </a:lnTo>
                    <a:cubicBezTo>
                      <a:pt x="2558" y="2016"/>
                      <a:pt x="2592" y="2067"/>
                      <a:pt x="2643" y="2078"/>
                    </a:cubicBezTo>
                    <a:cubicBezTo>
                      <a:pt x="2650" y="2078"/>
                      <a:pt x="2657" y="2081"/>
                      <a:pt x="2664" y="2081"/>
                    </a:cubicBezTo>
                    <a:cubicBezTo>
                      <a:pt x="2708" y="2081"/>
                      <a:pt x="2749" y="2047"/>
                      <a:pt x="2759" y="1999"/>
                    </a:cubicBezTo>
                    <a:lnTo>
                      <a:pt x="2834" y="1623"/>
                    </a:lnTo>
                    <a:cubicBezTo>
                      <a:pt x="2845" y="1572"/>
                      <a:pt x="2810" y="1517"/>
                      <a:pt x="2759" y="1508"/>
                    </a:cubicBezTo>
                    <a:cubicBezTo>
                      <a:pt x="2753" y="1506"/>
                      <a:pt x="2746" y="1506"/>
                      <a:pt x="2740" y="1506"/>
                    </a:cubicBezTo>
                    <a:close/>
                    <a:moveTo>
                      <a:pt x="2586" y="2259"/>
                    </a:moveTo>
                    <a:cubicBezTo>
                      <a:pt x="2541" y="2259"/>
                      <a:pt x="2502" y="2293"/>
                      <a:pt x="2493" y="2337"/>
                    </a:cubicBezTo>
                    <a:lnTo>
                      <a:pt x="2418" y="2716"/>
                    </a:lnTo>
                    <a:cubicBezTo>
                      <a:pt x="2407" y="2767"/>
                      <a:pt x="2442" y="2818"/>
                      <a:pt x="2493" y="2831"/>
                    </a:cubicBezTo>
                    <a:lnTo>
                      <a:pt x="2514" y="2831"/>
                    </a:lnTo>
                    <a:cubicBezTo>
                      <a:pt x="2558" y="2831"/>
                      <a:pt x="2599" y="2801"/>
                      <a:pt x="2609" y="2754"/>
                    </a:cubicBezTo>
                    <a:lnTo>
                      <a:pt x="2684" y="2378"/>
                    </a:lnTo>
                    <a:cubicBezTo>
                      <a:pt x="2694" y="2324"/>
                      <a:pt x="2660" y="2272"/>
                      <a:pt x="2609" y="2262"/>
                    </a:cubicBezTo>
                    <a:cubicBezTo>
                      <a:pt x="2601" y="2260"/>
                      <a:pt x="2593" y="2259"/>
                      <a:pt x="2586" y="2259"/>
                    </a:cubicBezTo>
                    <a:close/>
                    <a:moveTo>
                      <a:pt x="2438" y="3011"/>
                    </a:moveTo>
                    <a:cubicBezTo>
                      <a:pt x="2393" y="3011"/>
                      <a:pt x="2352" y="3043"/>
                      <a:pt x="2342" y="3091"/>
                    </a:cubicBezTo>
                    <a:lnTo>
                      <a:pt x="2268" y="3466"/>
                    </a:lnTo>
                    <a:cubicBezTo>
                      <a:pt x="2257" y="3521"/>
                      <a:pt x="2292" y="3573"/>
                      <a:pt x="2342" y="3583"/>
                    </a:cubicBezTo>
                    <a:cubicBezTo>
                      <a:pt x="2350" y="3586"/>
                      <a:pt x="2356" y="3586"/>
                      <a:pt x="2363" y="3586"/>
                    </a:cubicBezTo>
                    <a:cubicBezTo>
                      <a:pt x="2407" y="3586"/>
                      <a:pt x="2448" y="3552"/>
                      <a:pt x="2459" y="3507"/>
                    </a:cubicBezTo>
                    <a:lnTo>
                      <a:pt x="2534" y="3129"/>
                    </a:lnTo>
                    <a:cubicBezTo>
                      <a:pt x="2544" y="3077"/>
                      <a:pt x="2510" y="3026"/>
                      <a:pt x="2456" y="3013"/>
                    </a:cubicBezTo>
                    <a:cubicBezTo>
                      <a:pt x="2449" y="3011"/>
                      <a:pt x="2443" y="3011"/>
                      <a:pt x="2438" y="3011"/>
                    </a:cubicBezTo>
                    <a:close/>
                    <a:moveTo>
                      <a:pt x="2287" y="3765"/>
                    </a:moveTo>
                    <a:cubicBezTo>
                      <a:pt x="2242" y="3765"/>
                      <a:pt x="2201" y="3797"/>
                      <a:pt x="2193" y="3846"/>
                    </a:cubicBezTo>
                    <a:lnTo>
                      <a:pt x="2117" y="4221"/>
                    </a:lnTo>
                    <a:cubicBezTo>
                      <a:pt x="2104" y="4276"/>
                      <a:pt x="2141" y="4327"/>
                      <a:pt x="2193" y="4337"/>
                    </a:cubicBezTo>
                    <a:lnTo>
                      <a:pt x="2213" y="4337"/>
                    </a:lnTo>
                    <a:cubicBezTo>
                      <a:pt x="2257" y="4337"/>
                      <a:pt x="2298" y="4306"/>
                      <a:pt x="2309" y="4259"/>
                    </a:cubicBezTo>
                    <a:lnTo>
                      <a:pt x="2383" y="3883"/>
                    </a:lnTo>
                    <a:cubicBezTo>
                      <a:pt x="2394" y="3829"/>
                      <a:pt x="2360" y="3778"/>
                      <a:pt x="2305" y="3767"/>
                    </a:cubicBezTo>
                    <a:cubicBezTo>
                      <a:pt x="2299" y="3766"/>
                      <a:pt x="2293" y="3765"/>
                      <a:pt x="2287" y="3765"/>
                    </a:cubicBezTo>
                    <a:close/>
                    <a:moveTo>
                      <a:pt x="2133" y="4519"/>
                    </a:moveTo>
                    <a:cubicBezTo>
                      <a:pt x="2090" y="4519"/>
                      <a:pt x="2051" y="4553"/>
                      <a:pt x="2043" y="4597"/>
                    </a:cubicBezTo>
                    <a:lnTo>
                      <a:pt x="1967" y="4972"/>
                    </a:lnTo>
                    <a:cubicBezTo>
                      <a:pt x="1953" y="5027"/>
                      <a:pt x="1991" y="5078"/>
                      <a:pt x="2043" y="5089"/>
                    </a:cubicBezTo>
                    <a:cubicBezTo>
                      <a:pt x="2049" y="5092"/>
                      <a:pt x="2056" y="5092"/>
                      <a:pt x="2063" y="5092"/>
                    </a:cubicBezTo>
                    <a:cubicBezTo>
                      <a:pt x="2107" y="5092"/>
                      <a:pt x="2148" y="5057"/>
                      <a:pt x="2158" y="5013"/>
                    </a:cubicBezTo>
                    <a:lnTo>
                      <a:pt x="2233" y="4634"/>
                    </a:lnTo>
                    <a:cubicBezTo>
                      <a:pt x="2243" y="4583"/>
                      <a:pt x="2210" y="4531"/>
                      <a:pt x="2155" y="4522"/>
                    </a:cubicBezTo>
                    <a:cubicBezTo>
                      <a:pt x="2148" y="4520"/>
                      <a:pt x="2140" y="4519"/>
                      <a:pt x="2133" y="4519"/>
                    </a:cubicBezTo>
                    <a:close/>
                    <a:moveTo>
                      <a:pt x="1986" y="5271"/>
                    </a:moveTo>
                    <a:cubicBezTo>
                      <a:pt x="1941" y="5271"/>
                      <a:pt x="1901" y="5303"/>
                      <a:pt x="1889" y="5351"/>
                    </a:cubicBezTo>
                    <a:lnTo>
                      <a:pt x="1813" y="5727"/>
                    </a:lnTo>
                    <a:cubicBezTo>
                      <a:pt x="1803" y="5781"/>
                      <a:pt x="1838" y="5832"/>
                      <a:pt x="1892" y="5842"/>
                    </a:cubicBezTo>
                    <a:lnTo>
                      <a:pt x="1912" y="5842"/>
                    </a:lnTo>
                    <a:cubicBezTo>
                      <a:pt x="1957" y="5842"/>
                      <a:pt x="1998" y="5812"/>
                      <a:pt x="2008" y="5764"/>
                    </a:cubicBezTo>
                    <a:lnTo>
                      <a:pt x="2084" y="5388"/>
                    </a:lnTo>
                    <a:cubicBezTo>
                      <a:pt x="2093" y="5334"/>
                      <a:pt x="2059" y="5283"/>
                      <a:pt x="2005" y="5273"/>
                    </a:cubicBezTo>
                    <a:cubicBezTo>
                      <a:pt x="1999" y="5272"/>
                      <a:pt x="1992" y="5271"/>
                      <a:pt x="1986" y="5271"/>
                    </a:cubicBezTo>
                    <a:close/>
                    <a:moveTo>
                      <a:pt x="1834" y="6024"/>
                    </a:moveTo>
                    <a:cubicBezTo>
                      <a:pt x="1790" y="6024"/>
                      <a:pt x="1750" y="6058"/>
                      <a:pt x="1739" y="6102"/>
                    </a:cubicBezTo>
                    <a:lnTo>
                      <a:pt x="1663" y="6481"/>
                    </a:lnTo>
                    <a:cubicBezTo>
                      <a:pt x="1653" y="6532"/>
                      <a:pt x="1687" y="6584"/>
                      <a:pt x="1742" y="6594"/>
                    </a:cubicBezTo>
                    <a:cubicBezTo>
                      <a:pt x="1748" y="6597"/>
                      <a:pt x="1756" y="6597"/>
                      <a:pt x="1762" y="6597"/>
                    </a:cubicBezTo>
                    <a:cubicBezTo>
                      <a:pt x="1807" y="6597"/>
                      <a:pt x="1848" y="6567"/>
                      <a:pt x="1858" y="6518"/>
                    </a:cubicBezTo>
                    <a:lnTo>
                      <a:pt x="1933" y="6143"/>
                    </a:lnTo>
                    <a:cubicBezTo>
                      <a:pt x="1943" y="6088"/>
                      <a:pt x="1909" y="6037"/>
                      <a:pt x="1854" y="6027"/>
                    </a:cubicBezTo>
                    <a:cubicBezTo>
                      <a:pt x="1847" y="6025"/>
                      <a:pt x="1840" y="6024"/>
                      <a:pt x="1834" y="6024"/>
                    </a:cubicBezTo>
                    <a:close/>
                    <a:moveTo>
                      <a:pt x="1686" y="6776"/>
                    </a:moveTo>
                    <a:cubicBezTo>
                      <a:pt x="1641" y="6776"/>
                      <a:pt x="1597" y="6808"/>
                      <a:pt x="1588" y="6857"/>
                    </a:cubicBezTo>
                    <a:lnTo>
                      <a:pt x="1513" y="7232"/>
                    </a:lnTo>
                    <a:cubicBezTo>
                      <a:pt x="1503" y="7287"/>
                      <a:pt x="1537" y="7337"/>
                      <a:pt x="1592" y="7348"/>
                    </a:cubicBezTo>
                    <a:cubicBezTo>
                      <a:pt x="1599" y="7348"/>
                      <a:pt x="1605" y="7351"/>
                      <a:pt x="1612" y="7351"/>
                    </a:cubicBezTo>
                    <a:cubicBezTo>
                      <a:pt x="1657" y="7351"/>
                      <a:pt x="1698" y="7317"/>
                      <a:pt x="1708" y="7269"/>
                    </a:cubicBezTo>
                    <a:lnTo>
                      <a:pt x="1783" y="6894"/>
                    </a:lnTo>
                    <a:cubicBezTo>
                      <a:pt x="1793" y="6843"/>
                      <a:pt x="1759" y="6789"/>
                      <a:pt x="1704" y="6778"/>
                    </a:cubicBezTo>
                    <a:cubicBezTo>
                      <a:pt x="1698" y="6777"/>
                      <a:pt x="1692" y="6776"/>
                      <a:pt x="1686" y="6776"/>
                    </a:cubicBezTo>
                    <a:close/>
                    <a:moveTo>
                      <a:pt x="1534" y="7531"/>
                    </a:moveTo>
                    <a:cubicBezTo>
                      <a:pt x="1488" y="7531"/>
                      <a:pt x="1447" y="7563"/>
                      <a:pt x="1438" y="7608"/>
                    </a:cubicBezTo>
                    <a:lnTo>
                      <a:pt x="1363" y="7986"/>
                    </a:lnTo>
                    <a:cubicBezTo>
                      <a:pt x="1353" y="8038"/>
                      <a:pt x="1387" y="8092"/>
                      <a:pt x="1441" y="8103"/>
                    </a:cubicBezTo>
                    <a:lnTo>
                      <a:pt x="1462" y="8103"/>
                    </a:lnTo>
                    <a:cubicBezTo>
                      <a:pt x="1506" y="8103"/>
                      <a:pt x="1547" y="8072"/>
                      <a:pt x="1558" y="8024"/>
                    </a:cubicBezTo>
                    <a:lnTo>
                      <a:pt x="1633" y="7649"/>
                    </a:lnTo>
                    <a:cubicBezTo>
                      <a:pt x="1643" y="7594"/>
                      <a:pt x="1608" y="7542"/>
                      <a:pt x="1554" y="7532"/>
                    </a:cubicBezTo>
                    <a:cubicBezTo>
                      <a:pt x="1548" y="7531"/>
                      <a:pt x="1541" y="7531"/>
                      <a:pt x="1534" y="7531"/>
                    </a:cubicBezTo>
                    <a:close/>
                    <a:moveTo>
                      <a:pt x="1384" y="8282"/>
                    </a:moveTo>
                    <a:cubicBezTo>
                      <a:pt x="1337" y="8282"/>
                      <a:pt x="1297" y="8314"/>
                      <a:pt x="1288" y="8362"/>
                    </a:cubicBezTo>
                    <a:lnTo>
                      <a:pt x="1213" y="8738"/>
                    </a:lnTo>
                    <a:cubicBezTo>
                      <a:pt x="1203" y="8792"/>
                      <a:pt x="1236" y="8843"/>
                      <a:pt x="1291" y="8853"/>
                    </a:cubicBezTo>
                    <a:cubicBezTo>
                      <a:pt x="1298" y="8857"/>
                      <a:pt x="1305" y="8857"/>
                      <a:pt x="1312" y="8857"/>
                    </a:cubicBezTo>
                    <a:cubicBezTo>
                      <a:pt x="1356" y="8857"/>
                      <a:pt x="1397" y="8823"/>
                      <a:pt x="1408" y="8779"/>
                    </a:cubicBezTo>
                    <a:lnTo>
                      <a:pt x="1482" y="8399"/>
                    </a:lnTo>
                    <a:cubicBezTo>
                      <a:pt x="1493" y="8348"/>
                      <a:pt x="1458" y="8297"/>
                      <a:pt x="1404" y="8284"/>
                    </a:cubicBezTo>
                    <a:cubicBezTo>
                      <a:pt x="1397" y="8282"/>
                      <a:pt x="1390" y="8282"/>
                      <a:pt x="1384" y="8282"/>
                    </a:cubicBezTo>
                    <a:close/>
                    <a:moveTo>
                      <a:pt x="1235" y="9036"/>
                    </a:moveTo>
                    <a:cubicBezTo>
                      <a:pt x="1188" y="9036"/>
                      <a:pt x="1147" y="9068"/>
                      <a:pt x="1137" y="9116"/>
                    </a:cubicBezTo>
                    <a:lnTo>
                      <a:pt x="1063" y="9492"/>
                    </a:lnTo>
                    <a:cubicBezTo>
                      <a:pt x="1052" y="9546"/>
                      <a:pt x="1087" y="9598"/>
                      <a:pt x="1141" y="9608"/>
                    </a:cubicBezTo>
                    <a:lnTo>
                      <a:pt x="1158" y="9608"/>
                    </a:lnTo>
                    <a:cubicBezTo>
                      <a:pt x="1206" y="9608"/>
                      <a:pt x="1247" y="9577"/>
                      <a:pt x="1257" y="9529"/>
                    </a:cubicBezTo>
                    <a:lnTo>
                      <a:pt x="1332" y="9154"/>
                    </a:lnTo>
                    <a:cubicBezTo>
                      <a:pt x="1342" y="9099"/>
                      <a:pt x="1309" y="9048"/>
                      <a:pt x="1254" y="9037"/>
                    </a:cubicBezTo>
                    <a:cubicBezTo>
                      <a:pt x="1247" y="9036"/>
                      <a:pt x="1241" y="9036"/>
                      <a:pt x="1235" y="9036"/>
                    </a:cubicBezTo>
                    <a:close/>
                    <a:moveTo>
                      <a:pt x="1081" y="9789"/>
                    </a:moveTo>
                    <a:cubicBezTo>
                      <a:pt x="1036" y="9789"/>
                      <a:pt x="997" y="9823"/>
                      <a:pt x="987" y="9867"/>
                    </a:cubicBezTo>
                    <a:lnTo>
                      <a:pt x="912" y="10246"/>
                    </a:lnTo>
                    <a:cubicBezTo>
                      <a:pt x="902" y="10297"/>
                      <a:pt x="937" y="10348"/>
                      <a:pt x="991" y="10359"/>
                    </a:cubicBezTo>
                    <a:cubicBezTo>
                      <a:pt x="998" y="10362"/>
                      <a:pt x="1005" y="10362"/>
                      <a:pt x="1008" y="10362"/>
                    </a:cubicBezTo>
                    <a:cubicBezTo>
                      <a:pt x="1055" y="10362"/>
                      <a:pt x="1096" y="10332"/>
                      <a:pt x="1107" y="10284"/>
                    </a:cubicBezTo>
                    <a:lnTo>
                      <a:pt x="1182" y="9905"/>
                    </a:lnTo>
                    <a:cubicBezTo>
                      <a:pt x="1192" y="9853"/>
                      <a:pt x="1158" y="9803"/>
                      <a:pt x="1104" y="9792"/>
                    </a:cubicBezTo>
                    <a:cubicBezTo>
                      <a:pt x="1096" y="9790"/>
                      <a:pt x="1089" y="9789"/>
                      <a:pt x="1081" y="9789"/>
                    </a:cubicBezTo>
                    <a:close/>
                    <a:moveTo>
                      <a:pt x="933" y="10541"/>
                    </a:moveTo>
                    <a:cubicBezTo>
                      <a:pt x="887" y="10541"/>
                      <a:pt x="846" y="10574"/>
                      <a:pt x="837" y="10622"/>
                    </a:cubicBezTo>
                    <a:lnTo>
                      <a:pt x="762" y="10997"/>
                    </a:lnTo>
                    <a:cubicBezTo>
                      <a:pt x="752" y="11052"/>
                      <a:pt x="786" y="11103"/>
                      <a:pt x="841" y="11113"/>
                    </a:cubicBezTo>
                    <a:cubicBezTo>
                      <a:pt x="847" y="11113"/>
                      <a:pt x="851" y="11117"/>
                      <a:pt x="858" y="11117"/>
                    </a:cubicBezTo>
                    <a:cubicBezTo>
                      <a:pt x="905" y="11117"/>
                      <a:pt x="946" y="11082"/>
                      <a:pt x="957" y="11035"/>
                    </a:cubicBezTo>
                    <a:lnTo>
                      <a:pt x="1032" y="10660"/>
                    </a:lnTo>
                    <a:cubicBezTo>
                      <a:pt x="1042" y="10608"/>
                      <a:pt x="1008" y="10553"/>
                      <a:pt x="953" y="10543"/>
                    </a:cubicBezTo>
                    <a:cubicBezTo>
                      <a:pt x="946" y="10542"/>
                      <a:pt x="940" y="10541"/>
                      <a:pt x="933" y="10541"/>
                    </a:cubicBezTo>
                    <a:close/>
                    <a:moveTo>
                      <a:pt x="780" y="11295"/>
                    </a:moveTo>
                    <a:cubicBezTo>
                      <a:pt x="734" y="11295"/>
                      <a:pt x="696" y="11329"/>
                      <a:pt x="687" y="11372"/>
                    </a:cubicBezTo>
                    <a:lnTo>
                      <a:pt x="612" y="11752"/>
                    </a:lnTo>
                    <a:cubicBezTo>
                      <a:pt x="602" y="11802"/>
                      <a:pt x="636" y="11854"/>
                      <a:pt x="691" y="11868"/>
                    </a:cubicBezTo>
                    <a:lnTo>
                      <a:pt x="707" y="11868"/>
                    </a:lnTo>
                    <a:cubicBezTo>
                      <a:pt x="756" y="11868"/>
                      <a:pt x="796" y="11837"/>
                      <a:pt x="803" y="11789"/>
                    </a:cubicBezTo>
                    <a:lnTo>
                      <a:pt x="882" y="11413"/>
                    </a:lnTo>
                    <a:cubicBezTo>
                      <a:pt x="892" y="11359"/>
                      <a:pt x="858" y="11308"/>
                      <a:pt x="803" y="11298"/>
                    </a:cubicBezTo>
                    <a:cubicBezTo>
                      <a:pt x="795" y="11296"/>
                      <a:pt x="787" y="11295"/>
                      <a:pt x="780" y="11295"/>
                    </a:cubicBezTo>
                    <a:close/>
                    <a:moveTo>
                      <a:pt x="634" y="12047"/>
                    </a:moveTo>
                    <a:cubicBezTo>
                      <a:pt x="587" y="12047"/>
                      <a:pt x="546" y="12079"/>
                      <a:pt x="537" y="12127"/>
                    </a:cubicBezTo>
                    <a:lnTo>
                      <a:pt x="461" y="12503"/>
                    </a:lnTo>
                    <a:cubicBezTo>
                      <a:pt x="452" y="12557"/>
                      <a:pt x="486" y="12609"/>
                      <a:pt x="540" y="12618"/>
                    </a:cubicBezTo>
                    <a:cubicBezTo>
                      <a:pt x="543" y="12622"/>
                      <a:pt x="551" y="12622"/>
                      <a:pt x="557" y="12622"/>
                    </a:cubicBezTo>
                    <a:cubicBezTo>
                      <a:pt x="605" y="12622"/>
                      <a:pt x="646" y="12588"/>
                      <a:pt x="653" y="12544"/>
                    </a:cubicBezTo>
                    <a:lnTo>
                      <a:pt x="728" y="12165"/>
                    </a:lnTo>
                    <a:cubicBezTo>
                      <a:pt x="742" y="12114"/>
                      <a:pt x="704" y="12059"/>
                      <a:pt x="653" y="12048"/>
                    </a:cubicBezTo>
                    <a:cubicBezTo>
                      <a:pt x="647" y="12047"/>
                      <a:pt x="641" y="12047"/>
                      <a:pt x="634" y="12047"/>
                    </a:cubicBezTo>
                    <a:close/>
                    <a:moveTo>
                      <a:pt x="484" y="12801"/>
                    </a:moveTo>
                    <a:cubicBezTo>
                      <a:pt x="437" y="12801"/>
                      <a:pt x="396" y="12833"/>
                      <a:pt x="387" y="12881"/>
                    </a:cubicBezTo>
                    <a:lnTo>
                      <a:pt x="311" y="13257"/>
                    </a:lnTo>
                    <a:cubicBezTo>
                      <a:pt x="302" y="13308"/>
                      <a:pt x="335" y="13363"/>
                      <a:pt x="387" y="13373"/>
                    </a:cubicBezTo>
                    <a:lnTo>
                      <a:pt x="407" y="13373"/>
                    </a:lnTo>
                    <a:cubicBezTo>
                      <a:pt x="455" y="13373"/>
                      <a:pt x="496" y="13343"/>
                      <a:pt x="502" y="13294"/>
                    </a:cubicBezTo>
                    <a:lnTo>
                      <a:pt x="578" y="12919"/>
                    </a:lnTo>
                    <a:cubicBezTo>
                      <a:pt x="592" y="12864"/>
                      <a:pt x="554" y="12813"/>
                      <a:pt x="502" y="12803"/>
                    </a:cubicBezTo>
                    <a:cubicBezTo>
                      <a:pt x="496" y="12802"/>
                      <a:pt x="490" y="12801"/>
                      <a:pt x="484" y="12801"/>
                    </a:cubicBezTo>
                    <a:close/>
                    <a:moveTo>
                      <a:pt x="329" y="13554"/>
                    </a:moveTo>
                    <a:cubicBezTo>
                      <a:pt x="284" y="13554"/>
                      <a:pt x="245" y="13588"/>
                      <a:pt x="236" y="13633"/>
                    </a:cubicBezTo>
                    <a:lnTo>
                      <a:pt x="162" y="14008"/>
                    </a:lnTo>
                    <a:cubicBezTo>
                      <a:pt x="151" y="14063"/>
                      <a:pt x="185" y="14114"/>
                      <a:pt x="236" y="14124"/>
                    </a:cubicBezTo>
                    <a:cubicBezTo>
                      <a:pt x="243" y="14128"/>
                      <a:pt x="250" y="14128"/>
                      <a:pt x="257" y="14128"/>
                    </a:cubicBezTo>
                    <a:cubicBezTo>
                      <a:pt x="305" y="14128"/>
                      <a:pt x="346" y="14093"/>
                      <a:pt x="352" y="14049"/>
                    </a:cubicBezTo>
                    <a:lnTo>
                      <a:pt x="428" y="13670"/>
                    </a:lnTo>
                    <a:cubicBezTo>
                      <a:pt x="438" y="13619"/>
                      <a:pt x="404" y="13568"/>
                      <a:pt x="352" y="13557"/>
                    </a:cubicBezTo>
                    <a:cubicBezTo>
                      <a:pt x="345" y="13555"/>
                      <a:pt x="337" y="13554"/>
                      <a:pt x="329" y="13554"/>
                    </a:cubicBezTo>
                    <a:close/>
                    <a:moveTo>
                      <a:pt x="183" y="14307"/>
                    </a:moveTo>
                    <a:cubicBezTo>
                      <a:pt x="136" y="14307"/>
                      <a:pt x="96" y="14339"/>
                      <a:pt x="86" y="14387"/>
                    </a:cubicBezTo>
                    <a:lnTo>
                      <a:pt x="11" y="14762"/>
                    </a:lnTo>
                    <a:cubicBezTo>
                      <a:pt x="1" y="14817"/>
                      <a:pt x="35" y="14868"/>
                      <a:pt x="86" y="14879"/>
                    </a:cubicBezTo>
                    <a:lnTo>
                      <a:pt x="107" y="14879"/>
                    </a:lnTo>
                    <a:cubicBezTo>
                      <a:pt x="154" y="14879"/>
                      <a:pt x="195" y="14848"/>
                      <a:pt x="203" y="14800"/>
                    </a:cubicBezTo>
                    <a:lnTo>
                      <a:pt x="277" y="14424"/>
                    </a:lnTo>
                    <a:cubicBezTo>
                      <a:pt x="288" y="14370"/>
                      <a:pt x="253" y="14318"/>
                      <a:pt x="203" y="14309"/>
                    </a:cubicBezTo>
                    <a:cubicBezTo>
                      <a:pt x="196" y="14307"/>
                      <a:pt x="189" y="14307"/>
                      <a:pt x="183" y="14307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8"/>
              <p:cNvSpPr/>
              <p:nvPr/>
            </p:nvSpPr>
            <p:spPr>
              <a:xfrm flipH="1">
                <a:off x="8039429" y="4409768"/>
                <a:ext cx="16110" cy="24672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89" extrusionOk="0">
                    <a:moveTo>
                      <a:pt x="145" y="0"/>
                    </a:moveTo>
                    <a:cubicBezTo>
                      <a:pt x="100" y="0"/>
                      <a:pt x="61" y="34"/>
                      <a:pt x="52" y="78"/>
                    </a:cubicBezTo>
                    <a:lnTo>
                      <a:pt x="15" y="273"/>
                    </a:lnTo>
                    <a:cubicBezTo>
                      <a:pt x="1" y="323"/>
                      <a:pt x="38" y="378"/>
                      <a:pt x="90" y="388"/>
                    </a:cubicBezTo>
                    <a:lnTo>
                      <a:pt x="110" y="388"/>
                    </a:lnTo>
                    <a:cubicBezTo>
                      <a:pt x="155" y="388"/>
                      <a:pt x="196" y="358"/>
                      <a:pt x="205" y="310"/>
                    </a:cubicBezTo>
                    <a:lnTo>
                      <a:pt x="243" y="119"/>
                    </a:lnTo>
                    <a:cubicBezTo>
                      <a:pt x="254" y="65"/>
                      <a:pt x="219" y="13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8"/>
              <p:cNvSpPr/>
              <p:nvPr/>
            </p:nvSpPr>
            <p:spPr>
              <a:xfrm flipH="1">
                <a:off x="6734966" y="2736908"/>
                <a:ext cx="1466703" cy="1745948"/>
              </a:xfrm>
              <a:custGeom>
                <a:avLst/>
                <a:gdLst/>
                <a:ahLst/>
                <a:cxnLst/>
                <a:rect l="l" t="t" r="r" b="b"/>
                <a:pathLst>
                  <a:path w="23125" h="26673" extrusionOk="0">
                    <a:moveTo>
                      <a:pt x="18017" y="0"/>
                    </a:moveTo>
                    <a:cubicBezTo>
                      <a:pt x="15812" y="0"/>
                      <a:pt x="9147" y="562"/>
                      <a:pt x="5776" y="3740"/>
                    </a:cubicBezTo>
                    <a:cubicBezTo>
                      <a:pt x="5776" y="3740"/>
                      <a:pt x="3018" y="15169"/>
                      <a:pt x="2410" y="17579"/>
                    </a:cubicBezTo>
                    <a:cubicBezTo>
                      <a:pt x="1799" y="19985"/>
                      <a:pt x="0" y="25034"/>
                      <a:pt x="0" y="25034"/>
                    </a:cubicBezTo>
                    <a:cubicBezTo>
                      <a:pt x="0" y="25034"/>
                      <a:pt x="1390" y="26424"/>
                      <a:pt x="2291" y="26673"/>
                    </a:cubicBezTo>
                    <a:lnTo>
                      <a:pt x="6681" y="6086"/>
                    </a:lnTo>
                    <a:lnTo>
                      <a:pt x="6766" y="3420"/>
                    </a:lnTo>
                    <a:lnTo>
                      <a:pt x="9193" y="2361"/>
                    </a:lnTo>
                    <a:lnTo>
                      <a:pt x="7937" y="26652"/>
                    </a:lnTo>
                    <a:cubicBezTo>
                      <a:pt x="10374" y="26571"/>
                      <a:pt x="12675" y="26468"/>
                      <a:pt x="12675" y="26468"/>
                    </a:cubicBezTo>
                    <a:lnTo>
                      <a:pt x="13419" y="26229"/>
                    </a:lnTo>
                    <a:cubicBezTo>
                      <a:pt x="13419" y="26229"/>
                      <a:pt x="21267" y="25556"/>
                      <a:pt x="22195" y="25208"/>
                    </a:cubicBezTo>
                    <a:cubicBezTo>
                      <a:pt x="23124" y="24860"/>
                      <a:pt x="18802" y="228"/>
                      <a:pt x="18744" y="53"/>
                    </a:cubicBezTo>
                    <a:cubicBezTo>
                      <a:pt x="18734" y="24"/>
                      <a:pt x="18470" y="0"/>
                      <a:pt x="1801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8"/>
              <p:cNvSpPr/>
              <p:nvPr/>
            </p:nvSpPr>
            <p:spPr>
              <a:xfrm flipH="1">
                <a:off x="7605821" y="2878659"/>
                <a:ext cx="462965" cy="1611539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24384" extrusionOk="0">
                    <a:moveTo>
                      <a:pt x="6903" y="0"/>
                    </a:moveTo>
                    <a:lnTo>
                      <a:pt x="4476" y="1059"/>
                    </a:lnTo>
                    <a:lnTo>
                      <a:pt x="4391" y="3725"/>
                    </a:lnTo>
                    <a:lnTo>
                      <a:pt x="1" y="24312"/>
                    </a:lnTo>
                    <a:cubicBezTo>
                      <a:pt x="21" y="24319"/>
                      <a:pt x="42" y="24322"/>
                      <a:pt x="62" y="24326"/>
                    </a:cubicBezTo>
                    <a:cubicBezTo>
                      <a:pt x="238" y="24367"/>
                      <a:pt x="739" y="24383"/>
                      <a:pt x="1431" y="24383"/>
                    </a:cubicBezTo>
                    <a:cubicBezTo>
                      <a:pt x="2531" y="24383"/>
                      <a:pt x="4115" y="24342"/>
                      <a:pt x="5647" y="24291"/>
                    </a:cubicBezTo>
                    <a:lnTo>
                      <a:pt x="6903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8"/>
              <p:cNvSpPr/>
              <p:nvPr/>
            </p:nvSpPr>
            <p:spPr>
              <a:xfrm flipH="1">
                <a:off x="7036804" y="1968431"/>
                <a:ext cx="882876" cy="460022"/>
              </a:xfrm>
              <a:custGeom>
                <a:avLst/>
                <a:gdLst/>
                <a:ahLst/>
                <a:cxnLst/>
                <a:rect l="l" t="t" r="r" b="b"/>
                <a:pathLst>
                  <a:path w="13920" h="7253" extrusionOk="0">
                    <a:moveTo>
                      <a:pt x="6417" y="0"/>
                    </a:moveTo>
                    <a:cubicBezTo>
                      <a:pt x="6093" y="0"/>
                      <a:pt x="5758" y="16"/>
                      <a:pt x="5410" y="50"/>
                    </a:cubicBezTo>
                    <a:cubicBezTo>
                      <a:pt x="3765" y="214"/>
                      <a:pt x="955" y="3610"/>
                      <a:pt x="450" y="4552"/>
                    </a:cubicBezTo>
                    <a:cubicBezTo>
                      <a:pt x="1" y="5392"/>
                      <a:pt x="6285" y="7253"/>
                      <a:pt x="9304" y="7253"/>
                    </a:cubicBezTo>
                    <a:cubicBezTo>
                      <a:pt x="9660" y="7253"/>
                      <a:pt x="9971" y="7227"/>
                      <a:pt x="10220" y="7170"/>
                    </a:cubicBezTo>
                    <a:cubicBezTo>
                      <a:pt x="12578" y="6631"/>
                      <a:pt x="13920" y="4484"/>
                      <a:pt x="13920" y="4484"/>
                    </a:cubicBezTo>
                    <a:cubicBezTo>
                      <a:pt x="13920" y="4484"/>
                      <a:pt x="11837" y="0"/>
                      <a:pt x="641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8"/>
              <p:cNvSpPr/>
              <p:nvPr/>
            </p:nvSpPr>
            <p:spPr>
              <a:xfrm flipH="1">
                <a:off x="7539765" y="1960313"/>
                <a:ext cx="374588" cy="28592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4508" extrusionOk="0">
                    <a:moveTo>
                      <a:pt x="4651" y="1"/>
                    </a:moveTo>
                    <a:cubicBezTo>
                      <a:pt x="4384" y="1"/>
                      <a:pt x="4064" y="55"/>
                      <a:pt x="3681" y="191"/>
                    </a:cubicBezTo>
                    <a:cubicBezTo>
                      <a:pt x="1868" y="837"/>
                      <a:pt x="1" y="4434"/>
                      <a:pt x="1" y="4500"/>
                    </a:cubicBezTo>
                    <a:cubicBezTo>
                      <a:pt x="1" y="4505"/>
                      <a:pt x="24" y="4508"/>
                      <a:pt x="68" y="4508"/>
                    </a:cubicBezTo>
                    <a:cubicBezTo>
                      <a:pt x="506" y="4508"/>
                      <a:pt x="2947" y="4250"/>
                      <a:pt x="2947" y="4250"/>
                    </a:cubicBezTo>
                    <a:cubicBezTo>
                      <a:pt x="3127" y="2177"/>
                      <a:pt x="5860" y="747"/>
                      <a:pt x="5905" y="747"/>
                    </a:cubicBezTo>
                    <a:cubicBezTo>
                      <a:pt x="5906" y="747"/>
                      <a:pt x="5906" y="747"/>
                      <a:pt x="5906" y="747"/>
                    </a:cubicBezTo>
                    <a:cubicBezTo>
                      <a:pt x="5906" y="747"/>
                      <a:pt x="5647" y="1"/>
                      <a:pt x="465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8"/>
              <p:cNvSpPr/>
              <p:nvPr/>
            </p:nvSpPr>
            <p:spPr>
              <a:xfrm flipH="1">
                <a:off x="7041110" y="2164672"/>
                <a:ext cx="423552" cy="165222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2605" extrusionOk="0">
                    <a:moveTo>
                      <a:pt x="5824" y="0"/>
                    </a:moveTo>
                    <a:cubicBezTo>
                      <a:pt x="4336" y="2130"/>
                      <a:pt x="1" y="2267"/>
                      <a:pt x="1" y="2267"/>
                    </a:cubicBezTo>
                    <a:cubicBezTo>
                      <a:pt x="803" y="2507"/>
                      <a:pt x="1564" y="2605"/>
                      <a:pt x="2264" y="2605"/>
                    </a:cubicBezTo>
                    <a:cubicBezTo>
                      <a:pt x="4360" y="2605"/>
                      <a:pt x="5947" y="1745"/>
                      <a:pt x="6678" y="1257"/>
                    </a:cubicBezTo>
                    <a:cubicBezTo>
                      <a:pt x="6558" y="1032"/>
                      <a:pt x="6282" y="557"/>
                      <a:pt x="5824" y="0"/>
                    </a:cubicBezTo>
                    <a:close/>
                  </a:path>
                </a:pathLst>
              </a:custGeom>
              <a:solidFill>
                <a:srgbClr val="0077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8"/>
              <p:cNvSpPr/>
              <p:nvPr/>
            </p:nvSpPr>
            <p:spPr>
              <a:xfrm flipH="1">
                <a:off x="6912920" y="2270340"/>
                <a:ext cx="119746" cy="502580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7924" extrusionOk="0">
                    <a:moveTo>
                      <a:pt x="0" y="1"/>
                    </a:moveTo>
                    <a:cubicBezTo>
                      <a:pt x="492" y="2202"/>
                      <a:pt x="1215" y="5609"/>
                      <a:pt x="1536" y="7923"/>
                    </a:cubicBezTo>
                    <a:cubicBezTo>
                      <a:pt x="1888" y="6544"/>
                      <a:pt x="1594" y="4571"/>
                      <a:pt x="1157" y="3048"/>
                    </a:cubicBezTo>
                    <a:cubicBezTo>
                      <a:pt x="785" y="1755"/>
                      <a:pt x="352" y="724"/>
                      <a:pt x="0" y="1"/>
                    </a:cubicBezTo>
                    <a:close/>
                  </a:path>
                </a:pathLst>
              </a:custGeom>
              <a:solidFill>
                <a:srgbClr val="FF7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8"/>
              <p:cNvSpPr/>
              <p:nvPr/>
            </p:nvSpPr>
            <p:spPr>
              <a:xfrm flipH="1">
                <a:off x="7080507" y="2194165"/>
                <a:ext cx="983024" cy="1201206"/>
              </a:xfrm>
              <a:custGeom>
                <a:avLst/>
                <a:gdLst/>
                <a:ahLst/>
                <a:cxnLst/>
                <a:rect l="l" t="t" r="r" b="b"/>
                <a:pathLst>
                  <a:path w="15499" h="18939" extrusionOk="0">
                    <a:moveTo>
                      <a:pt x="4929" y="0"/>
                    </a:moveTo>
                    <a:cubicBezTo>
                      <a:pt x="4622" y="0"/>
                      <a:pt x="4330" y="21"/>
                      <a:pt x="4059" y="55"/>
                    </a:cubicBezTo>
                    <a:cubicBezTo>
                      <a:pt x="3288" y="1645"/>
                      <a:pt x="0" y="8667"/>
                      <a:pt x="581" y="11651"/>
                    </a:cubicBezTo>
                    <a:cubicBezTo>
                      <a:pt x="1113" y="14388"/>
                      <a:pt x="2906" y="17764"/>
                      <a:pt x="3561" y="18939"/>
                    </a:cubicBezTo>
                    <a:cubicBezTo>
                      <a:pt x="3667" y="18864"/>
                      <a:pt x="3772" y="18785"/>
                      <a:pt x="3889" y="18703"/>
                    </a:cubicBezTo>
                    <a:cubicBezTo>
                      <a:pt x="5050" y="17860"/>
                      <a:pt x="5800" y="15651"/>
                      <a:pt x="5800" y="15651"/>
                    </a:cubicBezTo>
                    <a:cubicBezTo>
                      <a:pt x="4752" y="14515"/>
                      <a:pt x="4615" y="12193"/>
                      <a:pt x="4615" y="12193"/>
                    </a:cubicBezTo>
                    <a:cubicBezTo>
                      <a:pt x="4615" y="12193"/>
                      <a:pt x="8576" y="9804"/>
                      <a:pt x="10764" y="9326"/>
                    </a:cubicBezTo>
                    <a:cubicBezTo>
                      <a:pt x="11033" y="9267"/>
                      <a:pt x="11266" y="9240"/>
                      <a:pt x="11474" y="9240"/>
                    </a:cubicBezTo>
                    <a:cubicBezTo>
                      <a:pt x="12921" y="9240"/>
                      <a:pt x="13113" y="10513"/>
                      <a:pt x="15499" y="10770"/>
                    </a:cubicBezTo>
                    <a:cubicBezTo>
                      <a:pt x="15403" y="8643"/>
                      <a:pt x="15335" y="2713"/>
                      <a:pt x="15311" y="269"/>
                    </a:cubicBezTo>
                    <a:cubicBezTo>
                      <a:pt x="14815" y="693"/>
                      <a:pt x="13679" y="1492"/>
                      <a:pt x="11877" y="1837"/>
                    </a:cubicBezTo>
                    <a:cubicBezTo>
                      <a:pt x="11601" y="1889"/>
                      <a:pt x="11337" y="1913"/>
                      <a:pt x="11083" y="1913"/>
                    </a:cubicBezTo>
                    <a:cubicBezTo>
                      <a:pt x="9029" y="1913"/>
                      <a:pt x="7617" y="368"/>
                      <a:pt x="5937" y="82"/>
                    </a:cubicBezTo>
                    <a:cubicBezTo>
                      <a:pt x="5591" y="24"/>
                      <a:pt x="5252" y="0"/>
                      <a:pt x="49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8"/>
              <p:cNvSpPr/>
              <p:nvPr/>
            </p:nvSpPr>
            <p:spPr>
              <a:xfrm flipH="1">
                <a:off x="6938515" y="2195212"/>
                <a:ext cx="157294" cy="684546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0793" extrusionOk="0">
                    <a:moveTo>
                      <a:pt x="288" y="1"/>
                    </a:moveTo>
                    <a:cubicBezTo>
                      <a:pt x="288" y="1"/>
                      <a:pt x="192" y="107"/>
                      <a:pt x="1" y="270"/>
                    </a:cubicBezTo>
                    <a:cubicBezTo>
                      <a:pt x="25" y="2714"/>
                      <a:pt x="93" y="8644"/>
                      <a:pt x="189" y="10771"/>
                    </a:cubicBezTo>
                    <a:cubicBezTo>
                      <a:pt x="233" y="10774"/>
                      <a:pt x="277" y="10778"/>
                      <a:pt x="325" y="10781"/>
                    </a:cubicBezTo>
                    <a:cubicBezTo>
                      <a:pt x="410" y="10788"/>
                      <a:pt x="492" y="10792"/>
                      <a:pt x="572" y="10792"/>
                    </a:cubicBezTo>
                    <a:cubicBezTo>
                      <a:pt x="1654" y="10792"/>
                      <a:pt x="2231" y="10111"/>
                      <a:pt x="2479" y="9125"/>
                    </a:cubicBezTo>
                    <a:cubicBezTo>
                      <a:pt x="2158" y="6811"/>
                      <a:pt x="1435" y="3404"/>
                      <a:pt x="943" y="1203"/>
                    </a:cubicBezTo>
                    <a:cubicBezTo>
                      <a:pt x="567" y="420"/>
                      <a:pt x="288" y="1"/>
                      <a:pt x="288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8"/>
              <p:cNvSpPr/>
              <p:nvPr/>
            </p:nvSpPr>
            <p:spPr>
              <a:xfrm flipH="1">
                <a:off x="7794812" y="2197590"/>
                <a:ext cx="373320" cy="1246492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9653" extrusionOk="0">
                    <a:moveTo>
                      <a:pt x="5885" y="1"/>
                    </a:moveTo>
                    <a:cubicBezTo>
                      <a:pt x="4875" y="124"/>
                      <a:pt x="4165" y="417"/>
                      <a:pt x="4165" y="417"/>
                    </a:cubicBezTo>
                    <a:cubicBezTo>
                      <a:pt x="4165" y="417"/>
                      <a:pt x="2096" y="2782"/>
                      <a:pt x="1048" y="8361"/>
                    </a:cubicBezTo>
                    <a:cubicBezTo>
                      <a:pt x="0" y="13938"/>
                      <a:pt x="3120" y="19287"/>
                      <a:pt x="3550" y="19561"/>
                    </a:cubicBezTo>
                    <a:cubicBezTo>
                      <a:pt x="3649" y="19623"/>
                      <a:pt x="3754" y="19653"/>
                      <a:pt x="3872" y="19653"/>
                    </a:cubicBezTo>
                    <a:cubicBezTo>
                      <a:pt x="4222" y="19653"/>
                      <a:pt x="4679" y="19385"/>
                      <a:pt x="5387" y="18885"/>
                    </a:cubicBezTo>
                    <a:cubicBezTo>
                      <a:pt x="4732" y="17710"/>
                      <a:pt x="2939" y="14334"/>
                      <a:pt x="2407" y="11597"/>
                    </a:cubicBezTo>
                    <a:cubicBezTo>
                      <a:pt x="1826" y="8613"/>
                      <a:pt x="5114" y="1591"/>
                      <a:pt x="5885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8"/>
              <p:cNvSpPr/>
              <p:nvPr/>
            </p:nvSpPr>
            <p:spPr>
              <a:xfrm flipH="1">
                <a:off x="7216654" y="3194851"/>
                <a:ext cx="177160" cy="1272747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7865" extrusionOk="0">
                    <a:moveTo>
                      <a:pt x="2792" y="1"/>
                    </a:moveTo>
                    <a:cubicBezTo>
                      <a:pt x="2792" y="1"/>
                      <a:pt x="1406" y="1120"/>
                      <a:pt x="836" y="1800"/>
                    </a:cubicBezTo>
                    <a:cubicBezTo>
                      <a:pt x="262" y="2479"/>
                      <a:pt x="0" y="17864"/>
                      <a:pt x="0" y="17864"/>
                    </a:cubicBezTo>
                    <a:lnTo>
                      <a:pt x="744" y="17625"/>
                    </a:lnTo>
                    <a:cubicBezTo>
                      <a:pt x="744" y="17625"/>
                      <a:pt x="1191" y="3817"/>
                      <a:pt x="1341" y="2854"/>
                    </a:cubicBezTo>
                    <a:cubicBezTo>
                      <a:pt x="1488" y="1888"/>
                      <a:pt x="2792" y="1"/>
                      <a:pt x="2792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8"/>
              <p:cNvSpPr/>
              <p:nvPr/>
            </p:nvSpPr>
            <p:spPr>
              <a:xfrm flipH="1">
                <a:off x="6632322" y="3508355"/>
                <a:ext cx="443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4" extrusionOk="0">
                    <a:moveTo>
                      <a:pt x="348" y="1"/>
                    </a:moveTo>
                    <a:cubicBezTo>
                      <a:pt x="0" y="1"/>
                      <a:pt x="0" y="543"/>
                      <a:pt x="348" y="543"/>
                    </a:cubicBezTo>
                    <a:cubicBezTo>
                      <a:pt x="700" y="543"/>
                      <a:pt x="700" y="1"/>
                      <a:pt x="348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8"/>
              <p:cNvSpPr/>
              <p:nvPr/>
            </p:nvSpPr>
            <p:spPr>
              <a:xfrm flipH="1">
                <a:off x="6547022" y="2021519"/>
                <a:ext cx="532199" cy="434842"/>
              </a:xfrm>
              <a:custGeom>
                <a:avLst/>
                <a:gdLst/>
                <a:ahLst/>
                <a:cxnLst/>
                <a:rect l="l" t="t" r="r" b="b"/>
                <a:pathLst>
                  <a:path w="8391" h="6856" extrusionOk="0">
                    <a:moveTo>
                      <a:pt x="4454" y="0"/>
                    </a:moveTo>
                    <a:cubicBezTo>
                      <a:pt x="4286" y="0"/>
                      <a:pt x="4114" y="9"/>
                      <a:pt x="3936" y="28"/>
                    </a:cubicBezTo>
                    <a:cubicBezTo>
                      <a:pt x="744" y="370"/>
                      <a:pt x="0" y="2125"/>
                      <a:pt x="48" y="2633"/>
                    </a:cubicBezTo>
                    <a:lnTo>
                      <a:pt x="433" y="6856"/>
                    </a:lnTo>
                    <a:lnTo>
                      <a:pt x="8390" y="6436"/>
                    </a:lnTo>
                    <a:lnTo>
                      <a:pt x="7988" y="2032"/>
                    </a:lnTo>
                    <a:cubicBezTo>
                      <a:pt x="7915" y="1515"/>
                      <a:pt x="6635" y="0"/>
                      <a:pt x="4454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8"/>
              <p:cNvSpPr/>
              <p:nvPr/>
            </p:nvSpPr>
            <p:spPr>
              <a:xfrm flipH="1">
                <a:off x="6520818" y="2868322"/>
                <a:ext cx="11099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75" h="827" extrusionOk="0">
                    <a:moveTo>
                      <a:pt x="0" y="1"/>
                    </a:moveTo>
                    <a:lnTo>
                      <a:pt x="65" y="827"/>
                    </a:lnTo>
                    <a:lnTo>
                      <a:pt x="175" y="827"/>
                    </a:lnTo>
                    <a:lnTo>
                      <a:pt x="175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8"/>
              <p:cNvSpPr/>
              <p:nvPr/>
            </p:nvSpPr>
            <p:spPr>
              <a:xfrm flipH="1">
                <a:off x="6520818" y="2818596"/>
                <a:ext cx="15032" cy="46554"/>
              </a:xfrm>
              <a:custGeom>
                <a:avLst/>
                <a:gdLst/>
                <a:ahLst/>
                <a:cxnLst/>
                <a:rect l="l" t="t" r="r" b="b"/>
                <a:pathLst>
                  <a:path w="237" h="734" extrusionOk="0">
                    <a:moveTo>
                      <a:pt x="237" y="0"/>
                    </a:moveTo>
                    <a:cubicBezTo>
                      <a:pt x="209" y="7"/>
                      <a:pt x="179" y="7"/>
                      <a:pt x="151" y="7"/>
                    </a:cubicBezTo>
                    <a:lnTo>
                      <a:pt x="1" y="7"/>
                    </a:lnTo>
                    <a:lnTo>
                      <a:pt x="59" y="733"/>
                    </a:lnTo>
                    <a:lnTo>
                      <a:pt x="237" y="733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8"/>
              <p:cNvSpPr/>
              <p:nvPr/>
            </p:nvSpPr>
            <p:spPr>
              <a:xfrm flipH="1">
                <a:off x="6520818" y="2865087"/>
                <a:ext cx="11290" cy="3552"/>
              </a:xfrm>
              <a:custGeom>
                <a:avLst/>
                <a:gdLst/>
                <a:ahLst/>
                <a:cxnLst/>
                <a:rect l="l" t="t" r="r" b="b"/>
                <a:pathLst>
                  <a:path w="178" h="56" extrusionOk="0">
                    <a:moveTo>
                      <a:pt x="0" y="0"/>
                    </a:moveTo>
                    <a:lnTo>
                      <a:pt x="3" y="52"/>
                    </a:lnTo>
                    <a:lnTo>
                      <a:pt x="178" y="55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8"/>
              <p:cNvSpPr/>
              <p:nvPr/>
            </p:nvSpPr>
            <p:spPr>
              <a:xfrm flipH="1">
                <a:off x="6520819" y="2763351"/>
                <a:ext cx="19345" cy="4959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82" extrusionOk="0">
                    <a:moveTo>
                      <a:pt x="1" y="0"/>
                    </a:moveTo>
                    <a:lnTo>
                      <a:pt x="62" y="778"/>
                    </a:lnTo>
                    <a:lnTo>
                      <a:pt x="305" y="782"/>
                    </a:lnTo>
                    <a:lnTo>
                      <a:pt x="305" y="27"/>
                    </a:lnTo>
                    <a:cubicBezTo>
                      <a:pt x="250" y="11"/>
                      <a:pt x="192" y="3"/>
                      <a:pt x="134" y="0"/>
                    </a:cubicBez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8"/>
              <p:cNvSpPr/>
              <p:nvPr/>
            </p:nvSpPr>
            <p:spPr>
              <a:xfrm flipH="1">
                <a:off x="6520818" y="2812697"/>
                <a:ext cx="15412" cy="634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00" extrusionOk="0">
                    <a:moveTo>
                      <a:pt x="0" y="0"/>
                    </a:moveTo>
                    <a:lnTo>
                      <a:pt x="7" y="100"/>
                    </a:lnTo>
                    <a:lnTo>
                      <a:pt x="157" y="100"/>
                    </a:lnTo>
                    <a:cubicBezTo>
                      <a:pt x="185" y="100"/>
                      <a:pt x="215" y="100"/>
                      <a:pt x="243" y="93"/>
                    </a:cubicBezTo>
                    <a:lnTo>
                      <a:pt x="24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8"/>
              <p:cNvSpPr/>
              <p:nvPr/>
            </p:nvSpPr>
            <p:spPr>
              <a:xfrm flipH="1">
                <a:off x="6404377" y="2257084"/>
                <a:ext cx="509049" cy="2251588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35500" extrusionOk="0">
                    <a:moveTo>
                      <a:pt x="2186" y="0"/>
                    </a:moveTo>
                    <a:cubicBezTo>
                      <a:pt x="2017" y="0"/>
                      <a:pt x="1843" y="9"/>
                      <a:pt x="1663" y="29"/>
                    </a:cubicBezTo>
                    <a:cubicBezTo>
                      <a:pt x="1011" y="97"/>
                      <a:pt x="462" y="226"/>
                      <a:pt x="0" y="390"/>
                    </a:cubicBezTo>
                    <a:lnTo>
                      <a:pt x="2773" y="35500"/>
                    </a:lnTo>
                    <a:lnTo>
                      <a:pt x="8026" y="35103"/>
                    </a:lnTo>
                    <a:lnTo>
                      <a:pt x="5366" y="1408"/>
                    </a:lnTo>
                    <a:cubicBezTo>
                      <a:pt x="4843" y="776"/>
                      <a:pt x="3744" y="0"/>
                      <a:pt x="2186" y="0"/>
                    </a:cubicBezTo>
                    <a:close/>
                  </a:path>
                </a:pathLst>
              </a:custGeom>
              <a:solidFill>
                <a:srgbClr val="66B0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8"/>
              <p:cNvSpPr/>
              <p:nvPr/>
            </p:nvSpPr>
            <p:spPr>
              <a:xfrm flipH="1">
                <a:off x="6737551" y="2281820"/>
                <a:ext cx="319408" cy="2236365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35260" extrusionOk="0">
                    <a:moveTo>
                      <a:pt x="2263" y="0"/>
                    </a:moveTo>
                    <a:cubicBezTo>
                      <a:pt x="465" y="642"/>
                      <a:pt x="0" y="1837"/>
                      <a:pt x="38" y="2240"/>
                    </a:cubicBezTo>
                    <a:lnTo>
                      <a:pt x="38" y="2243"/>
                    </a:lnTo>
                    <a:lnTo>
                      <a:pt x="3025" y="35260"/>
                    </a:lnTo>
                    <a:lnTo>
                      <a:pt x="5036" y="35110"/>
                    </a:lnTo>
                    <a:lnTo>
                      <a:pt x="2263" y="0"/>
                    </a:ln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8"/>
              <p:cNvSpPr/>
              <p:nvPr/>
            </p:nvSpPr>
            <p:spPr>
              <a:xfrm flipH="1">
                <a:off x="6361496" y="2346324"/>
                <a:ext cx="211586" cy="2137232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33697" extrusionOk="0">
                    <a:moveTo>
                      <a:pt x="0" y="1"/>
                    </a:moveTo>
                    <a:lnTo>
                      <a:pt x="2660" y="33696"/>
                    </a:lnTo>
                    <a:lnTo>
                      <a:pt x="3336" y="33645"/>
                    </a:lnTo>
                    <a:lnTo>
                      <a:pt x="349" y="626"/>
                    </a:lnTo>
                    <a:cubicBezTo>
                      <a:pt x="328" y="478"/>
                      <a:pt x="209" y="250"/>
                      <a:pt x="0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8"/>
              <p:cNvSpPr/>
              <p:nvPr/>
            </p:nvSpPr>
            <p:spPr>
              <a:xfrm flipH="1">
                <a:off x="6466022" y="4725694"/>
                <a:ext cx="226998" cy="184123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903" extrusionOk="0">
                    <a:moveTo>
                      <a:pt x="2101" y="0"/>
                    </a:moveTo>
                    <a:cubicBezTo>
                      <a:pt x="1525" y="0"/>
                      <a:pt x="818" y="184"/>
                      <a:pt x="1" y="743"/>
                    </a:cubicBezTo>
                    <a:cubicBezTo>
                      <a:pt x="924" y="1923"/>
                      <a:pt x="1803" y="2902"/>
                      <a:pt x="2113" y="2902"/>
                    </a:cubicBezTo>
                    <a:cubicBezTo>
                      <a:pt x="2122" y="2902"/>
                      <a:pt x="2130" y="2902"/>
                      <a:pt x="2137" y="2900"/>
                    </a:cubicBezTo>
                    <a:cubicBezTo>
                      <a:pt x="2383" y="2853"/>
                      <a:pt x="2977" y="1761"/>
                      <a:pt x="3578" y="466"/>
                    </a:cubicBezTo>
                    <a:cubicBezTo>
                      <a:pt x="3302" y="268"/>
                      <a:pt x="2797" y="0"/>
                      <a:pt x="210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8"/>
              <p:cNvSpPr/>
              <p:nvPr/>
            </p:nvSpPr>
            <p:spPr>
              <a:xfrm flipH="1">
                <a:off x="6358393" y="4351416"/>
                <a:ext cx="509556" cy="421459"/>
              </a:xfrm>
              <a:custGeom>
                <a:avLst/>
                <a:gdLst/>
                <a:ahLst/>
                <a:cxnLst/>
                <a:rect l="l" t="t" r="r" b="b"/>
                <a:pathLst>
                  <a:path w="8034" h="6645" extrusionOk="0">
                    <a:moveTo>
                      <a:pt x="4450" y="1"/>
                    </a:moveTo>
                    <a:cubicBezTo>
                      <a:pt x="4283" y="1"/>
                      <a:pt x="4110" y="10"/>
                      <a:pt x="3933" y="29"/>
                    </a:cubicBezTo>
                    <a:cubicBezTo>
                      <a:pt x="742" y="370"/>
                      <a:pt x="0" y="2124"/>
                      <a:pt x="45" y="2630"/>
                    </a:cubicBezTo>
                    <a:cubicBezTo>
                      <a:pt x="72" y="2923"/>
                      <a:pt x="1462" y="4985"/>
                      <a:pt x="2759" y="6644"/>
                    </a:cubicBezTo>
                    <a:cubicBezTo>
                      <a:pt x="3576" y="6085"/>
                      <a:pt x="4283" y="5901"/>
                      <a:pt x="4859" y="5901"/>
                    </a:cubicBezTo>
                    <a:cubicBezTo>
                      <a:pt x="5555" y="5901"/>
                      <a:pt x="6060" y="6169"/>
                      <a:pt x="6336" y="6367"/>
                    </a:cubicBezTo>
                    <a:cubicBezTo>
                      <a:pt x="7176" y="4558"/>
                      <a:pt x="8033" y="2357"/>
                      <a:pt x="7985" y="2032"/>
                    </a:cubicBezTo>
                    <a:cubicBezTo>
                      <a:pt x="7912" y="1516"/>
                      <a:pt x="6632" y="1"/>
                      <a:pt x="4450" y="1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8"/>
              <p:cNvSpPr/>
              <p:nvPr/>
            </p:nvSpPr>
            <p:spPr>
              <a:xfrm flipH="1">
                <a:off x="6652494" y="4385856"/>
                <a:ext cx="212854" cy="38701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6102" extrusionOk="0">
                    <a:moveTo>
                      <a:pt x="1854" y="1"/>
                    </a:moveTo>
                    <a:lnTo>
                      <a:pt x="1854" y="1"/>
                    </a:lnTo>
                    <a:cubicBezTo>
                      <a:pt x="424" y="636"/>
                      <a:pt x="0" y="1636"/>
                      <a:pt x="0" y="2042"/>
                    </a:cubicBezTo>
                    <a:cubicBezTo>
                      <a:pt x="0" y="2060"/>
                      <a:pt x="4" y="2073"/>
                      <a:pt x="4" y="2087"/>
                    </a:cubicBezTo>
                    <a:cubicBezTo>
                      <a:pt x="31" y="2380"/>
                      <a:pt x="1421" y="4442"/>
                      <a:pt x="2718" y="6101"/>
                    </a:cubicBezTo>
                    <a:cubicBezTo>
                      <a:pt x="2940" y="5951"/>
                      <a:pt x="3154" y="5828"/>
                      <a:pt x="3356" y="5726"/>
                    </a:cubicBezTo>
                    <a:cubicBezTo>
                      <a:pt x="2458" y="3927"/>
                      <a:pt x="1602" y="1704"/>
                      <a:pt x="1854" y="1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8"/>
              <p:cNvSpPr/>
              <p:nvPr/>
            </p:nvSpPr>
            <p:spPr>
              <a:xfrm flipH="1">
                <a:off x="6257575" y="810650"/>
                <a:ext cx="2253237" cy="1137781"/>
              </a:xfrm>
              <a:custGeom>
                <a:avLst/>
                <a:gdLst/>
                <a:ahLst/>
                <a:cxnLst/>
                <a:rect l="l" t="t" r="r" b="b"/>
                <a:pathLst>
                  <a:path w="35526" h="17939" extrusionOk="0">
                    <a:moveTo>
                      <a:pt x="16263" y="0"/>
                    </a:moveTo>
                    <a:cubicBezTo>
                      <a:pt x="15165" y="0"/>
                      <a:pt x="13956" y="211"/>
                      <a:pt x="12723" y="826"/>
                    </a:cubicBezTo>
                    <a:cubicBezTo>
                      <a:pt x="8305" y="3021"/>
                      <a:pt x="9917" y="6851"/>
                      <a:pt x="9364" y="7257"/>
                    </a:cubicBezTo>
                    <a:cubicBezTo>
                      <a:pt x="9278" y="7319"/>
                      <a:pt x="9106" y="7338"/>
                      <a:pt x="8869" y="7338"/>
                    </a:cubicBezTo>
                    <a:cubicBezTo>
                      <a:pt x="8702" y="7338"/>
                      <a:pt x="8503" y="7328"/>
                      <a:pt x="8278" y="7318"/>
                    </a:cubicBezTo>
                    <a:cubicBezTo>
                      <a:pt x="8056" y="7310"/>
                      <a:pt x="7809" y="7301"/>
                      <a:pt x="7546" y="7301"/>
                    </a:cubicBezTo>
                    <a:cubicBezTo>
                      <a:pt x="6476" y="7301"/>
                      <a:pt x="5134" y="7447"/>
                      <a:pt x="4021" y="8343"/>
                    </a:cubicBezTo>
                    <a:cubicBezTo>
                      <a:pt x="1963" y="9998"/>
                      <a:pt x="4352" y="12672"/>
                      <a:pt x="4185" y="12954"/>
                    </a:cubicBezTo>
                    <a:cubicBezTo>
                      <a:pt x="4021" y="13238"/>
                      <a:pt x="1795" y="12815"/>
                      <a:pt x="898" y="14743"/>
                    </a:cubicBezTo>
                    <a:cubicBezTo>
                      <a:pt x="0" y="16675"/>
                      <a:pt x="2034" y="17939"/>
                      <a:pt x="3383" y="17939"/>
                    </a:cubicBezTo>
                    <a:lnTo>
                      <a:pt x="7166" y="17939"/>
                    </a:lnTo>
                    <a:cubicBezTo>
                      <a:pt x="7608" y="17939"/>
                      <a:pt x="7820" y="16691"/>
                      <a:pt x="8005" y="16691"/>
                    </a:cubicBezTo>
                    <a:cubicBezTo>
                      <a:pt x="8008" y="16691"/>
                      <a:pt x="8012" y="16692"/>
                      <a:pt x="8015" y="16692"/>
                    </a:cubicBezTo>
                    <a:cubicBezTo>
                      <a:pt x="8199" y="16737"/>
                      <a:pt x="8251" y="17866"/>
                      <a:pt x="8943" y="17935"/>
                    </a:cubicBezTo>
                    <a:cubicBezTo>
                      <a:pt x="8729" y="17621"/>
                      <a:pt x="8609" y="17187"/>
                      <a:pt x="8684" y="16597"/>
                    </a:cubicBezTo>
                    <a:cubicBezTo>
                      <a:pt x="8956" y="14510"/>
                      <a:pt x="13069" y="13686"/>
                      <a:pt x="13085" y="13678"/>
                    </a:cubicBezTo>
                    <a:lnTo>
                      <a:pt x="13085" y="13678"/>
                    </a:lnTo>
                    <a:lnTo>
                      <a:pt x="15675" y="17939"/>
                    </a:lnTo>
                    <a:lnTo>
                      <a:pt x="29040" y="17939"/>
                    </a:lnTo>
                    <a:cubicBezTo>
                      <a:pt x="29371" y="17939"/>
                      <a:pt x="29108" y="17307"/>
                      <a:pt x="29275" y="17307"/>
                    </a:cubicBezTo>
                    <a:cubicBezTo>
                      <a:pt x="29439" y="17307"/>
                      <a:pt x="29535" y="17939"/>
                      <a:pt x="30033" y="17939"/>
                    </a:cubicBezTo>
                    <a:lnTo>
                      <a:pt x="35188" y="17939"/>
                    </a:lnTo>
                    <a:cubicBezTo>
                      <a:pt x="35188" y="17939"/>
                      <a:pt x="35525" y="17501"/>
                      <a:pt x="35188" y="16385"/>
                    </a:cubicBezTo>
                    <a:cubicBezTo>
                      <a:pt x="34737" y="14893"/>
                      <a:pt x="33767" y="14965"/>
                      <a:pt x="33341" y="14743"/>
                    </a:cubicBezTo>
                    <a:cubicBezTo>
                      <a:pt x="32918" y="14521"/>
                      <a:pt x="33696" y="13261"/>
                      <a:pt x="32845" y="11845"/>
                    </a:cubicBezTo>
                    <a:cubicBezTo>
                      <a:pt x="31996" y="10425"/>
                      <a:pt x="31095" y="10545"/>
                      <a:pt x="30576" y="10237"/>
                    </a:cubicBezTo>
                    <a:cubicBezTo>
                      <a:pt x="30057" y="9930"/>
                      <a:pt x="31191" y="5387"/>
                      <a:pt x="28163" y="2833"/>
                    </a:cubicBezTo>
                    <a:cubicBezTo>
                      <a:pt x="26224" y="1197"/>
                      <a:pt x="24042" y="843"/>
                      <a:pt x="22606" y="843"/>
                    </a:cubicBezTo>
                    <a:cubicBezTo>
                      <a:pt x="21801" y="843"/>
                      <a:pt x="21230" y="954"/>
                      <a:pt x="21068" y="1013"/>
                    </a:cubicBezTo>
                    <a:cubicBezTo>
                      <a:pt x="21053" y="1019"/>
                      <a:pt x="21033" y="1022"/>
                      <a:pt x="21010" y="1022"/>
                    </a:cubicBezTo>
                    <a:cubicBezTo>
                      <a:pt x="20786" y="1022"/>
                      <a:pt x="20204" y="769"/>
                      <a:pt x="19376" y="512"/>
                    </a:cubicBezTo>
                    <a:cubicBezTo>
                      <a:pt x="18548" y="256"/>
                      <a:pt x="17472" y="0"/>
                      <a:pt x="1626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8"/>
              <p:cNvSpPr/>
              <p:nvPr/>
            </p:nvSpPr>
            <p:spPr>
              <a:xfrm flipH="1">
                <a:off x="7516545" y="1674212"/>
                <a:ext cx="454814" cy="274227"/>
              </a:xfrm>
              <a:custGeom>
                <a:avLst/>
                <a:gdLst/>
                <a:ahLst/>
                <a:cxnLst/>
                <a:rect l="l" t="t" r="r" b="b"/>
                <a:pathLst>
                  <a:path w="7067" h="4261" extrusionOk="0">
                    <a:moveTo>
                      <a:pt x="4476" y="0"/>
                    </a:moveTo>
                    <a:lnTo>
                      <a:pt x="4476" y="0"/>
                    </a:lnTo>
                    <a:lnTo>
                      <a:pt x="4476" y="0"/>
                    </a:lnTo>
                    <a:cubicBezTo>
                      <a:pt x="4476" y="0"/>
                      <a:pt x="4476" y="0"/>
                      <a:pt x="4476" y="0"/>
                    </a:cubicBezTo>
                    <a:close/>
                    <a:moveTo>
                      <a:pt x="4476" y="0"/>
                    </a:moveTo>
                    <a:cubicBezTo>
                      <a:pt x="4460" y="8"/>
                      <a:pt x="347" y="832"/>
                      <a:pt x="75" y="2919"/>
                    </a:cubicBezTo>
                    <a:cubicBezTo>
                      <a:pt x="0" y="3509"/>
                      <a:pt x="120" y="3943"/>
                      <a:pt x="334" y="4257"/>
                    </a:cubicBezTo>
                    <a:cubicBezTo>
                      <a:pt x="355" y="4261"/>
                      <a:pt x="375" y="4261"/>
                      <a:pt x="400" y="4261"/>
                    </a:cubicBezTo>
                    <a:lnTo>
                      <a:pt x="7066" y="4261"/>
                    </a:lnTo>
                    <a:lnTo>
                      <a:pt x="4476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8"/>
              <p:cNvSpPr/>
              <p:nvPr/>
            </p:nvSpPr>
            <p:spPr>
              <a:xfrm flipH="1">
                <a:off x="6576275" y="1013867"/>
                <a:ext cx="1333637" cy="107099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16886" extrusionOk="0">
                    <a:moveTo>
                      <a:pt x="12782" y="1"/>
                    </a:moveTo>
                    <a:cubicBezTo>
                      <a:pt x="12782" y="1"/>
                      <a:pt x="12240" y="3579"/>
                      <a:pt x="10066" y="6006"/>
                    </a:cubicBezTo>
                    <a:cubicBezTo>
                      <a:pt x="7055" y="9368"/>
                      <a:pt x="3914" y="10290"/>
                      <a:pt x="3914" y="10290"/>
                    </a:cubicBezTo>
                    <a:cubicBezTo>
                      <a:pt x="3225" y="9790"/>
                      <a:pt x="2513" y="9546"/>
                      <a:pt x="1892" y="9546"/>
                    </a:cubicBezTo>
                    <a:cubicBezTo>
                      <a:pt x="808" y="9546"/>
                      <a:pt x="0" y="10293"/>
                      <a:pt x="81" y="11734"/>
                    </a:cubicBezTo>
                    <a:cubicBezTo>
                      <a:pt x="203" y="14001"/>
                      <a:pt x="4215" y="13751"/>
                      <a:pt x="4737" y="13826"/>
                    </a:cubicBezTo>
                    <a:cubicBezTo>
                      <a:pt x="5262" y="13901"/>
                      <a:pt x="5235" y="15072"/>
                      <a:pt x="5311" y="15745"/>
                    </a:cubicBezTo>
                    <a:cubicBezTo>
                      <a:pt x="5375" y="16325"/>
                      <a:pt x="7073" y="16885"/>
                      <a:pt x="8017" y="16885"/>
                    </a:cubicBezTo>
                    <a:cubicBezTo>
                      <a:pt x="8167" y="16885"/>
                      <a:pt x="8297" y="16871"/>
                      <a:pt x="8399" y="16841"/>
                    </a:cubicBezTo>
                    <a:cubicBezTo>
                      <a:pt x="9147" y="16616"/>
                      <a:pt x="9120" y="16168"/>
                      <a:pt x="9147" y="15642"/>
                    </a:cubicBezTo>
                    <a:cubicBezTo>
                      <a:pt x="9171" y="15120"/>
                      <a:pt x="13008" y="15294"/>
                      <a:pt x="17019" y="14250"/>
                    </a:cubicBezTo>
                    <a:cubicBezTo>
                      <a:pt x="21027" y="13202"/>
                      <a:pt x="20006" y="9866"/>
                      <a:pt x="19757" y="5781"/>
                    </a:cubicBezTo>
                    <a:cubicBezTo>
                      <a:pt x="19508" y="1694"/>
                      <a:pt x="14602" y="1"/>
                      <a:pt x="12782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8"/>
              <p:cNvSpPr/>
              <p:nvPr/>
            </p:nvSpPr>
            <p:spPr>
              <a:xfrm flipH="1">
                <a:off x="7680440" y="1693415"/>
                <a:ext cx="147971" cy="104778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652" extrusionOk="0">
                    <a:moveTo>
                      <a:pt x="934" y="0"/>
                    </a:moveTo>
                    <a:cubicBezTo>
                      <a:pt x="795" y="0"/>
                      <a:pt x="662" y="25"/>
                      <a:pt x="540" y="74"/>
                    </a:cubicBezTo>
                    <a:cubicBezTo>
                      <a:pt x="192" y="218"/>
                      <a:pt x="1" y="545"/>
                      <a:pt x="1" y="1007"/>
                    </a:cubicBezTo>
                    <a:cubicBezTo>
                      <a:pt x="1" y="1061"/>
                      <a:pt x="45" y="1102"/>
                      <a:pt x="97" y="1102"/>
                    </a:cubicBezTo>
                    <a:cubicBezTo>
                      <a:pt x="151" y="1102"/>
                      <a:pt x="196" y="1061"/>
                      <a:pt x="196" y="1007"/>
                    </a:cubicBezTo>
                    <a:cubicBezTo>
                      <a:pt x="196" y="630"/>
                      <a:pt x="346" y="364"/>
                      <a:pt x="615" y="255"/>
                    </a:cubicBezTo>
                    <a:cubicBezTo>
                      <a:pt x="710" y="216"/>
                      <a:pt x="816" y="197"/>
                      <a:pt x="927" y="197"/>
                    </a:cubicBezTo>
                    <a:cubicBezTo>
                      <a:pt x="1210" y="197"/>
                      <a:pt x="1531" y="320"/>
                      <a:pt x="1814" y="539"/>
                    </a:cubicBezTo>
                    <a:cubicBezTo>
                      <a:pt x="1584" y="549"/>
                      <a:pt x="1267" y="600"/>
                      <a:pt x="1080" y="777"/>
                    </a:cubicBezTo>
                    <a:cubicBezTo>
                      <a:pt x="970" y="884"/>
                      <a:pt x="919" y="1016"/>
                      <a:pt x="926" y="1177"/>
                    </a:cubicBezTo>
                    <a:cubicBezTo>
                      <a:pt x="933" y="1371"/>
                      <a:pt x="1001" y="1508"/>
                      <a:pt x="1127" y="1583"/>
                    </a:cubicBezTo>
                    <a:cubicBezTo>
                      <a:pt x="1209" y="1634"/>
                      <a:pt x="1302" y="1651"/>
                      <a:pt x="1393" y="1651"/>
                    </a:cubicBezTo>
                    <a:cubicBezTo>
                      <a:pt x="1592" y="1651"/>
                      <a:pt x="1779" y="1569"/>
                      <a:pt x="1806" y="1555"/>
                    </a:cubicBezTo>
                    <a:cubicBezTo>
                      <a:pt x="1858" y="1535"/>
                      <a:pt x="1878" y="1473"/>
                      <a:pt x="1855" y="1426"/>
                    </a:cubicBezTo>
                    <a:cubicBezTo>
                      <a:pt x="1840" y="1389"/>
                      <a:pt x="1806" y="1369"/>
                      <a:pt x="1768" y="1369"/>
                    </a:cubicBezTo>
                    <a:cubicBezTo>
                      <a:pt x="1754" y="1369"/>
                      <a:pt x="1739" y="1372"/>
                      <a:pt x="1724" y="1378"/>
                    </a:cubicBezTo>
                    <a:cubicBezTo>
                      <a:pt x="1668" y="1404"/>
                      <a:pt x="1523" y="1454"/>
                      <a:pt x="1392" y="1454"/>
                    </a:cubicBezTo>
                    <a:cubicBezTo>
                      <a:pt x="1332" y="1454"/>
                      <a:pt x="1274" y="1444"/>
                      <a:pt x="1230" y="1416"/>
                    </a:cubicBezTo>
                    <a:cubicBezTo>
                      <a:pt x="1162" y="1375"/>
                      <a:pt x="1127" y="1293"/>
                      <a:pt x="1121" y="1170"/>
                    </a:cubicBezTo>
                    <a:cubicBezTo>
                      <a:pt x="1117" y="1068"/>
                      <a:pt x="1148" y="986"/>
                      <a:pt x="1216" y="920"/>
                    </a:cubicBezTo>
                    <a:cubicBezTo>
                      <a:pt x="1373" y="769"/>
                      <a:pt x="1701" y="734"/>
                      <a:pt x="1917" y="734"/>
                    </a:cubicBezTo>
                    <a:cubicBezTo>
                      <a:pt x="1977" y="734"/>
                      <a:pt x="2029" y="736"/>
                      <a:pt x="2066" y="740"/>
                    </a:cubicBezTo>
                    <a:lnTo>
                      <a:pt x="2332" y="761"/>
                    </a:lnTo>
                    <a:lnTo>
                      <a:pt x="2145" y="572"/>
                    </a:lnTo>
                    <a:cubicBezTo>
                      <a:pt x="1784" y="204"/>
                      <a:pt x="1336" y="0"/>
                      <a:pt x="9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8"/>
              <p:cNvSpPr/>
              <p:nvPr/>
            </p:nvSpPr>
            <p:spPr>
              <a:xfrm flipH="1">
                <a:off x="6685728" y="1408695"/>
                <a:ext cx="123235" cy="65772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1037" extrusionOk="0">
                    <a:moveTo>
                      <a:pt x="659" y="1"/>
                    </a:moveTo>
                    <a:cubicBezTo>
                      <a:pt x="447" y="1"/>
                      <a:pt x="263" y="60"/>
                      <a:pt x="170" y="201"/>
                    </a:cubicBezTo>
                    <a:cubicBezTo>
                      <a:pt x="1" y="452"/>
                      <a:pt x="943" y="1037"/>
                      <a:pt x="1481" y="1037"/>
                    </a:cubicBezTo>
                    <a:cubicBezTo>
                      <a:pt x="1651" y="1037"/>
                      <a:pt x="1781" y="978"/>
                      <a:pt x="1822" y="832"/>
                    </a:cubicBezTo>
                    <a:cubicBezTo>
                      <a:pt x="1942" y="397"/>
                      <a:pt x="1205" y="1"/>
                      <a:pt x="659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8"/>
              <p:cNvSpPr/>
              <p:nvPr/>
            </p:nvSpPr>
            <p:spPr>
              <a:xfrm flipH="1">
                <a:off x="7197767" y="1434383"/>
                <a:ext cx="145687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919" extrusionOk="0">
                    <a:moveTo>
                      <a:pt x="1721" y="0"/>
                    </a:moveTo>
                    <a:cubicBezTo>
                      <a:pt x="1105" y="0"/>
                      <a:pt x="1" y="429"/>
                      <a:pt x="240" y="881"/>
                    </a:cubicBezTo>
                    <a:cubicBezTo>
                      <a:pt x="254" y="907"/>
                      <a:pt x="302" y="919"/>
                      <a:pt x="373" y="919"/>
                    </a:cubicBezTo>
                    <a:cubicBezTo>
                      <a:pt x="836" y="919"/>
                      <a:pt x="2297" y="424"/>
                      <a:pt x="2087" y="113"/>
                    </a:cubicBezTo>
                    <a:cubicBezTo>
                      <a:pt x="2032" y="35"/>
                      <a:pt x="1897" y="0"/>
                      <a:pt x="172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8"/>
              <p:cNvSpPr/>
              <p:nvPr/>
            </p:nvSpPr>
            <p:spPr>
              <a:xfrm flipH="1">
                <a:off x="6729935" y="1577663"/>
                <a:ext cx="71099" cy="3564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562" extrusionOk="0">
                    <a:moveTo>
                      <a:pt x="0" y="1"/>
                    </a:moveTo>
                    <a:cubicBezTo>
                      <a:pt x="0" y="312"/>
                      <a:pt x="249" y="561"/>
                      <a:pt x="560" y="561"/>
                    </a:cubicBezTo>
                    <a:cubicBezTo>
                      <a:pt x="870" y="561"/>
                      <a:pt x="1120" y="312"/>
                      <a:pt x="112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8"/>
              <p:cNvSpPr/>
              <p:nvPr/>
            </p:nvSpPr>
            <p:spPr>
              <a:xfrm flipH="1">
                <a:off x="7192692" y="1577663"/>
                <a:ext cx="97674" cy="48837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770" extrusionOk="0">
                    <a:moveTo>
                      <a:pt x="0" y="1"/>
                    </a:moveTo>
                    <a:cubicBezTo>
                      <a:pt x="0" y="424"/>
                      <a:pt x="345" y="769"/>
                      <a:pt x="772" y="769"/>
                    </a:cubicBezTo>
                    <a:cubicBezTo>
                      <a:pt x="1196" y="769"/>
                      <a:pt x="1540" y="424"/>
                      <a:pt x="154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8"/>
              <p:cNvSpPr/>
              <p:nvPr/>
            </p:nvSpPr>
            <p:spPr>
              <a:xfrm flipH="1">
                <a:off x="7062099" y="1721703"/>
                <a:ext cx="134968" cy="6888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086" extrusionOk="0">
                    <a:moveTo>
                      <a:pt x="134" y="0"/>
                    </a:moveTo>
                    <a:lnTo>
                      <a:pt x="1" y="143"/>
                    </a:lnTo>
                    <a:cubicBezTo>
                      <a:pt x="4" y="151"/>
                      <a:pt x="11" y="161"/>
                      <a:pt x="21" y="175"/>
                    </a:cubicBezTo>
                    <a:cubicBezTo>
                      <a:pt x="486" y="775"/>
                      <a:pt x="1039" y="1086"/>
                      <a:pt x="1622" y="1086"/>
                    </a:cubicBezTo>
                    <a:cubicBezTo>
                      <a:pt x="1789" y="1086"/>
                      <a:pt x="1957" y="1062"/>
                      <a:pt x="2128" y="1007"/>
                    </a:cubicBezTo>
                    <a:lnTo>
                      <a:pt x="2069" y="819"/>
                    </a:lnTo>
                    <a:cubicBezTo>
                      <a:pt x="1915" y="867"/>
                      <a:pt x="1763" y="890"/>
                      <a:pt x="1613" y="890"/>
                    </a:cubicBezTo>
                    <a:cubicBezTo>
                      <a:pt x="1093" y="890"/>
                      <a:pt x="605" y="607"/>
                      <a:pt x="179" y="55"/>
                    </a:cubicBezTo>
                    <a:cubicBezTo>
                      <a:pt x="155" y="24"/>
                      <a:pt x="147" y="11"/>
                      <a:pt x="1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8"/>
              <p:cNvSpPr/>
              <p:nvPr/>
            </p:nvSpPr>
            <p:spPr>
              <a:xfrm flipH="1">
                <a:off x="7170619" y="1707940"/>
                <a:ext cx="50677" cy="3716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6" extrusionOk="0">
                    <a:moveTo>
                      <a:pt x="691" y="1"/>
                    </a:moveTo>
                    <a:cubicBezTo>
                      <a:pt x="685" y="1"/>
                      <a:pt x="679" y="1"/>
                      <a:pt x="673" y="2"/>
                    </a:cubicBezTo>
                    <a:cubicBezTo>
                      <a:pt x="376" y="61"/>
                      <a:pt x="52" y="405"/>
                      <a:pt x="35" y="419"/>
                    </a:cubicBezTo>
                    <a:cubicBezTo>
                      <a:pt x="0" y="460"/>
                      <a:pt x="0" y="521"/>
                      <a:pt x="41" y="559"/>
                    </a:cubicBezTo>
                    <a:cubicBezTo>
                      <a:pt x="58" y="576"/>
                      <a:pt x="82" y="586"/>
                      <a:pt x="107" y="586"/>
                    </a:cubicBezTo>
                    <a:cubicBezTo>
                      <a:pt x="134" y="586"/>
                      <a:pt x="161" y="576"/>
                      <a:pt x="178" y="555"/>
                    </a:cubicBezTo>
                    <a:cubicBezTo>
                      <a:pt x="260" y="466"/>
                      <a:pt x="516" y="234"/>
                      <a:pt x="710" y="197"/>
                    </a:cubicBezTo>
                    <a:cubicBezTo>
                      <a:pt x="762" y="187"/>
                      <a:pt x="799" y="135"/>
                      <a:pt x="789" y="81"/>
                    </a:cubicBezTo>
                    <a:cubicBezTo>
                      <a:pt x="780" y="35"/>
                      <a:pt x="739" y="1"/>
                      <a:pt x="691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8"/>
              <p:cNvSpPr/>
              <p:nvPr/>
            </p:nvSpPr>
            <p:spPr>
              <a:xfrm flipH="1">
                <a:off x="7241153" y="1637220"/>
                <a:ext cx="285856" cy="252114"/>
              </a:xfrm>
              <a:custGeom>
                <a:avLst/>
                <a:gdLst/>
                <a:ahLst/>
                <a:cxnLst/>
                <a:rect l="l" t="t" r="r" b="b"/>
                <a:pathLst>
                  <a:path w="4507" h="3975" extrusionOk="0">
                    <a:moveTo>
                      <a:pt x="2253" y="1"/>
                    </a:moveTo>
                    <a:cubicBezTo>
                      <a:pt x="1007" y="1"/>
                      <a:pt x="0" y="892"/>
                      <a:pt x="0" y="1988"/>
                    </a:cubicBezTo>
                    <a:cubicBezTo>
                      <a:pt x="0" y="3087"/>
                      <a:pt x="1007" y="3974"/>
                      <a:pt x="2253" y="3974"/>
                    </a:cubicBezTo>
                    <a:cubicBezTo>
                      <a:pt x="3496" y="3974"/>
                      <a:pt x="4506" y="3087"/>
                      <a:pt x="4506" y="1988"/>
                    </a:cubicBezTo>
                    <a:cubicBezTo>
                      <a:pt x="4506" y="892"/>
                      <a:pt x="3496" y="1"/>
                      <a:pt x="2253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8"/>
              <p:cNvSpPr/>
              <p:nvPr/>
            </p:nvSpPr>
            <p:spPr>
              <a:xfrm flipH="1">
                <a:off x="6670887" y="1653520"/>
                <a:ext cx="150317" cy="170613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690" extrusionOk="0">
                    <a:moveTo>
                      <a:pt x="1185" y="0"/>
                    </a:moveTo>
                    <a:cubicBezTo>
                      <a:pt x="530" y="0"/>
                      <a:pt x="0" y="601"/>
                      <a:pt x="0" y="1345"/>
                    </a:cubicBezTo>
                    <a:cubicBezTo>
                      <a:pt x="0" y="2089"/>
                      <a:pt x="530" y="2690"/>
                      <a:pt x="1185" y="2690"/>
                    </a:cubicBezTo>
                    <a:cubicBezTo>
                      <a:pt x="1837" y="2690"/>
                      <a:pt x="2370" y="2089"/>
                      <a:pt x="2370" y="1345"/>
                    </a:cubicBezTo>
                    <a:cubicBezTo>
                      <a:pt x="2370" y="601"/>
                      <a:pt x="1837" y="0"/>
                      <a:pt x="118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8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8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8"/>
              <p:cNvSpPr/>
              <p:nvPr/>
            </p:nvSpPr>
            <p:spPr>
              <a:xfrm flipH="1">
                <a:off x="6599214" y="1424425"/>
                <a:ext cx="54419" cy="261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4128" extrusionOk="0">
                    <a:moveTo>
                      <a:pt x="1" y="0"/>
                    </a:moveTo>
                    <a:cubicBezTo>
                      <a:pt x="8" y="127"/>
                      <a:pt x="18" y="250"/>
                      <a:pt x="32" y="373"/>
                    </a:cubicBezTo>
                    <a:cubicBezTo>
                      <a:pt x="400" y="830"/>
                      <a:pt x="424" y="1503"/>
                      <a:pt x="394" y="2079"/>
                    </a:cubicBezTo>
                    <a:cubicBezTo>
                      <a:pt x="387" y="2219"/>
                      <a:pt x="305" y="2308"/>
                      <a:pt x="202" y="2346"/>
                    </a:cubicBezTo>
                    <a:cubicBezTo>
                      <a:pt x="205" y="2428"/>
                      <a:pt x="213" y="2513"/>
                      <a:pt x="219" y="2595"/>
                    </a:cubicBezTo>
                    <a:cubicBezTo>
                      <a:pt x="500" y="2653"/>
                      <a:pt x="509" y="3083"/>
                      <a:pt x="243" y="3165"/>
                    </a:cubicBezTo>
                    <a:cubicBezTo>
                      <a:pt x="254" y="3499"/>
                      <a:pt x="254" y="3820"/>
                      <a:pt x="233" y="4128"/>
                    </a:cubicBezTo>
                    <a:cubicBezTo>
                      <a:pt x="725" y="3370"/>
                      <a:pt x="749" y="2387"/>
                      <a:pt x="749" y="2212"/>
                    </a:cubicBezTo>
                    <a:cubicBezTo>
                      <a:pt x="749" y="1946"/>
                      <a:pt x="766" y="1659"/>
                      <a:pt x="783" y="1383"/>
                    </a:cubicBezTo>
                    <a:cubicBezTo>
                      <a:pt x="817" y="860"/>
                      <a:pt x="858" y="212"/>
                      <a:pt x="714" y="14"/>
                    </a:cubicBezTo>
                    <a:cubicBezTo>
                      <a:pt x="704" y="14"/>
                      <a:pt x="694" y="11"/>
                      <a:pt x="681" y="11"/>
                    </a:cubicBezTo>
                    <a:cubicBezTo>
                      <a:pt x="547" y="11"/>
                      <a:pt x="305" y="7"/>
                      <a:pt x="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8"/>
              <p:cNvSpPr/>
              <p:nvPr/>
            </p:nvSpPr>
            <p:spPr>
              <a:xfrm flipH="1">
                <a:off x="6637527" y="1419478"/>
                <a:ext cx="269620" cy="309451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4879" extrusionOk="0">
                    <a:moveTo>
                      <a:pt x="2991" y="54"/>
                    </a:moveTo>
                    <a:lnTo>
                      <a:pt x="2991" y="54"/>
                    </a:lnTo>
                    <a:cubicBezTo>
                      <a:pt x="3155" y="153"/>
                      <a:pt x="3288" y="276"/>
                      <a:pt x="3346" y="413"/>
                    </a:cubicBezTo>
                    <a:cubicBezTo>
                      <a:pt x="3373" y="273"/>
                      <a:pt x="3482" y="153"/>
                      <a:pt x="3616" y="153"/>
                    </a:cubicBezTo>
                    <a:cubicBezTo>
                      <a:pt x="3663" y="153"/>
                      <a:pt x="3718" y="171"/>
                      <a:pt x="3769" y="208"/>
                    </a:cubicBezTo>
                    <a:cubicBezTo>
                      <a:pt x="3871" y="280"/>
                      <a:pt x="3953" y="362"/>
                      <a:pt x="4029" y="451"/>
                    </a:cubicBezTo>
                    <a:cubicBezTo>
                      <a:pt x="4015" y="328"/>
                      <a:pt x="4005" y="205"/>
                      <a:pt x="3998" y="78"/>
                    </a:cubicBezTo>
                    <a:cubicBezTo>
                      <a:pt x="3708" y="72"/>
                      <a:pt x="3363" y="65"/>
                      <a:pt x="2991" y="54"/>
                    </a:cubicBezTo>
                    <a:close/>
                    <a:moveTo>
                      <a:pt x="2967" y="2397"/>
                    </a:moveTo>
                    <a:lnTo>
                      <a:pt x="2967" y="2594"/>
                    </a:lnTo>
                    <a:lnTo>
                      <a:pt x="2786" y="2594"/>
                    </a:lnTo>
                    <a:cubicBezTo>
                      <a:pt x="2738" y="2857"/>
                      <a:pt x="2510" y="3055"/>
                      <a:pt x="2233" y="3055"/>
                    </a:cubicBezTo>
                    <a:cubicBezTo>
                      <a:pt x="1957" y="3055"/>
                      <a:pt x="1728" y="2857"/>
                      <a:pt x="1680" y="2594"/>
                    </a:cubicBezTo>
                    <a:lnTo>
                      <a:pt x="594" y="2594"/>
                    </a:lnTo>
                    <a:lnTo>
                      <a:pt x="594" y="2397"/>
                    </a:lnTo>
                    <a:close/>
                    <a:moveTo>
                      <a:pt x="219" y="0"/>
                    </a:moveTo>
                    <a:cubicBezTo>
                      <a:pt x="113" y="167"/>
                      <a:pt x="0" y="1055"/>
                      <a:pt x="131" y="2878"/>
                    </a:cubicBezTo>
                    <a:cubicBezTo>
                      <a:pt x="205" y="3933"/>
                      <a:pt x="598" y="4581"/>
                      <a:pt x="1363" y="4878"/>
                    </a:cubicBezTo>
                    <a:cubicBezTo>
                      <a:pt x="1431" y="4209"/>
                      <a:pt x="1933" y="3690"/>
                      <a:pt x="2540" y="3690"/>
                    </a:cubicBezTo>
                    <a:cubicBezTo>
                      <a:pt x="3114" y="3690"/>
                      <a:pt x="3588" y="4151"/>
                      <a:pt x="3701" y="4765"/>
                    </a:cubicBezTo>
                    <a:cubicBezTo>
                      <a:pt x="3920" y="4612"/>
                      <a:pt x="4093" y="4417"/>
                      <a:pt x="4230" y="4206"/>
                    </a:cubicBezTo>
                    <a:cubicBezTo>
                      <a:pt x="4251" y="3898"/>
                      <a:pt x="4251" y="3577"/>
                      <a:pt x="4240" y="3243"/>
                    </a:cubicBezTo>
                    <a:lnTo>
                      <a:pt x="4240" y="3243"/>
                    </a:lnTo>
                    <a:cubicBezTo>
                      <a:pt x="4213" y="3253"/>
                      <a:pt x="4182" y="3257"/>
                      <a:pt x="4148" y="3257"/>
                    </a:cubicBezTo>
                    <a:cubicBezTo>
                      <a:pt x="3769" y="3257"/>
                      <a:pt x="3769" y="2666"/>
                      <a:pt x="4148" y="2666"/>
                    </a:cubicBezTo>
                    <a:cubicBezTo>
                      <a:pt x="4172" y="2666"/>
                      <a:pt x="4196" y="2669"/>
                      <a:pt x="4216" y="2673"/>
                    </a:cubicBezTo>
                    <a:cubicBezTo>
                      <a:pt x="4210" y="2591"/>
                      <a:pt x="4202" y="2506"/>
                      <a:pt x="4199" y="2424"/>
                    </a:cubicBezTo>
                    <a:cubicBezTo>
                      <a:pt x="4161" y="2438"/>
                      <a:pt x="4121" y="2444"/>
                      <a:pt x="4084" y="2444"/>
                    </a:cubicBezTo>
                    <a:cubicBezTo>
                      <a:pt x="3936" y="2444"/>
                      <a:pt x="3793" y="2348"/>
                      <a:pt x="3803" y="2157"/>
                    </a:cubicBezTo>
                    <a:cubicBezTo>
                      <a:pt x="3824" y="1731"/>
                      <a:pt x="3879" y="1004"/>
                      <a:pt x="3472" y="717"/>
                    </a:cubicBezTo>
                    <a:cubicBezTo>
                      <a:pt x="3432" y="689"/>
                      <a:pt x="3400" y="652"/>
                      <a:pt x="3377" y="615"/>
                    </a:cubicBezTo>
                    <a:cubicBezTo>
                      <a:pt x="3377" y="631"/>
                      <a:pt x="3373" y="648"/>
                      <a:pt x="3370" y="662"/>
                    </a:cubicBezTo>
                    <a:cubicBezTo>
                      <a:pt x="3329" y="809"/>
                      <a:pt x="3199" y="867"/>
                      <a:pt x="3028" y="867"/>
                    </a:cubicBezTo>
                    <a:cubicBezTo>
                      <a:pt x="2493" y="867"/>
                      <a:pt x="1550" y="283"/>
                      <a:pt x="1718" y="31"/>
                    </a:cubicBezTo>
                    <a:cubicBezTo>
                      <a:pt x="1718" y="31"/>
                      <a:pt x="1721" y="27"/>
                      <a:pt x="1721" y="24"/>
                    </a:cubicBezTo>
                    <a:cubicBezTo>
                      <a:pt x="1127" y="10"/>
                      <a:pt x="577" y="0"/>
                      <a:pt x="21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8"/>
              <p:cNvSpPr/>
              <p:nvPr/>
            </p:nvSpPr>
            <p:spPr>
              <a:xfrm flipH="1">
                <a:off x="6692959" y="1421000"/>
                <a:ext cx="115877" cy="53531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844" extrusionOk="0">
                    <a:moveTo>
                      <a:pt x="171" y="0"/>
                    </a:moveTo>
                    <a:cubicBezTo>
                      <a:pt x="171" y="3"/>
                      <a:pt x="168" y="7"/>
                      <a:pt x="168" y="7"/>
                    </a:cubicBezTo>
                    <a:cubicBezTo>
                      <a:pt x="0" y="259"/>
                      <a:pt x="943" y="843"/>
                      <a:pt x="1478" y="843"/>
                    </a:cubicBezTo>
                    <a:cubicBezTo>
                      <a:pt x="1649" y="843"/>
                      <a:pt x="1779" y="785"/>
                      <a:pt x="1820" y="638"/>
                    </a:cubicBezTo>
                    <a:cubicBezTo>
                      <a:pt x="1823" y="624"/>
                      <a:pt x="1827" y="607"/>
                      <a:pt x="1827" y="591"/>
                    </a:cubicBezTo>
                    <a:cubicBezTo>
                      <a:pt x="1792" y="529"/>
                      <a:pt x="1786" y="454"/>
                      <a:pt x="1796" y="389"/>
                    </a:cubicBezTo>
                    <a:cubicBezTo>
                      <a:pt x="1738" y="252"/>
                      <a:pt x="1605" y="129"/>
                      <a:pt x="1441" y="30"/>
                    </a:cubicBezTo>
                    <a:lnTo>
                      <a:pt x="1397" y="30"/>
                    </a:lnTo>
                    <a:cubicBezTo>
                      <a:pt x="993" y="21"/>
                      <a:pt x="574" y="10"/>
                      <a:pt x="17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8"/>
              <p:cNvSpPr/>
              <p:nvPr/>
            </p:nvSpPr>
            <p:spPr>
              <a:xfrm flipH="1">
                <a:off x="6730443" y="1584005"/>
                <a:ext cx="70211" cy="29302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462" extrusionOk="0">
                    <a:moveTo>
                      <a:pt x="1" y="0"/>
                    </a:moveTo>
                    <a:cubicBezTo>
                      <a:pt x="49" y="263"/>
                      <a:pt x="278" y="461"/>
                      <a:pt x="554" y="461"/>
                    </a:cubicBezTo>
                    <a:cubicBezTo>
                      <a:pt x="831" y="461"/>
                      <a:pt x="1059" y="263"/>
                      <a:pt x="1107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8"/>
              <p:cNvSpPr/>
              <p:nvPr/>
            </p:nvSpPr>
            <p:spPr>
              <a:xfrm flipH="1">
                <a:off x="6672346" y="1653520"/>
                <a:ext cx="148415" cy="87526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380" extrusionOk="0">
                    <a:moveTo>
                      <a:pt x="1178" y="0"/>
                    </a:moveTo>
                    <a:cubicBezTo>
                      <a:pt x="571" y="0"/>
                      <a:pt x="69" y="519"/>
                      <a:pt x="1" y="1188"/>
                    </a:cubicBezTo>
                    <a:cubicBezTo>
                      <a:pt x="332" y="1318"/>
                      <a:pt x="735" y="1379"/>
                      <a:pt x="1209" y="1379"/>
                    </a:cubicBezTo>
                    <a:lnTo>
                      <a:pt x="1284" y="1379"/>
                    </a:lnTo>
                    <a:cubicBezTo>
                      <a:pt x="1575" y="1376"/>
                      <a:pt x="1827" y="1324"/>
                      <a:pt x="2046" y="1239"/>
                    </a:cubicBezTo>
                    <a:cubicBezTo>
                      <a:pt x="2151" y="1191"/>
                      <a:pt x="2251" y="1137"/>
                      <a:pt x="2339" y="1075"/>
                    </a:cubicBezTo>
                    <a:cubicBezTo>
                      <a:pt x="2226" y="461"/>
                      <a:pt x="1752" y="0"/>
                      <a:pt x="117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8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8"/>
              <p:cNvSpPr/>
              <p:nvPr/>
            </p:nvSpPr>
            <p:spPr>
              <a:xfrm flipH="1">
                <a:off x="7272548" y="1395820"/>
                <a:ext cx="234102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094" extrusionOk="0">
                    <a:moveTo>
                      <a:pt x="615" y="0"/>
                    </a:moveTo>
                    <a:cubicBezTo>
                      <a:pt x="376" y="0"/>
                      <a:pt x="1" y="205"/>
                      <a:pt x="1" y="752"/>
                    </a:cubicBezTo>
                    <a:lnTo>
                      <a:pt x="1" y="2906"/>
                    </a:lnTo>
                    <a:cubicBezTo>
                      <a:pt x="1" y="2970"/>
                      <a:pt x="1" y="3032"/>
                      <a:pt x="4" y="3093"/>
                    </a:cubicBezTo>
                    <a:cubicBezTo>
                      <a:pt x="1083" y="2431"/>
                      <a:pt x="2397" y="1442"/>
                      <a:pt x="369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8"/>
              <p:cNvSpPr/>
              <p:nvPr/>
            </p:nvSpPr>
            <p:spPr>
              <a:xfrm flipH="1">
                <a:off x="7013838" y="1395820"/>
                <a:ext cx="492622" cy="399578"/>
              </a:xfrm>
              <a:custGeom>
                <a:avLst/>
                <a:gdLst/>
                <a:ahLst/>
                <a:cxnLst/>
                <a:rect l="l" t="t" r="r" b="b"/>
                <a:pathLst>
                  <a:path w="7767" h="6300" extrusionOk="0">
                    <a:moveTo>
                      <a:pt x="4288" y="608"/>
                    </a:moveTo>
                    <a:cubicBezTo>
                      <a:pt x="4466" y="608"/>
                      <a:pt x="4603" y="643"/>
                      <a:pt x="4657" y="721"/>
                    </a:cubicBezTo>
                    <a:cubicBezTo>
                      <a:pt x="4869" y="1032"/>
                      <a:pt x="3407" y="1527"/>
                      <a:pt x="2944" y="1527"/>
                    </a:cubicBezTo>
                    <a:cubicBezTo>
                      <a:pt x="2872" y="1527"/>
                      <a:pt x="2824" y="1513"/>
                      <a:pt x="2810" y="1489"/>
                    </a:cubicBezTo>
                    <a:cubicBezTo>
                      <a:pt x="2571" y="1035"/>
                      <a:pt x="3674" y="608"/>
                      <a:pt x="4288" y="608"/>
                    </a:cubicBezTo>
                    <a:close/>
                    <a:moveTo>
                      <a:pt x="6442" y="82"/>
                    </a:moveTo>
                    <a:cubicBezTo>
                      <a:pt x="6490" y="82"/>
                      <a:pt x="6544" y="100"/>
                      <a:pt x="6596" y="137"/>
                    </a:cubicBezTo>
                    <a:cubicBezTo>
                      <a:pt x="7217" y="571"/>
                      <a:pt x="7255" y="1393"/>
                      <a:pt x="7220" y="2086"/>
                    </a:cubicBezTo>
                    <a:cubicBezTo>
                      <a:pt x="7210" y="2274"/>
                      <a:pt x="7056" y="2370"/>
                      <a:pt x="6910" y="2370"/>
                    </a:cubicBezTo>
                    <a:cubicBezTo>
                      <a:pt x="6763" y="2370"/>
                      <a:pt x="6620" y="2274"/>
                      <a:pt x="6630" y="2086"/>
                    </a:cubicBezTo>
                    <a:cubicBezTo>
                      <a:pt x="6651" y="1656"/>
                      <a:pt x="6708" y="933"/>
                      <a:pt x="6299" y="646"/>
                    </a:cubicBezTo>
                    <a:cubicBezTo>
                      <a:pt x="6043" y="465"/>
                      <a:pt x="6203" y="82"/>
                      <a:pt x="6442" y="82"/>
                    </a:cubicBezTo>
                    <a:close/>
                    <a:moveTo>
                      <a:pt x="6974" y="2595"/>
                    </a:moveTo>
                    <a:cubicBezTo>
                      <a:pt x="7357" y="2595"/>
                      <a:pt x="7357" y="3186"/>
                      <a:pt x="6974" y="3186"/>
                    </a:cubicBezTo>
                    <a:cubicBezTo>
                      <a:pt x="6596" y="3186"/>
                      <a:pt x="6596" y="2595"/>
                      <a:pt x="6974" y="2595"/>
                    </a:cubicBezTo>
                    <a:close/>
                    <a:moveTo>
                      <a:pt x="5186" y="2732"/>
                    </a:moveTo>
                    <a:lnTo>
                      <a:pt x="5186" y="3001"/>
                    </a:lnTo>
                    <a:lnTo>
                      <a:pt x="4937" y="3001"/>
                    </a:lnTo>
                    <a:cubicBezTo>
                      <a:pt x="4872" y="3364"/>
                      <a:pt x="4558" y="3636"/>
                      <a:pt x="4179" y="3636"/>
                    </a:cubicBezTo>
                    <a:cubicBezTo>
                      <a:pt x="3800" y="3636"/>
                      <a:pt x="3483" y="3364"/>
                      <a:pt x="3418" y="3001"/>
                    </a:cubicBezTo>
                    <a:lnTo>
                      <a:pt x="1929" y="3001"/>
                    </a:lnTo>
                    <a:lnTo>
                      <a:pt x="1929" y="2732"/>
                    </a:lnTo>
                    <a:close/>
                    <a:moveTo>
                      <a:pt x="3688" y="0"/>
                    </a:moveTo>
                    <a:cubicBezTo>
                      <a:pt x="2394" y="1442"/>
                      <a:pt x="1080" y="2431"/>
                      <a:pt x="1" y="3093"/>
                    </a:cubicBezTo>
                    <a:cubicBezTo>
                      <a:pt x="11" y="3609"/>
                      <a:pt x="79" y="4076"/>
                      <a:pt x="236" y="4479"/>
                    </a:cubicBezTo>
                    <a:cubicBezTo>
                      <a:pt x="650" y="4067"/>
                      <a:pt x="1257" y="3807"/>
                      <a:pt x="1929" y="3807"/>
                    </a:cubicBezTo>
                    <a:cubicBezTo>
                      <a:pt x="3172" y="3807"/>
                      <a:pt x="4182" y="4698"/>
                      <a:pt x="4182" y="5794"/>
                    </a:cubicBezTo>
                    <a:cubicBezTo>
                      <a:pt x="4182" y="5965"/>
                      <a:pt x="4159" y="6132"/>
                      <a:pt x="4111" y="6288"/>
                    </a:cubicBezTo>
                    <a:cubicBezTo>
                      <a:pt x="4288" y="6296"/>
                      <a:pt x="4476" y="6299"/>
                      <a:pt x="4667" y="6299"/>
                    </a:cubicBezTo>
                    <a:cubicBezTo>
                      <a:pt x="4906" y="6299"/>
                      <a:pt x="5135" y="6275"/>
                      <a:pt x="5347" y="6234"/>
                    </a:cubicBezTo>
                    <a:cubicBezTo>
                      <a:pt x="5504" y="6190"/>
                      <a:pt x="5650" y="6132"/>
                      <a:pt x="5791" y="6063"/>
                    </a:cubicBezTo>
                    <a:cubicBezTo>
                      <a:pt x="5469" y="5913"/>
                      <a:pt x="5169" y="5661"/>
                      <a:pt x="4899" y="5313"/>
                    </a:cubicBezTo>
                    <a:cubicBezTo>
                      <a:pt x="4893" y="5302"/>
                      <a:pt x="4889" y="5295"/>
                      <a:pt x="4882" y="5289"/>
                    </a:cubicBezTo>
                    <a:cubicBezTo>
                      <a:pt x="4794" y="5360"/>
                      <a:pt x="4715" y="5436"/>
                      <a:pt x="4674" y="5476"/>
                    </a:cubicBezTo>
                    <a:cubicBezTo>
                      <a:pt x="4657" y="5497"/>
                      <a:pt x="4630" y="5507"/>
                      <a:pt x="4603" y="5507"/>
                    </a:cubicBezTo>
                    <a:cubicBezTo>
                      <a:pt x="4578" y="5507"/>
                      <a:pt x="4554" y="5497"/>
                      <a:pt x="4537" y="5480"/>
                    </a:cubicBezTo>
                    <a:cubicBezTo>
                      <a:pt x="4496" y="5442"/>
                      <a:pt x="4496" y="5381"/>
                      <a:pt x="4531" y="5340"/>
                    </a:cubicBezTo>
                    <a:cubicBezTo>
                      <a:pt x="4548" y="5326"/>
                      <a:pt x="4872" y="4982"/>
                      <a:pt x="5169" y="4923"/>
                    </a:cubicBezTo>
                    <a:lnTo>
                      <a:pt x="5189" y="4923"/>
                    </a:lnTo>
                    <a:cubicBezTo>
                      <a:pt x="5233" y="4923"/>
                      <a:pt x="5274" y="4954"/>
                      <a:pt x="5285" y="5002"/>
                    </a:cubicBezTo>
                    <a:cubicBezTo>
                      <a:pt x="5295" y="5056"/>
                      <a:pt x="5258" y="5108"/>
                      <a:pt x="5206" y="5118"/>
                    </a:cubicBezTo>
                    <a:cubicBezTo>
                      <a:pt x="5156" y="5128"/>
                      <a:pt x="5101" y="5149"/>
                      <a:pt x="5046" y="5179"/>
                    </a:cubicBezTo>
                    <a:cubicBezTo>
                      <a:pt x="5049" y="5182"/>
                      <a:pt x="5053" y="5186"/>
                      <a:pt x="5057" y="5193"/>
                    </a:cubicBezTo>
                    <a:cubicBezTo>
                      <a:pt x="5347" y="5568"/>
                      <a:pt x="5668" y="5821"/>
                      <a:pt x="6005" y="5940"/>
                    </a:cubicBezTo>
                    <a:cubicBezTo>
                      <a:pt x="6183" y="5831"/>
                      <a:pt x="6347" y="5694"/>
                      <a:pt x="6494" y="5538"/>
                    </a:cubicBezTo>
                    <a:cubicBezTo>
                      <a:pt x="7767" y="4183"/>
                      <a:pt x="7603" y="1541"/>
                      <a:pt x="7548" y="670"/>
                    </a:cubicBezTo>
                    <a:cubicBezTo>
                      <a:pt x="7541" y="553"/>
                      <a:pt x="7535" y="465"/>
                      <a:pt x="7535" y="418"/>
                    </a:cubicBezTo>
                    <a:cubicBezTo>
                      <a:pt x="7535" y="216"/>
                      <a:pt x="7422" y="96"/>
                      <a:pt x="7258" y="28"/>
                    </a:cubicBezTo>
                    <a:cubicBezTo>
                      <a:pt x="7155" y="8"/>
                      <a:pt x="7043" y="0"/>
                      <a:pt x="694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8"/>
              <p:cNvSpPr/>
              <p:nvPr/>
            </p:nvSpPr>
            <p:spPr>
              <a:xfrm flipH="1">
                <a:off x="7197640" y="1434383"/>
                <a:ext cx="145814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919" extrusionOk="0">
                    <a:moveTo>
                      <a:pt x="1718" y="0"/>
                    </a:moveTo>
                    <a:cubicBezTo>
                      <a:pt x="1104" y="0"/>
                      <a:pt x="1" y="427"/>
                      <a:pt x="240" y="881"/>
                    </a:cubicBezTo>
                    <a:cubicBezTo>
                      <a:pt x="254" y="905"/>
                      <a:pt x="302" y="919"/>
                      <a:pt x="374" y="919"/>
                    </a:cubicBezTo>
                    <a:cubicBezTo>
                      <a:pt x="837" y="919"/>
                      <a:pt x="2299" y="424"/>
                      <a:pt x="2087" y="113"/>
                    </a:cubicBezTo>
                    <a:cubicBezTo>
                      <a:pt x="2033" y="35"/>
                      <a:pt x="1896" y="0"/>
                      <a:pt x="1718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8"/>
              <p:cNvSpPr/>
              <p:nvPr/>
            </p:nvSpPr>
            <p:spPr>
              <a:xfrm flipH="1">
                <a:off x="7193327" y="1586162"/>
                <a:ext cx="96406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36" extrusionOk="0">
                    <a:moveTo>
                      <a:pt x="1" y="0"/>
                    </a:moveTo>
                    <a:cubicBezTo>
                      <a:pt x="66" y="363"/>
                      <a:pt x="383" y="635"/>
                      <a:pt x="762" y="635"/>
                    </a:cubicBezTo>
                    <a:cubicBezTo>
                      <a:pt x="1141" y="635"/>
                      <a:pt x="1455" y="363"/>
                      <a:pt x="1520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8"/>
              <p:cNvSpPr/>
              <p:nvPr/>
            </p:nvSpPr>
            <p:spPr>
              <a:xfrm flipH="1">
                <a:off x="7125524" y="1724304"/>
                <a:ext cx="71290" cy="56131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885" extrusionOk="0">
                    <a:moveTo>
                      <a:pt x="164" y="0"/>
                    </a:moveTo>
                    <a:cubicBezTo>
                      <a:pt x="110" y="31"/>
                      <a:pt x="55" y="72"/>
                      <a:pt x="0" y="110"/>
                    </a:cubicBezTo>
                    <a:cubicBezTo>
                      <a:pt x="7" y="116"/>
                      <a:pt x="11" y="123"/>
                      <a:pt x="17" y="134"/>
                    </a:cubicBezTo>
                    <a:cubicBezTo>
                      <a:pt x="287" y="482"/>
                      <a:pt x="587" y="734"/>
                      <a:pt x="909" y="884"/>
                    </a:cubicBezTo>
                    <a:cubicBezTo>
                      <a:pt x="980" y="847"/>
                      <a:pt x="1052" y="806"/>
                      <a:pt x="1123" y="761"/>
                    </a:cubicBezTo>
                    <a:cubicBezTo>
                      <a:pt x="786" y="642"/>
                      <a:pt x="465" y="389"/>
                      <a:pt x="175" y="14"/>
                    </a:cubicBezTo>
                    <a:cubicBezTo>
                      <a:pt x="171" y="7"/>
                      <a:pt x="167" y="3"/>
                      <a:pt x="16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8"/>
              <p:cNvSpPr/>
              <p:nvPr/>
            </p:nvSpPr>
            <p:spPr>
              <a:xfrm flipH="1">
                <a:off x="7170619" y="1708067"/>
                <a:ext cx="50677" cy="3704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4" extrusionOk="0">
                    <a:moveTo>
                      <a:pt x="673" y="0"/>
                    </a:moveTo>
                    <a:cubicBezTo>
                      <a:pt x="376" y="59"/>
                      <a:pt x="52" y="403"/>
                      <a:pt x="35" y="417"/>
                    </a:cubicBezTo>
                    <a:cubicBezTo>
                      <a:pt x="0" y="458"/>
                      <a:pt x="0" y="519"/>
                      <a:pt x="41" y="557"/>
                    </a:cubicBezTo>
                    <a:cubicBezTo>
                      <a:pt x="58" y="574"/>
                      <a:pt x="82" y="584"/>
                      <a:pt x="107" y="584"/>
                    </a:cubicBezTo>
                    <a:cubicBezTo>
                      <a:pt x="134" y="584"/>
                      <a:pt x="161" y="574"/>
                      <a:pt x="178" y="553"/>
                    </a:cubicBezTo>
                    <a:cubicBezTo>
                      <a:pt x="219" y="513"/>
                      <a:pt x="298" y="437"/>
                      <a:pt x="386" y="366"/>
                    </a:cubicBezTo>
                    <a:cubicBezTo>
                      <a:pt x="441" y="328"/>
                      <a:pt x="496" y="287"/>
                      <a:pt x="550" y="256"/>
                    </a:cubicBezTo>
                    <a:cubicBezTo>
                      <a:pt x="605" y="226"/>
                      <a:pt x="660" y="205"/>
                      <a:pt x="710" y="195"/>
                    </a:cubicBezTo>
                    <a:cubicBezTo>
                      <a:pt x="762" y="185"/>
                      <a:pt x="799" y="133"/>
                      <a:pt x="789" y="79"/>
                    </a:cubicBezTo>
                    <a:cubicBezTo>
                      <a:pt x="778" y="31"/>
                      <a:pt x="737" y="0"/>
                      <a:pt x="69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8"/>
              <p:cNvSpPr/>
              <p:nvPr/>
            </p:nvSpPr>
            <p:spPr>
              <a:xfrm flipH="1">
                <a:off x="7241153" y="1637220"/>
                <a:ext cx="250402" cy="157484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483" extrusionOk="0">
                    <a:moveTo>
                      <a:pt x="1694" y="1"/>
                    </a:moveTo>
                    <a:cubicBezTo>
                      <a:pt x="1022" y="1"/>
                      <a:pt x="415" y="261"/>
                      <a:pt x="1" y="673"/>
                    </a:cubicBezTo>
                    <a:cubicBezTo>
                      <a:pt x="421" y="1745"/>
                      <a:pt x="1483" y="2397"/>
                      <a:pt x="3876" y="2482"/>
                    </a:cubicBezTo>
                    <a:cubicBezTo>
                      <a:pt x="3924" y="2326"/>
                      <a:pt x="3947" y="2159"/>
                      <a:pt x="3947" y="1988"/>
                    </a:cubicBezTo>
                    <a:cubicBezTo>
                      <a:pt x="3947" y="892"/>
                      <a:pt x="2937" y="1"/>
                      <a:pt x="169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8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8"/>
              <p:cNvSpPr/>
              <p:nvPr/>
            </p:nvSpPr>
            <p:spPr>
              <a:xfrm flipH="1">
                <a:off x="6573468" y="1391317"/>
                <a:ext cx="369197" cy="377188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5947" extrusionOk="0">
                    <a:moveTo>
                      <a:pt x="629" y="393"/>
                    </a:moveTo>
                    <a:cubicBezTo>
                      <a:pt x="1236" y="396"/>
                      <a:pt x="2387" y="424"/>
                      <a:pt x="3404" y="448"/>
                    </a:cubicBezTo>
                    <a:cubicBezTo>
                      <a:pt x="4203" y="468"/>
                      <a:pt x="4896" y="485"/>
                      <a:pt x="5169" y="485"/>
                    </a:cubicBezTo>
                    <a:cubicBezTo>
                      <a:pt x="5217" y="485"/>
                      <a:pt x="5241" y="502"/>
                      <a:pt x="5254" y="519"/>
                    </a:cubicBezTo>
                    <a:cubicBezTo>
                      <a:pt x="5418" y="690"/>
                      <a:pt x="5374" y="1362"/>
                      <a:pt x="5340" y="1905"/>
                    </a:cubicBezTo>
                    <a:cubicBezTo>
                      <a:pt x="5323" y="2181"/>
                      <a:pt x="5306" y="2468"/>
                      <a:pt x="5306" y="2734"/>
                    </a:cubicBezTo>
                    <a:cubicBezTo>
                      <a:pt x="5306" y="3021"/>
                      <a:pt x="5244" y="5530"/>
                      <a:pt x="3097" y="5554"/>
                    </a:cubicBezTo>
                    <a:cubicBezTo>
                      <a:pt x="3073" y="5554"/>
                      <a:pt x="3049" y="5554"/>
                      <a:pt x="3026" y="5554"/>
                    </a:cubicBezTo>
                    <a:cubicBezTo>
                      <a:pt x="1422" y="5554"/>
                      <a:pt x="648" y="4862"/>
                      <a:pt x="540" y="3325"/>
                    </a:cubicBezTo>
                    <a:cubicBezTo>
                      <a:pt x="407" y="1468"/>
                      <a:pt x="519" y="563"/>
                      <a:pt x="629" y="393"/>
                    </a:cubicBezTo>
                    <a:close/>
                    <a:moveTo>
                      <a:pt x="592" y="0"/>
                    </a:moveTo>
                    <a:cubicBezTo>
                      <a:pt x="530" y="0"/>
                      <a:pt x="438" y="21"/>
                      <a:pt x="356" y="109"/>
                    </a:cubicBezTo>
                    <a:cubicBezTo>
                      <a:pt x="1" y="492"/>
                      <a:pt x="72" y="2304"/>
                      <a:pt x="148" y="3353"/>
                    </a:cubicBezTo>
                    <a:cubicBezTo>
                      <a:pt x="270" y="5097"/>
                      <a:pt x="1216" y="5946"/>
                      <a:pt x="3035" y="5946"/>
                    </a:cubicBezTo>
                    <a:lnTo>
                      <a:pt x="3100" y="5946"/>
                    </a:lnTo>
                    <a:cubicBezTo>
                      <a:pt x="5019" y="5926"/>
                      <a:pt x="5698" y="4202"/>
                      <a:pt x="5698" y="2734"/>
                    </a:cubicBezTo>
                    <a:cubicBezTo>
                      <a:pt x="5698" y="2479"/>
                      <a:pt x="5715" y="2202"/>
                      <a:pt x="5732" y="1929"/>
                    </a:cubicBezTo>
                    <a:cubicBezTo>
                      <a:pt x="5780" y="1188"/>
                      <a:pt x="5821" y="547"/>
                      <a:pt x="5541" y="249"/>
                    </a:cubicBezTo>
                    <a:cubicBezTo>
                      <a:pt x="5446" y="147"/>
                      <a:pt x="5315" y="92"/>
                      <a:pt x="5169" y="92"/>
                    </a:cubicBezTo>
                    <a:cubicBezTo>
                      <a:pt x="4899" y="92"/>
                      <a:pt x="4214" y="76"/>
                      <a:pt x="3415" y="55"/>
                    </a:cubicBezTo>
                    <a:cubicBezTo>
                      <a:pt x="2373" y="31"/>
                      <a:pt x="1195" y="0"/>
                      <a:pt x="592" y="0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8"/>
              <p:cNvSpPr/>
              <p:nvPr/>
            </p:nvSpPr>
            <p:spPr>
              <a:xfrm flipH="1">
                <a:off x="6988278" y="1367215"/>
                <a:ext cx="564039" cy="456533"/>
              </a:xfrm>
              <a:custGeom>
                <a:avLst/>
                <a:gdLst/>
                <a:ahLst/>
                <a:cxnLst/>
                <a:rect l="l" t="t" r="r" b="b"/>
                <a:pathLst>
                  <a:path w="8893" h="7198" extrusionOk="0">
                    <a:moveTo>
                      <a:pt x="7462" y="397"/>
                    </a:moveTo>
                    <a:cubicBezTo>
                      <a:pt x="7824" y="397"/>
                      <a:pt x="8258" y="479"/>
                      <a:pt x="8258" y="869"/>
                    </a:cubicBezTo>
                    <a:cubicBezTo>
                      <a:pt x="8258" y="916"/>
                      <a:pt x="8264" y="1004"/>
                      <a:pt x="8271" y="1121"/>
                    </a:cubicBezTo>
                    <a:cubicBezTo>
                      <a:pt x="8326" y="1992"/>
                      <a:pt x="8490" y="4634"/>
                      <a:pt x="7217" y="5989"/>
                    </a:cubicBezTo>
                    <a:cubicBezTo>
                      <a:pt x="6708" y="6531"/>
                      <a:pt x="6011" y="6805"/>
                      <a:pt x="5148" y="6805"/>
                    </a:cubicBezTo>
                    <a:cubicBezTo>
                      <a:pt x="1188" y="6805"/>
                      <a:pt x="393" y="5483"/>
                      <a:pt x="393" y="3353"/>
                    </a:cubicBezTo>
                    <a:lnTo>
                      <a:pt x="393" y="1159"/>
                    </a:lnTo>
                    <a:cubicBezTo>
                      <a:pt x="393" y="602"/>
                      <a:pt x="779" y="397"/>
                      <a:pt x="1020" y="397"/>
                    </a:cubicBezTo>
                    <a:close/>
                    <a:moveTo>
                      <a:pt x="1020" y="1"/>
                    </a:moveTo>
                    <a:cubicBezTo>
                      <a:pt x="598" y="1"/>
                      <a:pt x="0" y="363"/>
                      <a:pt x="0" y="1159"/>
                    </a:cubicBezTo>
                    <a:lnTo>
                      <a:pt x="0" y="3353"/>
                    </a:lnTo>
                    <a:cubicBezTo>
                      <a:pt x="0" y="6084"/>
                      <a:pt x="1491" y="7197"/>
                      <a:pt x="5148" y="7197"/>
                    </a:cubicBezTo>
                    <a:cubicBezTo>
                      <a:pt x="6124" y="7197"/>
                      <a:pt x="6919" y="6883"/>
                      <a:pt x="7503" y="6258"/>
                    </a:cubicBezTo>
                    <a:cubicBezTo>
                      <a:pt x="8893" y="4781"/>
                      <a:pt x="8722" y="2008"/>
                      <a:pt x="8664" y="1097"/>
                    </a:cubicBezTo>
                    <a:cubicBezTo>
                      <a:pt x="8657" y="991"/>
                      <a:pt x="8650" y="913"/>
                      <a:pt x="8650" y="869"/>
                    </a:cubicBezTo>
                    <a:cubicBezTo>
                      <a:pt x="8650" y="325"/>
                      <a:pt x="8206" y="1"/>
                      <a:pt x="7462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8"/>
              <p:cNvSpPr/>
              <p:nvPr/>
            </p:nvSpPr>
            <p:spPr>
              <a:xfrm flipH="1">
                <a:off x="6569726" y="1394995"/>
                <a:ext cx="362728" cy="370465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5841" extrusionOk="0">
                    <a:moveTo>
                      <a:pt x="618" y="386"/>
                    </a:moveTo>
                    <a:cubicBezTo>
                      <a:pt x="1219" y="386"/>
                      <a:pt x="2345" y="417"/>
                      <a:pt x="3346" y="440"/>
                    </a:cubicBezTo>
                    <a:cubicBezTo>
                      <a:pt x="4130" y="461"/>
                      <a:pt x="4810" y="475"/>
                      <a:pt x="5077" y="475"/>
                    </a:cubicBezTo>
                    <a:cubicBezTo>
                      <a:pt x="5127" y="475"/>
                      <a:pt x="5148" y="492"/>
                      <a:pt x="5162" y="509"/>
                    </a:cubicBezTo>
                    <a:cubicBezTo>
                      <a:pt x="5322" y="676"/>
                      <a:pt x="5281" y="1338"/>
                      <a:pt x="5247" y="1871"/>
                    </a:cubicBezTo>
                    <a:cubicBezTo>
                      <a:pt x="5230" y="2140"/>
                      <a:pt x="5213" y="2424"/>
                      <a:pt x="5213" y="2687"/>
                    </a:cubicBezTo>
                    <a:cubicBezTo>
                      <a:pt x="5213" y="2967"/>
                      <a:pt x="5151" y="5431"/>
                      <a:pt x="3045" y="5455"/>
                    </a:cubicBezTo>
                    <a:cubicBezTo>
                      <a:pt x="3021" y="5455"/>
                      <a:pt x="2998" y="5456"/>
                      <a:pt x="2974" y="5456"/>
                    </a:cubicBezTo>
                    <a:cubicBezTo>
                      <a:pt x="1398" y="5456"/>
                      <a:pt x="637" y="4774"/>
                      <a:pt x="530" y="3264"/>
                    </a:cubicBezTo>
                    <a:cubicBezTo>
                      <a:pt x="399" y="1441"/>
                      <a:pt x="512" y="553"/>
                      <a:pt x="618" y="386"/>
                    </a:cubicBezTo>
                    <a:close/>
                    <a:moveTo>
                      <a:pt x="584" y="0"/>
                    </a:moveTo>
                    <a:cubicBezTo>
                      <a:pt x="522" y="0"/>
                      <a:pt x="431" y="18"/>
                      <a:pt x="349" y="106"/>
                    </a:cubicBezTo>
                    <a:cubicBezTo>
                      <a:pt x="0" y="481"/>
                      <a:pt x="72" y="2263"/>
                      <a:pt x="144" y="3291"/>
                    </a:cubicBezTo>
                    <a:cubicBezTo>
                      <a:pt x="267" y="5004"/>
                      <a:pt x="1195" y="5841"/>
                      <a:pt x="2983" y="5841"/>
                    </a:cubicBezTo>
                    <a:lnTo>
                      <a:pt x="3049" y="5841"/>
                    </a:lnTo>
                    <a:cubicBezTo>
                      <a:pt x="4929" y="5820"/>
                      <a:pt x="5598" y="4127"/>
                      <a:pt x="5598" y="2687"/>
                    </a:cubicBezTo>
                    <a:cubicBezTo>
                      <a:pt x="5598" y="2434"/>
                      <a:pt x="5616" y="2161"/>
                      <a:pt x="5633" y="1895"/>
                    </a:cubicBezTo>
                    <a:cubicBezTo>
                      <a:pt x="5677" y="1165"/>
                      <a:pt x="5718" y="536"/>
                      <a:pt x="5445" y="243"/>
                    </a:cubicBezTo>
                    <a:cubicBezTo>
                      <a:pt x="5349" y="144"/>
                      <a:pt x="5223" y="89"/>
                      <a:pt x="5077" y="89"/>
                    </a:cubicBezTo>
                    <a:cubicBezTo>
                      <a:pt x="4814" y="89"/>
                      <a:pt x="4138" y="72"/>
                      <a:pt x="3356" y="54"/>
                    </a:cubicBezTo>
                    <a:cubicBezTo>
                      <a:pt x="2332" y="27"/>
                      <a:pt x="1174" y="0"/>
                      <a:pt x="584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8"/>
              <p:cNvSpPr/>
              <p:nvPr/>
            </p:nvSpPr>
            <p:spPr>
              <a:xfrm flipH="1">
                <a:off x="6977051" y="1371401"/>
                <a:ext cx="554081" cy="448415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7070" extrusionOk="0">
                    <a:moveTo>
                      <a:pt x="7330" y="385"/>
                    </a:moveTo>
                    <a:cubicBezTo>
                      <a:pt x="7685" y="385"/>
                      <a:pt x="8111" y="467"/>
                      <a:pt x="8111" y="850"/>
                    </a:cubicBezTo>
                    <a:cubicBezTo>
                      <a:pt x="8111" y="898"/>
                      <a:pt x="8115" y="984"/>
                      <a:pt x="8125" y="1099"/>
                    </a:cubicBezTo>
                    <a:cubicBezTo>
                      <a:pt x="8176" y="1953"/>
                      <a:pt x="8340" y="4551"/>
                      <a:pt x="7091" y="5882"/>
                    </a:cubicBezTo>
                    <a:cubicBezTo>
                      <a:pt x="6589" y="6411"/>
                      <a:pt x="5906" y="6684"/>
                      <a:pt x="5056" y="6684"/>
                    </a:cubicBezTo>
                    <a:cubicBezTo>
                      <a:pt x="1168" y="6684"/>
                      <a:pt x="387" y="5387"/>
                      <a:pt x="387" y="3291"/>
                    </a:cubicBezTo>
                    <a:lnTo>
                      <a:pt x="387" y="1137"/>
                    </a:lnTo>
                    <a:cubicBezTo>
                      <a:pt x="387" y="590"/>
                      <a:pt x="762" y="385"/>
                      <a:pt x="1001" y="385"/>
                    </a:cubicBezTo>
                    <a:close/>
                    <a:moveTo>
                      <a:pt x="1001" y="0"/>
                    </a:moveTo>
                    <a:cubicBezTo>
                      <a:pt x="584" y="0"/>
                      <a:pt x="1" y="355"/>
                      <a:pt x="1" y="1137"/>
                    </a:cubicBezTo>
                    <a:lnTo>
                      <a:pt x="1" y="3291"/>
                    </a:lnTo>
                    <a:cubicBezTo>
                      <a:pt x="1" y="5974"/>
                      <a:pt x="1465" y="7070"/>
                      <a:pt x="5056" y="7070"/>
                    </a:cubicBezTo>
                    <a:cubicBezTo>
                      <a:pt x="6016" y="7070"/>
                      <a:pt x="6794" y="6759"/>
                      <a:pt x="7371" y="6145"/>
                    </a:cubicBezTo>
                    <a:cubicBezTo>
                      <a:pt x="8736" y="4694"/>
                      <a:pt x="8565" y="1970"/>
                      <a:pt x="8507" y="1075"/>
                    </a:cubicBezTo>
                    <a:cubicBezTo>
                      <a:pt x="8501" y="970"/>
                      <a:pt x="8497" y="894"/>
                      <a:pt x="8497" y="850"/>
                    </a:cubicBezTo>
                    <a:cubicBezTo>
                      <a:pt x="8497" y="317"/>
                      <a:pt x="8060" y="0"/>
                      <a:pt x="733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8"/>
              <p:cNvSpPr/>
              <p:nvPr/>
            </p:nvSpPr>
            <p:spPr>
              <a:xfrm flipH="1">
                <a:off x="6846259" y="1579883"/>
                <a:ext cx="117083" cy="166744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629" extrusionOk="0">
                    <a:moveTo>
                      <a:pt x="78" y="0"/>
                    </a:moveTo>
                    <a:cubicBezTo>
                      <a:pt x="61" y="92"/>
                      <a:pt x="0" y="1666"/>
                      <a:pt x="76" y="1666"/>
                    </a:cubicBezTo>
                    <a:cubicBezTo>
                      <a:pt x="76" y="1666"/>
                      <a:pt x="77" y="1666"/>
                      <a:pt x="78" y="1666"/>
                    </a:cubicBezTo>
                    <a:cubicBezTo>
                      <a:pt x="102" y="1656"/>
                      <a:pt x="220" y="1581"/>
                      <a:pt x="381" y="1504"/>
                    </a:cubicBezTo>
                    <a:lnTo>
                      <a:pt x="381" y="1504"/>
                    </a:lnTo>
                    <a:lnTo>
                      <a:pt x="78" y="0"/>
                    </a:lnTo>
                    <a:close/>
                    <a:moveTo>
                      <a:pt x="1025" y="1324"/>
                    </a:moveTo>
                    <a:cubicBezTo>
                      <a:pt x="805" y="1324"/>
                      <a:pt x="565" y="1416"/>
                      <a:pt x="381" y="1504"/>
                    </a:cubicBezTo>
                    <a:lnTo>
                      <a:pt x="381" y="1504"/>
                    </a:lnTo>
                    <a:lnTo>
                      <a:pt x="607" y="2629"/>
                    </a:lnTo>
                    <a:cubicBezTo>
                      <a:pt x="607" y="2629"/>
                      <a:pt x="1846" y="2134"/>
                      <a:pt x="1480" y="1560"/>
                    </a:cubicBezTo>
                    <a:cubicBezTo>
                      <a:pt x="1370" y="1386"/>
                      <a:pt x="1204" y="1324"/>
                      <a:pt x="1025" y="1324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8"/>
              <p:cNvSpPr/>
              <p:nvPr/>
            </p:nvSpPr>
            <p:spPr>
              <a:xfrm flipH="1">
                <a:off x="6858564" y="1578995"/>
                <a:ext cx="111565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718" extrusionOk="0">
                    <a:moveTo>
                      <a:pt x="103" y="0"/>
                    </a:moveTo>
                    <a:cubicBezTo>
                      <a:pt x="103" y="18"/>
                      <a:pt x="0" y="1643"/>
                      <a:pt x="127" y="1741"/>
                    </a:cubicBezTo>
                    <a:lnTo>
                      <a:pt x="171" y="1772"/>
                    </a:lnTo>
                    <a:lnTo>
                      <a:pt x="212" y="1755"/>
                    </a:lnTo>
                    <a:cubicBezTo>
                      <a:pt x="223" y="1752"/>
                      <a:pt x="246" y="1738"/>
                      <a:pt x="280" y="1718"/>
                    </a:cubicBezTo>
                    <a:cubicBezTo>
                      <a:pt x="632" y="1519"/>
                      <a:pt x="916" y="1419"/>
                      <a:pt x="1131" y="1419"/>
                    </a:cubicBezTo>
                    <a:cubicBezTo>
                      <a:pt x="1307" y="1419"/>
                      <a:pt x="1437" y="1485"/>
                      <a:pt x="1519" y="1618"/>
                    </a:cubicBezTo>
                    <a:cubicBezTo>
                      <a:pt x="1578" y="1708"/>
                      <a:pt x="1591" y="1793"/>
                      <a:pt x="1560" y="1889"/>
                    </a:cubicBezTo>
                    <a:cubicBezTo>
                      <a:pt x="1437" y="2264"/>
                      <a:pt x="694" y="2565"/>
                      <a:pt x="686" y="2568"/>
                    </a:cubicBezTo>
                    <a:lnTo>
                      <a:pt x="744" y="2718"/>
                    </a:lnTo>
                    <a:cubicBezTo>
                      <a:pt x="779" y="2704"/>
                      <a:pt x="1567" y="2387"/>
                      <a:pt x="1714" y="1936"/>
                    </a:cubicBezTo>
                    <a:cubicBezTo>
                      <a:pt x="1759" y="1796"/>
                      <a:pt x="1738" y="1659"/>
                      <a:pt x="1656" y="1530"/>
                    </a:cubicBezTo>
                    <a:cubicBezTo>
                      <a:pt x="1541" y="1349"/>
                      <a:pt x="1369" y="1258"/>
                      <a:pt x="1141" y="1258"/>
                    </a:cubicBezTo>
                    <a:cubicBezTo>
                      <a:pt x="901" y="1258"/>
                      <a:pt x="599" y="1359"/>
                      <a:pt x="236" y="1561"/>
                    </a:cubicBezTo>
                    <a:cubicBezTo>
                      <a:pt x="212" y="1237"/>
                      <a:pt x="246" y="137"/>
                      <a:pt x="263" y="28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8"/>
              <p:cNvSpPr/>
              <p:nvPr/>
            </p:nvSpPr>
            <p:spPr>
              <a:xfrm flipH="1">
                <a:off x="7533482" y="1560601"/>
                <a:ext cx="149810" cy="106808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684" extrusionOk="0">
                    <a:moveTo>
                      <a:pt x="2164" y="0"/>
                    </a:moveTo>
                    <a:lnTo>
                      <a:pt x="0" y="1455"/>
                    </a:lnTo>
                    <a:lnTo>
                      <a:pt x="341" y="1683"/>
                    </a:lnTo>
                    <a:lnTo>
                      <a:pt x="2362" y="342"/>
                    </a:lnTo>
                    <a:lnTo>
                      <a:pt x="2164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8"/>
              <p:cNvSpPr/>
              <p:nvPr/>
            </p:nvSpPr>
            <p:spPr>
              <a:xfrm flipH="1">
                <a:off x="6925288" y="1558889"/>
                <a:ext cx="78203" cy="2518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397" extrusionOk="0">
                    <a:moveTo>
                      <a:pt x="1" y="0"/>
                    </a:moveTo>
                    <a:lnTo>
                      <a:pt x="1" y="396"/>
                    </a:lnTo>
                    <a:lnTo>
                      <a:pt x="1233" y="396"/>
                    </a:lnTo>
                    <a:lnTo>
                      <a:pt x="1233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8"/>
              <p:cNvSpPr/>
              <p:nvPr/>
            </p:nvSpPr>
            <p:spPr>
              <a:xfrm flipH="1">
                <a:off x="6910319" y="1540305"/>
                <a:ext cx="93362" cy="37421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590" extrusionOk="0">
                    <a:moveTo>
                      <a:pt x="0" y="0"/>
                    </a:moveTo>
                    <a:lnTo>
                      <a:pt x="0" y="590"/>
                    </a:lnTo>
                    <a:lnTo>
                      <a:pt x="1472" y="590"/>
                    </a:lnTo>
                    <a:lnTo>
                      <a:pt x="1472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8"/>
              <p:cNvSpPr/>
              <p:nvPr/>
            </p:nvSpPr>
            <p:spPr>
              <a:xfrm flipH="1">
                <a:off x="6582342" y="1420429"/>
                <a:ext cx="17822" cy="33044"/>
              </a:xfrm>
              <a:custGeom>
                <a:avLst/>
                <a:gdLst/>
                <a:ahLst/>
                <a:cxnLst/>
                <a:rect l="l" t="t" r="r" b="b"/>
                <a:pathLst>
                  <a:path w="281" h="521" extrusionOk="0">
                    <a:moveTo>
                      <a:pt x="105" y="1"/>
                    </a:moveTo>
                    <a:cubicBezTo>
                      <a:pt x="53" y="1"/>
                      <a:pt x="0" y="53"/>
                      <a:pt x="38" y="108"/>
                    </a:cubicBezTo>
                    <a:cubicBezTo>
                      <a:pt x="104" y="203"/>
                      <a:pt x="134" y="313"/>
                      <a:pt x="117" y="428"/>
                    </a:cubicBezTo>
                    <a:cubicBezTo>
                      <a:pt x="111" y="484"/>
                      <a:pt x="159" y="521"/>
                      <a:pt x="201" y="521"/>
                    </a:cubicBezTo>
                    <a:cubicBezTo>
                      <a:pt x="230" y="521"/>
                      <a:pt x="255" y="505"/>
                      <a:pt x="260" y="466"/>
                    </a:cubicBezTo>
                    <a:cubicBezTo>
                      <a:pt x="281" y="313"/>
                      <a:pt x="254" y="165"/>
                      <a:pt x="165" y="33"/>
                    </a:cubicBezTo>
                    <a:cubicBezTo>
                      <a:pt x="150" y="10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8"/>
              <p:cNvSpPr/>
              <p:nvPr/>
            </p:nvSpPr>
            <p:spPr>
              <a:xfrm flipH="1">
                <a:off x="6577331" y="1461212"/>
                <a:ext cx="11987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48" extrusionOk="0">
                    <a:moveTo>
                      <a:pt x="93" y="1"/>
                    </a:moveTo>
                    <a:cubicBezTo>
                      <a:pt x="1" y="1"/>
                      <a:pt x="1" y="148"/>
                      <a:pt x="93" y="148"/>
                    </a:cubicBezTo>
                    <a:cubicBezTo>
                      <a:pt x="188" y="148"/>
                      <a:pt x="188" y="1"/>
                      <a:pt x="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8"/>
              <p:cNvSpPr/>
              <p:nvPr/>
            </p:nvSpPr>
            <p:spPr>
              <a:xfrm flipH="1">
                <a:off x="6927000" y="1547091"/>
                <a:ext cx="53721" cy="9894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56" extrusionOk="0">
                    <a:moveTo>
                      <a:pt x="270" y="1"/>
                    </a:moveTo>
                    <a:cubicBezTo>
                      <a:pt x="211" y="1"/>
                      <a:pt x="152" y="1"/>
                      <a:pt x="92" y="2"/>
                    </a:cubicBezTo>
                    <a:cubicBezTo>
                      <a:pt x="0" y="5"/>
                      <a:pt x="0" y="152"/>
                      <a:pt x="92" y="152"/>
                    </a:cubicBezTo>
                    <a:cubicBezTo>
                      <a:pt x="177" y="149"/>
                      <a:pt x="261" y="148"/>
                      <a:pt x="345" y="148"/>
                    </a:cubicBezTo>
                    <a:cubicBezTo>
                      <a:pt x="481" y="148"/>
                      <a:pt x="616" y="151"/>
                      <a:pt x="751" y="155"/>
                    </a:cubicBezTo>
                    <a:cubicBezTo>
                      <a:pt x="752" y="155"/>
                      <a:pt x="753" y="155"/>
                      <a:pt x="755" y="155"/>
                    </a:cubicBezTo>
                    <a:cubicBezTo>
                      <a:pt x="847" y="155"/>
                      <a:pt x="845" y="12"/>
                      <a:pt x="751" y="9"/>
                    </a:cubicBezTo>
                    <a:cubicBezTo>
                      <a:pt x="591" y="4"/>
                      <a:pt x="431" y="1"/>
                      <a:pt x="2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8"/>
              <p:cNvSpPr/>
              <p:nvPr/>
            </p:nvSpPr>
            <p:spPr>
              <a:xfrm flipH="1">
                <a:off x="6997529" y="1388462"/>
                <a:ext cx="29239" cy="43002"/>
              </a:xfrm>
              <a:custGeom>
                <a:avLst/>
                <a:gdLst/>
                <a:ahLst/>
                <a:cxnLst/>
                <a:rect l="l" t="t" r="r" b="b"/>
                <a:pathLst>
                  <a:path w="461" h="678" extrusionOk="0">
                    <a:moveTo>
                      <a:pt x="103" y="1"/>
                    </a:moveTo>
                    <a:cubicBezTo>
                      <a:pt x="48" y="1"/>
                      <a:pt x="0" y="75"/>
                      <a:pt x="50" y="127"/>
                    </a:cubicBezTo>
                    <a:cubicBezTo>
                      <a:pt x="166" y="250"/>
                      <a:pt x="306" y="397"/>
                      <a:pt x="272" y="584"/>
                    </a:cubicBezTo>
                    <a:cubicBezTo>
                      <a:pt x="262" y="640"/>
                      <a:pt x="310" y="678"/>
                      <a:pt x="354" y="678"/>
                    </a:cubicBezTo>
                    <a:cubicBezTo>
                      <a:pt x="382" y="678"/>
                      <a:pt x="409" y="662"/>
                      <a:pt x="415" y="625"/>
                    </a:cubicBezTo>
                    <a:cubicBezTo>
                      <a:pt x="460" y="376"/>
                      <a:pt x="313" y="192"/>
                      <a:pt x="153" y="25"/>
                    </a:cubicBezTo>
                    <a:cubicBezTo>
                      <a:pt x="137" y="8"/>
                      <a:pt x="120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8"/>
              <p:cNvSpPr/>
              <p:nvPr/>
            </p:nvSpPr>
            <p:spPr>
              <a:xfrm flipH="1">
                <a:off x="6998671" y="1438062"/>
                <a:ext cx="11924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48" extrusionOk="0">
                    <a:moveTo>
                      <a:pt x="95" y="1"/>
                    </a:moveTo>
                    <a:cubicBezTo>
                      <a:pt x="0" y="1"/>
                      <a:pt x="0" y="147"/>
                      <a:pt x="95" y="147"/>
                    </a:cubicBezTo>
                    <a:cubicBezTo>
                      <a:pt x="188" y="147"/>
                      <a:pt x="18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8"/>
              <p:cNvSpPr/>
              <p:nvPr/>
            </p:nvSpPr>
            <p:spPr>
              <a:xfrm flipH="1">
                <a:off x="6475344" y="2739630"/>
                <a:ext cx="111121" cy="67801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069" extrusionOk="0">
                    <a:moveTo>
                      <a:pt x="1248" y="1"/>
                    </a:moveTo>
                    <a:cubicBezTo>
                      <a:pt x="1221" y="1"/>
                      <a:pt x="1192" y="3"/>
                      <a:pt x="1164" y="9"/>
                    </a:cubicBezTo>
                    <a:lnTo>
                      <a:pt x="420" y="146"/>
                    </a:lnTo>
                    <a:cubicBezTo>
                      <a:pt x="167" y="193"/>
                      <a:pt x="0" y="436"/>
                      <a:pt x="48" y="688"/>
                    </a:cubicBezTo>
                    <a:cubicBezTo>
                      <a:pt x="90" y="912"/>
                      <a:pt x="285" y="1069"/>
                      <a:pt x="505" y="1069"/>
                    </a:cubicBezTo>
                    <a:cubicBezTo>
                      <a:pt x="533" y="1069"/>
                      <a:pt x="562" y="1066"/>
                      <a:pt x="591" y="1061"/>
                    </a:cubicBezTo>
                    <a:lnTo>
                      <a:pt x="1331" y="924"/>
                    </a:lnTo>
                    <a:cubicBezTo>
                      <a:pt x="1584" y="876"/>
                      <a:pt x="1752" y="634"/>
                      <a:pt x="1703" y="381"/>
                    </a:cubicBezTo>
                    <a:cubicBezTo>
                      <a:pt x="1664" y="160"/>
                      <a:pt x="1466" y="1"/>
                      <a:pt x="124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8"/>
              <p:cNvSpPr/>
              <p:nvPr/>
            </p:nvSpPr>
            <p:spPr>
              <a:xfrm flipH="1">
                <a:off x="6474519" y="2792528"/>
                <a:ext cx="106744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057" extrusionOk="0">
                    <a:moveTo>
                      <a:pt x="1178" y="1"/>
                    </a:moveTo>
                    <a:cubicBezTo>
                      <a:pt x="1151" y="1"/>
                      <a:pt x="1124" y="3"/>
                      <a:pt x="1096" y="8"/>
                    </a:cubicBezTo>
                    <a:lnTo>
                      <a:pt x="420" y="134"/>
                    </a:lnTo>
                    <a:cubicBezTo>
                      <a:pt x="167" y="182"/>
                      <a:pt x="0" y="424"/>
                      <a:pt x="48" y="677"/>
                    </a:cubicBezTo>
                    <a:cubicBezTo>
                      <a:pt x="91" y="899"/>
                      <a:pt x="288" y="1056"/>
                      <a:pt x="509" y="1056"/>
                    </a:cubicBezTo>
                    <a:cubicBezTo>
                      <a:pt x="536" y="1056"/>
                      <a:pt x="563" y="1054"/>
                      <a:pt x="591" y="1049"/>
                    </a:cubicBezTo>
                    <a:lnTo>
                      <a:pt x="1267" y="923"/>
                    </a:lnTo>
                    <a:cubicBezTo>
                      <a:pt x="1516" y="875"/>
                      <a:pt x="1683" y="632"/>
                      <a:pt x="1639" y="380"/>
                    </a:cubicBezTo>
                    <a:cubicBezTo>
                      <a:pt x="1596" y="158"/>
                      <a:pt x="1399" y="1"/>
                      <a:pt x="117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8"/>
              <p:cNvSpPr/>
              <p:nvPr/>
            </p:nvSpPr>
            <p:spPr>
              <a:xfrm flipH="1">
                <a:off x="6486379" y="2845742"/>
                <a:ext cx="87336" cy="6323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997" extrusionOk="0">
                    <a:moveTo>
                      <a:pt x="874" y="1"/>
                    </a:moveTo>
                    <a:cubicBezTo>
                      <a:pt x="846" y="1"/>
                      <a:pt x="817" y="3"/>
                      <a:pt x="789" y="9"/>
                    </a:cubicBezTo>
                    <a:lnTo>
                      <a:pt x="420" y="77"/>
                    </a:lnTo>
                    <a:cubicBezTo>
                      <a:pt x="168" y="121"/>
                      <a:pt x="1" y="367"/>
                      <a:pt x="48" y="617"/>
                    </a:cubicBezTo>
                    <a:cubicBezTo>
                      <a:pt x="87" y="840"/>
                      <a:pt x="284" y="997"/>
                      <a:pt x="503" y="997"/>
                    </a:cubicBezTo>
                    <a:cubicBezTo>
                      <a:pt x="531" y="997"/>
                      <a:pt x="559" y="994"/>
                      <a:pt x="588" y="989"/>
                    </a:cubicBezTo>
                    <a:lnTo>
                      <a:pt x="957" y="920"/>
                    </a:lnTo>
                    <a:cubicBezTo>
                      <a:pt x="1209" y="876"/>
                      <a:pt x="1376" y="630"/>
                      <a:pt x="1329" y="381"/>
                    </a:cubicBezTo>
                    <a:cubicBezTo>
                      <a:pt x="1290" y="157"/>
                      <a:pt x="1092" y="1"/>
                      <a:pt x="874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8"/>
              <p:cNvSpPr/>
              <p:nvPr/>
            </p:nvSpPr>
            <p:spPr>
              <a:xfrm flipH="1">
                <a:off x="7680883" y="2507237"/>
                <a:ext cx="113975" cy="460339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7258" extrusionOk="0">
                    <a:moveTo>
                      <a:pt x="1326" y="0"/>
                    </a:moveTo>
                    <a:cubicBezTo>
                      <a:pt x="1" y="2024"/>
                      <a:pt x="379" y="7257"/>
                      <a:pt x="379" y="7257"/>
                    </a:cubicBezTo>
                    <a:lnTo>
                      <a:pt x="1797" y="644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8"/>
              <p:cNvSpPr/>
              <p:nvPr/>
            </p:nvSpPr>
            <p:spPr>
              <a:xfrm flipH="1">
                <a:off x="7686974" y="3205559"/>
                <a:ext cx="249641" cy="25370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4000" extrusionOk="0">
                    <a:moveTo>
                      <a:pt x="3823" y="1"/>
                    </a:moveTo>
                    <a:cubicBezTo>
                      <a:pt x="3782" y="1"/>
                      <a:pt x="3745" y="27"/>
                      <a:pt x="3731" y="71"/>
                    </a:cubicBezTo>
                    <a:lnTo>
                      <a:pt x="3720" y="105"/>
                    </a:lnTo>
                    <a:cubicBezTo>
                      <a:pt x="3704" y="156"/>
                      <a:pt x="3731" y="211"/>
                      <a:pt x="3782" y="228"/>
                    </a:cubicBezTo>
                    <a:cubicBezTo>
                      <a:pt x="3793" y="231"/>
                      <a:pt x="3802" y="234"/>
                      <a:pt x="3813" y="234"/>
                    </a:cubicBezTo>
                    <a:cubicBezTo>
                      <a:pt x="3854" y="234"/>
                      <a:pt x="3892" y="207"/>
                      <a:pt x="3905" y="166"/>
                    </a:cubicBezTo>
                    <a:lnTo>
                      <a:pt x="3919" y="129"/>
                    </a:lnTo>
                    <a:cubicBezTo>
                      <a:pt x="3936" y="77"/>
                      <a:pt x="3909" y="23"/>
                      <a:pt x="3854" y="6"/>
                    </a:cubicBezTo>
                    <a:cubicBezTo>
                      <a:pt x="3844" y="2"/>
                      <a:pt x="3833" y="1"/>
                      <a:pt x="3823" y="1"/>
                    </a:cubicBezTo>
                    <a:close/>
                    <a:moveTo>
                      <a:pt x="3682" y="407"/>
                    </a:moveTo>
                    <a:cubicBezTo>
                      <a:pt x="3643" y="407"/>
                      <a:pt x="3604" y="430"/>
                      <a:pt x="3588" y="470"/>
                    </a:cubicBezTo>
                    <a:cubicBezTo>
                      <a:pt x="3540" y="592"/>
                      <a:pt x="3489" y="709"/>
                      <a:pt x="3438" y="825"/>
                    </a:cubicBezTo>
                    <a:cubicBezTo>
                      <a:pt x="3413" y="873"/>
                      <a:pt x="3434" y="931"/>
                      <a:pt x="3485" y="955"/>
                    </a:cubicBezTo>
                    <a:cubicBezTo>
                      <a:pt x="3499" y="961"/>
                      <a:pt x="3512" y="965"/>
                      <a:pt x="3526" y="965"/>
                    </a:cubicBezTo>
                    <a:cubicBezTo>
                      <a:pt x="3564" y="965"/>
                      <a:pt x="3598" y="945"/>
                      <a:pt x="3615" y="907"/>
                    </a:cubicBezTo>
                    <a:cubicBezTo>
                      <a:pt x="3670" y="791"/>
                      <a:pt x="3720" y="668"/>
                      <a:pt x="3772" y="542"/>
                    </a:cubicBezTo>
                    <a:cubicBezTo>
                      <a:pt x="3793" y="490"/>
                      <a:pt x="3765" y="433"/>
                      <a:pt x="3714" y="412"/>
                    </a:cubicBezTo>
                    <a:cubicBezTo>
                      <a:pt x="3704" y="408"/>
                      <a:pt x="3693" y="407"/>
                      <a:pt x="3682" y="407"/>
                    </a:cubicBezTo>
                    <a:close/>
                    <a:moveTo>
                      <a:pt x="3348" y="1119"/>
                    </a:moveTo>
                    <a:cubicBezTo>
                      <a:pt x="3314" y="1119"/>
                      <a:pt x="3282" y="1137"/>
                      <a:pt x="3263" y="1170"/>
                    </a:cubicBezTo>
                    <a:cubicBezTo>
                      <a:pt x="3202" y="1289"/>
                      <a:pt x="3137" y="1399"/>
                      <a:pt x="3072" y="1504"/>
                    </a:cubicBezTo>
                    <a:cubicBezTo>
                      <a:pt x="3041" y="1552"/>
                      <a:pt x="3055" y="1613"/>
                      <a:pt x="3103" y="1641"/>
                    </a:cubicBezTo>
                    <a:cubicBezTo>
                      <a:pt x="3117" y="1651"/>
                      <a:pt x="3137" y="1654"/>
                      <a:pt x="3154" y="1654"/>
                    </a:cubicBezTo>
                    <a:cubicBezTo>
                      <a:pt x="3188" y="1654"/>
                      <a:pt x="3219" y="1641"/>
                      <a:pt x="3236" y="1610"/>
                    </a:cubicBezTo>
                    <a:cubicBezTo>
                      <a:pt x="3304" y="1501"/>
                      <a:pt x="3372" y="1385"/>
                      <a:pt x="3438" y="1265"/>
                    </a:cubicBezTo>
                    <a:cubicBezTo>
                      <a:pt x="3462" y="1218"/>
                      <a:pt x="3444" y="1156"/>
                      <a:pt x="3397" y="1132"/>
                    </a:cubicBezTo>
                    <a:cubicBezTo>
                      <a:pt x="3381" y="1123"/>
                      <a:pt x="3364" y="1119"/>
                      <a:pt x="3348" y="1119"/>
                    </a:cubicBezTo>
                    <a:close/>
                    <a:moveTo>
                      <a:pt x="2935" y="1784"/>
                    </a:moveTo>
                    <a:cubicBezTo>
                      <a:pt x="2905" y="1784"/>
                      <a:pt x="2875" y="1799"/>
                      <a:pt x="2857" y="1825"/>
                    </a:cubicBezTo>
                    <a:cubicBezTo>
                      <a:pt x="2782" y="1931"/>
                      <a:pt x="2700" y="2034"/>
                      <a:pt x="2619" y="2133"/>
                    </a:cubicBezTo>
                    <a:cubicBezTo>
                      <a:pt x="2584" y="2174"/>
                      <a:pt x="2591" y="2235"/>
                      <a:pt x="2632" y="2269"/>
                    </a:cubicBezTo>
                    <a:cubicBezTo>
                      <a:pt x="2649" y="2286"/>
                      <a:pt x="2673" y="2292"/>
                      <a:pt x="2693" y="2292"/>
                    </a:cubicBezTo>
                    <a:cubicBezTo>
                      <a:pt x="2724" y="2292"/>
                      <a:pt x="2751" y="2279"/>
                      <a:pt x="2772" y="2259"/>
                    </a:cubicBezTo>
                    <a:cubicBezTo>
                      <a:pt x="2854" y="2156"/>
                      <a:pt x="2936" y="2051"/>
                      <a:pt x="3014" y="1941"/>
                    </a:cubicBezTo>
                    <a:cubicBezTo>
                      <a:pt x="3049" y="1897"/>
                      <a:pt x="3038" y="1835"/>
                      <a:pt x="2994" y="1805"/>
                    </a:cubicBezTo>
                    <a:cubicBezTo>
                      <a:pt x="2976" y="1791"/>
                      <a:pt x="2955" y="1784"/>
                      <a:pt x="2935" y="1784"/>
                    </a:cubicBezTo>
                    <a:close/>
                    <a:moveTo>
                      <a:pt x="2435" y="2389"/>
                    </a:moveTo>
                    <a:cubicBezTo>
                      <a:pt x="2408" y="2389"/>
                      <a:pt x="2382" y="2400"/>
                      <a:pt x="2362" y="2419"/>
                    </a:cubicBezTo>
                    <a:cubicBezTo>
                      <a:pt x="2274" y="2511"/>
                      <a:pt x="2178" y="2604"/>
                      <a:pt x="2086" y="2689"/>
                    </a:cubicBezTo>
                    <a:cubicBezTo>
                      <a:pt x="2045" y="2723"/>
                      <a:pt x="2041" y="2784"/>
                      <a:pt x="2079" y="2825"/>
                    </a:cubicBezTo>
                    <a:cubicBezTo>
                      <a:pt x="2096" y="2850"/>
                      <a:pt x="2123" y="2859"/>
                      <a:pt x="2151" y="2859"/>
                    </a:cubicBezTo>
                    <a:cubicBezTo>
                      <a:pt x="2174" y="2859"/>
                      <a:pt x="2198" y="2850"/>
                      <a:pt x="2215" y="2832"/>
                    </a:cubicBezTo>
                    <a:cubicBezTo>
                      <a:pt x="2315" y="2747"/>
                      <a:pt x="2410" y="2651"/>
                      <a:pt x="2502" y="2555"/>
                    </a:cubicBezTo>
                    <a:cubicBezTo>
                      <a:pt x="2543" y="2518"/>
                      <a:pt x="2540" y="2453"/>
                      <a:pt x="2502" y="2415"/>
                    </a:cubicBezTo>
                    <a:cubicBezTo>
                      <a:pt x="2483" y="2398"/>
                      <a:pt x="2459" y="2389"/>
                      <a:pt x="2435" y="2389"/>
                    </a:cubicBezTo>
                    <a:close/>
                    <a:moveTo>
                      <a:pt x="1848" y="2914"/>
                    </a:moveTo>
                    <a:cubicBezTo>
                      <a:pt x="1828" y="2914"/>
                      <a:pt x="1807" y="2921"/>
                      <a:pt x="1789" y="2935"/>
                    </a:cubicBezTo>
                    <a:cubicBezTo>
                      <a:pt x="1686" y="3013"/>
                      <a:pt x="1580" y="3088"/>
                      <a:pt x="1475" y="3160"/>
                    </a:cubicBezTo>
                    <a:cubicBezTo>
                      <a:pt x="1431" y="3190"/>
                      <a:pt x="1417" y="3252"/>
                      <a:pt x="1447" y="3296"/>
                    </a:cubicBezTo>
                    <a:cubicBezTo>
                      <a:pt x="1467" y="3324"/>
                      <a:pt x="1499" y="3341"/>
                      <a:pt x="1529" y="3341"/>
                    </a:cubicBezTo>
                    <a:cubicBezTo>
                      <a:pt x="1546" y="3341"/>
                      <a:pt x="1567" y="3334"/>
                      <a:pt x="1584" y="3324"/>
                    </a:cubicBezTo>
                    <a:cubicBezTo>
                      <a:pt x="1693" y="3249"/>
                      <a:pt x="1803" y="3170"/>
                      <a:pt x="1908" y="3091"/>
                    </a:cubicBezTo>
                    <a:cubicBezTo>
                      <a:pt x="1952" y="3058"/>
                      <a:pt x="1959" y="2996"/>
                      <a:pt x="1925" y="2952"/>
                    </a:cubicBezTo>
                    <a:cubicBezTo>
                      <a:pt x="1907" y="2928"/>
                      <a:pt x="1878" y="2914"/>
                      <a:pt x="1848" y="2914"/>
                    </a:cubicBezTo>
                    <a:close/>
                    <a:moveTo>
                      <a:pt x="1194" y="3348"/>
                    </a:moveTo>
                    <a:cubicBezTo>
                      <a:pt x="1178" y="3348"/>
                      <a:pt x="1162" y="3353"/>
                      <a:pt x="1147" y="3362"/>
                    </a:cubicBezTo>
                    <a:cubicBezTo>
                      <a:pt x="1034" y="3423"/>
                      <a:pt x="919" y="3480"/>
                      <a:pt x="802" y="3535"/>
                    </a:cubicBezTo>
                    <a:cubicBezTo>
                      <a:pt x="751" y="3559"/>
                      <a:pt x="730" y="3617"/>
                      <a:pt x="755" y="3665"/>
                    </a:cubicBezTo>
                    <a:cubicBezTo>
                      <a:pt x="771" y="3702"/>
                      <a:pt x="805" y="3723"/>
                      <a:pt x="843" y="3723"/>
                    </a:cubicBezTo>
                    <a:cubicBezTo>
                      <a:pt x="857" y="3723"/>
                      <a:pt x="870" y="3720"/>
                      <a:pt x="884" y="3713"/>
                    </a:cubicBezTo>
                    <a:cubicBezTo>
                      <a:pt x="1004" y="3658"/>
                      <a:pt x="1123" y="3597"/>
                      <a:pt x="1242" y="3532"/>
                    </a:cubicBezTo>
                    <a:cubicBezTo>
                      <a:pt x="1287" y="3505"/>
                      <a:pt x="1304" y="3447"/>
                      <a:pt x="1280" y="3398"/>
                    </a:cubicBezTo>
                    <a:cubicBezTo>
                      <a:pt x="1262" y="3366"/>
                      <a:pt x="1228" y="3348"/>
                      <a:pt x="1194" y="3348"/>
                    </a:cubicBezTo>
                    <a:close/>
                    <a:moveTo>
                      <a:pt x="477" y="3677"/>
                    </a:moveTo>
                    <a:cubicBezTo>
                      <a:pt x="467" y="3677"/>
                      <a:pt x="457" y="3678"/>
                      <a:pt x="447" y="3682"/>
                    </a:cubicBezTo>
                    <a:cubicBezTo>
                      <a:pt x="325" y="3730"/>
                      <a:pt x="229" y="3757"/>
                      <a:pt x="164" y="3778"/>
                    </a:cubicBezTo>
                    <a:cubicBezTo>
                      <a:pt x="79" y="3805"/>
                      <a:pt x="58" y="3812"/>
                      <a:pt x="38" y="3833"/>
                    </a:cubicBezTo>
                    <a:cubicBezTo>
                      <a:pt x="0" y="3874"/>
                      <a:pt x="0" y="3935"/>
                      <a:pt x="38" y="3972"/>
                    </a:cubicBezTo>
                    <a:cubicBezTo>
                      <a:pt x="58" y="3992"/>
                      <a:pt x="82" y="4000"/>
                      <a:pt x="106" y="4000"/>
                    </a:cubicBezTo>
                    <a:cubicBezTo>
                      <a:pt x="123" y="4000"/>
                      <a:pt x="144" y="3997"/>
                      <a:pt x="157" y="3986"/>
                    </a:cubicBezTo>
                    <a:cubicBezTo>
                      <a:pt x="171" y="3983"/>
                      <a:pt x="191" y="3976"/>
                      <a:pt x="222" y="3965"/>
                    </a:cubicBezTo>
                    <a:cubicBezTo>
                      <a:pt x="290" y="3945"/>
                      <a:pt x="389" y="3915"/>
                      <a:pt x="512" y="3866"/>
                    </a:cubicBezTo>
                    <a:cubicBezTo>
                      <a:pt x="563" y="3849"/>
                      <a:pt x="591" y="3792"/>
                      <a:pt x="570" y="3740"/>
                    </a:cubicBezTo>
                    <a:cubicBezTo>
                      <a:pt x="557" y="3702"/>
                      <a:pt x="517" y="3677"/>
                      <a:pt x="477" y="3677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8"/>
              <p:cNvSpPr/>
              <p:nvPr/>
            </p:nvSpPr>
            <p:spPr>
              <a:xfrm flipH="1">
                <a:off x="6419402" y="1504025"/>
                <a:ext cx="113340" cy="130021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050" extrusionOk="0">
                    <a:moveTo>
                      <a:pt x="411" y="1"/>
                    </a:moveTo>
                    <a:cubicBezTo>
                      <a:pt x="165" y="1"/>
                      <a:pt x="0" y="387"/>
                      <a:pt x="266" y="558"/>
                    </a:cubicBezTo>
                    <a:cubicBezTo>
                      <a:pt x="727" y="859"/>
                      <a:pt x="1034" y="1305"/>
                      <a:pt x="1164" y="1838"/>
                    </a:cubicBezTo>
                    <a:cubicBezTo>
                      <a:pt x="1201" y="1985"/>
                      <a:pt x="1313" y="2049"/>
                      <a:pt x="1429" y="2049"/>
                    </a:cubicBezTo>
                    <a:cubicBezTo>
                      <a:pt x="1604" y="2049"/>
                      <a:pt x="1787" y="1905"/>
                      <a:pt x="1734" y="1681"/>
                    </a:cubicBezTo>
                    <a:cubicBezTo>
                      <a:pt x="1567" y="1002"/>
                      <a:pt x="1150" y="432"/>
                      <a:pt x="563" y="49"/>
                    </a:cubicBezTo>
                    <a:cubicBezTo>
                      <a:pt x="511" y="15"/>
                      <a:pt x="460" y="1"/>
                      <a:pt x="41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8"/>
              <p:cNvSpPr/>
              <p:nvPr/>
            </p:nvSpPr>
            <p:spPr>
              <a:xfrm flipH="1">
                <a:off x="7156921" y="1045327"/>
                <a:ext cx="157104" cy="290423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579" extrusionOk="0">
                    <a:moveTo>
                      <a:pt x="2191" y="1"/>
                    </a:moveTo>
                    <a:cubicBezTo>
                      <a:pt x="2043" y="1"/>
                      <a:pt x="1886" y="95"/>
                      <a:pt x="1869" y="283"/>
                    </a:cubicBezTo>
                    <a:cubicBezTo>
                      <a:pt x="1736" y="1714"/>
                      <a:pt x="1077" y="2970"/>
                      <a:pt x="182" y="4062"/>
                    </a:cubicBezTo>
                    <a:cubicBezTo>
                      <a:pt x="1" y="4283"/>
                      <a:pt x="196" y="4579"/>
                      <a:pt x="406" y="4579"/>
                    </a:cubicBezTo>
                    <a:cubicBezTo>
                      <a:pt x="473" y="4579"/>
                      <a:pt x="540" y="4549"/>
                      <a:pt x="599" y="4479"/>
                    </a:cubicBezTo>
                    <a:cubicBezTo>
                      <a:pt x="1602" y="3253"/>
                      <a:pt x="2313" y="1885"/>
                      <a:pt x="2459" y="283"/>
                    </a:cubicBezTo>
                    <a:cubicBezTo>
                      <a:pt x="2476" y="94"/>
                      <a:pt x="2338" y="1"/>
                      <a:pt x="219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8"/>
              <p:cNvSpPr/>
              <p:nvPr/>
            </p:nvSpPr>
            <p:spPr>
              <a:xfrm flipH="1">
                <a:off x="7046305" y="1401021"/>
                <a:ext cx="76935" cy="14511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288" extrusionOk="0">
                    <a:moveTo>
                      <a:pt x="400" y="0"/>
                    </a:moveTo>
                    <a:cubicBezTo>
                      <a:pt x="161" y="0"/>
                      <a:pt x="1" y="383"/>
                      <a:pt x="257" y="564"/>
                    </a:cubicBezTo>
                    <a:cubicBezTo>
                      <a:pt x="666" y="851"/>
                      <a:pt x="609" y="1574"/>
                      <a:pt x="588" y="2004"/>
                    </a:cubicBezTo>
                    <a:cubicBezTo>
                      <a:pt x="578" y="2192"/>
                      <a:pt x="721" y="2288"/>
                      <a:pt x="868" y="2288"/>
                    </a:cubicBezTo>
                    <a:cubicBezTo>
                      <a:pt x="1014" y="2288"/>
                      <a:pt x="1168" y="2192"/>
                      <a:pt x="1178" y="2004"/>
                    </a:cubicBezTo>
                    <a:cubicBezTo>
                      <a:pt x="1213" y="1311"/>
                      <a:pt x="1175" y="489"/>
                      <a:pt x="554" y="55"/>
                    </a:cubicBezTo>
                    <a:cubicBezTo>
                      <a:pt x="502" y="18"/>
                      <a:pt x="448" y="0"/>
                      <a:pt x="40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8"/>
              <p:cNvSpPr/>
              <p:nvPr/>
            </p:nvSpPr>
            <p:spPr>
              <a:xfrm flipH="1">
                <a:off x="7039771" y="1560411"/>
                <a:ext cx="48393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91" extrusionOk="0">
                    <a:moveTo>
                      <a:pt x="379" y="0"/>
                    </a:moveTo>
                    <a:cubicBezTo>
                      <a:pt x="1" y="0"/>
                      <a:pt x="1" y="591"/>
                      <a:pt x="379" y="591"/>
                    </a:cubicBezTo>
                    <a:cubicBezTo>
                      <a:pt x="762" y="591"/>
                      <a:pt x="762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8"/>
              <p:cNvSpPr/>
              <p:nvPr/>
            </p:nvSpPr>
            <p:spPr>
              <a:xfrm flipH="1">
                <a:off x="6626677" y="1448020"/>
                <a:ext cx="24989" cy="12520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9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9" y="687"/>
                      <a:pt x="127" y="1345"/>
                      <a:pt x="171" y="1974"/>
                    </a:cubicBezTo>
                    <a:cubicBezTo>
                      <a:pt x="274" y="1936"/>
                      <a:pt x="356" y="1847"/>
                      <a:pt x="363" y="1707"/>
                    </a:cubicBezTo>
                    <a:cubicBezTo>
                      <a:pt x="393" y="1131"/>
                      <a:pt x="369" y="458"/>
                      <a:pt x="1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8"/>
              <p:cNvSpPr/>
              <p:nvPr/>
            </p:nvSpPr>
            <p:spPr>
              <a:xfrm flipH="1">
                <a:off x="6640758" y="1429182"/>
                <a:ext cx="54165" cy="14537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292" extrusionOk="0">
                    <a:moveTo>
                      <a:pt x="270" y="0"/>
                    </a:moveTo>
                    <a:cubicBezTo>
                      <a:pt x="136" y="0"/>
                      <a:pt x="27" y="120"/>
                      <a:pt x="0" y="260"/>
                    </a:cubicBezTo>
                    <a:cubicBezTo>
                      <a:pt x="31" y="325"/>
                      <a:pt x="41" y="393"/>
                      <a:pt x="31" y="462"/>
                    </a:cubicBezTo>
                    <a:cubicBezTo>
                      <a:pt x="54" y="499"/>
                      <a:pt x="86" y="536"/>
                      <a:pt x="126" y="564"/>
                    </a:cubicBezTo>
                    <a:cubicBezTo>
                      <a:pt x="533" y="851"/>
                      <a:pt x="478" y="1578"/>
                      <a:pt x="457" y="2004"/>
                    </a:cubicBezTo>
                    <a:cubicBezTo>
                      <a:pt x="447" y="2195"/>
                      <a:pt x="590" y="2291"/>
                      <a:pt x="738" y="2291"/>
                    </a:cubicBezTo>
                    <a:cubicBezTo>
                      <a:pt x="775" y="2291"/>
                      <a:pt x="815" y="2285"/>
                      <a:pt x="853" y="2271"/>
                    </a:cubicBezTo>
                    <a:cubicBezTo>
                      <a:pt x="809" y="1642"/>
                      <a:pt x="741" y="984"/>
                      <a:pt x="683" y="298"/>
                    </a:cubicBezTo>
                    <a:cubicBezTo>
                      <a:pt x="607" y="209"/>
                      <a:pt x="525" y="127"/>
                      <a:pt x="423" y="55"/>
                    </a:cubicBezTo>
                    <a:cubicBezTo>
                      <a:pt x="372" y="18"/>
                      <a:pt x="317" y="0"/>
                      <a:pt x="27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8"/>
              <p:cNvSpPr/>
              <p:nvPr/>
            </p:nvSpPr>
            <p:spPr>
              <a:xfrm flipH="1">
                <a:off x="6692259" y="1445673"/>
                <a:ext cx="3362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53" h="202" extrusionOk="0">
                    <a:moveTo>
                      <a:pt x="11" y="0"/>
                    </a:moveTo>
                    <a:lnTo>
                      <a:pt x="11" y="0"/>
                    </a:lnTo>
                    <a:cubicBezTo>
                      <a:pt x="1" y="65"/>
                      <a:pt x="7" y="140"/>
                      <a:pt x="42" y="202"/>
                    </a:cubicBezTo>
                    <a:cubicBezTo>
                      <a:pt x="52" y="133"/>
                      <a:pt x="42" y="65"/>
                      <a:pt x="11" y="0"/>
                    </a:cubicBezTo>
                    <a:close/>
                  </a:path>
                </a:pathLst>
              </a:custGeom>
              <a:solidFill>
                <a:srgbClr val="A6A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8"/>
              <p:cNvSpPr/>
              <p:nvPr/>
            </p:nvSpPr>
            <p:spPr>
              <a:xfrm flipH="1">
                <a:off x="6621285" y="1588953"/>
                <a:ext cx="18457" cy="36216"/>
              </a:xfrm>
              <a:custGeom>
                <a:avLst/>
                <a:gdLst/>
                <a:ahLst/>
                <a:cxnLst/>
                <a:rect l="l" t="t" r="r" b="b"/>
                <a:pathLst>
                  <a:path w="291" h="5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196"/>
                      <a:pt x="21" y="387"/>
                      <a:pt x="24" y="571"/>
                    </a:cubicBezTo>
                    <a:cubicBezTo>
                      <a:pt x="290" y="489"/>
                      <a:pt x="281" y="59"/>
                      <a:pt x="0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8"/>
              <p:cNvSpPr/>
              <p:nvPr/>
            </p:nvSpPr>
            <p:spPr>
              <a:xfrm flipH="1">
                <a:off x="6638157" y="1588572"/>
                <a:ext cx="29937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472" h="591" extrusionOk="0">
                    <a:moveTo>
                      <a:pt x="379" y="0"/>
                    </a:moveTo>
                    <a:cubicBezTo>
                      <a:pt x="0" y="0"/>
                      <a:pt x="0" y="591"/>
                      <a:pt x="379" y="591"/>
                    </a:cubicBezTo>
                    <a:cubicBezTo>
                      <a:pt x="413" y="591"/>
                      <a:pt x="444" y="587"/>
                      <a:pt x="471" y="577"/>
                    </a:cubicBezTo>
                    <a:cubicBezTo>
                      <a:pt x="468" y="393"/>
                      <a:pt x="458" y="202"/>
                      <a:pt x="447" y="7"/>
                    </a:cubicBezTo>
                    <a:cubicBezTo>
                      <a:pt x="427" y="3"/>
                      <a:pt x="403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8" name="Google Shape;738;p28"/>
            <p:cNvGrpSpPr/>
            <p:nvPr/>
          </p:nvGrpSpPr>
          <p:grpSpPr>
            <a:xfrm>
              <a:off x="4792158" y="1351068"/>
              <a:ext cx="2055745" cy="3313254"/>
              <a:chOff x="4319342" y="1130177"/>
              <a:chExt cx="2130085" cy="3433068"/>
            </a:xfrm>
          </p:grpSpPr>
          <p:grpSp>
            <p:nvGrpSpPr>
              <p:cNvPr id="739" name="Google Shape;739;p28"/>
              <p:cNvGrpSpPr/>
              <p:nvPr/>
            </p:nvGrpSpPr>
            <p:grpSpPr>
              <a:xfrm>
                <a:off x="4319342" y="1130177"/>
                <a:ext cx="2130085" cy="3433068"/>
                <a:chOff x="4633351" y="1345102"/>
                <a:chExt cx="2130085" cy="3433068"/>
              </a:xfrm>
            </p:grpSpPr>
            <p:sp>
              <p:nvSpPr>
                <p:cNvPr id="740" name="Google Shape;740;p28"/>
                <p:cNvSpPr/>
                <p:nvPr/>
              </p:nvSpPr>
              <p:spPr>
                <a:xfrm>
                  <a:off x="4633351" y="1608896"/>
                  <a:ext cx="2130085" cy="3169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13" h="79620" extrusionOk="0">
                      <a:moveTo>
                        <a:pt x="2909" y="0"/>
                      </a:moveTo>
                      <a:cubicBezTo>
                        <a:pt x="1308" y="0"/>
                        <a:pt x="1" y="1308"/>
                        <a:pt x="1" y="2905"/>
                      </a:cubicBezTo>
                      <a:lnTo>
                        <a:pt x="1" y="76714"/>
                      </a:lnTo>
                      <a:cubicBezTo>
                        <a:pt x="1" y="78312"/>
                        <a:pt x="1308" y="79619"/>
                        <a:pt x="2909" y="79619"/>
                      </a:cubicBezTo>
                      <a:lnTo>
                        <a:pt x="50604" y="79619"/>
                      </a:lnTo>
                      <a:cubicBezTo>
                        <a:pt x="52202" y="79619"/>
                        <a:pt x="53513" y="78312"/>
                        <a:pt x="53513" y="76714"/>
                      </a:cubicBezTo>
                      <a:lnTo>
                        <a:pt x="53513" y="2905"/>
                      </a:lnTo>
                      <a:cubicBezTo>
                        <a:pt x="53513" y="1308"/>
                        <a:pt x="52202" y="0"/>
                        <a:pt x="50604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28"/>
                <p:cNvSpPr/>
                <p:nvPr/>
              </p:nvSpPr>
              <p:spPr>
                <a:xfrm>
                  <a:off x="4740707" y="1768557"/>
                  <a:ext cx="1915257" cy="2900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16" h="72858" extrusionOk="0">
                      <a:moveTo>
                        <a:pt x="2708" y="0"/>
                      </a:moveTo>
                      <a:cubicBezTo>
                        <a:pt x="1219" y="0"/>
                        <a:pt x="1" y="1219"/>
                        <a:pt x="1" y="2707"/>
                      </a:cubicBezTo>
                      <a:lnTo>
                        <a:pt x="1" y="70153"/>
                      </a:lnTo>
                      <a:cubicBezTo>
                        <a:pt x="1" y="71641"/>
                        <a:pt x="1219" y="72857"/>
                        <a:pt x="2708" y="72857"/>
                      </a:cubicBezTo>
                      <a:lnTo>
                        <a:pt x="45412" y="72857"/>
                      </a:lnTo>
                      <a:cubicBezTo>
                        <a:pt x="46900" y="72857"/>
                        <a:pt x="48115" y="71641"/>
                        <a:pt x="48115" y="70153"/>
                      </a:cubicBezTo>
                      <a:lnTo>
                        <a:pt x="48115" y="2707"/>
                      </a:lnTo>
                      <a:cubicBezTo>
                        <a:pt x="48115" y="1219"/>
                        <a:pt x="46900" y="0"/>
                        <a:pt x="45412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28"/>
                <p:cNvSpPr/>
                <p:nvPr/>
              </p:nvSpPr>
              <p:spPr>
                <a:xfrm>
                  <a:off x="4799421" y="1783484"/>
                  <a:ext cx="1797833" cy="2820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66" h="70847" extrusionOk="0">
                      <a:moveTo>
                        <a:pt x="2970" y="1"/>
                      </a:moveTo>
                      <a:cubicBezTo>
                        <a:pt x="1338" y="1"/>
                        <a:pt x="0" y="1335"/>
                        <a:pt x="0" y="2967"/>
                      </a:cubicBezTo>
                      <a:lnTo>
                        <a:pt x="0" y="67880"/>
                      </a:lnTo>
                      <a:cubicBezTo>
                        <a:pt x="0" y="69512"/>
                        <a:pt x="1338" y="70847"/>
                        <a:pt x="2970" y="70847"/>
                      </a:cubicBezTo>
                      <a:lnTo>
                        <a:pt x="42199" y="70847"/>
                      </a:lnTo>
                      <a:cubicBezTo>
                        <a:pt x="43831" y="70847"/>
                        <a:pt x="45166" y="69512"/>
                        <a:pt x="45166" y="67880"/>
                      </a:cubicBezTo>
                      <a:lnTo>
                        <a:pt x="45166" y="2967"/>
                      </a:lnTo>
                      <a:cubicBezTo>
                        <a:pt x="45166" y="1335"/>
                        <a:pt x="43831" y="1"/>
                        <a:pt x="4219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28"/>
                <p:cNvSpPr/>
                <p:nvPr/>
              </p:nvSpPr>
              <p:spPr>
                <a:xfrm>
                  <a:off x="5025120" y="210957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28"/>
                <p:cNvSpPr/>
                <p:nvPr/>
              </p:nvSpPr>
              <p:spPr>
                <a:xfrm>
                  <a:off x="6087975" y="203617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1"/>
                        <a:pt x="7162" y="2903"/>
                      </a:cubicBezTo>
                      <a:lnTo>
                        <a:pt x="7162" y="4537"/>
                      </a:lnTo>
                      <a:cubicBezTo>
                        <a:pt x="7162" y="5893"/>
                        <a:pt x="6032" y="6992"/>
                        <a:pt x="4646" y="6992"/>
                      </a:cubicBezTo>
                      <a:lnTo>
                        <a:pt x="2973" y="6992"/>
                      </a:lnTo>
                      <a:cubicBezTo>
                        <a:pt x="1585" y="6992"/>
                        <a:pt x="458" y="5893"/>
                        <a:pt x="458" y="4537"/>
                      </a:cubicBezTo>
                      <a:lnTo>
                        <a:pt x="458" y="2903"/>
                      </a:lnTo>
                      <a:cubicBezTo>
                        <a:pt x="458" y="1551"/>
                        <a:pt x="1585" y="448"/>
                        <a:pt x="2973" y="448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3"/>
                      </a:cubicBezTo>
                      <a:lnTo>
                        <a:pt x="0" y="4537"/>
                      </a:lnTo>
                      <a:cubicBezTo>
                        <a:pt x="0" y="6139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9"/>
                        <a:pt x="7619" y="4537"/>
                      </a:cubicBezTo>
                      <a:lnTo>
                        <a:pt x="7619" y="2903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28"/>
                <p:cNvSpPr/>
                <p:nvPr/>
              </p:nvSpPr>
              <p:spPr>
                <a:xfrm>
                  <a:off x="5025120" y="2591906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3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3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28"/>
                <p:cNvSpPr/>
                <p:nvPr/>
              </p:nvSpPr>
              <p:spPr>
                <a:xfrm>
                  <a:off x="6087975" y="251870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4"/>
                      </a:moveTo>
                      <a:cubicBezTo>
                        <a:pt x="6032" y="444"/>
                        <a:pt x="7162" y="1546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89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9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46"/>
                        <a:pt x="1585" y="444"/>
                        <a:pt x="2973" y="444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4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4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28"/>
                <p:cNvSpPr/>
                <p:nvPr/>
              </p:nvSpPr>
              <p:spPr>
                <a:xfrm>
                  <a:off x="5025120" y="3079437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28"/>
                <p:cNvSpPr/>
                <p:nvPr/>
              </p:nvSpPr>
              <p:spPr>
                <a:xfrm>
                  <a:off x="6087975" y="3006074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0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92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92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50"/>
                        <a:pt x="1585" y="448"/>
                        <a:pt x="2973" y="448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8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8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28"/>
                <p:cNvSpPr/>
                <p:nvPr/>
              </p:nvSpPr>
              <p:spPr>
                <a:xfrm>
                  <a:off x="5021420" y="4094835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28"/>
                <p:cNvSpPr/>
                <p:nvPr/>
              </p:nvSpPr>
              <p:spPr>
                <a:xfrm>
                  <a:off x="5025120" y="221812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100"/>
                        <a:pt x="1" y="222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2"/>
                      </a:cubicBezTo>
                      <a:cubicBezTo>
                        <a:pt x="24087" y="100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28"/>
                <p:cNvSpPr/>
                <p:nvPr/>
              </p:nvSpPr>
              <p:spPr>
                <a:xfrm>
                  <a:off x="5025120" y="2700656"/>
                  <a:ext cx="958783" cy="17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4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3"/>
                        <a:pt x="229" y="443"/>
                      </a:cubicBezTo>
                      <a:lnTo>
                        <a:pt x="23858" y="443"/>
                      </a:lnTo>
                      <a:cubicBezTo>
                        <a:pt x="23985" y="443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28"/>
                <p:cNvSpPr/>
                <p:nvPr/>
              </p:nvSpPr>
              <p:spPr>
                <a:xfrm>
                  <a:off x="5025120" y="3187987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28"/>
                <p:cNvSpPr/>
                <p:nvPr/>
              </p:nvSpPr>
              <p:spPr>
                <a:xfrm>
                  <a:off x="5021420" y="4203505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28"/>
                <p:cNvSpPr/>
                <p:nvPr/>
              </p:nvSpPr>
              <p:spPr>
                <a:xfrm>
                  <a:off x="6084275" y="4021592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28"/>
                <p:cNvSpPr/>
                <p:nvPr/>
              </p:nvSpPr>
              <p:spPr>
                <a:xfrm>
                  <a:off x="6103659" y="2002457"/>
                  <a:ext cx="304747" cy="273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28"/>
                <p:cNvSpPr/>
                <p:nvPr/>
              </p:nvSpPr>
              <p:spPr>
                <a:xfrm>
                  <a:off x="5282465" y="1608896"/>
                  <a:ext cx="831885" cy="15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4012" extrusionOk="0">
                      <a:moveTo>
                        <a:pt x="18" y="0"/>
                      </a:moveTo>
                      <a:cubicBezTo>
                        <a:pt x="8" y="103"/>
                        <a:pt x="0" y="208"/>
                        <a:pt x="0" y="314"/>
                      </a:cubicBezTo>
                      <a:lnTo>
                        <a:pt x="0" y="4011"/>
                      </a:lnTo>
                      <a:lnTo>
                        <a:pt x="20899" y="4011"/>
                      </a:lnTo>
                      <a:lnTo>
                        <a:pt x="20899" y="314"/>
                      </a:lnTo>
                      <a:cubicBezTo>
                        <a:pt x="20899" y="208"/>
                        <a:pt x="20892" y="103"/>
                        <a:pt x="208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28"/>
                <p:cNvSpPr/>
                <p:nvPr/>
              </p:nvSpPr>
              <p:spPr>
                <a:xfrm>
                  <a:off x="5282465" y="1768557"/>
                  <a:ext cx="831885" cy="14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376" extrusionOk="0">
                      <a:moveTo>
                        <a:pt x="0" y="0"/>
                      </a:moveTo>
                      <a:lnTo>
                        <a:pt x="0" y="317"/>
                      </a:lnTo>
                      <a:lnTo>
                        <a:pt x="0" y="376"/>
                      </a:lnTo>
                      <a:lnTo>
                        <a:pt x="20899" y="376"/>
                      </a:lnTo>
                      <a:lnTo>
                        <a:pt x="20899" y="317"/>
                      </a:lnTo>
                      <a:lnTo>
                        <a:pt x="20899" y="0"/>
                      </a:lnTo>
                      <a:close/>
                    </a:path>
                  </a:pathLst>
                </a:custGeom>
                <a:solidFill>
                  <a:srgbClr val="4E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28"/>
                <p:cNvSpPr/>
                <p:nvPr/>
              </p:nvSpPr>
              <p:spPr>
                <a:xfrm>
                  <a:off x="5282465" y="1783484"/>
                  <a:ext cx="831885" cy="104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2623" extrusionOk="0">
                      <a:moveTo>
                        <a:pt x="0" y="1"/>
                      </a:moveTo>
                      <a:cubicBezTo>
                        <a:pt x="31" y="1448"/>
                        <a:pt x="1253" y="2622"/>
                        <a:pt x="2742" y="2622"/>
                      </a:cubicBezTo>
                      <a:lnTo>
                        <a:pt x="18154" y="2622"/>
                      </a:lnTo>
                      <a:cubicBezTo>
                        <a:pt x="19642" y="2622"/>
                        <a:pt x="20865" y="1448"/>
                        <a:pt x="20899" y="1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28"/>
                <p:cNvSpPr/>
                <p:nvPr/>
              </p:nvSpPr>
              <p:spPr>
                <a:xfrm>
                  <a:off x="5282465" y="1345102"/>
                  <a:ext cx="831885" cy="515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12963" extrusionOk="0">
                      <a:moveTo>
                        <a:pt x="12098" y="1599"/>
                      </a:moveTo>
                      <a:cubicBezTo>
                        <a:pt x="12505" y="1599"/>
                        <a:pt x="12836" y="1923"/>
                        <a:pt x="12836" y="2319"/>
                      </a:cubicBezTo>
                      <a:cubicBezTo>
                        <a:pt x="12836" y="2715"/>
                        <a:pt x="12505" y="3036"/>
                        <a:pt x="12098" y="3036"/>
                      </a:cubicBezTo>
                      <a:lnTo>
                        <a:pt x="8798" y="3036"/>
                      </a:lnTo>
                      <a:cubicBezTo>
                        <a:pt x="8391" y="3036"/>
                        <a:pt x="8060" y="2715"/>
                        <a:pt x="8060" y="2319"/>
                      </a:cubicBezTo>
                      <a:cubicBezTo>
                        <a:pt x="8060" y="1923"/>
                        <a:pt x="8391" y="1599"/>
                        <a:pt x="8798" y="1599"/>
                      </a:cubicBezTo>
                      <a:close/>
                      <a:moveTo>
                        <a:pt x="7930" y="1"/>
                      </a:moveTo>
                      <a:cubicBezTo>
                        <a:pt x="6422" y="1"/>
                        <a:pt x="5185" y="1206"/>
                        <a:pt x="5185" y="2681"/>
                      </a:cubicBezTo>
                      <a:lnTo>
                        <a:pt x="5185" y="3593"/>
                      </a:lnTo>
                      <a:lnTo>
                        <a:pt x="2742" y="3593"/>
                      </a:lnTo>
                      <a:cubicBezTo>
                        <a:pt x="1233" y="3593"/>
                        <a:pt x="0" y="4797"/>
                        <a:pt x="0" y="6272"/>
                      </a:cubicBezTo>
                      <a:lnTo>
                        <a:pt x="0" y="10286"/>
                      </a:lnTo>
                      <a:cubicBezTo>
                        <a:pt x="0" y="11757"/>
                        <a:pt x="1233" y="12963"/>
                        <a:pt x="2742" y="12963"/>
                      </a:cubicBezTo>
                      <a:lnTo>
                        <a:pt x="18154" y="12963"/>
                      </a:lnTo>
                      <a:cubicBezTo>
                        <a:pt x="19663" y="12963"/>
                        <a:pt x="20899" y="11757"/>
                        <a:pt x="20899" y="10286"/>
                      </a:cubicBezTo>
                      <a:lnTo>
                        <a:pt x="20899" y="6272"/>
                      </a:lnTo>
                      <a:cubicBezTo>
                        <a:pt x="20899" y="4797"/>
                        <a:pt x="19663" y="3593"/>
                        <a:pt x="18154" y="3593"/>
                      </a:cubicBezTo>
                      <a:lnTo>
                        <a:pt x="15710" y="3593"/>
                      </a:lnTo>
                      <a:lnTo>
                        <a:pt x="15710" y="2681"/>
                      </a:lnTo>
                      <a:cubicBezTo>
                        <a:pt x="15710" y="1206"/>
                        <a:pt x="14478" y="1"/>
                        <a:pt x="12968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28"/>
                <p:cNvSpPr/>
                <p:nvPr/>
              </p:nvSpPr>
              <p:spPr>
                <a:xfrm>
                  <a:off x="5336282" y="1680745"/>
                  <a:ext cx="35227" cy="2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1" extrusionOk="0">
                      <a:moveTo>
                        <a:pt x="444" y="1"/>
                      </a:moveTo>
                      <a:cubicBezTo>
                        <a:pt x="3" y="1"/>
                        <a:pt x="0" y="670"/>
                        <a:pt x="444" y="670"/>
                      </a:cubicBezTo>
                      <a:cubicBezTo>
                        <a:pt x="884" y="670"/>
                        <a:pt x="884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28"/>
                <p:cNvSpPr/>
                <p:nvPr/>
              </p:nvSpPr>
              <p:spPr>
                <a:xfrm>
                  <a:off x="5338471" y="1726363"/>
                  <a:ext cx="126381" cy="9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2484" extrusionOk="0">
                      <a:moveTo>
                        <a:pt x="457" y="1"/>
                      </a:moveTo>
                      <a:cubicBezTo>
                        <a:pt x="286" y="1"/>
                        <a:pt x="101" y="107"/>
                        <a:pt x="75" y="319"/>
                      </a:cubicBezTo>
                      <a:cubicBezTo>
                        <a:pt x="0" y="927"/>
                        <a:pt x="102" y="1538"/>
                        <a:pt x="608" y="1944"/>
                      </a:cubicBezTo>
                      <a:cubicBezTo>
                        <a:pt x="1195" y="2419"/>
                        <a:pt x="2004" y="2460"/>
                        <a:pt x="2731" y="2483"/>
                      </a:cubicBezTo>
                      <a:cubicBezTo>
                        <a:pt x="2735" y="2484"/>
                        <a:pt x="2740" y="2484"/>
                        <a:pt x="2744" y="2484"/>
                      </a:cubicBezTo>
                      <a:cubicBezTo>
                        <a:pt x="3175" y="2484"/>
                        <a:pt x="3167" y="1828"/>
                        <a:pt x="2731" y="1814"/>
                      </a:cubicBezTo>
                      <a:cubicBezTo>
                        <a:pt x="2195" y="1798"/>
                        <a:pt x="1563" y="1798"/>
                        <a:pt x="1106" y="1477"/>
                      </a:cubicBezTo>
                      <a:cubicBezTo>
                        <a:pt x="710" y="1200"/>
                        <a:pt x="706" y="756"/>
                        <a:pt x="758" y="319"/>
                      </a:cubicBezTo>
                      <a:cubicBezTo>
                        <a:pt x="785" y="106"/>
                        <a:pt x="628" y="1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28"/>
                <p:cNvSpPr/>
                <p:nvPr/>
              </p:nvSpPr>
              <p:spPr>
                <a:xfrm>
                  <a:off x="5021420" y="3604223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28"/>
                <p:cNvSpPr/>
                <p:nvPr/>
              </p:nvSpPr>
              <p:spPr>
                <a:xfrm>
                  <a:off x="5021420" y="3712893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28"/>
                <p:cNvSpPr/>
                <p:nvPr/>
              </p:nvSpPr>
              <p:spPr>
                <a:xfrm>
                  <a:off x="6084275" y="3530980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5" name="Google Shape;765;p28"/>
              <p:cNvSpPr/>
              <p:nvPr/>
            </p:nvSpPr>
            <p:spPr>
              <a:xfrm>
                <a:off x="5789650" y="2289345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9"/>
          <p:cNvSpPr txBox="1">
            <a:spLocks noGrp="1"/>
          </p:cNvSpPr>
          <p:nvPr>
            <p:ph type="subTitle" idx="1"/>
          </p:nvPr>
        </p:nvSpPr>
        <p:spPr>
          <a:xfrm>
            <a:off x="5370471" y="1405799"/>
            <a:ext cx="3276817" cy="3155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" sz="1500" dirty="0" smtClean="0"/>
              <a:t>Não isolamento do cânone </a:t>
            </a:r>
            <a:r>
              <a:rPr lang="es" sz="1500" dirty="0" smtClean="0">
                <a:sym typeface="Wingdings" panose="05000000000000000000" pitchFamily="2" charset="2"/>
              </a:rPr>
              <a:t> hibridização;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500" dirty="0" smtClean="0"/>
              <a:t>Variação linguística;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500" dirty="0" smtClean="0"/>
              <a:t>Valorização dos eixos;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500" dirty="0" smtClean="0"/>
              <a:t>Campos de atuação: contextualização dos usos linguísticos;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500" dirty="0" smtClean="0"/>
              <a:t>Vida cotidiana / artístico-literário / práticas de estudo e pesquisa / jornalístico-midiático / atuação na vida pública (vida pública – AI);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500" dirty="0" smtClean="0"/>
              <a:t>Arte + Educação Física;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500" dirty="0" smtClean="0"/>
              <a:t>Alfabetização como foco da ação pedagógica.</a:t>
            </a:r>
          </a:p>
        </p:txBody>
      </p:sp>
      <p:grpSp>
        <p:nvGrpSpPr>
          <p:cNvPr id="777" name="Google Shape;777;p29"/>
          <p:cNvGrpSpPr/>
          <p:nvPr/>
        </p:nvGrpSpPr>
        <p:grpSpPr>
          <a:xfrm>
            <a:off x="755856" y="1978199"/>
            <a:ext cx="3078801" cy="2763652"/>
            <a:chOff x="755856" y="1978199"/>
            <a:chExt cx="3078801" cy="2763652"/>
          </a:xfrm>
        </p:grpSpPr>
        <p:sp>
          <p:nvSpPr>
            <p:cNvPr id="778" name="Google Shape;778;p29"/>
            <p:cNvSpPr/>
            <p:nvPr/>
          </p:nvSpPr>
          <p:spPr>
            <a:xfrm>
              <a:off x="1368680" y="3485360"/>
              <a:ext cx="1335134" cy="1076407"/>
            </a:xfrm>
            <a:custGeom>
              <a:avLst/>
              <a:gdLst/>
              <a:ahLst/>
              <a:cxnLst/>
              <a:rect l="l" t="t" r="r" b="b"/>
              <a:pathLst>
                <a:path w="37965" h="30608" extrusionOk="0">
                  <a:moveTo>
                    <a:pt x="2551" y="0"/>
                  </a:moveTo>
                  <a:cubicBezTo>
                    <a:pt x="0" y="0"/>
                    <a:pt x="1410" y="11200"/>
                    <a:pt x="1190" y="13802"/>
                  </a:cubicBezTo>
                  <a:cubicBezTo>
                    <a:pt x="961" y="16579"/>
                    <a:pt x="5280" y="30454"/>
                    <a:pt x="11444" y="30606"/>
                  </a:cubicBezTo>
                  <a:cubicBezTo>
                    <a:pt x="11492" y="30607"/>
                    <a:pt x="11541" y="30608"/>
                    <a:pt x="11589" y="30608"/>
                  </a:cubicBezTo>
                  <a:cubicBezTo>
                    <a:pt x="17757" y="30608"/>
                    <a:pt x="26883" y="20806"/>
                    <a:pt x="28560" y="19659"/>
                  </a:cubicBezTo>
                  <a:cubicBezTo>
                    <a:pt x="29584" y="18960"/>
                    <a:pt x="30646" y="18372"/>
                    <a:pt x="31218" y="18372"/>
                  </a:cubicBezTo>
                  <a:cubicBezTo>
                    <a:pt x="31465" y="18372"/>
                    <a:pt x="31621" y="18481"/>
                    <a:pt x="31644" y="18736"/>
                  </a:cubicBezTo>
                  <a:cubicBezTo>
                    <a:pt x="31686" y="19221"/>
                    <a:pt x="32104" y="20972"/>
                    <a:pt x="32801" y="20972"/>
                  </a:cubicBezTo>
                  <a:cubicBezTo>
                    <a:pt x="33248" y="20972"/>
                    <a:pt x="33535" y="20230"/>
                    <a:pt x="33683" y="19704"/>
                  </a:cubicBezTo>
                  <a:cubicBezTo>
                    <a:pt x="33702" y="19637"/>
                    <a:pt x="33759" y="19603"/>
                    <a:pt x="33816" y="19603"/>
                  </a:cubicBezTo>
                  <a:cubicBezTo>
                    <a:pt x="33871" y="19603"/>
                    <a:pt x="33925" y="19634"/>
                    <a:pt x="33945" y="19696"/>
                  </a:cubicBezTo>
                  <a:cubicBezTo>
                    <a:pt x="34117" y="20196"/>
                    <a:pt x="34437" y="20894"/>
                    <a:pt x="34880" y="20894"/>
                  </a:cubicBezTo>
                  <a:cubicBezTo>
                    <a:pt x="35368" y="20894"/>
                    <a:pt x="35664" y="20249"/>
                    <a:pt x="35799" y="19865"/>
                  </a:cubicBezTo>
                  <a:cubicBezTo>
                    <a:pt x="35814" y="19818"/>
                    <a:pt x="35854" y="19794"/>
                    <a:pt x="35895" y="19794"/>
                  </a:cubicBezTo>
                  <a:cubicBezTo>
                    <a:pt x="35934" y="19794"/>
                    <a:pt x="35972" y="19814"/>
                    <a:pt x="35992" y="19856"/>
                  </a:cubicBezTo>
                  <a:cubicBezTo>
                    <a:pt x="36152" y="20196"/>
                    <a:pt x="36491" y="20742"/>
                    <a:pt x="37034" y="20742"/>
                  </a:cubicBezTo>
                  <a:cubicBezTo>
                    <a:pt x="37061" y="20742"/>
                    <a:pt x="37088" y="20740"/>
                    <a:pt x="37115" y="20738"/>
                  </a:cubicBezTo>
                  <a:cubicBezTo>
                    <a:pt x="37965" y="20664"/>
                    <a:pt x="37501" y="17966"/>
                    <a:pt x="37501" y="17966"/>
                  </a:cubicBezTo>
                  <a:cubicBezTo>
                    <a:pt x="37261" y="16219"/>
                    <a:pt x="35560" y="15271"/>
                    <a:pt x="32620" y="15271"/>
                  </a:cubicBezTo>
                  <a:cubicBezTo>
                    <a:pt x="31798" y="15271"/>
                    <a:pt x="30879" y="15345"/>
                    <a:pt x="29869" y="15496"/>
                  </a:cubicBezTo>
                  <a:cubicBezTo>
                    <a:pt x="25891" y="16096"/>
                    <a:pt x="15345" y="23714"/>
                    <a:pt x="11547" y="23714"/>
                  </a:cubicBezTo>
                  <a:cubicBezTo>
                    <a:pt x="10931" y="23714"/>
                    <a:pt x="10492" y="23514"/>
                    <a:pt x="10288" y="23051"/>
                  </a:cubicBezTo>
                  <a:cubicBezTo>
                    <a:pt x="8824" y="19738"/>
                    <a:pt x="6432" y="1855"/>
                    <a:pt x="3119" y="157"/>
                  </a:cubicBezTo>
                  <a:cubicBezTo>
                    <a:pt x="2911" y="50"/>
                    <a:pt x="2722" y="0"/>
                    <a:pt x="2551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1361928" y="3455046"/>
              <a:ext cx="332649" cy="604424"/>
            </a:xfrm>
            <a:custGeom>
              <a:avLst/>
              <a:gdLst/>
              <a:ahLst/>
              <a:cxnLst/>
              <a:rect l="l" t="t" r="r" b="b"/>
              <a:pathLst>
                <a:path w="9459" h="17187" extrusionOk="0">
                  <a:moveTo>
                    <a:pt x="2918" y="0"/>
                  </a:moveTo>
                  <a:cubicBezTo>
                    <a:pt x="1187" y="0"/>
                    <a:pt x="710" y="3076"/>
                    <a:pt x="369" y="6194"/>
                  </a:cubicBezTo>
                  <a:cubicBezTo>
                    <a:pt x="0" y="9579"/>
                    <a:pt x="1321" y="17187"/>
                    <a:pt x="1321" y="17187"/>
                  </a:cubicBezTo>
                  <a:lnTo>
                    <a:pt x="9459" y="14492"/>
                  </a:lnTo>
                  <a:cubicBezTo>
                    <a:pt x="9459" y="14492"/>
                    <a:pt x="5497" y="649"/>
                    <a:pt x="3380" y="67"/>
                  </a:cubicBezTo>
                  <a:cubicBezTo>
                    <a:pt x="3217" y="22"/>
                    <a:pt x="3063" y="0"/>
                    <a:pt x="2918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2948709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8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8" y="1301"/>
                  </a:cubicBezTo>
                  <a:lnTo>
                    <a:pt x="2153" y="1301"/>
                  </a:lnTo>
                  <a:cubicBezTo>
                    <a:pt x="2157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7" y="0"/>
                    <a:pt x="2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2840816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13" y="1301"/>
                  </a:cubicBezTo>
                  <a:lnTo>
                    <a:pt x="2154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269986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4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4" y="1301"/>
                  </a:cubicBezTo>
                  <a:lnTo>
                    <a:pt x="2155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259587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9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9" y="1301"/>
                  </a:cubicBezTo>
                  <a:lnTo>
                    <a:pt x="2155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249174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3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3" y="1301"/>
                  </a:cubicBezTo>
                  <a:lnTo>
                    <a:pt x="2154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2339437" y="4237727"/>
              <a:ext cx="125653" cy="45753"/>
            </a:xfrm>
            <a:custGeom>
              <a:avLst/>
              <a:gdLst/>
              <a:ahLst/>
              <a:cxnLst/>
              <a:rect l="l" t="t" r="r" b="b"/>
              <a:pathLst>
                <a:path w="3573" h="1301" extrusionOk="0">
                  <a:moveTo>
                    <a:pt x="12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2" y="1301"/>
                  </a:cubicBezTo>
                  <a:lnTo>
                    <a:pt x="3565" y="1301"/>
                  </a:lnTo>
                  <a:cubicBezTo>
                    <a:pt x="3569" y="1301"/>
                    <a:pt x="3573" y="1297"/>
                    <a:pt x="3573" y="1288"/>
                  </a:cubicBezTo>
                  <a:lnTo>
                    <a:pt x="3573" y="12"/>
                  </a:lnTo>
                  <a:cubicBezTo>
                    <a:pt x="3573" y="4"/>
                    <a:pt x="3569" y="0"/>
                    <a:pt x="35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2322416" y="4281862"/>
              <a:ext cx="741120" cy="130858"/>
            </a:xfrm>
            <a:custGeom>
              <a:avLst/>
              <a:gdLst/>
              <a:ahLst/>
              <a:cxnLst/>
              <a:rect l="l" t="t" r="r" b="b"/>
              <a:pathLst>
                <a:path w="21074" h="372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3708"/>
                  </a:lnTo>
                  <a:cubicBezTo>
                    <a:pt x="0" y="3712"/>
                    <a:pt x="4" y="3720"/>
                    <a:pt x="13" y="3720"/>
                  </a:cubicBezTo>
                  <a:lnTo>
                    <a:pt x="21062" y="3720"/>
                  </a:lnTo>
                  <a:cubicBezTo>
                    <a:pt x="21070" y="3720"/>
                    <a:pt x="21073" y="3712"/>
                    <a:pt x="21073" y="3708"/>
                  </a:cubicBezTo>
                  <a:lnTo>
                    <a:pt x="21073" y="12"/>
                  </a:lnTo>
                  <a:cubicBezTo>
                    <a:pt x="21073" y="4"/>
                    <a:pt x="21070" y="0"/>
                    <a:pt x="210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763769" y="3400783"/>
              <a:ext cx="993412" cy="1338475"/>
            </a:xfrm>
            <a:custGeom>
              <a:avLst/>
              <a:gdLst/>
              <a:ahLst/>
              <a:cxnLst/>
              <a:rect l="l" t="t" r="r" b="b"/>
              <a:pathLst>
                <a:path w="28248" h="38060" extrusionOk="0">
                  <a:moveTo>
                    <a:pt x="15584" y="0"/>
                  </a:moveTo>
                  <a:cubicBezTo>
                    <a:pt x="14397" y="0"/>
                    <a:pt x="13573" y="309"/>
                    <a:pt x="13573" y="309"/>
                  </a:cubicBezTo>
                  <a:cubicBezTo>
                    <a:pt x="10340" y="494"/>
                    <a:pt x="5172" y="7508"/>
                    <a:pt x="2588" y="16002"/>
                  </a:cubicBezTo>
                  <a:cubicBezTo>
                    <a:pt x="0" y="24492"/>
                    <a:pt x="1297" y="38060"/>
                    <a:pt x="1297" y="38060"/>
                  </a:cubicBezTo>
                  <a:lnTo>
                    <a:pt x="28248" y="38060"/>
                  </a:lnTo>
                  <a:cubicBezTo>
                    <a:pt x="28248" y="38060"/>
                    <a:pt x="22911" y="4375"/>
                    <a:pt x="19954" y="1700"/>
                  </a:cubicBezTo>
                  <a:cubicBezTo>
                    <a:pt x="18449" y="335"/>
                    <a:pt x="16820" y="0"/>
                    <a:pt x="15584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821478" y="2419724"/>
              <a:ext cx="1580744" cy="1183035"/>
            </a:xfrm>
            <a:custGeom>
              <a:avLst/>
              <a:gdLst/>
              <a:ahLst/>
              <a:cxnLst/>
              <a:rect l="l" t="t" r="r" b="b"/>
              <a:pathLst>
                <a:path w="44949" h="33640" extrusionOk="0">
                  <a:moveTo>
                    <a:pt x="43609" y="0"/>
                  </a:moveTo>
                  <a:cubicBezTo>
                    <a:pt x="43604" y="0"/>
                    <a:pt x="43600" y="0"/>
                    <a:pt x="43595" y="1"/>
                  </a:cubicBezTo>
                  <a:cubicBezTo>
                    <a:pt x="37127" y="83"/>
                    <a:pt x="9491" y="440"/>
                    <a:pt x="3101" y="521"/>
                  </a:cubicBezTo>
                  <a:cubicBezTo>
                    <a:pt x="2367" y="530"/>
                    <a:pt x="1776" y="1129"/>
                    <a:pt x="1776" y="1859"/>
                  </a:cubicBezTo>
                  <a:lnTo>
                    <a:pt x="1776" y="11945"/>
                  </a:lnTo>
                  <a:cubicBezTo>
                    <a:pt x="1776" y="11945"/>
                    <a:pt x="0" y="14828"/>
                    <a:pt x="1407" y="19426"/>
                  </a:cubicBezTo>
                  <a:cubicBezTo>
                    <a:pt x="2502" y="22989"/>
                    <a:pt x="8125" y="23462"/>
                    <a:pt x="10603" y="23490"/>
                  </a:cubicBezTo>
                  <a:cubicBezTo>
                    <a:pt x="11251" y="23498"/>
                    <a:pt x="11771" y="24036"/>
                    <a:pt x="11771" y="24683"/>
                  </a:cubicBezTo>
                  <a:lnTo>
                    <a:pt x="11771" y="29359"/>
                  </a:lnTo>
                  <a:cubicBezTo>
                    <a:pt x="11771" y="29359"/>
                    <a:pt x="13305" y="31812"/>
                    <a:pt x="15512" y="33223"/>
                  </a:cubicBezTo>
                  <a:cubicBezTo>
                    <a:pt x="15970" y="33515"/>
                    <a:pt x="16399" y="33639"/>
                    <a:pt x="16791" y="33639"/>
                  </a:cubicBezTo>
                  <a:cubicBezTo>
                    <a:pt x="18291" y="33639"/>
                    <a:pt x="19252" y="31827"/>
                    <a:pt x="19252" y="30709"/>
                  </a:cubicBezTo>
                  <a:lnTo>
                    <a:pt x="19252" y="26353"/>
                  </a:lnTo>
                  <a:cubicBezTo>
                    <a:pt x="19252" y="26353"/>
                    <a:pt x="29679" y="25742"/>
                    <a:pt x="36487" y="25188"/>
                  </a:cubicBezTo>
                  <a:cubicBezTo>
                    <a:pt x="43296" y="24638"/>
                    <a:pt x="44948" y="19733"/>
                    <a:pt x="44948" y="17522"/>
                  </a:cubicBezTo>
                  <a:lnTo>
                    <a:pt x="44948" y="1342"/>
                  </a:lnTo>
                  <a:cubicBezTo>
                    <a:pt x="44948" y="600"/>
                    <a:pt x="44350" y="0"/>
                    <a:pt x="43609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960353" y="2923986"/>
              <a:ext cx="247122" cy="185966"/>
            </a:xfrm>
            <a:custGeom>
              <a:avLst/>
              <a:gdLst/>
              <a:ahLst/>
              <a:cxnLst/>
              <a:rect l="l" t="t" r="r" b="b"/>
              <a:pathLst>
                <a:path w="7027" h="5288" extrusionOk="0">
                  <a:moveTo>
                    <a:pt x="4091" y="1"/>
                  </a:moveTo>
                  <a:cubicBezTo>
                    <a:pt x="3610" y="1"/>
                    <a:pt x="3088" y="172"/>
                    <a:pt x="2539" y="608"/>
                  </a:cubicBezTo>
                  <a:cubicBezTo>
                    <a:pt x="1" y="2626"/>
                    <a:pt x="2539" y="4836"/>
                    <a:pt x="2539" y="4836"/>
                  </a:cubicBezTo>
                  <a:cubicBezTo>
                    <a:pt x="3152" y="5177"/>
                    <a:pt x="3829" y="5288"/>
                    <a:pt x="4449" y="5288"/>
                  </a:cubicBezTo>
                  <a:cubicBezTo>
                    <a:pt x="5607" y="5288"/>
                    <a:pt x="6571" y="4902"/>
                    <a:pt x="6571" y="4902"/>
                  </a:cubicBezTo>
                  <a:lnTo>
                    <a:pt x="6571" y="4902"/>
                  </a:lnTo>
                  <a:cubicBezTo>
                    <a:pt x="6425" y="4945"/>
                    <a:pt x="6268" y="4965"/>
                    <a:pt x="6106" y="4965"/>
                  </a:cubicBezTo>
                  <a:cubicBezTo>
                    <a:pt x="5047" y="4965"/>
                    <a:pt x="3812" y="4099"/>
                    <a:pt x="4492" y="3081"/>
                  </a:cubicBezTo>
                  <a:cubicBezTo>
                    <a:pt x="4993" y="2329"/>
                    <a:pt x="5899" y="2195"/>
                    <a:pt x="6481" y="2195"/>
                  </a:cubicBezTo>
                  <a:cubicBezTo>
                    <a:pt x="6804" y="2195"/>
                    <a:pt x="7027" y="2236"/>
                    <a:pt x="7027" y="2236"/>
                  </a:cubicBezTo>
                  <a:cubicBezTo>
                    <a:pt x="7027" y="2236"/>
                    <a:pt x="5828" y="1"/>
                    <a:pt x="4091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998455" y="3157391"/>
              <a:ext cx="66959" cy="32600"/>
            </a:xfrm>
            <a:custGeom>
              <a:avLst/>
              <a:gdLst/>
              <a:ahLst/>
              <a:cxnLst/>
              <a:rect l="l" t="t" r="r" b="b"/>
              <a:pathLst>
                <a:path w="1904" h="927" extrusionOk="0">
                  <a:moveTo>
                    <a:pt x="1" y="0"/>
                  </a:moveTo>
                  <a:lnTo>
                    <a:pt x="771" y="927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450655" y="2940163"/>
              <a:ext cx="384838" cy="336694"/>
            </a:xfrm>
            <a:custGeom>
              <a:avLst/>
              <a:gdLst/>
              <a:ahLst/>
              <a:cxnLst/>
              <a:rect l="l" t="t" r="r" b="b"/>
              <a:pathLst>
                <a:path w="10943" h="9574" extrusionOk="0">
                  <a:moveTo>
                    <a:pt x="5471" y="0"/>
                  </a:moveTo>
                  <a:cubicBezTo>
                    <a:pt x="2448" y="0"/>
                    <a:pt x="0" y="2141"/>
                    <a:pt x="0" y="4786"/>
                  </a:cubicBezTo>
                  <a:cubicBezTo>
                    <a:pt x="0" y="7427"/>
                    <a:pt x="2448" y="9573"/>
                    <a:pt x="5471" y="9573"/>
                  </a:cubicBezTo>
                  <a:cubicBezTo>
                    <a:pt x="8494" y="9573"/>
                    <a:pt x="10942" y="7427"/>
                    <a:pt x="10942" y="4786"/>
                  </a:cubicBezTo>
                  <a:cubicBezTo>
                    <a:pt x="10942" y="2141"/>
                    <a:pt x="8494" y="0"/>
                    <a:pt x="5471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2189589" y="2945614"/>
              <a:ext cx="214803" cy="258376"/>
            </a:xfrm>
            <a:custGeom>
              <a:avLst/>
              <a:gdLst/>
              <a:ahLst/>
              <a:cxnLst/>
              <a:rect l="l" t="t" r="r" b="b"/>
              <a:pathLst>
                <a:path w="6108" h="7347" extrusionOk="0">
                  <a:moveTo>
                    <a:pt x="4528" y="1"/>
                  </a:moveTo>
                  <a:cubicBezTo>
                    <a:pt x="2026" y="1"/>
                    <a:pt x="0" y="1650"/>
                    <a:pt x="0" y="3679"/>
                  </a:cubicBezTo>
                  <a:cubicBezTo>
                    <a:pt x="0" y="5612"/>
                    <a:pt x="1829" y="7191"/>
                    <a:pt x="4154" y="7346"/>
                  </a:cubicBezTo>
                  <a:cubicBezTo>
                    <a:pt x="5631" y="5702"/>
                    <a:pt x="6107" y="3749"/>
                    <a:pt x="6107" y="2568"/>
                  </a:cubicBezTo>
                  <a:lnTo>
                    <a:pt x="6107" y="234"/>
                  </a:lnTo>
                  <a:cubicBezTo>
                    <a:pt x="5615" y="87"/>
                    <a:pt x="5085" y="1"/>
                    <a:pt x="4528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755856" y="1978199"/>
              <a:ext cx="1943497" cy="926031"/>
            </a:xfrm>
            <a:custGeom>
              <a:avLst/>
              <a:gdLst/>
              <a:ahLst/>
              <a:cxnLst/>
              <a:rect l="l" t="t" r="r" b="b"/>
              <a:pathLst>
                <a:path w="55264" h="26332" extrusionOk="0">
                  <a:moveTo>
                    <a:pt x="15341" y="1"/>
                  </a:moveTo>
                  <a:cubicBezTo>
                    <a:pt x="14337" y="1"/>
                    <a:pt x="12723" y="2528"/>
                    <a:pt x="12723" y="2528"/>
                  </a:cubicBezTo>
                  <a:cubicBezTo>
                    <a:pt x="12723" y="2528"/>
                    <a:pt x="12326" y="696"/>
                    <a:pt x="10697" y="696"/>
                  </a:cubicBezTo>
                  <a:cubicBezTo>
                    <a:pt x="10498" y="696"/>
                    <a:pt x="10281" y="723"/>
                    <a:pt x="10044" y="785"/>
                  </a:cubicBezTo>
                  <a:cubicBezTo>
                    <a:pt x="8592" y="1158"/>
                    <a:pt x="9885" y="2556"/>
                    <a:pt x="10902" y="3446"/>
                  </a:cubicBezTo>
                  <a:cubicBezTo>
                    <a:pt x="4053" y="3491"/>
                    <a:pt x="0" y="10919"/>
                    <a:pt x="0" y="15989"/>
                  </a:cubicBezTo>
                  <a:cubicBezTo>
                    <a:pt x="0" y="21074"/>
                    <a:pt x="2912" y="26160"/>
                    <a:pt x="2912" y="26160"/>
                  </a:cubicBezTo>
                  <a:cubicBezTo>
                    <a:pt x="2912" y="26160"/>
                    <a:pt x="3663" y="23724"/>
                    <a:pt x="5369" y="22547"/>
                  </a:cubicBezTo>
                  <a:cubicBezTo>
                    <a:pt x="6732" y="21606"/>
                    <a:pt x="8352" y="21206"/>
                    <a:pt x="9502" y="21206"/>
                  </a:cubicBezTo>
                  <a:cubicBezTo>
                    <a:pt x="9694" y="21206"/>
                    <a:pt x="9874" y="21217"/>
                    <a:pt x="10037" y="21239"/>
                  </a:cubicBezTo>
                  <a:cubicBezTo>
                    <a:pt x="11685" y="21456"/>
                    <a:pt x="14084" y="24385"/>
                    <a:pt x="15368" y="26103"/>
                  </a:cubicBezTo>
                  <a:cubicBezTo>
                    <a:pt x="15483" y="26260"/>
                    <a:pt x="15649" y="26331"/>
                    <a:pt x="15812" y="26331"/>
                  </a:cubicBezTo>
                  <a:cubicBezTo>
                    <a:pt x="16084" y="26331"/>
                    <a:pt x="16352" y="26135"/>
                    <a:pt x="16377" y="25812"/>
                  </a:cubicBezTo>
                  <a:lnTo>
                    <a:pt x="17029" y="17846"/>
                  </a:lnTo>
                  <a:lnTo>
                    <a:pt x="33120" y="17846"/>
                  </a:lnTo>
                  <a:lnTo>
                    <a:pt x="34604" y="13229"/>
                  </a:lnTo>
                  <a:lnTo>
                    <a:pt x="36015" y="18003"/>
                  </a:lnTo>
                  <a:lnTo>
                    <a:pt x="53541" y="18003"/>
                  </a:lnTo>
                  <a:cubicBezTo>
                    <a:pt x="53541" y="18003"/>
                    <a:pt x="55264" y="3368"/>
                    <a:pt x="38284" y="3368"/>
                  </a:cubicBezTo>
                  <a:cubicBezTo>
                    <a:pt x="24289" y="3368"/>
                    <a:pt x="19482" y="3422"/>
                    <a:pt x="14372" y="3438"/>
                  </a:cubicBezTo>
                  <a:cubicBezTo>
                    <a:pt x="15065" y="2511"/>
                    <a:pt x="16344" y="612"/>
                    <a:pt x="15647" y="99"/>
                  </a:cubicBezTo>
                  <a:cubicBezTo>
                    <a:pt x="15555" y="31"/>
                    <a:pt x="15452" y="1"/>
                    <a:pt x="15341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887548" y="2723523"/>
              <a:ext cx="399257" cy="173235"/>
            </a:xfrm>
            <a:custGeom>
              <a:avLst/>
              <a:gdLst/>
              <a:ahLst/>
              <a:cxnLst/>
              <a:rect l="l" t="t" r="r" b="b"/>
              <a:pathLst>
                <a:path w="11353" h="4926" extrusionOk="0">
                  <a:moveTo>
                    <a:pt x="5356" y="1"/>
                  </a:moveTo>
                  <a:cubicBezTo>
                    <a:pt x="1674" y="1"/>
                    <a:pt x="0" y="3232"/>
                    <a:pt x="0" y="3232"/>
                  </a:cubicBezTo>
                  <a:cubicBezTo>
                    <a:pt x="0" y="3232"/>
                    <a:pt x="1129" y="1113"/>
                    <a:pt x="4425" y="1113"/>
                  </a:cubicBezTo>
                  <a:cubicBezTo>
                    <a:pt x="4634" y="1113"/>
                    <a:pt x="4851" y="1122"/>
                    <a:pt x="5078" y="1140"/>
                  </a:cubicBezTo>
                  <a:cubicBezTo>
                    <a:pt x="8880" y="1448"/>
                    <a:pt x="11353" y="4926"/>
                    <a:pt x="11353" y="4926"/>
                  </a:cubicBezTo>
                  <a:cubicBezTo>
                    <a:pt x="11353" y="4926"/>
                    <a:pt x="8551" y="144"/>
                    <a:pt x="5652" y="8"/>
                  </a:cubicBezTo>
                  <a:cubicBezTo>
                    <a:pt x="5552" y="3"/>
                    <a:pt x="5453" y="1"/>
                    <a:pt x="5356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28461" y="2624045"/>
              <a:ext cx="196938" cy="96886"/>
            </a:xfrm>
            <a:custGeom>
              <a:avLst/>
              <a:gdLst/>
              <a:ahLst/>
              <a:cxnLst/>
              <a:rect l="l" t="t" r="r" b="b"/>
              <a:pathLst>
                <a:path w="5600" h="2755" extrusionOk="0">
                  <a:moveTo>
                    <a:pt x="3706" y="0"/>
                  </a:moveTo>
                  <a:cubicBezTo>
                    <a:pt x="2062" y="0"/>
                    <a:pt x="1" y="989"/>
                    <a:pt x="99" y="2754"/>
                  </a:cubicBezTo>
                  <a:lnTo>
                    <a:pt x="5600" y="905"/>
                  </a:lnTo>
                  <a:cubicBezTo>
                    <a:pt x="5365" y="291"/>
                    <a:pt x="4597" y="0"/>
                    <a:pt x="3706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2247439" y="2639800"/>
              <a:ext cx="160891" cy="91471"/>
            </a:xfrm>
            <a:custGeom>
              <a:avLst/>
              <a:gdLst/>
              <a:ahLst/>
              <a:cxnLst/>
              <a:rect l="l" t="t" r="r" b="b"/>
              <a:pathLst>
                <a:path w="4575" h="2601" extrusionOk="0">
                  <a:moveTo>
                    <a:pt x="1426" y="1"/>
                  </a:moveTo>
                  <a:cubicBezTo>
                    <a:pt x="1008" y="1"/>
                    <a:pt x="646" y="161"/>
                    <a:pt x="434" y="559"/>
                  </a:cubicBezTo>
                  <a:cubicBezTo>
                    <a:pt x="1" y="1378"/>
                    <a:pt x="2043" y="2600"/>
                    <a:pt x="3277" y="2600"/>
                  </a:cubicBezTo>
                  <a:cubicBezTo>
                    <a:pt x="3607" y="2600"/>
                    <a:pt x="3880" y="2513"/>
                    <a:pt x="4031" y="2306"/>
                  </a:cubicBezTo>
                  <a:cubicBezTo>
                    <a:pt x="4575" y="1567"/>
                    <a:pt x="2731" y="1"/>
                    <a:pt x="1426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990367" y="3055652"/>
              <a:ext cx="99278" cy="80815"/>
            </a:xfrm>
            <a:custGeom>
              <a:avLst/>
              <a:gdLst/>
              <a:ahLst/>
              <a:cxnLst/>
              <a:rect l="l" t="t" r="r" b="b"/>
              <a:pathLst>
                <a:path w="2823" h="2298" extrusionOk="0">
                  <a:moveTo>
                    <a:pt x="225" y="0"/>
                  </a:moveTo>
                  <a:cubicBezTo>
                    <a:pt x="217" y="0"/>
                    <a:pt x="210" y="0"/>
                    <a:pt x="202" y="1"/>
                  </a:cubicBezTo>
                  <a:cubicBezTo>
                    <a:pt x="87" y="18"/>
                    <a:pt x="0" y="120"/>
                    <a:pt x="17" y="239"/>
                  </a:cubicBezTo>
                  <a:cubicBezTo>
                    <a:pt x="25" y="297"/>
                    <a:pt x="197" y="1663"/>
                    <a:pt x="870" y="2134"/>
                  </a:cubicBezTo>
                  <a:cubicBezTo>
                    <a:pt x="1030" y="2241"/>
                    <a:pt x="1202" y="2298"/>
                    <a:pt x="1383" y="2298"/>
                  </a:cubicBezTo>
                  <a:cubicBezTo>
                    <a:pt x="1457" y="2298"/>
                    <a:pt x="1535" y="2286"/>
                    <a:pt x="1613" y="2269"/>
                  </a:cubicBezTo>
                  <a:cubicBezTo>
                    <a:pt x="2601" y="2036"/>
                    <a:pt x="2822" y="949"/>
                    <a:pt x="2802" y="412"/>
                  </a:cubicBezTo>
                  <a:cubicBezTo>
                    <a:pt x="2798" y="295"/>
                    <a:pt x="2711" y="206"/>
                    <a:pt x="2592" y="206"/>
                  </a:cubicBezTo>
                  <a:cubicBezTo>
                    <a:pt x="2589" y="206"/>
                    <a:pt x="2587" y="206"/>
                    <a:pt x="2584" y="206"/>
                  </a:cubicBezTo>
                  <a:cubicBezTo>
                    <a:pt x="2466" y="211"/>
                    <a:pt x="2376" y="309"/>
                    <a:pt x="2379" y="427"/>
                  </a:cubicBezTo>
                  <a:cubicBezTo>
                    <a:pt x="2379" y="440"/>
                    <a:pt x="2412" y="1642"/>
                    <a:pt x="1514" y="1855"/>
                  </a:cubicBezTo>
                  <a:cubicBezTo>
                    <a:pt x="1469" y="1866"/>
                    <a:pt x="1426" y="1872"/>
                    <a:pt x="1384" y="1872"/>
                  </a:cubicBezTo>
                  <a:cubicBezTo>
                    <a:pt x="1288" y="1872"/>
                    <a:pt x="1199" y="1843"/>
                    <a:pt x="1117" y="1786"/>
                  </a:cubicBezTo>
                  <a:cubicBezTo>
                    <a:pt x="685" y="1486"/>
                    <a:pt x="481" y="531"/>
                    <a:pt x="435" y="186"/>
                  </a:cubicBezTo>
                  <a:cubicBezTo>
                    <a:pt x="424" y="79"/>
                    <a:pt x="333" y="0"/>
                    <a:pt x="225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292543" y="2484537"/>
              <a:ext cx="1358063" cy="709821"/>
            </a:xfrm>
            <a:custGeom>
              <a:avLst/>
              <a:gdLst/>
              <a:ahLst/>
              <a:cxnLst/>
              <a:rect l="l" t="t" r="r" b="b"/>
              <a:pathLst>
                <a:path w="38617" h="20184" extrusionOk="0">
                  <a:moveTo>
                    <a:pt x="30875" y="1656"/>
                  </a:moveTo>
                  <a:cubicBezTo>
                    <a:pt x="31113" y="1656"/>
                    <a:pt x="31351" y="1675"/>
                    <a:pt x="31591" y="1714"/>
                  </a:cubicBezTo>
                  <a:cubicBezTo>
                    <a:pt x="34999" y="2276"/>
                    <a:pt x="34695" y="6750"/>
                    <a:pt x="34593" y="8531"/>
                  </a:cubicBezTo>
                  <a:cubicBezTo>
                    <a:pt x="34491" y="10310"/>
                    <a:pt x="34186" y="15954"/>
                    <a:pt x="28895" y="16209"/>
                  </a:cubicBezTo>
                  <a:cubicBezTo>
                    <a:pt x="28766" y="16215"/>
                    <a:pt x="28641" y="16218"/>
                    <a:pt x="28518" y="16218"/>
                  </a:cubicBezTo>
                  <a:cubicBezTo>
                    <a:pt x="23604" y="16218"/>
                    <a:pt x="23528" y="11342"/>
                    <a:pt x="24421" y="7817"/>
                  </a:cubicBezTo>
                  <a:cubicBezTo>
                    <a:pt x="25267" y="4480"/>
                    <a:pt x="27973" y="1656"/>
                    <a:pt x="30875" y="1656"/>
                  </a:cubicBezTo>
                  <a:close/>
                  <a:moveTo>
                    <a:pt x="11542" y="1612"/>
                  </a:moveTo>
                  <a:cubicBezTo>
                    <a:pt x="15840" y="1612"/>
                    <a:pt x="19967" y="8208"/>
                    <a:pt x="15881" y="14121"/>
                  </a:cubicBezTo>
                  <a:cubicBezTo>
                    <a:pt x="14224" y="16520"/>
                    <a:pt x="12269" y="17582"/>
                    <a:pt x="10450" y="17582"/>
                  </a:cubicBezTo>
                  <a:cubicBezTo>
                    <a:pt x="7660" y="17582"/>
                    <a:pt x="5190" y="15084"/>
                    <a:pt x="4606" y="11081"/>
                  </a:cubicBezTo>
                  <a:cubicBezTo>
                    <a:pt x="3828" y="5741"/>
                    <a:pt x="6062" y="2079"/>
                    <a:pt x="11181" y="1627"/>
                  </a:cubicBezTo>
                  <a:cubicBezTo>
                    <a:pt x="11301" y="1617"/>
                    <a:pt x="11421" y="1612"/>
                    <a:pt x="11542" y="1612"/>
                  </a:cubicBezTo>
                  <a:close/>
                  <a:moveTo>
                    <a:pt x="10398" y="0"/>
                  </a:moveTo>
                  <a:cubicBezTo>
                    <a:pt x="4018" y="0"/>
                    <a:pt x="1" y="2661"/>
                    <a:pt x="1" y="2661"/>
                  </a:cubicBezTo>
                  <a:lnTo>
                    <a:pt x="112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4"/>
                    <a:pt x="9638" y="20184"/>
                  </a:cubicBezTo>
                  <a:cubicBezTo>
                    <a:pt x="9837" y="20184"/>
                    <a:pt x="10041" y="20177"/>
                    <a:pt x="10251" y="20162"/>
                  </a:cubicBezTo>
                  <a:cubicBezTo>
                    <a:pt x="19138" y="19539"/>
                    <a:pt x="19593" y="10479"/>
                    <a:pt x="19593" y="10479"/>
                  </a:cubicBezTo>
                  <a:lnTo>
                    <a:pt x="22018" y="10511"/>
                  </a:lnTo>
                  <a:cubicBezTo>
                    <a:pt x="22018" y="10511"/>
                    <a:pt x="20676" y="18474"/>
                    <a:pt x="28371" y="18474"/>
                  </a:cubicBezTo>
                  <a:cubicBezTo>
                    <a:pt x="28555" y="18474"/>
                    <a:pt x="28743" y="18469"/>
                    <a:pt x="28937" y="18460"/>
                  </a:cubicBezTo>
                  <a:cubicBezTo>
                    <a:pt x="37259" y="18066"/>
                    <a:pt x="36467" y="8497"/>
                    <a:pt x="36467" y="8497"/>
                  </a:cubicBezTo>
                  <a:lnTo>
                    <a:pt x="37940" y="8100"/>
                  </a:lnTo>
                  <a:lnTo>
                    <a:pt x="38616" y="3457"/>
                  </a:lnTo>
                  <a:cubicBezTo>
                    <a:pt x="38616" y="3457"/>
                    <a:pt x="36877" y="487"/>
                    <a:pt x="31063" y="487"/>
                  </a:cubicBezTo>
                  <a:cubicBezTo>
                    <a:pt x="30762" y="487"/>
                    <a:pt x="30449" y="495"/>
                    <a:pt x="30126" y="512"/>
                  </a:cubicBezTo>
                  <a:cubicBezTo>
                    <a:pt x="23555" y="853"/>
                    <a:pt x="22186" y="8018"/>
                    <a:pt x="22186" y="8018"/>
                  </a:cubicBezTo>
                  <a:lnTo>
                    <a:pt x="19646" y="7985"/>
                  </a:lnTo>
                  <a:cubicBezTo>
                    <a:pt x="19646" y="7985"/>
                    <a:pt x="19311" y="569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1284877" y="2477152"/>
              <a:ext cx="1373502" cy="724697"/>
            </a:xfrm>
            <a:custGeom>
              <a:avLst/>
              <a:gdLst/>
              <a:ahLst/>
              <a:cxnLst/>
              <a:rect l="l" t="t" r="r" b="b"/>
              <a:pathLst>
                <a:path w="39056" h="20607" extrusionOk="0">
                  <a:moveTo>
                    <a:pt x="31080" y="1652"/>
                  </a:moveTo>
                  <a:cubicBezTo>
                    <a:pt x="27945" y="1652"/>
                    <a:pt x="25243" y="4781"/>
                    <a:pt x="24434" y="7978"/>
                  </a:cubicBezTo>
                  <a:cubicBezTo>
                    <a:pt x="24065" y="9434"/>
                    <a:pt x="23392" y="13047"/>
                    <a:pt x="25111" y="15151"/>
                  </a:cubicBezTo>
                  <a:cubicBezTo>
                    <a:pt x="25923" y="16139"/>
                    <a:pt x="27141" y="16640"/>
                    <a:pt x="28736" y="16640"/>
                  </a:cubicBezTo>
                  <a:cubicBezTo>
                    <a:pt x="28863" y="16640"/>
                    <a:pt x="28994" y="16640"/>
                    <a:pt x="29126" y="16631"/>
                  </a:cubicBezTo>
                  <a:cubicBezTo>
                    <a:pt x="34586" y="16370"/>
                    <a:pt x="34913" y="10651"/>
                    <a:pt x="35020" y="8769"/>
                  </a:cubicBezTo>
                  <a:lnTo>
                    <a:pt x="34811" y="8741"/>
                  </a:lnTo>
                  <a:lnTo>
                    <a:pt x="34597" y="8745"/>
                  </a:lnTo>
                  <a:cubicBezTo>
                    <a:pt x="34495" y="10533"/>
                    <a:pt x="34187" y="15963"/>
                    <a:pt x="29106" y="16209"/>
                  </a:cubicBezTo>
                  <a:cubicBezTo>
                    <a:pt x="28983" y="16215"/>
                    <a:pt x="28863" y="16218"/>
                    <a:pt x="28746" y="16218"/>
                  </a:cubicBezTo>
                  <a:cubicBezTo>
                    <a:pt x="27277" y="16218"/>
                    <a:pt x="26168" y="15769"/>
                    <a:pt x="25443" y="14880"/>
                  </a:cubicBezTo>
                  <a:cubicBezTo>
                    <a:pt x="23843" y="12928"/>
                    <a:pt x="24491" y="9475"/>
                    <a:pt x="24844" y="8080"/>
                  </a:cubicBezTo>
                  <a:cubicBezTo>
                    <a:pt x="25615" y="5049"/>
                    <a:pt x="28146" y="2076"/>
                    <a:pt x="31074" y="2076"/>
                  </a:cubicBezTo>
                  <a:cubicBezTo>
                    <a:pt x="31304" y="2076"/>
                    <a:pt x="31542" y="2096"/>
                    <a:pt x="31775" y="2137"/>
                  </a:cubicBezTo>
                  <a:cubicBezTo>
                    <a:pt x="34946" y="2653"/>
                    <a:pt x="34709" y="6858"/>
                    <a:pt x="34601" y="8654"/>
                  </a:cubicBezTo>
                  <a:lnTo>
                    <a:pt x="34597" y="8728"/>
                  </a:lnTo>
                  <a:lnTo>
                    <a:pt x="34811" y="8741"/>
                  </a:lnTo>
                  <a:lnTo>
                    <a:pt x="35024" y="8753"/>
                  </a:lnTo>
                  <a:lnTo>
                    <a:pt x="35029" y="8679"/>
                  </a:lnTo>
                  <a:cubicBezTo>
                    <a:pt x="35135" y="6768"/>
                    <a:pt x="35393" y="2297"/>
                    <a:pt x="31845" y="1714"/>
                  </a:cubicBezTo>
                  <a:cubicBezTo>
                    <a:pt x="31588" y="1672"/>
                    <a:pt x="31332" y="1652"/>
                    <a:pt x="31080" y="1652"/>
                  </a:cubicBezTo>
                  <a:close/>
                  <a:moveTo>
                    <a:pt x="11756" y="2034"/>
                  </a:moveTo>
                  <a:cubicBezTo>
                    <a:pt x="13532" y="2034"/>
                    <a:pt x="15361" y="3236"/>
                    <a:pt x="16489" y="5180"/>
                  </a:cubicBezTo>
                  <a:cubicBezTo>
                    <a:pt x="18113" y="7969"/>
                    <a:pt x="17905" y="11345"/>
                    <a:pt x="15923" y="14208"/>
                  </a:cubicBezTo>
                  <a:cubicBezTo>
                    <a:pt x="14412" y="16396"/>
                    <a:pt x="12542" y="17581"/>
                    <a:pt x="10670" y="17581"/>
                  </a:cubicBezTo>
                  <a:cubicBezTo>
                    <a:pt x="10332" y="17581"/>
                    <a:pt x="9993" y="17543"/>
                    <a:pt x="9657" y="17464"/>
                  </a:cubicBezTo>
                  <a:cubicBezTo>
                    <a:pt x="7281" y="16907"/>
                    <a:pt x="5513" y="14532"/>
                    <a:pt x="5034" y="11259"/>
                  </a:cubicBezTo>
                  <a:cubicBezTo>
                    <a:pt x="4620" y="8433"/>
                    <a:pt x="5074" y="6087"/>
                    <a:pt x="6342" y="4483"/>
                  </a:cubicBezTo>
                  <a:cubicBezTo>
                    <a:pt x="7461" y="3064"/>
                    <a:pt x="9172" y="2248"/>
                    <a:pt x="11420" y="2051"/>
                  </a:cubicBezTo>
                  <a:cubicBezTo>
                    <a:pt x="11531" y="2043"/>
                    <a:pt x="11645" y="2034"/>
                    <a:pt x="11756" y="2034"/>
                  </a:cubicBezTo>
                  <a:close/>
                  <a:moveTo>
                    <a:pt x="11752" y="1613"/>
                  </a:moveTo>
                  <a:cubicBezTo>
                    <a:pt x="11629" y="1613"/>
                    <a:pt x="11506" y="1618"/>
                    <a:pt x="11383" y="1629"/>
                  </a:cubicBezTo>
                  <a:cubicBezTo>
                    <a:pt x="9012" y="1833"/>
                    <a:pt x="7208" y="2708"/>
                    <a:pt x="6010" y="4221"/>
                  </a:cubicBezTo>
                  <a:cubicBezTo>
                    <a:pt x="4665" y="5919"/>
                    <a:pt x="4185" y="8376"/>
                    <a:pt x="4616" y="11321"/>
                  </a:cubicBezTo>
                  <a:cubicBezTo>
                    <a:pt x="5120" y="14770"/>
                    <a:pt x="7015" y="17280"/>
                    <a:pt x="9562" y="17875"/>
                  </a:cubicBezTo>
                  <a:cubicBezTo>
                    <a:pt x="9931" y="17965"/>
                    <a:pt x="10304" y="18006"/>
                    <a:pt x="10677" y="18006"/>
                  </a:cubicBezTo>
                  <a:cubicBezTo>
                    <a:pt x="12687" y="18006"/>
                    <a:pt x="14681" y="16754"/>
                    <a:pt x="16272" y="14450"/>
                  </a:cubicBezTo>
                  <a:cubicBezTo>
                    <a:pt x="18348" y="11448"/>
                    <a:pt x="18565" y="7904"/>
                    <a:pt x="16858" y="4967"/>
                  </a:cubicBezTo>
                  <a:cubicBezTo>
                    <a:pt x="15652" y="2893"/>
                    <a:pt x="13681" y="1613"/>
                    <a:pt x="11752" y="1613"/>
                  </a:cubicBezTo>
                  <a:close/>
                  <a:moveTo>
                    <a:pt x="10625" y="425"/>
                  </a:moveTo>
                  <a:cubicBezTo>
                    <a:pt x="11138" y="425"/>
                    <a:pt x="11665" y="442"/>
                    <a:pt x="12207" y="480"/>
                  </a:cubicBezTo>
                  <a:cubicBezTo>
                    <a:pt x="19233" y="972"/>
                    <a:pt x="19639" y="7912"/>
                    <a:pt x="19656" y="8207"/>
                  </a:cubicBezTo>
                  <a:lnTo>
                    <a:pt x="19664" y="8404"/>
                  </a:lnTo>
                  <a:lnTo>
                    <a:pt x="22576" y="8441"/>
                  </a:lnTo>
                  <a:lnTo>
                    <a:pt x="22609" y="8264"/>
                  </a:lnTo>
                  <a:cubicBezTo>
                    <a:pt x="22626" y="8195"/>
                    <a:pt x="24032" y="1260"/>
                    <a:pt x="30353" y="936"/>
                  </a:cubicBezTo>
                  <a:cubicBezTo>
                    <a:pt x="30673" y="919"/>
                    <a:pt x="30981" y="911"/>
                    <a:pt x="31279" y="911"/>
                  </a:cubicBezTo>
                  <a:cubicBezTo>
                    <a:pt x="36441" y="911"/>
                    <a:pt x="38330" y="3309"/>
                    <a:pt x="38613" y="3717"/>
                  </a:cubicBezTo>
                  <a:lnTo>
                    <a:pt x="37969" y="8141"/>
                  </a:lnTo>
                  <a:lnTo>
                    <a:pt x="36460" y="8548"/>
                  </a:lnTo>
                  <a:lnTo>
                    <a:pt x="36472" y="8724"/>
                  </a:lnTo>
                  <a:cubicBezTo>
                    <a:pt x="36476" y="8769"/>
                    <a:pt x="36820" y="13326"/>
                    <a:pt x="34319" y="16173"/>
                  </a:cubicBezTo>
                  <a:cubicBezTo>
                    <a:pt x="33079" y="17587"/>
                    <a:pt x="31337" y="18354"/>
                    <a:pt x="29142" y="18461"/>
                  </a:cubicBezTo>
                  <a:cubicBezTo>
                    <a:pt x="28957" y="18470"/>
                    <a:pt x="28776" y="18474"/>
                    <a:pt x="28598" y="18474"/>
                  </a:cubicBezTo>
                  <a:cubicBezTo>
                    <a:pt x="26505" y="18474"/>
                    <a:pt x="24910" y="17876"/>
                    <a:pt x="23851" y="16685"/>
                  </a:cubicBezTo>
                  <a:cubicBezTo>
                    <a:pt x="21854" y="14437"/>
                    <a:pt x="22440" y="10795"/>
                    <a:pt x="22444" y="10759"/>
                  </a:cubicBezTo>
                  <a:lnTo>
                    <a:pt x="22486" y="10513"/>
                  </a:lnTo>
                  <a:lnTo>
                    <a:pt x="19607" y="10471"/>
                  </a:lnTo>
                  <a:lnTo>
                    <a:pt x="19599" y="10676"/>
                  </a:lnTo>
                  <a:cubicBezTo>
                    <a:pt x="19594" y="10767"/>
                    <a:pt x="19057" y="19556"/>
                    <a:pt x="10452" y="20159"/>
                  </a:cubicBezTo>
                  <a:cubicBezTo>
                    <a:pt x="10253" y="20173"/>
                    <a:pt x="10058" y="20180"/>
                    <a:pt x="9866" y="20180"/>
                  </a:cubicBezTo>
                  <a:cubicBezTo>
                    <a:pt x="8109" y="20180"/>
                    <a:pt x="6638" y="19608"/>
                    <a:pt x="5481" y="18473"/>
                  </a:cubicBezTo>
                  <a:cubicBezTo>
                    <a:pt x="2138" y="15188"/>
                    <a:pt x="2462" y="8220"/>
                    <a:pt x="2466" y="8150"/>
                  </a:cubicBezTo>
                  <a:lnTo>
                    <a:pt x="2479" y="7912"/>
                  </a:lnTo>
                  <a:lnTo>
                    <a:pt x="538" y="8027"/>
                  </a:lnTo>
                  <a:lnTo>
                    <a:pt x="432" y="2990"/>
                  </a:lnTo>
                  <a:cubicBezTo>
                    <a:pt x="1083" y="2595"/>
                    <a:pt x="4918" y="425"/>
                    <a:pt x="10625" y="425"/>
                  </a:cubicBezTo>
                  <a:close/>
                  <a:moveTo>
                    <a:pt x="10620" y="1"/>
                  </a:moveTo>
                  <a:cubicBezTo>
                    <a:pt x="4243" y="1"/>
                    <a:pt x="145" y="2668"/>
                    <a:pt x="99" y="2695"/>
                  </a:cubicBezTo>
                  <a:lnTo>
                    <a:pt x="1" y="2761"/>
                  </a:lnTo>
                  <a:lnTo>
                    <a:pt x="124" y="8478"/>
                  </a:lnTo>
                  <a:lnTo>
                    <a:pt x="2036" y="8363"/>
                  </a:lnTo>
                  <a:lnTo>
                    <a:pt x="2036" y="8363"/>
                  </a:lnTo>
                  <a:cubicBezTo>
                    <a:pt x="2003" y="9651"/>
                    <a:pt x="2019" y="15668"/>
                    <a:pt x="5186" y="18777"/>
                  </a:cubicBezTo>
                  <a:cubicBezTo>
                    <a:pt x="6420" y="19991"/>
                    <a:pt x="7987" y="20606"/>
                    <a:pt x="9853" y="20606"/>
                  </a:cubicBezTo>
                  <a:cubicBezTo>
                    <a:pt x="10058" y="20606"/>
                    <a:pt x="10267" y="20598"/>
                    <a:pt x="10481" y="20582"/>
                  </a:cubicBezTo>
                  <a:cubicBezTo>
                    <a:pt x="18704" y="20008"/>
                    <a:pt x="19864" y="12268"/>
                    <a:pt x="20004" y="10902"/>
                  </a:cubicBezTo>
                  <a:lnTo>
                    <a:pt x="21994" y="10931"/>
                  </a:lnTo>
                  <a:cubicBezTo>
                    <a:pt x="21891" y="11817"/>
                    <a:pt x="21690" y="14884"/>
                    <a:pt x="23536" y="16964"/>
                  </a:cubicBezTo>
                  <a:cubicBezTo>
                    <a:pt x="24674" y="18250"/>
                    <a:pt x="26370" y="18898"/>
                    <a:pt x="28588" y="18898"/>
                  </a:cubicBezTo>
                  <a:cubicBezTo>
                    <a:pt x="28776" y="18898"/>
                    <a:pt x="28967" y="18893"/>
                    <a:pt x="29163" y="18884"/>
                  </a:cubicBezTo>
                  <a:cubicBezTo>
                    <a:pt x="31476" y="18772"/>
                    <a:pt x="33318" y="17956"/>
                    <a:pt x="34639" y="16451"/>
                  </a:cubicBezTo>
                  <a:cubicBezTo>
                    <a:pt x="37001" y="13757"/>
                    <a:pt x="36952" y="9761"/>
                    <a:pt x="36907" y="8868"/>
                  </a:cubicBezTo>
                  <a:lnTo>
                    <a:pt x="38346" y="8478"/>
                  </a:lnTo>
                  <a:lnTo>
                    <a:pt x="39056" y="3622"/>
                  </a:lnTo>
                  <a:lnTo>
                    <a:pt x="39019" y="3560"/>
                  </a:lnTo>
                  <a:cubicBezTo>
                    <a:pt x="38940" y="3428"/>
                    <a:pt x="37146" y="484"/>
                    <a:pt x="31274" y="484"/>
                  </a:cubicBezTo>
                  <a:cubicBezTo>
                    <a:pt x="30971" y="484"/>
                    <a:pt x="30657" y="492"/>
                    <a:pt x="30332" y="508"/>
                  </a:cubicBezTo>
                  <a:cubicBezTo>
                    <a:pt x="24254" y="824"/>
                    <a:pt x="22503" y="6899"/>
                    <a:pt x="22236" y="8010"/>
                  </a:cubicBezTo>
                  <a:lnTo>
                    <a:pt x="20061" y="7986"/>
                  </a:lnTo>
                  <a:cubicBezTo>
                    <a:pt x="19934" y="6780"/>
                    <a:pt x="18963" y="525"/>
                    <a:pt x="12236" y="58"/>
                  </a:cubicBezTo>
                  <a:cubicBezTo>
                    <a:pt x="11682" y="19"/>
                    <a:pt x="11143" y="1"/>
                    <a:pt x="10620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1337276" y="2469696"/>
              <a:ext cx="1358169" cy="709680"/>
            </a:xfrm>
            <a:custGeom>
              <a:avLst/>
              <a:gdLst/>
              <a:ahLst/>
              <a:cxnLst/>
              <a:rect l="l" t="t" r="r" b="b"/>
              <a:pathLst>
                <a:path w="38620" h="20180" extrusionOk="0">
                  <a:moveTo>
                    <a:pt x="30907" y="2078"/>
                  </a:moveTo>
                  <a:cubicBezTo>
                    <a:pt x="31145" y="2078"/>
                    <a:pt x="31384" y="2097"/>
                    <a:pt x="31623" y="2136"/>
                  </a:cubicBezTo>
                  <a:cubicBezTo>
                    <a:pt x="35027" y="2698"/>
                    <a:pt x="34724" y="7172"/>
                    <a:pt x="34621" y="8953"/>
                  </a:cubicBezTo>
                  <a:cubicBezTo>
                    <a:pt x="34518" y="10732"/>
                    <a:pt x="34215" y="16376"/>
                    <a:pt x="28924" y="16631"/>
                  </a:cubicBezTo>
                  <a:cubicBezTo>
                    <a:pt x="28795" y="16637"/>
                    <a:pt x="28669" y="16640"/>
                    <a:pt x="28546" y="16640"/>
                  </a:cubicBezTo>
                  <a:cubicBezTo>
                    <a:pt x="23632" y="16640"/>
                    <a:pt x="23557" y="11764"/>
                    <a:pt x="24449" y="8239"/>
                  </a:cubicBezTo>
                  <a:cubicBezTo>
                    <a:pt x="25294" y="4902"/>
                    <a:pt x="28004" y="2078"/>
                    <a:pt x="30907" y="2078"/>
                  </a:cubicBezTo>
                  <a:close/>
                  <a:moveTo>
                    <a:pt x="11574" y="2034"/>
                  </a:moveTo>
                  <a:cubicBezTo>
                    <a:pt x="15872" y="2034"/>
                    <a:pt x="19996" y="8630"/>
                    <a:pt x="15910" y="14543"/>
                  </a:cubicBezTo>
                  <a:cubicBezTo>
                    <a:pt x="14252" y="16942"/>
                    <a:pt x="12298" y="18004"/>
                    <a:pt x="10479" y="18004"/>
                  </a:cubicBezTo>
                  <a:cubicBezTo>
                    <a:pt x="7690" y="18004"/>
                    <a:pt x="5220" y="15506"/>
                    <a:pt x="4635" y="11503"/>
                  </a:cubicBezTo>
                  <a:cubicBezTo>
                    <a:pt x="3855" y="6163"/>
                    <a:pt x="6091" y="2501"/>
                    <a:pt x="11213" y="2049"/>
                  </a:cubicBezTo>
                  <a:cubicBezTo>
                    <a:pt x="11333" y="2039"/>
                    <a:pt x="11454" y="2034"/>
                    <a:pt x="11574" y="2034"/>
                  </a:cubicBezTo>
                  <a:close/>
                  <a:moveTo>
                    <a:pt x="10398" y="0"/>
                  </a:moveTo>
                  <a:cubicBezTo>
                    <a:pt x="4018" y="0"/>
                    <a:pt x="0" y="2661"/>
                    <a:pt x="0" y="2661"/>
                  </a:cubicBezTo>
                  <a:lnTo>
                    <a:pt x="115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0"/>
                    <a:pt x="9634" y="20180"/>
                  </a:cubicBezTo>
                  <a:cubicBezTo>
                    <a:pt x="9834" y="20180"/>
                    <a:pt x="10039" y="20172"/>
                    <a:pt x="10250" y="20158"/>
                  </a:cubicBezTo>
                  <a:cubicBezTo>
                    <a:pt x="19137" y="19535"/>
                    <a:pt x="19593" y="10475"/>
                    <a:pt x="19593" y="10475"/>
                  </a:cubicBezTo>
                  <a:lnTo>
                    <a:pt x="22017" y="10511"/>
                  </a:lnTo>
                  <a:cubicBezTo>
                    <a:pt x="22017" y="10511"/>
                    <a:pt x="20675" y="18473"/>
                    <a:pt x="28371" y="18473"/>
                  </a:cubicBezTo>
                  <a:cubicBezTo>
                    <a:pt x="28554" y="18473"/>
                    <a:pt x="28743" y="18469"/>
                    <a:pt x="28937" y="18460"/>
                  </a:cubicBezTo>
                  <a:cubicBezTo>
                    <a:pt x="37258" y="18062"/>
                    <a:pt x="36467" y="8493"/>
                    <a:pt x="36467" y="8493"/>
                  </a:cubicBezTo>
                  <a:lnTo>
                    <a:pt x="37939" y="8095"/>
                  </a:lnTo>
                  <a:lnTo>
                    <a:pt x="38620" y="3452"/>
                  </a:lnTo>
                  <a:cubicBezTo>
                    <a:pt x="38620" y="3452"/>
                    <a:pt x="36876" y="484"/>
                    <a:pt x="31054" y="484"/>
                  </a:cubicBezTo>
                  <a:cubicBezTo>
                    <a:pt x="30756" y="484"/>
                    <a:pt x="30446" y="491"/>
                    <a:pt x="30126" y="508"/>
                  </a:cubicBezTo>
                  <a:cubicBezTo>
                    <a:pt x="23555" y="847"/>
                    <a:pt x="22185" y="8014"/>
                    <a:pt x="22185" y="8014"/>
                  </a:cubicBezTo>
                  <a:lnTo>
                    <a:pt x="19650" y="7984"/>
                  </a:lnTo>
                  <a:cubicBezTo>
                    <a:pt x="19650" y="7984"/>
                    <a:pt x="19310" y="565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1034908" y="2579559"/>
              <a:ext cx="261576" cy="195180"/>
            </a:xfrm>
            <a:custGeom>
              <a:avLst/>
              <a:gdLst/>
              <a:ahLst/>
              <a:cxnLst/>
              <a:rect l="l" t="t" r="r" b="b"/>
              <a:pathLst>
                <a:path w="7438" h="5550" extrusionOk="0">
                  <a:moveTo>
                    <a:pt x="7315" y="0"/>
                  </a:moveTo>
                  <a:lnTo>
                    <a:pt x="1" y="4171"/>
                  </a:lnTo>
                  <a:lnTo>
                    <a:pt x="1" y="4171"/>
                  </a:lnTo>
                  <a:lnTo>
                    <a:pt x="604" y="4118"/>
                  </a:lnTo>
                  <a:cubicBezTo>
                    <a:pt x="753" y="4105"/>
                    <a:pt x="901" y="4099"/>
                    <a:pt x="1049" y="4099"/>
                  </a:cubicBezTo>
                  <a:cubicBezTo>
                    <a:pt x="2395" y="4099"/>
                    <a:pt x="3692" y="4614"/>
                    <a:pt x="4652" y="5549"/>
                  </a:cubicBezTo>
                  <a:lnTo>
                    <a:pt x="7438" y="5242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1001886" y="2566969"/>
              <a:ext cx="302229" cy="215401"/>
            </a:xfrm>
            <a:custGeom>
              <a:avLst/>
              <a:gdLst/>
              <a:ahLst/>
              <a:cxnLst/>
              <a:rect l="l" t="t" r="r" b="b"/>
              <a:pathLst>
                <a:path w="8594" h="6125" extrusionOk="0">
                  <a:moveTo>
                    <a:pt x="8052" y="715"/>
                  </a:moveTo>
                  <a:lnTo>
                    <a:pt x="8163" y="5411"/>
                  </a:lnTo>
                  <a:lnTo>
                    <a:pt x="5670" y="5686"/>
                  </a:lnTo>
                  <a:cubicBezTo>
                    <a:pt x="4673" y="4759"/>
                    <a:pt x="3364" y="4247"/>
                    <a:pt x="2003" y="4247"/>
                  </a:cubicBezTo>
                  <a:cubicBezTo>
                    <a:pt x="1954" y="4247"/>
                    <a:pt x="1905" y="4247"/>
                    <a:pt x="1855" y="4250"/>
                  </a:cubicBezTo>
                  <a:lnTo>
                    <a:pt x="8052" y="715"/>
                  </a:lnTo>
                  <a:close/>
                  <a:moveTo>
                    <a:pt x="8458" y="1"/>
                  </a:moveTo>
                  <a:lnTo>
                    <a:pt x="1" y="4824"/>
                  </a:lnTo>
                  <a:lnTo>
                    <a:pt x="1564" y="4686"/>
                  </a:lnTo>
                  <a:cubicBezTo>
                    <a:pt x="1708" y="4673"/>
                    <a:pt x="1851" y="4667"/>
                    <a:pt x="1994" y="4667"/>
                  </a:cubicBezTo>
                  <a:cubicBezTo>
                    <a:pt x="3282" y="4667"/>
                    <a:pt x="4521" y="5162"/>
                    <a:pt x="5448" y="6060"/>
                  </a:cubicBezTo>
                  <a:lnTo>
                    <a:pt x="5517" y="6125"/>
                  </a:lnTo>
                  <a:lnTo>
                    <a:pt x="8593" y="5789"/>
                  </a:lnTo>
                  <a:lnTo>
                    <a:pt x="8458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1187252" y="2717555"/>
              <a:ext cx="109230" cy="61684"/>
            </a:xfrm>
            <a:custGeom>
              <a:avLst/>
              <a:gdLst/>
              <a:ahLst/>
              <a:cxnLst/>
              <a:rect l="l" t="t" r="r" b="b"/>
              <a:pathLst>
                <a:path w="3106" h="1754" extrusionOk="0">
                  <a:moveTo>
                    <a:pt x="2921" y="1"/>
                  </a:moveTo>
                  <a:lnTo>
                    <a:pt x="0" y="1187"/>
                  </a:lnTo>
                  <a:lnTo>
                    <a:pt x="542" y="1753"/>
                  </a:lnTo>
                  <a:lnTo>
                    <a:pt x="3106" y="1416"/>
                  </a:lnTo>
                  <a:lnTo>
                    <a:pt x="2921" y="1"/>
                  </a:ln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1174241" y="2707040"/>
              <a:ext cx="130577" cy="79971"/>
            </a:xfrm>
            <a:custGeom>
              <a:avLst/>
              <a:gdLst/>
              <a:ahLst/>
              <a:cxnLst/>
              <a:rect l="l" t="t" r="r" b="b"/>
              <a:pathLst>
                <a:path w="3713" h="2274" extrusionOk="0">
                  <a:moveTo>
                    <a:pt x="3115" y="600"/>
                  </a:moveTo>
                  <a:lnTo>
                    <a:pt x="3238" y="1535"/>
                  </a:lnTo>
                  <a:lnTo>
                    <a:pt x="990" y="1826"/>
                  </a:lnTo>
                  <a:lnTo>
                    <a:pt x="739" y="1564"/>
                  </a:lnTo>
                  <a:lnTo>
                    <a:pt x="3115" y="600"/>
                  </a:lnTo>
                  <a:close/>
                  <a:moveTo>
                    <a:pt x="3463" y="1"/>
                  </a:moveTo>
                  <a:lnTo>
                    <a:pt x="1" y="1407"/>
                  </a:lnTo>
                  <a:lnTo>
                    <a:pt x="834" y="2274"/>
                  </a:lnTo>
                  <a:lnTo>
                    <a:pt x="3713" y="1900"/>
                  </a:lnTo>
                  <a:lnTo>
                    <a:pt x="3463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2402175" y="2611279"/>
              <a:ext cx="106909" cy="406642"/>
            </a:xfrm>
            <a:custGeom>
              <a:avLst/>
              <a:gdLst/>
              <a:ahLst/>
              <a:cxnLst/>
              <a:rect l="l" t="t" r="r" b="b"/>
              <a:pathLst>
                <a:path w="3040" h="11563" extrusionOk="0">
                  <a:moveTo>
                    <a:pt x="0" y="1"/>
                  </a:moveTo>
                  <a:lnTo>
                    <a:pt x="0" y="9725"/>
                  </a:lnTo>
                  <a:cubicBezTo>
                    <a:pt x="21" y="9729"/>
                    <a:pt x="42" y="9733"/>
                    <a:pt x="62" y="9741"/>
                  </a:cubicBezTo>
                  <a:lnTo>
                    <a:pt x="62" y="11562"/>
                  </a:lnTo>
                  <a:cubicBezTo>
                    <a:pt x="2544" y="9918"/>
                    <a:pt x="2749" y="6321"/>
                    <a:pt x="2826" y="4931"/>
                  </a:cubicBezTo>
                  <a:lnTo>
                    <a:pt x="3040" y="4927"/>
                  </a:lnTo>
                  <a:lnTo>
                    <a:pt x="2826" y="4914"/>
                  </a:lnTo>
                  <a:lnTo>
                    <a:pt x="2830" y="4840"/>
                  </a:lnTo>
                  <a:cubicBezTo>
                    <a:pt x="2900" y="3683"/>
                    <a:pt x="3023" y="1527"/>
                    <a:pt x="2252" y="1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2170529" y="2611279"/>
              <a:ext cx="237873" cy="390922"/>
            </a:xfrm>
            <a:custGeom>
              <a:avLst/>
              <a:gdLst/>
              <a:ahLst/>
              <a:cxnLst/>
              <a:rect l="l" t="t" r="r" b="b"/>
              <a:pathLst>
                <a:path w="6764" h="11116" extrusionOk="0">
                  <a:moveTo>
                    <a:pt x="3613" y="813"/>
                  </a:moveTo>
                  <a:cubicBezTo>
                    <a:pt x="4918" y="813"/>
                    <a:pt x="6763" y="2379"/>
                    <a:pt x="6218" y="3117"/>
                  </a:cubicBezTo>
                  <a:cubicBezTo>
                    <a:pt x="6067" y="3323"/>
                    <a:pt x="5796" y="3413"/>
                    <a:pt x="5464" y="3413"/>
                  </a:cubicBezTo>
                  <a:cubicBezTo>
                    <a:pt x="4229" y="3413"/>
                    <a:pt x="2186" y="2186"/>
                    <a:pt x="2621" y="1370"/>
                  </a:cubicBezTo>
                  <a:cubicBezTo>
                    <a:pt x="2835" y="973"/>
                    <a:pt x="3195" y="813"/>
                    <a:pt x="3613" y="813"/>
                  </a:cubicBezTo>
                  <a:close/>
                  <a:moveTo>
                    <a:pt x="3651" y="4865"/>
                  </a:moveTo>
                  <a:cubicBezTo>
                    <a:pt x="4361" y="4865"/>
                    <a:pt x="4935" y="5833"/>
                    <a:pt x="4935" y="7022"/>
                  </a:cubicBezTo>
                  <a:cubicBezTo>
                    <a:pt x="4935" y="8215"/>
                    <a:pt x="4361" y="9184"/>
                    <a:pt x="3651" y="9184"/>
                  </a:cubicBezTo>
                  <a:cubicBezTo>
                    <a:pt x="2941" y="9184"/>
                    <a:pt x="2363" y="8215"/>
                    <a:pt x="2363" y="7022"/>
                  </a:cubicBezTo>
                  <a:cubicBezTo>
                    <a:pt x="2363" y="5833"/>
                    <a:pt x="2941" y="4865"/>
                    <a:pt x="3651" y="4865"/>
                  </a:cubicBezTo>
                  <a:close/>
                  <a:moveTo>
                    <a:pt x="3093" y="1"/>
                  </a:moveTo>
                  <a:cubicBezTo>
                    <a:pt x="2019" y="1100"/>
                    <a:pt x="1186" y="2568"/>
                    <a:pt x="772" y="4155"/>
                  </a:cubicBezTo>
                  <a:cubicBezTo>
                    <a:pt x="768" y="4164"/>
                    <a:pt x="768" y="4172"/>
                    <a:pt x="764" y="4180"/>
                  </a:cubicBezTo>
                  <a:cubicBezTo>
                    <a:pt x="764" y="4188"/>
                    <a:pt x="764" y="4192"/>
                    <a:pt x="759" y="4196"/>
                  </a:cubicBezTo>
                  <a:cubicBezTo>
                    <a:pt x="759" y="4204"/>
                    <a:pt x="755" y="4209"/>
                    <a:pt x="755" y="4213"/>
                  </a:cubicBezTo>
                  <a:cubicBezTo>
                    <a:pt x="173" y="6517"/>
                    <a:pt x="1" y="9397"/>
                    <a:pt x="1325" y="11115"/>
                  </a:cubicBezTo>
                  <a:cubicBezTo>
                    <a:pt x="2142" y="10144"/>
                    <a:pt x="3515" y="9508"/>
                    <a:pt x="5070" y="9508"/>
                  </a:cubicBezTo>
                  <a:cubicBezTo>
                    <a:pt x="5603" y="9508"/>
                    <a:pt x="6112" y="9586"/>
                    <a:pt x="6587" y="9725"/>
                  </a:cubicBezTo>
                  <a:lnTo>
                    <a:pt x="6587" y="1"/>
                  </a:ln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2217090" y="2945614"/>
              <a:ext cx="187302" cy="101880"/>
            </a:xfrm>
            <a:custGeom>
              <a:avLst/>
              <a:gdLst/>
              <a:ahLst/>
              <a:cxnLst/>
              <a:rect l="l" t="t" r="r" b="b"/>
              <a:pathLst>
                <a:path w="5326" h="2897" extrusionOk="0">
                  <a:moveTo>
                    <a:pt x="3746" y="1"/>
                  </a:moveTo>
                  <a:cubicBezTo>
                    <a:pt x="2191" y="1"/>
                    <a:pt x="818" y="637"/>
                    <a:pt x="1" y="1608"/>
                  </a:cubicBezTo>
                  <a:cubicBezTo>
                    <a:pt x="449" y="2191"/>
                    <a:pt x="1064" y="2638"/>
                    <a:pt x="1892" y="2888"/>
                  </a:cubicBezTo>
                  <a:cubicBezTo>
                    <a:pt x="2003" y="2892"/>
                    <a:pt x="2117" y="2897"/>
                    <a:pt x="2232" y="2897"/>
                  </a:cubicBezTo>
                  <a:cubicBezTo>
                    <a:pt x="2352" y="2897"/>
                    <a:pt x="2475" y="2892"/>
                    <a:pt x="2598" y="2888"/>
                  </a:cubicBezTo>
                  <a:cubicBezTo>
                    <a:pt x="3726" y="2831"/>
                    <a:pt x="4619" y="2523"/>
                    <a:pt x="5325" y="2055"/>
                  </a:cubicBezTo>
                  <a:lnTo>
                    <a:pt x="5325" y="234"/>
                  </a:lnTo>
                  <a:cubicBezTo>
                    <a:pt x="5305" y="226"/>
                    <a:pt x="5284" y="222"/>
                    <a:pt x="5263" y="218"/>
                  </a:cubicBezTo>
                  <a:cubicBezTo>
                    <a:pt x="4788" y="79"/>
                    <a:pt x="4279" y="1"/>
                    <a:pt x="3746" y="1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2279266" y="2550124"/>
              <a:ext cx="202143" cy="61191"/>
            </a:xfrm>
            <a:custGeom>
              <a:avLst/>
              <a:gdLst/>
              <a:ahLst/>
              <a:cxnLst/>
              <a:rect l="l" t="t" r="r" b="b"/>
              <a:pathLst>
                <a:path w="5748" h="1740" extrusionOk="0">
                  <a:moveTo>
                    <a:pt x="2798" y="1"/>
                  </a:moveTo>
                  <a:cubicBezTo>
                    <a:pt x="2778" y="1"/>
                    <a:pt x="2757" y="5"/>
                    <a:pt x="2736" y="5"/>
                  </a:cubicBezTo>
                  <a:cubicBezTo>
                    <a:pt x="1740" y="304"/>
                    <a:pt x="805" y="919"/>
                    <a:pt x="1" y="1740"/>
                  </a:cubicBezTo>
                  <a:lnTo>
                    <a:pt x="5747" y="1740"/>
                  </a:lnTo>
                  <a:cubicBezTo>
                    <a:pt x="5325" y="894"/>
                    <a:pt x="4627" y="247"/>
                    <a:pt x="3499" y="62"/>
                  </a:cubicBezTo>
                  <a:cubicBezTo>
                    <a:pt x="3266" y="21"/>
                    <a:pt x="3028" y="1"/>
                    <a:pt x="2798" y="1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2247404" y="2639870"/>
              <a:ext cx="160997" cy="91435"/>
            </a:xfrm>
            <a:custGeom>
              <a:avLst/>
              <a:gdLst/>
              <a:ahLst/>
              <a:cxnLst/>
              <a:rect l="l" t="t" r="r" b="b"/>
              <a:pathLst>
                <a:path w="4578" h="2600" extrusionOk="0">
                  <a:moveTo>
                    <a:pt x="1427" y="0"/>
                  </a:moveTo>
                  <a:cubicBezTo>
                    <a:pt x="1009" y="0"/>
                    <a:pt x="649" y="160"/>
                    <a:pt x="435" y="557"/>
                  </a:cubicBezTo>
                  <a:cubicBezTo>
                    <a:pt x="0" y="1373"/>
                    <a:pt x="2043" y="2600"/>
                    <a:pt x="3278" y="2600"/>
                  </a:cubicBezTo>
                  <a:cubicBezTo>
                    <a:pt x="3610" y="2600"/>
                    <a:pt x="3881" y="2510"/>
                    <a:pt x="4032" y="2304"/>
                  </a:cubicBezTo>
                  <a:cubicBezTo>
                    <a:pt x="4577" y="1566"/>
                    <a:pt x="2732" y="0"/>
                    <a:pt x="1427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359904" y="2542739"/>
              <a:ext cx="209176" cy="511511"/>
            </a:xfrm>
            <a:custGeom>
              <a:avLst/>
              <a:gdLst/>
              <a:ahLst/>
              <a:cxnLst/>
              <a:rect l="l" t="t" r="r" b="b"/>
              <a:pathLst>
                <a:path w="5948" h="14545" extrusionOk="0">
                  <a:moveTo>
                    <a:pt x="1891" y="1"/>
                  </a:moveTo>
                  <a:lnTo>
                    <a:pt x="1891" y="1"/>
                  </a:lnTo>
                  <a:cubicBezTo>
                    <a:pt x="4791" y="977"/>
                    <a:pt x="4562" y="5021"/>
                    <a:pt x="4460" y="6814"/>
                  </a:cubicBezTo>
                  <a:lnTo>
                    <a:pt x="4455" y="6888"/>
                  </a:lnTo>
                  <a:lnTo>
                    <a:pt x="4242" y="6876"/>
                  </a:lnTo>
                  <a:lnTo>
                    <a:pt x="4451" y="6904"/>
                  </a:lnTo>
                  <a:cubicBezTo>
                    <a:pt x="4356" y="8602"/>
                    <a:pt x="4078" y="13434"/>
                    <a:pt x="0" y="14545"/>
                  </a:cubicBezTo>
                  <a:cubicBezTo>
                    <a:pt x="1547" y="14439"/>
                    <a:pt x="2654" y="13861"/>
                    <a:pt x="3451" y="13060"/>
                  </a:cubicBezTo>
                  <a:cubicBezTo>
                    <a:pt x="5226" y="11268"/>
                    <a:pt x="5456" y="8360"/>
                    <a:pt x="5533" y="7035"/>
                  </a:cubicBezTo>
                  <a:cubicBezTo>
                    <a:pt x="5533" y="7011"/>
                    <a:pt x="5533" y="6990"/>
                    <a:pt x="5537" y="6965"/>
                  </a:cubicBezTo>
                  <a:cubicBezTo>
                    <a:pt x="5537" y="6937"/>
                    <a:pt x="5542" y="6904"/>
                    <a:pt x="5542" y="6876"/>
                  </a:cubicBezTo>
                  <a:cubicBezTo>
                    <a:pt x="5645" y="5095"/>
                    <a:pt x="5948" y="621"/>
                    <a:pt x="2544" y="59"/>
                  </a:cubicBezTo>
                  <a:cubicBezTo>
                    <a:pt x="2326" y="26"/>
                    <a:pt x="2109" y="6"/>
                    <a:pt x="1891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283591" y="2542739"/>
              <a:ext cx="244836" cy="512250"/>
            </a:xfrm>
            <a:custGeom>
              <a:avLst/>
              <a:gdLst/>
              <a:ahLst/>
              <a:cxnLst/>
              <a:rect l="l" t="t" r="r" b="b"/>
              <a:pathLst>
                <a:path w="6962" h="14566" extrusionOk="0">
                  <a:moveTo>
                    <a:pt x="3991" y="1"/>
                  </a:moveTo>
                  <a:cubicBezTo>
                    <a:pt x="3524" y="1"/>
                    <a:pt x="3061" y="75"/>
                    <a:pt x="2613" y="215"/>
                  </a:cubicBezTo>
                  <a:cubicBezTo>
                    <a:pt x="2634" y="215"/>
                    <a:pt x="2655" y="211"/>
                    <a:pt x="2675" y="211"/>
                  </a:cubicBezTo>
                  <a:cubicBezTo>
                    <a:pt x="2905" y="211"/>
                    <a:pt x="3143" y="231"/>
                    <a:pt x="3376" y="272"/>
                  </a:cubicBezTo>
                  <a:cubicBezTo>
                    <a:pt x="4504" y="457"/>
                    <a:pt x="5202" y="1104"/>
                    <a:pt x="5624" y="1950"/>
                  </a:cubicBezTo>
                  <a:cubicBezTo>
                    <a:pt x="6395" y="3476"/>
                    <a:pt x="6272" y="5632"/>
                    <a:pt x="6202" y="6789"/>
                  </a:cubicBezTo>
                  <a:lnTo>
                    <a:pt x="6198" y="6863"/>
                  </a:lnTo>
                  <a:lnTo>
                    <a:pt x="6412" y="6876"/>
                  </a:lnTo>
                  <a:lnTo>
                    <a:pt x="6625" y="6888"/>
                  </a:lnTo>
                  <a:lnTo>
                    <a:pt x="6630" y="6814"/>
                  </a:lnTo>
                  <a:cubicBezTo>
                    <a:pt x="6732" y="5021"/>
                    <a:pt x="6961" y="977"/>
                    <a:pt x="4061" y="1"/>
                  </a:cubicBezTo>
                  <a:close/>
                  <a:moveTo>
                    <a:pt x="6412" y="6876"/>
                  </a:moveTo>
                  <a:lnTo>
                    <a:pt x="6198" y="6880"/>
                  </a:lnTo>
                  <a:cubicBezTo>
                    <a:pt x="6121" y="8270"/>
                    <a:pt x="5916" y="11867"/>
                    <a:pt x="3434" y="13511"/>
                  </a:cubicBezTo>
                  <a:cubicBezTo>
                    <a:pt x="2728" y="13979"/>
                    <a:pt x="1835" y="14287"/>
                    <a:pt x="707" y="14344"/>
                  </a:cubicBezTo>
                  <a:cubicBezTo>
                    <a:pt x="584" y="14348"/>
                    <a:pt x="461" y="14353"/>
                    <a:pt x="341" y="14353"/>
                  </a:cubicBezTo>
                  <a:cubicBezTo>
                    <a:pt x="226" y="14353"/>
                    <a:pt x="112" y="14348"/>
                    <a:pt x="1" y="14344"/>
                  </a:cubicBezTo>
                  <a:lnTo>
                    <a:pt x="1" y="14344"/>
                  </a:lnTo>
                  <a:cubicBezTo>
                    <a:pt x="453" y="14480"/>
                    <a:pt x="969" y="14558"/>
                    <a:pt x="1551" y="14562"/>
                  </a:cubicBezTo>
                  <a:cubicBezTo>
                    <a:pt x="1580" y="14566"/>
                    <a:pt x="1609" y="14566"/>
                    <a:pt x="1638" y="14566"/>
                  </a:cubicBezTo>
                  <a:cubicBezTo>
                    <a:pt x="1761" y="14566"/>
                    <a:pt x="1888" y="14562"/>
                    <a:pt x="2015" y="14554"/>
                  </a:cubicBezTo>
                  <a:lnTo>
                    <a:pt x="2032" y="14554"/>
                  </a:lnTo>
                  <a:cubicBezTo>
                    <a:pt x="2081" y="14554"/>
                    <a:pt x="2126" y="14550"/>
                    <a:pt x="2170" y="14545"/>
                  </a:cubicBezTo>
                  <a:cubicBezTo>
                    <a:pt x="6248" y="13434"/>
                    <a:pt x="6526" y="8602"/>
                    <a:pt x="6621" y="6904"/>
                  </a:cubicBezTo>
                  <a:lnTo>
                    <a:pt x="6412" y="6876"/>
                  </a:ln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97643" y="2542739"/>
              <a:ext cx="283626" cy="511828"/>
            </a:xfrm>
            <a:custGeom>
              <a:avLst/>
              <a:gdLst/>
              <a:ahLst/>
              <a:cxnLst/>
              <a:rect l="l" t="t" r="r" b="b"/>
              <a:pathLst>
                <a:path w="8065" h="14554" extrusionOk="0">
                  <a:moveTo>
                    <a:pt x="6435" y="1"/>
                  </a:moveTo>
                  <a:cubicBezTo>
                    <a:pt x="3552" y="1"/>
                    <a:pt x="862" y="2795"/>
                    <a:pt x="1" y="6104"/>
                  </a:cubicBezTo>
                  <a:cubicBezTo>
                    <a:pt x="415" y="4517"/>
                    <a:pt x="1248" y="3049"/>
                    <a:pt x="2322" y="1950"/>
                  </a:cubicBezTo>
                  <a:cubicBezTo>
                    <a:pt x="3126" y="1129"/>
                    <a:pt x="4061" y="514"/>
                    <a:pt x="5057" y="215"/>
                  </a:cubicBezTo>
                  <a:cubicBezTo>
                    <a:pt x="5505" y="75"/>
                    <a:pt x="5968" y="1"/>
                    <a:pt x="6435" y="1"/>
                  </a:cubicBezTo>
                  <a:close/>
                  <a:moveTo>
                    <a:pt x="8064" y="13061"/>
                  </a:moveTo>
                  <a:cubicBezTo>
                    <a:pt x="7358" y="13771"/>
                    <a:pt x="6408" y="14304"/>
                    <a:pt x="5124" y="14491"/>
                  </a:cubicBezTo>
                  <a:lnTo>
                    <a:pt x="5124" y="14491"/>
                  </a:lnTo>
                  <a:cubicBezTo>
                    <a:pt x="6408" y="14305"/>
                    <a:pt x="7358" y="13770"/>
                    <a:pt x="8064" y="13061"/>
                  </a:cubicBezTo>
                  <a:close/>
                  <a:moveTo>
                    <a:pt x="5124" y="14491"/>
                  </a:moveTo>
                  <a:lnTo>
                    <a:pt x="5124" y="14491"/>
                  </a:lnTo>
                  <a:cubicBezTo>
                    <a:pt x="4960" y="14515"/>
                    <a:pt x="4790" y="14533"/>
                    <a:pt x="4614" y="14545"/>
                  </a:cubicBezTo>
                  <a:cubicBezTo>
                    <a:pt x="4610" y="14545"/>
                    <a:pt x="4606" y="14546"/>
                    <a:pt x="4602" y="14546"/>
                  </a:cubicBezTo>
                  <a:lnTo>
                    <a:pt x="4602" y="14546"/>
                  </a:lnTo>
                  <a:cubicBezTo>
                    <a:pt x="4782" y="14534"/>
                    <a:pt x="4956" y="14515"/>
                    <a:pt x="5124" y="14491"/>
                  </a:cubicBezTo>
                  <a:close/>
                  <a:moveTo>
                    <a:pt x="4602" y="14546"/>
                  </a:moveTo>
                  <a:cubicBezTo>
                    <a:pt x="4560" y="14549"/>
                    <a:pt x="4518" y="14552"/>
                    <a:pt x="4476" y="14554"/>
                  </a:cubicBezTo>
                  <a:cubicBezTo>
                    <a:pt x="4520" y="14554"/>
                    <a:pt x="4562" y="14550"/>
                    <a:pt x="4602" y="14546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1494931" y="2605793"/>
              <a:ext cx="426969" cy="416454"/>
            </a:xfrm>
            <a:custGeom>
              <a:avLst/>
              <a:gdLst/>
              <a:ahLst/>
              <a:cxnLst/>
              <a:rect l="l" t="t" r="r" b="b"/>
              <a:pathLst>
                <a:path w="12141" h="11842" extrusionOk="0">
                  <a:moveTo>
                    <a:pt x="7502" y="517"/>
                  </a:moveTo>
                  <a:cubicBezTo>
                    <a:pt x="8392" y="517"/>
                    <a:pt x="9163" y="809"/>
                    <a:pt x="9397" y="1424"/>
                  </a:cubicBezTo>
                  <a:lnTo>
                    <a:pt x="3896" y="3273"/>
                  </a:lnTo>
                  <a:cubicBezTo>
                    <a:pt x="3798" y="1506"/>
                    <a:pt x="5857" y="517"/>
                    <a:pt x="7502" y="517"/>
                  </a:cubicBezTo>
                  <a:close/>
                  <a:moveTo>
                    <a:pt x="7288" y="5021"/>
                  </a:moveTo>
                  <a:cubicBezTo>
                    <a:pt x="7998" y="5021"/>
                    <a:pt x="8572" y="5989"/>
                    <a:pt x="8572" y="7178"/>
                  </a:cubicBezTo>
                  <a:cubicBezTo>
                    <a:pt x="8572" y="8371"/>
                    <a:pt x="7998" y="9340"/>
                    <a:pt x="7288" y="9340"/>
                  </a:cubicBezTo>
                  <a:cubicBezTo>
                    <a:pt x="6579" y="9340"/>
                    <a:pt x="6005" y="8371"/>
                    <a:pt x="6005" y="7178"/>
                  </a:cubicBezTo>
                  <a:cubicBezTo>
                    <a:pt x="6005" y="5989"/>
                    <a:pt x="6579" y="5021"/>
                    <a:pt x="7288" y="5021"/>
                  </a:cubicBezTo>
                  <a:close/>
                  <a:moveTo>
                    <a:pt x="2149" y="0"/>
                  </a:moveTo>
                  <a:cubicBezTo>
                    <a:pt x="722" y="1309"/>
                    <a:pt x="0" y="3249"/>
                    <a:pt x="0" y="5640"/>
                  </a:cubicBezTo>
                  <a:cubicBezTo>
                    <a:pt x="0" y="6272"/>
                    <a:pt x="49" y="6940"/>
                    <a:pt x="152" y="7633"/>
                  </a:cubicBezTo>
                  <a:cubicBezTo>
                    <a:pt x="184" y="7855"/>
                    <a:pt x="222" y="8072"/>
                    <a:pt x="267" y="8282"/>
                  </a:cubicBezTo>
                  <a:cubicBezTo>
                    <a:pt x="426" y="9069"/>
                    <a:pt x="665" y="9791"/>
                    <a:pt x="968" y="10439"/>
                  </a:cubicBezTo>
                  <a:cubicBezTo>
                    <a:pt x="1874" y="9853"/>
                    <a:pt x="2998" y="9508"/>
                    <a:pt x="4212" y="9508"/>
                  </a:cubicBezTo>
                  <a:cubicBezTo>
                    <a:pt x="6209" y="9508"/>
                    <a:pt x="7957" y="10444"/>
                    <a:pt x="8913" y="11841"/>
                  </a:cubicBezTo>
                  <a:cubicBezTo>
                    <a:pt x="9274" y="11460"/>
                    <a:pt x="9622" y="11029"/>
                    <a:pt x="9950" y="10550"/>
                  </a:cubicBezTo>
                  <a:cubicBezTo>
                    <a:pt x="11932" y="7687"/>
                    <a:pt x="12140" y="4311"/>
                    <a:pt x="10516" y="1522"/>
                  </a:cubicBezTo>
                  <a:cubicBezTo>
                    <a:pt x="10184" y="944"/>
                    <a:pt x="9787" y="436"/>
                    <a:pt x="9348" y="0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1528937" y="2940163"/>
              <a:ext cx="279441" cy="155229"/>
            </a:xfrm>
            <a:custGeom>
              <a:avLst/>
              <a:gdLst/>
              <a:ahLst/>
              <a:cxnLst/>
              <a:rect l="l" t="t" r="r" b="b"/>
              <a:pathLst>
                <a:path w="7946" h="4414" extrusionOk="0">
                  <a:moveTo>
                    <a:pt x="3245" y="0"/>
                  </a:moveTo>
                  <a:cubicBezTo>
                    <a:pt x="2031" y="0"/>
                    <a:pt x="907" y="345"/>
                    <a:pt x="1" y="931"/>
                  </a:cubicBezTo>
                  <a:cubicBezTo>
                    <a:pt x="830" y="2723"/>
                    <a:pt x="2142" y="3946"/>
                    <a:pt x="3639" y="4413"/>
                  </a:cubicBezTo>
                  <a:lnTo>
                    <a:pt x="3733" y="4413"/>
                  </a:lnTo>
                  <a:cubicBezTo>
                    <a:pt x="5193" y="4413"/>
                    <a:pt x="6654" y="3692"/>
                    <a:pt x="7946" y="2333"/>
                  </a:cubicBezTo>
                  <a:cubicBezTo>
                    <a:pt x="6990" y="936"/>
                    <a:pt x="5242" y="0"/>
                    <a:pt x="3245" y="0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1570470" y="2548682"/>
              <a:ext cx="253206" cy="57147"/>
            </a:xfrm>
            <a:custGeom>
              <a:avLst/>
              <a:gdLst/>
              <a:ahLst/>
              <a:cxnLst/>
              <a:rect l="l" t="t" r="r" b="b"/>
              <a:pathLst>
                <a:path w="7200" h="1625" extrusionOk="0">
                  <a:moveTo>
                    <a:pt x="3635" y="0"/>
                  </a:moveTo>
                  <a:cubicBezTo>
                    <a:pt x="3524" y="0"/>
                    <a:pt x="3410" y="9"/>
                    <a:pt x="3299" y="17"/>
                  </a:cubicBezTo>
                  <a:cubicBezTo>
                    <a:pt x="3249" y="21"/>
                    <a:pt x="3196" y="25"/>
                    <a:pt x="3147" y="29"/>
                  </a:cubicBezTo>
                  <a:cubicBezTo>
                    <a:pt x="1867" y="333"/>
                    <a:pt x="817" y="874"/>
                    <a:pt x="1" y="1624"/>
                  </a:cubicBezTo>
                  <a:lnTo>
                    <a:pt x="7200" y="1624"/>
                  </a:lnTo>
                  <a:cubicBezTo>
                    <a:pt x="6162" y="595"/>
                    <a:pt x="4886" y="0"/>
                    <a:pt x="3635" y="0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1628461" y="2623975"/>
              <a:ext cx="196938" cy="96957"/>
            </a:xfrm>
            <a:custGeom>
              <a:avLst/>
              <a:gdLst/>
              <a:ahLst/>
              <a:cxnLst/>
              <a:rect l="l" t="t" r="r" b="b"/>
              <a:pathLst>
                <a:path w="5600" h="2757" extrusionOk="0">
                  <a:moveTo>
                    <a:pt x="3705" y="0"/>
                  </a:moveTo>
                  <a:cubicBezTo>
                    <a:pt x="2060" y="0"/>
                    <a:pt x="1" y="989"/>
                    <a:pt x="99" y="2756"/>
                  </a:cubicBezTo>
                  <a:lnTo>
                    <a:pt x="5600" y="907"/>
                  </a:lnTo>
                  <a:cubicBezTo>
                    <a:pt x="5366" y="292"/>
                    <a:pt x="4595" y="0"/>
                    <a:pt x="3705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1711420" y="2541332"/>
              <a:ext cx="299592" cy="561379"/>
            </a:xfrm>
            <a:custGeom>
              <a:avLst/>
              <a:gdLst/>
              <a:ahLst/>
              <a:cxnLst/>
              <a:rect l="l" t="t" r="r" b="b"/>
              <a:pathLst>
                <a:path w="8519" h="15963" extrusionOk="0">
                  <a:moveTo>
                    <a:pt x="997" y="1"/>
                  </a:moveTo>
                  <a:lnTo>
                    <a:pt x="997" y="1"/>
                  </a:lnTo>
                  <a:cubicBezTo>
                    <a:pt x="2449" y="444"/>
                    <a:pt x="3811" y="1563"/>
                    <a:pt x="4729" y="3142"/>
                  </a:cubicBezTo>
                  <a:cubicBezTo>
                    <a:pt x="6436" y="6079"/>
                    <a:pt x="6219" y="9623"/>
                    <a:pt x="4143" y="12625"/>
                  </a:cubicBezTo>
                  <a:cubicBezTo>
                    <a:pt x="2937" y="14372"/>
                    <a:pt x="1501" y="15512"/>
                    <a:pt x="0" y="15963"/>
                  </a:cubicBezTo>
                  <a:cubicBezTo>
                    <a:pt x="1772" y="15902"/>
                    <a:pt x="3663" y="14836"/>
                    <a:pt x="5271" y="12506"/>
                  </a:cubicBezTo>
                  <a:cubicBezTo>
                    <a:pt x="5677" y="11915"/>
                    <a:pt x="6001" y="11321"/>
                    <a:pt x="6255" y="10726"/>
                  </a:cubicBezTo>
                  <a:cubicBezTo>
                    <a:pt x="8519" y="5373"/>
                    <a:pt x="4844" y="58"/>
                    <a:pt x="997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1656876" y="2541332"/>
              <a:ext cx="280918" cy="561555"/>
            </a:xfrm>
            <a:custGeom>
              <a:avLst/>
              <a:gdLst/>
              <a:ahLst/>
              <a:cxnLst/>
              <a:rect l="l" t="t" r="r" b="b"/>
              <a:pathLst>
                <a:path w="7988" h="15968" extrusionOk="0">
                  <a:moveTo>
                    <a:pt x="2486" y="1"/>
                  </a:moveTo>
                  <a:cubicBezTo>
                    <a:pt x="2363" y="1"/>
                    <a:pt x="2244" y="5"/>
                    <a:pt x="2125" y="12"/>
                  </a:cubicBezTo>
                  <a:cubicBezTo>
                    <a:pt x="1617" y="58"/>
                    <a:pt x="1141" y="135"/>
                    <a:pt x="690" y="238"/>
                  </a:cubicBezTo>
                  <a:cubicBezTo>
                    <a:pt x="739" y="234"/>
                    <a:pt x="792" y="230"/>
                    <a:pt x="842" y="226"/>
                  </a:cubicBezTo>
                  <a:cubicBezTo>
                    <a:pt x="953" y="218"/>
                    <a:pt x="1067" y="209"/>
                    <a:pt x="1178" y="209"/>
                  </a:cubicBezTo>
                  <a:cubicBezTo>
                    <a:pt x="2429" y="209"/>
                    <a:pt x="3705" y="804"/>
                    <a:pt x="4743" y="1833"/>
                  </a:cubicBezTo>
                  <a:cubicBezTo>
                    <a:pt x="5182" y="2269"/>
                    <a:pt x="5579" y="2777"/>
                    <a:pt x="5911" y="3355"/>
                  </a:cubicBezTo>
                  <a:cubicBezTo>
                    <a:pt x="7535" y="6144"/>
                    <a:pt x="7327" y="9520"/>
                    <a:pt x="5345" y="12383"/>
                  </a:cubicBezTo>
                  <a:cubicBezTo>
                    <a:pt x="5017" y="12862"/>
                    <a:pt x="4669" y="13293"/>
                    <a:pt x="4308" y="13674"/>
                  </a:cubicBezTo>
                  <a:cubicBezTo>
                    <a:pt x="3016" y="15033"/>
                    <a:pt x="1555" y="15754"/>
                    <a:pt x="95" y="15754"/>
                  </a:cubicBezTo>
                  <a:lnTo>
                    <a:pt x="1" y="15754"/>
                  </a:lnTo>
                  <a:cubicBezTo>
                    <a:pt x="391" y="15877"/>
                    <a:pt x="788" y="15947"/>
                    <a:pt x="1199" y="15963"/>
                  </a:cubicBezTo>
                  <a:cubicBezTo>
                    <a:pt x="1260" y="15968"/>
                    <a:pt x="1326" y="15968"/>
                    <a:pt x="1392" y="15968"/>
                  </a:cubicBezTo>
                  <a:cubicBezTo>
                    <a:pt x="1445" y="15968"/>
                    <a:pt x="1498" y="15968"/>
                    <a:pt x="1551" y="15963"/>
                  </a:cubicBezTo>
                  <a:cubicBezTo>
                    <a:pt x="3052" y="15512"/>
                    <a:pt x="4488" y="14372"/>
                    <a:pt x="5694" y="12625"/>
                  </a:cubicBezTo>
                  <a:cubicBezTo>
                    <a:pt x="7770" y="9623"/>
                    <a:pt x="7987" y="6079"/>
                    <a:pt x="6280" y="3142"/>
                  </a:cubicBezTo>
                  <a:cubicBezTo>
                    <a:pt x="5362" y="1563"/>
                    <a:pt x="4000" y="444"/>
                    <a:pt x="254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1705793" y="2981098"/>
              <a:ext cx="190995" cy="121785"/>
            </a:xfrm>
            <a:custGeom>
              <a:avLst/>
              <a:gdLst/>
              <a:ahLst/>
              <a:cxnLst/>
              <a:rect l="l" t="t" r="r" b="b"/>
              <a:pathLst>
                <a:path w="5431" h="3463" extrusionOk="0">
                  <a:moveTo>
                    <a:pt x="5431" y="1"/>
                  </a:moveTo>
                  <a:lnTo>
                    <a:pt x="5431" y="1"/>
                  </a:lnTo>
                  <a:cubicBezTo>
                    <a:pt x="4752" y="984"/>
                    <a:pt x="4023" y="1743"/>
                    <a:pt x="3273" y="2296"/>
                  </a:cubicBezTo>
                  <a:lnTo>
                    <a:pt x="3273" y="2296"/>
                  </a:lnTo>
                  <a:cubicBezTo>
                    <a:pt x="4023" y="1743"/>
                    <a:pt x="4752" y="985"/>
                    <a:pt x="5431" y="1"/>
                  </a:cubicBezTo>
                  <a:close/>
                  <a:moveTo>
                    <a:pt x="3273" y="2296"/>
                  </a:moveTo>
                  <a:cubicBezTo>
                    <a:pt x="2248" y="3052"/>
                    <a:pt x="1184" y="3423"/>
                    <a:pt x="160" y="3458"/>
                  </a:cubicBezTo>
                  <a:cubicBezTo>
                    <a:pt x="137" y="3460"/>
                    <a:pt x="113" y="3461"/>
                    <a:pt x="89" y="3462"/>
                  </a:cubicBezTo>
                  <a:lnTo>
                    <a:pt x="89" y="3462"/>
                  </a:lnTo>
                  <a:cubicBezTo>
                    <a:pt x="1134" y="3442"/>
                    <a:pt x="2224" y="3071"/>
                    <a:pt x="3273" y="2296"/>
                  </a:cubicBezTo>
                  <a:close/>
                  <a:moveTo>
                    <a:pt x="89" y="3462"/>
                  </a:moveTo>
                  <a:cubicBezTo>
                    <a:pt x="60" y="3463"/>
                    <a:pt x="30" y="3463"/>
                    <a:pt x="1" y="3463"/>
                  </a:cubicBezTo>
                  <a:cubicBezTo>
                    <a:pt x="30" y="3463"/>
                    <a:pt x="60" y="3463"/>
                    <a:pt x="89" y="3462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2029297" y="2843910"/>
              <a:ext cx="172567" cy="164654"/>
            </a:xfrm>
            <a:custGeom>
              <a:avLst/>
              <a:gdLst/>
              <a:ahLst/>
              <a:cxnLst/>
              <a:rect l="l" t="t" r="r" b="b"/>
              <a:pathLst>
                <a:path w="4907" h="4682" extrusionOk="0">
                  <a:moveTo>
                    <a:pt x="50" y="1"/>
                  </a:moveTo>
                  <a:lnTo>
                    <a:pt x="1" y="4682"/>
                  </a:lnTo>
                  <a:lnTo>
                    <a:pt x="1399" y="4496"/>
                  </a:lnTo>
                  <a:cubicBezTo>
                    <a:pt x="3171" y="4263"/>
                    <a:pt x="4907" y="2221"/>
                    <a:pt x="4484" y="1375"/>
                  </a:cubicBezTo>
                  <a:cubicBezTo>
                    <a:pt x="4321" y="1049"/>
                    <a:pt x="3868" y="951"/>
                    <a:pt x="3353" y="951"/>
                  </a:cubicBezTo>
                  <a:cubicBezTo>
                    <a:pt x="2561" y="951"/>
                    <a:pt x="1622" y="1184"/>
                    <a:pt x="1354" y="1184"/>
                  </a:cubicBezTo>
                  <a:cubicBezTo>
                    <a:pt x="1342" y="1184"/>
                    <a:pt x="1331" y="1183"/>
                    <a:pt x="1322" y="1182"/>
                  </a:cubicBezTo>
                  <a:cubicBezTo>
                    <a:pt x="977" y="1142"/>
                    <a:pt x="1289" y="80"/>
                    <a:pt x="1289" y="80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2056903" y="2892265"/>
              <a:ext cx="151291" cy="111868"/>
            </a:xfrm>
            <a:custGeom>
              <a:avLst/>
              <a:gdLst/>
              <a:ahLst/>
              <a:cxnLst/>
              <a:rect l="l" t="t" r="r" b="b"/>
              <a:pathLst>
                <a:path w="4302" h="3181" extrusionOk="0">
                  <a:moveTo>
                    <a:pt x="3699" y="0"/>
                  </a:moveTo>
                  <a:lnTo>
                    <a:pt x="24" y="2317"/>
                  </a:lnTo>
                  <a:cubicBezTo>
                    <a:pt x="24" y="2317"/>
                    <a:pt x="1" y="3181"/>
                    <a:pt x="776" y="3181"/>
                  </a:cubicBezTo>
                  <a:cubicBezTo>
                    <a:pt x="862" y="3181"/>
                    <a:pt x="959" y="3170"/>
                    <a:pt x="1066" y="3146"/>
                  </a:cubicBezTo>
                  <a:cubicBezTo>
                    <a:pt x="2132" y="2904"/>
                    <a:pt x="4302" y="615"/>
                    <a:pt x="3699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2060314" y="2836314"/>
              <a:ext cx="138103" cy="179178"/>
            </a:xfrm>
            <a:custGeom>
              <a:avLst/>
              <a:gdLst/>
              <a:ahLst/>
              <a:cxnLst/>
              <a:rect l="l" t="t" r="r" b="b"/>
              <a:pathLst>
                <a:path w="3927" h="5095" extrusionOk="0">
                  <a:moveTo>
                    <a:pt x="481" y="0"/>
                  </a:moveTo>
                  <a:cubicBezTo>
                    <a:pt x="292" y="410"/>
                    <a:pt x="1" y="1148"/>
                    <a:pt x="173" y="1447"/>
                  </a:cubicBezTo>
                  <a:cubicBezTo>
                    <a:pt x="226" y="1538"/>
                    <a:pt x="313" y="1595"/>
                    <a:pt x="415" y="1608"/>
                  </a:cubicBezTo>
                  <a:cubicBezTo>
                    <a:pt x="432" y="1610"/>
                    <a:pt x="450" y="1610"/>
                    <a:pt x="470" y="1610"/>
                  </a:cubicBezTo>
                  <a:cubicBezTo>
                    <a:pt x="581" y="1610"/>
                    <a:pt x="746" y="1583"/>
                    <a:pt x="1038" y="1538"/>
                  </a:cubicBezTo>
                  <a:cubicBezTo>
                    <a:pt x="1407" y="1476"/>
                    <a:pt x="1989" y="1380"/>
                    <a:pt x="2489" y="1380"/>
                  </a:cubicBezTo>
                  <a:cubicBezTo>
                    <a:pt x="2924" y="1380"/>
                    <a:pt x="3297" y="1453"/>
                    <a:pt x="3413" y="1686"/>
                  </a:cubicBezTo>
                  <a:cubicBezTo>
                    <a:pt x="3483" y="1825"/>
                    <a:pt x="3434" y="2075"/>
                    <a:pt x="3278" y="2371"/>
                  </a:cubicBezTo>
                  <a:cubicBezTo>
                    <a:pt x="2770" y="3326"/>
                    <a:pt x="1297" y="4516"/>
                    <a:pt x="91" y="4671"/>
                  </a:cubicBezTo>
                  <a:lnTo>
                    <a:pt x="144" y="5094"/>
                  </a:lnTo>
                  <a:cubicBezTo>
                    <a:pt x="1515" y="4913"/>
                    <a:pt x="3094" y="3618"/>
                    <a:pt x="3652" y="2568"/>
                  </a:cubicBezTo>
                  <a:cubicBezTo>
                    <a:pt x="3881" y="2141"/>
                    <a:pt x="3926" y="1767"/>
                    <a:pt x="3790" y="1493"/>
                  </a:cubicBezTo>
                  <a:cubicBezTo>
                    <a:pt x="3581" y="1075"/>
                    <a:pt x="3063" y="951"/>
                    <a:pt x="2478" y="951"/>
                  </a:cubicBezTo>
                  <a:cubicBezTo>
                    <a:pt x="1973" y="951"/>
                    <a:pt x="1418" y="1043"/>
                    <a:pt x="969" y="1120"/>
                  </a:cubicBezTo>
                  <a:cubicBezTo>
                    <a:pt x="813" y="1144"/>
                    <a:pt x="641" y="1173"/>
                    <a:pt x="542" y="1182"/>
                  </a:cubicBezTo>
                  <a:cubicBezTo>
                    <a:pt x="546" y="1000"/>
                    <a:pt x="686" y="570"/>
                    <a:pt x="866" y="173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1905121" y="4406741"/>
              <a:ext cx="1929535" cy="335111"/>
            </a:xfrm>
            <a:custGeom>
              <a:avLst/>
              <a:gdLst/>
              <a:ahLst/>
              <a:cxnLst/>
              <a:rect l="l" t="t" r="r" b="b"/>
              <a:pathLst>
                <a:path w="54867" h="9529" extrusionOk="0">
                  <a:moveTo>
                    <a:pt x="1" y="1"/>
                  </a:moveTo>
                  <a:lnTo>
                    <a:pt x="1" y="9529"/>
                  </a:lnTo>
                  <a:lnTo>
                    <a:pt x="54866" y="9529"/>
                  </a:lnTo>
                  <a:lnTo>
                    <a:pt x="54866" y="1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3517740" y="3474529"/>
              <a:ext cx="113415" cy="824959"/>
            </a:xfrm>
            <a:custGeom>
              <a:avLst/>
              <a:gdLst/>
              <a:ahLst/>
              <a:cxnLst/>
              <a:rect l="l" t="t" r="r" b="b"/>
              <a:pathLst>
                <a:path w="3225" h="23458" extrusionOk="0">
                  <a:moveTo>
                    <a:pt x="0" y="1"/>
                  </a:moveTo>
                  <a:lnTo>
                    <a:pt x="0" y="23457"/>
                  </a:lnTo>
                  <a:lnTo>
                    <a:pt x="3224" y="23457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3395685" y="3467038"/>
              <a:ext cx="235306" cy="113415"/>
            </a:xfrm>
            <a:custGeom>
              <a:avLst/>
              <a:gdLst/>
              <a:ahLst/>
              <a:cxnLst/>
              <a:rect l="l" t="t" r="r" b="b"/>
              <a:pathLst>
                <a:path w="6691" h="3225" extrusionOk="0">
                  <a:moveTo>
                    <a:pt x="0" y="0"/>
                  </a:moveTo>
                  <a:lnTo>
                    <a:pt x="0" y="3224"/>
                  </a:lnTo>
                  <a:lnTo>
                    <a:pt x="6690" y="3224"/>
                  </a:lnTo>
                  <a:lnTo>
                    <a:pt x="66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3233986" y="4292220"/>
              <a:ext cx="468818" cy="113275"/>
            </a:xfrm>
            <a:custGeom>
              <a:avLst/>
              <a:gdLst/>
              <a:ahLst/>
              <a:cxnLst/>
              <a:rect l="l" t="t" r="r" b="b"/>
              <a:pathLst>
                <a:path w="13331" h="3221" extrusionOk="0">
                  <a:moveTo>
                    <a:pt x="0" y="0"/>
                  </a:moveTo>
                  <a:lnTo>
                    <a:pt x="0" y="3220"/>
                  </a:lnTo>
                  <a:lnTo>
                    <a:pt x="13331" y="3220"/>
                  </a:lnTo>
                  <a:lnTo>
                    <a:pt x="133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3150499" y="2644442"/>
              <a:ext cx="366973" cy="1518181"/>
            </a:xfrm>
            <a:custGeom>
              <a:avLst/>
              <a:gdLst/>
              <a:ahLst/>
              <a:cxnLst/>
              <a:rect l="l" t="t" r="r" b="b"/>
              <a:pathLst>
                <a:path w="10435" h="43170" extrusionOk="0">
                  <a:moveTo>
                    <a:pt x="5326" y="0"/>
                  </a:moveTo>
                  <a:cubicBezTo>
                    <a:pt x="5304" y="0"/>
                    <a:pt x="5283" y="20"/>
                    <a:pt x="5278" y="42"/>
                  </a:cubicBezTo>
                  <a:lnTo>
                    <a:pt x="4" y="42484"/>
                  </a:lnTo>
                  <a:cubicBezTo>
                    <a:pt x="0" y="42513"/>
                    <a:pt x="21" y="42537"/>
                    <a:pt x="49" y="42542"/>
                  </a:cubicBezTo>
                  <a:lnTo>
                    <a:pt x="5098" y="43169"/>
                  </a:lnTo>
                  <a:cubicBezTo>
                    <a:pt x="5101" y="43170"/>
                    <a:pt x="5103" y="43170"/>
                    <a:pt x="5105" y="43170"/>
                  </a:cubicBezTo>
                  <a:cubicBezTo>
                    <a:pt x="5131" y="43170"/>
                    <a:pt x="5152" y="43150"/>
                    <a:pt x="5155" y="43124"/>
                  </a:cubicBezTo>
                  <a:lnTo>
                    <a:pt x="10430" y="682"/>
                  </a:lnTo>
                  <a:cubicBezTo>
                    <a:pt x="10434" y="658"/>
                    <a:pt x="10418" y="633"/>
                    <a:pt x="10389" y="628"/>
                  </a:cubicBezTo>
                  <a:lnTo>
                    <a:pt x="5332" y="1"/>
                  </a:lnTo>
                  <a:cubicBezTo>
                    <a:pt x="5330" y="1"/>
                    <a:pt x="5328" y="0"/>
                    <a:pt x="53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819895" y="3467425"/>
              <a:ext cx="1484983" cy="1115935"/>
            </a:xfrm>
            <a:custGeom>
              <a:avLst/>
              <a:gdLst/>
              <a:ahLst/>
              <a:cxnLst/>
              <a:rect l="l" t="t" r="r" b="b"/>
              <a:pathLst>
                <a:path w="42226" h="31732" extrusionOk="0">
                  <a:moveTo>
                    <a:pt x="12127" y="1"/>
                  </a:moveTo>
                  <a:cubicBezTo>
                    <a:pt x="11850" y="1"/>
                    <a:pt x="11557" y="46"/>
                    <a:pt x="11250" y="142"/>
                  </a:cubicBezTo>
                  <a:cubicBezTo>
                    <a:pt x="6677" y="1569"/>
                    <a:pt x="0" y="29717"/>
                    <a:pt x="14913" y="31592"/>
                  </a:cubicBezTo>
                  <a:cubicBezTo>
                    <a:pt x="15664" y="31687"/>
                    <a:pt x="16386" y="31731"/>
                    <a:pt x="17080" y="31731"/>
                  </a:cubicBezTo>
                  <a:cubicBezTo>
                    <a:pt x="28591" y="31731"/>
                    <a:pt x="32459" y="19474"/>
                    <a:pt x="35031" y="19234"/>
                  </a:cubicBezTo>
                  <a:cubicBezTo>
                    <a:pt x="35227" y="19215"/>
                    <a:pt x="35419" y="19207"/>
                    <a:pt x="35606" y="19207"/>
                  </a:cubicBezTo>
                  <a:cubicBezTo>
                    <a:pt x="37326" y="19207"/>
                    <a:pt x="38629" y="19917"/>
                    <a:pt x="39493" y="19917"/>
                  </a:cubicBezTo>
                  <a:cubicBezTo>
                    <a:pt x="39837" y="19917"/>
                    <a:pt x="40111" y="19804"/>
                    <a:pt x="40314" y="19489"/>
                  </a:cubicBezTo>
                  <a:cubicBezTo>
                    <a:pt x="41042" y="18354"/>
                    <a:pt x="39387" y="17913"/>
                    <a:pt x="39220" y="17872"/>
                  </a:cubicBezTo>
                  <a:lnTo>
                    <a:pt x="39220" y="17872"/>
                  </a:lnTo>
                  <a:cubicBezTo>
                    <a:pt x="39296" y="17889"/>
                    <a:pt x="39683" y="17975"/>
                    <a:pt x="40121" y="17975"/>
                  </a:cubicBezTo>
                  <a:cubicBezTo>
                    <a:pt x="40611" y="17975"/>
                    <a:pt x="41165" y="17868"/>
                    <a:pt x="41421" y="17442"/>
                  </a:cubicBezTo>
                  <a:cubicBezTo>
                    <a:pt x="41934" y="16589"/>
                    <a:pt x="39888" y="15822"/>
                    <a:pt x="39887" y="15822"/>
                  </a:cubicBezTo>
                  <a:lnTo>
                    <a:pt x="39887" y="15822"/>
                  </a:lnTo>
                  <a:cubicBezTo>
                    <a:pt x="39888" y="15822"/>
                    <a:pt x="40561" y="15961"/>
                    <a:pt x="41168" y="15961"/>
                  </a:cubicBezTo>
                  <a:cubicBezTo>
                    <a:pt x="41724" y="15961"/>
                    <a:pt x="42226" y="15844"/>
                    <a:pt x="42102" y="15395"/>
                  </a:cubicBezTo>
                  <a:cubicBezTo>
                    <a:pt x="41912" y="14697"/>
                    <a:pt x="40015" y="14331"/>
                    <a:pt x="38426" y="14331"/>
                  </a:cubicBezTo>
                  <a:cubicBezTo>
                    <a:pt x="37886" y="14331"/>
                    <a:pt x="37381" y="14373"/>
                    <a:pt x="36991" y="14460"/>
                  </a:cubicBezTo>
                  <a:lnTo>
                    <a:pt x="36393" y="13094"/>
                  </a:lnTo>
                  <a:cubicBezTo>
                    <a:pt x="36393" y="13094"/>
                    <a:pt x="24770" y="24238"/>
                    <a:pt x="18109" y="24238"/>
                  </a:cubicBezTo>
                  <a:cubicBezTo>
                    <a:pt x="17170" y="24238"/>
                    <a:pt x="16330" y="24017"/>
                    <a:pt x="15635" y="23512"/>
                  </a:cubicBezTo>
                  <a:cubicBezTo>
                    <a:pt x="10012" y="19419"/>
                    <a:pt x="14064" y="9091"/>
                    <a:pt x="14831" y="5765"/>
                  </a:cubicBezTo>
                  <a:cubicBezTo>
                    <a:pt x="15512" y="2816"/>
                    <a:pt x="14312" y="1"/>
                    <a:pt x="12127" y="1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971044" y="3444039"/>
              <a:ext cx="472229" cy="602454"/>
            </a:xfrm>
            <a:custGeom>
              <a:avLst/>
              <a:gdLst/>
              <a:ahLst/>
              <a:cxnLst/>
              <a:rect l="l" t="t" r="r" b="b"/>
              <a:pathLst>
                <a:path w="13428" h="17131" extrusionOk="0">
                  <a:moveTo>
                    <a:pt x="8296" y="1"/>
                  </a:moveTo>
                  <a:cubicBezTo>
                    <a:pt x="8264" y="1"/>
                    <a:pt x="8232" y="2"/>
                    <a:pt x="8200" y="3"/>
                  </a:cubicBezTo>
                  <a:cubicBezTo>
                    <a:pt x="5997" y="84"/>
                    <a:pt x="4266" y="1402"/>
                    <a:pt x="2133" y="7200"/>
                  </a:cubicBezTo>
                  <a:cubicBezTo>
                    <a:pt x="1" y="12996"/>
                    <a:pt x="202" y="17131"/>
                    <a:pt x="202" y="17131"/>
                  </a:cubicBezTo>
                  <a:lnTo>
                    <a:pt x="10664" y="15929"/>
                  </a:lnTo>
                  <a:cubicBezTo>
                    <a:pt x="10664" y="15929"/>
                    <a:pt x="13427" y="1"/>
                    <a:pt x="8296" y="1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0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Leitura e Escrita</a:t>
            </a:r>
            <a:endParaRPr dirty="0"/>
          </a:p>
        </p:txBody>
      </p:sp>
      <p:sp>
        <p:nvSpPr>
          <p:cNvPr id="31" name="Google Shape;573;p26"/>
          <p:cNvSpPr txBox="1">
            <a:spLocks/>
          </p:cNvSpPr>
          <p:nvPr/>
        </p:nvSpPr>
        <p:spPr>
          <a:xfrm>
            <a:off x="598312" y="1365956"/>
            <a:ext cx="7766755" cy="2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16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i) considerar as condições de produção, circulação e recepção dos </a:t>
            </a:r>
            <a:r>
              <a:rPr lang="pt-BR" sz="1600" dirty="0" smtClean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gêneros presentes </a:t>
            </a:r>
            <a:r>
              <a:rPr lang="pt-BR" sz="16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no campo da vida social (escola, rua, comunidade), nas mídias impressa, </a:t>
            </a:r>
            <a:r>
              <a:rPr lang="pt-BR" sz="1600" dirty="0" smtClean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de massa </a:t>
            </a:r>
            <a:r>
              <a:rPr lang="pt-BR" sz="16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e digital, identificando seus interlocutores e sua função social;</a:t>
            </a:r>
          </a:p>
          <a:p>
            <a:pPr algn="just"/>
            <a:r>
              <a:rPr lang="pt-BR" sz="1600" dirty="0" err="1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ii</a:t>
            </a:r>
            <a:r>
              <a:rPr lang="pt-BR" sz="16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) buscar desenvolver a habilidade de estabelecer expectativas em relação </a:t>
            </a:r>
            <a:r>
              <a:rPr lang="pt-BR" sz="1600" dirty="0" smtClean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ao texto</a:t>
            </a:r>
            <a:r>
              <a:rPr lang="pt-BR" sz="16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, considerando os conhecimentos prévios sobre o gênero e suas condições </a:t>
            </a:r>
            <a:r>
              <a:rPr lang="pt-BR" sz="1600" dirty="0" smtClean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de produção </a:t>
            </a:r>
            <a:r>
              <a:rPr lang="pt-BR" sz="16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e recepção, confirmando antecipações e inferências realizadas antes e </a:t>
            </a:r>
            <a:r>
              <a:rPr lang="pt-BR" sz="1600" dirty="0" smtClean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durante a </a:t>
            </a:r>
            <a:r>
              <a:rPr lang="pt-BR" sz="16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leitura de textos, checando a adequação das hipóteses realizadas, </a:t>
            </a:r>
            <a:r>
              <a:rPr lang="pt-BR" sz="1600" dirty="0" smtClean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localizando informações </a:t>
            </a:r>
            <a:r>
              <a:rPr lang="pt-BR" sz="16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explícitas e identificando os efeitos de sentidos produzido pelo uso </a:t>
            </a:r>
            <a:r>
              <a:rPr lang="pt-BR" sz="1600" dirty="0" smtClean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de recursos </a:t>
            </a:r>
            <a:r>
              <a:rPr lang="pt-BR" sz="16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expressivos gráfico-visuais em textos </a:t>
            </a:r>
            <a:r>
              <a:rPr lang="pt-BR" sz="1600" dirty="0" err="1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multissemióticos</a:t>
            </a:r>
            <a:r>
              <a:rPr lang="pt-BR" sz="16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;</a:t>
            </a:r>
          </a:p>
          <a:p>
            <a:pPr algn="just"/>
            <a:r>
              <a:rPr lang="pt-BR" sz="1600" dirty="0" err="1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iii</a:t>
            </a:r>
            <a:r>
              <a:rPr lang="pt-BR" sz="16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) explorar a leitura de imagens em narrativas visuais, bem como gêneros </a:t>
            </a:r>
            <a:r>
              <a:rPr lang="pt-BR" sz="1600" dirty="0" smtClean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da esfera </a:t>
            </a:r>
            <a:r>
              <a:rPr lang="pt-BR" sz="16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do cotidiano familiar e escolar (listas, bilhetes, convites, avisos, regras de </a:t>
            </a:r>
            <a:r>
              <a:rPr lang="pt-BR" sz="1600" dirty="0" smtClean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jogos, brincadeiras</a:t>
            </a:r>
            <a:r>
              <a:rPr lang="pt-BR" sz="16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, etc.) e do campo artístico-literário (lendas, fábulas, contos, </a:t>
            </a:r>
            <a:r>
              <a:rPr lang="pt-BR" sz="1600" dirty="0" smtClean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crônicas, canção</a:t>
            </a:r>
            <a:r>
              <a:rPr lang="pt-BR" sz="16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, poemas, poemas visuais, </a:t>
            </a:r>
            <a:r>
              <a:rPr lang="pt-BR" sz="1600" dirty="0" err="1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etc</a:t>
            </a:r>
            <a:r>
              <a:rPr lang="pt-BR" sz="16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37"/>
          <p:cNvSpPr/>
          <p:nvPr/>
        </p:nvSpPr>
        <p:spPr>
          <a:xfrm>
            <a:off x="386263" y="1316500"/>
            <a:ext cx="5538702" cy="34184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37"/>
          <p:cNvSpPr txBox="1">
            <a:spLocks noGrp="1"/>
          </p:cNvSpPr>
          <p:nvPr>
            <p:ph type="ctrTitle"/>
          </p:nvPr>
        </p:nvSpPr>
        <p:spPr>
          <a:xfrm>
            <a:off x="59650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Oralidade</a:t>
            </a:r>
            <a:endParaRPr dirty="0"/>
          </a:p>
        </p:txBody>
      </p:sp>
      <p:sp>
        <p:nvSpPr>
          <p:cNvPr id="1439" name="Google Shape;1439;p37"/>
          <p:cNvSpPr txBox="1">
            <a:spLocks noGrp="1"/>
          </p:cNvSpPr>
          <p:nvPr>
            <p:ph type="subTitle" idx="2"/>
          </p:nvPr>
        </p:nvSpPr>
        <p:spPr>
          <a:xfrm flipH="1">
            <a:off x="435907" y="1143735"/>
            <a:ext cx="5409252" cy="36266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pt-BR" sz="1500" dirty="0" smtClean="0"/>
              <a:t>i) na </a:t>
            </a:r>
            <a:r>
              <a:rPr lang="pt-BR" sz="1500" dirty="0"/>
              <a:t>oralidade pública e no intercâmbio conversacional em sala de aula, que se aprenda a se expressar com clareza, voz audível, boa articulação e ritmo adequado; </a:t>
            </a:r>
            <a:endParaRPr lang="pt-BR" sz="1500" dirty="0" smtClean="0"/>
          </a:p>
          <a:p>
            <a:pPr marL="0" lvl="0" indent="0"/>
            <a:r>
              <a:rPr lang="pt-BR" sz="1500" dirty="0" err="1" smtClean="0"/>
              <a:t>ii</a:t>
            </a:r>
            <a:r>
              <a:rPr lang="pt-BR" sz="1500" dirty="0"/>
              <a:t>) na escuta atenta, que se aprenda a ouvir com atenção professores e colegas e que se desenvolva a capacidade de elaborar perguntas pertinentes ao tema</a:t>
            </a:r>
            <a:r>
              <a:rPr lang="pt-BR" sz="1500" dirty="0" smtClean="0"/>
              <a:t>;</a:t>
            </a:r>
          </a:p>
          <a:p>
            <a:pPr marL="0" lvl="0" indent="0"/>
            <a:r>
              <a:rPr lang="pt-BR" sz="1500" dirty="0" smtClean="0"/>
              <a:t> </a:t>
            </a:r>
            <a:r>
              <a:rPr lang="pt-BR" sz="1500" dirty="0" err="1"/>
              <a:t>iii</a:t>
            </a:r>
            <a:r>
              <a:rPr lang="pt-BR" sz="1500" dirty="0"/>
              <a:t>) na conversação espontânea e diante dos aspectos </a:t>
            </a:r>
            <a:r>
              <a:rPr lang="pt-BR" sz="1500" dirty="0" err="1"/>
              <a:t>paralinguísticos</a:t>
            </a:r>
            <a:r>
              <a:rPr lang="pt-BR" sz="1500" dirty="0"/>
              <a:t>, que se reconheçam as características do gênero e que se aprenda a respeitar turnos de fala, utilizando as formas de tratamento adequadas às situações e posições dos interlocutores; </a:t>
            </a:r>
            <a:endParaRPr lang="pt-BR" sz="1500" dirty="0" smtClean="0"/>
          </a:p>
          <a:p>
            <a:pPr marL="0" lvl="0" indent="0"/>
            <a:r>
              <a:rPr lang="pt-BR" sz="1500" dirty="0" err="1" smtClean="0"/>
              <a:t>iv</a:t>
            </a:r>
            <a:r>
              <a:rPr lang="pt-BR" sz="1500" dirty="0"/>
              <a:t>) no relato oral/ registro formal e informal, saber identificar finalidades da interação oral de acordo com os contextos; </a:t>
            </a:r>
            <a:endParaRPr lang="pt-BR" sz="1500" dirty="0" smtClean="0"/>
          </a:p>
          <a:p>
            <a:pPr marL="0" lvl="0" indent="0"/>
            <a:r>
              <a:rPr lang="pt-BR" sz="1500" dirty="0" smtClean="0"/>
              <a:t>v</a:t>
            </a:r>
            <a:r>
              <a:rPr lang="pt-BR" sz="1500" dirty="0"/>
              <a:t>) na </a:t>
            </a:r>
            <a:r>
              <a:rPr lang="pt-BR" sz="1500" dirty="0" err="1"/>
              <a:t>contação</a:t>
            </a:r>
            <a:r>
              <a:rPr lang="pt-BR" sz="1500" dirty="0"/>
              <a:t> de histórias, que se saiba recontar, com ou sem o apoio imagens, narrativas de textos literários lidos pelo/a professor/a. </a:t>
            </a:r>
            <a:endParaRPr sz="1500" dirty="0"/>
          </a:p>
        </p:txBody>
      </p:sp>
      <p:grpSp>
        <p:nvGrpSpPr>
          <p:cNvPr id="1440" name="Google Shape;1440;p37"/>
          <p:cNvGrpSpPr/>
          <p:nvPr/>
        </p:nvGrpSpPr>
        <p:grpSpPr>
          <a:xfrm>
            <a:off x="5956922" y="481405"/>
            <a:ext cx="2992017" cy="4253495"/>
            <a:chOff x="5358610" y="540000"/>
            <a:chExt cx="2992017" cy="4253495"/>
          </a:xfrm>
        </p:grpSpPr>
        <p:sp>
          <p:nvSpPr>
            <p:cNvPr id="1441" name="Google Shape;1441;p37"/>
            <p:cNvSpPr/>
            <p:nvPr/>
          </p:nvSpPr>
          <p:spPr>
            <a:xfrm flipH="1">
              <a:off x="5358610" y="872474"/>
              <a:ext cx="2499448" cy="3695199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15198" y="0"/>
                  </a:moveTo>
                  <a:cubicBezTo>
                    <a:pt x="13265" y="0"/>
                    <a:pt x="11368" y="533"/>
                    <a:pt x="9521" y="1110"/>
                  </a:cubicBezTo>
                  <a:cubicBezTo>
                    <a:pt x="7251" y="1816"/>
                    <a:pt x="4888" y="2673"/>
                    <a:pt x="3349" y="4486"/>
                  </a:cubicBezTo>
                  <a:cubicBezTo>
                    <a:pt x="1564" y="6588"/>
                    <a:pt x="1250" y="9548"/>
                    <a:pt x="1222" y="12306"/>
                  </a:cubicBezTo>
                  <a:cubicBezTo>
                    <a:pt x="1161" y="17853"/>
                    <a:pt x="1943" y="23394"/>
                    <a:pt x="3336" y="28763"/>
                  </a:cubicBezTo>
                  <a:cubicBezTo>
                    <a:pt x="3691" y="30139"/>
                    <a:pt x="4086" y="31604"/>
                    <a:pt x="3639" y="32951"/>
                  </a:cubicBezTo>
                  <a:cubicBezTo>
                    <a:pt x="3288" y="34003"/>
                    <a:pt x="2472" y="34826"/>
                    <a:pt x="1878" y="35761"/>
                  </a:cubicBezTo>
                  <a:cubicBezTo>
                    <a:pt x="428" y="38051"/>
                    <a:pt x="1" y="40748"/>
                    <a:pt x="7" y="43455"/>
                  </a:cubicBezTo>
                  <a:cubicBezTo>
                    <a:pt x="10" y="45204"/>
                    <a:pt x="410" y="47221"/>
                    <a:pt x="1308" y="48722"/>
                  </a:cubicBezTo>
                  <a:cubicBezTo>
                    <a:pt x="2441" y="50614"/>
                    <a:pt x="4667" y="51536"/>
                    <a:pt x="6179" y="53140"/>
                  </a:cubicBezTo>
                  <a:cubicBezTo>
                    <a:pt x="7879" y="54945"/>
                    <a:pt x="7770" y="57748"/>
                    <a:pt x="10002" y="58834"/>
                  </a:cubicBezTo>
                  <a:lnTo>
                    <a:pt x="24257" y="59083"/>
                  </a:lnTo>
                  <a:cubicBezTo>
                    <a:pt x="26152" y="57496"/>
                    <a:pt x="28828" y="54529"/>
                    <a:pt x="30361" y="52590"/>
                  </a:cubicBezTo>
                  <a:cubicBezTo>
                    <a:pt x="31897" y="50652"/>
                    <a:pt x="33047" y="48327"/>
                    <a:pt x="33187" y="45859"/>
                  </a:cubicBezTo>
                  <a:cubicBezTo>
                    <a:pt x="33255" y="44646"/>
                    <a:pt x="33102" y="43340"/>
                    <a:pt x="33734" y="42302"/>
                  </a:cubicBezTo>
                  <a:cubicBezTo>
                    <a:pt x="34038" y="41807"/>
                    <a:pt x="34495" y="41424"/>
                    <a:pt x="34932" y="41038"/>
                  </a:cubicBezTo>
                  <a:cubicBezTo>
                    <a:pt x="36786" y="39410"/>
                    <a:pt x="38472" y="37471"/>
                    <a:pt x="39220" y="35119"/>
                  </a:cubicBezTo>
                  <a:cubicBezTo>
                    <a:pt x="39964" y="32767"/>
                    <a:pt x="39595" y="29941"/>
                    <a:pt x="37810" y="28241"/>
                  </a:cubicBezTo>
                  <a:cubicBezTo>
                    <a:pt x="36287" y="26790"/>
                    <a:pt x="33761" y="26005"/>
                    <a:pt x="33454" y="23926"/>
                  </a:cubicBezTo>
                  <a:cubicBezTo>
                    <a:pt x="33301" y="22902"/>
                    <a:pt x="33785" y="21908"/>
                    <a:pt x="34167" y="20949"/>
                  </a:cubicBezTo>
                  <a:cubicBezTo>
                    <a:pt x="35850" y="16723"/>
                    <a:pt x="35567" y="11511"/>
                    <a:pt x="32597" y="8066"/>
                  </a:cubicBezTo>
                  <a:cubicBezTo>
                    <a:pt x="31133" y="6370"/>
                    <a:pt x="29153" y="5213"/>
                    <a:pt x="27169" y="4175"/>
                  </a:cubicBezTo>
                  <a:cubicBezTo>
                    <a:pt x="25599" y="3355"/>
                    <a:pt x="23998" y="2591"/>
                    <a:pt x="22373" y="1885"/>
                  </a:cubicBezTo>
                  <a:cubicBezTo>
                    <a:pt x="20114" y="902"/>
                    <a:pt x="17741" y="17"/>
                    <a:pt x="15273" y="0"/>
                  </a:cubicBezTo>
                  <a:cubicBezTo>
                    <a:pt x="15248" y="0"/>
                    <a:pt x="15223" y="0"/>
                    <a:pt x="15198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 flipH="1">
              <a:off x="5371181" y="899555"/>
              <a:ext cx="2422584" cy="3616895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14580" y="1"/>
                  </a:moveTo>
                  <a:cubicBezTo>
                    <a:pt x="12705" y="1"/>
                    <a:pt x="10838" y="537"/>
                    <a:pt x="9083" y="1083"/>
                  </a:cubicBezTo>
                  <a:cubicBezTo>
                    <a:pt x="6896" y="1762"/>
                    <a:pt x="4643" y="2571"/>
                    <a:pt x="3202" y="4268"/>
                  </a:cubicBezTo>
                  <a:cubicBezTo>
                    <a:pt x="1502" y="6268"/>
                    <a:pt x="1246" y="9142"/>
                    <a:pt x="1218" y="11688"/>
                  </a:cubicBezTo>
                  <a:cubicBezTo>
                    <a:pt x="1164" y="16929"/>
                    <a:pt x="1870" y="22411"/>
                    <a:pt x="3315" y="27985"/>
                  </a:cubicBezTo>
                  <a:lnTo>
                    <a:pt x="3335" y="28064"/>
                  </a:lnTo>
                  <a:cubicBezTo>
                    <a:pt x="3697" y="29454"/>
                    <a:pt x="4103" y="31027"/>
                    <a:pt x="3608" y="32526"/>
                  </a:cubicBezTo>
                  <a:cubicBezTo>
                    <a:pt x="3339" y="33328"/>
                    <a:pt x="2854" y="33987"/>
                    <a:pt x="2382" y="34618"/>
                  </a:cubicBezTo>
                  <a:cubicBezTo>
                    <a:pt x="2168" y="34911"/>
                    <a:pt x="1963" y="35188"/>
                    <a:pt x="1782" y="35475"/>
                  </a:cubicBezTo>
                  <a:cubicBezTo>
                    <a:pt x="580" y="37369"/>
                    <a:pt x="0" y="39776"/>
                    <a:pt x="7" y="42831"/>
                  </a:cubicBezTo>
                  <a:cubicBezTo>
                    <a:pt x="10" y="44668"/>
                    <a:pt x="465" y="46515"/>
                    <a:pt x="1218" y="47777"/>
                  </a:cubicBezTo>
                  <a:cubicBezTo>
                    <a:pt x="1826" y="48795"/>
                    <a:pt x="2813" y="49522"/>
                    <a:pt x="3854" y="50290"/>
                  </a:cubicBezTo>
                  <a:cubicBezTo>
                    <a:pt x="4594" y="50833"/>
                    <a:pt x="5356" y="51396"/>
                    <a:pt x="6008" y="52089"/>
                  </a:cubicBezTo>
                  <a:cubicBezTo>
                    <a:pt x="6800" y="52932"/>
                    <a:pt x="7219" y="53922"/>
                    <a:pt x="7626" y="54884"/>
                  </a:cubicBezTo>
                  <a:cubicBezTo>
                    <a:pt x="8114" y="56042"/>
                    <a:pt x="8538" y="57046"/>
                    <a:pt x="9531" y="57588"/>
                  </a:cubicBezTo>
                  <a:lnTo>
                    <a:pt x="23407" y="57831"/>
                  </a:lnTo>
                  <a:cubicBezTo>
                    <a:pt x="25230" y="56261"/>
                    <a:pt x="27749" y="53475"/>
                    <a:pt x="29248" y="51580"/>
                  </a:cubicBezTo>
                  <a:cubicBezTo>
                    <a:pt x="30392" y="50133"/>
                    <a:pt x="31788" y="47853"/>
                    <a:pt x="31937" y="45201"/>
                  </a:cubicBezTo>
                  <a:cubicBezTo>
                    <a:pt x="31951" y="44944"/>
                    <a:pt x="31955" y="44685"/>
                    <a:pt x="31961" y="44412"/>
                  </a:cubicBezTo>
                  <a:cubicBezTo>
                    <a:pt x="31978" y="43378"/>
                    <a:pt x="31996" y="42309"/>
                    <a:pt x="32576" y="41357"/>
                  </a:cubicBezTo>
                  <a:cubicBezTo>
                    <a:pt x="32903" y="40813"/>
                    <a:pt x="33358" y="40418"/>
                    <a:pt x="33795" y="40035"/>
                  </a:cubicBezTo>
                  <a:lnTo>
                    <a:pt x="33894" y="39947"/>
                  </a:lnTo>
                  <a:cubicBezTo>
                    <a:pt x="36054" y="38048"/>
                    <a:pt x="37396" y="36205"/>
                    <a:pt x="37997" y="34308"/>
                  </a:cubicBezTo>
                  <a:cubicBezTo>
                    <a:pt x="38734" y="31986"/>
                    <a:pt x="38233" y="29481"/>
                    <a:pt x="36754" y="28067"/>
                  </a:cubicBezTo>
                  <a:cubicBezTo>
                    <a:pt x="36297" y="27634"/>
                    <a:pt x="35737" y="27262"/>
                    <a:pt x="35147" y="26865"/>
                  </a:cubicBezTo>
                  <a:cubicBezTo>
                    <a:pt x="33825" y="25981"/>
                    <a:pt x="32457" y="25070"/>
                    <a:pt x="32211" y="23394"/>
                  </a:cubicBezTo>
                  <a:cubicBezTo>
                    <a:pt x="32051" y="22323"/>
                    <a:pt x="32463" y="21319"/>
                    <a:pt x="32826" y="20434"/>
                  </a:cubicBezTo>
                  <a:cubicBezTo>
                    <a:pt x="32870" y="20319"/>
                    <a:pt x="32917" y="20206"/>
                    <a:pt x="32962" y="20093"/>
                  </a:cubicBezTo>
                  <a:cubicBezTo>
                    <a:pt x="33771" y="18062"/>
                    <a:pt x="34099" y="15775"/>
                    <a:pt x="33880" y="13655"/>
                  </a:cubicBezTo>
                  <a:cubicBezTo>
                    <a:pt x="33648" y="11395"/>
                    <a:pt x="32826" y="9388"/>
                    <a:pt x="31498" y="7852"/>
                  </a:cubicBezTo>
                  <a:cubicBezTo>
                    <a:pt x="30187" y="6330"/>
                    <a:pt x="28452" y="5254"/>
                    <a:pt x="26254" y="4107"/>
                  </a:cubicBezTo>
                  <a:cubicBezTo>
                    <a:pt x="24704" y="3298"/>
                    <a:pt x="23103" y="2533"/>
                    <a:pt x="21499" y="1837"/>
                  </a:cubicBezTo>
                  <a:cubicBezTo>
                    <a:pt x="19331" y="891"/>
                    <a:pt x="17000" y="18"/>
                    <a:pt x="14644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 flipH="1">
              <a:off x="5799910" y="571834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4" y="0"/>
                  </a:moveTo>
                  <a:cubicBezTo>
                    <a:pt x="22589" y="0"/>
                    <a:pt x="20147" y="492"/>
                    <a:pt x="17912" y="1022"/>
                  </a:cubicBezTo>
                  <a:cubicBezTo>
                    <a:pt x="14993" y="1711"/>
                    <a:pt x="12898" y="4121"/>
                    <a:pt x="12331" y="7067"/>
                  </a:cubicBezTo>
                  <a:cubicBezTo>
                    <a:pt x="12214" y="7671"/>
                    <a:pt x="11863" y="8214"/>
                    <a:pt x="10976" y="8712"/>
                  </a:cubicBezTo>
                  <a:cubicBezTo>
                    <a:pt x="9453" y="9559"/>
                    <a:pt x="7596" y="9504"/>
                    <a:pt x="5940" y="10040"/>
                  </a:cubicBezTo>
                  <a:cubicBezTo>
                    <a:pt x="2203" y="11255"/>
                    <a:pt x="1" y="15895"/>
                    <a:pt x="1425" y="19558"/>
                  </a:cubicBezTo>
                  <a:cubicBezTo>
                    <a:pt x="1896" y="20766"/>
                    <a:pt x="2694" y="21858"/>
                    <a:pt x="2940" y="23134"/>
                  </a:cubicBezTo>
                  <a:cubicBezTo>
                    <a:pt x="3141" y="24179"/>
                    <a:pt x="2950" y="25258"/>
                    <a:pt x="3039" y="26320"/>
                  </a:cubicBezTo>
                  <a:cubicBezTo>
                    <a:pt x="3251" y="28877"/>
                    <a:pt x="5132" y="31122"/>
                    <a:pt x="7477" y="32164"/>
                  </a:cubicBezTo>
                  <a:cubicBezTo>
                    <a:pt x="8724" y="32715"/>
                    <a:pt x="10079" y="32959"/>
                    <a:pt x="11445" y="32959"/>
                  </a:cubicBezTo>
                  <a:cubicBezTo>
                    <a:pt x="12649" y="32959"/>
                    <a:pt x="13862" y="32769"/>
                    <a:pt x="15017" y="32433"/>
                  </a:cubicBezTo>
                  <a:cubicBezTo>
                    <a:pt x="15722" y="32228"/>
                    <a:pt x="16433" y="31968"/>
                    <a:pt x="17159" y="31968"/>
                  </a:cubicBezTo>
                  <a:cubicBezTo>
                    <a:pt x="17243" y="31968"/>
                    <a:pt x="17326" y="31972"/>
                    <a:pt x="17410" y="31979"/>
                  </a:cubicBezTo>
                  <a:cubicBezTo>
                    <a:pt x="17977" y="32031"/>
                    <a:pt x="18510" y="32256"/>
                    <a:pt x="19035" y="32468"/>
                  </a:cubicBezTo>
                  <a:cubicBezTo>
                    <a:pt x="21824" y="33577"/>
                    <a:pt x="24760" y="34314"/>
                    <a:pt x="27739" y="34649"/>
                  </a:cubicBezTo>
                  <a:cubicBezTo>
                    <a:pt x="28087" y="34688"/>
                    <a:pt x="28442" y="34720"/>
                    <a:pt x="28794" y="34720"/>
                  </a:cubicBezTo>
                  <a:cubicBezTo>
                    <a:pt x="29307" y="34720"/>
                    <a:pt x="29813" y="34651"/>
                    <a:pt x="30273" y="34431"/>
                  </a:cubicBezTo>
                  <a:cubicBezTo>
                    <a:pt x="31266" y="33959"/>
                    <a:pt x="31843" y="32867"/>
                    <a:pt x="32020" y="31785"/>
                  </a:cubicBezTo>
                  <a:cubicBezTo>
                    <a:pt x="32198" y="30700"/>
                    <a:pt x="32048" y="29590"/>
                    <a:pt x="31963" y="28494"/>
                  </a:cubicBezTo>
                  <a:cubicBezTo>
                    <a:pt x="31922" y="27968"/>
                    <a:pt x="31901" y="27426"/>
                    <a:pt x="32072" y="26924"/>
                  </a:cubicBezTo>
                  <a:cubicBezTo>
                    <a:pt x="32290" y="26289"/>
                    <a:pt x="32795" y="25797"/>
                    <a:pt x="33228" y="25285"/>
                  </a:cubicBezTo>
                  <a:cubicBezTo>
                    <a:pt x="36239" y="21721"/>
                    <a:pt x="35926" y="15822"/>
                    <a:pt x="32553" y="12604"/>
                  </a:cubicBezTo>
                  <a:cubicBezTo>
                    <a:pt x="31914" y="11996"/>
                    <a:pt x="31177" y="11464"/>
                    <a:pt x="30744" y="10699"/>
                  </a:cubicBezTo>
                  <a:cubicBezTo>
                    <a:pt x="30115" y="9600"/>
                    <a:pt x="30225" y="8255"/>
                    <a:pt x="30099" y="6999"/>
                  </a:cubicBezTo>
                  <a:cubicBezTo>
                    <a:pt x="29842" y="4435"/>
                    <a:pt x="28477" y="2005"/>
                    <a:pt x="26422" y="455"/>
                  </a:cubicBezTo>
                  <a:cubicBezTo>
                    <a:pt x="25994" y="131"/>
                    <a:pt x="25264" y="0"/>
                    <a:pt x="24354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 flipH="1">
              <a:off x="5784087" y="540000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6" y="0"/>
                  </a:moveTo>
                  <a:cubicBezTo>
                    <a:pt x="22590" y="0"/>
                    <a:pt x="20146" y="493"/>
                    <a:pt x="17912" y="1022"/>
                  </a:cubicBezTo>
                  <a:cubicBezTo>
                    <a:pt x="14993" y="1712"/>
                    <a:pt x="12897" y="4121"/>
                    <a:pt x="12330" y="7067"/>
                  </a:cubicBezTo>
                  <a:cubicBezTo>
                    <a:pt x="12218" y="7672"/>
                    <a:pt x="11863" y="8217"/>
                    <a:pt x="10975" y="8712"/>
                  </a:cubicBezTo>
                  <a:cubicBezTo>
                    <a:pt x="9453" y="9559"/>
                    <a:pt x="7599" y="9505"/>
                    <a:pt x="5940" y="10040"/>
                  </a:cubicBezTo>
                  <a:cubicBezTo>
                    <a:pt x="2202" y="11256"/>
                    <a:pt x="0" y="15895"/>
                    <a:pt x="1427" y="19558"/>
                  </a:cubicBezTo>
                  <a:cubicBezTo>
                    <a:pt x="1898" y="20766"/>
                    <a:pt x="2694" y="21858"/>
                    <a:pt x="2940" y="23136"/>
                  </a:cubicBezTo>
                  <a:cubicBezTo>
                    <a:pt x="3141" y="24180"/>
                    <a:pt x="2953" y="25258"/>
                    <a:pt x="3042" y="26320"/>
                  </a:cubicBezTo>
                  <a:cubicBezTo>
                    <a:pt x="3250" y="28877"/>
                    <a:pt x="5131" y="31123"/>
                    <a:pt x="7480" y="32164"/>
                  </a:cubicBezTo>
                  <a:cubicBezTo>
                    <a:pt x="8726" y="32716"/>
                    <a:pt x="10082" y="32960"/>
                    <a:pt x="11448" y="32960"/>
                  </a:cubicBezTo>
                  <a:cubicBezTo>
                    <a:pt x="12652" y="32960"/>
                    <a:pt x="13866" y="32770"/>
                    <a:pt x="15020" y="32434"/>
                  </a:cubicBezTo>
                  <a:cubicBezTo>
                    <a:pt x="15717" y="32230"/>
                    <a:pt x="16426" y="31972"/>
                    <a:pt x="17149" y="31972"/>
                  </a:cubicBezTo>
                  <a:cubicBezTo>
                    <a:pt x="17237" y="31972"/>
                    <a:pt x="17325" y="31975"/>
                    <a:pt x="17414" y="31984"/>
                  </a:cubicBezTo>
                  <a:cubicBezTo>
                    <a:pt x="17976" y="32031"/>
                    <a:pt x="18509" y="32260"/>
                    <a:pt x="19038" y="32468"/>
                  </a:cubicBezTo>
                  <a:cubicBezTo>
                    <a:pt x="21824" y="33577"/>
                    <a:pt x="24759" y="34314"/>
                    <a:pt x="27740" y="34649"/>
                  </a:cubicBezTo>
                  <a:cubicBezTo>
                    <a:pt x="28086" y="34688"/>
                    <a:pt x="28442" y="34721"/>
                    <a:pt x="28794" y="34721"/>
                  </a:cubicBezTo>
                  <a:cubicBezTo>
                    <a:pt x="29308" y="34721"/>
                    <a:pt x="29814" y="34651"/>
                    <a:pt x="30276" y="34431"/>
                  </a:cubicBezTo>
                  <a:cubicBezTo>
                    <a:pt x="31269" y="33960"/>
                    <a:pt x="31842" y="32871"/>
                    <a:pt x="32020" y="31785"/>
                  </a:cubicBezTo>
                  <a:cubicBezTo>
                    <a:pt x="32197" y="30700"/>
                    <a:pt x="32047" y="29591"/>
                    <a:pt x="31965" y="28494"/>
                  </a:cubicBezTo>
                  <a:cubicBezTo>
                    <a:pt x="31924" y="27969"/>
                    <a:pt x="31901" y="27426"/>
                    <a:pt x="32071" y="26925"/>
                  </a:cubicBezTo>
                  <a:cubicBezTo>
                    <a:pt x="32290" y="26290"/>
                    <a:pt x="32795" y="25798"/>
                    <a:pt x="33232" y="25286"/>
                  </a:cubicBezTo>
                  <a:cubicBezTo>
                    <a:pt x="36239" y="21722"/>
                    <a:pt x="35925" y="15827"/>
                    <a:pt x="32553" y="12604"/>
                  </a:cubicBezTo>
                  <a:cubicBezTo>
                    <a:pt x="31918" y="11997"/>
                    <a:pt x="31180" y="11464"/>
                    <a:pt x="30743" y="10699"/>
                  </a:cubicBezTo>
                  <a:cubicBezTo>
                    <a:pt x="30115" y="9604"/>
                    <a:pt x="30228" y="8255"/>
                    <a:pt x="30102" y="6999"/>
                  </a:cubicBezTo>
                  <a:cubicBezTo>
                    <a:pt x="29842" y="4436"/>
                    <a:pt x="28477" y="2005"/>
                    <a:pt x="26425" y="455"/>
                  </a:cubicBezTo>
                  <a:cubicBezTo>
                    <a:pt x="25997" y="131"/>
                    <a:pt x="25267" y="0"/>
                    <a:pt x="24356" y="0"/>
                  </a:cubicBezTo>
                  <a:close/>
                </a:path>
              </a:pathLst>
            </a:custGeom>
            <a:solidFill>
              <a:srgbClr val="EDB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 flipH="1">
              <a:off x="6352849" y="1208513"/>
              <a:ext cx="878597" cy="3107924"/>
            </a:xfrm>
            <a:custGeom>
              <a:avLst/>
              <a:gdLst/>
              <a:ahLst/>
              <a:cxnLst/>
              <a:rect l="l" t="t" r="r" b="b"/>
              <a:pathLst>
                <a:path w="14048" h="49693" extrusionOk="0">
                  <a:moveTo>
                    <a:pt x="6909" y="0"/>
                  </a:moveTo>
                  <a:cubicBezTo>
                    <a:pt x="7298" y="1963"/>
                    <a:pt x="7343" y="3970"/>
                    <a:pt x="7158" y="5946"/>
                  </a:cubicBezTo>
                  <a:cubicBezTo>
                    <a:pt x="6974" y="7927"/>
                    <a:pt x="6596" y="9879"/>
                    <a:pt x="6159" y="11821"/>
                  </a:cubicBezTo>
                  <a:cubicBezTo>
                    <a:pt x="5715" y="13767"/>
                    <a:pt x="5247" y="15710"/>
                    <a:pt x="4841" y="17676"/>
                  </a:cubicBezTo>
                  <a:cubicBezTo>
                    <a:pt x="4721" y="18263"/>
                    <a:pt x="4606" y="18850"/>
                    <a:pt x="4496" y="19441"/>
                  </a:cubicBezTo>
                  <a:cubicBezTo>
                    <a:pt x="4302" y="18806"/>
                    <a:pt x="4053" y="18191"/>
                    <a:pt x="3742" y="17608"/>
                  </a:cubicBezTo>
                  <a:cubicBezTo>
                    <a:pt x="3346" y="16857"/>
                    <a:pt x="2865" y="16174"/>
                    <a:pt x="2383" y="15505"/>
                  </a:cubicBezTo>
                  <a:cubicBezTo>
                    <a:pt x="1899" y="14835"/>
                    <a:pt x="1414" y="14177"/>
                    <a:pt x="987" y="13480"/>
                  </a:cubicBezTo>
                  <a:cubicBezTo>
                    <a:pt x="557" y="12787"/>
                    <a:pt x="205" y="12040"/>
                    <a:pt x="0" y="11241"/>
                  </a:cubicBezTo>
                  <a:lnTo>
                    <a:pt x="0" y="11241"/>
                  </a:lnTo>
                  <a:cubicBezTo>
                    <a:pt x="137" y="12053"/>
                    <a:pt x="427" y="12845"/>
                    <a:pt x="799" y="13583"/>
                  </a:cubicBezTo>
                  <a:cubicBezTo>
                    <a:pt x="1171" y="14327"/>
                    <a:pt x="1608" y="15034"/>
                    <a:pt x="2028" y="15737"/>
                  </a:cubicBezTo>
                  <a:cubicBezTo>
                    <a:pt x="2452" y="16440"/>
                    <a:pt x="2861" y="17147"/>
                    <a:pt x="3169" y="17881"/>
                  </a:cubicBezTo>
                  <a:cubicBezTo>
                    <a:pt x="3482" y="18615"/>
                    <a:pt x="3697" y="19382"/>
                    <a:pt x="3824" y="20168"/>
                  </a:cubicBezTo>
                  <a:cubicBezTo>
                    <a:pt x="3963" y="20983"/>
                    <a:pt x="4018" y="21810"/>
                    <a:pt x="4025" y="22642"/>
                  </a:cubicBezTo>
                  <a:cubicBezTo>
                    <a:pt x="3994" y="22990"/>
                    <a:pt x="3971" y="23343"/>
                    <a:pt x="3960" y="23704"/>
                  </a:cubicBezTo>
                  <a:lnTo>
                    <a:pt x="4015" y="23701"/>
                  </a:lnTo>
                  <a:lnTo>
                    <a:pt x="4015" y="23701"/>
                  </a:lnTo>
                  <a:cubicBezTo>
                    <a:pt x="4001" y="24128"/>
                    <a:pt x="3980" y="24551"/>
                    <a:pt x="3957" y="24977"/>
                  </a:cubicBezTo>
                  <a:lnTo>
                    <a:pt x="3636" y="29903"/>
                  </a:lnTo>
                  <a:lnTo>
                    <a:pt x="2332" y="49613"/>
                  </a:lnTo>
                  <a:lnTo>
                    <a:pt x="5715" y="49692"/>
                  </a:lnTo>
                  <a:lnTo>
                    <a:pt x="5326" y="29941"/>
                  </a:lnTo>
                  <a:lnTo>
                    <a:pt x="5227" y="24998"/>
                  </a:lnTo>
                  <a:cubicBezTo>
                    <a:pt x="5206" y="24271"/>
                    <a:pt x="5172" y="23534"/>
                    <a:pt x="5107" y="22800"/>
                  </a:cubicBezTo>
                  <a:cubicBezTo>
                    <a:pt x="5138" y="22138"/>
                    <a:pt x="5209" y="21458"/>
                    <a:pt x="5291" y="20786"/>
                  </a:cubicBezTo>
                  <a:cubicBezTo>
                    <a:pt x="5340" y="20386"/>
                    <a:pt x="5397" y="19987"/>
                    <a:pt x="5455" y="19591"/>
                  </a:cubicBezTo>
                  <a:cubicBezTo>
                    <a:pt x="6718" y="19004"/>
                    <a:pt x="7951" y="18358"/>
                    <a:pt x="9139" y="17645"/>
                  </a:cubicBezTo>
                  <a:cubicBezTo>
                    <a:pt x="9787" y="17256"/>
                    <a:pt x="10419" y="16860"/>
                    <a:pt x="11047" y="16427"/>
                  </a:cubicBezTo>
                  <a:cubicBezTo>
                    <a:pt x="11668" y="15990"/>
                    <a:pt x="12289" y="15478"/>
                    <a:pt x="12726" y="14798"/>
                  </a:cubicBezTo>
                  <a:cubicBezTo>
                    <a:pt x="13164" y="14122"/>
                    <a:pt x="13375" y="13361"/>
                    <a:pt x="13525" y="12623"/>
                  </a:cubicBezTo>
                  <a:cubicBezTo>
                    <a:pt x="13668" y="11880"/>
                    <a:pt x="13774" y="11142"/>
                    <a:pt x="13853" y="10394"/>
                  </a:cubicBezTo>
                  <a:cubicBezTo>
                    <a:pt x="14013" y="8906"/>
                    <a:pt x="14048" y="7408"/>
                    <a:pt x="13966" y="5919"/>
                  </a:cubicBezTo>
                  <a:lnTo>
                    <a:pt x="13966" y="5919"/>
                  </a:lnTo>
                  <a:cubicBezTo>
                    <a:pt x="13955" y="7411"/>
                    <a:pt x="13822" y="8896"/>
                    <a:pt x="13573" y="10357"/>
                  </a:cubicBezTo>
                  <a:cubicBezTo>
                    <a:pt x="13450" y="11087"/>
                    <a:pt x="13296" y="11815"/>
                    <a:pt x="13112" y="12528"/>
                  </a:cubicBezTo>
                  <a:cubicBezTo>
                    <a:pt x="12924" y="13235"/>
                    <a:pt x="12675" y="13921"/>
                    <a:pt x="12262" y="14477"/>
                  </a:cubicBezTo>
                  <a:cubicBezTo>
                    <a:pt x="11853" y="15034"/>
                    <a:pt x="11275" y="15461"/>
                    <a:pt x="10657" y="15836"/>
                  </a:cubicBezTo>
                  <a:cubicBezTo>
                    <a:pt x="10036" y="16211"/>
                    <a:pt x="9381" y="16570"/>
                    <a:pt x="8729" y="16904"/>
                  </a:cubicBezTo>
                  <a:cubicBezTo>
                    <a:pt x="7722" y="17424"/>
                    <a:pt x="6695" y="17898"/>
                    <a:pt x="5653" y="18325"/>
                  </a:cubicBezTo>
                  <a:cubicBezTo>
                    <a:pt x="5677" y="18164"/>
                    <a:pt x="5701" y="18004"/>
                    <a:pt x="5729" y="17843"/>
                  </a:cubicBezTo>
                  <a:cubicBezTo>
                    <a:pt x="6056" y="15880"/>
                    <a:pt x="6462" y="13924"/>
                    <a:pt x="6786" y="11948"/>
                  </a:cubicBezTo>
                  <a:cubicBezTo>
                    <a:pt x="7125" y="9971"/>
                    <a:pt x="7401" y="7974"/>
                    <a:pt x="7480" y="5967"/>
                  </a:cubicBezTo>
                  <a:cubicBezTo>
                    <a:pt x="7558" y="3960"/>
                    <a:pt x="7404" y="1935"/>
                    <a:pt x="6909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7"/>
            <p:cNvSpPr/>
            <p:nvPr/>
          </p:nvSpPr>
          <p:spPr>
            <a:xfrm flipH="1">
              <a:off x="6045203" y="3022737"/>
              <a:ext cx="1195437" cy="931258"/>
            </a:xfrm>
            <a:custGeom>
              <a:avLst/>
              <a:gdLst/>
              <a:ahLst/>
              <a:cxnLst/>
              <a:rect l="l" t="t" r="r" b="b"/>
              <a:pathLst>
                <a:path w="19114" h="14890" extrusionOk="0">
                  <a:moveTo>
                    <a:pt x="6272" y="0"/>
                  </a:moveTo>
                  <a:cubicBezTo>
                    <a:pt x="6011" y="0"/>
                    <a:pt x="5769" y="20"/>
                    <a:pt x="5551" y="62"/>
                  </a:cubicBezTo>
                  <a:cubicBezTo>
                    <a:pt x="3103" y="541"/>
                    <a:pt x="1827" y="3629"/>
                    <a:pt x="1684" y="4965"/>
                  </a:cubicBezTo>
                  <a:cubicBezTo>
                    <a:pt x="1543" y="6303"/>
                    <a:pt x="1206" y="10700"/>
                    <a:pt x="1206" y="10700"/>
                  </a:cubicBezTo>
                  <a:cubicBezTo>
                    <a:pt x="1206" y="10700"/>
                    <a:pt x="1" y="11321"/>
                    <a:pt x="373" y="12010"/>
                  </a:cubicBezTo>
                  <a:cubicBezTo>
                    <a:pt x="745" y="12703"/>
                    <a:pt x="2424" y="13358"/>
                    <a:pt x="2312" y="13891"/>
                  </a:cubicBezTo>
                  <a:cubicBezTo>
                    <a:pt x="2222" y="14309"/>
                    <a:pt x="1883" y="14618"/>
                    <a:pt x="1607" y="14618"/>
                  </a:cubicBezTo>
                  <a:cubicBezTo>
                    <a:pt x="1590" y="14618"/>
                    <a:pt x="1574" y="14617"/>
                    <a:pt x="1557" y="14615"/>
                  </a:cubicBezTo>
                  <a:cubicBezTo>
                    <a:pt x="1555" y="14614"/>
                    <a:pt x="1552" y="14614"/>
                    <a:pt x="1550" y="14614"/>
                  </a:cubicBezTo>
                  <a:cubicBezTo>
                    <a:pt x="1517" y="14614"/>
                    <a:pt x="1501" y="14658"/>
                    <a:pt x="1526" y="14680"/>
                  </a:cubicBezTo>
                  <a:cubicBezTo>
                    <a:pt x="1642" y="14775"/>
                    <a:pt x="1841" y="14889"/>
                    <a:pt x="2134" y="14889"/>
                  </a:cubicBezTo>
                  <a:cubicBezTo>
                    <a:pt x="2248" y="14889"/>
                    <a:pt x="2377" y="14872"/>
                    <a:pt x="2520" y="14830"/>
                  </a:cubicBezTo>
                  <a:cubicBezTo>
                    <a:pt x="2949" y="14702"/>
                    <a:pt x="3072" y="14624"/>
                    <a:pt x="3096" y="14579"/>
                  </a:cubicBezTo>
                  <a:lnTo>
                    <a:pt x="3096" y="14579"/>
                  </a:lnTo>
                  <a:cubicBezTo>
                    <a:pt x="3122" y="14606"/>
                    <a:pt x="3172" y="14633"/>
                    <a:pt x="3271" y="14633"/>
                  </a:cubicBezTo>
                  <a:cubicBezTo>
                    <a:pt x="3460" y="14633"/>
                    <a:pt x="3827" y="14533"/>
                    <a:pt x="4540" y="14136"/>
                  </a:cubicBezTo>
                  <a:cubicBezTo>
                    <a:pt x="5160" y="13793"/>
                    <a:pt x="6266" y="13647"/>
                    <a:pt x="7380" y="13647"/>
                  </a:cubicBezTo>
                  <a:cubicBezTo>
                    <a:pt x="8845" y="13647"/>
                    <a:pt x="10323" y="13900"/>
                    <a:pt x="10726" y="14294"/>
                  </a:cubicBezTo>
                  <a:cubicBezTo>
                    <a:pt x="10953" y="14517"/>
                    <a:pt x="11490" y="14605"/>
                    <a:pt x="12150" y="14605"/>
                  </a:cubicBezTo>
                  <a:cubicBezTo>
                    <a:pt x="13551" y="14605"/>
                    <a:pt x="15505" y="14207"/>
                    <a:pt x="16229" y="13857"/>
                  </a:cubicBezTo>
                  <a:cubicBezTo>
                    <a:pt x="17291" y="13342"/>
                    <a:pt x="15690" y="14004"/>
                    <a:pt x="15850" y="12795"/>
                  </a:cubicBezTo>
                  <a:cubicBezTo>
                    <a:pt x="16010" y="11587"/>
                    <a:pt x="19113" y="9266"/>
                    <a:pt x="18953" y="8006"/>
                  </a:cubicBezTo>
                  <a:cubicBezTo>
                    <a:pt x="18792" y="6747"/>
                    <a:pt x="17554" y="3271"/>
                    <a:pt x="15512" y="2633"/>
                  </a:cubicBezTo>
                  <a:cubicBezTo>
                    <a:pt x="13656" y="2052"/>
                    <a:pt x="8944" y="0"/>
                    <a:pt x="627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7"/>
            <p:cNvSpPr/>
            <p:nvPr/>
          </p:nvSpPr>
          <p:spPr>
            <a:xfrm flipH="1">
              <a:off x="6082791" y="3981884"/>
              <a:ext cx="909993" cy="589025"/>
            </a:xfrm>
            <a:custGeom>
              <a:avLst/>
              <a:gdLst/>
              <a:ahLst/>
              <a:cxnLst/>
              <a:rect l="l" t="t" r="r" b="b"/>
              <a:pathLst>
                <a:path w="14550" h="9418" extrusionOk="0">
                  <a:moveTo>
                    <a:pt x="9734" y="1"/>
                  </a:moveTo>
                  <a:cubicBezTo>
                    <a:pt x="8181" y="1"/>
                    <a:pt x="6896" y="1395"/>
                    <a:pt x="6896" y="1395"/>
                  </a:cubicBezTo>
                  <a:lnTo>
                    <a:pt x="1" y="3188"/>
                  </a:lnTo>
                  <a:lnTo>
                    <a:pt x="4978" y="9417"/>
                  </a:lnTo>
                  <a:cubicBezTo>
                    <a:pt x="4978" y="9417"/>
                    <a:pt x="7661" y="9366"/>
                    <a:pt x="10402" y="7639"/>
                  </a:cubicBezTo>
                  <a:cubicBezTo>
                    <a:pt x="13140" y="5915"/>
                    <a:pt x="14550" y="2679"/>
                    <a:pt x="11157" y="439"/>
                  </a:cubicBezTo>
                  <a:cubicBezTo>
                    <a:pt x="10676" y="123"/>
                    <a:pt x="10193" y="1"/>
                    <a:pt x="9734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7"/>
            <p:cNvSpPr/>
            <p:nvPr/>
          </p:nvSpPr>
          <p:spPr>
            <a:xfrm flipH="1">
              <a:off x="6587071" y="3997144"/>
              <a:ext cx="747258" cy="697286"/>
            </a:xfrm>
            <a:custGeom>
              <a:avLst/>
              <a:gdLst/>
              <a:ahLst/>
              <a:cxnLst/>
              <a:rect l="l" t="t" r="r" b="b"/>
              <a:pathLst>
                <a:path w="11948" h="11149" extrusionOk="0">
                  <a:moveTo>
                    <a:pt x="10599" y="2988"/>
                  </a:moveTo>
                  <a:cubicBezTo>
                    <a:pt x="10594" y="2991"/>
                    <a:pt x="10589" y="2995"/>
                    <a:pt x="10584" y="2998"/>
                  </a:cubicBezTo>
                  <a:lnTo>
                    <a:pt x="10584" y="2998"/>
                  </a:lnTo>
                  <a:cubicBezTo>
                    <a:pt x="10615" y="3020"/>
                    <a:pt x="10633" y="3032"/>
                    <a:pt x="10638" y="3032"/>
                  </a:cubicBezTo>
                  <a:cubicBezTo>
                    <a:pt x="10642" y="3032"/>
                    <a:pt x="10630" y="3018"/>
                    <a:pt x="10599" y="2988"/>
                  </a:cubicBezTo>
                  <a:close/>
                  <a:moveTo>
                    <a:pt x="4562" y="1"/>
                  </a:moveTo>
                  <a:cubicBezTo>
                    <a:pt x="4311" y="1"/>
                    <a:pt x="4078" y="37"/>
                    <a:pt x="3867" y="117"/>
                  </a:cubicBezTo>
                  <a:cubicBezTo>
                    <a:pt x="1642" y="970"/>
                    <a:pt x="0" y="3442"/>
                    <a:pt x="2120" y="6821"/>
                  </a:cubicBezTo>
                  <a:cubicBezTo>
                    <a:pt x="4042" y="9890"/>
                    <a:pt x="9240" y="10037"/>
                    <a:pt x="10177" y="10037"/>
                  </a:cubicBezTo>
                  <a:cubicBezTo>
                    <a:pt x="10189" y="10037"/>
                    <a:pt x="10200" y="10037"/>
                    <a:pt x="10210" y="10037"/>
                  </a:cubicBezTo>
                  <a:cubicBezTo>
                    <a:pt x="10278" y="10037"/>
                    <a:pt x="10336" y="10081"/>
                    <a:pt x="10357" y="10146"/>
                  </a:cubicBezTo>
                  <a:lnTo>
                    <a:pt x="10626" y="11040"/>
                  </a:lnTo>
                  <a:cubicBezTo>
                    <a:pt x="10646" y="11112"/>
                    <a:pt x="10708" y="11149"/>
                    <a:pt x="10770" y="11149"/>
                  </a:cubicBezTo>
                  <a:cubicBezTo>
                    <a:pt x="10824" y="11149"/>
                    <a:pt x="10878" y="11121"/>
                    <a:pt x="10906" y="11064"/>
                  </a:cubicBezTo>
                  <a:lnTo>
                    <a:pt x="11907" y="9074"/>
                  </a:lnTo>
                  <a:cubicBezTo>
                    <a:pt x="11948" y="8999"/>
                    <a:pt x="11917" y="8907"/>
                    <a:pt x="11839" y="8869"/>
                  </a:cubicBezTo>
                  <a:cubicBezTo>
                    <a:pt x="11391" y="8654"/>
                    <a:pt x="9978" y="7931"/>
                    <a:pt x="9002" y="6941"/>
                  </a:cubicBezTo>
                  <a:cubicBezTo>
                    <a:pt x="7860" y="5786"/>
                    <a:pt x="8320" y="4506"/>
                    <a:pt x="10584" y="2998"/>
                  </a:cubicBezTo>
                  <a:lnTo>
                    <a:pt x="10584" y="2998"/>
                  </a:lnTo>
                  <a:cubicBezTo>
                    <a:pt x="10365" y="2843"/>
                    <a:pt x="9507" y="2180"/>
                    <a:pt x="8439" y="1517"/>
                  </a:cubicBezTo>
                  <a:cubicBezTo>
                    <a:pt x="7215" y="758"/>
                    <a:pt x="5710" y="1"/>
                    <a:pt x="4562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7"/>
            <p:cNvSpPr/>
            <p:nvPr/>
          </p:nvSpPr>
          <p:spPr>
            <a:xfrm flipH="1">
              <a:off x="6444663" y="4446572"/>
              <a:ext cx="355742" cy="346923"/>
            </a:xfrm>
            <a:custGeom>
              <a:avLst/>
              <a:gdLst/>
              <a:ahLst/>
              <a:cxnLst/>
              <a:rect l="l" t="t" r="r" b="b"/>
              <a:pathLst>
                <a:path w="5688" h="5547" extrusionOk="0">
                  <a:moveTo>
                    <a:pt x="1117" y="1"/>
                  </a:moveTo>
                  <a:lnTo>
                    <a:pt x="0" y="3193"/>
                  </a:lnTo>
                  <a:cubicBezTo>
                    <a:pt x="1273" y="4933"/>
                    <a:pt x="2120" y="5546"/>
                    <a:pt x="2726" y="5546"/>
                  </a:cubicBezTo>
                  <a:cubicBezTo>
                    <a:pt x="3830" y="5546"/>
                    <a:pt x="4132" y="3509"/>
                    <a:pt x="4742" y="2544"/>
                  </a:cubicBezTo>
                  <a:cubicBezTo>
                    <a:pt x="5687" y="1052"/>
                    <a:pt x="1117" y="1"/>
                    <a:pt x="1117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7"/>
            <p:cNvSpPr/>
            <p:nvPr/>
          </p:nvSpPr>
          <p:spPr>
            <a:xfrm flipH="1">
              <a:off x="6224950" y="3789254"/>
              <a:ext cx="883538" cy="405025"/>
            </a:xfrm>
            <a:custGeom>
              <a:avLst/>
              <a:gdLst/>
              <a:ahLst/>
              <a:cxnLst/>
              <a:rect l="l" t="t" r="r" b="b"/>
              <a:pathLst>
                <a:path w="14127" h="6476" extrusionOk="0">
                  <a:moveTo>
                    <a:pt x="6899" y="0"/>
                  </a:moveTo>
                  <a:cubicBezTo>
                    <a:pt x="6488" y="0"/>
                    <a:pt x="6082" y="15"/>
                    <a:pt x="5715" y="31"/>
                  </a:cubicBezTo>
                  <a:cubicBezTo>
                    <a:pt x="5336" y="48"/>
                    <a:pt x="5000" y="63"/>
                    <a:pt x="4744" y="63"/>
                  </a:cubicBezTo>
                  <a:cubicBezTo>
                    <a:pt x="4700" y="63"/>
                    <a:pt x="4658" y="63"/>
                    <a:pt x="4619" y="62"/>
                  </a:cubicBezTo>
                  <a:cubicBezTo>
                    <a:pt x="4619" y="62"/>
                    <a:pt x="4517" y="43"/>
                    <a:pt x="4338" y="43"/>
                  </a:cubicBezTo>
                  <a:cubicBezTo>
                    <a:pt x="3889" y="43"/>
                    <a:pt x="2957" y="159"/>
                    <a:pt x="1953" y="969"/>
                  </a:cubicBezTo>
                  <a:cubicBezTo>
                    <a:pt x="786" y="1908"/>
                    <a:pt x="1" y="2638"/>
                    <a:pt x="677" y="4461"/>
                  </a:cubicBezTo>
                  <a:cubicBezTo>
                    <a:pt x="929" y="4967"/>
                    <a:pt x="2055" y="6281"/>
                    <a:pt x="5756" y="6468"/>
                  </a:cubicBezTo>
                  <a:cubicBezTo>
                    <a:pt x="5844" y="6473"/>
                    <a:pt x="5933" y="6475"/>
                    <a:pt x="6022" y="6475"/>
                  </a:cubicBezTo>
                  <a:cubicBezTo>
                    <a:pt x="9679" y="6475"/>
                    <a:pt x="14126" y="2764"/>
                    <a:pt x="9248" y="355"/>
                  </a:cubicBezTo>
                  <a:cubicBezTo>
                    <a:pt x="8668" y="69"/>
                    <a:pt x="7773" y="0"/>
                    <a:pt x="689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7"/>
            <p:cNvSpPr/>
            <p:nvPr/>
          </p:nvSpPr>
          <p:spPr>
            <a:xfrm flipH="1">
              <a:off x="6520276" y="3979820"/>
              <a:ext cx="601221" cy="288696"/>
            </a:xfrm>
            <a:custGeom>
              <a:avLst/>
              <a:gdLst/>
              <a:ahLst/>
              <a:cxnLst/>
              <a:rect l="l" t="t" r="r" b="b"/>
              <a:pathLst>
                <a:path w="9613" h="4616" extrusionOk="0">
                  <a:moveTo>
                    <a:pt x="2000" y="1"/>
                  </a:moveTo>
                  <a:cubicBezTo>
                    <a:pt x="2000" y="1"/>
                    <a:pt x="308" y="1264"/>
                    <a:pt x="154" y="1414"/>
                  </a:cubicBezTo>
                  <a:cubicBezTo>
                    <a:pt x="1" y="1568"/>
                    <a:pt x="853" y="3234"/>
                    <a:pt x="3571" y="4265"/>
                  </a:cubicBezTo>
                  <a:cubicBezTo>
                    <a:pt x="4233" y="4516"/>
                    <a:pt x="4932" y="4615"/>
                    <a:pt x="5610" y="4615"/>
                  </a:cubicBezTo>
                  <a:cubicBezTo>
                    <a:pt x="7711" y="4615"/>
                    <a:pt x="9612" y="3660"/>
                    <a:pt x="9599" y="3289"/>
                  </a:cubicBezTo>
                  <a:cubicBezTo>
                    <a:pt x="9586" y="2797"/>
                    <a:pt x="8439" y="1916"/>
                    <a:pt x="8439" y="1916"/>
                  </a:cubicBezTo>
                  <a:lnTo>
                    <a:pt x="7787" y="2053"/>
                  </a:lnTo>
                  <a:lnTo>
                    <a:pt x="6988" y="2490"/>
                  </a:lnTo>
                  <a:cubicBezTo>
                    <a:pt x="6648" y="2676"/>
                    <a:pt x="6162" y="2766"/>
                    <a:pt x="5619" y="2766"/>
                  </a:cubicBezTo>
                  <a:cubicBezTo>
                    <a:pt x="4889" y="2766"/>
                    <a:pt x="4055" y="2603"/>
                    <a:pt x="3328" y="2292"/>
                  </a:cubicBezTo>
                  <a:cubicBezTo>
                    <a:pt x="2066" y="1749"/>
                    <a:pt x="2000" y="1"/>
                    <a:pt x="20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7"/>
            <p:cNvSpPr/>
            <p:nvPr/>
          </p:nvSpPr>
          <p:spPr>
            <a:xfrm flipH="1">
              <a:off x="6212629" y="2943996"/>
              <a:ext cx="1096057" cy="920313"/>
            </a:xfrm>
            <a:custGeom>
              <a:avLst/>
              <a:gdLst/>
              <a:ahLst/>
              <a:cxnLst/>
              <a:rect l="l" t="t" r="r" b="b"/>
              <a:pathLst>
                <a:path w="17525" h="14715" extrusionOk="0">
                  <a:moveTo>
                    <a:pt x="9790" y="1"/>
                  </a:moveTo>
                  <a:cubicBezTo>
                    <a:pt x="4165" y="1"/>
                    <a:pt x="666" y="6768"/>
                    <a:pt x="3393" y="9166"/>
                  </a:cubicBezTo>
                  <a:lnTo>
                    <a:pt x="3342" y="9142"/>
                  </a:lnTo>
                  <a:cubicBezTo>
                    <a:pt x="3342" y="9142"/>
                    <a:pt x="2680" y="8747"/>
                    <a:pt x="1971" y="8747"/>
                  </a:cubicBezTo>
                  <a:cubicBezTo>
                    <a:pt x="1377" y="8747"/>
                    <a:pt x="750" y="9025"/>
                    <a:pt x="454" y="10050"/>
                  </a:cubicBezTo>
                  <a:cubicBezTo>
                    <a:pt x="0" y="11620"/>
                    <a:pt x="1116" y="12197"/>
                    <a:pt x="2696" y="12221"/>
                  </a:cubicBezTo>
                  <a:cubicBezTo>
                    <a:pt x="3260" y="12228"/>
                    <a:pt x="4215" y="12457"/>
                    <a:pt x="4694" y="12573"/>
                  </a:cubicBezTo>
                  <a:cubicBezTo>
                    <a:pt x="6172" y="12928"/>
                    <a:pt x="7489" y="13024"/>
                    <a:pt x="8339" y="14167"/>
                  </a:cubicBezTo>
                  <a:cubicBezTo>
                    <a:pt x="8490" y="14368"/>
                    <a:pt x="9029" y="14714"/>
                    <a:pt x="9806" y="14714"/>
                  </a:cubicBezTo>
                  <a:cubicBezTo>
                    <a:pt x="9835" y="14714"/>
                    <a:pt x="9864" y="14714"/>
                    <a:pt x="9893" y="14713"/>
                  </a:cubicBezTo>
                  <a:lnTo>
                    <a:pt x="10780" y="14522"/>
                  </a:lnTo>
                  <a:cubicBezTo>
                    <a:pt x="10780" y="14522"/>
                    <a:pt x="10821" y="14085"/>
                    <a:pt x="11732" y="13832"/>
                  </a:cubicBezTo>
                  <a:cubicBezTo>
                    <a:pt x="12817" y="13536"/>
                    <a:pt x="17525" y="12156"/>
                    <a:pt x="17446" y="9282"/>
                  </a:cubicBezTo>
                  <a:cubicBezTo>
                    <a:pt x="17385" y="7118"/>
                    <a:pt x="16453" y="7739"/>
                    <a:pt x="16747" y="5862"/>
                  </a:cubicBezTo>
                  <a:cubicBezTo>
                    <a:pt x="17037" y="3987"/>
                    <a:pt x="16706" y="748"/>
                    <a:pt x="10610" y="48"/>
                  </a:cubicBezTo>
                  <a:cubicBezTo>
                    <a:pt x="10332" y="16"/>
                    <a:pt x="10059" y="1"/>
                    <a:pt x="979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7"/>
            <p:cNvSpPr/>
            <p:nvPr/>
          </p:nvSpPr>
          <p:spPr>
            <a:xfrm flipH="1">
              <a:off x="5814609" y="2750929"/>
              <a:ext cx="1537232" cy="1166981"/>
            </a:xfrm>
            <a:custGeom>
              <a:avLst/>
              <a:gdLst/>
              <a:ahLst/>
              <a:cxnLst/>
              <a:rect l="l" t="t" r="r" b="b"/>
              <a:pathLst>
                <a:path w="24579" h="18659" extrusionOk="0">
                  <a:moveTo>
                    <a:pt x="15746" y="0"/>
                  </a:moveTo>
                  <a:cubicBezTo>
                    <a:pt x="14859" y="0"/>
                    <a:pt x="14186" y="338"/>
                    <a:pt x="13573" y="677"/>
                  </a:cubicBezTo>
                  <a:cubicBezTo>
                    <a:pt x="12957" y="1018"/>
                    <a:pt x="12400" y="1358"/>
                    <a:pt x="11744" y="1358"/>
                  </a:cubicBezTo>
                  <a:cubicBezTo>
                    <a:pt x="11644" y="1358"/>
                    <a:pt x="11541" y="1350"/>
                    <a:pt x="11436" y="1333"/>
                  </a:cubicBezTo>
                  <a:cubicBezTo>
                    <a:pt x="10019" y="1097"/>
                    <a:pt x="9255" y="167"/>
                    <a:pt x="7690" y="167"/>
                  </a:cubicBezTo>
                  <a:cubicBezTo>
                    <a:pt x="7052" y="167"/>
                    <a:pt x="6282" y="321"/>
                    <a:pt x="5281" y="739"/>
                  </a:cubicBezTo>
                  <a:cubicBezTo>
                    <a:pt x="2093" y="2073"/>
                    <a:pt x="3649" y="5081"/>
                    <a:pt x="3912" y="5542"/>
                  </a:cubicBezTo>
                  <a:cubicBezTo>
                    <a:pt x="3929" y="5572"/>
                    <a:pt x="3912" y="5610"/>
                    <a:pt x="3878" y="5620"/>
                  </a:cubicBezTo>
                  <a:cubicBezTo>
                    <a:pt x="3441" y="5743"/>
                    <a:pt x="1007" y="6538"/>
                    <a:pt x="509" y="9106"/>
                  </a:cubicBezTo>
                  <a:cubicBezTo>
                    <a:pt x="0" y="11724"/>
                    <a:pt x="1448" y="12133"/>
                    <a:pt x="1662" y="12178"/>
                  </a:cubicBezTo>
                  <a:cubicBezTo>
                    <a:pt x="1667" y="12179"/>
                    <a:pt x="1671" y="12179"/>
                    <a:pt x="1675" y="12179"/>
                  </a:cubicBezTo>
                  <a:cubicBezTo>
                    <a:pt x="1686" y="12179"/>
                    <a:pt x="1697" y="12176"/>
                    <a:pt x="1707" y="12168"/>
                  </a:cubicBezTo>
                  <a:cubicBezTo>
                    <a:pt x="1788" y="12099"/>
                    <a:pt x="2138" y="11829"/>
                    <a:pt x="2661" y="11829"/>
                  </a:cubicBezTo>
                  <a:cubicBezTo>
                    <a:pt x="2736" y="11829"/>
                    <a:pt x="2814" y="11834"/>
                    <a:pt x="2895" y="11846"/>
                  </a:cubicBezTo>
                  <a:cubicBezTo>
                    <a:pt x="3704" y="11966"/>
                    <a:pt x="4106" y="12219"/>
                    <a:pt x="4377" y="12612"/>
                  </a:cubicBezTo>
                  <a:cubicBezTo>
                    <a:pt x="4605" y="12952"/>
                    <a:pt x="4618" y="14165"/>
                    <a:pt x="4421" y="14652"/>
                  </a:cubicBezTo>
                  <a:cubicBezTo>
                    <a:pt x="4405" y="14693"/>
                    <a:pt x="4435" y="14729"/>
                    <a:pt x="4471" y="14729"/>
                  </a:cubicBezTo>
                  <a:cubicBezTo>
                    <a:pt x="4480" y="14729"/>
                    <a:pt x="4490" y="14727"/>
                    <a:pt x="4500" y="14721"/>
                  </a:cubicBezTo>
                  <a:cubicBezTo>
                    <a:pt x="4799" y="14534"/>
                    <a:pt x="5346" y="14090"/>
                    <a:pt x="5216" y="13390"/>
                  </a:cubicBezTo>
                  <a:cubicBezTo>
                    <a:pt x="5042" y="12437"/>
                    <a:pt x="4100" y="9946"/>
                    <a:pt x="5086" y="8082"/>
                  </a:cubicBezTo>
                  <a:cubicBezTo>
                    <a:pt x="5756" y="6815"/>
                    <a:pt x="5688" y="6508"/>
                    <a:pt x="5574" y="6443"/>
                  </a:cubicBezTo>
                  <a:cubicBezTo>
                    <a:pt x="5540" y="6423"/>
                    <a:pt x="5534" y="6382"/>
                    <a:pt x="5561" y="6354"/>
                  </a:cubicBezTo>
                  <a:cubicBezTo>
                    <a:pt x="5880" y="6065"/>
                    <a:pt x="6818" y="5086"/>
                    <a:pt x="8610" y="5086"/>
                  </a:cubicBezTo>
                  <a:cubicBezTo>
                    <a:pt x="9059" y="5086"/>
                    <a:pt x="9561" y="5147"/>
                    <a:pt x="10121" y="5296"/>
                  </a:cubicBezTo>
                  <a:cubicBezTo>
                    <a:pt x="13255" y="6129"/>
                    <a:pt x="11804" y="7477"/>
                    <a:pt x="14129" y="8082"/>
                  </a:cubicBezTo>
                  <a:cubicBezTo>
                    <a:pt x="16614" y="8727"/>
                    <a:pt x="20216" y="9696"/>
                    <a:pt x="19680" y="12369"/>
                  </a:cubicBezTo>
                  <a:cubicBezTo>
                    <a:pt x="19147" y="15042"/>
                    <a:pt x="17768" y="13444"/>
                    <a:pt x="17307" y="15919"/>
                  </a:cubicBezTo>
                  <a:cubicBezTo>
                    <a:pt x="16999" y="17565"/>
                    <a:pt x="18390" y="18659"/>
                    <a:pt x="19491" y="18659"/>
                  </a:cubicBezTo>
                  <a:cubicBezTo>
                    <a:pt x="19966" y="18659"/>
                    <a:pt x="20386" y="18455"/>
                    <a:pt x="20594" y="18005"/>
                  </a:cubicBezTo>
                  <a:cubicBezTo>
                    <a:pt x="20613" y="17964"/>
                    <a:pt x="20578" y="17927"/>
                    <a:pt x="20543" y="17927"/>
                  </a:cubicBezTo>
                  <a:cubicBezTo>
                    <a:pt x="20531" y="17927"/>
                    <a:pt x="20519" y="17931"/>
                    <a:pt x="20509" y="17940"/>
                  </a:cubicBezTo>
                  <a:cubicBezTo>
                    <a:pt x="20394" y="18045"/>
                    <a:pt x="20235" y="18155"/>
                    <a:pt x="20078" y="18155"/>
                  </a:cubicBezTo>
                  <a:cubicBezTo>
                    <a:pt x="19975" y="18155"/>
                    <a:pt x="19872" y="18107"/>
                    <a:pt x="19782" y="17978"/>
                  </a:cubicBezTo>
                  <a:cubicBezTo>
                    <a:pt x="19431" y="17472"/>
                    <a:pt x="19826" y="17274"/>
                    <a:pt x="21577" y="16708"/>
                  </a:cubicBezTo>
                  <a:cubicBezTo>
                    <a:pt x="23329" y="16138"/>
                    <a:pt x="24578" y="13727"/>
                    <a:pt x="23090" y="12369"/>
                  </a:cubicBezTo>
                  <a:cubicBezTo>
                    <a:pt x="22093" y="11462"/>
                    <a:pt x="21636" y="11311"/>
                    <a:pt x="21442" y="11311"/>
                  </a:cubicBezTo>
                  <a:cubicBezTo>
                    <a:pt x="21362" y="11311"/>
                    <a:pt x="21327" y="11337"/>
                    <a:pt x="21318" y="11346"/>
                  </a:cubicBezTo>
                  <a:lnTo>
                    <a:pt x="21318" y="11346"/>
                  </a:lnTo>
                  <a:cubicBezTo>
                    <a:pt x="21401" y="11261"/>
                    <a:pt x="23404" y="9215"/>
                    <a:pt x="22782" y="7156"/>
                  </a:cubicBezTo>
                  <a:cubicBezTo>
                    <a:pt x="22306" y="5581"/>
                    <a:pt x="21252" y="5382"/>
                    <a:pt x="20755" y="5382"/>
                  </a:cubicBezTo>
                  <a:cubicBezTo>
                    <a:pt x="20683" y="5382"/>
                    <a:pt x="20623" y="5387"/>
                    <a:pt x="20578" y="5391"/>
                  </a:cubicBezTo>
                  <a:cubicBezTo>
                    <a:pt x="20576" y="5392"/>
                    <a:pt x="20575" y="5392"/>
                    <a:pt x="20573" y="5392"/>
                  </a:cubicBezTo>
                  <a:cubicBezTo>
                    <a:pt x="20534" y="5392"/>
                    <a:pt x="20506" y="5352"/>
                    <a:pt x="20523" y="5317"/>
                  </a:cubicBezTo>
                  <a:cubicBezTo>
                    <a:pt x="20721" y="4838"/>
                    <a:pt x="21482" y="2480"/>
                    <a:pt x="18136" y="695"/>
                  </a:cubicBezTo>
                  <a:cubicBezTo>
                    <a:pt x="17179" y="186"/>
                    <a:pt x="16403" y="0"/>
                    <a:pt x="157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7"/>
            <p:cNvSpPr/>
            <p:nvPr/>
          </p:nvSpPr>
          <p:spPr>
            <a:xfrm flipH="1">
              <a:off x="6807596" y="3994330"/>
              <a:ext cx="125210" cy="59666"/>
            </a:xfrm>
            <a:custGeom>
              <a:avLst/>
              <a:gdLst/>
              <a:ahLst/>
              <a:cxnLst/>
              <a:rect l="l" t="t" r="r" b="b"/>
              <a:pathLst>
                <a:path w="2002" h="954" extrusionOk="0">
                  <a:moveTo>
                    <a:pt x="1612" y="0"/>
                  </a:moveTo>
                  <a:cubicBezTo>
                    <a:pt x="1586" y="0"/>
                    <a:pt x="1560" y="3"/>
                    <a:pt x="1534" y="8"/>
                  </a:cubicBezTo>
                  <a:lnTo>
                    <a:pt x="335" y="265"/>
                  </a:lnTo>
                  <a:cubicBezTo>
                    <a:pt x="135" y="306"/>
                    <a:pt x="1" y="490"/>
                    <a:pt x="39" y="678"/>
                  </a:cubicBezTo>
                  <a:cubicBezTo>
                    <a:pt x="72" y="842"/>
                    <a:pt x="222" y="954"/>
                    <a:pt x="394" y="954"/>
                  </a:cubicBezTo>
                  <a:cubicBezTo>
                    <a:pt x="419" y="954"/>
                    <a:pt x="444" y="952"/>
                    <a:pt x="469" y="947"/>
                  </a:cubicBezTo>
                  <a:lnTo>
                    <a:pt x="1667" y="687"/>
                  </a:lnTo>
                  <a:cubicBezTo>
                    <a:pt x="1868" y="650"/>
                    <a:pt x="2002" y="465"/>
                    <a:pt x="1964" y="278"/>
                  </a:cubicBezTo>
                  <a:cubicBezTo>
                    <a:pt x="1934" y="115"/>
                    <a:pt x="1783" y="0"/>
                    <a:pt x="161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7"/>
            <p:cNvSpPr/>
            <p:nvPr/>
          </p:nvSpPr>
          <p:spPr>
            <a:xfrm flipH="1">
              <a:off x="6800342" y="4042174"/>
              <a:ext cx="124084" cy="49471"/>
            </a:xfrm>
            <a:custGeom>
              <a:avLst/>
              <a:gdLst/>
              <a:ahLst/>
              <a:cxnLst/>
              <a:rect l="l" t="t" r="r" b="b"/>
              <a:pathLst>
                <a:path w="1984" h="791" extrusionOk="0">
                  <a:moveTo>
                    <a:pt x="1611" y="0"/>
                  </a:moveTo>
                  <a:cubicBezTo>
                    <a:pt x="1602" y="0"/>
                    <a:pt x="1593" y="0"/>
                    <a:pt x="1584" y="1"/>
                  </a:cubicBezTo>
                  <a:lnTo>
                    <a:pt x="359" y="94"/>
                  </a:lnTo>
                  <a:cubicBezTo>
                    <a:pt x="154" y="107"/>
                    <a:pt x="1" y="271"/>
                    <a:pt x="10" y="462"/>
                  </a:cubicBezTo>
                  <a:cubicBezTo>
                    <a:pt x="21" y="647"/>
                    <a:pt x="184" y="790"/>
                    <a:pt x="380" y="790"/>
                  </a:cubicBezTo>
                  <a:cubicBezTo>
                    <a:pt x="387" y="790"/>
                    <a:pt x="393" y="790"/>
                    <a:pt x="399" y="790"/>
                  </a:cubicBezTo>
                  <a:lnTo>
                    <a:pt x="1622" y="694"/>
                  </a:lnTo>
                  <a:cubicBezTo>
                    <a:pt x="1827" y="683"/>
                    <a:pt x="1983" y="516"/>
                    <a:pt x="1973" y="325"/>
                  </a:cubicBezTo>
                  <a:cubicBezTo>
                    <a:pt x="1963" y="143"/>
                    <a:pt x="1804" y="0"/>
                    <a:pt x="161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7"/>
            <p:cNvSpPr/>
            <p:nvPr/>
          </p:nvSpPr>
          <p:spPr>
            <a:xfrm flipH="1">
              <a:off x="6807409" y="4069193"/>
              <a:ext cx="125585" cy="61855"/>
            </a:xfrm>
            <a:custGeom>
              <a:avLst/>
              <a:gdLst/>
              <a:ahLst/>
              <a:cxnLst/>
              <a:rect l="l" t="t" r="r" b="b"/>
              <a:pathLst>
                <a:path w="2008" h="989" extrusionOk="0">
                  <a:moveTo>
                    <a:pt x="397" y="0"/>
                  </a:moveTo>
                  <a:cubicBezTo>
                    <a:pt x="235" y="0"/>
                    <a:pt x="91" y="102"/>
                    <a:pt x="48" y="256"/>
                  </a:cubicBezTo>
                  <a:cubicBezTo>
                    <a:pt x="1" y="443"/>
                    <a:pt x="124" y="634"/>
                    <a:pt x="322" y="686"/>
                  </a:cubicBezTo>
                  <a:lnTo>
                    <a:pt x="1513" y="976"/>
                  </a:lnTo>
                  <a:cubicBezTo>
                    <a:pt x="1546" y="984"/>
                    <a:pt x="1579" y="988"/>
                    <a:pt x="1611" y="988"/>
                  </a:cubicBezTo>
                  <a:cubicBezTo>
                    <a:pt x="1773" y="988"/>
                    <a:pt x="1920" y="887"/>
                    <a:pt x="1960" y="733"/>
                  </a:cubicBezTo>
                  <a:cubicBezTo>
                    <a:pt x="2008" y="546"/>
                    <a:pt x="1888" y="354"/>
                    <a:pt x="1690" y="303"/>
                  </a:cubicBezTo>
                  <a:lnTo>
                    <a:pt x="496" y="13"/>
                  </a:lnTo>
                  <a:cubicBezTo>
                    <a:pt x="462" y="4"/>
                    <a:pt x="429" y="0"/>
                    <a:pt x="397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7"/>
            <p:cNvSpPr/>
            <p:nvPr/>
          </p:nvSpPr>
          <p:spPr>
            <a:xfrm flipH="1">
              <a:off x="6838305" y="4088643"/>
              <a:ext cx="120519" cy="79429"/>
            </a:xfrm>
            <a:custGeom>
              <a:avLst/>
              <a:gdLst/>
              <a:ahLst/>
              <a:cxnLst/>
              <a:rect l="l" t="t" r="r" b="b"/>
              <a:pathLst>
                <a:path w="1927" h="1270" extrusionOk="0">
                  <a:moveTo>
                    <a:pt x="400" y="1"/>
                  </a:moveTo>
                  <a:cubicBezTo>
                    <a:pt x="274" y="1"/>
                    <a:pt x="155" y="64"/>
                    <a:pt x="93" y="176"/>
                  </a:cubicBezTo>
                  <a:cubicBezTo>
                    <a:pt x="1" y="344"/>
                    <a:pt x="72" y="562"/>
                    <a:pt x="253" y="657"/>
                  </a:cubicBezTo>
                  <a:lnTo>
                    <a:pt x="1342" y="1221"/>
                  </a:lnTo>
                  <a:cubicBezTo>
                    <a:pt x="1402" y="1254"/>
                    <a:pt x="1466" y="1269"/>
                    <a:pt x="1529" y="1269"/>
                  </a:cubicBezTo>
                  <a:cubicBezTo>
                    <a:pt x="1654" y="1269"/>
                    <a:pt x="1772" y="1206"/>
                    <a:pt x="1833" y="1095"/>
                  </a:cubicBezTo>
                  <a:cubicBezTo>
                    <a:pt x="1926" y="924"/>
                    <a:pt x="1854" y="709"/>
                    <a:pt x="1673" y="610"/>
                  </a:cubicBezTo>
                  <a:lnTo>
                    <a:pt x="584" y="47"/>
                  </a:lnTo>
                  <a:cubicBezTo>
                    <a:pt x="525" y="16"/>
                    <a:pt x="462" y="1"/>
                    <a:pt x="4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7"/>
            <p:cNvSpPr/>
            <p:nvPr/>
          </p:nvSpPr>
          <p:spPr>
            <a:xfrm flipH="1">
              <a:off x="6852627" y="3999958"/>
              <a:ext cx="120707" cy="133653"/>
            </a:xfrm>
            <a:custGeom>
              <a:avLst/>
              <a:gdLst/>
              <a:ahLst/>
              <a:cxnLst/>
              <a:rect l="l" t="t" r="r" b="b"/>
              <a:pathLst>
                <a:path w="1930" h="2137" extrusionOk="0">
                  <a:moveTo>
                    <a:pt x="1179" y="0"/>
                  </a:moveTo>
                  <a:cubicBezTo>
                    <a:pt x="1142" y="0"/>
                    <a:pt x="1105" y="6"/>
                    <a:pt x="1069" y="17"/>
                  </a:cubicBezTo>
                  <a:cubicBezTo>
                    <a:pt x="649" y="147"/>
                    <a:pt x="233" y="488"/>
                    <a:pt x="82" y="932"/>
                  </a:cubicBezTo>
                  <a:lnTo>
                    <a:pt x="35" y="1396"/>
                  </a:lnTo>
                  <a:cubicBezTo>
                    <a:pt x="0" y="1738"/>
                    <a:pt x="250" y="2045"/>
                    <a:pt x="591" y="2079"/>
                  </a:cubicBezTo>
                  <a:lnTo>
                    <a:pt x="1147" y="2133"/>
                  </a:lnTo>
                  <a:cubicBezTo>
                    <a:pt x="1168" y="2136"/>
                    <a:pt x="1189" y="2137"/>
                    <a:pt x="1210" y="2137"/>
                  </a:cubicBezTo>
                  <a:cubicBezTo>
                    <a:pt x="1526" y="2137"/>
                    <a:pt x="1798" y="1898"/>
                    <a:pt x="1830" y="1577"/>
                  </a:cubicBezTo>
                  <a:lnTo>
                    <a:pt x="1905" y="813"/>
                  </a:lnTo>
                  <a:cubicBezTo>
                    <a:pt x="1929" y="577"/>
                    <a:pt x="1816" y="348"/>
                    <a:pt x="1615" y="222"/>
                  </a:cubicBezTo>
                  <a:lnTo>
                    <a:pt x="1421" y="82"/>
                  </a:lnTo>
                  <a:cubicBezTo>
                    <a:pt x="1349" y="29"/>
                    <a:pt x="1264" y="0"/>
                    <a:pt x="117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7"/>
            <p:cNvSpPr/>
            <p:nvPr/>
          </p:nvSpPr>
          <p:spPr>
            <a:xfrm flipH="1">
              <a:off x="5937819" y="4163131"/>
              <a:ext cx="328223" cy="378757"/>
            </a:xfrm>
            <a:custGeom>
              <a:avLst/>
              <a:gdLst/>
              <a:ahLst/>
              <a:cxnLst/>
              <a:rect l="l" t="t" r="r" b="b"/>
              <a:pathLst>
                <a:path w="5248" h="6056" extrusionOk="0">
                  <a:moveTo>
                    <a:pt x="3302" y="0"/>
                  </a:moveTo>
                  <a:cubicBezTo>
                    <a:pt x="2360" y="0"/>
                    <a:pt x="0" y="2709"/>
                    <a:pt x="543" y="5461"/>
                  </a:cubicBezTo>
                  <a:cubicBezTo>
                    <a:pt x="626" y="5878"/>
                    <a:pt x="795" y="6055"/>
                    <a:pt x="1016" y="6055"/>
                  </a:cubicBezTo>
                  <a:cubicBezTo>
                    <a:pt x="2281" y="6055"/>
                    <a:pt x="5248" y="223"/>
                    <a:pt x="3353" y="3"/>
                  </a:cubicBezTo>
                  <a:cubicBezTo>
                    <a:pt x="3336" y="1"/>
                    <a:pt x="3320" y="0"/>
                    <a:pt x="3302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7"/>
            <p:cNvSpPr/>
            <p:nvPr/>
          </p:nvSpPr>
          <p:spPr>
            <a:xfrm flipH="1">
              <a:off x="6049270" y="4175202"/>
              <a:ext cx="165487" cy="320343"/>
            </a:xfrm>
            <a:custGeom>
              <a:avLst/>
              <a:gdLst/>
              <a:ahLst/>
              <a:cxnLst/>
              <a:rect l="l" t="t" r="r" b="b"/>
              <a:pathLst>
                <a:path w="2646" h="5122" extrusionOk="0">
                  <a:moveTo>
                    <a:pt x="2526" y="1"/>
                  </a:moveTo>
                  <a:lnTo>
                    <a:pt x="2526" y="1"/>
                  </a:lnTo>
                  <a:cubicBezTo>
                    <a:pt x="2260" y="393"/>
                    <a:pt x="2049" y="823"/>
                    <a:pt x="1823" y="1244"/>
                  </a:cubicBezTo>
                  <a:cubicBezTo>
                    <a:pt x="1601" y="1666"/>
                    <a:pt x="1389" y="2093"/>
                    <a:pt x="1181" y="2520"/>
                  </a:cubicBezTo>
                  <a:cubicBezTo>
                    <a:pt x="1178" y="2523"/>
                    <a:pt x="1178" y="2527"/>
                    <a:pt x="1174" y="2534"/>
                  </a:cubicBezTo>
                  <a:cubicBezTo>
                    <a:pt x="1140" y="2315"/>
                    <a:pt x="1102" y="2100"/>
                    <a:pt x="1058" y="1885"/>
                  </a:cubicBezTo>
                  <a:cubicBezTo>
                    <a:pt x="1004" y="1598"/>
                    <a:pt x="946" y="1312"/>
                    <a:pt x="877" y="1028"/>
                  </a:cubicBezTo>
                  <a:lnTo>
                    <a:pt x="877" y="1028"/>
                  </a:lnTo>
                  <a:cubicBezTo>
                    <a:pt x="894" y="1321"/>
                    <a:pt x="925" y="1608"/>
                    <a:pt x="959" y="1899"/>
                  </a:cubicBezTo>
                  <a:cubicBezTo>
                    <a:pt x="990" y="2182"/>
                    <a:pt x="1031" y="2462"/>
                    <a:pt x="1072" y="2745"/>
                  </a:cubicBezTo>
                  <a:cubicBezTo>
                    <a:pt x="966" y="2967"/>
                    <a:pt x="861" y="3189"/>
                    <a:pt x="754" y="3415"/>
                  </a:cubicBezTo>
                  <a:cubicBezTo>
                    <a:pt x="594" y="2967"/>
                    <a:pt x="423" y="2523"/>
                    <a:pt x="222" y="2090"/>
                  </a:cubicBezTo>
                  <a:lnTo>
                    <a:pt x="222" y="2090"/>
                  </a:lnTo>
                  <a:cubicBezTo>
                    <a:pt x="344" y="2599"/>
                    <a:pt x="505" y="3097"/>
                    <a:pt x="676" y="3588"/>
                  </a:cubicBezTo>
                  <a:cubicBezTo>
                    <a:pt x="642" y="3664"/>
                    <a:pt x="604" y="3738"/>
                    <a:pt x="574" y="3810"/>
                  </a:cubicBezTo>
                  <a:lnTo>
                    <a:pt x="280" y="4463"/>
                  </a:lnTo>
                  <a:cubicBezTo>
                    <a:pt x="185" y="4680"/>
                    <a:pt x="89" y="4899"/>
                    <a:pt x="0" y="5121"/>
                  </a:cubicBezTo>
                  <a:cubicBezTo>
                    <a:pt x="116" y="4913"/>
                    <a:pt x="226" y="4701"/>
                    <a:pt x="338" y="4493"/>
                  </a:cubicBezTo>
                  <a:lnTo>
                    <a:pt x="666" y="3858"/>
                  </a:lnTo>
                  <a:cubicBezTo>
                    <a:pt x="703" y="3783"/>
                    <a:pt x="741" y="3711"/>
                    <a:pt x="779" y="3636"/>
                  </a:cubicBezTo>
                  <a:cubicBezTo>
                    <a:pt x="1028" y="3517"/>
                    <a:pt x="1273" y="3390"/>
                    <a:pt x="1519" y="3257"/>
                  </a:cubicBezTo>
                  <a:cubicBezTo>
                    <a:pt x="1642" y="3193"/>
                    <a:pt x="1762" y="3124"/>
                    <a:pt x="1885" y="3059"/>
                  </a:cubicBezTo>
                  <a:cubicBezTo>
                    <a:pt x="2000" y="2988"/>
                    <a:pt x="2123" y="2919"/>
                    <a:pt x="2239" y="2848"/>
                  </a:cubicBezTo>
                  <a:lnTo>
                    <a:pt x="2239" y="2848"/>
                  </a:lnTo>
                  <a:cubicBezTo>
                    <a:pt x="2103" y="2895"/>
                    <a:pt x="1976" y="2950"/>
                    <a:pt x="1847" y="3001"/>
                  </a:cubicBezTo>
                  <a:cubicBezTo>
                    <a:pt x="1717" y="3056"/>
                    <a:pt x="1591" y="3111"/>
                    <a:pt x="1464" y="3165"/>
                  </a:cubicBezTo>
                  <a:cubicBezTo>
                    <a:pt x="1266" y="3254"/>
                    <a:pt x="1072" y="3346"/>
                    <a:pt x="877" y="3438"/>
                  </a:cubicBezTo>
                  <a:cubicBezTo>
                    <a:pt x="987" y="3223"/>
                    <a:pt x="1092" y="3008"/>
                    <a:pt x="1198" y="2793"/>
                  </a:cubicBezTo>
                  <a:lnTo>
                    <a:pt x="1908" y="2090"/>
                  </a:lnTo>
                  <a:lnTo>
                    <a:pt x="2266" y="1731"/>
                  </a:lnTo>
                  <a:cubicBezTo>
                    <a:pt x="2328" y="1674"/>
                    <a:pt x="2386" y="1612"/>
                    <a:pt x="2447" y="1557"/>
                  </a:cubicBezTo>
                  <a:cubicBezTo>
                    <a:pt x="2479" y="1526"/>
                    <a:pt x="2509" y="1499"/>
                    <a:pt x="2543" y="1472"/>
                  </a:cubicBezTo>
                  <a:cubicBezTo>
                    <a:pt x="2574" y="1448"/>
                    <a:pt x="2605" y="1414"/>
                    <a:pt x="2646" y="1407"/>
                  </a:cubicBezTo>
                  <a:lnTo>
                    <a:pt x="2646" y="1407"/>
                  </a:lnTo>
                  <a:cubicBezTo>
                    <a:pt x="2561" y="1417"/>
                    <a:pt x="2492" y="1482"/>
                    <a:pt x="2424" y="1526"/>
                  </a:cubicBezTo>
                  <a:cubicBezTo>
                    <a:pt x="2356" y="1578"/>
                    <a:pt x="2287" y="1629"/>
                    <a:pt x="2219" y="1680"/>
                  </a:cubicBezTo>
                  <a:cubicBezTo>
                    <a:pt x="2089" y="1789"/>
                    <a:pt x="1959" y="1899"/>
                    <a:pt x="1833" y="2008"/>
                  </a:cubicBezTo>
                  <a:cubicBezTo>
                    <a:pt x="1676" y="2148"/>
                    <a:pt x="1523" y="2291"/>
                    <a:pt x="1373" y="2435"/>
                  </a:cubicBezTo>
                  <a:cubicBezTo>
                    <a:pt x="1557" y="2056"/>
                    <a:pt x="1741" y="1674"/>
                    <a:pt x="1918" y="1291"/>
                  </a:cubicBezTo>
                  <a:lnTo>
                    <a:pt x="2219" y="642"/>
                  </a:lnTo>
                  <a:cubicBezTo>
                    <a:pt x="2318" y="428"/>
                    <a:pt x="2410" y="206"/>
                    <a:pt x="2526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7"/>
            <p:cNvSpPr/>
            <p:nvPr/>
          </p:nvSpPr>
          <p:spPr>
            <a:xfrm flipH="1">
              <a:off x="5754194" y="4212289"/>
              <a:ext cx="462752" cy="333789"/>
            </a:xfrm>
            <a:custGeom>
              <a:avLst/>
              <a:gdLst/>
              <a:ahLst/>
              <a:cxnLst/>
              <a:rect l="l" t="t" r="r" b="b"/>
              <a:pathLst>
                <a:path w="7399" h="5337" extrusionOk="0">
                  <a:moveTo>
                    <a:pt x="6145" y="1"/>
                  </a:moveTo>
                  <a:cubicBezTo>
                    <a:pt x="6104" y="1"/>
                    <a:pt x="6058" y="6"/>
                    <a:pt x="6005" y="16"/>
                  </a:cubicBezTo>
                  <a:cubicBezTo>
                    <a:pt x="4340" y="333"/>
                    <a:pt x="62" y="5204"/>
                    <a:pt x="1" y="5231"/>
                  </a:cubicBezTo>
                  <a:lnTo>
                    <a:pt x="127" y="5337"/>
                  </a:lnTo>
                  <a:cubicBezTo>
                    <a:pt x="3149" y="4659"/>
                    <a:pt x="7398" y="1"/>
                    <a:pt x="6145" y="1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7"/>
            <p:cNvSpPr/>
            <p:nvPr/>
          </p:nvSpPr>
          <p:spPr>
            <a:xfrm flipH="1">
              <a:off x="5835124" y="4224485"/>
              <a:ext cx="348299" cy="302893"/>
            </a:xfrm>
            <a:custGeom>
              <a:avLst/>
              <a:gdLst/>
              <a:ahLst/>
              <a:cxnLst/>
              <a:rect l="l" t="t" r="r" b="b"/>
              <a:pathLst>
                <a:path w="5569" h="4843" extrusionOk="0">
                  <a:moveTo>
                    <a:pt x="5568" y="1"/>
                  </a:moveTo>
                  <a:lnTo>
                    <a:pt x="5568" y="1"/>
                  </a:lnTo>
                  <a:cubicBezTo>
                    <a:pt x="5326" y="193"/>
                    <a:pt x="5091" y="390"/>
                    <a:pt x="4852" y="582"/>
                  </a:cubicBezTo>
                  <a:lnTo>
                    <a:pt x="4275" y="1066"/>
                  </a:lnTo>
                  <a:cubicBezTo>
                    <a:pt x="4278" y="998"/>
                    <a:pt x="4281" y="930"/>
                    <a:pt x="4281" y="861"/>
                  </a:cubicBezTo>
                  <a:cubicBezTo>
                    <a:pt x="4278" y="766"/>
                    <a:pt x="4275" y="670"/>
                    <a:pt x="4258" y="574"/>
                  </a:cubicBezTo>
                  <a:cubicBezTo>
                    <a:pt x="4223" y="667"/>
                    <a:pt x="4203" y="759"/>
                    <a:pt x="4182" y="851"/>
                  </a:cubicBezTo>
                  <a:cubicBezTo>
                    <a:pt x="4165" y="943"/>
                    <a:pt x="4152" y="1036"/>
                    <a:pt x="4141" y="1132"/>
                  </a:cubicBezTo>
                  <a:lnTo>
                    <a:pt x="4138" y="1179"/>
                  </a:lnTo>
                  <a:cubicBezTo>
                    <a:pt x="3913" y="1367"/>
                    <a:pt x="3691" y="1558"/>
                    <a:pt x="3469" y="1749"/>
                  </a:cubicBezTo>
                  <a:cubicBezTo>
                    <a:pt x="3465" y="1712"/>
                    <a:pt x="3459" y="1674"/>
                    <a:pt x="3452" y="1636"/>
                  </a:cubicBezTo>
                  <a:cubicBezTo>
                    <a:pt x="3438" y="1548"/>
                    <a:pt x="3418" y="1463"/>
                    <a:pt x="3380" y="1377"/>
                  </a:cubicBezTo>
                  <a:cubicBezTo>
                    <a:pt x="3360" y="1466"/>
                    <a:pt x="3353" y="1554"/>
                    <a:pt x="3350" y="1644"/>
                  </a:cubicBezTo>
                  <a:cubicBezTo>
                    <a:pt x="3346" y="1712"/>
                    <a:pt x="3350" y="1780"/>
                    <a:pt x="3353" y="1848"/>
                  </a:cubicBezTo>
                  <a:cubicBezTo>
                    <a:pt x="3152" y="2022"/>
                    <a:pt x="2947" y="2197"/>
                    <a:pt x="2742" y="2374"/>
                  </a:cubicBezTo>
                  <a:cubicBezTo>
                    <a:pt x="2708" y="2401"/>
                    <a:pt x="2674" y="2432"/>
                    <a:pt x="2640" y="2463"/>
                  </a:cubicBezTo>
                  <a:cubicBezTo>
                    <a:pt x="2619" y="2353"/>
                    <a:pt x="2592" y="2247"/>
                    <a:pt x="2547" y="2142"/>
                  </a:cubicBezTo>
                  <a:cubicBezTo>
                    <a:pt x="2523" y="2282"/>
                    <a:pt x="2523" y="2418"/>
                    <a:pt x="2534" y="2555"/>
                  </a:cubicBezTo>
                  <a:cubicBezTo>
                    <a:pt x="2277" y="2780"/>
                    <a:pt x="2025" y="3005"/>
                    <a:pt x="1769" y="3231"/>
                  </a:cubicBezTo>
                  <a:cubicBezTo>
                    <a:pt x="1762" y="3090"/>
                    <a:pt x="1745" y="2954"/>
                    <a:pt x="1707" y="2814"/>
                  </a:cubicBezTo>
                  <a:cubicBezTo>
                    <a:pt x="1660" y="2988"/>
                    <a:pt x="1650" y="3166"/>
                    <a:pt x="1646" y="3339"/>
                  </a:cubicBezTo>
                  <a:cubicBezTo>
                    <a:pt x="1551" y="3425"/>
                    <a:pt x="1455" y="3507"/>
                    <a:pt x="1359" y="3593"/>
                  </a:cubicBezTo>
                  <a:cubicBezTo>
                    <a:pt x="1233" y="3708"/>
                    <a:pt x="1103" y="3824"/>
                    <a:pt x="977" y="3941"/>
                  </a:cubicBezTo>
                  <a:cubicBezTo>
                    <a:pt x="967" y="3876"/>
                    <a:pt x="957" y="3807"/>
                    <a:pt x="933" y="3739"/>
                  </a:cubicBezTo>
                  <a:cubicBezTo>
                    <a:pt x="895" y="3838"/>
                    <a:pt x="878" y="3938"/>
                    <a:pt x="868" y="4033"/>
                  </a:cubicBezTo>
                  <a:lnTo>
                    <a:pt x="868" y="4036"/>
                  </a:lnTo>
                  <a:cubicBezTo>
                    <a:pt x="577" y="4302"/>
                    <a:pt x="287" y="4568"/>
                    <a:pt x="1" y="4842"/>
                  </a:cubicBezTo>
                  <a:lnTo>
                    <a:pt x="718" y="4258"/>
                  </a:lnTo>
                  <a:lnTo>
                    <a:pt x="916" y="4091"/>
                  </a:lnTo>
                  <a:lnTo>
                    <a:pt x="926" y="4091"/>
                  </a:lnTo>
                  <a:cubicBezTo>
                    <a:pt x="990" y="4100"/>
                    <a:pt x="1055" y="4103"/>
                    <a:pt x="1120" y="4103"/>
                  </a:cubicBezTo>
                  <a:cubicBezTo>
                    <a:pt x="1152" y="4103"/>
                    <a:pt x="1184" y="4102"/>
                    <a:pt x="1216" y="4101"/>
                  </a:cubicBezTo>
                  <a:cubicBezTo>
                    <a:pt x="1312" y="4094"/>
                    <a:pt x="1407" y="4084"/>
                    <a:pt x="1507" y="4050"/>
                  </a:cubicBezTo>
                  <a:cubicBezTo>
                    <a:pt x="1411" y="4012"/>
                    <a:pt x="1315" y="3999"/>
                    <a:pt x="1216" y="3985"/>
                  </a:cubicBezTo>
                  <a:cubicBezTo>
                    <a:pt x="1165" y="3979"/>
                    <a:pt x="1110" y="3974"/>
                    <a:pt x="1056" y="3974"/>
                  </a:cubicBezTo>
                  <a:lnTo>
                    <a:pt x="1425" y="3667"/>
                  </a:lnTo>
                  <a:cubicBezTo>
                    <a:pt x="1523" y="3585"/>
                    <a:pt x="1619" y="3500"/>
                    <a:pt x="1718" y="3418"/>
                  </a:cubicBezTo>
                  <a:cubicBezTo>
                    <a:pt x="1806" y="3425"/>
                    <a:pt x="1899" y="3432"/>
                    <a:pt x="1991" y="3432"/>
                  </a:cubicBezTo>
                  <a:cubicBezTo>
                    <a:pt x="2090" y="3432"/>
                    <a:pt x="2186" y="3425"/>
                    <a:pt x="2285" y="3408"/>
                  </a:cubicBezTo>
                  <a:cubicBezTo>
                    <a:pt x="2192" y="3371"/>
                    <a:pt x="2096" y="3347"/>
                    <a:pt x="2001" y="3330"/>
                  </a:cubicBezTo>
                  <a:cubicBezTo>
                    <a:pt x="1950" y="3319"/>
                    <a:pt x="1899" y="3312"/>
                    <a:pt x="1847" y="3306"/>
                  </a:cubicBezTo>
                  <a:cubicBezTo>
                    <a:pt x="2104" y="3087"/>
                    <a:pt x="2359" y="2868"/>
                    <a:pt x="2616" y="2650"/>
                  </a:cubicBezTo>
                  <a:cubicBezTo>
                    <a:pt x="2704" y="2668"/>
                    <a:pt x="2797" y="2681"/>
                    <a:pt x="2889" y="2688"/>
                  </a:cubicBezTo>
                  <a:cubicBezTo>
                    <a:pt x="2948" y="2692"/>
                    <a:pt x="3008" y="2696"/>
                    <a:pt x="3069" y="2696"/>
                  </a:cubicBezTo>
                  <a:cubicBezTo>
                    <a:pt x="3113" y="2696"/>
                    <a:pt x="3158" y="2694"/>
                    <a:pt x="3202" y="2688"/>
                  </a:cubicBezTo>
                  <a:cubicBezTo>
                    <a:pt x="3107" y="2640"/>
                    <a:pt x="3008" y="2610"/>
                    <a:pt x="2909" y="2582"/>
                  </a:cubicBezTo>
                  <a:cubicBezTo>
                    <a:pt x="2851" y="2569"/>
                    <a:pt x="2797" y="2555"/>
                    <a:pt x="2739" y="2545"/>
                  </a:cubicBezTo>
                  <a:cubicBezTo>
                    <a:pt x="2766" y="2520"/>
                    <a:pt x="2797" y="2493"/>
                    <a:pt x="2824" y="2469"/>
                  </a:cubicBezTo>
                  <a:cubicBezTo>
                    <a:pt x="3015" y="2299"/>
                    <a:pt x="3210" y="2131"/>
                    <a:pt x="3401" y="1964"/>
                  </a:cubicBezTo>
                  <a:lnTo>
                    <a:pt x="3407" y="1964"/>
                  </a:lnTo>
                  <a:cubicBezTo>
                    <a:pt x="3528" y="1989"/>
                    <a:pt x="3652" y="2008"/>
                    <a:pt x="3780" y="2008"/>
                  </a:cubicBezTo>
                  <a:cubicBezTo>
                    <a:pt x="3808" y="2008"/>
                    <a:pt x="3837" y="2007"/>
                    <a:pt x="3865" y="2005"/>
                  </a:cubicBezTo>
                  <a:cubicBezTo>
                    <a:pt x="3752" y="1940"/>
                    <a:pt x="3633" y="1896"/>
                    <a:pt x="3514" y="1865"/>
                  </a:cubicBezTo>
                  <a:cubicBezTo>
                    <a:pt x="3746" y="1660"/>
                    <a:pt x="3977" y="1455"/>
                    <a:pt x="4206" y="1247"/>
                  </a:cubicBezTo>
                  <a:lnTo>
                    <a:pt x="4251" y="1209"/>
                  </a:lnTo>
                  <a:cubicBezTo>
                    <a:pt x="4333" y="1223"/>
                    <a:pt x="4415" y="1237"/>
                    <a:pt x="4500" y="1244"/>
                  </a:cubicBezTo>
                  <a:cubicBezTo>
                    <a:pt x="4566" y="1251"/>
                    <a:pt x="4632" y="1256"/>
                    <a:pt x="4698" y="1256"/>
                  </a:cubicBezTo>
                  <a:cubicBezTo>
                    <a:pt x="4735" y="1256"/>
                    <a:pt x="4773" y="1254"/>
                    <a:pt x="4811" y="1250"/>
                  </a:cubicBezTo>
                  <a:cubicBezTo>
                    <a:pt x="4715" y="1206"/>
                    <a:pt x="4616" y="1173"/>
                    <a:pt x="4517" y="1145"/>
                  </a:cubicBezTo>
                  <a:cubicBezTo>
                    <a:pt x="4466" y="1127"/>
                    <a:pt x="4418" y="1118"/>
                    <a:pt x="4367" y="1104"/>
                  </a:cubicBezTo>
                  <a:lnTo>
                    <a:pt x="4893" y="629"/>
                  </a:lnTo>
                  <a:cubicBezTo>
                    <a:pt x="5118" y="421"/>
                    <a:pt x="5343" y="216"/>
                    <a:pt x="5568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7"/>
            <p:cNvSpPr/>
            <p:nvPr/>
          </p:nvSpPr>
          <p:spPr>
            <a:xfrm flipH="1">
              <a:off x="7562296" y="2698893"/>
              <a:ext cx="73738" cy="49158"/>
            </a:xfrm>
            <a:custGeom>
              <a:avLst/>
              <a:gdLst/>
              <a:ahLst/>
              <a:cxnLst/>
              <a:rect l="l" t="t" r="r" b="b"/>
              <a:pathLst>
                <a:path w="1179" h="786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130"/>
                    <a:pt x="93" y="260"/>
                    <a:pt x="144" y="386"/>
                  </a:cubicBezTo>
                  <a:cubicBezTo>
                    <a:pt x="191" y="512"/>
                    <a:pt x="246" y="639"/>
                    <a:pt x="298" y="762"/>
                  </a:cubicBezTo>
                  <a:lnTo>
                    <a:pt x="308" y="786"/>
                  </a:lnTo>
                  <a:lnTo>
                    <a:pt x="335" y="779"/>
                  </a:lnTo>
                  <a:cubicBezTo>
                    <a:pt x="475" y="734"/>
                    <a:pt x="618" y="687"/>
                    <a:pt x="758" y="639"/>
                  </a:cubicBezTo>
                  <a:lnTo>
                    <a:pt x="970" y="561"/>
                  </a:lnTo>
                  <a:cubicBezTo>
                    <a:pt x="1039" y="533"/>
                    <a:pt x="1110" y="506"/>
                    <a:pt x="1179" y="475"/>
                  </a:cubicBezTo>
                  <a:lnTo>
                    <a:pt x="1179" y="475"/>
                  </a:lnTo>
                  <a:lnTo>
                    <a:pt x="960" y="533"/>
                  </a:lnTo>
                  <a:lnTo>
                    <a:pt x="744" y="591"/>
                  </a:lnTo>
                  <a:cubicBezTo>
                    <a:pt x="609" y="630"/>
                    <a:pt x="474" y="671"/>
                    <a:pt x="343" y="716"/>
                  </a:cubicBezTo>
                  <a:lnTo>
                    <a:pt x="343" y="716"/>
                  </a:lnTo>
                  <a:cubicBezTo>
                    <a:pt x="292" y="600"/>
                    <a:pt x="240" y="482"/>
                    <a:pt x="185" y="369"/>
                  </a:cubicBezTo>
                  <a:cubicBezTo>
                    <a:pt x="127" y="243"/>
                    <a:pt x="65" y="123"/>
                    <a:pt x="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7"/>
            <p:cNvSpPr/>
            <p:nvPr/>
          </p:nvSpPr>
          <p:spPr>
            <a:xfrm flipH="1">
              <a:off x="6074848" y="3064953"/>
              <a:ext cx="1136335" cy="885414"/>
            </a:xfrm>
            <a:custGeom>
              <a:avLst/>
              <a:gdLst/>
              <a:ahLst/>
              <a:cxnLst/>
              <a:rect l="l" t="t" r="r" b="b"/>
              <a:pathLst>
                <a:path w="18169" h="14157" extrusionOk="0">
                  <a:moveTo>
                    <a:pt x="5960" y="1"/>
                  </a:moveTo>
                  <a:cubicBezTo>
                    <a:pt x="5712" y="1"/>
                    <a:pt x="5482" y="19"/>
                    <a:pt x="5275" y="60"/>
                  </a:cubicBezTo>
                  <a:cubicBezTo>
                    <a:pt x="2950" y="517"/>
                    <a:pt x="1734" y="3453"/>
                    <a:pt x="1602" y="4723"/>
                  </a:cubicBezTo>
                  <a:cubicBezTo>
                    <a:pt x="1465" y="5993"/>
                    <a:pt x="1148" y="10175"/>
                    <a:pt x="1148" y="10175"/>
                  </a:cubicBezTo>
                  <a:cubicBezTo>
                    <a:pt x="1148" y="10175"/>
                    <a:pt x="1" y="10762"/>
                    <a:pt x="352" y="11421"/>
                  </a:cubicBezTo>
                  <a:cubicBezTo>
                    <a:pt x="707" y="12079"/>
                    <a:pt x="2305" y="12700"/>
                    <a:pt x="2196" y="13206"/>
                  </a:cubicBezTo>
                  <a:cubicBezTo>
                    <a:pt x="2113" y="13604"/>
                    <a:pt x="1793" y="13899"/>
                    <a:pt x="1529" y="13899"/>
                  </a:cubicBezTo>
                  <a:cubicBezTo>
                    <a:pt x="1512" y="13899"/>
                    <a:pt x="1495" y="13898"/>
                    <a:pt x="1479" y="13896"/>
                  </a:cubicBezTo>
                  <a:cubicBezTo>
                    <a:pt x="1476" y="13895"/>
                    <a:pt x="1474" y="13895"/>
                    <a:pt x="1471" y="13895"/>
                  </a:cubicBezTo>
                  <a:cubicBezTo>
                    <a:pt x="1442" y="13895"/>
                    <a:pt x="1426" y="13934"/>
                    <a:pt x="1452" y="13957"/>
                  </a:cubicBezTo>
                  <a:cubicBezTo>
                    <a:pt x="1562" y="14048"/>
                    <a:pt x="1751" y="14157"/>
                    <a:pt x="2029" y="14157"/>
                  </a:cubicBezTo>
                  <a:cubicBezTo>
                    <a:pt x="2137" y="14157"/>
                    <a:pt x="2259" y="14141"/>
                    <a:pt x="2394" y="14101"/>
                  </a:cubicBezTo>
                  <a:cubicBezTo>
                    <a:pt x="2804" y="13980"/>
                    <a:pt x="2920" y="13905"/>
                    <a:pt x="2942" y="13862"/>
                  </a:cubicBezTo>
                  <a:lnTo>
                    <a:pt x="2942" y="13862"/>
                  </a:lnTo>
                  <a:cubicBezTo>
                    <a:pt x="2967" y="13887"/>
                    <a:pt x="3015" y="13913"/>
                    <a:pt x="3109" y="13913"/>
                  </a:cubicBezTo>
                  <a:cubicBezTo>
                    <a:pt x="3290" y="13913"/>
                    <a:pt x="3640" y="13818"/>
                    <a:pt x="4315" y="13441"/>
                  </a:cubicBezTo>
                  <a:cubicBezTo>
                    <a:pt x="4905" y="13114"/>
                    <a:pt x="5958" y="12973"/>
                    <a:pt x="7017" y="12973"/>
                  </a:cubicBezTo>
                  <a:cubicBezTo>
                    <a:pt x="8409" y="12973"/>
                    <a:pt x="9814" y="13215"/>
                    <a:pt x="10197" y="13592"/>
                  </a:cubicBezTo>
                  <a:cubicBezTo>
                    <a:pt x="10412" y="13802"/>
                    <a:pt x="10920" y="13885"/>
                    <a:pt x="11545" y="13885"/>
                  </a:cubicBezTo>
                  <a:cubicBezTo>
                    <a:pt x="12876" y="13885"/>
                    <a:pt x="14739" y="13507"/>
                    <a:pt x="15427" y="13175"/>
                  </a:cubicBezTo>
                  <a:cubicBezTo>
                    <a:pt x="16437" y="12687"/>
                    <a:pt x="14915" y="13315"/>
                    <a:pt x="15068" y="12165"/>
                  </a:cubicBezTo>
                  <a:cubicBezTo>
                    <a:pt x="15219" y="11018"/>
                    <a:pt x="18168" y="8812"/>
                    <a:pt x="18017" y="7614"/>
                  </a:cubicBezTo>
                  <a:cubicBezTo>
                    <a:pt x="17864" y="6416"/>
                    <a:pt x="16686" y="3112"/>
                    <a:pt x="14748" y="2504"/>
                  </a:cubicBezTo>
                  <a:cubicBezTo>
                    <a:pt x="12981" y="1951"/>
                    <a:pt x="8502" y="1"/>
                    <a:pt x="5960" y="1"/>
                  </a:cubicBezTo>
                  <a:close/>
                </a:path>
              </a:pathLst>
            </a:custGeom>
            <a:solidFill>
              <a:srgbClr val="FF8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7"/>
            <p:cNvSpPr/>
            <p:nvPr/>
          </p:nvSpPr>
          <p:spPr>
            <a:xfrm flipH="1">
              <a:off x="6138516" y="4435877"/>
              <a:ext cx="1107440" cy="152291"/>
            </a:xfrm>
            <a:custGeom>
              <a:avLst/>
              <a:gdLst/>
              <a:ahLst/>
              <a:cxnLst/>
              <a:rect l="l" t="t" r="r" b="b"/>
              <a:pathLst>
                <a:path w="17707" h="2435" extrusionOk="0">
                  <a:moveTo>
                    <a:pt x="8852" y="0"/>
                  </a:moveTo>
                  <a:cubicBezTo>
                    <a:pt x="3963" y="0"/>
                    <a:pt x="1" y="544"/>
                    <a:pt x="1" y="1216"/>
                  </a:cubicBezTo>
                  <a:cubicBezTo>
                    <a:pt x="1" y="1889"/>
                    <a:pt x="3963" y="2434"/>
                    <a:pt x="8852" y="2434"/>
                  </a:cubicBezTo>
                  <a:cubicBezTo>
                    <a:pt x="13744" y="2434"/>
                    <a:pt x="17707" y="1889"/>
                    <a:pt x="17707" y="1216"/>
                  </a:cubicBezTo>
                  <a:cubicBezTo>
                    <a:pt x="17707" y="544"/>
                    <a:pt x="13744" y="0"/>
                    <a:pt x="8852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7"/>
            <p:cNvSpPr/>
            <p:nvPr/>
          </p:nvSpPr>
          <p:spPr>
            <a:xfrm flipH="1">
              <a:off x="6635543" y="4466210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7"/>
            <p:cNvSpPr/>
            <p:nvPr/>
          </p:nvSpPr>
          <p:spPr>
            <a:xfrm flipH="1">
              <a:off x="6524717" y="3608820"/>
              <a:ext cx="28895" cy="10320"/>
            </a:xfrm>
            <a:custGeom>
              <a:avLst/>
              <a:gdLst/>
              <a:ahLst/>
              <a:cxnLst/>
              <a:rect l="l" t="t" r="r" b="b"/>
              <a:pathLst>
                <a:path w="462" h="165" extrusionOk="0">
                  <a:moveTo>
                    <a:pt x="454" y="1"/>
                  </a:moveTo>
                  <a:cubicBezTo>
                    <a:pt x="386" y="38"/>
                    <a:pt x="308" y="42"/>
                    <a:pt x="232" y="42"/>
                  </a:cubicBezTo>
                  <a:cubicBezTo>
                    <a:pt x="218" y="42"/>
                    <a:pt x="203" y="42"/>
                    <a:pt x="188" y="42"/>
                  </a:cubicBezTo>
                  <a:cubicBezTo>
                    <a:pt x="126" y="42"/>
                    <a:pt x="64" y="38"/>
                    <a:pt x="1" y="34"/>
                  </a:cubicBezTo>
                  <a:lnTo>
                    <a:pt x="1" y="48"/>
                  </a:lnTo>
                  <a:cubicBezTo>
                    <a:pt x="69" y="137"/>
                    <a:pt x="150" y="164"/>
                    <a:pt x="236" y="164"/>
                  </a:cubicBezTo>
                  <a:cubicBezTo>
                    <a:pt x="277" y="164"/>
                    <a:pt x="322" y="154"/>
                    <a:pt x="366" y="130"/>
                  </a:cubicBezTo>
                  <a:cubicBezTo>
                    <a:pt x="407" y="106"/>
                    <a:pt x="448" y="69"/>
                    <a:pt x="462" y="10"/>
                  </a:cubicBezTo>
                  <a:lnTo>
                    <a:pt x="454" y="1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7"/>
            <p:cNvSpPr/>
            <p:nvPr/>
          </p:nvSpPr>
          <p:spPr>
            <a:xfrm flipH="1">
              <a:off x="6107996" y="3976943"/>
              <a:ext cx="865338" cy="560006"/>
            </a:xfrm>
            <a:custGeom>
              <a:avLst/>
              <a:gdLst/>
              <a:ahLst/>
              <a:cxnLst/>
              <a:rect l="l" t="t" r="r" b="b"/>
              <a:pathLst>
                <a:path w="13836" h="8954" extrusionOk="0">
                  <a:moveTo>
                    <a:pt x="9253" y="1"/>
                  </a:moveTo>
                  <a:cubicBezTo>
                    <a:pt x="7778" y="1"/>
                    <a:pt x="6558" y="1324"/>
                    <a:pt x="6558" y="1324"/>
                  </a:cubicBezTo>
                  <a:lnTo>
                    <a:pt x="0" y="3027"/>
                  </a:lnTo>
                  <a:lnTo>
                    <a:pt x="4735" y="8953"/>
                  </a:lnTo>
                  <a:cubicBezTo>
                    <a:pt x="4735" y="8953"/>
                    <a:pt x="7285" y="8906"/>
                    <a:pt x="9889" y="7264"/>
                  </a:cubicBezTo>
                  <a:cubicBezTo>
                    <a:pt x="12491" y="5622"/>
                    <a:pt x="13836" y="2546"/>
                    <a:pt x="10610" y="420"/>
                  </a:cubicBezTo>
                  <a:cubicBezTo>
                    <a:pt x="10152" y="117"/>
                    <a:pt x="9691" y="1"/>
                    <a:pt x="9253" y="1"/>
                  </a:cubicBezTo>
                  <a:close/>
                </a:path>
              </a:pathLst>
            </a:custGeom>
            <a:solidFill>
              <a:srgbClr val="65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7"/>
            <p:cNvSpPr/>
            <p:nvPr/>
          </p:nvSpPr>
          <p:spPr>
            <a:xfrm flipH="1">
              <a:off x="6517900" y="4257007"/>
              <a:ext cx="427478" cy="305332"/>
            </a:xfrm>
            <a:custGeom>
              <a:avLst/>
              <a:gdLst/>
              <a:ahLst/>
              <a:cxnLst/>
              <a:rect l="l" t="t" r="r" b="b"/>
              <a:pathLst>
                <a:path w="6835" h="4882" extrusionOk="0">
                  <a:moveTo>
                    <a:pt x="6835" y="0"/>
                  </a:moveTo>
                  <a:cubicBezTo>
                    <a:pt x="6835" y="0"/>
                    <a:pt x="6189" y="7"/>
                    <a:pt x="5145" y="355"/>
                  </a:cubicBezTo>
                  <a:cubicBezTo>
                    <a:pt x="4100" y="700"/>
                    <a:pt x="0" y="4882"/>
                    <a:pt x="0" y="4882"/>
                  </a:cubicBezTo>
                  <a:cubicBezTo>
                    <a:pt x="0" y="4882"/>
                    <a:pt x="5009" y="809"/>
                    <a:pt x="6835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7"/>
            <p:cNvSpPr/>
            <p:nvPr/>
          </p:nvSpPr>
          <p:spPr>
            <a:xfrm flipH="1">
              <a:off x="6587696" y="3991515"/>
              <a:ext cx="710358" cy="662888"/>
            </a:xfrm>
            <a:custGeom>
              <a:avLst/>
              <a:gdLst/>
              <a:ahLst/>
              <a:cxnLst/>
              <a:rect l="l" t="t" r="r" b="b"/>
              <a:pathLst>
                <a:path w="11358" h="10599" extrusionOk="0">
                  <a:moveTo>
                    <a:pt x="10077" y="2839"/>
                  </a:moveTo>
                  <a:cubicBezTo>
                    <a:pt x="10073" y="2842"/>
                    <a:pt x="10068" y="2845"/>
                    <a:pt x="10063" y="2848"/>
                  </a:cubicBezTo>
                  <a:lnTo>
                    <a:pt x="10063" y="2848"/>
                  </a:lnTo>
                  <a:cubicBezTo>
                    <a:pt x="10093" y="2869"/>
                    <a:pt x="10110" y="2880"/>
                    <a:pt x="10114" y="2880"/>
                  </a:cubicBezTo>
                  <a:cubicBezTo>
                    <a:pt x="10118" y="2880"/>
                    <a:pt x="10106" y="2867"/>
                    <a:pt x="10077" y="2839"/>
                  </a:cubicBezTo>
                  <a:close/>
                  <a:moveTo>
                    <a:pt x="4340" y="0"/>
                  </a:moveTo>
                  <a:cubicBezTo>
                    <a:pt x="4100" y="0"/>
                    <a:pt x="3877" y="35"/>
                    <a:pt x="3676" y="111"/>
                  </a:cubicBezTo>
                  <a:cubicBezTo>
                    <a:pt x="1564" y="920"/>
                    <a:pt x="0" y="3269"/>
                    <a:pt x="2014" y="6484"/>
                  </a:cubicBezTo>
                  <a:cubicBezTo>
                    <a:pt x="3844" y="9399"/>
                    <a:pt x="8780" y="9540"/>
                    <a:pt x="9676" y="9540"/>
                  </a:cubicBezTo>
                  <a:cubicBezTo>
                    <a:pt x="9687" y="9540"/>
                    <a:pt x="9698" y="9540"/>
                    <a:pt x="9709" y="9539"/>
                  </a:cubicBezTo>
                  <a:cubicBezTo>
                    <a:pt x="9773" y="9539"/>
                    <a:pt x="9828" y="9584"/>
                    <a:pt x="9849" y="9645"/>
                  </a:cubicBezTo>
                  <a:lnTo>
                    <a:pt x="10101" y="10496"/>
                  </a:lnTo>
                  <a:cubicBezTo>
                    <a:pt x="10121" y="10564"/>
                    <a:pt x="10181" y="10599"/>
                    <a:pt x="10241" y="10599"/>
                  </a:cubicBezTo>
                  <a:cubicBezTo>
                    <a:pt x="10292" y="10599"/>
                    <a:pt x="10344" y="10573"/>
                    <a:pt x="10371" y="10519"/>
                  </a:cubicBezTo>
                  <a:lnTo>
                    <a:pt x="11323" y="8625"/>
                  </a:lnTo>
                  <a:cubicBezTo>
                    <a:pt x="11357" y="8553"/>
                    <a:pt x="11330" y="8465"/>
                    <a:pt x="11255" y="8430"/>
                  </a:cubicBezTo>
                  <a:cubicBezTo>
                    <a:pt x="10832" y="8225"/>
                    <a:pt x="9487" y="7540"/>
                    <a:pt x="8558" y="6597"/>
                  </a:cubicBezTo>
                  <a:cubicBezTo>
                    <a:pt x="7475" y="5497"/>
                    <a:pt x="7911" y="4281"/>
                    <a:pt x="10063" y="2848"/>
                  </a:cubicBezTo>
                  <a:lnTo>
                    <a:pt x="10063" y="2848"/>
                  </a:lnTo>
                  <a:cubicBezTo>
                    <a:pt x="9856" y="2702"/>
                    <a:pt x="9042" y="2071"/>
                    <a:pt x="8023" y="1439"/>
                  </a:cubicBezTo>
                  <a:cubicBezTo>
                    <a:pt x="6860" y="720"/>
                    <a:pt x="5432" y="0"/>
                    <a:pt x="4340" y="0"/>
                  </a:cubicBezTo>
                  <a:close/>
                </a:path>
              </a:pathLst>
            </a:custGeom>
            <a:solidFill>
              <a:srgbClr val="7F75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7"/>
            <p:cNvSpPr/>
            <p:nvPr/>
          </p:nvSpPr>
          <p:spPr>
            <a:xfrm flipH="1">
              <a:off x="6452168" y="4418616"/>
              <a:ext cx="338230" cy="329974"/>
            </a:xfrm>
            <a:custGeom>
              <a:avLst/>
              <a:gdLst/>
              <a:ahLst/>
              <a:cxnLst/>
              <a:rect l="l" t="t" r="r" b="b"/>
              <a:pathLst>
                <a:path w="5408" h="5276" extrusionOk="0">
                  <a:moveTo>
                    <a:pt x="1062" y="0"/>
                  </a:moveTo>
                  <a:lnTo>
                    <a:pt x="1" y="3038"/>
                  </a:lnTo>
                  <a:cubicBezTo>
                    <a:pt x="1210" y="4692"/>
                    <a:pt x="2015" y="5275"/>
                    <a:pt x="2591" y="5275"/>
                  </a:cubicBezTo>
                  <a:cubicBezTo>
                    <a:pt x="3640" y="5275"/>
                    <a:pt x="3927" y="3337"/>
                    <a:pt x="4507" y="2420"/>
                  </a:cubicBezTo>
                  <a:cubicBezTo>
                    <a:pt x="5408" y="1001"/>
                    <a:pt x="1062" y="0"/>
                    <a:pt x="1062" y="0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7"/>
            <p:cNvSpPr/>
            <p:nvPr/>
          </p:nvSpPr>
          <p:spPr>
            <a:xfrm flipH="1">
              <a:off x="6239022" y="3790880"/>
              <a:ext cx="840008" cy="385012"/>
            </a:xfrm>
            <a:custGeom>
              <a:avLst/>
              <a:gdLst/>
              <a:ahLst/>
              <a:cxnLst/>
              <a:rect l="l" t="t" r="r" b="b"/>
              <a:pathLst>
                <a:path w="13431" h="6156" extrusionOk="0">
                  <a:moveTo>
                    <a:pt x="6544" y="0"/>
                  </a:moveTo>
                  <a:cubicBezTo>
                    <a:pt x="6158" y="0"/>
                    <a:pt x="5777" y="14"/>
                    <a:pt x="5432" y="28"/>
                  </a:cubicBezTo>
                  <a:cubicBezTo>
                    <a:pt x="5096" y="45"/>
                    <a:pt x="4795" y="59"/>
                    <a:pt x="4556" y="59"/>
                  </a:cubicBezTo>
                  <a:cubicBezTo>
                    <a:pt x="4497" y="59"/>
                    <a:pt x="4442" y="58"/>
                    <a:pt x="4390" y="56"/>
                  </a:cubicBezTo>
                  <a:cubicBezTo>
                    <a:pt x="4390" y="56"/>
                    <a:pt x="4294" y="39"/>
                    <a:pt x="4126" y="39"/>
                  </a:cubicBezTo>
                  <a:cubicBezTo>
                    <a:pt x="3700" y="39"/>
                    <a:pt x="2813" y="148"/>
                    <a:pt x="1858" y="920"/>
                  </a:cubicBezTo>
                  <a:cubicBezTo>
                    <a:pt x="748" y="1818"/>
                    <a:pt x="1" y="2507"/>
                    <a:pt x="642" y="4241"/>
                  </a:cubicBezTo>
                  <a:cubicBezTo>
                    <a:pt x="885" y="4722"/>
                    <a:pt x="1953" y="5971"/>
                    <a:pt x="5473" y="6149"/>
                  </a:cubicBezTo>
                  <a:cubicBezTo>
                    <a:pt x="5556" y="6153"/>
                    <a:pt x="5639" y="6155"/>
                    <a:pt x="5723" y="6155"/>
                  </a:cubicBezTo>
                  <a:cubicBezTo>
                    <a:pt x="9199" y="6155"/>
                    <a:pt x="13430" y="2626"/>
                    <a:pt x="8791" y="339"/>
                  </a:cubicBezTo>
                  <a:cubicBezTo>
                    <a:pt x="8238" y="66"/>
                    <a:pt x="7380" y="0"/>
                    <a:pt x="65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7"/>
            <p:cNvSpPr/>
            <p:nvPr/>
          </p:nvSpPr>
          <p:spPr>
            <a:xfrm flipH="1">
              <a:off x="6231642" y="2990090"/>
              <a:ext cx="1042083" cy="875095"/>
            </a:xfrm>
            <a:custGeom>
              <a:avLst/>
              <a:gdLst/>
              <a:ahLst/>
              <a:cxnLst/>
              <a:rect l="l" t="t" r="r" b="b"/>
              <a:pathLst>
                <a:path w="16662" h="13992" extrusionOk="0">
                  <a:moveTo>
                    <a:pt x="9315" y="0"/>
                  </a:moveTo>
                  <a:cubicBezTo>
                    <a:pt x="3965" y="0"/>
                    <a:pt x="633" y="6435"/>
                    <a:pt x="3226" y="8716"/>
                  </a:cubicBezTo>
                  <a:lnTo>
                    <a:pt x="3179" y="8692"/>
                  </a:lnTo>
                  <a:cubicBezTo>
                    <a:pt x="3179" y="8692"/>
                    <a:pt x="2550" y="8315"/>
                    <a:pt x="1877" y="8315"/>
                  </a:cubicBezTo>
                  <a:cubicBezTo>
                    <a:pt x="1312" y="8315"/>
                    <a:pt x="716" y="8580"/>
                    <a:pt x="434" y="9555"/>
                  </a:cubicBezTo>
                  <a:cubicBezTo>
                    <a:pt x="1" y="11050"/>
                    <a:pt x="1062" y="11600"/>
                    <a:pt x="2567" y="11621"/>
                  </a:cubicBezTo>
                  <a:cubicBezTo>
                    <a:pt x="3100" y="11627"/>
                    <a:pt x="4008" y="11843"/>
                    <a:pt x="4462" y="11952"/>
                  </a:cubicBezTo>
                  <a:cubicBezTo>
                    <a:pt x="5868" y="12293"/>
                    <a:pt x="7122" y="12385"/>
                    <a:pt x="7930" y="13467"/>
                  </a:cubicBezTo>
                  <a:cubicBezTo>
                    <a:pt x="8075" y="13662"/>
                    <a:pt x="8591" y="13991"/>
                    <a:pt x="9332" y="13991"/>
                  </a:cubicBezTo>
                  <a:cubicBezTo>
                    <a:pt x="9357" y="13991"/>
                    <a:pt x="9382" y="13991"/>
                    <a:pt x="9408" y="13990"/>
                  </a:cubicBezTo>
                  <a:lnTo>
                    <a:pt x="10251" y="13809"/>
                  </a:lnTo>
                  <a:cubicBezTo>
                    <a:pt x="10251" y="13809"/>
                    <a:pt x="10289" y="13393"/>
                    <a:pt x="11157" y="13153"/>
                  </a:cubicBezTo>
                  <a:cubicBezTo>
                    <a:pt x="12190" y="12870"/>
                    <a:pt x="16662" y="11559"/>
                    <a:pt x="16587" y="8829"/>
                  </a:cubicBezTo>
                  <a:cubicBezTo>
                    <a:pt x="16533" y="6766"/>
                    <a:pt x="15642" y="7357"/>
                    <a:pt x="15921" y="5575"/>
                  </a:cubicBezTo>
                  <a:cubicBezTo>
                    <a:pt x="16202" y="3793"/>
                    <a:pt x="15884" y="715"/>
                    <a:pt x="10091" y="45"/>
                  </a:cubicBezTo>
                  <a:cubicBezTo>
                    <a:pt x="9828" y="15"/>
                    <a:pt x="9569" y="0"/>
                    <a:pt x="931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7"/>
            <p:cNvSpPr/>
            <p:nvPr/>
          </p:nvSpPr>
          <p:spPr>
            <a:xfrm flipH="1">
              <a:off x="6415643" y="3109045"/>
              <a:ext cx="561757" cy="219337"/>
            </a:xfrm>
            <a:custGeom>
              <a:avLst/>
              <a:gdLst/>
              <a:ahLst/>
              <a:cxnLst/>
              <a:rect l="l" t="t" r="r" b="b"/>
              <a:pathLst>
                <a:path w="8982" h="3507" extrusionOk="0">
                  <a:moveTo>
                    <a:pt x="2797" y="0"/>
                  </a:moveTo>
                  <a:cubicBezTo>
                    <a:pt x="1257" y="0"/>
                    <a:pt x="383" y="758"/>
                    <a:pt x="0" y="1110"/>
                  </a:cubicBezTo>
                  <a:cubicBezTo>
                    <a:pt x="495" y="803"/>
                    <a:pt x="1595" y="201"/>
                    <a:pt x="2595" y="201"/>
                  </a:cubicBezTo>
                  <a:cubicBezTo>
                    <a:pt x="2718" y="201"/>
                    <a:pt x="2834" y="209"/>
                    <a:pt x="2950" y="229"/>
                  </a:cubicBezTo>
                  <a:cubicBezTo>
                    <a:pt x="5186" y="590"/>
                    <a:pt x="6083" y="1434"/>
                    <a:pt x="6603" y="2533"/>
                  </a:cubicBezTo>
                  <a:cubicBezTo>
                    <a:pt x="6852" y="3062"/>
                    <a:pt x="7511" y="3352"/>
                    <a:pt x="8207" y="3506"/>
                  </a:cubicBezTo>
                  <a:cubicBezTo>
                    <a:pt x="8432" y="3355"/>
                    <a:pt x="8692" y="3212"/>
                    <a:pt x="8982" y="3100"/>
                  </a:cubicBezTo>
                  <a:cubicBezTo>
                    <a:pt x="8658" y="3007"/>
                    <a:pt x="8344" y="2925"/>
                    <a:pt x="8043" y="2847"/>
                  </a:cubicBezTo>
                  <a:cubicBezTo>
                    <a:pt x="5831" y="2274"/>
                    <a:pt x="7210" y="990"/>
                    <a:pt x="4234" y="198"/>
                  </a:cubicBezTo>
                  <a:cubicBezTo>
                    <a:pt x="3701" y="58"/>
                    <a:pt x="3223" y="0"/>
                    <a:pt x="2797" y="0"/>
                  </a:cubicBezTo>
                  <a:close/>
                </a:path>
              </a:pathLst>
            </a:custGeom>
            <a:solidFill>
              <a:srgbClr val="F2A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7"/>
            <p:cNvSpPr/>
            <p:nvPr/>
          </p:nvSpPr>
          <p:spPr>
            <a:xfrm flipH="1">
              <a:off x="6782830" y="3418942"/>
              <a:ext cx="119644" cy="99192"/>
            </a:xfrm>
            <a:custGeom>
              <a:avLst/>
              <a:gdLst/>
              <a:ahLst/>
              <a:cxnLst/>
              <a:rect l="l" t="t" r="r" b="b"/>
              <a:pathLst>
                <a:path w="1913" h="1586" extrusionOk="0">
                  <a:moveTo>
                    <a:pt x="1059" y="1"/>
                  </a:moveTo>
                  <a:cubicBezTo>
                    <a:pt x="891" y="1"/>
                    <a:pt x="722" y="48"/>
                    <a:pt x="581" y="125"/>
                  </a:cubicBezTo>
                  <a:cubicBezTo>
                    <a:pt x="516" y="155"/>
                    <a:pt x="461" y="203"/>
                    <a:pt x="403" y="244"/>
                  </a:cubicBezTo>
                  <a:cubicBezTo>
                    <a:pt x="376" y="268"/>
                    <a:pt x="349" y="295"/>
                    <a:pt x="325" y="319"/>
                  </a:cubicBezTo>
                  <a:cubicBezTo>
                    <a:pt x="298" y="343"/>
                    <a:pt x="271" y="371"/>
                    <a:pt x="250" y="401"/>
                  </a:cubicBezTo>
                  <a:cubicBezTo>
                    <a:pt x="157" y="510"/>
                    <a:pt x="83" y="640"/>
                    <a:pt x="52" y="776"/>
                  </a:cubicBezTo>
                  <a:cubicBezTo>
                    <a:pt x="14" y="913"/>
                    <a:pt x="1" y="1053"/>
                    <a:pt x="4" y="1190"/>
                  </a:cubicBezTo>
                  <a:cubicBezTo>
                    <a:pt x="18" y="1326"/>
                    <a:pt x="42" y="1463"/>
                    <a:pt x="89" y="1586"/>
                  </a:cubicBezTo>
                  <a:lnTo>
                    <a:pt x="100" y="1586"/>
                  </a:lnTo>
                  <a:cubicBezTo>
                    <a:pt x="55" y="1326"/>
                    <a:pt x="55" y="1056"/>
                    <a:pt x="141" y="811"/>
                  </a:cubicBezTo>
                  <a:cubicBezTo>
                    <a:pt x="226" y="562"/>
                    <a:pt x="411" y="354"/>
                    <a:pt x="642" y="234"/>
                  </a:cubicBezTo>
                  <a:cubicBezTo>
                    <a:pt x="774" y="157"/>
                    <a:pt x="929" y="113"/>
                    <a:pt x="1083" y="113"/>
                  </a:cubicBezTo>
                  <a:cubicBezTo>
                    <a:pt x="1188" y="113"/>
                    <a:pt x="1293" y="133"/>
                    <a:pt x="1390" y="179"/>
                  </a:cubicBezTo>
                  <a:cubicBezTo>
                    <a:pt x="1626" y="285"/>
                    <a:pt x="1816" y="497"/>
                    <a:pt x="1898" y="743"/>
                  </a:cubicBezTo>
                  <a:lnTo>
                    <a:pt x="1912" y="739"/>
                  </a:lnTo>
                  <a:cubicBezTo>
                    <a:pt x="1895" y="603"/>
                    <a:pt x="1830" y="480"/>
                    <a:pt x="1752" y="363"/>
                  </a:cubicBezTo>
                  <a:cubicBezTo>
                    <a:pt x="1667" y="254"/>
                    <a:pt x="1558" y="159"/>
                    <a:pt x="1427" y="91"/>
                  </a:cubicBezTo>
                  <a:cubicBezTo>
                    <a:pt x="1315" y="28"/>
                    <a:pt x="1188" y="1"/>
                    <a:pt x="1059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7"/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3" y="127"/>
                    <a:pt x="828" y="120"/>
                    <a:pt x="892" y="120"/>
                  </a:cubicBezTo>
                  <a:cubicBezTo>
                    <a:pt x="1031" y="120"/>
                    <a:pt x="1170" y="153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7"/>
            <p:cNvSpPr/>
            <p:nvPr/>
          </p:nvSpPr>
          <p:spPr>
            <a:xfrm flipH="1">
              <a:off x="6463488" y="3560975"/>
              <a:ext cx="155230" cy="24579"/>
            </a:xfrm>
            <a:custGeom>
              <a:avLst/>
              <a:gdLst/>
              <a:ahLst/>
              <a:cxnLst/>
              <a:rect l="l" t="t" r="r" b="b"/>
              <a:pathLst>
                <a:path w="2482" h="393" extrusionOk="0">
                  <a:moveTo>
                    <a:pt x="2475" y="0"/>
                  </a:moveTo>
                  <a:cubicBezTo>
                    <a:pt x="2376" y="45"/>
                    <a:pt x="2277" y="82"/>
                    <a:pt x="2175" y="107"/>
                  </a:cubicBezTo>
                  <a:cubicBezTo>
                    <a:pt x="2076" y="137"/>
                    <a:pt x="1974" y="161"/>
                    <a:pt x="1871" y="181"/>
                  </a:cubicBezTo>
                  <a:cubicBezTo>
                    <a:pt x="1667" y="216"/>
                    <a:pt x="1462" y="250"/>
                    <a:pt x="1257" y="263"/>
                  </a:cubicBezTo>
                  <a:cubicBezTo>
                    <a:pt x="1161" y="270"/>
                    <a:pt x="1065" y="273"/>
                    <a:pt x="968" y="273"/>
                  </a:cubicBezTo>
                  <a:cubicBezTo>
                    <a:pt x="857" y="273"/>
                    <a:pt x="746" y="269"/>
                    <a:pt x="635" y="263"/>
                  </a:cubicBezTo>
                  <a:cubicBezTo>
                    <a:pt x="427" y="246"/>
                    <a:pt x="219" y="230"/>
                    <a:pt x="4" y="199"/>
                  </a:cubicBezTo>
                  <a:lnTo>
                    <a:pt x="0" y="213"/>
                  </a:lnTo>
                  <a:cubicBezTo>
                    <a:pt x="202" y="284"/>
                    <a:pt x="410" y="328"/>
                    <a:pt x="622" y="363"/>
                  </a:cubicBezTo>
                  <a:cubicBezTo>
                    <a:pt x="773" y="382"/>
                    <a:pt x="924" y="392"/>
                    <a:pt x="1074" y="392"/>
                  </a:cubicBezTo>
                  <a:cubicBezTo>
                    <a:pt x="1137" y="392"/>
                    <a:pt x="1201" y="390"/>
                    <a:pt x="1264" y="386"/>
                  </a:cubicBezTo>
                  <a:cubicBezTo>
                    <a:pt x="1478" y="369"/>
                    <a:pt x="1690" y="332"/>
                    <a:pt x="1898" y="274"/>
                  </a:cubicBezTo>
                  <a:cubicBezTo>
                    <a:pt x="2103" y="213"/>
                    <a:pt x="2308" y="137"/>
                    <a:pt x="2482" y="11"/>
                  </a:cubicBezTo>
                  <a:lnTo>
                    <a:pt x="2475" y="0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7"/>
            <p:cNvSpPr/>
            <p:nvPr/>
          </p:nvSpPr>
          <p:spPr>
            <a:xfrm flipH="1">
              <a:off x="6731983" y="3512442"/>
              <a:ext cx="221088" cy="159734"/>
            </a:xfrm>
            <a:custGeom>
              <a:avLst/>
              <a:gdLst/>
              <a:ahLst/>
              <a:cxnLst/>
              <a:rect l="l" t="t" r="r" b="b"/>
              <a:pathLst>
                <a:path w="3535" h="2554" extrusionOk="0">
                  <a:moveTo>
                    <a:pt x="1817" y="0"/>
                  </a:moveTo>
                  <a:cubicBezTo>
                    <a:pt x="1783" y="0"/>
                    <a:pt x="1749" y="1"/>
                    <a:pt x="1714" y="2"/>
                  </a:cubicBezTo>
                  <a:cubicBezTo>
                    <a:pt x="755" y="43"/>
                    <a:pt x="1" y="647"/>
                    <a:pt x="32" y="1350"/>
                  </a:cubicBezTo>
                  <a:cubicBezTo>
                    <a:pt x="61" y="2028"/>
                    <a:pt x="805" y="2554"/>
                    <a:pt x="1718" y="2554"/>
                  </a:cubicBezTo>
                  <a:cubicBezTo>
                    <a:pt x="1752" y="2554"/>
                    <a:pt x="1786" y="2553"/>
                    <a:pt x="1820" y="2552"/>
                  </a:cubicBezTo>
                  <a:cubicBezTo>
                    <a:pt x="2779" y="2511"/>
                    <a:pt x="3534" y="1907"/>
                    <a:pt x="3503" y="1200"/>
                  </a:cubicBezTo>
                  <a:cubicBezTo>
                    <a:pt x="3474" y="522"/>
                    <a:pt x="2730" y="0"/>
                    <a:pt x="1817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7"/>
            <p:cNvSpPr/>
            <p:nvPr/>
          </p:nvSpPr>
          <p:spPr>
            <a:xfrm flipH="1">
              <a:off x="6253596" y="3480421"/>
              <a:ext cx="181498" cy="131339"/>
            </a:xfrm>
            <a:custGeom>
              <a:avLst/>
              <a:gdLst/>
              <a:ahLst/>
              <a:cxnLst/>
              <a:rect l="l" t="t" r="r" b="b"/>
              <a:pathLst>
                <a:path w="2902" h="2100" extrusionOk="0">
                  <a:moveTo>
                    <a:pt x="1485" y="1"/>
                  </a:moveTo>
                  <a:cubicBezTo>
                    <a:pt x="1459" y="1"/>
                    <a:pt x="1433" y="1"/>
                    <a:pt x="1406" y="2"/>
                  </a:cubicBezTo>
                  <a:cubicBezTo>
                    <a:pt x="618" y="36"/>
                    <a:pt x="0" y="531"/>
                    <a:pt x="24" y="1111"/>
                  </a:cubicBezTo>
                  <a:cubicBezTo>
                    <a:pt x="47" y="1669"/>
                    <a:pt x="664" y="2099"/>
                    <a:pt x="1419" y="2099"/>
                  </a:cubicBezTo>
                  <a:cubicBezTo>
                    <a:pt x="1444" y="2099"/>
                    <a:pt x="1470" y="2099"/>
                    <a:pt x="1496" y="2098"/>
                  </a:cubicBezTo>
                  <a:cubicBezTo>
                    <a:pt x="2284" y="2063"/>
                    <a:pt x="2902" y="1565"/>
                    <a:pt x="2874" y="989"/>
                  </a:cubicBezTo>
                  <a:cubicBezTo>
                    <a:pt x="2852" y="431"/>
                    <a:pt x="2235" y="1"/>
                    <a:pt x="1485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7"/>
            <p:cNvSpPr/>
            <p:nvPr/>
          </p:nvSpPr>
          <p:spPr>
            <a:xfrm flipH="1">
              <a:off x="5853260" y="2806654"/>
              <a:ext cx="1461431" cy="1109441"/>
            </a:xfrm>
            <a:custGeom>
              <a:avLst/>
              <a:gdLst/>
              <a:ahLst/>
              <a:cxnLst/>
              <a:rect l="l" t="t" r="r" b="b"/>
              <a:pathLst>
                <a:path w="23367" h="17739" extrusionOk="0">
                  <a:moveTo>
                    <a:pt x="14973" y="0"/>
                  </a:moveTo>
                  <a:cubicBezTo>
                    <a:pt x="14128" y="0"/>
                    <a:pt x="13488" y="323"/>
                    <a:pt x="12904" y="647"/>
                  </a:cubicBezTo>
                  <a:cubicBezTo>
                    <a:pt x="12322" y="968"/>
                    <a:pt x="11795" y="1289"/>
                    <a:pt x="11176" y="1289"/>
                  </a:cubicBezTo>
                  <a:cubicBezTo>
                    <a:pt x="11078" y="1289"/>
                    <a:pt x="10978" y="1281"/>
                    <a:pt x="10876" y="1264"/>
                  </a:cubicBezTo>
                  <a:cubicBezTo>
                    <a:pt x="9527" y="1044"/>
                    <a:pt x="8801" y="160"/>
                    <a:pt x="7313" y="160"/>
                  </a:cubicBezTo>
                  <a:cubicBezTo>
                    <a:pt x="6707" y="160"/>
                    <a:pt x="5974" y="306"/>
                    <a:pt x="5021" y="705"/>
                  </a:cubicBezTo>
                  <a:cubicBezTo>
                    <a:pt x="1990" y="1971"/>
                    <a:pt x="3468" y="4828"/>
                    <a:pt x="3721" y="5269"/>
                  </a:cubicBezTo>
                  <a:cubicBezTo>
                    <a:pt x="3734" y="5299"/>
                    <a:pt x="3721" y="5334"/>
                    <a:pt x="3690" y="5343"/>
                  </a:cubicBezTo>
                  <a:cubicBezTo>
                    <a:pt x="3274" y="5460"/>
                    <a:pt x="956" y="6214"/>
                    <a:pt x="485" y="8658"/>
                  </a:cubicBezTo>
                  <a:cubicBezTo>
                    <a:pt x="0" y="11147"/>
                    <a:pt x="1379" y="11536"/>
                    <a:pt x="1581" y="11577"/>
                  </a:cubicBezTo>
                  <a:cubicBezTo>
                    <a:pt x="1585" y="11578"/>
                    <a:pt x="1589" y="11578"/>
                    <a:pt x="1593" y="11578"/>
                  </a:cubicBezTo>
                  <a:cubicBezTo>
                    <a:pt x="1605" y="11578"/>
                    <a:pt x="1615" y="11575"/>
                    <a:pt x="1625" y="11567"/>
                  </a:cubicBezTo>
                  <a:cubicBezTo>
                    <a:pt x="1703" y="11501"/>
                    <a:pt x="2035" y="11246"/>
                    <a:pt x="2532" y="11246"/>
                  </a:cubicBezTo>
                  <a:cubicBezTo>
                    <a:pt x="2602" y="11246"/>
                    <a:pt x="2675" y="11251"/>
                    <a:pt x="2751" y="11263"/>
                  </a:cubicBezTo>
                  <a:cubicBezTo>
                    <a:pt x="3523" y="11376"/>
                    <a:pt x="3909" y="11615"/>
                    <a:pt x="4161" y="11990"/>
                  </a:cubicBezTo>
                  <a:cubicBezTo>
                    <a:pt x="4380" y="12315"/>
                    <a:pt x="4393" y="13468"/>
                    <a:pt x="4205" y="13933"/>
                  </a:cubicBezTo>
                  <a:cubicBezTo>
                    <a:pt x="4189" y="13970"/>
                    <a:pt x="4217" y="14003"/>
                    <a:pt x="4250" y="14003"/>
                  </a:cubicBezTo>
                  <a:cubicBezTo>
                    <a:pt x="4259" y="14003"/>
                    <a:pt x="4269" y="14000"/>
                    <a:pt x="4278" y="13994"/>
                  </a:cubicBezTo>
                  <a:cubicBezTo>
                    <a:pt x="4564" y="13816"/>
                    <a:pt x="5083" y="13393"/>
                    <a:pt x="4960" y="12727"/>
                  </a:cubicBezTo>
                  <a:cubicBezTo>
                    <a:pt x="4793" y="11823"/>
                    <a:pt x="3898" y="9457"/>
                    <a:pt x="4837" y="7682"/>
                  </a:cubicBezTo>
                  <a:cubicBezTo>
                    <a:pt x="5472" y="6481"/>
                    <a:pt x="5407" y="6187"/>
                    <a:pt x="5302" y="6126"/>
                  </a:cubicBezTo>
                  <a:cubicBezTo>
                    <a:pt x="5270" y="6109"/>
                    <a:pt x="5261" y="6068"/>
                    <a:pt x="5288" y="6044"/>
                  </a:cubicBezTo>
                  <a:cubicBezTo>
                    <a:pt x="5594" y="5765"/>
                    <a:pt x="6485" y="4833"/>
                    <a:pt x="8191" y="4833"/>
                  </a:cubicBezTo>
                  <a:cubicBezTo>
                    <a:pt x="8617" y="4833"/>
                    <a:pt x="9095" y="4892"/>
                    <a:pt x="9627" y="5033"/>
                  </a:cubicBezTo>
                  <a:cubicBezTo>
                    <a:pt x="12603" y="5825"/>
                    <a:pt x="11224" y="7109"/>
                    <a:pt x="13436" y="7682"/>
                  </a:cubicBezTo>
                  <a:cubicBezTo>
                    <a:pt x="15798" y="8297"/>
                    <a:pt x="19218" y="9219"/>
                    <a:pt x="18710" y="11762"/>
                  </a:cubicBezTo>
                  <a:cubicBezTo>
                    <a:pt x="18205" y="14301"/>
                    <a:pt x="16891" y="12778"/>
                    <a:pt x="16453" y="15134"/>
                  </a:cubicBezTo>
                  <a:cubicBezTo>
                    <a:pt x="16163" y="16699"/>
                    <a:pt x="17485" y="17739"/>
                    <a:pt x="18532" y="17739"/>
                  </a:cubicBezTo>
                  <a:cubicBezTo>
                    <a:pt x="18983" y="17739"/>
                    <a:pt x="19383" y="17545"/>
                    <a:pt x="19581" y="17117"/>
                  </a:cubicBezTo>
                  <a:cubicBezTo>
                    <a:pt x="19598" y="17079"/>
                    <a:pt x="19566" y="17042"/>
                    <a:pt x="19532" y="17042"/>
                  </a:cubicBezTo>
                  <a:cubicBezTo>
                    <a:pt x="19521" y="17042"/>
                    <a:pt x="19509" y="17046"/>
                    <a:pt x="19499" y="17056"/>
                  </a:cubicBezTo>
                  <a:cubicBezTo>
                    <a:pt x="19390" y="17156"/>
                    <a:pt x="19241" y="17260"/>
                    <a:pt x="19092" y="17260"/>
                  </a:cubicBezTo>
                  <a:cubicBezTo>
                    <a:pt x="18992" y="17260"/>
                    <a:pt x="18893" y="17214"/>
                    <a:pt x="18806" y="17090"/>
                  </a:cubicBezTo>
                  <a:cubicBezTo>
                    <a:pt x="18475" y="16612"/>
                    <a:pt x="18850" y="16424"/>
                    <a:pt x="20516" y="15882"/>
                  </a:cubicBezTo>
                  <a:cubicBezTo>
                    <a:pt x="22182" y="15343"/>
                    <a:pt x="23366" y="13052"/>
                    <a:pt x="21953" y="11762"/>
                  </a:cubicBezTo>
                  <a:cubicBezTo>
                    <a:pt x="21006" y="10896"/>
                    <a:pt x="20570" y="10753"/>
                    <a:pt x="20385" y="10753"/>
                  </a:cubicBezTo>
                  <a:cubicBezTo>
                    <a:pt x="20307" y="10753"/>
                    <a:pt x="20273" y="10779"/>
                    <a:pt x="20265" y="10786"/>
                  </a:cubicBezTo>
                  <a:lnTo>
                    <a:pt x="20265" y="10786"/>
                  </a:lnTo>
                  <a:cubicBezTo>
                    <a:pt x="20338" y="10713"/>
                    <a:pt x="22252" y="8764"/>
                    <a:pt x="21659" y="6805"/>
                  </a:cubicBezTo>
                  <a:cubicBezTo>
                    <a:pt x="21208" y="5304"/>
                    <a:pt x="20201" y="5117"/>
                    <a:pt x="19729" y="5117"/>
                  </a:cubicBezTo>
                  <a:cubicBezTo>
                    <a:pt x="19662" y="5117"/>
                    <a:pt x="19606" y="5121"/>
                    <a:pt x="19563" y="5125"/>
                  </a:cubicBezTo>
                  <a:cubicBezTo>
                    <a:pt x="19562" y="5126"/>
                    <a:pt x="19560" y="5126"/>
                    <a:pt x="19559" y="5126"/>
                  </a:cubicBezTo>
                  <a:cubicBezTo>
                    <a:pt x="19523" y="5126"/>
                    <a:pt x="19496" y="5090"/>
                    <a:pt x="19513" y="5057"/>
                  </a:cubicBezTo>
                  <a:cubicBezTo>
                    <a:pt x="19700" y="4600"/>
                    <a:pt x="20427" y="2357"/>
                    <a:pt x="17242" y="660"/>
                  </a:cubicBezTo>
                  <a:cubicBezTo>
                    <a:pt x="16334" y="177"/>
                    <a:pt x="15597" y="0"/>
                    <a:pt x="14973" y="0"/>
                  </a:cubicBezTo>
                  <a:close/>
                </a:path>
              </a:pathLst>
            </a:custGeom>
            <a:solidFill>
              <a:srgbClr val="FF9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7"/>
            <p:cNvSpPr/>
            <p:nvPr/>
          </p:nvSpPr>
          <p:spPr>
            <a:xfrm flipH="1">
              <a:off x="6144521" y="3287165"/>
              <a:ext cx="910994" cy="370127"/>
            </a:xfrm>
            <a:custGeom>
              <a:avLst/>
              <a:gdLst/>
              <a:ahLst/>
              <a:cxnLst/>
              <a:rect l="l" t="t" r="r" b="b"/>
              <a:pathLst>
                <a:path w="14566" h="5918" extrusionOk="0">
                  <a:moveTo>
                    <a:pt x="11546" y="819"/>
                  </a:moveTo>
                  <a:cubicBezTo>
                    <a:pt x="11549" y="819"/>
                    <a:pt x="11552" y="819"/>
                    <a:pt x="11555" y="819"/>
                  </a:cubicBezTo>
                  <a:cubicBezTo>
                    <a:pt x="12586" y="822"/>
                    <a:pt x="13190" y="1549"/>
                    <a:pt x="13187" y="2447"/>
                  </a:cubicBezTo>
                  <a:cubicBezTo>
                    <a:pt x="13184" y="3346"/>
                    <a:pt x="12575" y="4079"/>
                    <a:pt x="11549" y="4079"/>
                  </a:cubicBezTo>
                  <a:cubicBezTo>
                    <a:pt x="11546" y="4079"/>
                    <a:pt x="11544" y="4079"/>
                    <a:pt x="11542" y="4079"/>
                  </a:cubicBezTo>
                  <a:cubicBezTo>
                    <a:pt x="10510" y="4071"/>
                    <a:pt x="9675" y="3341"/>
                    <a:pt x="9678" y="2440"/>
                  </a:cubicBezTo>
                  <a:cubicBezTo>
                    <a:pt x="9681" y="1545"/>
                    <a:pt x="10516" y="819"/>
                    <a:pt x="11546" y="819"/>
                  </a:cubicBezTo>
                  <a:close/>
                  <a:moveTo>
                    <a:pt x="3795" y="1395"/>
                  </a:moveTo>
                  <a:cubicBezTo>
                    <a:pt x="3800" y="1395"/>
                    <a:pt x="3805" y="1395"/>
                    <a:pt x="3810" y="1395"/>
                  </a:cubicBezTo>
                  <a:cubicBezTo>
                    <a:pt x="4919" y="1399"/>
                    <a:pt x="5814" y="2252"/>
                    <a:pt x="5810" y="3300"/>
                  </a:cubicBezTo>
                  <a:cubicBezTo>
                    <a:pt x="5807" y="4344"/>
                    <a:pt x="4913" y="5191"/>
                    <a:pt x="3809" y="5191"/>
                  </a:cubicBezTo>
                  <a:cubicBezTo>
                    <a:pt x="3805" y="5191"/>
                    <a:pt x="3801" y="5191"/>
                    <a:pt x="3796" y="5191"/>
                  </a:cubicBezTo>
                  <a:cubicBezTo>
                    <a:pt x="2690" y="5188"/>
                    <a:pt x="1793" y="4334"/>
                    <a:pt x="1796" y="3286"/>
                  </a:cubicBezTo>
                  <a:cubicBezTo>
                    <a:pt x="1802" y="2240"/>
                    <a:pt x="2696" y="1395"/>
                    <a:pt x="3795" y="1395"/>
                  </a:cubicBezTo>
                  <a:close/>
                  <a:moveTo>
                    <a:pt x="11539" y="0"/>
                  </a:moveTo>
                  <a:cubicBezTo>
                    <a:pt x="9585" y="0"/>
                    <a:pt x="8401" y="1627"/>
                    <a:pt x="8401" y="1627"/>
                  </a:cubicBezTo>
                  <a:cubicBezTo>
                    <a:pt x="8401" y="1627"/>
                    <a:pt x="7896" y="1459"/>
                    <a:pt x="7439" y="1459"/>
                  </a:cubicBezTo>
                  <a:cubicBezTo>
                    <a:pt x="7396" y="1459"/>
                    <a:pt x="7353" y="1460"/>
                    <a:pt x="7312" y="1463"/>
                  </a:cubicBezTo>
                  <a:cubicBezTo>
                    <a:pt x="6831" y="1501"/>
                    <a:pt x="6401" y="1781"/>
                    <a:pt x="6401" y="1781"/>
                  </a:cubicBezTo>
                  <a:cubicBezTo>
                    <a:pt x="6401" y="1781"/>
                    <a:pt x="5845" y="401"/>
                    <a:pt x="3991" y="401"/>
                  </a:cubicBezTo>
                  <a:cubicBezTo>
                    <a:pt x="3933" y="401"/>
                    <a:pt x="3873" y="402"/>
                    <a:pt x="3813" y="405"/>
                  </a:cubicBezTo>
                  <a:cubicBezTo>
                    <a:pt x="1939" y="491"/>
                    <a:pt x="1052" y="1750"/>
                    <a:pt x="765" y="2232"/>
                  </a:cubicBezTo>
                  <a:cubicBezTo>
                    <a:pt x="687" y="2365"/>
                    <a:pt x="556" y="2457"/>
                    <a:pt x="406" y="2491"/>
                  </a:cubicBezTo>
                  <a:lnTo>
                    <a:pt x="208" y="2532"/>
                  </a:lnTo>
                  <a:cubicBezTo>
                    <a:pt x="82" y="2560"/>
                    <a:pt x="0" y="2678"/>
                    <a:pt x="20" y="2801"/>
                  </a:cubicBezTo>
                  <a:lnTo>
                    <a:pt x="126" y="3515"/>
                  </a:lnTo>
                  <a:cubicBezTo>
                    <a:pt x="143" y="3628"/>
                    <a:pt x="233" y="3720"/>
                    <a:pt x="348" y="3740"/>
                  </a:cubicBezTo>
                  <a:cubicBezTo>
                    <a:pt x="560" y="3778"/>
                    <a:pt x="877" y="3846"/>
                    <a:pt x="922" y="3925"/>
                  </a:cubicBezTo>
                  <a:cubicBezTo>
                    <a:pt x="984" y="4036"/>
                    <a:pt x="1311" y="5917"/>
                    <a:pt x="3693" y="5917"/>
                  </a:cubicBezTo>
                  <a:cubicBezTo>
                    <a:pt x="3804" y="5917"/>
                    <a:pt x="3919" y="5913"/>
                    <a:pt x="4038" y="5905"/>
                  </a:cubicBezTo>
                  <a:cubicBezTo>
                    <a:pt x="5984" y="5765"/>
                    <a:pt x="6565" y="4225"/>
                    <a:pt x="6738" y="3379"/>
                  </a:cubicBezTo>
                  <a:cubicBezTo>
                    <a:pt x="6844" y="2856"/>
                    <a:pt x="7288" y="2453"/>
                    <a:pt x="7821" y="2423"/>
                  </a:cubicBezTo>
                  <a:cubicBezTo>
                    <a:pt x="7840" y="2422"/>
                    <a:pt x="7859" y="2421"/>
                    <a:pt x="7879" y="2421"/>
                  </a:cubicBezTo>
                  <a:cubicBezTo>
                    <a:pt x="8000" y="2421"/>
                    <a:pt x="8123" y="2440"/>
                    <a:pt x="8241" y="2484"/>
                  </a:cubicBezTo>
                  <a:cubicBezTo>
                    <a:pt x="8903" y="2744"/>
                    <a:pt x="9111" y="4703"/>
                    <a:pt x="11081" y="4809"/>
                  </a:cubicBezTo>
                  <a:cubicBezTo>
                    <a:pt x="11168" y="4813"/>
                    <a:pt x="11252" y="4816"/>
                    <a:pt x="11334" y="4816"/>
                  </a:cubicBezTo>
                  <a:cubicBezTo>
                    <a:pt x="13108" y="4816"/>
                    <a:pt x="13683" y="3714"/>
                    <a:pt x="13771" y="2982"/>
                  </a:cubicBezTo>
                  <a:cubicBezTo>
                    <a:pt x="13801" y="2719"/>
                    <a:pt x="13825" y="2549"/>
                    <a:pt x="13839" y="2433"/>
                  </a:cubicBezTo>
                  <a:cubicBezTo>
                    <a:pt x="13856" y="2300"/>
                    <a:pt x="13965" y="2194"/>
                    <a:pt x="14099" y="2180"/>
                  </a:cubicBezTo>
                  <a:lnTo>
                    <a:pt x="14304" y="2163"/>
                  </a:lnTo>
                  <a:cubicBezTo>
                    <a:pt x="14450" y="2150"/>
                    <a:pt x="14566" y="2023"/>
                    <a:pt x="14566" y="1873"/>
                  </a:cubicBezTo>
                  <a:lnTo>
                    <a:pt x="14566" y="1474"/>
                  </a:lnTo>
                  <a:cubicBezTo>
                    <a:pt x="14566" y="1337"/>
                    <a:pt x="14471" y="1218"/>
                    <a:pt x="14334" y="1187"/>
                  </a:cubicBezTo>
                  <a:lnTo>
                    <a:pt x="14006" y="1122"/>
                  </a:lnTo>
                  <a:cubicBezTo>
                    <a:pt x="13938" y="1109"/>
                    <a:pt x="13880" y="1071"/>
                    <a:pt x="13836" y="1016"/>
                  </a:cubicBezTo>
                  <a:cubicBezTo>
                    <a:pt x="13641" y="774"/>
                    <a:pt x="12982" y="77"/>
                    <a:pt x="11743" y="6"/>
                  </a:cubicBezTo>
                  <a:cubicBezTo>
                    <a:pt x="11674" y="2"/>
                    <a:pt x="11606" y="0"/>
                    <a:pt x="11539" y="0"/>
                  </a:cubicBezTo>
                  <a:close/>
                </a:path>
              </a:pathLst>
            </a:custGeom>
            <a:solidFill>
              <a:srgbClr val="493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7"/>
            <p:cNvSpPr/>
            <p:nvPr/>
          </p:nvSpPr>
          <p:spPr>
            <a:xfrm flipH="1">
              <a:off x="7058016" y="3568230"/>
              <a:ext cx="119644" cy="69047"/>
            </a:xfrm>
            <a:custGeom>
              <a:avLst/>
              <a:gdLst/>
              <a:ahLst/>
              <a:cxnLst/>
              <a:rect l="l" t="t" r="r" b="b"/>
              <a:pathLst>
                <a:path w="1913" h="1104" extrusionOk="0">
                  <a:moveTo>
                    <a:pt x="849" y="0"/>
                  </a:moveTo>
                  <a:cubicBezTo>
                    <a:pt x="793" y="0"/>
                    <a:pt x="736" y="5"/>
                    <a:pt x="680" y="15"/>
                  </a:cubicBezTo>
                  <a:cubicBezTo>
                    <a:pt x="560" y="45"/>
                    <a:pt x="451" y="100"/>
                    <a:pt x="355" y="171"/>
                  </a:cubicBezTo>
                  <a:cubicBezTo>
                    <a:pt x="264" y="247"/>
                    <a:pt x="188" y="335"/>
                    <a:pt x="130" y="434"/>
                  </a:cubicBezTo>
                  <a:cubicBezTo>
                    <a:pt x="72" y="530"/>
                    <a:pt x="24" y="632"/>
                    <a:pt x="1" y="741"/>
                  </a:cubicBezTo>
                  <a:lnTo>
                    <a:pt x="15" y="745"/>
                  </a:lnTo>
                  <a:cubicBezTo>
                    <a:pt x="97" y="547"/>
                    <a:pt x="226" y="363"/>
                    <a:pt x="404" y="240"/>
                  </a:cubicBezTo>
                  <a:cubicBezTo>
                    <a:pt x="492" y="179"/>
                    <a:pt x="591" y="138"/>
                    <a:pt x="697" y="117"/>
                  </a:cubicBezTo>
                  <a:cubicBezTo>
                    <a:pt x="743" y="112"/>
                    <a:pt x="789" y="109"/>
                    <a:pt x="835" y="109"/>
                  </a:cubicBezTo>
                  <a:cubicBezTo>
                    <a:pt x="896" y="109"/>
                    <a:pt x="958" y="115"/>
                    <a:pt x="1018" y="130"/>
                  </a:cubicBezTo>
                  <a:cubicBezTo>
                    <a:pt x="1226" y="175"/>
                    <a:pt x="1431" y="274"/>
                    <a:pt x="1584" y="424"/>
                  </a:cubicBezTo>
                  <a:cubicBezTo>
                    <a:pt x="1660" y="499"/>
                    <a:pt x="1721" y="591"/>
                    <a:pt x="1759" y="691"/>
                  </a:cubicBezTo>
                  <a:cubicBezTo>
                    <a:pt x="1779" y="738"/>
                    <a:pt x="1792" y="793"/>
                    <a:pt x="1800" y="844"/>
                  </a:cubicBezTo>
                  <a:cubicBezTo>
                    <a:pt x="1803" y="872"/>
                    <a:pt x="1806" y="899"/>
                    <a:pt x="1806" y="926"/>
                  </a:cubicBezTo>
                  <a:cubicBezTo>
                    <a:pt x="1806" y="943"/>
                    <a:pt x="1802" y="973"/>
                    <a:pt x="1798" y="988"/>
                  </a:cubicBezTo>
                  <a:lnTo>
                    <a:pt x="1798" y="988"/>
                  </a:lnTo>
                  <a:cubicBezTo>
                    <a:pt x="1694" y="870"/>
                    <a:pt x="1563" y="781"/>
                    <a:pt x="1417" y="728"/>
                  </a:cubicBezTo>
                  <a:cubicBezTo>
                    <a:pt x="1342" y="700"/>
                    <a:pt x="1264" y="691"/>
                    <a:pt x="1182" y="691"/>
                  </a:cubicBezTo>
                  <a:cubicBezTo>
                    <a:pt x="1103" y="691"/>
                    <a:pt x="1025" y="711"/>
                    <a:pt x="949" y="738"/>
                  </a:cubicBezTo>
                  <a:lnTo>
                    <a:pt x="957" y="749"/>
                  </a:lnTo>
                  <a:cubicBezTo>
                    <a:pt x="1010" y="739"/>
                    <a:pt x="1066" y="730"/>
                    <a:pt x="1120" y="730"/>
                  </a:cubicBezTo>
                  <a:cubicBezTo>
                    <a:pt x="1142" y="730"/>
                    <a:pt x="1164" y="732"/>
                    <a:pt x="1185" y="735"/>
                  </a:cubicBezTo>
                  <a:cubicBezTo>
                    <a:pt x="1257" y="741"/>
                    <a:pt x="1329" y="762"/>
                    <a:pt x="1397" y="793"/>
                  </a:cubicBezTo>
                  <a:cubicBezTo>
                    <a:pt x="1461" y="820"/>
                    <a:pt x="1523" y="861"/>
                    <a:pt x="1581" y="905"/>
                  </a:cubicBezTo>
                  <a:cubicBezTo>
                    <a:pt x="1636" y="949"/>
                    <a:pt x="1690" y="1008"/>
                    <a:pt x="1728" y="1059"/>
                  </a:cubicBezTo>
                  <a:lnTo>
                    <a:pt x="1759" y="1103"/>
                  </a:lnTo>
                  <a:lnTo>
                    <a:pt x="1820" y="1090"/>
                  </a:lnTo>
                  <a:cubicBezTo>
                    <a:pt x="1841" y="1086"/>
                    <a:pt x="1868" y="1066"/>
                    <a:pt x="1874" y="1056"/>
                  </a:cubicBezTo>
                  <a:cubicBezTo>
                    <a:pt x="1878" y="1049"/>
                    <a:pt x="1885" y="1042"/>
                    <a:pt x="1888" y="1035"/>
                  </a:cubicBezTo>
                  <a:cubicBezTo>
                    <a:pt x="1895" y="1025"/>
                    <a:pt x="1895" y="1022"/>
                    <a:pt x="1899" y="1011"/>
                  </a:cubicBezTo>
                  <a:cubicBezTo>
                    <a:pt x="1902" y="1001"/>
                    <a:pt x="1905" y="987"/>
                    <a:pt x="1905" y="981"/>
                  </a:cubicBezTo>
                  <a:cubicBezTo>
                    <a:pt x="1909" y="960"/>
                    <a:pt x="1912" y="943"/>
                    <a:pt x="1912" y="926"/>
                  </a:cubicBezTo>
                  <a:cubicBezTo>
                    <a:pt x="1912" y="892"/>
                    <a:pt x="1912" y="861"/>
                    <a:pt x="1909" y="831"/>
                  </a:cubicBezTo>
                  <a:cubicBezTo>
                    <a:pt x="1899" y="769"/>
                    <a:pt x="1885" y="708"/>
                    <a:pt x="1865" y="650"/>
                  </a:cubicBezTo>
                  <a:cubicBezTo>
                    <a:pt x="1820" y="533"/>
                    <a:pt x="1756" y="428"/>
                    <a:pt x="1670" y="339"/>
                  </a:cubicBezTo>
                  <a:cubicBezTo>
                    <a:pt x="1584" y="250"/>
                    <a:pt x="1485" y="179"/>
                    <a:pt x="1376" y="130"/>
                  </a:cubicBezTo>
                  <a:cubicBezTo>
                    <a:pt x="1267" y="79"/>
                    <a:pt x="1162" y="42"/>
                    <a:pt x="1042" y="21"/>
                  </a:cubicBezTo>
                  <a:cubicBezTo>
                    <a:pt x="980" y="7"/>
                    <a:pt x="915" y="0"/>
                    <a:pt x="849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7"/>
            <p:cNvSpPr/>
            <p:nvPr/>
          </p:nvSpPr>
          <p:spPr>
            <a:xfrm flipH="1">
              <a:off x="6048457" y="4090645"/>
              <a:ext cx="132152" cy="426227"/>
            </a:xfrm>
            <a:custGeom>
              <a:avLst/>
              <a:gdLst/>
              <a:ahLst/>
              <a:cxnLst/>
              <a:rect l="l" t="t" r="r" b="b"/>
              <a:pathLst>
                <a:path w="2113" h="6815" extrusionOk="0">
                  <a:moveTo>
                    <a:pt x="1286" y="1"/>
                  </a:moveTo>
                  <a:cubicBezTo>
                    <a:pt x="664" y="1"/>
                    <a:pt x="577" y="1023"/>
                    <a:pt x="567" y="1449"/>
                  </a:cubicBezTo>
                  <a:cubicBezTo>
                    <a:pt x="564" y="1551"/>
                    <a:pt x="642" y="1636"/>
                    <a:pt x="745" y="1640"/>
                  </a:cubicBezTo>
                  <a:lnTo>
                    <a:pt x="1301" y="1663"/>
                  </a:lnTo>
                  <a:cubicBezTo>
                    <a:pt x="1249" y="1926"/>
                    <a:pt x="1290" y="2216"/>
                    <a:pt x="1273" y="2473"/>
                  </a:cubicBezTo>
                  <a:cubicBezTo>
                    <a:pt x="1246" y="2971"/>
                    <a:pt x="1175" y="3462"/>
                    <a:pt x="1065" y="3947"/>
                  </a:cubicBezTo>
                  <a:cubicBezTo>
                    <a:pt x="847" y="4896"/>
                    <a:pt x="441" y="5763"/>
                    <a:pt x="41" y="6644"/>
                  </a:cubicBezTo>
                  <a:cubicBezTo>
                    <a:pt x="1" y="6733"/>
                    <a:pt x="79" y="6814"/>
                    <a:pt x="150" y="6814"/>
                  </a:cubicBezTo>
                  <a:cubicBezTo>
                    <a:pt x="183" y="6814"/>
                    <a:pt x="214" y="6797"/>
                    <a:pt x="233" y="6757"/>
                  </a:cubicBezTo>
                  <a:cubicBezTo>
                    <a:pt x="601" y="5941"/>
                    <a:pt x="986" y="5135"/>
                    <a:pt x="1216" y="4261"/>
                  </a:cubicBezTo>
                  <a:cubicBezTo>
                    <a:pt x="1314" y="3869"/>
                    <a:pt x="1389" y="3469"/>
                    <a:pt x="1441" y="3067"/>
                  </a:cubicBezTo>
                  <a:cubicBezTo>
                    <a:pt x="1471" y="2824"/>
                    <a:pt x="1489" y="2585"/>
                    <a:pt x="1503" y="2342"/>
                  </a:cubicBezTo>
                  <a:cubicBezTo>
                    <a:pt x="1509" y="2138"/>
                    <a:pt x="1475" y="1875"/>
                    <a:pt x="1530" y="1660"/>
                  </a:cubicBezTo>
                  <a:cubicBezTo>
                    <a:pt x="1703" y="1657"/>
                    <a:pt x="1830" y="1657"/>
                    <a:pt x="1919" y="1657"/>
                  </a:cubicBezTo>
                  <a:cubicBezTo>
                    <a:pt x="1921" y="1657"/>
                    <a:pt x="1922" y="1657"/>
                    <a:pt x="1924" y="1657"/>
                  </a:cubicBezTo>
                  <a:cubicBezTo>
                    <a:pt x="2031" y="1657"/>
                    <a:pt x="2113" y="1566"/>
                    <a:pt x="2106" y="1459"/>
                  </a:cubicBezTo>
                  <a:cubicBezTo>
                    <a:pt x="2072" y="1019"/>
                    <a:pt x="1929" y="25"/>
                    <a:pt x="1304" y="1"/>
                  </a:cubicBezTo>
                  <a:cubicBezTo>
                    <a:pt x="1298" y="1"/>
                    <a:pt x="1292" y="1"/>
                    <a:pt x="1286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7"/>
            <p:cNvSpPr/>
            <p:nvPr/>
          </p:nvSpPr>
          <p:spPr>
            <a:xfrm flipH="1">
              <a:off x="6171603" y="4271517"/>
              <a:ext cx="28019" cy="265868"/>
            </a:xfrm>
            <a:custGeom>
              <a:avLst/>
              <a:gdLst/>
              <a:ahLst/>
              <a:cxnLst/>
              <a:rect l="l" t="t" r="r" b="b"/>
              <a:pathLst>
                <a:path w="448" h="4251" extrusionOk="0">
                  <a:moveTo>
                    <a:pt x="187" y="1"/>
                  </a:moveTo>
                  <a:cubicBezTo>
                    <a:pt x="119" y="1"/>
                    <a:pt x="45" y="57"/>
                    <a:pt x="61" y="144"/>
                  </a:cubicBezTo>
                  <a:cubicBezTo>
                    <a:pt x="192" y="830"/>
                    <a:pt x="219" y="1513"/>
                    <a:pt x="154" y="2209"/>
                  </a:cubicBezTo>
                  <a:cubicBezTo>
                    <a:pt x="96" y="2854"/>
                    <a:pt x="0" y="3493"/>
                    <a:pt x="66" y="4141"/>
                  </a:cubicBezTo>
                  <a:cubicBezTo>
                    <a:pt x="72" y="4214"/>
                    <a:pt x="133" y="4251"/>
                    <a:pt x="190" y="4251"/>
                  </a:cubicBezTo>
                  <a:cubicBezTo>
                    <a:pt x="247" y="4251"/>
                    <a:pt x="301" y="4214"/>
                    <a:pt x="294" y="4141"/>
                  </a:cubicBezTo>
                  <a:cubicBezTo>
                    <a:pt x="225" y="3441"/>
                    <a:pt x="342" y="2759"/>
                    <a:pt x="397" y="2062"/>
                  </a:cubicBezTo>
                  <a:cubicBezTo>
                    <a:pt x="447" y="1396"/>
                    <a:pt x="406" y="738"/>
                    <a:pt x="283" y="82"/>
                  </a:cubicBezTo>
                  <a:cubicBezTo>
                    <a:pt x="273" y="25"/>
                    <a:pt x="231" y="1"/>
                    <a:pt x="187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7"/>
            <p:cNvSpPr/>
            <p:nvPr/>
          </p:nvSpPr>
          <p:spPr>
            <a:xfrm flipH="1">
              <a:off x="6141958" y="4184395"/>
              <a:ext cx="96941" cy="104008"/>
            </a:xfrm>
            <a:custGeom>
              <a:avLst/>
              <a:gdLst/>
              <a:ahLst/>
              <a:cxnLst/>
              <a:rect l="l" t="t" r="r" b="b"/>
              <a:pathLst>
                <a:path w="1550" h="1663" extrusionOk="0">
                  <a:moveTo>
                    <a:pt x="720" y="0"/>
                  </a:moveTo>
                  <a:cubicBezTo>
                    <a:pt x="101" y="0"/>
                    <a:pt x="13" y="1023"/>
                    <a:pt x="4" y="1448"/>
                  </a:cubicBezTo>
                  <a:cubicBezTo>
                    <a:pt x="0" y="1551"/>
                    <a:pt x="79" y="1632"/>
                    <a:pt x="182" y="1639"/>
                  </a:cubicBezTo>
                  <a:lnTo>
                    <a:pt x="741" y="1663"/>
                  </a:lnTo>
                  <a:cubicBezTo>
                    <a:pt x="1038" y="1656"/>
                    <a:pt x="1233" y="1656"/>
                    <a:pt x="1356" y="1656"/>
                  </a:cubicBezTo>
                  <a:cubicBezTo>
                    <a:pt x="1357" y="1656"/>
                    <a:pt x="1359" y="1656"/>
                    <a:pt x="1361" y="1656"/>
                  </a:cubicBezTo>
                  <a:cubicBezTo>
                    <a:pt x="1467" y="1656"/>
                    <a:pt x="1550" y="1566"/>
                    <a:pt x="1543" y="1458"/>
                  </a:cubicBezTo>
                  <a:cubicBezTo>
                    <a:pt x="1509" y="1018"/>
                    <a:pt x="1365" y="24"/>
                    <a:pt x="741" y="0"/>
                  </a:cubicBezTo>
                  <a:cubicBezTo>
                    <a:pt x="734" y="0"/>
                    <a:pt x="727" y="0"/>
                    <a:pt x="720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7"/>
            <p:cNvSpPr/>
            <p:nvPr/>
          </p:nvSpPr>
          <p:spPr>
            <a:xfrm flipH="1">
              <a:off x="6103932" y="4329556"/>
              <a:ext cx="89936" cy="185001"/>
            </a:xfrm>
            <a:custGeom>
              <a:avLst/>
              <a:gdLst/>
              <a:ahLst/>
              <a:cxnLst/>
              <a:rect l="l" t="t" r="r" b="b"/>
              <a:pathLst>
                <a:path w="1438" h="2958" extrusionOk="0">
                  <a:moveTo>
                    <a:pt x="517" y="2204"/>
                  </a:moveTo>
                  <a:cubicBezTo>
                    <a:pt x="516" y="2205"/>
                    <a:pt x="515" y="2206"/>
                    <a:pt x="516" y="2206"/>
                  </a:cubicBezTo>
                  <a:cubicBezTo>
                    <a:pt x="516" y="2206"/>
                    <a:pt x="517" y="2205"/>
                    <a:pt x="517" y="2204"/>
                  </a:cubicBezTo>
                  <a:close/>
                  <a:moveTo>
                    <a:pt x="994" y="0"/>
                  </a:moveTo>
                  <a:lnTo>
                    <a:pt x="994" y="0"/>
                  </a:lnTo>
                  <a:cubicBezTo>
                    <a:pt x="943" y="257"/>
                    <a:pt x="899" y="512"/>
                    <a:pt x="840" y="769"/>
                  </a:cubicBezTo>
                  <a:cubicBezTo>
                    <a:pt x="806" y="892"/>
                    <a:pt x="782" y="1021"/>
                    <a:pt x="748" y="1144"/>
                  </a:cubicBezTo>
                  <a:cubicBezTo>
                    <a:pt x="738" y="1182"/>
                    <a:pt x="727" y="1220"/>
                    <a:pt x="721" y="1257"/>
                  </a:cubicBezTo>
                  <a:cubicBezTo>
                    <a:pt x="618" y="1106"/>
                    <a:pt x="516" y="957"/>
                    <a:pt x="410" y="813"/>
                  </a:cubicBezTo>
                  <a:cubicBezTo>
                    <a:pt x="287" y="643"/>
                    <a:pt x="158" y="472"/>
                    <a:pt x="21" y="312"/>
                  </a:cubicBezTo>
                  <a:lnTo>
                    <a:pt x="21" y="312"/>
                  </a:lnTo>
                  <a:cubicBezTo>
                    <a:pt x="123" y="496"/>
                    <a:pt x="232" y="676"/>
                    <a:pt x="349" y="854"/>
                  </a:cubicBezTo>
                  <a:cubicBezTo>
                    <a:pt x="458" y="1029"/>
                    <a:pt x="574" y="1196"/>
                    <a:pt x="690" y="1363"/>
                  </a:cubicBezTo>
                  <a:cubicBezTo>
                    <a:pt x="676" y="1414"/>
                    <a:pt x="663" y="1469"/>
                    <a:pt x="645" y="1520"/>
                  </a:cubicBezTo>
                  <a:cubicBezTo>
                    <a:pt x="591" y="1708"/>
                    <a:pt x="530" y="1892"/>
                    <a:pt x="461" y="2076"/>
                  </a:cubicBezTo>
                  <a:lnTo>
                    <a:pt x="281" y="1766"/>
                  </a:lnTo>
                  <a:cubicBezTo>
                    <a:pt x="212" y="1650"/>
                    <a:pt x="141" y="1537"/>
                    <a:pt x="65" y="1428"/>
                  </a:cubicBezTo>
                  <a:lnTo>
                    <a:pt x="65" y="1428"/>
                  </a:lnTo>
                  <a:cubicBezTo>
                    <a:pt x="110" y="1554"/>
                    <a:pt x="164" y="1677"/>
                    <a:pt x="219" y="1796"/>
                  </a:cubicBezTo>
                  <a:cubicBezTo>
                    <a:pt x="277" y="1916"/>
                    <a:pt x="338" y="2036"/>
                    <a:pt x="407" y="2151"/>
                  </a:cubicBezTo>
                  <a:cubicBezTo>
                    <a:pt x="414" y="2162"/>
                    <a:pt x="417" y="2168"/>
                    <a:pt x="424" y="2179"/>
                  </a:cubicBezTo>
                  <a:cubicBezTo>
                    <a:pt x="414" y="2203"/>
                    <a:pt x="407" y="2230"/>
                    <a:pt x="396" y="2258"/>
                  </a:cubicBezTo>
                  <a:cubicBezTo>
                    <a:pt x="349" y="2376"/>
                    <a:pt x="297" y="2496"/>
                    <a:pt x="243" y="2612"/>
                  </a:cubicBezTo>
                  <a:cubicBezTo>
                    <a:pt x="236" y="2626"/>
                    <a:pt x="232" y="2636"/>
                    <a:pt x="226" y="2647"/>
                  </a:cubicBezTo>
                  <a:cubicBezTo>
                    <a:pt x="199" y="2578"/>
                    <a:pt x="171" y="2510"/>
                    <a:pt x="141" y="2445"/>
                  </a:cubicBezTo>
                  <a:cubicBezTo>
                    <a:pt x="120" y="2401"/>
                    <a:pt x="100" y="2360"/>
                    <a:pt x="76" y="2315"/>
                  </a:cubicBezTo>
                  <a:cubicBezTo>
                    <a:pt x="51" y="2274"/>
                    <a:pt x="31" y="2230"/>
                    <a:pt x="1" y="2196"/>
                  </a:cubicBezTo>
                  <a:lnTo>
                    <a:pt x="1" y="2196"/>
                  </a:lnTo>
                  <a:cubicBezTo>
                    <a:pt x="18" y="2240"/>
                    <a:pt x="24" y="2285"/>
                    <a:pt x="38" y="2332"/>
                  </a:cubicBezTo>
                  <a:cubicBezTo>
                    <a:pt x="51" y="2376"/>
                    <a:pt x="65" y="2421"/>
                    <a:pt x="79" y="2469"/>
                  </a:cubicBezTo>
                  <a:cubicBezTo>
                    <a:pt x="106" y="2557"/>
                    <a:pt x="137" y="2647"/>
                    <a:pt x="168" y="2738"/>
                  </a:cubicBezTo>
                  <a:lnTo>
                    <a:pt x="174" y="2752"/>
                  </a:lnTo>
                  <a:cubicBezTo>
                    <a:pt x="141" y="2824"/>
                    <a:pt x="103" y="2892"/>
                    <a:pt x="62" y="2957"/>
                  </a:cubicBezTo>
                  <a:cubicBezTo>
                    <a:pt x="113" y="2896"/>
                    <a:pt x="158" y="2831"/>
                    <a:pt x="199" y="2765"/>
                  </a:cubicBezTo>
                  <a:lnTo>
                    <a:pt x="212" y="2765"/>
                  </a:lnTo>
                  <a:cubicBezTo>
                    <a:pt x="318" y="2756"/>
                    <a:pt x="420" y="2742"/>
                    <a:pt x="527" y="2729"/>
                  </a:cubicBezTo>
                  <a:cubicBezTo>
                    <a:pt x="629" y="2711"/>
                    <a:pt x="731" y="2691"/>
                    <a:pt x="834" y="2663"/>
                  </a:cubicBezTo>
                  <a:cubicBezTo>
                    <a:pt x="766" y="2657"/>
                    <a:pt x="700" y="2655"/>
                    <a:pt x="634" y="2655"/>
                  </a:cubicBezTo>
                  <a:cubicBezTo>
                    <a:pt x="596" y="2655"/>
                    <a:pt x="558" y="2655"/>
                    <a:pt x="519" y="2657"/>
                  </a:cubicBezTo>
                  <a:cubicBezTo>
                    <a:pt x="431" y="2660"/>
                    <a:pt x="342" y="2667"/>
                    <a:pt x="253" y="2677"/>
                  </a:cubicBezTo>
                  <a:cubicBezTo>
                    <a:pt x="328" y="2548"/>
                    <a:pt x="396" y="2417"/>
                    <a:pt x="458" y="2281"/>
                  </a:cubicBezTo>
                  <a:cubicBezTo>
                    <a:pt x="465" y="2261"/>
                    <a:pt x="475" y="2240"/>
                    <a:pt x="482" y="2220"/>
                  </a:cubicBezTo>
                  <a:cubicBezTo>
                    <a:pt x="489" y="2220"/>
                    <a:pt x="495" y="2220"/>
                    <a:pt x="506" y="2212"/>
                  </a:cubicBezTo>
                  <a:cubicBezTo>
                    <a:pt x="513" y="2209"/>
                    <a:pt x="519" y="2196"/>
                    <a:pt x="519" y="2196"/>
                  </a:cubicBezTo>
                  <a:lnTo>
                    <a:pt x="519" y="2199"/>
                  </a:lnTo>
                  <a:cubicBezTo>
                    <a:pt x="519" y="2201"/>
                    <a:pt x="518" y="2203"/>
                    <a:pt x="517" y="2204"/>
                  </a:cubicBezTo>
                  <a:lnTo>
                    <a:pt x="517" y="2204"/>
                  </a:lnTo>
                  <a:cubicBezTo>
                    <a:pt x="521" y="2202"/>
                    <a:pt x="528" y="2199"/>
                    <a:pt x="530" y="2199"/>
                  </a:cubicBezTo>
                  <a:cubicBezTo>
                    <a:pt x="557" y="2185"/>
                    <a:pt x="588" y="2176"/>
                    <a:pt x="618" y="2162"/>
                  </a:cubicBezTo>
                  <a:lnTo>
                    <a:pt x="803" y="2094"/>
                  </a:lnTo>
                  <a:cubicBezTo>
                    <a:pt x="929" y="2045"/>
                    <a:pt x="1052" y="1995"/>
                    <a:pt x="1171" y="1940"/>
                  </a:cubicBezTo>
                  <a:lnTo>
                    <a:pt x="1171" y="1940"/>
                  </a:lnTo>
                  <a:cubicBezTo>
                    <a:pt x="1042" y="1963"/>
                    <a:pt x="912" y="1991"/>
                    <a:pt x="782" y="2028"/>
                  </a:cubicBezTo>
                  <a:cubicBezTo>
                    <a:pt x="717" y="2045"/>
                    <a:pt x="656" y="2066"/>
                    <a:pt x="591" y="2086"/>
                  </a:cubicBezTo>
                  <a:cubicBezTo>
                    <a:pt x="571" y="2094"/>
                    <a:pt x="550" y="2100"/>
                    <a:pt x="533" y="2107"/>
                  </a:cubicBezTo>
                  <a:cubicBezTo>
                    <a:pt x="608" y="1922"/>
                    <a:pt x="670" y="1735"/>
                    <a:pt x="727" y="1544"/>
                  </a:cubicBezTo>
                  <a:cubicBezTo>
                    <a:pt x="744" y="1492"/>
                    <a:pt x="758" y="1438"/>
                    <a:pt x="772" y="1383"/>
                  </a:cubicBezTo>
                  <a:cubicBezTo>
                    <a:pt x="1001" y="1247"/>
                    <a:pt x="1223" y="1103"/>
                    <a:pt x="1438" y="947"/>
                  </a:cubicBezTo>
                  <a:lnTo>
                    <a:pt x="1438" y="947"/>
                  </a:lnTo>
                  <a:cubicBezTo>
                    <a:pt x="1219" y="1045"/>
                    <a:pt x="1007" y="1158"/>
                    <a:pt x="799" y="1274"/>
                  </a:cubicBezTo>
                  <a:cubicBezTo>
                    <a:pt x="840" y="1111"/>
                    <a:pt x="875" y="947"/>
                    <a:pt x="905" y="779"/>
                  </a:cubicBezTo>
                  <a:cubicBezTo>
                    <a:pt x="926" y="653"/>
                    <a:pt x="943" y="523"/>
                    <a:pt x="960" y="394"/>
                  </a:cubicBezTo>
                  <a:cubicBezTo>
                    <a:pt x="973" y="263"/>
                    <a:pt x="987" y="134"/>
                    <a:pt x="994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7"/>
            <p:cNvSpPr/>
            <p:nvPr/>
          </p:nvSpPr>
          <p:spPr>
            <a:xfrm flipH="1">
              <a:off x="6112876" y="4300724"/>
              <a:ext cx="41966" cy="36775"/>
            </a:xfrm>
            <a:custGeom>
              <a:avLst/>
              <a:gdLst/>
              <a:ahLst/>
              <a:cxnLst/>
              <a:rect l="l" t="t" r="r" b="b"/>
              <a:pathLst>
                <a:path w="671" h="588" extrusionOk="0">
                  <a:moveTo>
                    <a:pt x="332" y="1"/>
                  </a:moveTo>
                  <a:cubicBezTo>
                    <a:pt x="228" y="1"/>
                    <a:pt x="128" y="56"/>
                    <a:pt x="76" y="154"/>
                  </a:cubicBezTo>
                  <a:cubicBezTo>
                    <a:pt x="1" y="298"/>
                    <a:pt x="52" y="475"/>
                    <a:pt x="196" y="554"/>
                  </a:cubicBezTo>
                  <a:cubicBezTo>
                    <a:pt x="239" y="577"/>
                    <a:pt x="286" y="588"/>
                    <a:pt x="332" y="588"/>
                  </a:cubicBezTo>
                  <a:cubicBezTo>
                    <a:pt x="438" y="588"/>
                    <a:pt x="540" y="531"/>
                    <a:pt x="592" y="431"/>
                  </a:cubicBezTo>
                  <a:cubicBezTo>
                    <a:pt x="670" y="291"/>
                    <a:pt x="615" y="110"/>
                    <a:pt x="472" y="35"/>
                  </a:cubicBezTo>
                  <a:cubicBezTo>
                    <a:pt x="427" y="12"/>
                    <a:pt x="379" y="1"/>
                    <a:pt x="33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7"/>
            <p:cNvSpPr/>
            <p:nvPr/>
          </p:nvSpPr>
          <p:spPr>
            <a:xfrm flipH="1">
              <a:off x="6168413" y="4335560"/>
              <a:ext cx="41716" cy="36775"/>
            </a:xfrm>
            <a:custGeom>
              <a:avLst/>
              <a:gdLst/>
              <a:ahLst/>
              <a:cxnLst/>
              <a:rect l="l" t="t" r="r" b="b"/>
              <a:pathLst>
                <a:path w="667" h="588" extrusionOk="0">
                  <a:moveTo>
                    <a:pt x="335" y="1"/>
                  </a:moveTo>
                  <a:cubicBezTo>
                    <a:pt x="230" y="1"/>
                    <a:pt x="129" y="57"/>
                    <a:pt x="76" y="154"/>
                  </a:cubicBezTo>
                  <a:cubicBezTo>
                    <a:pt x="1" y="298"/>
                    <a:pt x="53" y="475"/>
                    <a:pt x="196" y="553"/>
                  </a:cubicBezTo>
                  <a:cubicBezTo>
                    <a:pt x="240" y="576"/>
                    <a:pt x="287" y="587"/>
                    <a:pt x="333" y="587"/>
                  </a:cubicBezTo>
                  <a:cubicBezTo>
                    <a:pt x="438" y="587"/>
                    <a:pt x="539" y="531"/>
                    <a:pt x="592" y="434"/>
                  </a:cubicBezTo>
                  <a:cubicBezTo>
                    <a:pt x="667" y="290"/>
                    <a:pt x="615" y="113"/>
                    <a:pt x="472" y="35"/>
                  </a:cubicBezTo>
                  <a:cubicBezTo>
                    <a:pt x="428" y="12"/>
                    <a:pt x="381" y="1"/>
                    <a:pt x="335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7"/>
            <p:cNvSpPr/>
            <p:nvPr/>
          </p:nvSpPr>
          <p:spPr>
            <a:xfrm flipH="1">
              <a:off x="6173479" y="4395288"/>
              <a:ext cx="38526" cy="33710"/>
            </a:xfrm>
            <a:custGeom>
              <a:avLst/>
              <a:gdLst/>
              <a:ahLst/>
              <a:cxnLst/>
              <a:rect l="l" t="t" r="r" b="b"/>
              <a:pathLst>
                <a:path w="616" h="539" extrusionOk="0">
                  <a:moveTo>
                    <a:pt x="307" y="1"/>
                  </a:moveTo>
                  <a:cubicBezTo>
                    <a:pt x="210" y="1"/>
                    <a:pt x="118" y="51"/>
                    <a:pt x="69" y="141"/>
                  </a:cubicBezTo>
                  <a:cubicBezTo>
                    <a:pt x="1" y="274"/>
                    <a:pt x="48" y="435"/>
                    <a:pt x="182" y="506"/>
                  </a:cubicBezTo>
                  <a:cubicBezTo>
                    <a:pt x="222" y="528"/>
                    <a:pt x="265" y="539"/>
                    <a:pt x="308" y="539"/>
                  </a:cubicBezTo>
                  <a:cubicBezTo>
                    <a:pt x="403" y="539"/>
                    <a:pt x="496" y="487"/>
                    <a:pt x="543" y="397"/>
                  </a:cubicBezTo>
                  <a:cubicBezTo>
                    <a:pt x="615" y="264"/>
                    <a:pt x="563" y="104"/>
                    <a:pt x="434" y="32"/>
                  </a:cubicBezTo>
                  <a:cubicBezTo>
                    <a:pt x="393" y="11"/>
                    <a:pt x="349" y="1"/>
                    <a:pt x="30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7"/>
            <p:cNvSpPr/>
            <p:nvPr/>
          </p:nvSpPr>
          <p:spPr>
            <a:xfrm flipH="1">
              <a:off x="6101368" y="4434001"/>
              <a:ext cx="38276" cy="33773"/>
            </a:xfrm>
            <a:custGeom>
              <a:avLst/>
              <a:gdLst/>
              <a:ahLst/>
              <a:cxnLst/>
              <a:rect l="l" t="t" r="r" b="b"/>
              <a:pathLst>
                <a:path w="612" h="540" extrusionOk="0">
                  <a:moveTo>
                    <a:pt x="304" y="1"/>
                  </a:moveTo>
                  <a:cubicBezTo>
                    <a:pt x="209" y="1"/>
                    <a:pt x="118" y="52"/>
                    <a:pt x="69" y="143"/>
                  </a:cubicBezTo>
                  <a:cubicBezTo>
                    <a:pt x="0" y="273"/>
                    <a:pt x="49" y="437"/>
                    <a:pt x="178" y="509"/>
                  </a:cubicBezTo>
                  <a:cubicBezTo>
                    <a:pt x="219" y="530"/>
                    <a:pt x="262" y="540"/>
                    <a:pt x="305" y="540"/>
                  </a:cubicBezTo>
                  <a:cubicBezTo>
                    <a:pt x="401" y="540"/>
                    <a:pt x="494" y="488"/>
                    <a:pt x="544" y="396"/>
                  </a:cubicBezTo>
                  <a:cubicBezTo>
                    <a:pt x="612" y="266"/>
                    <a:pt x="564" y="103"/>
                    <a:pt x="434" y="35"/>
                  </a:cubicBezTo>
                  <a:cubicBezTo>
                    <a:pt x="392" y="12"/>
                    <a:pt x="347" y="1"/>
                    <a:pt x="30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7"/>
            <p:cNvSpPr/>
            <p:nvPr/>
          </p:nvSpPr>
          <p:spPr>
            <a:xfrm flipH="1">
              <a:off x="6131701" y="4485098"/>
              <a:ext cx="26518" cy="23266"/>
            </a:xfrm>
            <a:custGeom>
              <a:avLst/>
              <a:gdLst/>
              <a:ahLst/>
              <a:cxnLst/>
              <a:rect l="l" t="t" r="r" b="b"/>
              <a:pathLst>
                <a:path w="424" h="372" extrusionOk="0">
                  <a:moveTo>
                    <a:pt x="212" y="1"/>
                  </a:moveTo>
                  <a:cubicBezTo>
                    <a:pt x="143" y="1"/>
                    <a:pt x="77" y="39"/>
                    <a:pt x="45" y="105"/>
                  </a:cubicBezTo>
                  <a:cubicBezTo>
                    <a:pt x="1" y="197"/>
                    <a:pt x="38" y="310"/>
                    <a:pt x="130" y="354"/>
                  </a:cubicBezTo>
                  <a:cubicBezTo>
                    <a:pt x="156" y="366"/>
                    <a:pt x="183" y="372"/>
                    <a:pt x="210" y="372"/>
                  </a:cubicBezTo>
                  <a:cubicBezTo>
                    <a:pt x="280" y="372"/>
                    <a:pt x="347" y="333"/>
                    <a:pt x="379" y="269"/>
                  </a:cubicBezTo>
                  <a:cubicBezTo>
                    <a:pt x="424" y="176"/>
                    <a:pt x="383" y="64"/>
                    <a:pt x="294" y="20"/>
                  </a:cubicBezTo>
                  <a:cubicBezTo>
                    <a:pt x="268" y="7"/>
                    <a:pt x="240" y="1"/>
                    <a:pt x="21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7"/>
            <p:cNvSpPr/>
            <p:nvPr/>
          </p:nvSpPr>
          <p:spPr>
            <a:xfrm flipH="1">
              <a:off x="6180984" y="4451826"/>
              <a:ext cx="26581" cy="23266"/>
            </a:xfrm>
            <a:custGeom>
              <a:avLst/>
              <a:gdLst/>
              <a:ahLst/>
              <a:cxnLst/>
              <a:rect l="l" t="t" r="r" b="b"/>
              <a:pathLst>
                <a:path w="425" h="372" extrusionOk="0">
                  <a:moveTo>
                    <a:pt x="213" y="0"/>
                  </a:moveTo>
                  <a:cubicBezTo>
                    <a:pt x="144" y="0"/>
                    <a:pt x="77" y="38"/>
                    <a:pt x="45" y="104"/>
                  </a:cubicBezTo>
                  <a:cubicBezTo>
                    <a:pt x="1" y="196"/>
                    <a:pt x="42" y="306"/>
                    <a:pt x="131" y="353"/>
                  </a:cubicBezTo>
                  <a:cubicBezTo>
                    <a:pt x="156" y="365"/>
                    <a:pt x="183" y="371"/>
                    <a:pt x="210" y="371"/>
                  </a:cubicBezTo>
                  <a:cubicBezTo>
                    <a:pt x="280" y="371"/>
                    <a:pt x="348" y="331"/>
                    <a:pt x="380" y="265"/>
                  </a:cubicBezTo>
                  <a:cubicBezTo>
                    <a:pt x="424" y="172"/>
                    <a:pt x="387" y="63"/>
                    <a:pt x="295" y="19"/>
                  </a:cubicBezTo>
                  <a:cubicBezTo>
                    <a:pt x="269" y="6"/>
                    <a:pt x="241" y="0"/>
                    <a:pt x="21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7"/>
            <p:cNvSpPr/>
            <p:nvPr/>
          </p:nvSpPr>
          <p:spPr>
            <a:xfrm flipH="1">
              <a:off x="6080666" y="4365768"/>
              <a:ext cx="41841" cy="36838"/>
            </a:xfrm>
            <a:custGeom>
              <a:avLst/>
              <a:gdLst/>
              <a:ahLst/>
              <a:cxnLst/>
              <a:rect l="l" t="t" r="r" b="b"/>
              <a:pathLst>
                <a:path w="669" h="589" extrusionOk="0">
                  <a:moveTo>
                    <a:pt x="335" y="0"/>
                  </a:moveTo>
                  <a:cubicBezTo>
                    <a:pt x="230" y="0"/>
                    <a:pt x="130" y="57"/>
                    <a:pt x="78" y="156"/>
                  </a:cubicBezTo>
                  <a:cubicBezTo>
                    <a:pt x="0" y="299"/>
                    <a:pt x="54" y="477"/>
                    <a:pt x="197" y="555"/>
                  </a:cubicBezTo>
                  <a:cubicBezTo>
                    <a:pt x="241" y="578"/>
                    <a:pt x="288" y="589"/>
                    <a:pt x="334" y="589"/>
                  </a:cubicBezTo>
                  <a:cubicBezTo>
                    <a:pt x="439" y="589"/>
                    <a:pt x="542" y="532"/>
                    <a:pt x="594" y="432"/>
                  </a:cubicBezTo>
                  <a:cubicBezTo>
                    <a:pt x="669" y="289"/>
                    <a:pt x="614" y="111"/>
                    <a:pt x="474" y="36"/>
                  </a:cubicBezTo>
                  <a:cubicBezTo>
                    <a:pt x="430" y="12"/>
                    <a:pt x="382" y="0"/>
                    <a:pt x="33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7"/>
            <p:cNvSpPr/>
            <p:nvPr/>
          </p:nvSpPr>
          <p:spPr>
            <a:xfrm flipH="1">
              <a:off x="6192492" y="4455516"/>
              <a:ext cx="12508" cy="11007"/>
            </a:xfrm>
            <a:custGeom>
              <a:avLst/>
              <a:gdLst/>
              <a:ahLst/>
              <a:cxnLst/>
              <a:rect l="l" t="t" r="r" b="b"/>
              <a:pathLst>
                <a:path w="200" h="176" extrusionOk="0">
                  <a:moveTo>
                    <a:pt x="99" y="0"/>
                  </a:moveTo>
                  <a:cubicBezTo>
                    <a:pt x="67" y="0"/>
                    <a:pt x="38" y="17"/>
                    <a:pt x="21" y="45"/>
                  </a:cubicBezTo>
                  <a:cubicBezTo>
                    <a:pt x="1" y="90"/>
                    <a:pt x="15" y="141"/>
                    <a:pt x="59" y="165"/>
                  </a:cubicBezTo>
                  <a:cubicBezTo>
                    <a:pt x="72" y="172"/>
                    <a:pt x="85" y="176"/>
                    <a:pt x="99" y="176"/>
                  </a:cubicBezTo>
                  <a:cubicBezTo>
                    <a:pt x="130" y="176"/>
                    <a:pt x="161" y="158"/>
                    <a:pt x="175" y="127"/>
                  </a:cubicBezTo>
                  <a:cubicBezTo>
                    <a:pt x="199" y="86"/>
                    <a:pt x="182" y="31"/>
                    <a:pt x="141" y="11"/>
                  </a:cubicBezTo>
                  <a:cubicBezTo>
                    <a:pt x="127" y="3"/>
                    <a:pt x="113" y="0"/>
                    <a:pt x="99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7"/>
            <p:cNvSpPr/>
            <p:nvPr/>
          </p:nvSpPr>
          <p:spPr>
            <a:xfrm flipH="1">
              <a:off x="6135266" y="4488663"/>
              <a:ext cx="9069" cy="7818"/>
            </a:xfrm>
            <a:custGeom>
              <a:avLst/>
              <a:gdLst/>
              <a:ahLst/>
              <a:cxnLst/>
              <a:rect l="l" t="t" r="r" b="b"/>
              <a:pathLst>
                <a:path w="145" h="125" extrusionOk="0">
                  <a:moveTo>
                    <a:pt x="75" y="1"/>
                  </a:moveTo>
                  <a:cubicBezTo>
                    <a:pt x="52" y="1"/>
                    <a:pt x="29" y="12"/>
                    <a:pt x="17" y="34"/>
                  </a:cubicBezTo>
                  <a:cubicBezTo>
                    <a:pt x="1" y="65"/>
                    <a:pt x="14" y="103"/>
                    <a:pt x="45" y="116"/>
                  </a:cubicBezTo>
                  <a:cubicBezTo>
                    <a:pt x="54" y="121"/>
                    <a:pt x="64" y="124"/>
                    <a:pt x="74" y="124"/>
                  </a:cubicBezTo>
                  <a:cubicBezTo>
                    <a:pt x="95" y="124"/>
                    <a:pt x="115" y="113"/>
                    <a:pt x="127" y="92"/>
                  </a:cubicBezTo>
                  <a:cubicBezTo>
                    <a:pt x="144" y="62"/>
                    <a:pt x="130" y="24"/>
                    <a:pt x="103" y="7"/>
                  </a:cubicBezTo>
                  <a:cubicBezTo>
                    <a:pt x="94" y="3"/>
                    <a:pt x="85" y="1"/>
                    <a:pt x="7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7"/>
            <p:cNvSpPr/>
            <p:nvPr/>
          </p:nvSpPr>
          <p:spPr>
            <a:xfrm flipH="1">
              <a:off x="6105808" y="4439755"/>
              <a:ext cx="14635" cy="12759"/>
            </a:xfrm>
            <a:custGeom>
              <a:avLst/>
              <a:gdLst/>
              <a:ahLst/>
              <a:cxnLst/>
              <a:rect l="l" t="t" r="r" b="b"/>
              <a:pathLst>
                <a:path w="234" h="204" extrusionOk="0">
                  <a:moveTo>
                    <a:pt x="120" y="0"/>
                  </a:moveTo>
                  <a:cubicBezTo>
                    <a:pt x="83" y="0"/>
                    <a:pt x="47" y="19"/>
                    <a:pt x="28" y="55"/>
                  </a:cubicBezTo>
                  <a:cubicBezTo>
                    <a:pt x="1" y="102"/>
                    <a:pt x="21" y="164"/>
                    <a:pt x="69" y="192"/>
                  </a:cubicBezTo>
                  <a:cubicBezTo>
                    <a:pt x="85" y="200"/>
                    <a:pt x="101" y="204"/>
                    <a:pt x="117" y="204"/>
                  </a:cubicBezTo>
                  <a:cubicBezTo>
                    <a:pt x="154" y="204"/>
                    <a:pt x="189" y="184"/>
                    <a:pt x="205" y="151"/>
                  </a:cubicBezTo>
                  <a:cubicBezTo>
                    <a:pt x="233" y="99"/>
                    <a:pt x="216" y="38"/>
                    <a:pt x="164" y="11"/>
                  </a:cubicBezTo>
                  <a:cubicBezTo>
                    <a:pt x="150" y="3"/>
                    <a:pt x="135" y="0"/>
                    <a:pt x="120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7"/>
            <p:cNvSpPr/>
            <p:nvPr/>
          </p:nvSpPr>
          <p:spPr>
            <a:xfrm flipH="1">
              <a:off x="6085607" y="4370771"/>
              <a:ext cx="17074" cy="15010"/>
            </a:xfrm>
            <a:custGeom>
              <a:avLst/>
              <a:gdLst/>
              <a:ahLst/>
              <a:cxnLst/>
              <a:rect l="l" t="t" r="r" b="b"/>
              <a:pathLst>
                <a:path w="273" h="240" extrusionOk="0">
                  <a:moveTo>
                    <a:pt x="138" y="1"/>
                  </a:moveTo>
                  <a:cubicBezTo>
                    <a:pt x="95" y="1"/>
                    <a:pt x="53" y="25"/>
                    <a:pt x="31" y="66"/>
                  </a:cubicBezTo>
                  <a:cubicBezTo>
                    <a:pt x="0" y="124"/>
                    <a:pt x="24" y="195"/>
                    <a:pt x="82" y="226"/>
                  </a:cubicBezTo>
                  <a:cubicBezTo>
                    <a:pt x="99" y="235"/>
                    <a:pt x="118" y="239"/>
                    <a:pt x="136" y="239"/>
                  </a:cubicBezTo>
                  <a:cubicBezTo>
                    <a:pt x="179" y="239"/>
                    <a:pt x="221" y="216"/>
                    <a:pt x="243" y="175"/>
                  </a:cubicBezTo>
                  <a:cubicBezTo>
                    <a:pt x="273" y="116"/>
                    <a:pt x="249" y="45"/>
                    <a:pt x="191" y="14"/>
                  </a:cubicBezTo>
                  <a:cubicBezTo>
                    <a:pt x="174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7"/>
            <p:cNvSpPr/>
            <p:nvPr/>
          </p:nvSpPr>
          <p:spPr>
            <a:xfrm flipH="1">
              <a:off x="6127886" y="4304977"/>
              <a:ext cx="16449" cy="1463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32" y="0"/>
                  </a:moveTo>
                  <a:cubicBezTo>
                    <a:pt x="91" y="0"/>
                    <a:pt x="52" y="23"/>
                    <a:pt x="31" y="62"/>
                  </a:cubicBezTo>
                  <a:cubicBezTo>
                    <a:pt x="1" y="117"/>
                    <a:pt x="21" y="189"/>
                    <a:pt x="79" y="220"/>
                  </a:cubicBezTo>
                  <a:cubicBezTo>
                    <a:pt x="95" y="229"/>
                    <a:pt x="113" y="233"/>
                    <a:pt x="131" y="233"/>
                  </a:cubicBezTo>
                  <a:cubicBezTo>
                    <a:pt x="173" y="233"/>
                    <a:pt x="215" y="210"/>
                    <a:pt x="236" y="172"/>
                  </a:cubicBezTo>
                  <a:cubicBezTo>
                    <a:pt x="263" y="114"/>
                    <a:pt x="243" y="45"/>
                    <a:pt x="188" y="15"/>
                  </a:cubicBezTo>
                  <a:cubicBezTo>
                    <a:pt x="170" y="5"/>
                    <a:pt x="151" y="0"/>
                    <a:pt x="132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7"/>
            <p:cNvSpPr/>
            <p:nvPr/>
          </p:nvSpPr>
          <p:spPr>
            <a:xfrm flipH="1">
              <a:off x="6192930" y="4343002"/>
              <a:ext cx="12696" cy="11133"/>
            </a:xfrm>
            <a:custGeom>
              <a:avLst/>
              <a:gdLst/>
              <a:ahLst/>
              <a:cxnLst/>
              <a:rect l="l" t="t" r="r" b="b"/>
              <a:pathLst>
                <a:path w="203" h="178" extrusionOk="0">
                  <a:moveTo>
                    <a:pt x="103" y="0"/>
                  </a:moveTo>
                  <a:cubicBezTo>
                    <a:pt x="71" y="0"/>
                    <a:pt x="41" y="18"/>
                    <a:pt x="25" y="48"/>
                  </a:cubicBezTo>
                  <a:cubicBezTo>
                    <a:pt x="1" y="89"/>
                    <a:pt x="18" y="144"/>
                    <a:pt x="59" y="168"/>
                  </a:cubicBezTo>
                  <a:cubicBezTo>
                    <a:pt x="73" y="174"/>
                    <a:pt x="87" y="177"/>
                    <a:pt x="101" y="177"/>
                  </a:cubicBezTo>
                  <a:cubicBezTo>
                    <a:pt x="133" y="177"/>
                    <a:pt x="164" y="161"/>
                    <a:pt x="178" y="130"/>
                  </a:cubicBezTo>
                  <a:cubicBezTo>
                    <a:pt x="203" y="86"/>
                    <a:pt x="185" y="35"/>
                    <a:pt x="144" y="11"/>
                  </a:cubicBezTo>
                  <a:cubicBezTo>
                    <a:pt x="131" y="3"/>
                    <a:pt x="117" y="0"/>
                    <a:pt x="103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7"/>
            <p:cNvSpPr/>
            <p:nvPr/>
          </p:nvSpPr>
          <p:spPr>
            <a:xfrm flipH="1">
              <a:off x="6193368" y="4400916"/>
              <a:ext cx="13322" cy="11758"/>
            </a:xfrm>
            <a:custGeom>
              <a:avLst/>
              <a:gdLst/>
              <a:ahLst/>
              <a:cxnLst/>
              <a:rect l="l" t="t" r="r" b="b"/>
              <a:pathLst>
                <a:path w="213" h="188" extrusionOk="0">
                  <a:moveTo>
                    <a:pt x="105" y="0"/>
                  </a:moveTo>
                  <a:cubicBezTo>
                    <a:pt x="72" y="0"/>
                    <a:pt x="41" y="19"/>
                    <a:pt x="25" y="51"/>
                  </a:cubicBezTo>
                  <a:cubicBezTo>
                    <a:pt x="1" y="96"/>
                    <a:pt x="18" y="150"/>
                    <a:pt x="62" y="174"/>
                  </a:cubicBezTo>
                  <a:cubicBezTo>
                    <a:pt x="78" y="183"/>
                    <a:pt x="94" y="187"/>
                    <a:pt x="109" y="187"/>
                  </a:cubicBezTo>
                  <a:cubicBezTo>
                    <a:pt x="142" y="187"/>
                    <a:pt x="172" y="169"/>
                    <a:pt x="188" y="137"/>
                  </a:cubicBezTo>
                  <a:cubicBezTo>
                    <a:pt x="212" y="92"/>
                    <a:pt x="195" y="38"/>
                    <a:pt x="151" y="14"/>
                  </a:cubicBezTo>
                  <a:cubicBezTo>
                    <a:pt x="136" y="5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7"/>
            <p:cNvSpPr/>
            <p:nvPr/>
          </p:nvSpPr>
          <p:spPr>
            <a:xfrm flipH="1">
              <a:off x="7411131" y="4149997"/>
              <a:ext cx="73925" cy="15016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7"/>
            <p:cNvSpPr/>
            <p:nvPr/>
          </p:nvSpPr>
          <p:spPr>
            <a:xfrm flipH="1">
              <a:off x="7438024" y="4127607"/>
              <a:ext cx="33148" cy="28957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7"/>
            <p:cNvSpPr/>
            <p:nvPr/>
          </p:nvSpPr>
          <p:spPr>
            <a:xfrm flipH="1">
              <a:off x="7397684" y="4160129"/>
              <a:ext cx="33210" cy="28957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7"/>
            <p:cNvSpPr/>
            <p:nvPr/>
          </p:nvSpPr>
          <p:spPr>
            <a:xfrm flipH="1">
              <a:off x="7401749" y="4207098"/>
              <a:ext cx="30396" cy="26581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 flipH="1">
              <a:off x="7462853" y="4230551"/>
              <a:ext cx="30333" cy="26518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7"/>
            <p:cNvSpPr/>
            <p:nvPr/>
          </p:nvSpPr>
          <p:spPr>
            <a:xfrm flipH="1">
              <a:off x="7452784" y="4272767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7"/>
            <p:cNvSpPr/>
            <p:nvPr/>
          </p:nvSpPr>
          <p:spPr>
            <a:xfrm flipH="1">
              <a:off x="7410505" y="4251441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7"/>
            <p:cNvSpPr/>
            <p:nvPr/>
          </p:nvSpPr>
          <p:spPr>
            <a:xfrm flipH="1">
              <a:off x="7470046" y="4175389"/>
              <a:ext cx="33148" cy="28895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/>
            <p:cNvSpPr/>
            <p:nvPr/>
          </p:nvSpPr>
          <p:spPr>
            <a:xfrm flipH="1">
              <a:off x="7412006" y="4254755"/>
              <a:ext cx="10132" cy="8756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 flipH="1">
              <a:off x="7463229" y="4275144"/>
              <a:ext cx="7130" cy="6192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 flipH="1">
              <a:off x="7477738" y="4234304"/>
              <a:ext cx="11383" cy="10069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 flipH="1">
              <a:off x="7485244" y="4178579"/>
              <a:ext cx="13509" cy="11758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 flipH="1">
              <a:off x="7445717" y="4131297"/>
              <a:ext cx="13134" cy="11445"/>
            </a:xfrm>
            <a:custGeom>
              <a:avLst/>
              <a:gdLst/>
              <a:ahLst/>
              <a:cxnLst/>
              <a:rect l="l" t="t" r="r" b="b"/>
              <a:pathLst>
                <a:path w="210" h="183" extrusionOk="0">
                  <a:moveTo>
                    <a:pt x="104" y="0"/>
                  </a:moveTo>
                  <a:cubicBezTo>
                    <a:pt x="92" y="0"/>
                    <a:pt x="81" y="2"/>
                    <a:pt x="69" y="6"/>
                  </a:cubicBezTo>
                  <a:cubicBezTo>
                    <a:pt x="25" y="24"/>
                    <a:pt x="1" y="78"/>
                    <a:pt x="18" y="123"/>
                  </a:cubicBezTo>
                  <a:cubicBezTo>
                    <a:pt x="31" y="160"/>
                    <a:pt x="68" y="182"/>
                    <a:pt x="105" y="182"/>
                  </a:cubicBezTo>
                  <a:cubicBezTo>
                    <a:pt x="116" y="182"/>
                    <a:pt x="127" y="181"/>
                    <a:pt x="137" y="177"/>
                  </a:cubicBezTo>
                  <a:cubicBezTo>
                    <a:pt x="185" y="156"/>
                    <a:pt x="209" y="106"/>
                    <a:pt x="189" y="57"/>
                  </a:cubicBezTo>
                  <a:cubicBezTo>
                    <a:pt x="176" y="21"/>
                    <a:pt x="141" y="0"/>
                    <a:pt x="10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 flipH="1">
              <a:off x="7400874" y="4167009"/>
              <a:ext cx="9882" cy="8756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 flipH="1">
              <a:off x="7405627" y="4212289"/>
              <a:ext cx="10507" cy="919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 flipH="1">
              <a:off x="7289048" y="4266888"/>
              <a:ext cx="169303" cy="229531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 flipH="1">
              <a:off x="7337268" y="4273831"/>
              <a:ext cx="106197" cy="2030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 flipH="1">
              <a:off x="7202990" y="4344628"/>
              <a:ext cx="32272" cy="190192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 flipH="1">
              <a:off x="7226693" y="4366768"/>
              <a:ext cx="79742" cy="167989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 flipH="1">
              <a:off x="7226693" y="4483722"/>
              <a:ext cx="144348" cy="52973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 flipH="1">
              <a:off x="7235199" y="4489476"/>
              <a:ext cx="128212" cy="40840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 flipH="1">
              <a:off x="7248458" y="4278584"/>
              <a:ext cx="110450" cy="97629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 flipH="1">
              <a:off x="7283732" y="4290529"/>
              <a:ext cx="44468" cy="20326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 flipH="1">
              <a:off x="7315941" y="4325115"/>
              <a:ext cx="31459" cy="13697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 flipH="1">
              <a:off x="7274726" y="4343002"/>
              <a:ext cx="31209" cy="14572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 flipH="1">
              <a:off x="7253399" y="4310668"/>
              <a:ext cx="26518" cy="14072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 flipH="1">
              <a:off x="7168028" y="4305977"/>
              <a:ext cx="61041" cy="49659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 flipH="1">
              <a:off x="7183789" y="4311794"/>
              <a:ext cx="22703" cy="12071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 flipH="1">
              <a:off x="7205554" y="4322864"/>
              <a:ext cx="13759" cy="10882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 flipH="1">
              <a:off x="7187854" y="4342439"/>
              <a:ext cx="16699" cy="3627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7"/>
            <p:cNvSpPr/>
            <p:nvPr/>
          </p:nvSpPr>
          <p:spPr>
            <a:xfrm flipH="1">
              <a:off x="7174846" y="4329493"/>
              <a:ext cx="13071" cy="3315"/>
            </a:xfrm>
            <a:custGeom>
              <a:avLst/>
              <a:gdLst/>
              <a:ahLst/>
              <a:cxnLst/>
              <a:rect l="l" t="t" r="r" b="b"/>
              <a:pathLst>
                <a:path w="209" h="53" extrusionOk="0">
                  <a:moveTo>
                    <a:pt x="190" y="0"/>
                  </a:moveTo>
                  <a:cubicBezTo>
                    <a:pt x="186" y="0"/>
                    <a:pt x="182" y="2"/>
                    <a:pt x="179" y="6"/>
                  </a:cubicBezTo>
                  <a:cubicBezTo>
                    <a:pt x="173" y="10"/>
                    <a:pt x="155" y="19"/>
                    <a:pt x="101" y="19"/>
                  </a:cubicBezTo>
                  <a:cubicBezTo>
                    <a:pt x="81" y="19"/>
                    <a:pt x="57" y="18"/>
                    <a:pt x="28" y="15"/>
                  </a:cubicBezTo>
                  <a:lnTo>
                    <a:pt x="21" y="15"/>
                  </a:lnTo>
                  <a:cubicBezTo>
                    <a:pt x="11" y="15"/>
                    <a:pt x="4" y="22"/>
                    <a:pt x="1" y="33"/>
                  </a:cubicBezTo>
                  <a:cubicBezTo>
                    <a:pt x="1" y="39"/>
                    <a:pt x="7" y="47"/>
                    <a:pt x="15" y="47"/>
                  </a:cubicBezTo>
                  <a:cubicBezTo>
                    <a:pt x="15" y="50"/>
                    <a:pt x="18" y="50"/>
                    <a:pt x="18" y="50"/>
                  </a:cubicBezTo>
                  <a:lnTo>
                    <a:pt x="25" y="50"/>
                  </a:lnTo>
                  <a:cubicBezTo>
                    <a:pt x="48" y="51"/>
                    <a:pt x="70" y="52"/>
                    <a:pt x="89" y="52"/>
                  </a:cubicBezTo>
                  <a:cubicBezTo>
                    <a:pt x="147" y="52"/>
                    <a:pt x="185" y="45"/>
                    <a:pt x="202" y="29"/>
                  </a:cubicBezTo>
                  <a:cubicBezTo>
                    <a:pt x="209" y="22"/>
                    <a:pt x="209" y="12"/>
                    <a:pt x="202" y="6"/>
                  </a:cubicBezTo>
                  <a:cubicBezTo>
                    <a:pt x="199" y="2"/>
                    <a:pt x="194" y="0"/>
                    <a:pt x="190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7"/>
            <p:cNvSpPr/>
            <p:nvPr/>
          </p:nvSpPr>
          <p:spPr>
            <a:xfrm flipH="1">
              <a:off x="7231384" y="4288591"/>
              <a:ext cx="149039" cy="244729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7"/>
            <p:cNvSpPr/>
            <p:nvPr/>
          </p:nvSpPr>
          <p:spPr>
            <a:xfrm flipH="1">
              <a:off x="7348338" y="4271329"/>
              <a:ext cx="68672" cy="50847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7"/>
            <p:cNvSpPr/>
            <p:nvPr/>
          </p:nvSpPr>
          <p:spPr>
            <a:xfrm flipH="1">
              <a:off x="7375919" y="4278209"/>
              <a:ext cx="25705" cy="13196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7"/>
            <p:cNvSpPr/>
            <p:nvPr/>
          </p:nvSpPr>
          <p:spPr>
            <a:xfrm flipH="1">
              <a:off x="7387240" y="4302788"/>
              <a:ext cx="18638" cy="4628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/>
            <p:cNvSpPr/>
            <p:nvPr/>
          </p:nvSpPr>
          <p:spPr>
            <a:xfrm flipH="1">
              <a:off x="7363974" y="4298535"/>
              <a:ext cx="15010" cy="12383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7"/>
            <p:cNvSpPr/>
            <p:nvPr/>
          </p:nvSpPr>
          <p:spPr>
            <a:xfrm flipH="1">
              <a:off x="7358595" y="4278959"/>
              <a:ext cx="12509" cy="11258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7"/>
            <p:cNvSpPr/>
            <p:nvPr/>
          </p:nvSpPr>
          <p:spPr>
            <a:xfrm flipH="1">
              <a:off x="7144200" y="4424620"/>
              <a:ext cx="84870" cy="112076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/>
            <p:cNvSpPr/>
            <p:nvPr/>
          </p:nvSpPr>
          <p:spPr>
            <a:xfrm flipH="1">
              <a:off x="7160336" y="4428185"/>
              <a:ext cx="61542" cy="101944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/>
            <p:cNvSpPr/>
            <p:nvPr/>
          </p:nvSpPr>
          <p:spPr>
            <a:xfrm flipH="1">
              <a:off x="6823857" y="3235693"/>
              <a:ext cx="142034" cy="71549"/>
            </a:xfrm>
            <a:custGeom>
              <a:avLst/>
              <a:gdLst/>
              <a:ahLst/>
              <a:cxnLst/>
              <a:rect l="l" t="t" r="r" b="b"/>
              <a:pathLst>
                <a:path w="2271" h="1144" extrusionOk="0">
                  <a:moveTo>
                    <a:pt x="2005" y="1"/>
                  </a:moveTo>
                  <a:cubicBezTo>
                    <a:pt x="1810" y="1"/>
                    <a:pt x="1501" y="88"/>
                    <a:pt x="1076" y="249"/>
                  </a:cubicBezTo>
                  <a:cubicBezTo>
                    <a:pt x="308" y="539"/>
                    <a:pt x="1" y="1112"/>
                    <a:pt x="315" y="1143"/>
                  </a:cubicBezTo>
                  <a:cubicBezTo>
                    <a:pt x="318" y="1143"/>
                    <a:pt x="321" y="1143"/>
                    <a:pt x="324" y="1143"/>
                  </a:cubicBezTo>
                  <a:cubicBezTo>
                    <a:pt x="472" y="1143"/>
                    <a:pt x="801" y="825"/>
                    <a:pt x="1469" y="624"/>
                  </a:cubicBezTo>
                  <a:cubicBezTo>
                    <a:pt x="2151" y="419"/>
                    <a:pt x="2271" y="454"/>
                    <a:pt x="2254" y="180"/>
                  </a:cubicBezTo>
                  <a:cubicBezTo>
                    <a:pt x="2246" y="58"/>
                    <a:pt x="2163" y="1"/>
                    <a:pt x="2005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7"/>
            <p:cNvSpPr/>
            <p:nvPr/>
          </p:nvSpPr>
          <p:spPr>
            <a:xfrm flipH="1">
              <a:off x="6249280" y="3193415"/>
              <a:ext cx="151415" cy="50222"/>
            </a:xfrm>
            <a:custGeom>
              <a:avLst/>
              <a:gdLst/>
              <a:ahLst/>
              <a:cxnLst/>
              <a:rect l="l" t="t" r="r" b="b"/>
              <a:pathLst>
                <a:path w="2421" h="803" extrusionOk="0">
                  <a:moveTo>
                    <a:pt x="463" y="1"/>
                  </a:moveTo>
                  <a:cubicBezTo>
                    <a:pt x="148" y="1"/>
                    <a:pt x="0" y="75"/>
                    <a:pt x="24" y="245"/>
                  </a:cubicBezTo>
                  <a:cubicBezTo>
                    <a:pt x="65" y="519"/>
                    <a:pt x="174" y="460"/>
                    <a:pt x="884" y="522"/>
                  </a:cubicBezTo>
                  <a:cubicBezTo>
                    <a:pt x="1544" y="582"/>
                    <a:pt x="1921" y="802"/>
                    <a:pt x="2084" y="802"/>
                  </a:cubicBezTo>
                  <a:cubicBezTo>
                    <a:pt x="2097" y="802"/>
                    <a:pt x="2109" y="801"/>
                    <a:pt x="2120" y="798"/>
                  </a:cubicBezTo>
                  <a:cubicBezTo>
                    <a:pt x="2420" y="703"/>
                    <a:pt x="2007" y="204"/>
                    <a:pt x="1195" y="75"/>
                  </a:cubicBezTo>
                  <a:cubicBezTo>
                    <a:pt x="893" y="27"/>
                    <a:pt x="649" y="1"/>
                    <a:pt x="463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7"/>
            <p:cNvSpPr/>
            <p:nvPr/>
          </p:nvSpPr>
          <p:spPr>
            <a:xfrm flipH="1">
              <a:off x="6692080" y="3374412"/>
              <a:ext cx="251171" cy="207766"/>
            </a:xfrm>
            <a:custGeom>
              <a:avLst/>
              <a:gdLst/>
              <a:ahLst/>
              <a:cxnLst/>
              <a:rect l="l" t="t" r="r" b="b"/>
              <a:pathLst>
                <a:path w="4016" h="3322" extrusionOk="0">
                  <a:moveTo>
                    <a:pt x="1715" y="714"/>
                  </a:moveTo>
                  <a:cubicBezTo>
                    <a:pt x="1841" y="714"/>
                    <a:pt x="1967" y="741"/>
                    <a:pt x="2079" y="803"/>
                  </a:cubicBezTo>
                  <a:cubicBezTo>
                    <a:pt x="2210" y="871"/>
                    <a:pt x="2319" y="966"/>
                    <a:pt x="2404" y="1075"/>
                  </a:cubicBezTo>
                  <a:cubicBezTo>
                    <a:pt x="2482" y="1192"/>
                    <a:pt x="2547" y="1315"/>
                    <a:pt x="2564" y="1451"/>
                  </a:cubicBezTo>
                  <a:lnTo>
                    <a:pt x="2550" y="1455"/>
                  </a:lnTo>
                  <a:cubicBezTo>
                    <a:pt x="2468" y="1209"/>
                    <a:pt x="2278" y="997"/>
                    <a:pt x="2042" y="891"/>
                  </a:cubicBezTo>
                  <a:cubicBezTo>
                    <a:pt x="1943" y="847"/>
                    <a:pt x="1841" y="826"/>
                    <a:pt x="1735" y="826"/>
                  </a:cubicBezTo>
                  <a:cubicBezTo>
                    <a:pt x="1581" y="826"/>
                    <a:pt x="1428" y="871"/>
                    <a:pt x="1294" y="946"/>
                  </a:cubicBezTo>
                  <a:cubicBezTo>
                    <a:pt x="1063" y="1066"/>
                    <a:pt x="878" y="1274"/>
                    <a:pt x="793" y="1523"/>
                  </a:cubicBezTo>
                  <a:cubicBezTo>
                    <a:pt x="707" y="1768"/>
                    <a:pt x="707" y="2038"/>
                    <a:pt x="752" y="2298"/>
                  </a:cubicBezTo>
                  <a:lnTo>
                    <a:pt x="741" y="2298"/>
                  </a:lnTo>
                  <a:cubicBezTo>
                    <a:pt x="694" y="2175"/>
                    <a:pt x="670" y="2038"/>
                    <a:pt x="656" y="1902"/>
                  </a:cubicBezTo>
                  <a:cubicBezTo>
                    <a:pt x="653" y="1765"/>
                    <a:pt x="666" y="1625"/>
                    <a:pt x="704" y="1488"/>
                  </a:cubicBezTo>
                  <a:cubicBezTo>
                    <a:pt x="735" y="1352"/>
                    <a:pt x="809" y="1222"/>
                    <a:pt x="902" y="1113"/>
                  </a:cubicBezTo>
                  <a:cubicBezTo>
                    <a:pt x="923" y="1083"/>
                    <a:pt x="950" y="1055"/>
                    <a:pt x="977" y="1031"/>
                  </a:cubicBezTo>
                  <a:cubicBezTo>
                    <a:pt x="1001" y="1007"/>
                    <a:pt x="1028" y="980"/>
                    <a:pt x="1055" y="956"/>
                  </a:cubicBezTo>
                  <a:cubicBezTo>
                    <a:pt x="1113" y="915"/>
                    <a:pt x="1168" y="867"/>
                    <a:pt x="1233" y="837"/>
                  </a:cubicBezTo>
                  <a:cubicBezTo>
                    <a:pt x="1376" y="762"/>
                    <a:pt x="1544" y="714"/>
                    <a:pt x="1715" y="714"/>
                  </a:cubicBezTo>
                  <a:close/>
                  <a:moveTo>
                    <a:pt x="2588" y="338"/>
                  </a:moveTo>
                  <a:cubicBezTo>
                    <a:pt x="2605" y="338"/>
                    <a:pt x="2622" y="338"/>
                    <a:pt x="2643" y="345"/>
                  </a:cubicBezTo>
                  <a:cubicBezTo>
                    <a:pt x="3677" y="635"/>
                    <a:pt x="3626" y="1803"/>
                    <a:pt x="3472" y="2652"/>
                  </a:cubicBezTo>
                  <a:cubicBezTo>
                    <a:pt x="3456" y="2748"/>
                    <a:pt x="3387" y="2789"/>
                    <a:pt x="3316" y="2789"/>
                  </a:cubicBezTo>
                  <a:cubicBezTo>
                    <a:pt x="3206" y="2789"/>
                    <a:pt x="3087" y="2693"/>
                    <a:pt x="3111" y="2553"/>
                  </a:cubicBezTo>
                  <a:cubicBezTo>
                    <a:pt x="3223" y="1922"/>
                    <a:pt x="3349" y="932"/>
                    <a:pt x="2544" y="707"/>
                  </a:cubicBezTo>
                  <a:cubicBezTo>
                    <a:pt x="2329" y="645"/>
                    <a:pt x="2397" y="338"/>
                    <a:pt x="2588" y="338"/>
                  </a:cubicBezTo>
                  <a:close/>
                  <a:moveTo>
                    <a:pt x="2008" y="0"/>
                  </a:moveTo>
                  <a:cubicBezTo>
                    <a:pt x="902" y="0"/>
                    <a:pt x="7" y="843"/>
                    <a:pt x="1" y="1891"/>
                  </a:cubicBezTo>
                  <a:lnTo>
                    <a:pt x="1" y="1898"/>
                  </a:lnTo>
                  <a:cubicBezTo>
                    <a:pt x="1" y="2202"/>
                    <a:pt x="79" y="2492"/>
                    <a:pt x="215" y="2748"/>
                  </a:cubicBezTo>
                  <a:cubicBezTo>
                    <a:pt x="519" y="2441"/>
                    <a:pt x="1004" y="2233"/>
                    <a:pt x="1557" y="2209"/>
                  </a:cubicBezTo>
                  <a:cubicBezTo>
                    <a:pt x="1592" y="2205"/>
                    <a:pt x="1625" y="2205"/>
                    <a:pt x="1660" y="2205"/>
                  </a:cubicBezTo>
                  <a:cubicBezTo>
                    <a:pt x="2530" y="2205"/>
                    <a:pt x="3254" y="2684"/>
                    <a:pt x="3339" y="3322"/>
                  </a:cubicBezTo>
                  <a:cubicBezTo>
                    <a:pt x="3752" y="2974"/>
                    <a:pt x="4012" y="2468"/>
                    <a:pt x="4015" y="1905"/>
                  </a:cubicBezTo>
                  <a:lnTo>
                    <a:pt x="4015" y="1898"/>
                  </a:lnTo>
                  <a:cubicBezTo>
                    <a:pt x="4015" y="853"/>
                    <a:pt x="3121" y="4"/>
                    <a:pt x="2015" y="0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 flipH="1">
              <a:off x="6782830" y="3419067"/>
              <a:ext cx="119644" cy="99067"/>
            </a:xfrm>
            <a:custGeom>
              <a:avLst/>
              <a:gdLst/>
              <a:ahLst/>
              <a:cxnLst/>
              <a:rect l="l" t="t" r="r" b="b"/>
              <a:pathLst>
                <a:path w="1913" h="1584" extrusionOk="0">
                  <a:moveTo>
                    <a:pt x="1063" y="0"/>
                  </a:moveTo>
                  <a:cubicBezTo>
                    <a:pt x="892" y="0"/>
                    <a:pt x="724" y="48"/>
                    <a:pt x="581" y="123"/>
                  </a:cubicBezTo>
                  <a:cubicBezTo>
                    <a:pt x="516" y="153"/>
                    <a:pt x="461" y="201"/>
                    <a:pt x="403" y="242"/>
                  </a:cubicBezTo>
                  <a:cubicBezTo>
                    <a:pt x="376" y="266"/>
                    <a:pt x="349" y="293"/>
                    <a:pt x="325" y="317"/>
                  </a:cubicBezTo>
                  <a:cubicBezTo>
                    <a:pt x="298" y="341"/>
                    <a:pt x="271" y="369"/>
                    <a:pt x="250" y="399"/>
                  </a:cubicBezTo>
                  <a:cubicBezTo>
                    <a:pt x="157" y="508"/>
                    <a:pt x="83" y="638"/>
                    <a:pt x="52" y="774"/>
                  </a:cubicBezTo>
                  <a:cubicBezTo>
                    <a:pt x="14" y="911"/>
                    <a:pt x="1" y="1051"/>
                    <a:pt x="4" y="1188"/>
                  </a:cubicBezTo>
                  <a:cubicBezTo>
                    <a:pt x="18" y="1324"/>
                    <a:pt x="42" y="1461"/>
                    <a:pt x="89" y="1584"/>
                  </a:cubicBezTo>
                  <a:lnTo>
                    <a:pt x="100" y="1584"/>
                  </a:lnTo>
                  <a:cubicBezTo>
                    <a:pt x="55" y="1324"/>
                    <a:pt x="55" y="1054"/>
                    <a:pt x="141" y="809"/>
                  </a:cubicBezTo>
                  <a:cubicBezTo>
                    <a:pt x="226" y="560"/>
                    <a:pt x="411" y="352"/>
                    <a:pt x="642" y="232"/>
                  </a:cubicBezTo>
                  <a:cubicBezTo>
                    <a:pt x="776" y="157"/>
                    <a:pt x="929" y="112"/>
                    <a:pt x="1083" y="112"/>
                  </a:cubicBezTo>
                  <a:cubicBezTo>
                    <a:pt x="1189" y="112"/>
                    <a:pt x="1291" y="133"/>
                    <a:pt x="1390" y="177"/>
                  </a:cubicBezTo>
                  <a:cubicBezTo>
                    <a:pt x="1626" y="283"/>
                    <a:pt x="1816" y="495"/>
                    <a:pt x="1898" y="741"/>
                  </a:cubicBezTo>
                  <a:lnTo>
                    <a:pt x="1912" y="737"/>
                  </a:lnTo>
                  <a:cubicBezTo>
                    <a:pt x="1895" y="601"/>
                    <a:pt x="1830" y="478"/>
                    <a:pt x="1752" y="361"/>
                  </a:cubicBezTo>
                  <a:cubicBezTo>
                    <a:pt x="1667" y="252"/>
                    <a:pt x="1558" y="157"/>
                    <a:pt x="1427" y="89"/>
                  </a:cubicBezTo>
                  <a:cubicBezTo>
                    <a:pt x="1315" y="27"/>
                    <a:pt x="1189" y="0"/>
                    <a:pt x="1063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 flipH="1">
              <a:off x="6734359" y="3512317"/>
              <a:ext cx="195445" cy="99568"/>
            </a:xfrm>
            <a:custGeom>
              <a:avLst/>
              <a:gdLst/>
              <a:ahLst/>
              <a:cxnLst/>
              <a:rect l="l" t="t" r="r" b="b"/>
              <a:pathLst>
                <a:path w="3125" h="1592" extrusionOk="0">
                  <a:moveTo>
                    <a:pt x="1445" y="0"/>
                  </a:moveTo>
                  <a:cubicBezTo>
                    <a:pt x="1410" y="0"/>
                    <a:pt x="1377" y="0"/>
                    <a:pt x="1342" y="4"/>
                  </a:cubicBezTo>
                  <a:cubicBezTo>
                    <a:pt x="789" y="28"/>
                    <a:pt x="304" y="236"/>
                    <a:pt x="0" y="543"/>
                  </a:cubicBezTo>
                  <a:cubicBezTo>
                    <a:pt x="328" y="1164"/>
                    <a:pt x="1004" y="1591"/>
                    <a:pt x="1786" y="1591"/>
                  </a:cubicBezTo>
                  <a:lnTo>
                    <a:pt x="1793" y="1591"/>
                  </a:lnTo>
                  <a:cubicBezTo>
                    <a:pt x="2305" y="1591"/>
                    <a:pt x="2770" y="1413"/>
                    <a:pt x="3124" y="1117"/>
                  </a:cubicBezTo>
                  <a:cubicBezTo>
                    <a:pt x="3039" y="479"/>
                    <a:pt x="2315" y="0"/>
                    <a:pt x="144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 flipH="1">
              <a:off x="6230518" y="3351146"/>
              <a:ext cx="50659" cy="138407"/>
            </a:xfrm>
            <a:custGeom>
              <a:avLst/>
              <a:gdLst/>
              <a:ahLst/>
              <a:cxnLst/>
              <a:rect l="l" t="t" r="r" b="b"/>
              <a:pathLst>
                <a:path w="810" h="2213" extrusionOk="0">
                  <a:moveTo>
                    <a:pt x="24" y="1"/>
                  </a:moveTo>
                  <a:cubicBezTo>
                    <a:pt x="14" y="96"/>
                    <a:pt x="7" y="185"/>
                    <a:pt x="1" y="267"/>
                  </a:cubicBezTo>
                  <a:cubicBezTo>
                    <a:pt x="407" y="652"/>
                    <a:pt x="499" y="1219"/>
                    <a:pt x="499" y="1786"/>
                  </a:cubicBezTo>
                  <a:cubicBezTo>
                    <a:pt x="546" y="1905"/>
                    <a:pt x="591" y="2041"/>
                    <a:pt x="628" y="2213"/>
                  </a:cubicBezTo>
                  <a:cubicBezTo>
                    <a:pt x="744" y="1977"/>
                    <a:pt x="806" y="1710"/>
                    <a:pt x="806" y="1424"/>
                  </a:cubicBezTo>
                  <a:lnTo>
                    <a:pt x="806" y="1420"/>
                  </a:lnTo>
                  <a:cubicBezTo>
                    <a:pt x="809" y="809"/>
                    <a:pt x="530" y="280"/>
                    <a:pt x="24" y="1"/>
                  </a:cubicBezTo>
                  <a:close/>
                </a:path>
              </a:pathLst>
            </a:custGeom>
            <a:solidFill>
              <a:srgbClr val="D07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 flipH="1">
              <a:off x="6241838" y="3338512"/>
              <a:ext cx="208454" cy="178746"/>
            </a:xfrm>
            <a:custGeom>
              <a:avLst/>
              <a:gdLst/>
              <a:ahLst/>
              <a:cxnLst/>
              <a:rect l="l" t="t" r="r" b="b"/>
              <a:pathLst>
                <a:path w="3333" h="2858" extrusionOk="0">
                  <a:moveTo>
                    <a:pt x="1414" y="837"/>
                  </a:moveTo>
                  <a:cubicBezTo>
                    <a:pt x="1428" y="838"/>
                    <a:pt x="1442" y="838"/>
                    <a:pt x="1456" y="838"/>
                  </a:cubicBezTo>
                  <a:cubicBezTo>
                    <a:pt x="1467" y="838"/>
                    <a:pt x="1478" y="838"/>
                    <a:pt x="1488" y="838"/>
                  </a:cubicBezTo>
                  <a:cubicBezTo>
                    <a:pt x="1521" y="838"/>
                    <a:pt x="1555" y="839"/>
                    <a:pt x="1588" y="847"/>
                  </a:cubicBezTo>
                  <a:cubicBezTo>
                    <a:pt x="1701" y="864"/>
                    <a:pt x="1816" y="915"/>
                    <a:pt x="1909" y="991"/>
                  </a:cubicBezTo>
                  <a:cubicBezTo>
                    <a:pt x="1998" y="1066"/>
                    <a:pt x="2066" y="1165"/>
                    <a:pt x="2107" y="1268"/>
                  </a:cubicBezTo>
                  <a:cubicBezTo>
                    <a:pt x="2141" y="1373"/>
                    <a:pt x="2165" y="1479"/>
                    <a:pt x="2155" y="1585"/>
                  </a:cubicBezTo>
                  <a:cubicBezTo>
                    <a:pt x="2155" y="1588"/>
                    <a:pt x="2152" y="1591"/>
                    <a:pt x="2148" y="1591"/>
                  </a:cubicBezTo>
                  <a:cubicBezTo>
                    <a:pt x="2144" y="1591"/>
                    <a:pt x="2141" y="1588"/>
                    <a:pt x="2141" y="1585"/>
                  </a:cubicBezTo>
                  <a:cubicBezTo>
                    <a:pt x="2114" y="1386"/>
                    <a:pt x="2018" y="1186"/>
                    <a:pt x="1851" y="1069"/>
                  </a:cubicBezTo>
                  <a:cubicBezTo>
                    <a:pt x="1739" y="991"/>
                    <a:pt x="1599" y="956"/>
                    <a:pt x="1458" y="956"/>
                  </a:cubicBezTo>
                  <a:cubicBezTo>
                    <a:pt x="1394" y="956"/>
                    <a:pt x="1329" y="964"/>
                    <a:pt x="1268" y="977"/>
                  </a:cubicBezTo>
                  <a:cubicBezTo>
                    <a:pt x="1069" y="1011"/>
                    <a:pt x="868" y="1096"/>
                    <a:pt x="748" y="1263"/>
                  </a:cubicBezTo>
                  <a:cubicBezTo>
                    <a:pt x="690" y="1342"/>
                    <a:pt x="653" y="1441"/>
                    <a:pt x="636" y="1540"/>
                  </a:cubicBezTo>
                  <a:cubicBezTo>
                    <a:pt x="615" y="1643"/>
                    <a:pt x="625" y="1742"/>
                    <a:pt x="625" y="1851"/>
                  </a:cubicBezTo>
                  <a:cubicBezTo>
                    <a:pt x="625" y="1851"/>
                    <a:pt x="622" y="1854"/>
                    <a:pt x="619" y="1854"/>
                  </a:cubicBezTo>
                  <a:cubicBezTo>
                    <a:pt x="619" y="1854"/>
                    <a:pt x="615" y="1854"/>
                    <a:pt x="615" y="1851"/>
                  </a:cubicBezTo>
                  <a:lnTo>
                    <a:pt x="612" y="1844"/>
                  </a:lnTo>
                  <a:cubicBezTo>
                    <a:pt x="588" y="1752"/>
                    <a:pt x="567" y="1640"/>
                    <a:pt x="571" y="1530"/>
                  </a:cubicBezTo>
                  <a:cubicBezTo>
                    <a:pt x="578" y="1421"/>
                    <a:pt x="605" y="1304"/>
                    <a:pt x="670" y="1206"/>
                  </a:cubicBezTo>
                  <a:cubicBezTo>
                    <a:pt x="731" y="1104"/>
                    <a:pt x="824" y="1022"/>
                    <a:pt x="926" y="967"/>
                  </a:cubicBezTo>
                  <a:cubicBezTo>
                    <a:pt x="1028" y="905"/>
                    <a:pt x="1137" y="878"/>
                    <a:pt x="1247" y="854"/>
                  </a:cubicBezTo>
                  <a:cubicBezTo>
                    <a:pt x="1301" y="847"/>
                    <a:pt x="1356" y="841"/>
                    <a:pt x="1414" y="837"/>
                  </a:cubicBezTo>
                  <a:close/>
                  <a:moveTo>
                    <a:pt x="1988" y="1"/>
                  </a:moveTo>
                  <a:cubicBezTo>
                    <a:pt x="1988" y="1"/>
                    <a:pt x="1851" y="8"/>
                    <a:pt x="1629" y="11"/>
                  </a:cubicBezTo>
                  <a:cubicBezTo>
                    <a:pt x="715" y="113"/>
                    <a:pt x="4" y="792"/>
                    <a:pt x="1" y="1619"/>
                  </a:cubicBezTo>
                  <a:lnTo>
                    <a:pt x="1" y="1626"/>
                  </a:lnTo>
                  <a:cubicBezTo>
                    <a:pt x="1" y="2059"/>
                    <a:pt x="198" y="2456"/>
                    <a:pt x="516" y="2749"/>
                  </a:cubicBezTo>
                  <a:cubicBezTo>
                    <a:pt x="765" y="2479"/>
                    <a:pt x="1175" y="2292"/>
                    <a:pt x="1649" y="2271"/>
                  </a:cubicBezTo>
                  <a:lnTo>
                    <a:pt x="1731" y="2271"/>
                  </a:lnTo>
                  <a:cubicBezTo>
                    <a:pt x="2292" y="2271"/>
                    <a:pt x="2773" y="2510"/>
                    <a:pt x="2991" y="2858"/>
                  </a:cubicBezTo>
                  <a:cubicBezTo>
                    <a:pt x="3131" y="2735"/>
                    <a:pt x="3247" y="2582"/>
                    <a:pt x="3332" y="2415"/>
                  </a:cubicBezTo>
                  <a:cubicBezTo>
                    <a:pt x="3295" y="2243"/>
                    <a:pt x="3250" y="2107"/>
                    <a:pt x="3203" y="1988"/>
                  </a:cubicBezTo>
                  <a:cubicBezTo>
                    <a:pt x="3203" y="2134"/>
                    <a:pt x="3196" y="2284"/>
                    <a:pt x="3185" y="2431"/>
                  </a:cubicBezTo>
                  <a:cubicBezTo>
                    <a:pt x="3176" y="2551"/>
                    <a:pt x="3080" y="2612"/>
                    <a:pt x="2984" y="2612"/>
                  </a:cubicBezTo>
                  <a:cubicBezTo>
                    <a:pt x="2892" y="2612"/>
                    <a:pt x="2804" y="2551"/>
                    <a:pt x="2810" y="2431"/>
                  </a:cubicBezTo>
                  <a:cubicBezTo>
                    <a:pt x="2854" y="1776"/>
                    <a:pt x="2895" y="970"/>
                    <a:pt x="2247" y="588"/>
                  </a:cubicBezTo>
                  <a:cubicBezTo>
                    <a:pt x="2070" y="485"/>
                    <a:pt x="2179" y="239"/>
                    <a:pt x="2342" y="239"/>
                  </a:cubicBezTo>
                  <a:cubicBezTo>
                    <a:pt x="2374" y="239"/>
                    <a:pt x="2404" y="247"/>
                    <a:pt x="2435" y="267"/>
                  </a:cubicBezTo>
                  <a:cubicBezTo>
                    <a:pt x="2537" y="325"/>
                    <a:pt x="2629" y="393"/>
                    <a:pt x="2705" y="469"/>
                  </a:cubicBezTo>
                  <a:cubicBezTo>
                    <a:pt x="2711" y="387"/>
                    <a:pt x="2718" y="298"/>
                    <a:pt x="2728" y="203"/>
                  </a:cubicBezTo>
                  <a:cubicBezTo>
                    <a:pt x="2520" y="89"/>
                    <a:pt x="2271" y="14"/>
                    <a:pt x="1988" y="1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 flipH="1">
              <a:off x="6325958" y="3338325"/>
              <a:ext cx="22515" cy="876"/>
            </a:xfrm>
            <a:custGeom>
              <a:avLst/>
              <a:gdLst/>
              <a:ahLst/>
              <a:cxnLst/>
              <a:rect l="l" t="t" r="r" b="b"/>
              <a:pathLst>
                <a:path w="360" h="14" extrusionOk="0">
                  <a:moveTo>
                    <a:pt x="240" y="1"/>
                  </a:moveTo>
                  <a:cubicBezTo>
                    <a:pt x="158" y="1"/>
                    <a:pt x="80" y="4"/>
                    <a:pt x="1" y="14"/>
                  </a:cubicBezTo>
                  <a:cubicBezTo>
                    <a:pt x="223" y="11"/>
                    <a:pt x="360" y="4"/>
                    <a:pt x="360" y="4"/>
                  </a:cubicBezTo>
                  <a:cubicBezTo>
                    <a:pt x="322" y="1"/>
                    <a:pt x="284" y="1"/>
                    <a:pt x="250" y="1"/>
                  </a:cubicBezTo>
                  <a:close/>
                </a:path>
              </a:pathLst>
            </a:custGeom>
            <a:solidFill>
              <a:srgbClr val="C5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2" y="127"/>
                    <a:pt x="827" y="119"/>
                    <a:pt x="891" y="119"/>
                  </a:cubicBezTo>
                  <a:cubicBezTo>
                    <a:pt x="1032" y="119"/>
                    <a:pt x="1172" y="154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 flipH="1">
              <a:off x="6263165" y="3480546"/>
              <a:ext cx="154855" cy="61729"/>
            </a:xfrm>
            <a:custGeom>
              <a:avLst/>
              <a:gdLst/>
              <a:ahLst/>
              <a:cxnLst/>
              <a:rect l="l" t="t" r="r" b="b"/>
              <a:pathLst>
                <a:path w="2476" h="987" extrusionOk="0">
                  <a:moveTo>
                    <a:pt x="1133" y="0"/>
                  </a:moveTo>
                  <a:cubicBezTo>
                    <a:pt x="659" y="21"/>
                    <a:pt x="249" y="208"/>
                    <a:pt x="0" y="478"/>
                  </a:cubicBezTo>
                  <a:cubicBezTo>
                    <a:pt x="338" y="788"/>
                    <a:pt x="820" y="983"/>
                    <a:pt x="1349" y="987"/>
                  </a:cubicBezTo>
                  <a:lnTo>
                    <a:pt x="1355" y="987"/>
                  </a:lnTo>
                  <a:cubicBezTo>
                    <a:pt x="1820" y="987"/>
                    <a:pt x="2198" y="836"/>
                    <a:pt x="2475" y="587"/>
                  </a:cubicBezTo>
                  <a:cubicBezTo>
                    <a:pt x="2257" y="239"/>
                    <a:pt x="1776" y="0"/>
                    <a:pt x="121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 flipH="1">
              <a:off x="6230518" y="3338325"/>
              <a:ext cx="219774" cy="101694"/>
            </a:xfrm>
            <a:custGeom>
              <a:avLst/>
              <a:gdLst/>
              <a:ahLst/>
              <a:cxnLst/>
              <a:rect l="l" t="t" r="r" b="b"/>
              <a:pathLst>
                <a:path w="3514" h="1626" extrusionOk="0">
                  <a:moveTo>
                    <a:pt x="1878" y="1"/>
                  </a:moveTo>
                  <a:cubicBezTo>
                    <a:pt x="1914" y="1"/>
                    <a:pt x="1949" y="2"/>
                    <a:pt x="1983" y="4"/>
                  </a:cubicBezTo>
                  <a:lnTo>
                    <a:pt x="1983" y="4"/>
                  </a:lnTo>
                  <a:cubicBezTo>
                    <a:pt x="1947" y="1"/>
                    <a:pt x="1911" y="1"/>
                    <a:pt x="1878" y="1"/>
                  </a:cubicBezTo>
                  <a:close/>
                  <a:moveTo>
                    <a:pt x="1983" y="4"/>
                  </a:moveTo>
                  <a:cubicBezTo>
                    <a:pt x="1985" y="4"/>
                    <a:pt x="1986" y="4"/>
                    <a:pt x="1988" y="4"/>
                  </a:cubicBezTo>
                  <a:cubicBezTo>
                    <a:pt x="1993" y="4"/>
                    <a:pt x="1998" y="4"/>
                    <a:pt x="2003" y="5"/>
                  </a:cubicBezTo>
                  <a:lnTo>
                    <a:pt x="2003" y="5"/>
                  </a:lnTo>
                  <a:cubicBezTo>
                    <a:pt x="1997" y="4"/>
                    <a:pt x="1990" y="4"/>
                    <a:pt x="1983" y="4"/>
                  </a:cubicBezTo>
                  <a:close/>
                  <a:moveTo>
                    <a:pt x="1868" y="1"/>
                  </a:moveTo>
                  <a:cubicBezTo>
                    <a:pt x="1786" y="1"/>
                    <a:pt x="1708" y="4"/>
                    <a:pt x="1629" y="14"/>
                  </a:cubicBezTo>
                  <a:cubicBezTo>
                    <a:pt x="1557" y="22"/>
                    <a:pt x="1486" y="34"/>
                    <a:pt x="1416" y="49"/>
                  </a:cubicBezTo>
                  <a:lnTo>
                    <a:pt x="1416" y="49"/>
                  </a:lnTo>
                  <a:cubicBezTo>
                    <a:pt x="1561" y="17"/>
                    <a:pt x="1712" y="1"/>
                    <a:pt x="1868" y="1"/>
                  </a:cubicBezTo>
                  <a:close/>
                  <a:moveTo>
                    <a:pt x="1416" y="49"/>
                  </a:moveTo>
                  <a:cubicBezTo>
                    <a:pt x="606" y="224"/>
                    <a:pt x="4" y="860"/>
                    <a:pt x="1" y="1622"/>
                  </a:cubicBezTo>
                  <a:cubicBezTo>
                    <a:pt x="4" y="861"/>
                    <a:pt x="607" y="225"/>
                    <a:pt x="1416" y="49"/>
                  </a:cubicBezTo>
                  <a:close/>
                  <a:moveTo>
                    <a:pt x="2003" y="5"/>
                  </a:moveTo>
                  <a:lnTo>
                    <a:pt x="2003" y="5"/>
                  </a:lnTo>
                  <a:cubicBezTo>
                    <a:pt x="2955" y="64"/>
                    <a:pt x="3513" y="765"/>
                    <a:pt x="3510" y="1625"/>
                  </a:cubicBezTo>
                  <a:cubicBezTo>
                    <a:pt x="3513" y="1014"/>
                    <a:pt x="3234" y="485"/>
                    <a:pt x="2728" y="206"/>
                  </a:cubicBezTo>
                  <a:cubicBezTo>
                    <a:pt x="2524" y="95"/>
                    <a:pt x="2280" y="20"/>
                    <a:pt x="2003" y="5"/>
                  </a:cubicBezTo>
                  <a:close/>
                </a:path>
              </a:pathLst>
            </a:custGeom>
            <a:solidFill>
              <a:srgbClr val="3B3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 flipH="1">
              <a:off x="6249969" y="3367782"/>
              <a:ext cx="33773" cy="95065"/>
            </a:xfrm>
            <a:custGeom>
              <a:avLst/>
              <a:gdLst/>
              <a:ahLst/>
              <a:cxnLst/>
              <a:rect l="l" t="t" r="r" b="b"/>
              <a:pathLst>
                <a:path w="540" h="1520" extrusionOk="0">
                  <a:moveTo>
                    <a:pt x="42" y="1"/>
                  </a:moveTo>
                  <a:cubicBezTo>
                    <a:pt x="1" y="820"/>
                    <a:pt x="314" y="959"/>
                    <a:pt x="540" y="1520"/>
                  </a:cubicBezTo>
                  <a:cubicBezTo>
                    <a:pt x="540" y="953"/>
                    <a:pt x="448" y="386"/>
                    <a:pt x="42" y="1"/>
                  </a:cubicBezTo>
                  <a:close/>
                </a:path>
              </a:pathLst>
            </a:custGeom>
            <a:solidFill>
              <a:srgbClr val="E1B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 flipH="1">
              <a:off x="6249969" y="3353460"/>
              <a:ext cx="70923" cy="148413"/>
            </a:xfrm>
            <a:custGeom>
              <a:avLst/>
              <a:gdLst/>
              <a:ahLst/>
              <a:cxnLst/>
              <a:rect l="l" t="t" r="r" b="b"/>
              <a:pathLst>
                <a:path w="1134" h="2373" extrusionOk="0">
                  <a:moveTo>
                    <a:pt x="273" y="0"/>
                  </a:moveTo>
                  <a:cubicBezTo>
                    <a:pt x="110" y="0"/>
                    <a:pt x="1" y="246"/>
                    <a:pt x="178" y="349"/>
                  </a:cubicBezTo>
                  <a:cubicBezTo>
                    <a:pt x="826" y="731"/>
                    <a:pt x="785" y="1537"/>
                    <a:pt x="741" y="2192"/>
                  </a:cubicBezTo>
                  <a:cubicBezTo>
                    <a:pt x="735" y="2312"/>
                    <a:pt x="823" y="2373"/>
                    <a:pt x="915" y="2373"/>
                  </a:cubicBezTo>
                  <a:cubicBezTo>
                    <a:pt x="1011" y="2373"/>
                    <a:pt x="1107" y="2312"/>
                    <a:pt x="1116" y="2192"/>
                  </a:cubicBezTo>
                  <a:cubicBezTo>
                    <a:pt x="1127" y="2045"/>
                    <a:pt x="1134" y="1895"/>
                    <a:pt x="1134" y="1749"/>
                  </a:cubicBezTo>
                  <a:cubicBezTo>
                    <a:pt x="908" y="1188"/>
                    <a:pt x="595" y="1049"/>
                    <a:pt x="636" y="230"/>
                  </a:cubicBezTo>
                  <a:cubicBezTo>
                    <a:pt x="560" y="154"/>
                    <a:pt x="468" y="86"/>
                    <a:pt x="366" y="28"/>
                  </a:cubicBezTo>
                  <a:cubicBezTo>
                    <a:pt x="335" y="8"/>
                    <a:pt x="305" y="0"/>
                    <a:pt x="273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 flipH="1">
              <a:off x="6713283" y="3395551"/>
              <a:ext cx="84307" cy="153354"/>
            </a:xfrm>
            <a:custGeom>
              <a:avLst/>
              <a:gdLst/>
              <a:ahLst/>
              <a:cxnLst/>
              <a:rect l="l" t="t" r="r" b="b"/>
              <a:pathLst>
                <a:path w="1348" h="2452" extrusionOk="0">
                  <a:moveTo>
                    <a:pt x="259" y="0"/>
                  </a:moveTo>
                  <a:cubicBezTo>
                    <a:pt x="68" y="0"/>
                    <a:pt x="0" y="307"/>
                    <a:pt x="215" y="369"/>
                  </a:cubicBezTo>
                  <a:cubicBezTo>
                    <a:pt x="1020" y="594"/>
                    <a:pt x="894" y="1584"/>
                    <a:pt x="782" y="2215"/>
                  </a:cubicBezTo>
                  <a:cubicBezTo>
                    <a:pt x="758" y="2355"/>
                    <a:pt x="877" y="2451"/>
                    <a:pt x="987" y="2451"/>
                  </a:cubicBezTo>
                  <a:cubicBezTo>
                    <a:pt x="1058" y="2451"/>
                    <a:pt x="1127" y="2410"/>
                    <a:pt x="1143" y="2314"/>
                  </a:cubicBezTo>
                  <a:cubicBezTo>
                    <a:pt x="1297" y="1465"/>
                    <a:pt x="1348" y="297"/>
                    <a:pt x="314" y="7"/>
                  </a:cubicBezTo>
                  <a:cubicBezTo>
                    <a:pt x="293" y="0"/>
                    <a:pt x="276" y="0"/>
                    <a:pt x="259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 flipH="1">
              <a:off x="6135077" y="3287165"/>
              <a:ext cx="911307" cy="370127"/>
            </a:xfrm>
            <a:custGeom>
              <a:avLst/>
              <a:gdLst/>
              <a:ahLst/>
              <a:cxnLst/>
              <a:rect l="l" t="t" r="r" b="b"/>
              <a:pathLst>
                <a:path w="14571" h="5918" extrusionOk="0">
                  <a:moveTo>
                    <a:pt x="11548" y="819"/>
                  </a:moveTo>
                  <a:cubicBezTo>
                    <a:pt x="11551" y="819"/>
                    <a:pt x="11554" y="819"/>
                    <a:pt x="11556" y="819"/>
                  </a:cubicBezTo>
                  <a:cubicBezTo>
                    <a:pt x="12587" y="822"/>
                    <a:pt x="13195" y="1549"/>
                    <a:pt x="13191" y="2447"/>
                  </a:cubicBezTo>
                  <a:cubicBezTo>
                    <a:pt x="13188" y="3346"/>
                    <a:pt x="12579" y="4079"/>
                    <a:pt x="11549" y="4079"/>
                  </a:cubicBezTo>
                  <a:cubicBezTo>
                    <a:pt x="11547" y="4079"/>
                    <a:pt x="11545" y="4079"/>
                    <a:pt x="11542" y="4079"/>
                  </a:cubicBezTo>
                  <a:cubicBezTo>
                    <a:pt x="10512" y="4071"/>
                    <a:pt x="9679" y="3341"/>
                    <a:pt x="9682" y="2440"/>
                  </a:cubicBezTo>
                  <a:cubicBezTo>
                    <a:pt x="9685" y="1545"/>
                    <a:pt x="10517" y="819"/>
                    <a:pt x="11548" y="819"/>
                  </a:cubicBezTo>
                  <a:close/>
                  <a:moveTo>
                    <a:pt x="3800" y="1395"/>
                  </a:moveTo>
                  <a:cubicBezTo>
                    <a:pt x="3805" y="1395"/>
                    <a:pt x="3810" y="1395"/>
                    <a:pt x="3814" y="1395"/>
                  </a:cubicBezTo>
                  <a:cubicBezTo>
                    <a:pt x="4920" y="1399"/>
                    <a:pt x="5814" y="2252"/>
                    <a:pt x="5811" y="3300"/>
                  </a:cubicBezTo>
                  <a:cubicBezTo>
                    <a:pt x="5808" y="4344"/>
                    <a:pt x="4913" y="5191"/>
                    <a:pt x="3810" y="5191"/>
                  </a:cubicBezTo>
                  <a:cubicBezTo>
                    <a:pt x="3806" y="5191"/>
                    <a:pt x="3801" y="5191"/>
                    <a:pt x="3797" y="5191"/>
                  </a:cubicBezTo>
                  <a:cubicBezTo>
                    <a:pt x="2691" y="5188"/>
                    <a:pt x="1796" y="4334"/>
                    <a:pt x="1800" y="3286"/>
                  </a:cubicBezTo>
                  <a:cubicBezTo>
                    <a:pt x="1803" y="2240"/>
                    <a:pt x="2696" y="1395"/>
                    <a:pt x="3800" y="1395"/>
                  </a:cubicBezTo>
                  <a:close/>
                  <a:moveTo>
                    <a:pt x="11540" y="0"/>
                  </a:moveTo>
                  <a:cubicBezTo>
                    <a:pt x="9585" y="0"/>
                    <a:pt x="8402" y="1627"/>
                    <a:pt x="8402" y="1627"/>
                  </a:cubicBezTo>
                  <a:cubicBezTo>
                    <a:pt x="8402" y="1627"/>
                    <a:pt x="7897" y="1459"/>
                    <a:pt x="7442" y="1459"/>
                  </a:cubicBezTo>
                  <a:cubicBezTo>
                    <a:pt x="7400" y="1459"/>
                    <a:pt x="7358" y="1460"/>
                    <a:pt x="7317" y="1463"/>
                  </a:cubicBezTo>
                  <a:cubicBezTo>
                    <a:pt x="6832" y="1501"/>
                    <a:pt x="6402" y="1781"/>
                    <a:pt x="6402" y="1781"/>
                  </a:cubicBezTo>
                  <a:cubicBezTo>
                    <a:pt x="6402" y="1781"/>
                    <a:pt x="5846" y="401"/>
                    <a:pt x="3995" y="401"/>
                  </a:cubicBezTo>
                  <a:cubicBezTo>
                    <a:pt x="3937" y="401"/>
                    <a:pt x="3878" y="402"/>
                    <a:pt x="3818" y="405"/>
                  </a:cubicBezTo>
                  <a:cubicBezTo>
                    <a:pt x="1940" y="491"/>
                    <a:pt x="1056" y="1750"/>
                    <a:pt x="769" y="2232"/>
                  </a:cubicBezTo>
                  <a:cubicBezTo>
                    <a:pt x="690" y="2365"/>
                    <a:pt x="561" y="2457"/>
                    <a:pt x="410" y="2491"/>
                  </a:cubicBezTo>
                  <a:lnTo>
                    <a:pt x="210" y="2532"/>
                  </a:lnTo>
                  <a:cubicBezTo>
                    <a:pt x="87" y="2560"/>
                    <a:pt x="1" y="2678"/>
                    <a:pt x="21" y="2801"/>
                  </a:cubicBezTo>
                  <a:lnTo>
                    <a:pt x="131" y="3515"/>
                  </a:lnTo>
                  <a:cubicBezTo>
                    <a:pt x="148" y="3628"/>
                    <a:pt x="237" y="3720"/>
                    <a:pt x="349" y="3740"/>
                  </a:cubicBezTo>
                  <a:cubicBezTo>
                    <a:pt x="561" y="3778"/>
                    <a:pt x="878" y="3846"/>
                    <a:pt x="922" y="3925"/>
                  </a:cubicBezTo>
                  <a:cubicBezTo>
                    <a:pt x="985" y="4036"/>
                    <a:pt x="1312" y="5917"/>
                    <a:pt x="3695" y="5917"/>
                  </a:cubicBezTo>
                  <a:cubicBezTo>
                    <a:pt x="3805" y="5917"/>
                    <a:pt x="3920" y="5913"/>
                    <a:pt x="4040" y="5905"/>
                  </a:cubicBezTo>
                  <a:cubicBezTo>
                    <a:pt x="5985" y="5765"/>
                    <a:pt x="6569" y="4225"/>
                    <a:pt x="6739" y="3379"/>
                  </a:cubicBezTo>
                  <a:cubicBezTo>
                    <a:pt x="6849" y="2856"/>
                    <a:pt x="7292" y="2453"/>
                    <a:pt x="7821" y="2423"/>
                  </a:cubicBezTo>
                  <a:cubicBezTo>
                    <a:pt x="7841" y="2422"/>
                    <a:pt x="7860" y="2421"/>
                    <a:pt x="7879" y="2421"/>
                  </a:cubicBezTo>
                  <a:cubicBezTo>
                    <a:pt x="8001" y="2421"/>
                    <a:pt x="8124" y="2440"/>
                    <a:pt x="8242" y="2484"/>
                  </a:cubicBezTo>
                  <a:cubicBezTo>
                    <a:pt x="8907" y="2744"/>
                    <a:pt x="9112" y="4703"/>
                    <a:pt x="11085" y="4809"/>
                  </a:cubicBezTo>
                  <a:cubicBezTo>
                    <a:pt x="11172" y="4813"/>
                    <a:pt x="11257" y="4816"/>
                    <a:pt x="11338" y="4816"/>
                  </a:cubicBezTo>
                  <a:cubicBezTo>
                    <a:pt x="13109" y="4816"/>
                    <a:pt x="13686" y="3714"/>
                    <a:pt x="13772" y="2982"/>
                  </a:cubicBezTo>
                  <a:cubicBezTo>
                    <a:pt x="13802" y="2719"/>
                    <a:pt x="13826" y="2549"/>
                    <a:pt x="13843" y="2433"/>
                  </a:cubicBezTo>
                  <a:cubicBezTo>
                    <a:pt x="13857" y="2300"/>
                    <a:pt x="13966" y="2194"/>
                    <a:pt x="14103" y="2180"/>
                  </a:cubicBezTo>
                  <a:lnTo>
                    <a:pt x="14304" y="2163"/>
                  </a:lnTo>
                  <a:cubicBezTo>
                    <a:pt x="14454" y="2150"/>
                    <a:pt x="14567" y="2023"/>
                    <a:pt x="14567" y="1873"/>
                  </a:cubicBezTo>
                  <a:lnTo>
                    <a:pt x="14570" y="1474"/>
                  </a:lnTo>
                  <a:cubicBezTo>
                    <a:pt x="14570" y="1337"/>
                    <a:pt x="14471" y="1218"/>
                    <a:pt x="14338" y="1187"/>
                  </a:cubicBezTo>
                  <a:lnTo>
                    <a:pt x="14010" y="1122"/>
                  </a:lnTo>
                  <a:cubicBezTo>
                    <a:pt x="13942" y="1109"/>
                    <a:pt x="13881" y="1071"/>
                    <a:pt x="13840" y="1016"/>
                  </a:cubicBezTo>
                  <a:cubicBezTo>
                    <a:pt x="13646" y="774"/>
                    <a:pt x="12983" y="77"/>
                    <a:pt x="11744" y="6"/>
                  </a:cubicBezTo>
                  <a:cubicBezTo>
                    <a:pt x="11675" y="2"/>
                    <a:pt x="11607" y="0"/>
                    <a:pt x="11540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 flipH="1">
              <a:off x="6996975" y="3458844"/>
              <a:ext cx="20952" cy="29708"/>
            </a:xfrm>
            <a:custGeom>
              <a:avLst/>
              <a:gdLst/>
              <a:ahLst/>
              <a:cxnLst/>
              <a:rect l="l" t="t" r="r" b="b"/>
              <a:pathLst>
                <a:path w="335" h="475" extrusionOk="0">
                  <a:moveTo>
                    <a:pt x="254" y="0"/>
                  </a:moveTo>
                  <a:cubicBezTo>
                    <a:pt x="240" y="0"/>
                    <a:pt x="225" y="16"/>
                    <a:pt x="232" y="33"/>
                  </a:cubicBezTo>
                  <a:cubicBezTo>
                    <a:pt x="267" y="91"/>
                    <a:pt x="283" y="155"/>
                    <a:pt x="283" y="224"/>
                  </a:cubicBezTo>
                  <a:cubicBezTo>
                    <a:pt x="283" y="282"/>
                    <a:pt x="270" y="401"/>
                    <a:pt x="208" y="425"/>
                  </a:cubicBezTo>
                  <a:cubicBezTo>
                    <a:pt x="195" y="431"/>
                    <a:pt x="184" y="433"/>
                    <a:pt x="175" y="433"/>
                  </a:cubicBezTo>
                  <a:cubicBezTo>
                    <a:pt x="110" y="433"/>
                    <a:pt x="134" y="311"/>
                    <a:pt x="144" y="275"/>
                  </a:cubicBezTo>
                  <a:cubicBezTo>
                    <a:pt x="164" y="210"/>
                    <a:pt x="191" y="142"/>
                    <a:pt x="212" y="77"/>
                  </a:cubicBezTo>
                  <a:cubicBezTo>
                    <a:pt x="218" y="63"/>
                    <a:pt x="205" y="53"/>
                    <a:pt x="193" y="53"/>
                  </a:cubicBezTo>
                  <a:cubicBezTo>
                    <a:pt x="185" y="53"/>
                    <a:pt x="177" y="57"/>
                    <a:pt x="174" y="67"/>
                  </a:cubicBezTo>
                  <a:cubicBezTo>
                    <a:pt x="151" y="126"/>
                    <a:pt x="1" y="475"/>
                    <a:pt x="171" y="475"/>
                  </a:cubicBezTo>
                  <a:cubicBezTo>
                    <a:pt x="178" y="475"/>
                    <a:pt x="184" y="474"/>
                    <a:pt x="191" y="473"/>
                  </a:cubicBezTo>
                  <a:cubicBezTo>
                    <a:pt x="270" y="466"/>
                    <a:pt x="308" y="360"/>
                    <a:pt x="317" y="292"/>
                  </a:cubicBezTo>
                  <a:cubicBezTo>
                    <a:pt x="335" y="196"/>
                    <a:pt x="317" y="97"/>
                    <a:pt x="270" y="9"/>
                  </a:cubicBezTo>
                  <a:cubicBezTo>
                    <a:pt x="266" y="3"/>
                    <a:pt x="260" y="0"/>
                    <a:pt x="254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7"/>
            <p:cNvSpPr/>
            <p:nvPr/>
          </p:nvSpPr>
          <p:spPr>
            <a:xfrm flipH="1">
              <a:off x="6946816" y="3397177"/>
              <a:ext cx="26143" cy="33273"/>
            </a:xfrm>
            <a:custGeom>
              <a:avLst/>
              <a:gdLst/>
              <a:ahLst/>
              <a:cxnLst/>
              <a:rect l="l" t="t" r="r" b="b"/>
              <a:pathLst>
                <a:path w="418" h="532" extrusionOk="0">
                  <a:moveTo>
                    <a:pt x="94" y="1"/>
                  </a:moveTo>
                  <a:cubicBezTo>
                    <a:pt x="71" y="1"/>
                    <a:pt x="65" y="36"/>
                    <a:pt x="90" y="39"/>
                  </a:cubicBezTo>
                  <a:cubicBezTo>
                    <a:pt x="247" y="73"/>
                    <a:pt x="363" y="230"/>
                    <a:pt x="346" y="394"/>
                  </a:cubicBezTo>
                  <a:cubicBezTo>
                    <a:pt x="346" y="415"/>
                    <a:pt x="342" y="456"/>
                    <a:pt x="329" y="469"/>
                  </a:cubicBezTo>
                  <a:cubicBezTo>
                    <a:pt x="316" y="481"/>
                    <a:pt x="301" y="485"/>
                    <a:pt x="285" y="485"/>
                  </a:cubicBezTo>
                  <a:cubicBezTo>
                    <a:pt x="264" y="485"/>
                    <a:pt x="242" y="476"/>
                    <a:pt x="227" y="462"/>
                  </a:cubicBezTo>
                  <a:cubicBezTo>
                    <a:pt x="192" y="435"/>
                    <a:pt x="178" y="401"/>
                    <a:pt x="158" y="363"/>
                  </a:cubicBezTo>
                  <a:cubicBezTo>
                    <a:pt x="131" y="312"/>
                    <a:pt x="97" y="264"/>
                    <a:pt x="35" y="251"/>
                  </a:cubicBezTo>
                  <a:cubicBezTo>
                    <a:pt x="33" y="250"/>
                    <a:pt x="31" y="250"/>
                    <a:pt x="29" y="250"/>
                  </a:cubicBezTo>
                  <a:cubicBezTo>
                    <a:pt x="9" y="250"/>
                    <a:pt x="0" y="285"/>
                    <a:pt x="25" y="289"/>
                  </a:cubicBezTo>
                  <a:cubicBezTo>
                    <a:pt x="134" y="312"/>
                    <a:pt x="137" y="473"/>
                    <a:pt x="237" y="520"/>
                  </a:cubicBezTo>
                  <a:cubicBezTo>
                    <a:pt x="254" y="528"/>
                    <a:pt x="271" y="532"/>
                    <a:pt x="285" y="532"/>
                  </a:cubicBezTo>
                  <a:cubicBezTo>
                    <a:pt x="342" y="532"/>
                    <a:pt x="376" y="480"/>
                    <a:pt x="387" y="418"/>
                  </a:cubicBezTo>
                  <a:cubicBezTo>
                    <a:pt x="418" y="230"/>
                    <a:pt x="285" y="43"/>
                    <a:pt x="101" y="2"/>
                  </a:cubicBezTo>
                  <a:cubicBezTo>
                    <a:pt x="98" y="1"/>
                    <a:pt x="96" y="1"/>
                    <a:pt x="94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7"/>
            <p:cNvSpPr/>
            <p:nvPr/>
          </p:nvSpPr>
          <p:spPr>
            <a:xfrm flipH="1">
              <a:off x="6883836" y="3330257"/>
              <a:ext cx="30959" cy="22828"/>
            </a:xfrm>
            <a:custGeom>
              <a:avLst/>
              <a:gdLst/>
              <a:ahLst/>
              <a:cxnLst/>
              <a:rect l="l" t="t" r="r" b="b"/>
              <a:pathLst>
                <a:path w="495" h="365" extrusionOk="0">
                  <a:moveTo>
                    <a:pt x="221" y="0"/>
                  </a:moveTo>
                  <a:cubicBezTo>
                    <a:pt x="125" y="0"/>
                    <a:pt x="42" y="38"/>
                    <a:pt x="58" y="116"/>
                  </a:cubicBezTo>
                  <a:cubicBezTo>
                    <a:pt x="61" y="127"/>
                    <a:pt x="69" y="132"/>
                    <a:pt x="78" y="132"/>
                  </a:cubicBezTo>
                  <a:cubicBezTo>
                    <a:pt x="90" y="132"/>
                    <a:pt x="103" y="122"/>
                    <a:pt x="99" y="105"/>
                  </a:cubicBezTo>
                  <a:cubicBezTo>
                    <a:pt x="88" y="56"/>
                    <a:pt x="157" y="44"/>
                    <a:pt x="221" y="44"/>
                  </a:cubicBezTo>
                  <a:cubicBezTo>
                    <a:pt x="257" y="44"/>
                    <a:pt x="292" y="48"/>
                    <a:pt x="307" y="51"/>
                  </a:cubicBezTo>
                  <a:cubicBezTo>
                    <a:pt x="386" y="64"/>
                    <a:pt x="464" y="119"/>
                    <a:pt x="433" y="212"/>
                  </a:cubicBezTo>
                  <a:cubicBezTo>
                    <a:pt x="412" y="282"/>
                    <a:pt x="343" y="322"/>
                    <a:pt x="272" y="322"/>
                  </a:cubicBezTo>
                  <a:cubicBezTo>
                    <a:pt x="264" y="322"/>
                    <a:pt x="256" y="322"/>
                    <a:pt x="249" y="321"/>
                  </a:cubicBezTo>
                  <a:cubicBezTo>
                    <a:pt x="164" y="307"/>
                    <a:pt x="96" y="248"/>
                    <a:pt x="41" y="187"/>
                  </a:cubicBezTo>
                  <a:cubicBezTo>
                    <a:pt x="36" y="182"/>
                    <a:pt x="32" y="180"/>
                    <a:pt x="27" y="180"/>
                  </a:cubicBezTo>
                  <a:cubicBezTo>
                    <a:pt x="13" y="180"/>
                    <a:pt x="1" y="199"/>
                    <a:pt x="14" y="215"/>
                  </a:cubicBezTo>
                  <a:cubicBezTo>
                    <a:pt x="78" y="291"/>
                    <a:pt x="173" y="365"/>
                    <a:pt x="276" y="365"/>
                  </a:cubicBezTo>
                  <a:cubicBezTo>
                    <a:pt x="293" y="365"/>
                    <a:pt x="310" y="363"/>
                    <a:pt x="327" y="358"/>
                  </a:cubicBezTo>
                  <a:cubicBezTo>
                    <a:pt x="416" y="338"/>
                    <a:pt x="495" y="245"/>
                    <a:pt x="481" y="150"/>
                  </a:cubicBezTo>
                  <a:cubicBezTo>
                    <a:pt x="468" y="52"/>
                    <a:pt x="335" y="0"/>
                    <a:pt x="22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 flipH="1">
              <a:off x="6727855" y="3362216"/>
              <a:ext cx="23391" cy="27581"/>
            </a:xfrm>
            <a:custGeom>
              <a:avLst/>
              <a:gdLst/>
              <a:ahLst/>
              <a:cxnLst/>
              <a:rect l="l" t="t" r="r" b="b"/>
              <a:pathLst>
                <a:path w="374" h="441" extrusionOk="0">
                  <a:moveTo>
                    <a:pt x="120" y="149"/>
                  </a:moveTo>
                  <a:cubicBezTo>
                    <a:pt x="154" y="154"/>
                    <a:pt x="188" y="168"/>
                    <a:pt x="218" y="188"/>
                  </a:cubicBezTo>
                  <a:cubicBezTo>
                    <a:pt x="255" y="219"/>
                    <a:pt x="334" y="308"/>
                    <a:pt x="304" y="366"/>
                  </a:cubicBezTo>
                  <a:cubicBezTo>
                    <a:pt x="296" y="382"/>
                    <a:pt x="287" y="389"/>
                    <a:pt x="278" y="389"/>
                  </a:cubicBezTo>
                  <a:cubicBezTo>
                    <a:pt x="234" y="389"/>
                    <a:pt x="174" y="254"/>
                    <a:pt x="160" y="226"/>
                  </a:cubicBezTo>
                  <a:cubicBezTo>
                    <a:pt x="147" y="200"/>
                    <a:pt x="133" y="175"/>
                    <a:pt x="120" y="149"/>
                  </a:cubicBezTo>
                  <a:close/>
                  <a:moveTo>
                    <a:pt x="29" y="1"/>
                  </a:moveTo>
                  <a:cubicBezTo>
                    <a:pt x="15" y="1"/>
                    <a:pt x="1" y="15"/>
                    <a:pt x="10" y="32"/>
                  </a:cubicBezTo>
                  <a:cubicBezTo>
                    <a:pt x="24" y="58"/>
                    <a:pt x="38" y="84"/>
                    <a:pt x="52" y="111"/>
                  </a:cubicBezTo>
                  <a:lnTo>
                    <a:pt x="52" y="111"/>
                  </a:lnTo>
                  <a:cubicBezTo>
                    <a:pt x="43" y="112"/>
                    <a:pt x="33" y="114"/>
                    <a:pt x="24" y="117"/>
                  </a:cubicBezTo>
                  <a:cubicBezTo>
                    <a:pt x="2" y="123"/>
                    <a:pt x="8" y="155"/>
                    <a:pt x="31" y="155"/>
                  </a:cubicBezTo>
                  <a:cubicBezTo>
                    <a:pt x="33" y="155"/>
                    <a:pt x="35" y="155"/>
                    <a:pt x="37" y="155"/>
                  </a:cubicBezTo>
                  <a:cubicBezTo>
                    <a:pt x="49" y="151"/>
                    <a:pt x="61" y="149"/>
                    <a:pt x="72" y="148"/>
                  </a:cubicBezTo>
                  <a:lnTo>
                    <a:pt x="72" y="148"/>
                  </a:lnTo>
                  <a:cubicBezTo>
                    <a:pt x="88" y="177"/>
                    <a:pt x="103" y="207"/>
                    <a:pt x="119" y="236"/>
                  </a:cubicBezTo>
                  <a:cubicBezTo>
                    <a:pt x="146" y="291"/>
                    <a:pt x="170" y="352"/>
                    <a:pt x="208" y="400"/>
                  </a:cubicBezTo>
                  <a:cubicBezTo>
                    <a:pt x="229" y="425"/>
                    <a:pt x="258" y="440"/>
                    <a:pt x="284" y="440"/>
                  </a:cubicBezTo>
                  <a:cubicBezTo>
                    <a:pt x="312" y="440"/>
                    <a:pt x="336" y="423"/>
                    <a:pt x="345" y="383"/>
                  </a:cubicBezTo>
                  <a:cubicBezTo>
                    <a:pt x="373" y="239"/>
                    <a:pt x="236" y="117"/>
                    <a:pt x="98" y="109"/>
                  </a:cubicBezTo>
                  <a:lnTo>
                    <a:pt x="98" y="109"/>
                  </a:lnTo>
                  <a:cubicBezTo>
                    <a:pt x="83" y="80"/>
                    <a:pt x="67" y="52"/>
                    <a:pt x="51" y="23"/>
                  </a:cubicBezTo>
                  <a:lnTo>
                    <a:pt x="51" y="23"/>
                  </a:lnTo>
                  <a:cubicBezTo>
                    <a:pt x="49" y="19"/>
                    <a:pt x="46" y="15"/>
                    <a:pt x="44" y="11"/>
                  </a:cubicBezTo>
                  <a:lnTo>
                    <a:pt x="44" y="11"/>
                  </a:lnTo>
                  <a:cubicBezTo>
                    <a:pt x="44" y="11"/>
                    <a:pt x="44" y="11"/>
                    <a:pt x="44" y="11"/>
                  </a:cubicBezTo>
                  <a:cubicBezTo>
                    <a:pt x="41" y="4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 flipH="1">
              <a:off x="6643610" y="3431575"/>
              <a:ext cx="30458" cy="20827"/>
            </a:xfrm>
            <a:custGeom>
              <a:avLst/>
              <a:gdLst/>
              <a:ahLst/>
              <a:cxnLst/>
              <a:rect l="l" t="t" r="r" b="b"/>
              <a:pathLst>
                <a:path w="487" h="333" extrusionOk="0">
                  <a:moveTo>
                    <a:pt x="30" y="0"/>
                  </a:moveTo>
                  <a:cubicBezTo>
                    <a:pt x="10" y="0"/>
                    <a:pt x="0" y="33"/>
                    <a:pt x="25" y="42"/>
                  </a:cubicBezTo>
                  <a:cubicBezTo>
                    <a:pt x="115" y="75"/>
                    <a:pt x="414" y="140"/>
                    <a:pt x="358" y="289"/>
                  </a:cubicBezTo>
                  <a:lnTo>
                    <a:pt x="358" y="289"/>
                  </a:lnTo>
                  <a:cubicBezTo>
                    <a:pt x="266" y="269"/>
                    <a:pt x="189" y="222"/>
                    <a:pt x="124" y="152"/>
                  </a:cubicBezTo>
                  <a:cubicBezTo>
                    <a:pt x="120" y="147"/>
                    <a:pt x="116" y="145"/>
                    <a:pt x="111" y="145"/>
                  </a:cubicBezTo>
                  <a:cubicBezTo>
                    <a:pt x="97" y="145"/>
                    <a:pt x="84" y="166"/>
                    <a:pt x="97" y="182"/>
                  </a:cubicBezTo>
                  <a:cubicBezTo>
                    <a:pt x="168" y="260"/>
                    <a:pt x="258" y="312"/>
                    <a:pt x="363" y="333"/>
                  </a:cubicBezTo>
                  <a:cubicBezTo>
                    <a:pt x="373" y="333"/>
                    <a:pt x="384" y="333"/>
                    <a:pt x="387" y="322"/>
                  </a:cubicBezTo>
                  <a:cubicBezTo>
                    <a:pt x="486" y="120"/>
                    <a:pt x="155" y="46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 flipH="1">
              <a:off x="6677383" y="3568980"/>
              <a:ext cx="34649" cy="18200"/>
            </a:xfrm>
            <a:custGeom>
              <a:avLst/>
              <a:gdLst/>
              <a:ahLst/>
              <a:cxnLst/>
              <a:rect l="l" t="t" r="r" b="b"/>
              <a:pathLst>
                <a:path w="554" h="291" extrusionOk="0">
                  <a:moveTo>
                    <a:pt x="405" y="0"/>
                  </a:moveTo>
                  <a:cubicBezTo>
                    <a:pt x="383" y="0"/>
                    <a:pt x="360" y="7"/>
                    <a:pt x="339" y="23"/>
                  </a:cubicBezTo>
                  <a:cubicBezTo>
                    <a:pt x="322" y="34"/>
                    <a:pt x="333" y="61"/>
                    <a:pt x="348" y="61"/>
                  </a:cubicBezTo>
                  <a:cubicBezTo>
                    <a:pt x="352" y="61"/>
                    <a:pt x="356" y="60"/>
                    <a:pt x="359" y="57"/>
                  </a:cubicBezTo>
                  <a:cubicBezTo>
                    <a:pt x="373" y="48"/>
                    <a:pt x="389" y="44"/>
                    <a:pt x="404" y="44"/>
                  </a:cubicBezTo>
                  <a:cubicBezTo>
                    <a:pt x="447" y="44"/>
                    <a:pt x="488" y="75"/>
                    <a:pt x="476" y="126"/>
                  </a:cubicBezTo>
                  <a:cubicBezTo>
                    <a:pt x="465" y="173"/>
                    <a:pt x="407" y="200"/>
                    <a:pt x="366" y="214"/>
                  </a:cubicBezTo>
                  <a:cubicBezTo>
                    <a:pt x="299" y="238"/>
                    <a:pt x="228" y="248"/>
                    <a:pt x="157" y="248"/>
                  </a:cubicBezTo>
                  <a:cubicBezTo>
                    <a:pt x="120" y="248"/>
                    <a:pt x="84" y="245"/>
                    <a:pt x="49" y="240"/>
                  </a:cubicBezTo>
                  <a:lnTo>
                    <a:pt x="49" y="240"/>
                  </a:lnTo>
                  <a:cubicBezTo>
                    <a:pt x="60" y="131"/>
                    <a:pt x="244" y="148"/>
                    <a:pt x="322" y="118"/>
                  </a:cubicBezTo>
                  <a:cubicBezTo>
                    <a:pt x="343" y="109"/>
                    <a:pt x="337" y="76"/>
                    <a:pt x="319" y="76"/>
                  </a:cubicBezTo>
                  <a:cubicBezTo>
                    <a:pt x="317" y="76"/>
                    <a:pt x="314" y="76"/>
                    <a:pt x="312" y="77"/>
                  </a:cubicBezTo>
                  <a:cubicBezTo>
                    <a:pt x="209" y="115"/>
                    <a:pt x="0" y="98"/>
                    <a:pt x="8" y="258"/>
                  </a:cubicBezTo>
                  <a:cubicBezTo>
                    <a:pt x="8" y="266"/>
                    <a:pt x="11" y="279"/>
                    <a:pt x="21" y="279"/>
                  </a:cubicBezTo>
                  <a:cubicBezTo>
                    <a:pt x="63" y="285"/>
                    <a:pt x="116" y="290"/>
                    <a:pt x="173" y="290"/>
                  </a:cubicBezTo>
                  <a:cubicBezTo>
                    <a:pt x="300" y="290"/>
                    <a:pt x="441" y="265"/>
                    <a:pt x="503" y="170"/>
                  </a:cubicBezTo>
                  <a:cubicBezTo>
                    <a:pt x="553" y="87"/>
                    <a:pt x="483" y="0"/>
                    <a:pt x="405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 flipH="1">
              <a:off x="6780266" y="3624830"/>
              <a:ext cx="30646" cy="9882"/>
            </a:xfrm>
            <a:custGeom>
              <a:avLst/>
              <a:gdLst/>
              <a:ahLst/>
              <a:cxnLst/>
              <a:rect l="l" t="t" r="r" b="b"/>
              <a:pathLst>
                <a:path w="490" h="158" extrusionOk="0">
                  <a:moveTo>
                    <a:pt x="345" y="58"/>
                  </a:moveTo>
                  <a:cubicBezTo>
                    <a:pt x="364" y="58"/>
                    <a:pt x="383" y="59"/>
                    <a:pt x="401" y="61"/>
                  </a:cubicBezTo>
                  <a:lnTo>
                    <a:pt x="401" y="61"/>
                  </a:lnTo>
                  <a:cubicBezTo>
                    <a:pt x="352" y="85"/>
                    <a:pt x="300" y="102"/>
                    <a:pt x="244" y="110"/>
                  </a:cubicBezTo>
                  <a:cubicBezTo>
                    <a:pt x="209" y="117"/>
                    <a:pt x="176" y="117"/>
                    <a:pt x="141" y="117"/>
                  </a:cubicBezTo>
                  <a:cubicBezTo>
                    <a:pt x="137" y="116"/>
                    <a:pt x="132" y="116"/>
                    <a:pt x="129" y="116"/>
                  </a:cubicBezTo>
                  <a:lnTo>
                    <a:pt x="129" y="116"/>
                  </a:lnTo>
                  <a:cubicBezTo>
                    <a:pt x="195" y="77"/>
                    <a:pt x="270" y="58"/>
                    <a:pt x="345" y="58"/>
                  </a:cubicBezTo>
                  <a:close/>
                  <a:moveTo>
                    <a:pt x="102" y="1"/>
                  </a:moveTo>
                  <a:cubicBezTo>
                    <a:pt x="100" y="1"/>
                    <a:pt x="97" y="2"/>
                    <a:pt x="94" y="4"/>
                  </a:cubicBezTo>
                  <a:cubicBezTo>
                    <a:pt x="36" y="36"/>
                    <a:pt x="1" y="99"/>
                    <a:pt x="42" y="132"/>
                  </a:cubicBezTo>
                  <a:lnTo>
                    <a:pt x="42" y="132"/>
                  </a:lnTo>
                  <a:cubicBezTo>
                    <a:pt x="41" y="144"/>
                    <a:pt x="52" y="154"/>
                    <a:pt x="65" y="154"/>
                  </a:cubicBezTo>
                  <a:cubicBezTo>
                    <a:pt x="69" y="154"/>
                    <a:pt x="73" y="153"/>
                    <a:pt x="76" y="151"/>
                  </a:cubicBezTo>
                  <a:cubicBezTo>
                    <a:pt x="77" y="150"/>
                    <a:pt x="78" y="150"/>
                    <a:pt x="79" y="149"/>
                  </a:cubicBezTo>
                  <a:lnTo>
                    <a:pt x="79" y="149"/>
                  </a:lnTo>
                  <a:cubicBezTo>
                    <a:pt x="83" y="150"/>
                    <a:pt x="86" y="150"/>
                    <a:pt x="90" y="151"/>
                  </a:cubicBezTo>
                  <a:cubicBezTo>
                    <a:pt x="117" y="155"/>
                    <a:pt x="144" y="157"/>
                    <a:pt x="171" y="157"/>
                  </a:cubicBezTo>
                  <a:cubicBezTo>
                    <a:pt x="278" y="157"/>
                    <a:pt x="383" y="126"/>
                    <a:pt x="472" y="69"/>
                  </a:cubicBezTo>
                  <a:cubicBezTo>
                    <a:pt x="489" y="62"/>
                    <a:pt x="486" y="38"/>
                    <a:pt x="469" y="31"/>
                  </a:cubicBezTo>
                  <a:cubicBezTo>
                    <a:pt x="429" y="21"/>
                    <a:pt x="388" y="16"/>
                    <a:pt x="348" y="16"/>
                  </a:cubicBezTo>
                  <a:cubicBezTo>
                    <a:pt x="255" y="16"/>
                    <a:pt x="164" y="44"/>
                    <a:pt x="85" y="95"/>
                  </a:cubicBezTo>
                  <a:lnTo>
                    <a:pt x="85" y="95"/>
                  </a:lnTo>
                  <a:cubicBezTo>
                    <a:pt x="84" y="93"/>
                    <a:pt x="84" y="91"/>
                    <a:pt x="83" y="90"/>
                  </a:cubicBezTo>
                  <a:cubicBezTo>
                    <a:pt x="73" y="58"/>
                    <a:pt x="86" y="55"/>
                    <a:pt x="114" y="38"/>
                  </a:cubicBezTo>
                  <a:cubicBezTo>
                    <a:pt x="132" y="30"/>
                    <a:pt x="119" y="1"/>
                    <a:pt x="102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 flipH="1">
              <a:off x="6540353" y="3378164"/>
              <a:ext cx="31334" cy="15573"/>
            </a:xfrm>
            <a:custGeom>
              <a:avLst/>
              <a:gdLst/>
              <a:ahLst/>
              <a:cxnLst/>
              <a:rect l="l" t="t" r="r" b="b"/>
              <a:pathLst>
                <a:path w="501" h="249" extrusionOk="0">
                  <a:moveTo>
                    <a:pt x="130" y="1"/>
                  </a:moveTo>
                  <a:cubicBezTo>
                    <a:pt x="110" y="1"/>
                    <a:pt x="104" y="33"/>
                    <a:pt x="126" y="40"/>
                  </a:cubicBezTo>
                  <a:cubicBezTo>
                    <a:pt x="194" y="56"/>
                    <a:pt x="259" y="73"/>
                    <a:pt x="324" y="90"/>
                  </a:cubicBezTo>
                  <a:cubicBezTo>
                    <a:pt x="344" y="97"/>
                    <a:pt x="371" y="101"/>
                    <a:pt x="389" y="111"/>
                  </a:cubicBezTo>
                  <a:cubicBezTo>
                    <a:pt x="488" y="155"/>
                    <a:pt x="419" y="199"/>
                    <a:pt x="362" y="203"/>
                  </a:cubicBezTo>
                  <a:cubicBezTo>
                    <a:pt x="337" y="205"/>
                    <a:pt x="312" y="206"/>
                    <a:pt x="286" y="206"/>
                  </a:cubicBezTo>
                  <a:cubicBezTo>
                    <a:pt x="199" y="206"/>
                    <a:pt x="110" y="192"/>
                    <a:pt x="44" y="131"/>
                  </a:cubicBezTo>
                  <a:cubicBezTo>
                    <a:pt x="40" y="128"/>
                    <a:pt x="35" y="126"/>
                    <a:pt x="31" y="126"/>
                  </a:cubicBezTo>
                  <a:cubicBezTo>
                    <a:pt x="16" y="126"/>
                    <a:pt x="1" y="146"/>
                    <a:pt x="17" y="158"/>
                  </a:cubicBezTo>
                  <a:cubicBezTo>
                    <a:pt x="75" y="213"/>
                    <a:pt x="143" y="237"/>
                    <a:pt x="222" y="244"/>
                  </a:cubicBezTo>
                  <a:cubicBezTo>
                    <a:pt x="240" y="247"/>
                    <a:pt x="260" y="248"/>
                    <a:pt x="279" y="248"/>
                  </a:cubicBezTo>
                  <a:cubicBezTo>
                    <a:pt x="306" y="248"/>
                    <a:pt x="334" y="246"/>
                    <a:pt x="362" y="244"/>
                  </a:cubicBezTo>
                  <a:cubicBezTo>
                    <a:pt x="389" y="240"/>
                    <a:pt x="433" y="244"/>
                    <a:pt x="457" y="224"/>
                  </a:cubicBezTo>
                  <a:cubicBezTo>
                    <a:pt x="501" y="190"/>
                    <a:pt x="485" y="122"/>
                    <a:pt x="444" y="90"/>
                  </a:cubicBezTo>
                  <a:cubicBezTo>
                    <a:pt x="409" y="67"/>
                    <a:pt x="365" y="60"/>
                    <a:pt x="324" y="49"/>
                  </a:cubicBezTo>
                  <a:cubicBezTo>
                    <a:pt x="262" y="32"/>
                    <a:pt x="201" y="15"/>
                    <a:pt x="136" y="2"/>
                  </a:cubicBezTo>
                  <a:cubicBezTo>
                    <a:pt x="134" y="1"/>
                    <a:pt x="132" y="1"/>
                    <a:pt x="130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 flipH="1">
              <a:off x="6433343" y="3369721"/>
              <a:ext cx="29958" cy="6692"/>
            </a:xfrm>
            <a:custGeom>
              <a:avLst/>
              <a:gdLst/>
              <a:ahLst/>
              <a:cxnLst/>
              <a:rect l="l" t="t" r="r" b="b"/>
              <a:pathLst>
                <a:path w="479" h="107" extrusionOk="0">
                  <a:moveTo>
                    <a:pt x="341" y="0"/>
                  </a:moveTo>
                  <a:cubicBezTo>
                    <a:pt x="231" y="0"/>
                    <a:pt x="122" y="19"/>
                    <a:pt x="17" y="55"/>
                  </a:cubicBezTo>
                  <a:cubicBezTo>
                    <a:pt x="1" y="62"/>
                    <a:pt x="1" y="85"/>
                    <a:pt x="17" y="93"/>
                  </a:cubicBezTo>
                  <a:cubicBezTo>
                    <a:pt x="41" y="102"/>
                    <a:pt x="65" y="106"/>
                    <a:pt x="88" y="106"/>
                  </a:cubicBezTo>
                  <a:cubicBezTo>
                    <a:pt x="125" y="106"/>
                    <a:pt x="160" y="95"/>
                    <a:pt x="192" y="72"/>
                  </a:cubicBezTo>
                  <a:cubicBezTo>
                    <a:pt x="197" y="67"/>
                    <a:pt x="200" y="59"/>
                    <a:pt x="201" y="52"/>
                  </a:cubicBezTo>
                  <a:lnTo>
                    <a:pt x="201" y="52"/>
                  </a:lnTo>
                  <a:cubicBezTo>
                    <a:pt x="248" y="45"/>
                    <a:pt x="295" y="41"/>
                    <a:pt x="343" y="41"/>
                  </a:cubicBezTo>
                  <a:cubicBezTo>
                    <a:pt x="379" y="41"/>
                    <a:pt x="415" y="43"/>
                    <a:pt x="451" y="48"/>
                  </a:cubicBezTo>
                  <a:cubicBezTo>
                    <a:pt x="453" y="48"/>
                    <a:pt x="454" y="48"/>
                    <a:pt x="455" y="48"/>
                  </a:cubicBezTo>
                  <a:cubicBezTo>
                    <a:pt x="478" y="48"/>
                    <a:pt x="477" y="11"/>
                    <a:pt x="451" y="7"/>
                  </a:cubicBezTo>
                  <a:cubicBezTo>
                    <a:pt x="415" y="3"/>
                    <a:pt x="378" y="0"/>
                    <a:pt x="34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 flipH="1">
              <a:off x="6425463" y="3528328"/>
              <a:ext cx="25893" cy="21952"/>
            </a:xfrm>
            <a:custGeom>
              <a:avLst/>
              <a:gdLst/>
              <a:ahLst/>
              <a:cxnLst/>
              <a:rect l="l" t="t" r="r" b="b"/>
              <a:pathLst>
                <a:path w="414" h="351" extrusionOk="0">
                  <a:moveTo>
                    <a:pt x="185" y="1"/>
                  </a:moveTo>
                  <a:cubicBezTo>
                    <a:pt x="182" y="1"/>
                    <a:pt x="178" y="2"/>
                    <a:pt x="174" y="4"/>
                  </a:cubicBezTo>
                  <a:cubicBezTo>
                    <a:pt x="100" y="48"/>
                    <a:pt x="1" y="117"/>
                    <a:pt x="21" y="219"/>
                  </a:cubicBezTo>
                  <a:cubicBezTo>
                    <a:pt x="42" y="321"/>
                    <a:pt x="146" y="351"/>
                    <a:pt x="240" y="351"/>
                  </a:cubicBezTo>
                  <a:cubicBezTo>
                    <a:pt x="255" y="351"/>
                    <a:pt x="270" y="350"/>
                    <a:pt x="284" y="349"/>
                  </a:cubicBezTo>
                  <a:cubicBezTo>
                    <a:pt x="325" y="345"/>
                    <a:pt x="369" y="345"/>
                    <a:pt x="393" y="304"/>
                  </a:cubicBezTo>
                  <a:cubicBezTo>
                    <a:pt x="414" y="267"/>
                    <a:pt x="407" y="219"/>
                    <a:pt x="390" y="182"/>
                  </a:cubicBezTo>
                  <a:cubicBezTo>
                    <a:pt x="359" y="111"/>
                    <a:pt x="290" y="66"/>
                    <a:pt x="217" y="66"/>
                  </a:cubicBezTo>
                  <a:cubicBezTo>
                    <a:pt x="202" y="66"/>
                    <a:pt x="187" y="68"/>
                    <a:pt x="171" y="72"/>
                  </a:cubicBezTo>
                  <a:cubicBezTo>
                    <a:pt x="149" y="79"/>
                    <a:pt x="157" y="113"/>
                    <a:pt x="181" y="113"/>
                  </a:cubicBezTo>
                  <a:cubicBezTo>
                    <a:pt x="182" y="113"/>
                    <a:pt x="184" y="113"/>
                    <a:pt x="185" y="113"/>
                  </a:cubicBezTo>
                  <a:cubicBezTo>
                    <a:pt x="196" y="110"/>
                    <a:pt x="208" y="108"/>
                    <a:pt x="219" y="108"/>
                  </a:cubicBezTo>
                  <a:cubicBezTo>
                    <a:pt x="269" y="108"/>
                    <a:pt x="318" y="137"/>
                    <a:pt x="346" y="182"/>
                  </a:cubicBezTo>
                  <a:cubicBezTo>
                    <a:pt x="376" y="232"/>
                    <a:pt x="376" y="284"/>
                    <a:pt x="294" y="308"/>
                  </a:cubicBezTo>
                  <a:cubicBezTo>
                    <a:pt x="283" y="311"/>
                    <a:pt x="269" y="312"/>
                    <a:pt x="255" y="312"/>
                  </a:cubicBezTo>
                  <a:cubicBezTo>
                    <a:pt x="237" y="312"/>
                    <a:pt x="217" y="310"/>
                    <a:pt x="199" y="308"/>
                  </a:cubicBezTo>
                  <a:cubicBezTo>
                    <a:pt x="124" y="301"/>
                    <a:pt x="35" y="250"/>
                    <a:pt x="66" y="158"/>
                  </a:cubicBezTo>
                  <a:cubicBezTo>
                    <a:pt x="86" y="103"/>
                    <a:pt x="147" y="69"/>
                    <a:pt x="195" y="38"/>
                  </a:cubicBezTo>
                  <a:cubicBezTo>
                    <a:pt x="216" y="29"/>
                    <a:pt x="204" y="1"/>
                    <a:pt x="18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 flipH="1">
              <a:off x="6267043" y="3555346"/>
              <a:ext cx="29520" cy="15761"/>
            </a:xfrm>
            <a:custGeom>
              <a:avLst/>
              <a:gdLst/>
              <a:ahLst/>
              <a:cxnLst/>
              <a:rect l="l" t="t" r="r" b="b"/>
              <a:pathLst>
                <a:path w="472" h="252" extrusionOk="0">
                  <a:moveTo>
                    <a:pt x="316" y="0"/>
                  </a:moveTo>
                  <a:cubicBezTo>
                    <a:pt x="313" y="0"/>
                    <a:pt x="311" y="1"/>
                    <a:pt x="308" y="2"/>
                  </a:cubicBezTo>
                  <a:cubicBezTo>
                    <a:pt x="236" y="29"/>
                    <a:pt x="165" y="57"/>
                    <a:pt x="93" y="84"/>
                  </a:cubicBezTo>
                  <a:cubicBezTo>
                    <a:pt x="59" y="98"/>
                    <a:pt x="14" y="111"/>
                    <a:pt x="11" y="152"/>
                  </a:cubicBezTo>
                  <a:cubicBezTo>
                    <a:pt x="1" y="251"/>
                    <a:pt x="185" y="248"/>
                    <a:pt x="243" y="251"/>
                  </a:cubicBezTo>
                  <a:cubicBezTo>
                    <a:pt x="255" y="251"/>
                    <a:pt x="273" y="252"/>
                    <a:pt x="293" y="252"/>
                  </a:cubicBezTo>
                  <a:cubicBezTo>
                    <a:pt x="365" y="252"/>
                    <a:pt x="471" y="243"/>
                    <a:pt x="469" y="169"/>
                  </a:cubicBezTo>
                  <a:cubicBezTo>
                    <a:pt x="463" y="101"/>
                    <a:pt x="357" y="87"/>
                    <a:pt x="278" y="87"/>
                  </a:cubicBezTo>
                  <a:cubicBezTo>
                    <a:pt x="251" y="87"/>
                    <a:pt x="227" y="89"/>
                    <a:pt x="212" y="90"/>
                  </a:cubicBezTo>
                  <a:cubicBezTo>
                    <a:pt x="185" y="90"/>
                    <a:pt x="185" y="131"/>
                    <a:pt x="212" y="131"/>
                  </a:cubicBezTo>
                  <a:cubicBezTo>
                    <a:pt x="243" y="128"/>
                    <a:pt x="274" y="128"/>
                    <a:pt x="305" y="128"/>
                  </a:cubicBezTo>
                  <a:cubicBezTo>
                    <a:pt x="315" y="131"/>
                    <a:pt x="458" y="142"/>
                    <a:pt x="390" y="200"/>
                  </a:cubicBezTo>
                  <a:cubicBezTo>
                    <a:pt x="379" y="207"/>
                    <a:pt x="321" y="207"/>
                    <a:pt x="305" y="207"/>
                  </a:cubicBezTo>
                  <a:cubicBezTo>
                    <a:pt x="289" y="208"/>
                    <a:pt x="273" y="209"/>
                    <a:pt x="256" y="209"/>
                  </a:cubicBezTo>
                  <a:cubicBezTo>
                    <a:pt x="239" y="209"/>
                    <a:pt x="222" y="208"/>
                    <a:pt x="206" y="207"/>
                  </a:cubicBezTo>
                  <a:cubicBezTo>
                    <a:pt x="198" y="207"/>
                    <a:pt x="187" y="207"/>
                    <a:pt x="176" y="207"/>
                  </a:cubicBezTo>
                  <a:cubicBezTo>
                    <a:pt x="145" y="207"/>
                    <a:pt x="107" y="205"/>
                    <a:pt x="93" y="193"/>
                  </a:cubicBezTo>
                  <a:cubicBezTo>
                    <a:pt x="86" y="172"/>
                    <a:pt x="75" y="156"/>
                    <a:pt x="69" y="139"/>
                  </a:cubicBezTo>
                  <a:cubicBezTo>
                    <a:pt x="86" y="128"/>
                    <a:pt x="106" y="122"/>
                    <a:pt x="127" y="115"/>
                  </a:cubicBezTo>
                  <a:cubicBezTo>
                    <a:pt x="192" y="90"/>
                    <a:pt x="256" y="63"/>
                    <a:pt x="318" y="40"/>
                  </a:cubicBezTo>
                  <a:cubicBezTo>
                    <a:pt x="339" y="30"/>
                    <a:pt x="334" y="0"/>
                    <a:pt x="316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 flipH="1">
              <a:off x="6167538" y="3366031"/>
              <a:ext cx="18575" cy="17324"/>
            </a:xfrm>
            <a:custGeom>
              <a:avLst/>
              <a:gdLst/>
              <a:ahLst/>
              <a:cxnLst/>
              <a:rect l="l" t="t" r="r" b="b"/>
              <a:pathLst>
                <a:path w="297" h="277" extrusionOk="0">
                  <a:moveTo>
                    <a:pt x="203" y="1"/>
                  </a:moveTo>
                  <a:cubicBezTo>
                    <a:pt x="188" y="1"/>
                    <a:pt x="172" y="6"/>
                    <a:pt x="157" y="18"/>
                  </a:cubicBezTo>
                  <a:cubicBezTo>
                    <a:pt x="141" y="31"/>
                    <a:pt x="156" y="51"/>
                    <a:pt x="172" y="51"/>
                  </a:cubicBezTo>
                  <a:cubicBezTo>
                    <a:pt x="177" y="51"/>
                    <a:pt x="182" y="49"/>
                    <a:pt x="187" y="45"/>
                  </a:cubicBezTo>
                  <a:cubicBezTo>
                    <a:pt x="194" y="40"/>
                    <a:pt x="200" y="38"/>
                    <a:pt x="206" y="38"/>
                  </a:cubicBezTo>
                  <a:cubicBezTo>
                    <a:pt x="228" y="38"/>
                    <a:pt x="245" y="68"/>
                    <a:pt x="245" y="90"/>
                  </a:cubicBezTo>
                  <a:cubicBezTo>
                    <a:pt x="249" y="103"/>
                    <a:pt x="245" y="121"/>
                    <a:pt x="239" y="134"/>
                  </a:cubicBezTo>
                  <a:cubicBezTo>
                    <a:pt x="228" y="168"/>
                    <a:pt x="204" y="202"/>
                    <a:pt x="173" y="223"/>
                  </a:cubicBezTo>
                  <a:cubicBezTo>
                    <a:pt x="159" y="231"/>
                    <a:pt x="142" y="236"/>
                    <a:pt x="125" y="236"/>
                  </a:cubicBezTo>
                  <a:cubicBezTo>
                    <a:pt x="107" y="236"/>
                    <a:pt x="89" y="230"/>
                    <a:pt x="75" y="216"/>
                  </a:cubicBezTo>
                  <a:cubicBezTo>
                    <a:pt x="48" y="193"/>
                    <a:pt x="57" y="144"/>
                    <a:pt x="87" y="133"/>
                  </a:cubicBezTo>
                  <a:lnTo>
                    <a:pt x="87" y="133"/>
                  </a:lnTo>
                  <a:cubicBezTo>
                    <a:pt x="88" y="143"/>
                    <a:pt x="88" y="152"/>
                    <a:pt x="88" y="162"/>
                  </a:cubicBezTo>
                  <a:cubicBezTo>
                    <a:pt x="90" y="175"/>
                    <a:pt x="101" y="182"/>
                    <a:pt x="111" y="182"/>
                  </a:cubicBezTo>
                  <a:cubicBezTo>
                    <a:pt x="121" y="182"/>
                    <a:pt x="131" y="175"/>
                    <a:pt x="129" y="162"/>
                  </a:cubicBezTo>
                  <a:cubicBezTo>
                    <a:pt x="129" y="144"/>
                    <a:pt x="129" y="127"/>
                    <a:pt x="126" y="111"/>
                  </a:cubicBezTo>
                  <a:cubicBezTo>
                    <a:pt x="126" y="100"/>
                    <a:pt x="119" y="90"/>
                    <a:pt x="105" y="90"/>
                  </a:cubicBezTo>
                  <a:cubicBezTo>
                    <a:pt x="103" y="90"/>
                    <a:pt x="102" y="90"/>
                    <a:pt x="100" y="90"/>
                  </a:cubicBezTo>
                  <a:cubicBezTo>
                    <a:pt x="41" y="90"/>
                    <a:pt x="0" y="160"/>
                    <a:pt x="23" y="213"/>
                  </a:cubicBezTo>
                  <a:cubicBezTo>
                    <a:pt x="40" y="256"/>
                    <a:pt x="84" y="276"/>
                    <a:pt x="128" y="276"/>
                  </a:cubicBezTo>
                  <a:cubicBezTo>
                    <a:pt x="147" y="276"/>
                    <a:pt x="167" y="272"/>
                    <a:pt x="184" y="264"/>
                  </a:cubicBezTo>
                  <a:cubicBezTo>
                    <a:pt x="245" y="234"/>
                    <a:pt x="296" y="148"/>
                    <a:pt x="286" y="76"/>
                  </a:cubicBezTo>
                  <a:cubicBezTo>
                    <a:pt x="279" y="33"/>
                    <a:pt x="242" y="1"/>
                    <a:pt x="203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 flipH="1">
              <a:off x="6308446" y="3294858"/>
              <a:ext cx="35524" cy="12133"/>
            </a:xfrm>
            <a:custGeom>
              <a:avLst/>
              <a:gdLst/>
              <a:ahLst/>
              <a:cxnLst/>
              <a:rect l="l" t="t" r="r" b="b"/>
              <a:pathLst>
                <a:path w="568" h="194" extrusionOk="0">
                  <a:moveTo>
                    <a:pt x="289" y="0"/>
                  </a:moveTo>
                  <a:cubicBezTo>
                    <a:pt x="188" y="0"/>
                    <a:pt x="87" y="40"/>
                    <a:pt x="11" y="112"/>
                  </a:cubicBezTo>
                  <a:cubicBezTo>
                    <a:pt x="1" y="122"/>
                    <a:pt x="4" y="143"/>
                    <a:pt x="21" y="146"/>
                  </a:cubicBezTo>
                  <a:cubicBezTo>
                    <a:pt x="118" y="167"/>
                    <a:pt x="230" y="193"/>
                    <a:pt x="335" y="193"/>
                  </a:cubicBezTo>
                  <a:cubicBezTo>
                    <a:pt x="363" y="193"/>
                    <a:pt x="390" y="191"/>
                    <a:pt x="417" y="187"/>
                  </a:cubicBezTo>
                  <a:cubicBezTo>
                    <a:pt x="499" y="176"/>
                    <a:pt x="567" y="108"/>
                    <a:pt x="530" y="23"/>
                  </a:cubicBezTo>
                  <a:cubicBezTo>
                    <a:pt x="527" y="16"/>
                    <a:pt x="521" y="13"/>
                    <a:pt x="515" y="13"/>
                  </a:cubicBezTo>
                  <a:cubicBezTo>
                    <a:pt x="502" y="13"/>
                    <a:pt x="489" y="27"/>
                    <a:pt x="496" y="44"/>
                  </a:cubicBezTo>
                  <a:cubicBezTo>
                    <a:pt x="510" y="71"/>
                    <a:pt x="489" y="115"/>
                    <a:pt x="465" y="129"/>
                  </a:cubicBezTo>
                  <a:cubicBezTo>
                    <a:pt x="438" y="146"/>
                    <a:pt x="407" y="149"/>
                    <a:pt x="376" y="149"/>
                  </a:cubicBezTo>
                  <a:cubicBezTo>
                    <a:pt x="342" y="149"/>
                    <a:pt x="305" y="146"/>
                    <a:pt x="271" y="143"/>
                  </a:cubicBezTo>
                  <a:cubicBezTo>
                    <a:pt x="202" y="137"/>
                    <a:pt x="136" y="126"/>
                    <a:pt x="70" y="113"/>
                  </a:cubicBezTo>
                  <a:lnTo>
                    <a:pt x="70" y="113"/>
                  </a:lnTo>
                  <a:cubicBezTo>
                    <a:pt x="135" y="66"/>
                    <a:pt x="212" y="42"/>
                    <a:pt x="290" y="42"/>
                  </a:cubicBezTo>
                  <a:cubicBezTo>
                    <a:pt x="339" y="42"/>
                    <a:pt x="388" y="51"/>
                    <a:pt x="434" y="71"/>
                  </a:cubicBezTo>
                  <a:cubicBezTo>
                    <a:pt x="437" y="72"/>
                    <a:pt x="440" y="72"/>
                    <a:pt x="442" y="72"/>
                  </a:cubicBezTo>
                  <a:cubicBezTo>
                    <a:pt x="460" y="72"/>
                    <a:pt x="466" y="42"/>
                    <a:pt x="444" y="33"/>
                  </a:cubicBezTo>
                  <a:cubicBezTo>
                    <a:pt x="394" y="11"/>
                    <a:pt x="341" y="0"/>
                    <a:pt x="289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 flipH="1">
              <a:off x="6241588" y="3341702"/>
              <a:ext cx="34899" cy="15073"/>
            </a:xfrm>
            <a:custGeom>
              <a:avLst/>
              <a:gdLst/>
              <a:ahLst/>
              <a:cxnLst/>
              <a:rect l="l" t="t" r="r" b="b"/>
              <a:pathLst>
                <a:path w="558" h="241" extrusionOk="0">
                  <a:moveTo>
                    <a:pt x="345" y="1"/>
                  </a:moveTo>
                  <a:cubicBezTo>
                    <a:pt x="338" y="1"/>
                    <a:pt x="331" y="1"/>
                    <a:pt x="325" y="1"/>
                  </a:cubicBezTo>
                  <a:cubicBezTo>
                    <a:pt x="225" y="1"/>
                    <a:pt x="127" y="4"/>
                    <a:pt x="28" y="8"/>
                  </a:cubicBezTo>
                  <a:cubicBezTo>
                    <a:pt x="0" y="8"/>
                    <a:pt x="0" y="49"/>
                    <a:pt x="28" y="49"/>
                  </a:cubicBezTo>
                  <a:cubicBezTo>
                    <a:pt x="127" y="45"/>
                    <a:pt x="225" y="42"/>
                    <a:pt x="325" y="42"/>
                  </a:cubicBezTo>
                  <a:cubicBezTo>
                    <a:pt x="335" y="42"/>
                    <a:pt x="343" y="41"/>
                    <a:pt x="350" y="41"/>
                  </a:cubicBezTo>
                  <a:cubicBezTo>
                    <a:pt x="374" y="41"/>
                    <a:pt x="379" y="45"/>
                    <a:pt x="400" y="83"/>
                  </a:cubicBezTo>
                  <a:cubicBezTo>
                    <a:pt x="430" y="134"/>
                    <a:pt x="420" y="124"/>
                    <a:pt x="379" y="141"/>
                  </a:cubicBezTo>
                  <a:cubicBezTo>
                    <a:pt x="328" y="165"/>
                    <a:pt x="277" y="182"/>
                    <a:pt x="222" y="199"/>
                  </a:cubicBezTo>
                  <a:cubicBezTo>
                    <a:pt x="200" y="205"/>
                    <a:pt x="208" y="241"/>
                    <a:pt x="228" y="241"/>
                  </a:cubicBezTo>
                  <a:cubicBezTo>
                    <a:pt x="229" y="241"/>
                    <a:pt x="231" y="240"/>
                    <a:pt x="233" y="240"/>
                  </a:cubicBezTo>
                  <a:cubicBezTo>
                    <a:pt x="301" y="220"/>
                    <a:pt x="557" y="161"/>
                    <a:pt x="479" y="45"/>
                  </a:cubicBezTo>
                  <a:cubicBezTo>
                    <a:pt x="448" y="3"/>
                    <a:pt x="395" y="1"/>
                    <a:pt x="34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 flipH="1">
              <a:off x="6933119" y="3545152"/>
              <a:ext cx="41966" cy="28082"/>
            </a:xfrm>
            <a:custGeom>
              <a:avLst/>
              <a:gdLst/>
              <a:ahLst/>
              <a:cxnLst/>
              <a:rect l="l" t="t" r="r" b="b"/>
              <a:pathLst>
                <a:path w="671" h="449" extrusionOk="0">
                  <a:moveTo>
                    <a:pt x="381" y="120"/>
                  </a:moveTo>
                  <a:cubicBezTo>
                    <a:pt x="434" y="137"/>
                    <a:pt x="495" y="157"/>
                    <a:pt x="537" y="196"/>
                  </a:cubicBezTo>
                  <a:cubicBezTo>
                    <a:pt x="612" y="267"/>
                    <a:pt x="534" y="360"/>
                    <a:pt x="462" y="390"/>
                  </a:cubicBezTo>
                  <a:cubicBezTo>
                    <a:pt x="434" y="402"/>
                    <a:pt x="401" y="412"/>
                    <a:pt x="368" y="412"/>
                  </a:cubicBezTo>
                  <a:cubicBezTo>
                    <a:pt x="345" y="412"/>
                    <a:pt x="322" y="407"/>
                    <a:pt x="302" y="394"/>
                  </a:cubicBezTo>
                  <a:cubicBezTo>
                    <a:pt x="237" y="356"/>
                    <a:pt x="271" y="267"/>
                    <a:pt x="302" y="212"/>
                  </a:cubicBezTo>
                  <a:cubicBezTo>
                    <a:pt x="323" y="177"/>
                    <a:pt x="350" y="146"/>
                    <a:pt x="381" y="120"/>
                  </a:cubicBezTo>
                  <a:close/>
                  <a:moveTo>
                    <a:pt x="546" y="0"/>
                  </a:moveTo>
                  <a:cubicBezTo>
                    <a:pt x="544" y="0"/>
                    <a:pt x="542" y="1"/>
                    <a:pt x="540" y="1"/>
                  </a:cubicBezTo>
                  <a:cubicBezTo>
                    <a:pt x="479" y="11"/>
                    <a:pt x="421" y="36"/>
                    <a:pt x="371" y="73"/>
                  </a:cubicBezTo>
                  <a:lnTo>
                    <a:pt x="371" y="73"/>
                  </a:lnTo>
                  <a:cubicBezTo>
                    <a:pt x="333" y="65"/>
                    <a:pt x="293" y="61"/>
                    <a:pt x="253" y="61"/>
                  </a:cubicBezTo>
                  <a:cubicBezTo>
                    <a:pt x="173" y="61"/>
                    <a:pt x="94" y="77"/>
                    <a:pt x="22" y="107"/>
                  </a:cubicBezTo>
                  <a:cubicBezTo>
                    <a:pt x="1" y="116"/>
                    <a:pt x="6" y="146"/>
                    <a:pt x="24" y="146"/>
                  </a:cubicBezTo>
                  <a:cubicBezTo>
                    <a:pt x="26" y="146"/>
                    <a:pt x="29" y="146"/>
                    <a:pt x="32" y="144"/>
                  </a:cubicBezTo>
                  <a:cubicBezTo>
                    <a:pt x="101" y="117"/>
                    <a:pt x="174" y="102"/>
                    <a:pt x="246" y="102"/>
                  </a:cubicBezTo>
                  <a:cubicBezTo>
                    <a:pt x="274" y="102"/>
                    <a:pt x="302" y="104"/>
                    <a:pt x="330" y="109"/>
                  </a:cubicBezTo>
                  <a:lnTo>
                    <a:pt x="330" y="109"/>
                  </a:lnTo>
                  <a:cubicBezTo>
                    <a:pt x="284" y="154"/>
                    <a:pt x="250" y="212"/>
                    <a:pt x="233" y="278"/>
                  </a:cubicBezTo>
                  <a:cubicBezTo>
                    <a:pt x="202" y="393"/>
                    <a:pt x="278" y="449"/>
                    <a:pt x="372" y="449"/>
                  </a:cubicBezTo>
                  <a:cubicBezTo>
                    <a:pt x="402" y="449"/>
                    <a:pt x="434" y="443"/>
                    <a:pt x="466" y="431"/>
                  </a:cubicBezTo>
                  <a:cubicBezTo>
                    <a:pt x="588" y="387"/>
                    <a:pt x="670" y="237"/>
                    <a:pt x="537" y="144"/>
                  </a:cubicBezTo>
                  <a:cubicBezTo>
                    <a:pt x="502" y="120"/>
                    <a:pt x="464" y="102"/>
                    <a:pt x="425" y="88"/>
                  </a:cubicBezTo>
                  <a:lnTo>
                    <a:pt x="425" y="88"/>
                  </a:lnTo>
                  <a:cubicBezTo>
                    <a:pt x="463" y="64"/>
                    <a:pt x="506" y="48"/>
                    <a:pt x="551" y="39"/>
                  </a:cubicBezTo>
                  <a:cubicBezTo>
                    <a:pt x="576" y="36"/>
                    <a:pt x="569" y="0"/>
                    <a:pt x="546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 flipH="1">
              <a:off x="7001478" y="3446585"/>
              <a:ext cx="13697" cy="23516"/>
            </a:xfrm>
            <a:custGeom>
              <a:avLst/>
              <a:gdLst/>
              <a:ahLst/>
              <a:cxnLst/>
              <a:rect l="l" t="t" r="r" b="b"/>
              <a:pathLst>
                <a:path w="219" h="376" extrusionOk="0">
                  <a:moveTo>
                    <a:pt x="70" y="0"/>
                  </a:moveTo>
                  <a:cubicBezTo>
                    <a:pt x="54" y="0"/>
                    <a:pt x="38" y="4"/>
                    <a:pt x="21" y="11"/>
                  </a:cubicBezTo>
                  <a:cubicBezTo>
                    <a:pt x="0" y="19"/>
                    <a:pt x="13" y="49"/>
                    <a:pt x="33" y="49"/>
                  </a:cubicBezTo>
                  <a:cubicBezTo>
                    <a:pt x="36" y="49"/>
                    <a:pt x="39" y="49"/>
                    <a:pt x="42" y="48"/>
                  </a:cubicBezTo>
                  <a:cubicBezTo>
                    <a:pt x="56" y="41"/>
                    <a:pt x="68" y="39"/>
                    <a:pt x="79" y="39"/>
                  </a:cubicBezTo>
                  <a:cubicBezTo>
                    <a:pt x="160" y="39"/>
                    <a:pt x="171" y="183"/>
                    <a:pt x="168" y="246"/>
                  </a:cubicBezTo>
                  <a:cubicBezTo>
                    <a:pt x="165" y="273"/>
                    <a:pt x="150" y="330"/>
                    <a:pt x="126" y="330"/>
                  </a:cubicBezTo>
                  <a:cubicBezTo>
                    <a:pt x="119" y="330"/>
                    <a:pt x="111" y="325"/>
                    <a:pt x="103" y="314"/>
                  </a:cubicBezTo>
                  <a:cubicBezTo>
                    <a:pt x="83" y="283"/>
                    <a:pt x="89" y="222"/>
                    <a:pt x="92" y="188"/>
                  </a:cubicBezTo>
                  <a:cubicBezTo>
                    <a:pt x="94" y="176"/>
                    <a:pt x="85" y="170"/>
                    <a:pt x="74" y="170"/>
                  </a:cubicBezTo>
                  <a:cubicBezTo>
                    <a:pt x="64" y="170"/>
                    <a:pt x="53" y="176"/>
                    <a:pt x="51" y="188"/>
                  </a:cubicBezTo>
                  <a:cubicBezTo>
                    <a:pt x="45" y="236"/>
                    <a:pt x="42" y="351"/>
                    <a:pt x="100" y="372"/>
                  </a:cubicBezTo>
                  <a:cubicBezTo>
                    <a:pt x="108" y="375"/>
                    <a:pt x="115" y="376"/>
                    <a:pt x="122" y="376"/>
                  </a:cubicBezTo>
                  <a:cubicBezTo>
                    <a:pt x="170" y="376"/>
                    <a:pt x="199" y="322"/>
                    <a:pt x="205" y="280"/>
                  </a:cubicBezTo>
                  <a:cubicBezTo>
                    <a:pt x="215" y="211"/>
                    <a:pt x="219" y="116"/>
                    <a:pt x="174" y="58"/>
                  </a:cubicBezTo>
                  <a:cubicBezTo>
                    <a:pt x="147" y="21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 flipH="1">
              <a:off x="6962889" y="3393299"/>
              <a:ext cx="17074" cy="25893"/>
            </a:xfrm>
            <a:custGeom>
              <a:avLst/>
              <a:gdLst/>
              <a:ahLst/>
              <a:cxnLst/>
              <a:rect l="l" t="t" r="r" b="b"/>
              <a:pathLst>
                <a:path w="273" h="414" extrusionOk="0">
                  <a:moveTo>
                    <a:pt x="221" y="250"/>
                  </a:moveTo>
                  <a:lnTo>
                    <a:pt x="221" y="250"/>
                  </a:lnTo>
                  <a:cubicBezTo>
                    <a:pt x="219" y="256"/>
                    <a:pt x="218" y="262"/>
                    <a:pt x="216" y="269"/>
                  </a:cubicBezTo>
                  <a:cubicBezTo>
                    <a:pt x="208" y="303"/>
                    <a:pt x="145" y="377"/>
                    <a:pt x="101" y="377"/>
                  </a:cubicBezTo>
                  <a:cubicBezTo>
                    <a:pt x="88" y="377"/>
                    <a:pt x="77" y="370"/>
                    <a:pt x="69" y="354"/>
                  </a:cubicBezTo>
                  <a:cubicBezTo>
                    <a:pt x="45" y="299"/>
                    <a:pt x="164" y="279"/>
                    <a:pt x="199" y="261"/>
                  </a:cubicBezTo>
                  <a:cubicBezTo>
                    <a:pt x="207" y="258"/>
                    <a:pt x="214" y="254"/>
                    <a:pt x="221" y="250"/>
                  </a:cubicBezTo>
                  <a:close/>
                  <a:moveTo>
                    <a:pt x="130" y="1"/>
                  </a:moveTo>
                  <a:cubicBezTo>
                    <a:pt x="122" y="1"/>
                    <a:pt x="113" y="3"/>
                    <a:pt x="103" y="6"/>
                  </a:cubicBezTo>
                  <a:cubicBezTo>
                    <a:pt x="96" y="6"/>
                    <a:pt x="86" y="16"/>
                    <a:pt x="90" y="23"/>
                  </a:cubicBezTo>
                  <a:cubicBezTo>
                    <a:pt x="99" y="105"/>
                    <a:pt x="146" y="168"/>
                    <a:pt x="217" y="201"/>
                  </a:cubicBezTo>
                  <a:lnTo>
                    <a:pt x="217" y="201"/>
                  </a:lnTo>
                  <a:cubicBezTo>
                    <a:pt x="167" y="251"/>
                    <a:pt x="68" y="243"/>
                    <a:pt x="28" y="313"/>
                  </a:cubicBezTo>
                  <a:cubicBezTo>
                    <a:pt x="0" y="364"/>
                    <a:pt x="24" y="405"/>
                    <a:pt x="79" y="412"/>
                  </a:cubicBezTo>
                  <a:cubicBezTo>
                    <a:pt x="88" y="413"/>
                    <a:pt x="97" y="414"/>
                    <a:pt x="105" y="414"/>
                  </a:cubicBezTo>
                  <a:cubicBezTo>
                    <a:pt x="215" y="414"/>
                    <a:pt x="252" y="310"/>
                    <a:pt x="260" y="211"/>
                  </a:cubicBezTo>
                  <a:lnTo>
                    <a:pt x="260" y="211"/>
                  </a:lnTo>
                  <a:cubicBezTo>
                    <a:pt x="262" y="207"/>
                    <a:pt x="265" y="204"/>
                    <a:pt x="267" y="200"/>
                  </a:cubicBezTo>
                  <a:cubicBezTo>
                    <a:pt x="272" y="190"/>
                    <a:pt x="269" y="180"/>
                    <a:pt x="262" y="174"/>
                  </a:cubicBezTo>
                  <a:lnTo>
                    <a:pt x="262" y="174"/>
                  </a:lnTo>
                  <a:cubicBezTo>
                    <a:pt x="263" y="147"/>
                    <a:pt x="262" y="122"/>
                    <a:pt x="260" y="101"/>
                  </a:cubicBezTo>
                  <a:cubicBezTo>
                    <a:pt x="258" y="87"/>
                    <a:pt x="247" y="80"/>
                    <a:pt x="237" y="80"/>
                  </a:cubicBezTo>
                  <a:cubicBezTo>
                    <a:pt x="227" y="80"/>
                    <a:pt x="218" y="87"/>
                    <a:pt x="219" y="101"/>
                  </a:cubicBezTo>
                  <a:cubicBezTo>
                    <a:pt x="220" y="119"/>
                    <a:pt x="222" y="139"/>
                    <a:pt x="224" y="158"/>
                  </a:cubicBezTo>
                  <a:lnTo>
                    <a:pt x="224" y="158"/>
                  </a:lnTo>
                  <a:cubicBezTo>
                    <a:pt x="179" y="136"/>
                    <a:pt x="147" y="97"/>
                    <a:pt x="135" y="49"/>
                  </a:cubicBezTo>
                  <a:lnTo>
                    <a:pt x="135" y="49"/>
                  </a:lnTo>
                  <a:cubicBezTo>
                    <a:pt x="141" y="50"/>
                    <a:pt x="148" y="52"/>
                    <a:pt x="154" y="53"/>
                  </a:cubicBezTo>
                  <a:cubicBezTo>
                    <a:pt x="159" y="58"/>
                    <a:pt x="163" y="60"/>
                    <a:pt x="168" y="60"/>
                  </a:cubicBezTo>
                  <a:cubicBezTo>
                    <a:pt x="183" y="60"/>
                    <a:pt x="197" y="39"/>
                    <a:pt x="181" y="26"/>
                  </a:cubicBezTo>
                  <a:cubicBezTo>
                    <a:pt x="165" y="10"/>
                    <a:pt x="150" y="1"/>
                    <a:pt x="130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 flipH="1">
              <a:off x="6904725" y="3557097"/>
              <a:ext cx="34398" cy="28019"/>
            </a:xfrm>
            <a:custGeom>
              <a:avLst/>
              <a:gdLst/>
              <a:ahLst/>
              <a:cxnLst/>
              <a:rect l="l" t="t" r="r" b="b"/>
              <a:pathLst>
                <a:path w="550" h="448" extrusionOk="0">
                  <a:moveTo>
                    <a:pt x="34" y="1"/>
                  </a:moveTo>
                  <a:cubicBezTo>
                    <a:pt x="9" y="1"/>
                    <a:pt x="1" y="39"/>
                    <a:pt x="27" y="42"/>
                  </a:cubicBezTo>
                  <a:cubicBezTo>
                    <a:pt x="163" y="70"/>
                    <a:pt x="344" y="114"/>
                    <a:pt x="444" y="220"/>
                  </a:cubicBezTo>
                  <a:cubicBezTo>
                    <a:pt x="474" y="254"/>
                    <a:pt x="505" y="298"/>
                    <a:pt x="491" y="343"/>
                  </a:cubicBezTo>
                  <a:cubicBezTo>
                    <a:pt x="476" y="384"/>
                    <a:pt x="432" y="405"/>
                    <a:pt x="391" y="405"/>
                  </a:cubicBezTo>
                  <a:cubicBezTo>
                    <a:pt x="386" y="405"/>
                    <a:pt x="380" y="405"/>
                    <a:pt x="375" y="404"/>
                  </a:cubicBezTo>
                  <a:cubicBezTo>
                    <a:pt x="290" y="390"/>
                    <a:pt x="252" y="308"/>
                    <a:pt x="236" y="234"/>
                  </a:cubicBezTo>
                  <a:cubicBezTo>
                    <a:pt x="233" y="224"/>
                    <a:pt x="224" y="220"/>
                    <a:pt x="216" y="220"/>
                  </a:cubicBezTo>
                  <a:cubicBezTo>
                    <a:pt x="203" y="220"/>
                    <a:pt x="190" y="229"/>
                    <a:pt x="195" y="243"/>
                  </a:cubicBezTo>
                  <a:cubicBezTo>
                    <a:pt x="215" y="329"/>
                    <a:pt x="259" y="418"/>
                    <a:pt x="348" y="442"/>
                  </a:cubicBezTo>
                  <a:cubicBezTo>
                    <a:pt x="362" y="446"/>
                    <a:pt x="377" y="448"/>
                    <a:pt x="391" y="448"/>
                  </a:cubicBezTo>
                  <a:cubicBezTo>
                    <a:pt x="454" y="448"/>
                    <a:pt x="515" y="412"/>
                    <a:pt x="532" y="346"/>
                  </a:cubicBezTo>
                  <a:cubicBezTo>
                    <a:pt x="549" y="257"/>
                    <a:pt x="471" y="179"/>
                    <a:pt x="406" y="138"/>
                  </a:cubicBezTo>
                  <a:cubicBezTo>
                    <a:pt x="297" y="67"/>
                    <a:pt x="163" y="26"/>
                    <a:pt x="37" y="1"/>
                  </a:cubicBezTo>
                  <a:cubicBezTo>
                    <a:pt x="36" y="1"/>
                    <a:pt x="35" y="1"/>
                    <a:pt x="34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 flipH="1">
              <a:off x="6774950" y="3606318"/>
              <a:ext cx="28144" cy="17074"/>
            </a:xfrm>
            <a:custGeom>
              <a:avLst/>
              <a:gdLst/>
              <a:ahLst/>
              <a:cxnLst/>
              <a:rect l="l" t="t" r="r" b="b"/>
              <a:pathLst>
                <a:path w="450" h="273" extrusionOk="0">
                  <a:moveTo>
                    <a:pt x="388" y="0"/>
                  </a:moveTo>
                  <a:cubicBezTo>
                    <a:pt x="353" y="0"/>
                    <a:pt x="322" y="7"/>
                    <a:pt x="286" y="20"/>
                  </a:cubicBezTo>
                  <a:cubicBezTo>
                    <a:pt x="264" y="29"/>
                    <a:pt x="271" y="63"/>
                    <a:pt x="289" y="63"/>
                  </a:cubicBezTo>
                  <a:cubicBezTo>
                    <a:pt x="291" y="63"/>
                    <a:pt x="294" y="62"/>
                    <a:pt x="296" y="61"/>
                  </a:cubicBezTo>
                  <a:cubicBezTo>
                    <a:pt x="329" y="48"/>
                    <a:pt x="360" y="41"/>
                    <a:pt x="392" y="41"/>
                  </a:cubicBezTo>
                  <a:cubicBezTo>
                    <a:pt x="395" y="41"/>
                    <a:pt x="397" y="41"/>
                    <a:pt x="400" y="42"/>
                  </a:cubicBezTo>
                  <a:lnTo>
                    <a:pt x="400" y="42"/>
                  </a:lnTo>
                  <a:cubicBezTo>
                    <a:pt x="381" y="112"/>
                    <a:pt x="333" y="167"/>
                    <a:pt x="265" y="201"/>
                  </a:cubicBezTo>
                  <a:cubicBezTo>
                    <a:pt x="235" y="217"/>
                    <a:pt x="180" y="233"/>
                    <a:pt x="133" y="233"/>
                  </a:cubicBezTo>
                  <a:cubicBezTo>
                    <a:pt x="87" y="233"/>
                    <a:pt x="48" y="218"/>
                    <a:pt x="43" y="173"/>
                  </a:cubicBezTo>
                  <a:cubicBezTo>
                    <a:pt x="41" y="160"/>
                    <a:pt x="30" y="153"/>
                    <a:pt x="20" y="153"/>
                  </a:cubicBezTo>
                  <a:cubicBezTo>
                    <a:pt x="10" y="153"/>
                    <a:pt x="1" y="160"/>
                    <a:pt x="2" y="173"/>
                  </a:cubicBezTo>
                  <a:cubicBezTo>
                    <a:pt x="10" y="238"/>
                    <a:pt x="19" y="252"/>
                    <a:pt x="84" y="266"/>
                  </a:cubicBezTo>
                  <a:cubicBezTo>
                    <a:pt x="103" y="271"/>
                    <a:pt x="122" y="273"/>
                    <a:pt x="142" y="273"/>
                  </a:cubicBezTo>
                  <a:cubicBezTo>
                    <a:pt x="177" y="273"/>
                    <a:pt x="211" y="266"/>
                    <a:pt x="241" y="255"/>
                  </a:cubicBezTo>
                  <a:cubicBezTo>
                    <a:pt x="344" y="222"/>
                    <a:pt x="426" y="136"/>
                    <a:pt x="446" y="30"/>
                  </a:cubicBezTo>
                  <a:cubicBezTo>
                    <a:pt x="449" y="13"/>
                    <a:pt x="440" y="6"/>
                    <a:pt x="426" y="3"/>
                  </a:cubicBezTo>
                  <a:cubicBezTo>
                    <a:pt x="413" y="1"/>
                    <a:pt x="400" y="0"/>
                    <a:pt x="388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 flipH="1">
              <a:off x="6700649" y="3561913"/>
              <a:ext cx="19701" cy="10382"/>
            </a:xfrm>
            <a:custGeom>
              <a:avLst/>
              <a:gdLst/>
              <a:ahLst/>
              <a:cxnLst/>
              <a:rect l="l" t="t" r="r" b="b"/>
              <a:pathLst>
                <a:path w="315" h="166" extrusionOk="0">
                  <a:moveTo>
                    <a:pt x="253" y="47"/>
                  </a:moveTo>
                  <a:cubicBezTo>
                    <a:pt x="259" y="47"/>
                    <a:pt x="265" y="47"/>
                    <a:pt x="272" y="48"/>
                  </a:cubicBezTo>
                  <a:lnTo>
                    <a:pt x="272" y="48"/>
                  </a:lnTo>
                  <a:cubicBezTo>
                    <a:pt x="263" y="88"/>
                    <a:pt x="222" y="109"/>
                    <a:pt x="181" y="118"/>
                  </a:cubicBezTo>
                  <a:lnTo>
                    <a:pt x="181" y="118"/>
                  </a:lnTo>
                  <a:cubicBezTo>
                    <a:pt x="182" y="116"/>
                    <a:pt x="184" y="115"/>
                    <a:pt x="185" y="112"/>
                  </a:cubicBezTo>
                  <a:cubicBezTo>
                    <a:pt x="199" y="95"/>
                    <a:pt x="209" y="78"/>
                    <a:pt x="223" y="58"/>
                  </a:cubicBezTo>
                  <a:cubicBezTo>
                    <a:pt x="225" y="56"/>
                    <a:pt x="226" y="53"/>
                    <a:pt x="226" y="49"/>
                  </a:cubicBezTo>
                  <a:lnTo>
                    <a:pt x="226" y="49"/>
                  </a:lnTo>
                  <a:cubicBezTo>
                    <a:pt x="235" y="48"/>
                    <a:pt x="244" y="47"/>
                    <a:pt x="253" y="47"/>
                  </a:cubicBezTo>
                  <a:close/>
                  <a:moveTo>
                    <a:pt x="102" y="41"/>
                  </a:moveTo>
                  <a:cubicBezTo>
                    <a:pt x="114" y="41"/>
                    <a:pt x="128" y="44"/>
                    <a:pt x="141" y="47"/>
                  </a:cubicBezTo>
                  <a:lnTo>
                    <a:pt x="141" y="47"/>
                  </a:lnTo>
                  <a:cubicBezTo>
                    <a:pt x="132" y="54"/>
                    <a:pt x="124" y="62"/>
                    <a:pt x="117" y="71"/>
                  </a:cubicBezTo>
                  <a:cubicBezTo>
                    <a:pt x="104" y="87"/>
                    <a:pt x="116" y="106"/>
                    <a:pt x="130" y="106"/>
                  </a:cubicBezTo>
                  <a:cubicBezTo>
                    <a:pt x="135" y="106"/>
                    <a:pt x="140" y="104"/>
                    <a:pt x="144" y="98"/>
                  </a:cubicBezTo>
                  <a:cubicBezTo>
                    <a:pt x="146" y="96"/>
                    <a:pt x="149" y="94"/>
                    <a:pt x="151" y="91"/>
                  </a:cubicBezTo>
                  <a:lnTo>
                    <a:pt x="151" y="91"/>
                  </a:lnTo>
                  <a:cubicBezTo>
                    <a:pt x="151" y="92"/>
                    <a:pt x="151" y="92"/>
                    <a:pt x="151" y="92"/>
                  </a:cubicBezTo>
                  <a:cubicBezTo>
                    <a:pt x="141" y="105"/>
                    <a:pt x="148" y="117"/>
                    <a:pt x="159" y="121"/>
                  </a:cubicBezTo>
                  <a:lnTo>
                    <a:pt x="159" y="121"/>
                  </a:lnTo>
                  <a:cubicBezTo>
                    <a:pt x="155" y="122"/>
                    <a:pt x="151" y="122"/>
                    <a:pt x="147" y="122"/>
                  </a:cubicBezTo>
                  <a:cubicBezTo>
                    <a:pt x="142" y="123"/>
                    <a:pt x="135" y="123"/>
                    <a:pt x="126" y="123"/>
                  </a:cubicBezTo>
                  <a:cubicBezTo>
                    <a:pt x="93" y="123"/>
                    <a:pt x="45" y="115"/>
                    <a:pt x="59" y="71"/>
                  </a:cubicBezTo>
                  <a:cubicBezTo>
                    <a:pt x="64" y="49"/>
                    <a:pt x="81" y="41"/>
                    <a:pt x="102" y="41"/>
                  </a:cubicBezTo>
                  <a:close/>
                  <a:moveTo>
                    <a:pt x="105" y="0"/>
                  </a:moveTo>
                  <a:cubicBezTo>
                    <a:pt x="77" y="0"/>
                    <a:pt x="51" y="9"/>
                    <a:pt x="31" y="34"/>
                  </a:cubicBezTo>
                  <a:cubicBezTo>
                    <a:pt x="1" y="75"/>
                    <a:pt x="7" y="129"/>
                    <a:pt x="56" y="149"/>
                  </a:cubicBezTo>
                  <a:cubicBezTo>
                    <a:pt x="78" y="161"/>
                    <a:pt x="106" y="166"/>
                    <a:pt x="135" y="166"/>
                  </a:cubicBezTo>
                  <a:cubicBezTo>
                    <a:pt x="220" y="166"/>
                    <a:pt x="314" y="117"/>
                    <a:pt x="314" y="30"/>
                  </a:cubicBezTo>
                  <a:cubicBezTo>
                    <a:pt x="314" y="20"/>
                    <a:pt x="308" y="13"/>
                    <a:pt x="301" y="10"/>
                  </a:cubicBezTo>
                  <a:cubicBezTo>
                    <a:pt x="287" y="7"/>
                    <a:pt x="272" y="6"/>
                    <a:pt x="258" y="6"/>
                  </a:cubicBezTo>
                  <a:cubicBezTo>
                    <a:pt x="233" y="6"/>
                    <a:pt x="209" y="10"/>
                    <a:pt x="187" y="19"/>
                  </a:cubicBezTo>
                  <a:lnTo>
                    <a:pt x="187" y="19"/>
                  </a:lnTo>
                  <a:cubicBezTo>
                    <a:pt x="161" y="9"/>
                    <a:pt x="132" y="0"/>
                    <a:pt x="105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 flipH="1">
              <a:off x="6643235" y="3453653"/>
              <a:ext cx="23328" cy="17449"/>
            </a:xfrm>
            <a:custGeom>
              <a:avLst/>
              <a:gdLst/>
              <a:ahLst/>
              <a:cxnLst/>
              <a:rect l="l" t="t" r="r" b="b"/>
              <a:pathLst>
                <a:path w="373" h="279" extrusionOk="0">
                  <a:moveTo>
                    <a:pt x="222" y="43"/>
                  </a:moveTo>
                  <a:cubicBezTo>
                    <a:pt x="226" y="43"/>
                    <a:pt x="229" y="43"/>
                    <a:pt x="233" y="43"/>
                  </a:cubicBezTo>
                  <a:lnTo>
                    <a:pt x="233" y="43"/>
                  </a:lnTo>
                  <a:cubicBezTo>
                    <a:pt x="233" y="43"/>
                    <a:pt x="233" y="44"/>
                    <a:pt x="233" y="44"/>
                  </a:cubicBezTo>
                  <a:cubicBezTo>
                    <a:pt x="240" y="98"/>
                    <a:pt x="240" y="170"/>
                    <a:pt x="192" y="211"/>
                  </a:cubicBezTo>
                  <a:cubicBezTo>
                    <a:pt x="174" y="228"/>
                    <a:pt x="150" y="237"/>
                    <a:pt x="128" y="237"/>
                  </a:cubicBezTo>
                  <a:cubicBezTo>
                    <a:pt x="89" y="237"/>
                    <a:pt x="54" y="210"/>
                    <a:pt x="59" y="160"/>
                  </a:cubicBezTo>
                  <a:cubicBezTo>
                    <a:pt x="65" y="67"/>
                    <a:pt x="142" y="43"/>
                    <a:pt x="222" y="43"/>
                  </a:cubicBezTo>
                  <a:close/>
                  <a:moveTo>
                    <a:pt x="220" y="0"/>
                  </a:moveTo>
                  <a:cubicBezTo>
                    <a:pt x="173" y="0"/>
                    <a:pt x="126" y="9"/>
                    <a:pt x="86" y="37"/>
                  </a:cubicBezTo>
                  <a:cubicBezTo>
                    <a:pt x="31" y="71"/>
                    <a:pt x="1" y="150"/>
                    <a:pt x="25" y="215"/>
                  </a:cubicBezTo>
                  <a:cubicBezTo>
                    <a:pt x="41" y="257"/>
                    <a:pt x="83" y="279"/>
                    <a:pt x="126" y="279"/>
                  </a:cubicBezTo>
                  <a:cubicBezTo>
                    <a:pt x="145" y="279"/>
                    <a:pt x="164" y="275"/>
                    <a:pt x="182" y="266"/>
                  </a:cubicBezTo>
                  <a:cubicBezTo>
                    <a:pt x="267" y="229"/>
                    <a:pt x="284" y="128"/>
                    <a:pt x="274" y="46"/>
                  </a:cubicBezTo>
                  <a:lnTo>
                    <a:pt x="274" y="46"/>
                  </a:lnTo>
                  <a:cubicBezTo>
                    <a:pt x="291" y="48"/>
                    <a:pt x="308" y="50"/>
                    <a:pt x="324" y="53"/>
                  </a:cubicBezTo>
                  <a:lnTo>
                    <a:pt x="324" y="53"/>
                  </a:lnTo>
                  <a:cubicBezTo>
                    <a:pt x="322" y="62"/>
                    <a:pt x="320" y="71"/>
                    <a:pt x="318" y="78"/>
                  </a:cubicBezTo>
                  <a:cubicBezTo>
                    <a:pt x="314" y="94"/>
                    <a:pt x="327" y="104"/>
                    <a:pt x="339" y="104"/>
                  </a:cubicBezTo>
                  <a:cubicBezTo>
                    <a:pt x="348" y="104"/>
                    <a:pt x="356" y="100"/>
                    <a:pt x="359" y="89"/>
                  </a:cubicBezTo>
                  <a:cubicBezTo>
                    <a:pt x="363" y="75"/>
                    <a:pt x="366" y="57"/>
                    <a:pt x="370" y="41"/>
                  </a:cubicBezTo>
                  <a:cubicBezTo>
                    <a:pt x="373" y="30"/>
                    <a:pt x="366" y="21"/>
                    <a:pt x="356" y="16"/>
                  </a:cubicBezTo>
                  <a:cubicBezTo>
                    <a:pt x="312" y="8"/>
                    <a:pt x="266" y="0"/>
                    <a:pt x="22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 flipH="1">
              <a:off x="6534974" y="3377539"/>
              <a:ext cx="36587" cy="12884"/>
            </a:xfrm>
            <a:custGeom>
              <a:avLst/>
              <a:gdLst/>
              <a:ahLst/>
              <a:cxnLst/>
              <a:rect l="l" t="t" r="r" b="b"/>
              <a:pathLst>
                <a:path w="585" h="206" extrusionOk="0">
                  <a:moveTo>
                    <a:pt x="337" y="1"/>
                  </a:moveTo>
                  <a:cubicBezTo>
                    <a:pt x="300" y="1"/>
                    <a:pt x="265" y="4"/>
                    <a:pt x="237" y="9"/>
                  </a:cubicBezTo>
                  <a:cubicBezTo>
                    <a:pt x="213" y="12"/>
                    <a:pt x="222" y="50"/>
                    <a:pt x="247" y="50"/>
                  </a:cubicBezTo>
                  <a:cubicBezTo>
                    <a:pt x="248" y="50"/>
                    <a:pt x="249" y="50"/>
                    <a:pt x="250" y="50"/>
                  </a:cubicBezTo>
                  <a:cubicBezTo>
                    <a:pt x="275" y="45"/>
                    <a:pt x="301" y="42"/>
                    <a:pt x="327" y="42"/>
                  </a:cubicBezTo>
                  <a:cubicBezTo>
                    <a:pt x="359" y="42"/>
                    <a:pt x="392" y="47"/>
                    <a:pt x="424" y="56"/>
                  </a:cubicBezTo>
                  <a:cubicBezTo>
                    <a:pt x="437" y="59"/>
                    <a:pt x="489" y="70"/>
                    <a:pt x="499" y="83"/>
                  </a:cubicBezTo>
                  <a:cubicBezTo>
                    <a:pt x="527" y="132"/>
                    <a:pt x="451" y="141"/>
                    <a:pt x="431" y="148"/>
                  </a:cubicBezTo>
                  <a:cubicBezTo>
                    <a:pt x="373" y="159"/>
                    <a:pt x="315" y="162"/>
                    <a:pt x="257" y="162"/>
                  </a:cubicBezTo>
                  <a:cubicBezTo>
                    <a:pt x="237" y="162"/>
                    <a:pt x="212" y="159"/>
                    <a:pt x="192" y="159"/>
                  </a:cubicBezTo>
                  <a:cubicBezTo>
                    <a:pt x="171" y="155"/>
                    <a:pt x="155" y="152"/>
                    <a:pt x="134" y="148"/>
                  </a:cubicBezTo>
                  <a:cubicBezTo>
                    <a:pt x="110" y="148"/>
                    <a:pt x="93" y="138"/>
                    <a:pt x="79" y="121"/>
                  </a:cubicBezTo>
                  <a:cubicBezTo>
                    <a:pt x="100" y="109"/>
                    <a:pt x="87" y="81"/>
                    <a:pt x="68" y="81"/>
                  </a:cubicBezTo>
                  <a:cubicBezTo>
                    <a:pt x="65" y="81"/>
                    <a:pt x="62" y="82"/>
                    <a:pt x="59" y="83"/>
                  </a:cubicBezTo>
                  <a:cubicBezTo>
                    <a:pt x="1" y="118"/>
                    <a:pt x="56" y="172"/>
                    <a:pt x="97" y="182"/>
                  </a:cubicBezTo>
                  <a:cubicBezTo>
                    <a:pt x="153" y="197"/>
                    <a:pt x="218" y="205"/>
                    <a:pt x="282" y="205"/>
                  </a:cubicBezTo>
                  <a:cubicBezTo>
                    <a:pt x="350" y="205"/>
                    <a:pt x="418" y="197"/>
                    <a:pt x="475" y="179"/>
                  </a:cubicBezTo>
                  <a:cubicBezTo>
                    <a:pt x="527" y="162"/>
                    <a:pt x="585" y="111"/>
                    <a:pt x="533" y="59"/>
                  </a:cubicBezTo>
                  <a:cubicBezTo>
                    <a:pt x="488" y="14"/>
                    <a:pt x="409" y="1"/>
                    <a:pt x="33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 flipH="1">
              <a:off x="6485628" y="3455967"/>
              <a:ext cx="30646" cy="26581"/>
            </a:xfrm>
            <a:custGeom>
              <a:avLst/>
              <a:gdLst/>
              <a:ahLst/>
              <a:cxnLst/>
              <a:rect l="l" t="t" r="r" b="b"/>
              <a:pathLst>
                <a:path w="490" h="425" extrusionOk="0">
                  <a:moveTo>
                    <a:pt x="320" y="129"/>
                  </a:moveTo>
                  <a:cubicBezTo>
                    <a:pt x="371" y="129"/>
                    <a:pt x="413" y="163"/>
                    <a:pt x="410" y="225"/>
                  </a:cubicBezTo>
                  <a:cubicBezTo>
                    <a:pt x="407" y="335"/>
                    <a:pt x="288" y="369"/>
                    <a:pt x="196" y="379"/>
                  </a:cubicBezTo>
                  <a:cubicBezTo>
                    <a:pt x="178" y="381"/>
                    <a:pt x="154" y="385"/>
                    <a:pt x="131" y="385"/>
                  </a:cubicBezTo>
                  <a:cubicBezTo>
                    <a:pt x="106" y="385"/>
                    <a:pt x="82" y="380"/>
                    <a:pt x="70" y="362"/>
                  </a:cubicBezTo>
                  <a:cubicBezTo>
                    <a:pt x="36" y="312"/>
                    <a:pt x="89" y="259"/>
                    <a:pt x="132" y="227"/>
                  </a:cubicBezTo>
                  <a:lnTo>
                    <a:pt x="132" y="227"/>
                  </a:lnTo>
                  <a:cubicBezTo>
                    <a:pt x="139" y="235"/>
                    <a:pt x="148" y="240"/>
                    <a:pt x="158" y="240"/>
                  </a:cubicBezTo>
                  <a:cubicBezTo>
                    <a:pt x="167" y="240"/>
                    <a:pt x="177" y="236"/>
                    <a:pt x="185" y="225"/>
                  </a:cubicBezTo>
                  <a:cubicBezTo>
                    <a:pt x="196" y="215"/>
                    <a:pt x="189" y="198"/>
                    <a:pt x="178" y="193"/>
                  </a:cubicBezTo>
                  <a:lnTo>
                    <a:pt x="178" y="193"/>
                  </a:lnTo>
                  <a:cubicBezTo>
                    <a:pt x="194" y="180"/>
                    <a:pt x="210" y="168"/>
                    <a:pt x="227" y="156"/>
                  </a:cubicBezTo>
                  <a:lnTo>
                    <a:pt x="227" y="156"/>
                  </a:lnTo>
                  <a:cubicBezTo>
                    <a:pt x="249" y="146"/>
                    <a:pt x="272" y="138"/>
                    <a:pt x="288" y="133"/>
                  </a:cubicBezTo>
                  <a:cubicBezTo>
                    <a:pt x="299" y="131"/>
                    <a:pt x="309" y="129"/>
                    <a:pt x="320" y="129"/>
                  </a:cubicBezTo>
                  <a:close/>
                  <a:moveTo>
                    <a:pt x="403" y="1"/>
                  </a:moveTo>
                  <a:cubicBezTo>
                    <a:pt x="400" y="1"/>
                    <a:pt x="397" y="2"/>
                    <a:pt x="393" y="4"/>
                  </a:cubicBezTo>
                  <a:cubicBezTo>
                    <a:pt x="331" y="38"/>
                    <a:pt x="270" y="75"/>
                    <a:pt x="211" y="116"/>
                  </a:cubicBezTo>
                  <a:lnTo>
                    <a:pt x="211" y="116"/>
                  </a:lnTo>
                  <a:cubicBezTo>
                    <a:pt x="178" y="131"/>
                    <a:pt x="145" y="152"/>
                    <a:pt x="131" y="176"/>
                  </a:cubicBezTo>
                  <a:lnTo>
                    <a:pt x="131" y="176"/>
                  </a:lnTo>
                  <a:cubicBezTo>
                    <a:pt x="124" y="181"/>
                    <a:pt x="117" y="186"/>
                    <a:pt x="111" y="192"/>
                  </a:cubicBezTo>
                  <a:cubicBezTo>
                    <a:pt x="59" y="233"/>
                    <a:pt x="1" y="291"/>
                    <a:pt x="25" y="362"/>
                  </a:cubicBezTo>
                  <a:cubicBezTo>
                    <a:pt x="42" y="413"/>
                    <a:pt x="84" y="424"/>
                    <a:pt x="129" y="424"/>
                  </a:cubicBezTo>
                  <a:cubicBezTo>
                    <a:pt x="148" y="424"/>
                    <a:pt x="167" y="422"/>
                    <a:pt x="185" y="420"/>
                  </a:cubicBezTo>
                  <a:cubicBezTo>
                    <a:pt x="264" y="414"/>
                    <a:pt x="352" y="396"/>
                    <a:pt x="407" y="335"/>
                  </a:cubicBezTo>
                  <a:cubicBezTo>
                    <a:pt x="489" y="243"/>
                    <a:pt x="454" y="93"/>
                    <a:pt x="330" y="88"/>
                  </a:cubicBezTo>
                  <a:lnTo>
                    <a:pt x="330" y="88"/>
                  </a:lnTo>
                  <a:cubicBezTo>
                    <a:pt x="358" y="71"/>
                    <a:pt x="386" y="54"/>
                    <a:pt x="414" y="38"/>
                  </a:cubicBezTo>
                  <a:cubicBezTo>
                    <a:pt x="431" y="27"/>
                    <a:pt x="419" y="1"/>
                    <a:pt x="403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 flipH="1">
              <a:off x="6402197" y="3509753"/>
              <a:ext cx="38276" cy="20702"/>
            </a:xfrm>
            <a:custGeom>
              <a:avLst/>
              <a:gdLst/>
              <a:ahLst/>
              <a:cxnLst/>
              <a:rect l="l" t="t" r="r" b="b"/>
              <a:pathLst>
                <a:path w="612" h="331" extrusionOk="0">
                  <a:moveTo>
                    <a:pt x="260" y="0"/>
                  </a:moveTo>
                  <a:cubicBezTo>
                    <a:pt x="154" y="4"/>
                    <a:pt x="8" y="38"/>
                    <a:pt x="5" y="168"/>
                  </a:cubicBezTo>
                  <a:cubicBezTo>
                    <a:pt x="0" y="266"/>
                    <a:pt x="103" y="318"/>
                    <a:pt x="189" y="328"/>
                  </a:cubicBezTo>
                  <a:cubicBezTo>
                    <a:pt x="205" y="330"/>
                    <a:pt x="223" y="330"/>
                    <a:pt x="243" y="330"/>
                  </a:cubicBezTo>
                  <a:cubicBezTo>
                    <a:pt x="349" y="330"/>
                    <a:pt x="490" y="303"/>
                    <a:pt x="550" y="222"/>
                  </a:cubicBezTo>
                  <a:cubicBezTo>
                    <a:pt x="612" y="134"/>
                    <a:pt x="513" y="62"/>
                    <a:pt x="441" y="31"/>
                  </a:cubicBezTo>
                  <a:cubicBezTo>
                    <a:pt x="438" y="30"/>
                    <a:pt x="435" y="29"/>
                    <a:pt x="432" y="29"/>
                  </a:cubicBezTo>
                  <a:cubicBezTo>
                    <a:pt x="412" y="29"/>
                    <a:pt x="397" y="56"/>
                    <a:pt x="417" y="66"/>
                  </a:cubicBezTo>
                  <a:cubicBezTo>
                    <a:pt x="445" y="79"/>
                    <a:pt x="472" y="89"/>
                    <a:pt x="492" y="110"/>
                  </a:cubicBezTo>
                  <a:cubicBezTo>
                    <a:pt x="537" y="148"/>
                    <a:pt x="520" y="205"/>
                    <a:pt x="476" y="233"/>
                  </a:cubicBezTo>
                  <a:cubicBezTo>
                    <a:pt x="410" y="270"/>
                    <a:pt x="326" y="287"/>
                    <a:pt x="250" y="287"/>
                  </a:cubicBezTo>
                  <a:cubicBezTo>
                    <a:pt x="242" y="287"/>
                    <a:pt x="234" y="287"/>
                    <a:pt x="226" y="287"/>
                  </a:cubicBezTo>
                  <a:cubicBezTo>
                    <a:pt x="164" y="287"/>
                    <a:pt x="69" y="271"/>
                    <a:pt x="49" y="198"/>
                  </a:cubicBezTo>
                  <a:cubicBezTo>
                    <a:pt x="8" y="79"/>
                    <a:pt x="175" y="45"/>
                    <a:pt x="260" y="41"/>
                  </a:cubicBezTo>
                  <a:cubicBezTo>
                    <a:pt x="284" y="41"/>
                    <a:pt x="284" y="0"/>
                    <a:pt x="26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 flipH="1">
              <a:off x="6270858" y="3543213"/>
              <a:ext cx="48533" cy="16449"/>
            </a:xfrm>
            <a:custGeom>
              <a:avLst/>
              <a:gdLst/>
              <a:ahLst/>
              <a:cxnLst/>
              <a:rect l="l" t="t" r="r" b="b"/>
              <a:pathLst>
                <a:path w="776" h="263" extrusionOk="0">
                  <a:moveTo>
                    <a:pt x="396" y="0"/>
                  </a:moveTo>
                  <a:cubicBezTo>
                    <a:pt x="377" y="0"/>
                    <a:pt x="372" y="33"/>
                    <a:pt x="393" y="39"/>
                  </a:cubicBezTo>
                  <a:cubicBezTo>
                    <a:pt x="444" y="56"/>
                    <a:pt x="492" y="70"/>
                    <a:pt x="543" y="87"/>
                  </a:cubicBezTo>
                  <a:cubicBezTo>
                    <a:pt x="580" y="100"/>
                    <a:pt x="635" y="107"/>
                    <a:pt x="670" y="128"/>
                  </a:cubicBezTo>
                  <a:cubicBezTo>
                    <a:pt x="761" y="189"/>
                    <a:pt x="642" y="213"/>
                    <a:pt x="604" y="213"/>
                  </a:cubicBezTo>
                  <a:cubicBezTo>
                    <a:pt x="567" y="216"/>
                    <a:pt x="530" y="216"/>
                    <a:pt x="492" y="216"/>
                  </a:cubicBezTo>
                  <a:cubicBezTo>
                    <a:pt x="331" y="216"/>
                    <a:pt x="161" y="193"/>
                    <a:pt x="45" y="73"/>
                  </a:cubicBezTo>
                  <a:cubicBezTo>
                    <a:pt x="40" y="69"/>
                    <a:pt x="35" y="68"/>
                    <a:pt x="31" y="68"/>
                  </a:cubicBezTo>
                  <a:cubicBezTo>
                    <a:pt x="14" y="68"/>
                    <a:pt x="1" y="88"/>
                    <a:pt x="14" y="104"/>
                  </a:cubicBezTo>
                  <a:cubicBezTo>
                    <a:pt x="135" y="225"/>
                    <a:pt x="318" y="263"/>
                    <a:pt x="490" y="263"/>
                  </a:cubicBezTo>
                  <a:cubicBezTo>
                    <a:pt x="541" y="263"/>
                    <a:pt x="591" y="260"/>
                    <a:pt x="639" y="254"/>
                  </a:cubicBezTo>
                  <a:cubicBezTo>
                    <a:pt x="697" y="248"/>
                    <a:pt x="775" y="210"/>
                    <a:pt x="741" y="138"/>
                  </a:cubicBezTo>
                  <a:cubicBezTo>
                    <a:pt x="724" y="100"/>
                    <a:pt x="676" y="87"/>
                    <a:pt x="642" y="73"/>
                  </a:cubicBezTo>
                  <a:cubicBezTo>
                    <a:pt x="563" y="49"/>
                    <a:pt x="481" y="26"/>
                    <a:pt x="403" y="2"/>
                  </a:cubicBezTo>
                  <a:cubicBezTo>
                    <a:pt x="401" y="1"/>
                    <a:pt x="398" y="0"/>
                    <a:pt x="396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7"/>
            <p:cNvSpPr/>
            <p:nvPr/>
          </p:nvSpPr>
          <p:spPr>
            <a:xfrm flipH="1">
              <a:off x="6166600" y="3386983"/>
              <a:ext cx="17700" cy="11758"/>
            </a:xfrm>
            <a:custGeom>
              <a:avLst/>
              <a:gdLst/>
              <a:ahLst/>
              <a:cxnLst/>
              <a:rect l="l" t="t" r="r" b="b"/>
              <a:pathLst>
                <a:path w="283" h="188" extrusionOk="0">
                  <a:moveTo>
                    <a:pt x="124" y="140"/>
                  </a:moveTo>
                  <a:cubicBezTo>
                    <a:pt x="123" y="141"/>
                    <a:pt x="123" y="141"/>
                    <a:pt x="122" y="142"/>
                  </a:cubicBezTo>
                  <a:lnTo>
                    <a:pt x="122" y="142"/>
                  </a:lnTo>
                  <a:cubicBezTo>
                    <a:pt x="123" y="141"/>
                    <a:pt x="123" y="141"/>
                    <a:pt x="124" y="140"/>
                  </a:cubicBezTo>
                  <a:close/>
                  <a:moveTo>
                    <a:pt x="147" y="1"/>
                  </a:moveTo>
                  <a:cubicBezTo>
                    <a:pt x="113" y="1"/>
                    <a:pt x="78" y="10"/>
                    <a:pt x="49" y="38"/>
                  </a:cubicBezTo>
                  <a:cubicBezTo>
                    <a:pt x="11" y="72"/>
                    <a:pt x="1" y="134"/>
                    <a:pt x="46" y="168"/>
                  </a:cubicBezTo>
                  <a:cubicBezTo>
                    <a:pt x="61" y="180"/>
                    <a:pt x="82" y="187"/>
                    <a:pt x="102" y="187"/>
                  </a:cubicBezTo>
                  <a:cubicBezTo>
                    <a:pt x="123" y="187"/>
                    <a:pt x="143" y="180"/>
                    <a:pt x="155" y="161"/>
                  </a:cubicBezTo>
                  <a:cubicBezTo>
                    <a:pt x="177" y="128"/>
                    <a:pt x="152" y="97"/>
                    <a:pt x="123" y="97"/>
                  </a:cubicBezTo>
                  <a:cubicBezTo>
                    <a:pt x="113" y="97"/>
                    <a:pt x="102" y="101"/>
                    <a:pt x="93" y="110"/>
                  </a:cubicBezTo>
                  <a:cubicBezTo>
                    <a:pt x="82" y="124"/>
                    <a:pt x="90" y="141"/>
                    <a:pt x="103" y="146"/>
                  </a:cubicBezTo>
                  <a:lnTo>
                    <a:pt x="103" y="146"/>
                  </a:lnTo>
                  <a:cubicBezTo>
                    <a:pt x="93" y="145"/>
                    <a:pt x="82" y="143"/>
                    <a:pt x="76" y="140"/>
                  </a:cubicBezTo>
                  <a:cubicBezTo>
                    <a:pt x="49" y="124"/>
                    <a:pt x="56" y="93"/>
                    <a:pt x="73" y="72"/>
                  </a:cubicBezTo>
                  <a:cubicBezTo>
                    <a:pt x="94" y="49"/>
                    <a:pt x="121" y="42"/>
                    <a:pt x="150" y="42"/>
                  </a:cubicBezTo>
                  <a:cubicBezTo>
                    <a:pt x="184" y="42"/>
                    <a:pt x="221" y="53"/>
                    <a:pt x="251" y="62"/>
                  </a:cubicBezTo>
                  <a:cubicBezTo>
                    <a:pt x="253" y="63"/>
                    <a:pt x="254" y="63"/>
                    <a:pt x="256" y="63"/>
                  </a:cubicBezTo>
                  <a:cubicBezTo>
                    <a:pt x="276" y="63"/>
                    <a:pt x="282" y="31"/>
                    <a:pt x="261" y="25"/>
                  </a:cubicBezTo>
                  <a:cubicBezTo>
                    <a:pt x="225" y="12"/>
                    <a:pt x="186" y="1"/>
                    <a:pt x="14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7"/>
            <p:cNvSpPr/>
            <p:nvPr/>
          </p:nvSpPr>
          <p:spPr>
            <a:xfrm flipH="1">
              <a:off x="6306757" y="3276596"/>
              <a:ext cx="30145" cy="19763"/>
            </a:xfrm>
            <a:custGeom>
              <a:avLst/>
              <a:gdLst/>
              <a:ahLst/>
              <a:cxnLst/>
              <a:rect l="l" t="t" r="r" b="b"/>
              <a:pathLst>
                <a:path w="482" h="316" extrusionOk="0">
                  <a:moveTo>
                    <a:pt x="218" y="1"/>
                  </a:moveTo>
                  <a:cubicBezTo>
                    <a:pt x="150" y="1"/>
                    <a:pt x="82" y="18"/>
                    <a:pt x="21" y="46"/>
                  </a:cubicBezTo>
                  <a:cubicBezTo>
                    <a:pt x="0" y="54"/>
                    <a:pt x="13" y="81"/>
                    <a:pt x="32" y="81"/>
                  </a:cubicBezTo>
                  <a:cubicBezTo>
                    <a:pt x="35" y="81"/>
                    <a:pt x="38" y="81"/>
                    <a:pt x="41" y="79"/>
                  </a:cubicBezTo>
                  <a:cubicBezTo>
                    <a:pt x="94" y="57"/>
                    <a:pt x="161" y="40"/>
                    <a:pt x="225" y="40"/>
                  </a:cubicBezTo>
                  <a:cubicBezTo>
                    <a:pt x="297" y="40"/>
                    <a:pt x="366" y="61"/>
                    <a:pt x="413" y="117"/>
                  </a:cubicBezTo>
                  <a:cubicBezTo>
                    <a:pt x="471" y="192"/>
                    <a:pt x="413" y="274"/>
                    <a:pt x="328" y="274"/>
                  </a:cubicBezTo>
                  <a:cubicBezTo>
                    <a:pt x="257" y="271"/>
                    <a:pt x="205" y="209"/>
                    <a:pt x="167" y="151"/>
                  </a:cubicBezTo>
                  <a:cubicBezTo>
                    <a:pt x="164" y="145"/>
                    <a:pt x="158" y="143"/>
                    <a:pt x="152" y="143"/>
                  </a:cubicBezTo>
                  <a:cubicBezTo>
                    <a:pt x="138" y="143"/>
                    <a:pt x="124" y="157"/>
                    <a:pt x="134" y="172"/>
                  </a:cubicBezTo>
                  <a:cubicBezTo>
                    <a:pt x="178" y="246"/>
                    <a:pt x="246" y="315"/>
                    <a:pt x="339" y="315"/>
                  </a:cubicBezTo>
                  <a:cubicBezTo>
                    <a:pt x="410" y="312"/>
                    <a:pt x="482" y="260"/>
                    <a:pt x="482" y="182"/>
                  </a:cubicBezTo>
                  <a:cubicBezTo>
                    <a:pt x="479" y="103"/>
                    <a:pt x="407" y="46"/>
                    <a:pt x="339" y="21"/>
                  </a:cubicBezTo>
                  <a:cubicBezTo>
                    <a:pt x="300" y="7"/>
                    <a:pt x="259" y="1"/>
                    <a:pt x="218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 flipH="1">
              <a:off x="6720100" y="3348957"/>
              <a:ext cx="31647" cy="16136"/>
            </a:xfrm>
            <a:custGeom>
              <a:avLst/>
              <a:gdLst/>
              <a:ahLst/>
              <a:cxnLst/>
              <a:rect l="l" t="t" r="r" b="b"/>
              <a:pathLst>
                <a:path w="506" h="258" extrusionOk="0">
                  <a:moveTo>
                    <a:pt x="109" y="1"/>
                  </a:moveTo>
                  <a:cubicBezTo>
                    <a:pt x="105" y="1"/>
                    <a:pt x="101" y="1"/>
                    <a:pt x="96" y="1"/>
                  </a:cubicBezTo>
                  <a:cubicBezTo>
                    <a:pt x="0" y="4"/>
                    <a:pt x="18" y="100"/>
                    <a:pt x="69" y="148"/>
                  </a:cubicBezTo>
                  <a:cubicBezTo>
                    <a:pt x="128" y="201"/>
                    <a:pt x="227" y="257"/>
                    <a:pt x="315" y="257"/>
                  </a:cubicBezTo>
                  <a:cubicBezTo>
                    <a:pt x="328" y="257"/>
                    <a:pt x="340" y="256"/>
                    <a:pt x="353" y="253"/>
                  </a:cubicBezTo>
                  <a:cubicBezTo>
                    <a:pt x="438" y="240"/>
                    <a:pt x="506" y="162"/>
                    <a:pt x="485" y="76"/>
                  </a:cubicBezTo>
                  <a:cubicBezTo>
                    <a:pt x="483" y="65"/>
                    <a:pt x="475" y="60"/>
                    <a:pt x="467" y="60"/>
                  </a:cubicBezTo>
                  <a:cubicBezTo>
                    <a:pt x="455" y="60"/>
                    <a:pt x="443" y="70"/>
                    <a:pt x="444" y="86"/>
                  </a:cubicBezTo>
                  <a:cubicBezTo>
                    <a:pt x="464" y="165"/>
                    <a:pt x="386" y="216"/>
                    <a:pt x="316" y="216"/>
                  </a:cubicBezTo>
                  <a:cubicBezTo>
                    <a:pt x="313" y="216"/>
                    <a:pt x="310" y="216"/>
                    <a:pt x="308" y="216"/>
                  </a:cubicBezTo>
                  <a:cubicBezTo>
                    <a:pt x="243" y="212"/>
                    <a:pt x="178" y="175"/>
                    <a:pt x="127" y="138"/>
                  </a:cubicBezTo>
                  <a:cubicBezTo>
                    <a:pt x="107" y="124"/>
                    <a:pt x="18" y="63"/>
                    <a:pt x="103" y="42"/>
                  </a:cubicBezTo>
                  <a:cubicBezTo>
                    <a:pt x="106" y="41"/>
                    <a:pt x="110" y="41"/>
                    <a:pt x="114" y="41"/>
                  </a:cubicBezTo>
                  <a:cubicBezTo>
                    <a:pt x="139" y="41"/>
                    <a:pt x="174" y="57"/>
                    <a:pt x="192" y="63"/>
                  </a:cubicBezTo>
                  <a:cubicBezTo>
                    <a:pt x="250" y="86"/>
                    <a:pt x="295" y="124"/>
                    <a:pt x="336" y="168"/>
                  </a:cubicBezTo>
                  <a:cubicBezTo>
                    <a:pt x="340" y="173"/>
                    <a:pt x="345" y="176"/>
                    <a:pt x="350" y="176"/>
                  </a:cubicBezTo>
                  <a:cubicBezTo>
                    <a:pt x="364" y="176"/>
                    <a:pt x="375" y="157"/>
                    <a:pt x="363" y="141"/>
                  </a:cubicBezTo>
                  <a:cubicBezTo>
                    <a:pt x="304" y="69"/>
                    <a:pt x="204" y="1"/>
                    <a:pt x="109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 flipH="1">
              <a:off x="6882773" y="3322752"/>
              <a:ext cx="17574" cy="17137"/>
            </a:xfrm>
            <a:custGeom>
              <a:avLst/>
              <a:gdLst/>
              <a:ahLst/>
              <a:cxnLst/>
              <a:rect l="l" t="t" r="r" b="b"/>
              <a:pathLst>
                <a:path w="281" h="274" extrusionOk="0">
                  <a:moveTo>
                    <a:pt x="141" y="117"/>
                  </a:moveTo>
                  <a:cubicBezTo>
                    <a:pt x="172" y="117"/>
                    <a:pt x="206" y="126"/>
                    <a:pt x="234" y="135"/>
                  </a:cubicBezTo>
                  <a:lnTo>
                    <a:pt x="234" y="135"/>
                  </a:lnTo>
                  <a:cubicBezTo>
                    <a:pt x="233" y="139"/>
                    <a:pt x="232" y="143"/>
                    <a:pt x="230" y="147"/>
                  </a:cubicBezTo>
                  <a:cubicBezTo>
                    <a:pt x="216" y="181"/>
                    <a:pt x="189" y="212"/>
                    <a:pt x="155" y="225"/>
                  </a:cubicBezTo>
                  <a:cubicBezTo>
                    <a:pt x="145" y="229"/>
                    <a:pt x="133" y="231"/>
                    <a:pt x="122" y="231"/>
                  </a:cubicBezTo>
                  <a:cubicBezTo>
                    <a:pt x="78" y="231"/>
                    <a:pt x="34" y="202"/>
                    <a:pt x="66" y="154"/>
                  </a:cubicBezTo>
                  <a:cubicBezTo>
                    <a:pt x="82" y="126"/>
                    <a:pt x="110" y="117"/>
                    <a:pt x="141" y="117"/>
                  </a:cubicBezTo>
                  <a:close/>
                  <a:moveTo>
                    <a:pt x="207" y="0"/>
                  </a:moveTo>
                  <a:cubicBezTo>
                    <a:pt x="192" y="0"/>
                    <a:pt x="178" y="9"/>
                    <a:pt x="172" y="28"/>
                  </a:cubicBezTo>
                  <a:cubicBezTo>
                    <a:pt x="165" y="42"/>
                    <a:pt x="176" y="51"/>
                    <a:pt x="189" y="51"/>
                  </a:cubicBezTo>
                  <a:cubicBezTo>
                    <a:pt x="197" y="51"/>
                    <a:pt x="205" y="47"/>
                    <a:pt x="209" y="38"/>
                  </a:cubicBezTo>
                  <a:cubicBezTo>
                    <a:pt x="209" y="41"/>
                    <a:pt x="226" y="58"/>
                    <a:pt x="230" y="65"/>
                  </a:cubicBezTo>
                  <a:cubicBezTo>
                    <a:pt x="233" y="72"/>
                    <a:pt x="236" y="81"/>
                    <a:pt x="237" y="92"/>
                  </a:cubicBezTo>
                  <a:lnTo>
                    <a:pt x="237" y="92"/>
                  </a:lnTo>
                  <a:cubicBezTo>
                    <a:pt x="209" y="85"/>
                    <a:pt x="177" y="79"/>
                    <a:pt x="145" y="79"/>
                  </a:cubicBezTo>
                  <a:cubicBezTo>
                    <a:pt x="84" y="79"/>
                    <a:pt x="27" y="100"/>
                    <a:pt x="14" y="171"/>
                  </a:cubicBezTo>
                  <a:cubicBezTo>
                    <a:pt x="1" y="238"/>
                    <a:pt x="64" y="274"/>
                    <a:pt x="123" y="274"/>
                  </a:cubicBezTo>
                  <a:cubicBezTo>
                    <a:pt x="139" y="274"/>
                    <a:pt x="155" y="271"/>
                    <a:pt x="169" y="266"/>
                  </a:cubicBezTo>
                  <a:cubicBezTo>
                    <a:pt x="237" y="239"/>
                    <a:pt x="281" y="164"/>
                    <a:pt x="277" y="92"/>
                  </a:cubicBezTo>
                  <a:cubicBezTo>
                    <a:pt x="274" y="65"/>
                    <a:pt x="264" y="28"/>
                    <a:pt x="237" y="10"/>
                  </a:cubicBezTo>
                  <a:cubicBezTo>
                    <a:pt x="227" y="4"/>
                    <a:pt x="217" y="0"/>
                    <a:pt x="207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 flipH="1">
              <a:off x="6928554" y="3481922"/>
              <a:ext cx="17262" cy="12133"/>
            </a:xfrm>
            <a:custGeom>
              <a:avLst/>
              <a:gdLst/>
              <a:ahLst/>
              <a:cxnLst/>
              <a:rect l="l" t="t" r="r" b="b"/>
              <a:pathLst>
                <a:path w="276" h="194" extrusionOk="0">
                  <a:moveTo>
                    <a:pt x="142" y="0"/>
                  </a:moveTo>
                  <a:cubicBezTo>
                    <a:pt x="121" y="0"/>
                    <a:pt x="100" y="3"/>
                    <a:pt x="80" y="12"/>
                  </a:cubicBezTo>
                  <a:cubicBezTo>
                    <a:pt x="35" y="29"/>
                    <a:pt x="1" y="70"/>
                    <a:pt x="7" y="122"/>
                  </a:cubicBezTo>
                  <a:cubicBezTo>
                    <a:pt x="14" y="161"/>
                    <a:pt x="42" y="193"/>
                    <a:pt x="83" y="193"/>
                  </a:cubicBezTo>
                  <a:cubicBezTo>
                    <a:pt x="85" y="193"/>
                    <a:pt x="87" y="193"/>
                    <a:pt x="89" y="193"/>
                  </a:cubicBezTo>
                  <a:cubicBezTo>
                    <a:pt x="134" y="190"/>
                    <a:pt x="161" y="149"/>
                    <a:pt x="154" y="108"/>
                  </a:cubicBezTo>
                  <a:cubicBezTo>
                    <a:pt x="151" y="96"/>
                    <a:pt x="143" y="92"/>
                    <a:pt x="134" y="92"/>
                  </a:cubicBezTo>
                  <a:cubicBezTo>
                    <a:pt x="122" y="92"/>
                    <a:pt x="109" y="102"/>
                    <a:pt x="113" y="117"/>
                  </a:cubicBezTo>
                  <a:cubicBezTo>
                    <a:pt x="119" y="141"/>
                    <a:pt x="100" y="149"/>
                    <a:pt x="84" y="149"/>
                  </a:cubicBezTo>
                  <a:cubicBezTo>
                    <a:pt x="82" y="149"/>
                    <a:pt x="79" y="149"/>
                    <a:pt x="76" y="149"/>
                  </a:cubicBezTo>
                  <a:cubicBezTo>
                    <a:pt x="56" y="142"/>
                    <a:pt x="48" y="128"/>
                    <a:pt x="48" y="111"/>
                  </a:cubicBezTo>
                  <a:cubicBezTo>
                    <a:pt x="48" y="84"/>
                    <a:pt x="66" y="63"/>
                    <a:pt x="89" y="49"/>
                  </a:cubicBezTo>
                  <a:cubicBezTo>
                    <a:pt x="105" y="42"/>
                    <a:pt x="122" y="39"/>
                    <a:pt x="140" y="39"/>
                  </a:cubicBezTo>
                  <a:cubicBezTo>
                    <a:pt x="175" y="39"/>
                    <a:pt x="211" y="51"/>
                    <a:pt x="243" y="60"/>
                  </a:cubicBezTo>
                  <a:cubicBezTo>
                    <a:pt x="245" y="61"/>
                    <a:pt x="247" y="61"/>
                    <a:pt x="249" y="61"/>
                  </a:cubicBezTo>
                  <a:cubicBezTo>
                    <a:pt x="268" y="61"/>
                    <a:pt x="275" y="28"/>
                    <a:pt x="253" y="22"/>
                  </a:cubicBezTo>
                  <a:cubicBezTo>
                    <a:pt x="218" y="11"/>
                    <a:pt x="180" y="0"/>
                    <a:pt x="142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 flipH="1">
              <a:off x="6679823" y="3502748"/>
              <a:ext cx="33710" cy="12446"/>
            </a:xfrm>
            <a:custGeom>
              <a:avLst/>
              <a:gdLst/>
              <a:ahLst/>
              <a:cxnLst/>
              <a:rect l="l" t="t" r="r" b="b"/>
              <a:pathLst>
                <a:path w="539" h="199" extrusionOk="0">
                  <a:moveTo>
                    <a:pt x="177" y="0"/>
                  </a:moveTo>
                  <a:cubicBezTo>
                    <a:pt x="125" y="0"/>
                    <a:pt x="73" y="5"/>
                    <a:pt x="21" y="17"/>
                  </a:cubicBezTo>
                  <a:cubicBezTo>
                    <a:pt x="4" y="20"/>
                    <a:pt x="1" y="47"/>
                    <a:pt x="15" y="55"/>
                  </a:cubicBezTo>
                  <a:cubicBezTo>
                    <a:pt x="172" y="133"/>
                    <a:pt x="336" y="181"/>
                    <a:pt x="509" y="198"/>
                  </a:cubicBezTo>
                  <a:cubicBezTo>
                    <a:pt x="510" y="199"/>
                    <a:pt x="511" y="199"/>
                    <a:pt x="512" y="199"/>
                  </a:cubicBezTo>
                  <a:cubicBezTo>
                    <a:pt x="519" y="199"/>
                    <a:pt x="527" y="190"/>
                    <a:pt x="530" y="184"/>
                  </a:cubicBezTo>
                  <a:cubicBezTo>
                    <a:pt x="533" y="164"/>
                    <a:pt x="533" y="143"/>
                    <a:pt x="536" y="123"/>
                  </a:cubicBezTo>
                  <a:cubicBezTo>
                    <a:pt x="539" y="108"/>
                    <a:pt x="526" y="97"/>
                    <a:pt x="514" y="97"/>
                  </a:cubicBezTo>
                  <a:cubicBezTo>
                    <a:pt x="507" y="97"/>
                    <a:pt x="501" y="102"/>
                    <a:pt x="500" y="112"/>
                  </a:cubicBezTo>
                  <a:cubicBezTo>
                    <a:pt x="497" y="127"/>
                    <a:pt x="494" y="141"/>
                    <a:pt x="492" y="155"/>
                  </a:cubicBezTo>
                  <a:lnTo>
                    <a:pt x="492" y="155"/>
                  </a:lnTo>
                  <a:cubicBezTo>
                    <a:pt x="352" y="139"/>
                    <a:pt x="218" y="104"/>
                    <a:pt x="93" y="47"/>
                  </a:cubicBezTo>
                  <a:lnTo>
                    <a:pt x="93" y="47"/>
                  </a:lnTo>
                  <a:cubicBezTo>
                    <a:pt x="122" y="43"/>
                    <a:pt x="151" y="41"/>
                    <a:pt x="180" y="41"/>
                  </a:cubicBezTo>
                  <a:cubicBezTo>
                    <a:pt x="203" y="41"/>
                    <a:pt x="226" y="42"/>
                    <a:pt x="250" y="44"/>
                  </a:cubicBezTo>
                  <a:cubicBezTo>
                    <a:pt x="251" y="44"/>
                    <a:pt x="252" y="44"/>
                    <a:pt x="252" y="44"/>
                  </a:cubicBezTo>
                  <a:cubicBezTo>
                    <a:pt x="274" y="44"/>
                    <a:pt x="273" y="6"/>
                    <a:pt x="250" y="3"/>
                  </a:cubicBezTo>
                  <a:cubicBezTo>
                    <a:pt x="225" y="1"/>
                    <a:pt x="201" y="0"/>
                    <a:pt x="177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 flipH="1">
              <a:off x="6630226" y="3426572"/>
              <a:ext cx="14260" cy="22015"/>
            </a:xfrm>
            <a:custGeom>
              <a:avLst/>
              <a:gdLst/>
              <a:ahLst/>
              <a:cxnLst/>
              <a:rect l="l" t="t" r="r" b="b"/>
              <a:pathLst>
                <a:path w="228" h="352" extrusionOk="0">
                  <a:moveTo>
                    <a:pt x="85" y="1"/>
                  </a:moveTo>
                  <a:cubicBezTo>
                    <a:pt x="61" y="1"/>
                    <a:pt x="36" y="11"/>
                    <a:pt x="13" y="33"/>
                  </a:cubicBezTo>
                  <a:cubicBezTo>
                    <a:pt x="0" y="46"/>
                    <a:pt x="13" y="67"/>
                    <a:pt x="29" y="67"/>
                  </a:cubicBezTo>
                  <a:cubicBezTo>
                    <a:pt x="34" y="67"/>
                    <a:pt x="39" y="65"/>
                    <a:pt x="44" y="60"/>
                  </a:cubicBezTo>
                  <a:cubicBezTo>
                    <a:pt x="56" y="49"/>
                    <a:pt x="70" y="44"/>
                    <a:pt x="85" y="44"/>
                  </a:cubicBezTo>
                  <a:cubicBezTo>
                    <a:pt x="110" y="44"/>
                    <a:pt x="135" y="57"/>
                    <a:pt x="149" y="77"/>
                  </a:cubicBezTo>
                  <a:cubicBezTo>
                    <a:pt x="174" y="105"/>
                    <a:pt x="177" y="142"/>
                    <a:pt x="177" y="177"/>
                  </a:cubicBezTo>
                  <a:cubicBezTo>
                    <a:pt x="174" y="235"/>
                    <a:pt x="153" y="303"/>
                    <a:pt x="92" y="310"/>
                  </a:cubicBezTo>
                  <a:cubicBezTo>
                    <a:pt x="65" y="316"/>
                    <a:pt x="74" y="351"/>
                    <a:pt x="98" y="351"/>
                  </a:cubicBezTo>
                  <a:cubicBezTo>
                    <a:pt x="100" y="351"/>
                    <a:pt x="101" y="351"/>
                    <a:pt x="102" y="351"/>
                  </a:cubicBezTo>
                  <a:cubicBezTo>
                    <a:pt x="204" y="337"/>
                    <a:pt x="228" y="208"/>
                    <a:pt x="215" y="122"/>
                  </a:cubicBezTo>
                  <a:cubicBezTo>
                    <a:pt x="203" y="59"/>
                    <a:pt x="146" y="1"/>
                    <a:pt x="85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 flipH="1">
              <a:off x="6514460" y="3387358"/>
              <a:ext cx="19763" cy="13634"/>
            </a:xfrm>
            <a:custGeom>
              <a:avLst/>
              <a:gdLst/>
              <a:ahLst/>
              <a:cxnLst/>
              <a:rect l="l" t="t" r="r" b="b"/>
              <a:pathLst>
                <a:path w="316" h="218" extrusionOk="0">
                  <a:moveTo>
                    <a:pt x="256" y="1"/>
                  </a:moveTo>
                  <a:cubicBezTo>
                    <a:pt x="236" y="1"/>
                    <a:pt x="228" y="36"/>
                    <a:pt x="250" y="43"/>
                  </a:cubicBezTo>
                  <a:cubicBezTo>
                    <a:pt x="264" y="46"/>
                    <a:pt x="220" y="87"/>
                    <a:pt x="217" y="90"/>
                  </a:cubicBezTo>
                  <a:cubicBezTo>
                    <a:pt x="196" y="104"/>
                    <a:pt x="179" y="114"/>
                    <a:pt x="158" y="124"/>
                  </a:cubicBezTo>
                  <a:cubicBezTo>
                    <a:pt x="114" y="148"/>
                    <a:pt x="70" y="165"/>
                    <a:pt x="22" y="179"/>
                  </a:cubicBezTo>
                  <a:cubicBezTo>
                    <a:pt x="0" y="185"/>
                    <a:pt x="6" y="218"/>
                    <a:pt x="25" y="218"/>
                  </a:cubicBezTo>
                  <a:cubicBezTo>
                    <a:pt x="27" y="218"/>
                    <a:pt x="29" y="217"/>
                    <a:pt x="32" y="216"/>
                  </a:cubicBezTo>
                  <a:cubicBezTo>
                    <a:pt x="111" y="196"/>
                    <a:pt x="196" y="162"/>
                    <a:pt x="261" y="111"/>
                  </a:cubicBezTo>
                  <a:cubicBezTo>
                    <a:pt x="288" y="83"/>
                    <a:pt x="316" y="19"/>
                    <a:pt x="261" y="2"/>
                  </a:cubicBezTo>
                  <a:cubicBezTo>
                    <a:pt x="259" y="1"/>
                    <a:pt x="257" y="1"/>
                    <a:pt x="256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 flipH="1">
              <a:off x="6386811" y="3501998"/>
              <a:ext cx="44968" cy="5942"/>
            </a:xfrm>
            <a:custGeom>
              <a:avLst/>
              <a:gdLst/>
              <a:ahLst/>
              <a:cxnLst/>
              <a:rect l="l" t="t" r="r" b="b"/>
              <a:pathLst>
                <a:path w="719" h="95" extrusionOk="0">
                  <a:moveTo>
                    <a:pt x="30" y="1"/>
                  </a:moveTo>
                  <a:cubicBezTo>
                    <a:pt x="7" y="1"/>
                    <a:pt x="0" y="33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22" y="39"/>
                  </a:lnTo>
                  <a:cubicBezTo>
                    <a:pt x="39" y="50"/>
                    <a:pt x="53" y="56"/>
                    <a:pt x="70" y="67"/>
                  </a:cubicBezTo>
                  <a:cubicBezTo>
                    <a:pt x="75" y="70"/>
                    <a:pt x="80" y="72"/>
                    <a:pt x="84" y="72"/>
                  </a:cubicBezTo>
                  <a:cubicBezTo>
                    <a:pt x="94" y="72"/>
                    <a:pt x="102" y="65"/>
                    <a:pt x="104" y="55"/>
                  </a:cubicBezTo>
                  <a:lnTo>
                    <a:pt x="104" y="55"/>
                  </a:lnTo>
                  <a:cubicBezTo>
                    <a:pt x="250" y="82"/>
                    <a:pt x="396" y="95"/>
                    <a:pt x="543" y="95"/>
                  </a:cubicBezTo>
                  <a:cubicBezTo>
                    <a:pt x="592" y="95"/>
                    <a:pt x="642" y="93"/>
                    <a:pt x="691" y="91"/>
                  </a:cubicBezTo>
                  <a:cubicBezTo>
                    <a:pt x="718" y="91"/>
                    <a:pt x="718" y="50"/>
                    <a:pt x="691" y="50"/>
                  </a:cubicBezTo>
                  <a:cubicBezTo>
                    <a:pt x="642" y="53"/>
                    <a:pt x="593" y="54"/>
                    <a:pt x="543" y="54"/>
                  </a:cubicBezTo>
                  <a:cubicBezTo>
                    <a:pt x="372" y="54"/>
                    <a:pt x="203" y="36"/>
                    <a:pt x="36" y="1"/>
                  </a:cubicBez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 flipH="1">
              <a:off x="6296250" y="3569731"/>
              <a:ext cx="36337" cy="18325"/>
            </a:xfrm>
            <a:custGeom>
              <a:avLst/>
              <a:gdLst/>
              <a:ahLst/>
              <a:cxnLst/>
              <a:rect l="l" t="t" r="r" b="b"/>
              <a:pathLst>
                <a:path w="581" h="293" extrusionOk="0">
                  <a:moveTo>
                    <a:pt x="294" y="0"/>
                  </a:moveTo>
                  <a:cubicBezTo>
                    <a:pt x="270" y="0"/>
                    <a:pt x="244" y="5"/>
                    <a:pt x="215" y="14"/>
                  </a:cubicBezTo>
                  <a:cubicBezTo>
                    <a:pt x="133" y="45"/>
                    <a:pt x="0" y="103"/>
                    <a:pt x="16" y="213"/>
                  </a:cubicBezTo>
                  <a:cubicBezTo>
                    <a:pt x="18" y="222"/>
                    <a:pt x="25" y="226"/>
                    <a:pt x="33" y="226"/>
                  </a:cubicBezTo>
                  <a:cubicBezTo>
                    <a:pt x="45" y="226"/>
                    <a:pt x="60" y="215"/>
                    <a:pt x="57" y="199"/>
                  </a:cubicBezTo>
                  <a:cubicBezTo>
                    <a:pt x="44" y="110"/>
                    <a:pt x="232" y="41"/>
                    <a:pt x="297" y="38"/>
                  </a:cubicBezTo>
                  <a:cubicBezTo>
                    <a:pt x="298" y="38"/>
                    <a:pt x="300" y="38"/>
                    <a:pt x="302" y="38"/>
                  </a:cubicBezTo>
                  <a:cubicBezTo>
                    <a:pt x="393" y="38"/>
                    <a:pt x="421" y="121"/>
                    <a:pt x="478" y="178"/>
                  </a:cubicBezTo>
                  <a:cubicBezTo>
                    <a:pt x="484" y="185"/>
                    <a:pt x="495" y="192"/>
                    <a:pt x="501" y="199"/>
                  </a:cubicBezTo>
                  <a:cubicBezTo>
                    <a:pt x="505" y="202"/>
                    <a:pt x="512" y="205"/>
                    <a:pt x="515" y="209"/>
                  </a:cubicBezTo>
                  <a:cubicBezTo>
                    <a:pt x="527" y="227"/>
                    <a:pt x="526" y="237"/>
                    <a:pt x="507" y="237"/>
                  </a:cubicBezTo>
                  <a:cubicBezTo>
                    <a:pt x="504" y="237"/>
                    <a:pt x="501" y="237"/>
                    <a:pt x="498" y="236"/>
                  </a:cubicBezTo>
                  <a:cubicBezTo>
                    <a:pt x="478" y="246"/>
                    <a:pt x="452" y="248"/>
                    <a:pt x="425" y="248"/>
                  </a:cubicBezTo>
                  <a:cubicBezTo>
                    <a:pt x="403" y="248"/>
                    <a:pt x="380" y="246"/>
                    <a:pt x="361" y="246"/>
                  </a:cubicBezTo>
                  <a:cubicBezTo>
                    <a:pt x="266" y="246"/>
                    <a:pt x="174" y="240"/>
                    <a:pt x="78" y="223"/>
                  </a:cubicBezTo>
                  <a:cubicBezTo>
                    <a:pt x="77" y="222"/>
                    <a:pt x="76" y="222"/>
                    <a:pt x="75" y="222"/>
                  </a:cubicBezTo>
                  <a:cubicBezTo>
                    <a:pt x="53" y="222"/>
                    <a:pt x="42" y="257"/>
                    <a:pt x="68" y="264"/>
                  </a:cubicBezTo>
                  <a:cubicBezTo>
                    <a:pt x="156" y="279"/>
                    <a:pt x="253" y="293"/>
                    <a:pt x="348" y="293"/>
                  </a:cubicBezTo>
                  <a:cubicBezTo>
                    <a:pt x="402" y="293"/>
                    <a:pt x="454" y="288"/>
                    <a:pt x="505" y="277"/>
                  </a:cubicBezTo>
                  <a:cubicBezTo>
                    <a:pt x="536" y="270"/>
                    <a:pt x="580" y="254"/>
                    <a:pt x="574" y="213"/>
                  </a:cubicBezTo>
                  <a:cubicBezTo>
                    <a:pt x="569" y="199"/>
                    <a:pt x="563" y="192"/>
                    <a:pt x="553" y="182"/>
                  </a:cubicBezTo>
                  <a:cubicBezTo>
                    <a:pt x="525" y="158"/>
                    <a:pt x="501" y="144"/>
                    <a:pt x="478" y="117"/>
                  </a:cubicBezTo>
                  <a:cubicBezTo>
                    <a:pt x="423" y="46"/>
                    <a:pt x="370" y="0"/>
                    <a:pt x="29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 flipH="1">
              <a:off x="6174167" y="3433827"/>
              <a:ext cx="20764" cy="28832"/>
            </a:xfrm>
            <a:custGeom>
              <a:avLst/>
              <a:gdLst/>
              <a:ahLst/>
              <a:cxnLst/>
              <a:rect l="l" t="t" r="r" b="b"/>
              <a:pathLst>
                <a:path w="332" h="461" extrusionOk="0">
                  <a:moveTo>
                    <a:pt x="304" y="0"/>
                  </a:moveTo>
                  <a:cubicBezTo>
                    <a:pt x="300" y="0"/>
                    <a:pt x="297" y="1"/>
                    <a:pt x="294" y="2"/>
                  </a:cubicBezTo>
                  <a:cubicBezTo>
                    <a:pt x="290" y="2"/>
                    <a:pt x="290" y="2"/>
                    <a:pt x="287" y="6"/>
                  </a:cubicBezTo>
                  <a:cubicBezTo>
                    <a:pt x="278" y="10"/>
                    <a:pt x="275" y="17"/>
                    <a:pt x="277" y="25"/>
                  </a:cubicBezTo>
                  <a:lnTo>
                    <a:pt x="277" y="25"/>
                  </a:lnTo>
                  <a:cubicBezTo>
                    <a:pt x="268" y="20"/>
                    <a:pt x="257" y="18"/>
                    <a:pt x="246" y="18"/>
                  </a:cubicBezTo>
                  <a:cubicBezTo>
                    <a:pt x="184" y="18"/>
                    <a:pt x="102" y="81"/>
                    <a:pt x="72" y="119"/>
                  </a:cubicBezTo>
                  <a:cubicBezTo>
                    <a:pt x="21" y="184"/>
                    <a:pt x="0" y="276"/>
                    <a:pt x="35" y="354"/>
                  </a:cubicBezTo>
                  <a:cubicBezTo>
                    <a:pt x="58" y="410"/>
                    <a:pt x="112" y="461"/>
                    <a:pt x="176" y="461"/>
                  </a:cubicBezTo>
                  <a:cubicBezTo>
                    <a:pt x="187" y="461"/>
                    <a:pt x="197" y="459"/>
                    <a:pt x="208" y="456"/>
                  </a:cubicBezTo>
                  <a:cubicBezTo>
                    <a:pt x="273" y="440"/>
                    <a:pt x="322" y="365"/>
                    <a:pt x="294" y="300"/>
                  </a:cubicBezTo>
                  <a:cubicBezTo>
                    <a:pt x="290" y="289"/>
                    <a:pt x="281" y="284"/>
                    <a:pt x="273" y="284"/>
                  </a:cubicBezTo>
                  <a:cubicBezTo>
                    <a:pt x="260" y="284"/>
                    <a:pt x="247" y="295"/>
                    <a:pt x="253" y="310"/>
                  </a:cubicBezTo>
                  <a:cubicBezTo>
                    <a:pt x="280" y="375"/>
                    <a:pt x="230" y="414"/>
                    <a:pt x="176" y="414"/>
                  </a:cubicBezTo>
                  <a:cubicBezTo>
                    <a:pt x="148" y="414"/>
                    <a:pt x="119" y="404"/>
                    <a:pt x="100" y="382"/>
                  </a:cubicBezTo>
                  <a:cubicBezTo>
                    <a:pt x="52" y="330"/>
                    <a:pt x="48" y="252"/>
                    <a:pt x="76" y="190"/>
                  </a:cubicBezTo>
                  <a:cubicBezTo>
                    <a:pt x="103" y="139"/>
                    <a:pt x="144" y="98"/>
                    <a:pt x="199" y="78"/>
                  </a:cubicBezTo>
                  <a:cubicBezTo>
                    <a:pt x="240" y="61"/>
                    <a:pt x="284" y="75"/>
                    <a:pt x="322" y="54"/>
                  </a:cubicBezTo>
                  <a:cubicBezTo>
                    <a:pt x="328" y="51"/>
                    <a:pt x="331" y="43"/>
                    <a:pt x="331" y="37"/>
                  </a:cubicBezTo>
                  <a:cubicBezTo>
                    <a:pt x="331" y="20"/>
                    <a:pt x="328" y="16"/>
                    <a:pt x="318" y="6"/>
                  </a:cubicBezTo>
                  <a:cubicBezTo>
                    <a:pt x="314" y="2"/>
                    <a:pt x="309" y="0"/>
                    <a:pt x="30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 flipH="1">
              <a:off x="6902849" y="3582802"/>
              <a:ext cx="26455" cy="19826"/>
            </a:xfrm>
            <a:custGeom>
              <a:avLst/>
              <a:gdLst/>
              <a:ahLst/>
              <a:cxnLst/>
              <a:rect l="l" t="t" r="r" b="b"/>
              <a:pathLst>
                <a:path w="423" h="317" extrusionOk="0">
                  <a:moveTo>
                    <a:pt x="396" y="0"/>
                  </a:moveTo>
                  <a:cubicBezTo>
                    <a:pt x="388" y="0"/>
                    <a:pt x="379" y="4"/>
                    <a:pt x="375" y="14"/>
                  </a:cubicBezTo>
                  <a:cubicBezTo>
                    <a:pt x="341" y="102"/>
                    <a:pt x="283" y="204"/>
                    <a:pt x="197" y="253"/>
                  </a:cubicBezTo>
                  <a:cubicBezTo>
                    <a:pt x="175" y="265"/>
                    <a:pt x="147" y="275"/>
                    <a:pt x="121" y="275"/>
                  </a:cubicBezTo>
                  <a:cubicBezTo>
                    <a:pt x="91" y="275"/>
                    <a:pt x="63" y="262"/>
                    <a:pt x="51" y="225"/>
                  </a:cubicBezTo>
                  <a:cubicBezTo>
                    <a:pt x="33" y="181"/>
                    <a:pt x="47" y="127"/>
                    <a:pt x="54" y="82"/>
                  </a:cubicBezTo>
                  <a:cubicBezTo>
                    <a:pt x="56" y="70"/>
                    <a:pt x="47" y="64"/>
                    <a:pt x="37" y="64"/>
                  </a:cubicBezTo>
                  <a:cubicBezTo>
                    <a:pt x="26" y="64"/>
                    <a:pt x="15" y="70"/>
                    <a:pt x="13" y="82"/>
                  </a:cubicBezTo>
                  <a:cubicBezTo>
                    <a:pt x="4" y="177"/>
                    <a:pt x="0" y="317"/>
                    <a:pt x="118" y="317"/>
                  </a:cubicBezTo>
                  <a:cubicBezTo>
                    <a:pt x="127" y="317"/>
                    <a:pt x="136" y="316"/>
                    <a:pt x="147" y="314"/>
                  </a:cubicBezTo>
                  <a:cubicBezTo>
                    <a:pt x="283" y="290"/>
                    <a:pt x="369" y="143"/>
                    <a:pt x="416" y="27"/>
                  </a:cubicBezTo>
                  <a:cubicBezTo>
                    <a:pt x="423" y="10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 flipH="1">
              <a:off x="6852189" y="3326379"/>
              <a:ext cx="18450" cy="22140"/>
            </a:xfrm>
            <a:custGeom>
              <a:avLst/>
              <a:gdLst/>
              <a:ahLst/>
              <a:cxnLst/>
              <a:rect l="l" t="t" r="r" b="b"/>
              <a:pathLst>
                <a:path w="295" h="354" extrusionOk="0">
                  <a:moveTo>
                    <a:pt x="178" y="1"/>
                  </a:moveTo>
                  <a:cubicBezTo>
                    <a:pt x="163" y="1"/>
                    <a:pt x="148" y="21"/>
                    <a:pt x="160" y="34"/>
                  </a:cubicBezTo>
                  <a:cubicBezTo>
                    <a:pt x="228" y="108"/>
                    <a:pt x="247" y="212"/>
                    <a:pt x="207" y="303"/>
                  </a:cubicBezTo>
                  <a:lnTo>
                    <a:pt x="207" y="303"/>
                  </a:lnTo>
                  <a:cubicBezTo>
                    <a:pt x="142" y="269"/>
                    <a:pt x="55" y="209"/>
                    <a:pt x="113" y="130"/>
                  </a:cubicBezTo>
                  <a:cubicBezTo>
                    <a:pt x="123" y="116"/>
                    <a:pt x="109" y="101"/>
                    <a:pt x="94" y="101"/>
                  </a:cubicBezTo>
                  <a:cubicBezTo>
                    <a:pt x="88" y="101"/>
                    <a:pt x="83" y="104"/>
                    <a:pt x="79" y="110"/>
                  </a:cubicBezTo>
                  <a:cubicBezTo>
                    <a:pt x="1" y="215"/>
                    <a:pt x="120" y="307"/>
                    <a:pt x="209" y="351"/>
                  </a:cubicBezTo>
                  <a:cubicBezTo>
                    <a:pt x="211" y="353"/>
                    <a:pt x="213" y="353"/>
                    <a:pt x="215" y="353"/>
                  </a:cubicBezTo>
                  <a:cubicBezTo>
                    <a:pt x="222" y="353"/>
                    <a:pt x="231" y="349"/>
                    <a:pt x="236" y="342"/>
                  </a:cubicBezTo>
                  <a:cubicBezTo>
                    <a:pt x="294" y="233"/>
                    <a:pt x="277" y="99"/>
                    <a:pt x="192" y="7"/>
                  </a:cubicBezTo>
                  <a:cubicBezTo>
                    <a:pt x="188" y="3"/>
                    <a:pt x="183" y="1"/>
                    <a:pt x="178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 flipH="1">
              <a:off x="6689141" y="3338825"/>
              <a:ext cx="21640" cy="14322"/>
            </a:xfrm>
            <a:custGeom>
              <a:avLst/>
              <a:gdLst/>
              <a:ahLst/>
              <a:cxnLst/>
              <a:rect l="l" t="t" r="r" b="b"/>
              <a:pathLst>
                <a:path w="346" h="229" extrusionOk="0">
                  <a:moveTo>
                    <a:pt x="65" y="0"/>
                  </a:moveTo>
                  <a:cubicBezTo>
                    <a:pt x="61" y="0"/>
                    <a:pt x="57" y="1"/>
                    <a:pt x="56" y="3"/>
                  </a:cubicBezTo>
                  <a:cubicBezTo>
                    <a:pt x="8" y="37"/>
                    <a:pt x="1" y="98"/>
                    <a:pt x="32" y="146"/>
                  </a:cubicBezTo>
                  <a:cubicBezTo>
                    <a:pt x="70" y="204"/>
                    <a:pt x="155" y="225"/>
                    <a:pt x="216" y="228"/>
                  </a:cubicBezTo>
                  <a:cubicBezTo>
                    <a:pt x="220" y="228"/>
                    <a:pt x="223" y="228"/>
                    <a:pt x="226" y="228"/>
                  </a:cubicBezTo>
                  <a:cubicBezTo>
                    <a:pt x="279" y="228"/>
                    <a:pt x="342" y="204"/>
                    <a:pt x="342" y="146"/>
                  </a:cubicBezTo>
                  <a:cubicBezTo>
                    <a:pt x="345" y="106"/>
                    <a:pt x="316" y="63"/>
                    <a:pt x="277" y="63"/>
                  </a:cubicBezTo>
                  <a:cubicBezTo>
                    <a:pt x="269" y="63"/>
                    <a:pt x="262" y="64"/>
                    <a:pt x="254" y="67"/>
                  </a:cubicBezTo>
                  <a:cubicBezTo>
                    <a:pt x="233" y="77"/>
                    <a:pt x="238" y="107"/>
                    <a:pt x="256" y="107"/>
                  </a:cubicBezTo>
                  <a:cubicBezTo>
                    <a:pt x="258" y="107"/>
                    <a:pt x="261" y="106"/>
                    <a:pt x="264" y="105"/>
                  </a:cubicBezTo>
                  <a:cubicBezTo>
                    <a:pt x="268" y="103"/>
                    <a:pt x="272" y="103"/>
                    <a:pt x="275" y="103"/>
                  </a:cubicBezTo>
                  <a:cubicBezTo>
                    <a:pt x="294" y="103"/>
                    <a:pt x="302" y="125"/>
                    <a:pt x="302" y="139"/>
                  </a:cubicBezTo>
                  <a:cubicBezTo>
                    <a:pt x="302" y="166"/>
                    <a:pt x="281" y="180"/>
                    <a:pt x="257" y="184"/>
                  </a:cubicBezTo>
                  <a:cubicBezTo>
                    <a:pt x="248" y="186"/>
                    <a:pt x="239" y="186"/>
                    <a:pt x="229" y="186"/>
                  </a:cubicBezTo>
                  <a:cubicBezTo>
                    <a:pt x="207" y="186"/>
                    <a:pt x="183" y="182"/>
                    <a:pt x="161" y="177"/>
                  </a:cubicBezTo>
                  <a:cubicBezTo>
                    <a:pt x="134" y="170"/>
                    <a:pt x="111" y="163"/>
                    <a:pt x="87" y="146"/>
                  </a:cubicBezTo>
                  <a:cubicBezTo>
                    <a:pt x="58" y="124"/>
                    <a:pt x="39" y="76"/>
                    <a:pt x="67" y="48"/>
                  </a:cubicBezTo>
                  <a:lnTo>
                    <a:pt x="67" y="48"/>
                  </a:lnTo>
                  <a:cubicBezTo>
                    <a:pt x="91" y="62"/>
                    <a:pt x="114" y="77"/>
                    <a:pt x="138" y="91"/>
                  </a:cubicBezTo>
                  <a:cubicBezTo>
                    <a:pt x="141" y="93"/>
                    <a:pt x="144" y="94"/>
                    <a:pt x="148" y="94"/>
                  </a:cubicBezTo>
                  <a:cubicBezTo>
                    <a:pt x="164" y="94"/>
                    <a:pt x="175" y="68"/>
                    <a:pt x="158" y="57"/>
                  </a:cubicBezTo>
                  <a:cubicBezTo>
                    <a:pt x="131" y="40"/>
                    <a:pt x="103" y="20"/>
                    <a:pt x="76" y="3"/>
                  </a:cubicBezTo>
                  <a:cubicBezTo>
                    <a:pt x="73" y="1"/>
                    <a:pt x="69" y="0"/>
                    <a:pt x="65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 flipH="1">
              <a:off x="6859319" y="3624393"/>
              <a:ext cx="29020" cy="25705"/>
            </a:xfrm>
            <a:custGeom>
              <a:avLst/>
              <a:gdLst/>
              <a:ahLst/>
              <a:cxnLst/>
              <a:rect l="l" t="t" r="r" b="b"/>
              <a:pathLst>
                <a:path w="464" h="411" extrusionOk="0">
                  <a:moveTo>
                    <a:pt x="326" y="0"/>
                  </a:moveTo>
                  <a:cubicBezTo>
                    <a:pt x="303" y="0"/>
                    <a:pt x="279" y="6"/>
                    <a:pt x="256" y="11"/>
                  </a:cubicBezTo>
                  <a:cubicBezTo>
                    <a:pt x="171" y="28"/>
                    <a:pt x="92" y="62"/>
                    <a:pt x="17" y="103"/>
                  </a:cubicBezTo>
                  <a:cubicBezTo>
                    <a:pt x="0" y="115"/>
                    <a:pt x="12" y="140"/>
                    <a:pt x="28" y="140"/>
                  </a:cubicBezTo>
                  <a:cubicBezTo>
                    <a:pt x="31" y="140"/>
                    <a:pt x="35" y="140"/>
                    <a:pt x="38" y="137"/>
                  </a:cubicBezTo>
                  <a:cubicBezTo>
                    <a:pt x="109" y="100"/>
                    <a:pt x="185" y="69"/>
                    <a:pt x="267" y="51"/>
                  </a:cubicBezTo>
                  <a:cubicBezTo>
                    <a:pt x="284" y="48"/>
                    <a:pt x="298" y="44"/>
                    <a:pt x="311" y="44"/>
                  </a:cubicBezTo>
                  <a:cubicBezTo>
                    <a:pt x="323" y="44"/>
                    <a:pt x="335" y="47"/>
                    <a:pt x="348" y="59"/>
                  </a:cubicBezTo>
                  <a:cubicBezTo>
                    <a:pt x="379" y="83"/>
                    <a:pt x="379" y="89"/>
                    <a:pt x="382" y="124"/>
                  </a:cubicBezTo>
                  <a:cubicBezTo>
                    <a:pt x="382" y="161"/>
                    <a:pt x="375" y="199"/>
                    <a:pt x="358" y="233"/>
                  </a:cubicBezTo>
                  <a:cubicBezTo>
                    <a:pt x="328" y="294"/>
                    <a:pt x="273" y="346"/>
                    <a:pt x="208" y="363"/>
                  </a:cubicBezTo>
                  <a:cubicBezTo>
                    <a:pt x="196" y="365"/>
                    <a:pt x="182" y="367"/>
                    <a:pt x="168" y="367"/>
                  </a:cubicBezTo>
                  <a:cubicBezTo>
                    <a:pt x="162" y="367"/>
                    <a:pt x="156" y="367"/>
                    <a:pt x="150" y="366"/>
                  </a:cubicBezTo>
                  <a:cubicBezTo>
                    <a:pt x="99" y="363"/>
                    <a:pt x="79" y="314"/>
                    <a:pt x="95" y="270"/>
                  </a:cubicBezTo>
                  <a:cubicBezTo>
                    <a:pt x="116" y="219"/>
                    <a:pt x="194" y="209"/>
                    <a:pt x="243" y="202"/>
                  </a:cubicBezTo>
                  <a:cubicBezTo>
                    <a:pt x="266" y="199"/>
                    <a:pt x="266" y="161"/>
                    <a:pt x="245" y="161"/>
                  </a:cubicBezTo>
                  <a:cubicBezTo>
                    <a:pt x="245" y="161"/>
                    <a:pt x="244" y="161"/>
                    <a:pt x="243" y="161"/>
                  </a:cubicBezTo>
                  <a:cubicBezTo>
                    <a:pt x="181" y="171"/>
                    <a:pt x="113" y="178"/>
                    <a:pt x="72" y="229"/>
                  </a:cubicBezTo>
                  <a:cubicBezTo>
                    <a:pt x="41" y="264"/>
                    <a:pt x="27" y="322"/>
                    <a:pt x="54" y="363"/>
                  </a:cubicBezTo>
                  <a:cubicBezTo>
                    <a:pt x="79" y="397"/>
                    <a:pt x="115" y="411"/>
                    <a:pt x="155" y="411"/>
                  </a:cubicBezTo>
                  <a:cubicBezTo>
                    <a:pt x="220" y="411"/>
                    <a:pt x="294" y="373"/>
                    <a:pt x="335" y="335"/>
                  </a:cubicBezTo>
                  <a:cubicBezTo>
                    <a:pt x="407" y="267"/>
                    <a:pt x="464" y="120"/>
                    <a:pt x="396" y="31"/>
                  </a:cubicBezTo>
                  <a:cubicBezTo>
                    <a:pt x="378" y="7"/>
                    <a:pt x="353" y="0"/>
                    <a:pt x="326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 flipH="1">
              <a:off x="6683575" y="3593997"/>
              <a:ext cx="30145" cy="25330"/>
            </a:xfrm>
            <a:custGeom>
              <a:avLst/>
              <a:gdLst/>
              <a:ahLst/>
              <a:cxnLst/>
              <a:rect l="l" t="t" r="r" b="b"/>
              <a:pathLst>
                <a:path w="482" h="405" extrusionOk="0">
                  <a:moveTo>
                    <a:pt x="334" y="43"/>
                  </a:moveTo>
                  <a:cubicBezTo>
                    <a:pt x="334" y="48"/>
                    <a:pt x="337" y="53"/>
                    <a:pt x="342" y="57"/>
                  </a:cubicBezTo>
                  <a:cubicBezTo>
                    <a:pt x="481" y="145"/>
                    <a:pt x="287" y="359"/>
                    <a:pt x="159" y="359"/>
                  </a:cubicBezTo>
                  <a:cubicBezTo>
                    <a:pt x="125" y="359"/>
                    <a:pt x="96" y="343"/>
                    <a:pt x="79" y="306"/>
                  </a:cubicBezTo>
                  <a:cubicBezTo>
                    <a:pt x="41" y="220"/>
                    <a:pt x="106" y="138"/>
                    <a:pt x="175" y="94"/>
                  </a:cubicBezTo>
                  <a:cubicBezTo>
                    <a:pt x="223" y="64"/>
                    <a:pt x="278" y="47"/>
                    <a:pt x="334" y="43"/>
                  </a:cubicBezTo>
                  <a:close/>
                  <a:moveTo>
                    <a:pt x="364" y="1"/>
                  </a:moveTo>
                  <a:cubicBezTo>
                    <a:pt x="259" y="1"/>
                    <a:pt x="151" y="38"/>
                    <a:pt x="79" y="121"/>
                  </a:cubicBezTo>
                  <a:cubicBezTo>
                    <a:pt x="18" y="197"/>
                    <a:pt x="0" y="320"/>
                    <a:pt x="93" y="384"/>
                  </a:cubicBezTo>
                  <a:cubicBezTo>
                    <a:pt x="114" y="399"/>
                    <a:pt x="137" y="405"/>
                    <a:pt x="160" y="405"/>
                  </a:cubicBezTo>
                  <a:cubicBezTo>
                    <a:pt x="240" y="405"/>
                    <a:pt x="325" y="331"/>
                    <a:pt x="372" y="275"/>
                  </a:cubicBezTo>
                  <a:cubicBezTo>
                    <a:pt x="434" y="211"/>
                    <a:pt x="453" y="106"/>
                    <a:pt x="392" y="43"/>
                  </a:cubicBezTo>
                  <a:lnTo>
                    <a:pt x="392" y="43"/>
                  </a:lnTo>
                  <a:cubicBezTo>
                    <a:pt x="399" y="44"/>
                    <a:pt x="406" y="45"/>
                    <a:pt x="413" y="46"/>
                  </a:cubicBezTo>
                  <a:cubicBezTo>
                    <a:pt x="414" y="46"/>
                    <a:pt x="415" y="46"/>
                    <a:pt x="417" y="46"/>
                  </a:cubicBezTo>
                  <a:cubicBezTo>
                    <a:pt x="438" y="46"/>
                    <a:pt x="450" y="9"/>
                    <a:pt x="424" y="5"/>
                  </a:cubicBezTo>
                  <a:cubicBezTo>
                    <a:pt x="404" y="2"/>
                    <a:pt x="384" y="1"/>
                    <a:pt x="364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 flipH="1">
              <a:off x="6926490" y="3493304"/>
              <a:ext cx="30583" cy="18387"/>
            </a:xfrm>
            <a:custGeom>
              <a:avLst/>
              <a:gdLst/>
              <a:ahLst/>
              <a:cxnLst/>
              <a:rect l="l" t="t" r="r" b="b"/>
              <a:pathLst>
                <a:path w="489" h="294" extrusionOk="0">
                  <a:moveTo>
                    <a:pt x="26" y="1"/>
                  </a:moveTo>
                  <a:cubicBezTo>
                    <a:pt x="13" y="1"/>
                    <a:pt x="0" y="10"/>
                    <a:pt x="6" y="25"/>
                  </a:cubicBezTo>
                  <a:cubicBezTo>
                    <a:pt x="17" y="58"/>
                    <a:pt x="31" y="93"/>
                    <a:pt x="41" y="124"/>
                  </a:cubicBezTo>
                  <a:cubicBezTo>
                    <a:pt x="51" y="151"/>
                    <a:pt x="61" y="198"/>
                    <a:pt x="78" y="222"/>
                  </a:cubicBezTo>
                  <a:cubicBezTo>
                    <a:pt x="99" y="247"/>
                    <a:pt x="133" y="260"/>
                    <a:pt x="164" y="271"/>
                  </a:cubicBezTo>
                  <a:cubicBezTo>
                    <a:pt x="209" y="286"/>
                    <a:pt x="255" y="293"/>
                    <a:pt x="301" y="293"/>
                  </a:cubicBezTo>
                  <a:cubicBezTo>
                    <a:pt x="357" y="293"/>
                    <a:pt x="413" y="282"/>
                    <a:pt x="468" y="260"/>
                  </a:cubicBezTo>
                  <a:cubicBezTo>
                    <a:pt x="477" y="257"/>
                    <a:pt x="488" y="243"/>
                    <a:pt x="482" y="230"/>
                  </a:cubicBezTo>
                  <a:cubicBezTo>
                    <a:pt x="416" y="144"/>
                    <a:pt x="328" y="83"/>
                    <a:pt x="222" y="62"/>
                  </a:cubicBezTo>
                  <a:cubicBezTo>
                    <a:pt x="220" y="62"/>
                    <a:pt x="218" y="62"/>
                    <a:pt x="216" y="62"/>
                  </a:cubicBezTo>
                  <a:cubicBezTo>
                    <a:pt x="196" y="62"/>
                    <a:pt x="186" y="96"/>
                    <a:pt x="211" y="99"/>
                  </a:cubicBezTo>
                  <a:cubicBezTo>
                    <a:pt x="299" y="118"/>
                    <a:pt x="373" y="163"/>
                    <a:pt x="429" y="231"/>
                  </a:cubicBezTo>
                  <a:lnTo>
                    <a:pt x="429" y="231"/>
                  </a:lnTo>
                  <a:cubicBezTo>
                    <a:pt x="387" y="244"/>
                    <a:pt x="344" y="252"/>
                    <a:pt x="301" y="252"/>
                  </a:cubicBezTo>
                  <a:cubicBezTo>
                    <a:pt x="266" y="252"/>
                    <a:pt x="230" y="247"/>
                    <a:pt x="195" y="236"/>
                  </a:cubicBezTo>
                  <a:cubicBezTo>
                    <a:pt x="140" y="222"/>
                    <a:pt x="116" y="206"/>
                    <a:pt x="96" y="151"/>
                  </a:cubicBezTo>
                  <a:cubicBezTo>
                    <a:pt x="78" y="107"/>
                    <a:pt x="61" y="58"/>
                    <a:pt x="44" y="14"/>
                  </a:cubicBezTo>
                  <a:cubicBezTo>
                    <a:pt x="41" y="5"/>
                    <a:pt x="34" y="1"/>
                    <a:pt x="26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 flipH="1">
              <a:off x="6204438" y="3438893"/>
              <a:ext cx="19951" cy="27331"/>
            </a:xfrm>
            <a:custGeom>
              <a:avLst/>
              <a:gdLst/>
              <a:ahLst/>
              <a:cxnLst/>
              <a:rect l="l" t="t" r="r" b="b"/>
              <a:pathLst>
                <a:path w="319" h="437" extrusionOk="0">
                  <a:moveTo>
                    <a:pt x="90" y="1"/>
                  </a:moveTo>
                  <a:cubicBezTo>
                    <a:pt x="70" y="1"/>
                    <a:pt x="50" y="2"/>
                    <a:pt x="31" y="3"/>
                  </a:cubicBezTo>
                  <a:cubicBezTo>
                    <a:pt x="8" y="7"/>
                    <a:pt x="4" y="45"/>
                    <a:pt x="28" y="45"/>
                  </a:cubicBezTo>
                  <a:cubicBezTo>
                    <a:pt x="29" y="45"/>
                    <a:pt x="30" y="44"/>
                    <a:pt x="31" y="44"/>
                  </a:cubicBezTo>
                  <a:cubicBezTo>
                    <a:pt x="53" y="42"/>
                    <a:pt x="78" y="40"/>
                    <a:pt x="103" y="40"/>
                  </a:cubicBezTo>
                  <a:cubicBezTo>
                    <a:pt x="184" y="40"/>
                    <a:pt x="271" y="60"/>
                    <a:pt x="273" y="150"/>
                  </a:cubicBezTo>
                  <a:cubicBezTo>
                    <a:pt x="277" y="251"/>
                    <a:pt x="131" y="396"/>
                    <a:pt x="31" y="396"/>
                  </a:cubicBezTo>
                  <a:cubicBezTo>
                    <a:pt x="30" y="396"/>
                    <a:pt x="29" y="396"/>
                    <a:pt x="27" y="396"/>
                  </a:cubicBezTo>
                  <a:cubicBezTo>
                    <a:pt x="26" y="396"/>
                    <a:pt x="25" y="396"/>
                    <a:pt x="24" y="396"/>
                  </a:cubicBezTo>
                  <a:cubicBezTo>
                    <a:pt x="0" y="396"/>
                    <a:pt x="1" y="434"/>
                    <a:pt x="27" y="437"/>
                  </a:cubicBezTo>
                  <a:cubicBezTo>
                    <a:pt x="30" y="437"/>
                    <a:pt x="33" y="437"/>
                    <a:pt x="36" y="437"/>
                  </a:cubicBezTo>
                  <a:cubicBezTo>
                    <a:pt x="110" y="437"/>
                    <a:pt x="169" y="384"/>
                    <a:pt x="222" y="331"/>
                  </a:cubicBezTo>
                  <a:cubicBezTo>
                    <a:pt x="270" y="284"/>
                    <a:pt x="318" y="222"/>
                    <a:pt x="318" y="150"/>
                  </a:cubicBezTo>
                  <a:cubicBezTo>
                    <a:pt x="315" y="28"/>
                    <a:pt x="194" y="1"/>
                    <a:pt x="9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 flipH="1">
              <a:off x="6216634" y="3312933"/>
              <a:ext cx="32084" cy="27956"/>
            </a:xfrm>
            <a:custGeom>
              <a:avLst/>
              <a:gdLst/>
              <a:ahLst/>
              <a:cxnLst/>
              <a:rect l="l" t="t" r="r" b="b"/>
              <a:pathLst>
                <a:path w="513" h="447" extrusionOk="0">
                  <a:moveTo>
                    <a:pt x="248" y="41"/>
                  </a:moveTo>
                  <a:cubicBezTo>
                    <a:pt x="290" y="41"/>
                    <a:pt x="333" y="49"/>
                    <a:pt x="372" y="59"/>
                  </a:cubicBezTo>
                  <a:cubicBezTo>
                    <a:pt x="512" y="92"/>
                    <a:pt x="413" y="253"/>
                    <a:pt x="348" y="314"/>
                  </a:cubicBezTo>
                  <a:cubicBezTo>
                    <a:pt x="289" y="371"/>
                    <a:pt x="208" y="407"/>
                    <a:pt x="126" y="407"/>
                  </a:cubicBezTo>
                  <a:cubicBezTo>
                    <a:pt x="119" y="407"/>
                    <a:pt x="113" y="407"/>
                    <a:pt x="106" y="407"/>
                  </a:cubicBezTo>
                  <a:cubicBezTo>
                    <a:pt x="58" y="407"/>
                    <a:pt x="58" y="393"/>
                    <a:pt x="55" y="352"/>
                  </a:cubicBezTo>
                  <a:cubicBezTo>
                    <a:pt x="52" y="328"/>
                    <a:pt x="55" y="304"/>
                    <a:pt x="58" y="284"/>
                  </a:cubicBezTo>
                  <a:cubicBezTo>
                    <a:pt x="65" y="218"/>
                    <a:pt x="85" y="157"/>
                    <a:pt x="120" y="103"/>
                  </a:cubicBezTo>
                  <a:cubicBezTo>
                    <a:pt x="124" y="96"/>
                    <a:pt x="124" y="89"/>
                    <a:pt x="121" y="84"/>
                  </a:cubicBezTo>
                  <a:lnTo>
                    <a:pt x="121" y="84"/>
                  </a:lnTo>
                  <a:cubicBezTo>
                    <a:pt x="157" y="52"/>
                    <a:pt x="202" y="41"/>
                    <a:pt x="248" y="41"/>
                  </a:cubicBezTo>
                  <a:close/>
                  <a:moveTo>
                    <a:pt x="247" y="1"/>
                  </a:moveTo>
                  <a:cubicBezTo>
                    <a:pt x="185" y="1"/>
                    <a:pt x="126" y="17"/>
                    <a:pt x="82" y="65"/>
                  </a:cubicBezTo>
                  <a:cubicBezTo>
                    <a:pt x="76" y="73"/>
                    <a:pt x="76" y="81"/>
                    <a:pt x="79" y="89"/>
                  </a:cubicBezTo>
                  <a:lnTo>
                    <a:pt x="79" y="89"/>
                  </a:lnTo>
                  <a:cubicBezTo>
                    <a:pt x="20" y="193"/>
                    <a:pt x="1" y="307"/>
                    <a:pt x="24" y="423"/>
                  </a:cubicBezTo>
                  <a:cubicBezTo>
                    <a:pt x="24" y="430"/>
                    <a:pt x="31" y="437"/>
                    <a:pt x="38" y="437"/>
                  </a:cubicBezTo>
                  <a:cubicBezTo>
                    <a:pt x="64" y="443"/>
                    <a:pt x="90" y="446"/>
                    <a:pt x="116" y="446"/>
                  </a:cubicBezTo>
                  <a:cubicBezTo>
                    <a:pt x="281" y="446"/>
                    <a:pt x="443" y="332"/>
                    <a:pt x="482" y="167"/>
                  </a:cubicBezTo>
                  <a:cubicBezTo>
                    <a:pt x="506" y="54"/>
                    <a:pt x="437" y="27"/>
                    <a:pt x="339" y="10"/>
                  </a:cubicBezTo>
                  <a:cubicBezTo>
                    <a:pt x="308" y="5"/>
                    <a:pt x="277" y="1"/>
                    <a:pt x="24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 flipH="1">
              <a:off x="6397694" y="3360527"/>
              <a:ext cx="48721" cy="38026"/>
            </a:xfrm>
            <a:custGeom>
              <a:avLst/>
              <a:gdLst/>
              <a:ahLst/>
              <a:cxnLst/>
              <a:rect l="l" t="t" r="r" b="b"/>
              <a:pathLst>
                <a:path w="779" h="608" extrusionOk="0">
                  <a:moveTo>
                    <a:pt x="427" y="1"/>
                  </a:moveTo>
                  <a:cubicBezTo>
                    <a:pt x="310" y="1"/>
                    <a:pt x="196" y="66"/>
                    <a:pt x="127" y="164"/>
                  </a:cubicBezTo>
                  <a:cubicBezTo>
                    <a:pt x="72" y="236"/>
                    <a:pt x="45" y="325"/>
                    <a:pt x="27" y="413"/>
                  </a:cubicBezTo>
                  <a:cubicBezTo>
                    <a:pt x="21" y="468"/>
                    <a:pt x="0" y="557"/>
                    <a:pt x="51" y="594"/>
                  </a:cubicBezTo>
                  <a:cubicBezTo>
                    <a:pt x="65" y="604"/>
                    <a:pt x="83" y="607"/>
                    <a:pt x="102" y="607"/>
                  </a:cubicBezTo>
                  <a:cubicBezTo>
                    <a:pt x="161" y="607"/>
                    <a:pt x="236" y="572"/>
                    <a:pt x="277" y="557"/>
                  </a:cubicBezTo>
                  <a:cubicBezTo>
                    <a:pt x="366" y="522"/>
                    <a:pt x="454" y="481"/>
                    <a:pt x="536" y="434"/>
                  </a:cubicBezTo>
                  <a:cubicBezTo>
                    <a:pt x="676" y="345"/>
                    <a:pt x="779" y="212"/>
                    <a:pt x="694" y="48"/>
                  </a:cubicBezTo>
                  <a:cubicBezTo>
                    <a:pt x="689" y="40"/>
                    <a:pt x="683" y="37"/>
                    <a:pt x="676" y="37"/>
                  </a:cubicBezTo>
                  <a:cubicBezTo>
                    <a:pt x="662" y="37"/>
                    <a:pt x="649" y="52"/>
                    <a:pt x="656" y="68"/>
                  </a:cubicBezTo>
                  <a:cubicBezTo>
                    <a:pt x="738" y="229"/>
                    <a:pt x="612" y="342"/>
                    <a:pt x="485" y="413"/>
                  </a:cubicBezTo>
                  <a:cubicBezTo>
                    <a:pt x="423" y="451"/>
                    <a:pt x="362" y="478"/>
                    <a:pt x="300" y="506"/>
                  </a:cubicBezTo>
                  <a:cubicBezTo>
                    <a:pt x="270" y="516"/>
                    <a:pt x="239" y="526"/>
                    <a:pt x="212" y="536"/>
                  </a:cubicBezTo>
                  <a:cubicBezTo>
                    <a:pt x="188" y="542"/>
                    <a:pt x="140" y="565"/>
                    <a:pt x="112" y="565"/>
                  </a:cubicBezTo>
                  <a:cubicBezTo>
                    <a:pt x="109" y="565"/>
                    <a:pt x="106" y="564"/>
                    <a:pt x="103" y="563"/>
                  </a:cubicBezTo>
                  <a:cubicBezTo>
                    <a:pt x="27" y="543"/>
                    <a:pt x="68" y="410"/>
                    <a:pt x="82" y="358"/>
                  </a:cubicBezTo>
                  <a:cubicBezTo>
                    <a:pt x="100" y="297"/>
                    <a:pt x="123" y="236"/>
                    <a:pt x="161" y="185"/>
                  </a:cubicBezTo>
                  <a:cubicBezTo>
                    <a:pt x="223" y="96"/>
                    <a:pt x="325" y="42"/>
                    <a:pt x="428" y="42"/>
                  </a:cubicBezTo>
                  <a:cubicBezTo>
                    <a:pt x="461" y="42"/>
                    <a:pt x="494" y="47"/>
                    <a:pt x="526" y="59"/>
                  </a:cubicBezTo>
                  <a:cubicBezTo>
                    <a:pt x="528" y="60"/>
                    <a:pt x="531" y="60"/>
                    <a:pt x="533" y="60"/>
                  </a:cubicBezTo>
                  <a:cubicBezTo>
                    <a:pt x="552" y="60"/>
                    <a:pt x="560" y="27"/>
                    <a:pt x="536" y="21"/>
                  </a:cubicBezTo>
                  <a:cubicBezTo>
                    <a:pt x="500" y="7"/>
                    <a:pt x="463" y="1"/>
                    <a:pt x="42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 flipH="1">
              <a:off x="6418646" y="3377789"/>
              <a:ext cx="3878" cy="2627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11" y="1"/>
                    <a:pt x="0" y="11"/>
                    <a:pt x="0" y="21"/>
                  </a:cubicBezTo>
                  <a:cubicBezTo>
                    <a:pt x="0" y="35"/>
                    <a:pt x="8" y="42"/>
                    <a:pt x="21" y="42"/>
                  </a:cubicBezTo>
                  <a:lnTo>
                    <a:pt x="41" y="42"/>
                  </a:lnTo>
                  <a:cubicBezTo>
                    <a:pt x="52" y="42"/>
                    <a:pt x="62" y="35"/>
                    <a:pt x="62" y="21"/>
                  </a:cubicBezTo>
                  <a:cubicBezTo>
                    <a:pt x="62" y="11"/>
                    <a:pt x="52" y="1"/>
                    <a:pt x="41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 flipH="1">
              <a:off x="6419584" y="3375412"/>
              <a:ext cx="11320" cy="8944"/>
            </a:xfrm>
            <a:custGeom>
              <a:avLst/>
              <a:gdLst/>
              <a:ahLst/>
              <a:cxnLst/>
              <a:rect l="l" t="t" r="r" b="b"/>
              <a:pathLst>
                <a:path w="181" h="143" extrusionOk="0">
                  <a:moveTo>
                    <a:pt x="67" y="0"/>
                  </a:moveTo>
                  <a:cubicBezTo>
                    <a:pt x="60" y="0"/>
                    <a:pt x="53" y="1"/>
                    <a:pt x="46" y="2"/>
                  </a:cubicBezTo>
                  <a:cubicBezTo>
                    <a:pt x="39" y="2"/>
                    <a:pt x="32" y="8"/>
                    <a:pt x="32" y="15"/>
                  </a:cubicBezTo>
                  <a:cubicBezTo>
                    <a:pt x="22" y="49"/>
                    <a:pt x="11" y="84"/>
                    <a:pt x="5" y="117"/>
                  </a:cubicBezTo>
                  <a:cubicBezTo>
                    <a:pt x="1" y="132"/>
                    <a:pt x="13" y="143"/>
                    <a:pt x="25" y="143"/>
                  </a:cubicBezTo>
                  <a:cubicBezTo>
                    <a:pt x="33" y="143"/>
                    <a:pt x="40" y="138"/>
                    <a:pt x="42" y="128"/>
                  </a:cubicBezTo>
                  <a:cubicBezTo>
                    <a:pt x="51" y="98"/>
                    <a:pt x="58" y="68"/>
                    <a:pt x="66" y="38"/>
                  </a:cubicBezTo>
                  <a:lnTo>
                    <a:pt x="66" y="38"/>
                  </a:lnTo>
                  <a:cubicBezTo>
                    <a:pt x="93" y="38"/>
                    <a:pt x="120" y="52"/>
                    <a:pt x="134" y="73"/>
                  </a:cubicBezTo>
                  <a:cubicBezTo>
                    <a:pt x="138" y="79"/>
                    <a:pt x="144" y="81"/>
                    <a:pt x="151" y="81"/>
                  </a:cubicBezTo>
                  <a:cubicBezTo>
                    <a:pt x="166" y="81"/>
                    <a:pt x="181" y="67"/>
                    <a:pt x="169" y="52"/>
                  </a:cubicBezTo>
                  <a:cubicBezTo>
                    <a:pt x="143" y="18"/>
                    <a:pt x="106" y="0"/>
                    <a:pt x="67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 flipH="1">
              <a:off x="6720475" y="3352960"/>
              <a:ext cx="5379" cy="5816"/>
            </a:xfrm>
            <a:custGeom>
              <a:avLst/>
              <a:gdLst/>
              <a:ahLst/>
              <a:cxnLst/>
              <a:rect l="l" t="t" r="r" b="b"/>
              <a:pathLst>
                <a:path w="86" h="93" extrusionOk="0">
                  <a:moveTo>
                    <a:pt x="35" y="56"/>
                  </a:moveTo>
                  <a:lnTo>
                    <a:pt x="35" y="56"/>
                  </a:lnTo>
                  <a:cubicBezTo>
                    <a:pt x="35" y="56"/>
                    <a:pt x="34" y="56"/>
                    <a:pt x="34" y="57"/>
                  </a:cubicBezTo>
                  <a:cubicBezTo>
                    <a:pt x="34" y="56"/>
                    <a:pt x="35" y="56"/>
                    <a:pt x="35" y="56"/>
                  </a:cubicBezTo>
                  <a:close/>
                  <a:moveTo>
                    <a:pt x="60" y="1"/>
                  </a:moveTo>
                  <a:cubicBezTo>
                    <a:pt x="58" y="1"/>
                    <a:pt x="56" y="1"/>
                    <a:pt x="54" y="2"/>
                  </a:cubicBezTo>
                  <a:cubicBezTo>
                    <a:pt x="30" y="12"/>
                    <a:pt x="0" y="29"/>
                    <a:pt x="3" y="60"/>
                  </a:cubicBezTo>
                  <a:cubicBezTo>
                    <a:pt x="8" y="79"/>
                    <a:pt x="24" y="93"/>
                    <a:pt x="42" y="93"/>
                  </a:cubicBezTo>
                  <a:cubicBezTo>
                    <a:pt x="50" y="93"/>
                    <a:pt x="58" y="90"/>
                    <a:pt x="65" y="84"/>
                  </a:cubicBezTo>
                  <a:cubicBezTo>
                    <a:pt x="71" y="77"/>
                    <a:pt x="71" y="63"/>
                    <a:pt x="65" y="57"/>
                  </a:cubicBezTo>
                  <a:cubicBezTo>
                    <a:pt x="60" y="52"/>
                    <a:pt x="55" y="50"/>
                    <a:pt x="51" y="50"/>
                  </a:cubicBezTo>
                  <a:cubicBezTo>
                    <a:pt x="50" y="50"/>
                    <a:pt x="49" y="50"/>
                    <a:pt x="48" y="50"/>
                  </a:cubicBezTo>
                  <a:lnTo>
                    <a:pt x="48" y="50"/>
                  </a:lnTo>
                  <a:cubicBezTo>
                    <a:pt x="53" y="45"/>
                    <a:pt x="59" y="42"/>
                    <a:pt x="68" y="40"/>
                  </a:cubicBezTo>
                  <a:cubicBezTo>
                    <a:pt x="78" y="36"/>
                    <a:pt x="85" y="26"/>
                    <a:pt x="82" y="16"/>
                  </a:cubicBezTo>
                  <a:cubicBezTo>
                    <a:pt x="79" y="7"/>
                    <a:pt x="69" y="1"/>
                    <a:pt x="6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 flipH="1">
              <a:off x="6782830" y="3358964"/>
              <a:ext cx="53661" cy="25580"/>
            </a:xfrm>
            <a:custGeom>
              <a:avLst/>
              <a:gdLst/>
              <a:ahLst/>
              <a:cxnLst/>
              <a:rect l="l" t="t" r="r" b="b"/>
              <a:pathLst>
                <a:path w="858" h="409" extrusionOk="0">
                  <a:moveTo>
                    <a:pt x="712" y="40"/>
                  </a:moveTo>
                  <a:cubicBezTo>
                    <a:pt x="750" y="40"/>
                    <a:pt x="783" y="48"/>
                    <a:pt x="801" y="68"/>
                  </a:cubicBezTo>
                  <a:lnTo>
                    <a:pt x="801" y="68"/>
                  </a:lnTo>
                  <a:cubicBezTo>
                    <a:pt x="775" y="67"/>
                    <a:pt x="748" y="66"/>
                    <a:pt x="722" y="66"/>
                  </a:cubicBezTo>
                  <a:cubicBezTo>
                    <a:pt x="653" y="66"/>
                    <a:pt x="585" y="70"/>
                    <a:pt x="517" y="78"/>
                  </a:cubicBezTo>
                  <a:lnTo>
                    <a:pt x="517" y="78"/>
                  </a:lnTo>
                  <a:cubicBezTo>
                    <a:pt x="580" y="58"/>
                    <a:pt x="653" y="40"/>
                    <a:pt x="712" y="40"/>
                  </a:cubicBezTo>
                  <a:close/>
                  <a:moveTo>
                    <a:pt x="713" y="0"/>
                  </a:moveTo>
                  <a:cubicBezTo>
                    <a:pt x="623" y="0"/>
                    <a:pt x="515" y="35"/>
                    <a:pt x="465" y="52"/>
                  </a:cubicBezTo>
                  <a:cubicBezTo>
                    <a:pt x="414" y="68"/>
                    <a:pt x="364" y="88"/>
                    <a:pt x="317" y="111"/>
                  </a:cubicBezTo>
                  <a:lnTo>
                    <a:pt x="317" y="111"/>
                  </a:lnTo>
                  <a:cubicBezTo>
                    <a:pt x="261" y="124"/>
                    <a:pt x="206" y="140"/>
                    <a:pt x="151" y="158"/>
                  </a:cubicBezTo>
                  <a:cubicBezTo>
                    <a:pt x="129" y="165"/>
                    <a:pt x="135" y="198"/>
                    <a:pt x="153" y="198"/>
                  </a:cubicBezTo>
                  <a:cubicBezTo>
                    <a:pt x="156" y="198"/>
                    <a:pt x="158" y="197"/>
                    <a:pt x="161" y="196"/>
                  </a:cubicBezTo>
                  <a:cubicBezTo>
                    <a:pt x="170" y="193"/>
                    <a:pt x="179" y="190"/>
                    <a:pt x="188" y="187"/>
                  </a:cubicBezTo>
                  <a:lnTo>
                    <a:pt x="188" y="187"/>
                  </a:lnTo>
                  <a:cubicBezTo>
                    <a:pt x="122" y="233"/>
                    <a:pt x="62" y="286"/>
                    <a:pt x="8" y="347"/>
                  </a:cubicBezTo>
                  <a:cubicBezTo>
                    <a:pt x="0" y="356"/>
                    <a:pt x="0" y="367"/>
                    <a:pt x="8" y="377"/>
                  </a:cubicBezTo>
                  <a:cubicBezTo>
                    <a:pt x="24" y="397"/>
                    <a:pt x="41" y="404"/>
                    <a:pt x="72" y="408"/>
                  </a:cubicBezTo>
                  <a:cubicBezTo>
                    <a:pt x="73" y="408"/>
                    <a:pt x="74" y="408"/>
                    <a:pt x="75" y="408"/>
                  </a:cubicBezTo>
                  <a:cubicBezTo>
                    <a:pt x="96" y="408"/>
                    <a:pt x="95" y="370"/>
                    <a:pt x="72" y="367"/>
                  </a:cubicBezTo>
                  <a:cubicBezTo>
                    <a:pt x="66" y="363"/>
                    <a:pt x="60" y="360"/>
                    <a:pt x="54" y="357"/>
                  </a:cubicBezTo>
                  <a:lnTo>
                    <a:pt x="54" y="357"/>
                  </a:lnTo>
                  <a:cubicBezTo>
                    <a:pt x="138" y="272"/>
                    <a:pt x="232" y="201"/>
                    <a:pt x="337" y="148"/>
                  </a:cubicBezTo>
                  <a:lnTo>
                    <a:pt x="337" y="148"/>
                  </a:lnTo>
                  <a:cubicBezTo>
                    <a:pt x="464" y="121"/>
                    <a:pt x="593" y="107"/>
                    <a:pt x="723" y="107"/>
                  </a:cubicBezTo>
                  <a:cubicBezTo>
                    <a:pt x="761" y="107"/>
                    <a:pt x="799" y="108"/>
                    <a:pt x="837" y="111"/>
                  </a:cubicBezTo>
                  <a:cubicBezTo>
                    <a:pt x="851" y="111"/>
                    <a:pt x="857" y="97"/>
                    <a:pt x="854" y="84"/>
                  </a:cubicBezTo>
                  <a:cubicBezTo>
                    <a:pt x="839" y="20"/>
                    <a:pt x="781" y="0"/>
                    <a:pt x="713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7"/>
            <p:cNvSpPr/>
            <p:nvPr/>
          </p:nvSpPr>
          <p:spPr>
            <a:xfrm flipH="1">
              <a:off x="6482689" y="3449087"/>
              <a:ext cx="67734" cy="64544"/>
            </a:xfrm>
            <a:custGeom>
              <a:avLst/>
              <a:gdLst/>
              <a:ahLst/>
              <a:cxnLst/>
              <a:rect l="l" t="t" r="r" b="b"/>
              <a:pathLst>
                <a:path w="1083" h="1032" extrusionOk="0">
                  <a:moveTo>
                    <a:pt x="11" y="110"/>
                  </a:moveTo>
                  <a:cubicBezTo>
                    <a:pt x="11" y="110"/>
                    <a:pt x="1" y="133"/>
                    <a:pt x="22" y="147"/>
                  </a:cubicBezTo>
                  <a:lnTo>
                    <a:pt x="22" y="147"/>
                  </a:lnTo>
                  <a:cubicBezTo>
                    <a:pt x="17" y="134"/>
                    <a:pt x="14" y="122"/>
                    <a:pt x="11" y="110"/>
                  </a:cubicBezTo>
                  <a:close/>
                  <a:moveTo>
                    <a:pt x="751" y="0"/>
                  </a:moveTo>
                  <a:cubicBezTo>
                    <a:pt x="635" y="0"/>
                    <a:pt x="486" y="50"/>
                    <a:pt x="291" y="110"/>
                  </a:cubicBezTo>
                  <a:cubicBezTo>
                    <a:pt x="182" y="145"/>
                    <a:pt x="114" y="157"/>
                    <a:pt x="73" y="157"/>
                  </a:cubicBezTo>
                  <a:cubicBezTo>
                    <a:pt x="47" y="157"/>
                    <a:pt x="32" y="153"/>
                    <a:pt x="22" y="147"/>
                  </a:cubicBezTo>
                  <a:lnTo>
                    <a:pt x="22" y="147"/>
                  </a:lnTo>
                  <a:cubicBezTo>
                    <a:pt x="140" y="467"/>
                    <a:pt x="851" y="1032"/>
                    <a:pt x="851" y="1032"/>
                  </a:cubicBezTo>
                  <a:cubicBezTo>
                    <a:pt x="851" y="1032"/>
                    <a:pt x="1083" y="237"/>
                    <a:pt x="950" y="86"/>
                  </a:cubicBezTo>
                  <a:cubicBezTo>
                    <a:pt x="897" y="24"/>
                    <a:pt x="832" y="0"/>
                    <a:pt x="751" y="0"/>
                  </a:cubicBezTo>
                  <a:close/>
                </a:path>
              </a:pathLst>
            </a:custGeom>
            <a:solidFill>
              <a:srgbClr val="FFB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7"/>
            <p:cNvSpPr/>
            <p:nvPr/>
          </p:nvSpPr>
          <p:spPr>
            <a:xfrm flipH="1">
              <a:off x="6482001" y="3436516"/>
              <a:ext cx="69485" cy="71236"/>
            </a:xfrm>
            <a:custGeom>
              <a:avLst/>
              <a:gdLst/>
              <a:ahLst/>
              <a:cxnLst/>
              <a:rect l="l" t="t" r="r" b="b"/>
              <a:pathLst>
                <a:path w="1111" h="1139" extrusionOk="0">
                  <a:moveTo>
                    <a:pt x="1" y="0"/>
                  </a:moveTo>
                  <a:cubicBezTo>
                    <a:pt x="4" y="90"/>
                    <a:pt x="11" y="181"/>
                    <a:pt x="45" y="267"/>
                  </a:cubicBezTo>
                  <a:cubicBezTo>
                    <a:pt x="66" y="308"/>
                    <a:pt x="93" y="356"/>
                    <a:pt x="151" y="372"/>
                  </a:cubicBezTo>
                  <a:cubicBezTo>
                    <a:pt x="160" y="374"/>
                    <a:pt x="170" y="374"/>
                    <a:pt x="179" y="374"/>
                  </a:cubicBezTo>
                  <a:cubicBezTo>
                    <a:pt x="224" y="374"/>
                    <a:pt x="260" y="360"/>
                    <a:pt x="294" y="349"/>
                  </a:cubicBezTo>
                  <a:cubicBezTo>
                    <a:pt x="436" y="304"/>
                    <a:pt x="579" y="246"/>
                    <a:pt x="711" y="246"/>
                  </a:cubicBezTo>
                  <a:cubicBezTo>
                    <a:pt x="737" y="246"/>
                    <a:pt x="763" y="248"/>
                    <a:pt x="789" y="254"/>
                  </a:cubicBezTo>
                  <a:cubicBezTo>
                    <a:pt x="861" y="270"/>
                    <a:pt x="919" y="322"/>
                    <a:pt x="946" y="383"/>
                  </a:cubicBezTo>
                  <a:cubicBezTo>
                    <a:pt x="973" y="448"/>
                    <a:pt x="981" y="530"/>
                    <a:pt x="977" y="612"/>
                  </a:cubicBezTo>
                  <a:cubicBezTo>
                    <a:pt x="973" y="697"/>
                    <a:pt x="964" y="782"/>
                    <a:pt x="950" y="868"/>
                  </a:cubicBezTo>
                  <a:lnTo>
                    <a:pt x="929" y="997"/>
                  </a:lnTo>
                  <a:lnTo>
                    <a:pt x="919" y="1065"/>
                  </a:lnTo>
                  <a:lnTo>
                    <a:pt x="915" y="1100"/>
                  </a:lnTo>
                  <a:lnTo>
                    <a:pt x="915" y="1117"/>
                  </a:lnTo>
                  <a:lnTo>
                    <a:pt x="915" y="1127"/>
                  </a:lnTo>
                  <a:cubicBezTo>
                    <a:pt x="915" y="1130"/>
                    <a:pt x="918" y="1138"/>
                    <a:pt x="926" y="1138"/>
                  </a:cubicBezTo>
                  <a:cubicBezTo>
                    <a:pt x="927" y="1138"/>
                    <a:pt x="928" y="1138"/>
                    <a:pt x="929" y="1138"/>
                  </a:cubicBezTo>
                  <a:lnTo>
                    <a:pt x="926" y="1127"/>
                  </a:lnTo>
                  <a:lnTo>
                    <a:pt x="926" y="1127"/>
                  </a:lnTo>
                  <a:cubicBezTo>
                    <a:pt x="927" y="1127"/>
                    <a:pt x="928" y="1127"/>
                    <a:pt x="928" y="1127"/>
                  </a:cubicBezTo>
                  <a:cubicBezTo>
                    <a:pt x="935" y="1127"/>
                    <a:pt x="933" y="1113"/>
                    <a:pt x="940" y="1106"/>
                  </a:cubicBezTo>
                  <a:lnTo>
                    <a:pt x="953" y="1076"/>
                  </a:lnTo>
                  <a:lnTo>
                    <a:pt x="984" y="1015"/>
                  </a:lnTo>
                  <a:cubicBezTo>
                    <a:pt x="1001" y="974"/>
                    <a:pt x="1018" y="933"/>
                    <a:pt x="1035" y="889"/>
                  </a:cubicBezTo>
                  <a:cubicBezTo>
                    <a:pt x="1066" y="807"/>
                    <a:pt x="1090" y="714"/>
                    <a:pt x="1100" y="622"/>
                  </a:cubicBezTo>
                  <a:cubicBezTo>
                    <a:pt x="1110" y="530"/>
                    <a:pt x="1107" y="427"/>
                    <a:pt x="1059" y="328"/>
                  </a:cubicBezTo>
                  <a:cubicBezTo>
                    <a:pt x="1008" y="233"/>
                    <a:pt x="909" y="168"/>
                    <a:pt x="806" y="154"/>
                  </a:cubicBezTo>
                  <a:cubicBezTo>
                    <a:pt x="785" y="152"/>
                    <a:pt x="764" y="151"/>
                    <a:pt x="743" y="151"/>
                  </a:cubicBezTo>
                  <a:cubicBezTo>
                    <a:pt x="567" y="151"/>
                    <a:pt x="418" y="235"/>
                    <a:pt x="274" y="290"/>
                  </a:cubicBezTo>
                  <a:cubicBezTo>
                    <a:pt x="239" y="306"/>
                    <a:pt x="199" y="322"/>
                    <a:pt x="169" y="322"/>
                  </a:cubicBezTo>
                  <a:cubicBezTo>
                    <a:pt x="167" y="322"/>
                    <a:pt x="164" y="322"/>
                    <a:pt x="162" y="322"/>
                  </a:cubicBezTo>
                  <a:cubicBezTo>
                    <a:pt x="127" y="318"/>
                    <a:pt x="100" y="287"/>
                    <a:pt x="80" y="249"/>
                  </a:cubicBezTo>
                  <a:cubicBezTo>
                    <a:pt x="42" y="178"/>
                    <a:pt x="21" y="86"/>
                    <a:pt x="1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7"/>
            <p:cNvSpPr/>
            <p:nvPr/>
          </p:nvSpPr>
          <p:spPr>
            <a:xfrm flipH="1">
              <a:off x="6897032" y="3854298"/>
              <a:ext cx="85496" cy="149977"/>
            </a:xfrm>
            <a:custGeom>
              <a:avLst/>
              <a:gdLst/>
              <a:ahLst/>
              <a:cxnLst/>
              <a:rect l="l" t="t" r="r" b="b"/>
              <a:pathLst>
                <a:path w="1367" h="2398" extrusionOk="0">
                  <a:moveTo>
                    <a:pt x="1366" y="1"/>
                  </a:moveTo>
                  <a:cubicBezTo>
                    <a:pt x="1366" y="1"/>
                    <a:pt x="45" y="834"/>
                    <a:pt x="178" y="1660"/>
                  </a:cubicBezTo>
                  <a:cubicBezTo>
                    <a:pt x="287" y="2332"/>
                    <a:pt x="823" y="2397"/>
                    <a:pt x="1021" y="2397"/>
                  </a:cubicBezTo>
                  <a:cubicBezTo>
                    <a:pt x="1062" y="2397"/>
                    <a:pt x="1089" y="2394"/>
                    <a:pt x="1089" y="2394"/>
                  </a:cubicBezTo>
                  <a:cubicBezTo>
                    <a:pt x="1089" y="2394"/>
                    <a:pt x="0" y="1407"/>
                    <a:pt x="1366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7"/>
            <p:cNvSpPr/>
            <p:nvPr/>
          </p:nvSpPr>
          <p:spPr>
            <a:xfrm flipH="1">
              <a:off x="6827485" y="4024287"/>
              <a:ext cx="221213" cy="143723"/>
            </a:xfrm>
            <a:custGeom>
              <a:avLst/>
              <a:gdLst/>
              <a:ahLst/>
              <a:cxnLst/>
              <a:rect l="l" t="t" r="r" b="b"/>
              <a:pathLst>
                <a:path w="3537" h="2298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26"/>
                    <a:pt x="209" y="1202"/>
                    <a:pt x="1772" y="1861"/>
                  </a:cubicBezTo>
                  <a:cubicBezTo>
                    <a:pt x="2649" y="2229"/>
                    <a:pt x="3124" y="2297"/>
                    <a:pt x="3352" y="2297"/>
                  </a:cubicBezTo>
                  <a:cubicBezTo>
                    <a:pt x="3483" y="2297"/>
                    <a:pt x="3533" y="2274"/>
                    <a:pt x="3537" y="2274"/>
                  </a:cubicBezTo>
                  <a:cubicBezTo>
                    <a:pt x="3537" y="2270"/>
                    <a:pt x="3533" y="2270"/>
                    <a:pt x="3530" y="2267"/>
                  </a:cubicBezTo>
                  <a:cubicBezTo>
                    <a:pt x="1161" y="1875"/>
                    <a:pt x="362" y="919"/>
                    <a:pt x="157" y="509"/>
                  </a:cubicBezTo>
                  <a:cubicBezTo>
                    <a:pt x="89" y="331"/>
                    <a:pt x="38" y="161"/>
                    <a:pt x="1" y="0"/>
                  </a:cubicBezTo>
                  <a:close/>
                </a:path>
              </a:pathLst>
            </a:custGeom>
            <a:solidFill>
              <a:srgbClr val="7C6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7"/>
            <p:cNvSpPr/>
            <p:nvPr/>
          </p:nvSpPr>
          <p:spPr>
            <a:xfrm flipH="1">
              <a:off x="6827860" y="4021535"/>
              <a:ext cx="221088" cy="144598"/>
            </a:xfrm>
            <a:custGeom>
              <a:avLst/>
              <a:gdLst/>
              <a:ahLst/>
              <a:cxnLst/>
              <a:rect l="l" t="t" r="r" b="b"/>
              <a:pathLst>
                <a:path w="3535" h="2312" extrusionOk="0">
                  <a:moveTo>
                    <a:pt x="1" y="0"/>
                  </a:moveTo>
                  <a:cubicBezTo>
                    <a:pt x="1" y="0"/>
                    <a:pt x="1" y="14"/>
                    <a:pt x="5" y="44"/>
                  </a:cubicBezTo>
                  <a:cubicBezTo>
                    <a:pt x="42" y="205"/>
                    <a:pt x="93" y="375"/>
                    <a:pt x="161" y="553"/>
                  </a:cubicBezTo>
                  <a:cubicBezTo>
                    <a:pt x="366" y="963"/>
                    <a:pt x="1165" y="1919"/>
                    <a:pt x="3534" y="2311"/>
                  </a:cubicBezTo>
                  <a:cubicBezTo>
                    <a:pt x="3500" y="2270"/>
                    <a:pt x="3466" y="2233"/>
                    <a:pt x="3435" y="2192"/>
                  </a:cubicBezTo>
                  <a:lnTo>
                    <a:pt x="3319" y="2055"/>
                  </a:lnTo>
                  <a:lnTo>
                    <a:pt x="3315" y="2055"/>
                  </a:lnTo>
                  <a:cubicBezTo>
                    <a:pt x="3257" y="2055"/>
                    <a:pt x="2835" y="2045"/>
                    <a:pt x="2404" y="1738"/>
                  </a:cubicBezTo>
                  <a:cubicBezTo>
                    <a:pt x="1943" y="1403"/>
                    <a:pt x="1705" y="1358"/>
                    <a:pt x="1705" y="1358"/>
                  </a:cubicBezTo>
                  <a:cubicBezTo>
                    <a:pt x="1670" y="1325"/>
                    <a:pt x="1271" y="1389"/>
                    <a:pt x="793" y="952"/>
                  </a:cubicBezTo>
                  <a:cubicBezTo>
                    <a:pt x="315" y="5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7"/>
            <p:cNvSpPr/>
            <p:nvPr/>
          </p:nvSpPr>
          <p:spPr>
            <a:xfrm flipH="1">
              <a:off x="6420959" y="3966186"/>
              <a:ext cx="471008" cy="263742"/>
            </a:xfrm>
            <a:custGeom>
              <a:avLst/>
              <a:gdLst/>
              <a:ahLst/>
              <a:cxnLst/>
              <a:rect l="l" t="t" r="r" b="b"/>
              <a:pathLst>
                <a:path w="7531" h="4217" extrusionOk="0">
                  <a:moveTo>
                    <a:pt x="5782" y="1"/>
                  </a:moveTo>
                  <a:cubicBezTo>
                    <a:pt x="4096" y="1"/>
                    <a:pt x="1284" y="66"/>
                    <a:pt x="833" y="66"/>
                  </a:cubicBezTo>
                  <a:cubicBezTo>
                    <a:pt x="208" y="66"/>
                    <a:pt x="0" y="291"/>
                    <a:pt x="68" y="765"/>
                  </a:cubicBezTo>
                  <a:cubicBezTo>
                    <a:pt x="137" y="1236"/>
                    <a:pt x="375" y="4217"/>
                    <a:pt x="3564" y="4217"/>
                  </a:cubicBezTo>
                  <a:cubicBezTo>
                    <a:pt x="5053" y="4217"/>
                    <a:pt x="6005" y="3882"/>
                    <a:pt x="6674" y="3032"/>
                  </a:cubicBezTo>
                  <a:cubicBezTo>
                    <a:pt x="6814" y="2855"/>
                    <a:pt x="6943" y="2660"/>
                    <a:pt x="7060" y="2435"/>
                  </a:cubicBezTo>
                  <a:cubicBezTo>
                    <a:pt x="7070" y="2418"/>
                    <a:pt x="7076" y="2401"/>
                    <a:pt x="7087" y="2383"/>
                  </a:cubicBezTo>
                  <a:cubicBezTo>
                    <a:pt x="7363" y="1841"/>
                    <a:pt x="7500" y="1363"/>
                    <a:pt x="7517" y="977"/>
                  </a:cubicBezTo>
                  <a:cubicBezTo>
                    <a:pt x="7531" y="721"/>
                    <a:pt x="7490" y="513"/>
                    <a:pt x="7404" y="352"/>
                  </a:cubicBezTo>
                  <a:cubicBezTo>
                    <a:pt x="7322" y="192"/>
                    <a:pt x="7196" y="83"/>
                    <a:pt x="7035" y="39"/>
                  </a:cubicBezTo>
                  <a:cubicBezTo>
                    <a:pt x="6932" y="11"/>
                    <a:pt x="6444" y="1"/>
                    <a:pt x="5782" y="1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7"/>
            <p:cNvSpPr/>
            <p:nvPr/>
          </p:nvSpPr>
          <p:spPr>
            <a:xfrm flipH="1">
              <a:off x="6705590" y="3950362"/>
              <a:ext cx="233784" cy="301142"/>
            </a:xfrm>
            <a:custGeom>
              <a:avLst/>
              <a:gdLst/>
              <a:ahLst/>
              <a:cxnLst/>
              <a:rect l="l" t="t" r="r" b="b"/>
              <a:pathLst>
                <a:path w="3738" h="4815" extrusionOk="0">
                  <a:moveTo>
                    <a:pt x="3410" y="1"/>
                  </a:moveTo>
                  <a:cubicBezTo>
                    <a:pt x="3410" y="1"/>
                    <a:pt x="1956" y="35"/>
                    <a:pt x="1482" y="56"/>
                  </a:cubicBezTo>
                  <a:cubicBezTo>
                    <a:pt x="1468" y="56"/>
                    <a:pt x="1453" y="57"/>
                    <a:pt x="1439" y="57"/>
                  </a:cubicBezTo>
                  <a:cubicBezTo>
                    <a:pt x="1306" y="57"/>
                    <a:pt x="1155" y="30"/>
                    <a:pt x="1004" y="30"/>
                  </a:cubicBezTo>
                  <a:cubicBezTo>
                    <a:pt x="619" y="30"/>
                    <a:pt x="234" y="207"/>
                    <a:pt x="137" y="1469"/>
                  </a:cubicBezTo>
                  <a:cubicBezTo>
                    <a:pt x="0" y="3278"/>
                    <a:pt x="2759" y="4814"/>
                    <a:pt x="2759" y="4814"/>
                  </a:cubicBezTo>
                  <a:lnTo>
                    <a:pt x="3738" y="4234"/>
                  </a:lnTo>
                  <a:cubicBezTo>
                    <a:pt x="3035" y="3978"/>
                    <a:pt x="2560" y="2926"/>
                    <a:pt x="2461" y="1674"/>
                  </a:cubicBezTo>
                  <a:cubicBezTo>
                    <a:pt x="2362" y="418"/>
                    <a:pt x="3410" y="1"/>
                    <a:pt x="3410" y="1"/>
                  </a:cubicBezTo>
                  <a:close/>
                </a:path>
              </a:pathLst>
            </a:custGeom>
            <a:solidFill>
              <a:srgbClr val="C6B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7"/>
            <p:cNvSpPr/>
            <p:nvPr/>
          </p:nvSpPr>
          <p:spPr>
            <a:xfrm flipH="1">
              <a:off x="6789459" y="4011716"/>
              <a:ext cx="129463" cy="147976"/>
            </a:xfrm>
            <a:custGeom>
              <a:avLst/>
              <a:gdLst/>
              <a:ahLst/>
              <a:cxnLst/>
              <a:rect l="l" t="t" r="r" b="b"/>
              <a:pathLst>
                <a:path w="2070" h="2366" extrusionOk="0">
                  <a:moveTo>
                    <a:pt x="1765" y="1"/>
                  </a:moveTo>
                  <a:cubicBezTo>
                    <a:pt x="1383" y="1"/>
                    <a:pt x="121" y="696"/>
                    <a:pt x="80" y="707"/>
                  </a:cubicBezTo>
                  <a:cubicBezTo>
                    <a:pt x="1" y="727"/>
                    <a:pt x="1104" y="2366"/>
                    <a:pt x="1104" y="2366"/>
                  </a:cubicBezTo>
                  <a:cubicBezTo>
                    <a:pt x="1104" y="2366"/>
                    <a:pt x="1567" y="2212"/>
                    <a:pt x="1578" y="1918"/>
                  </a:cubicBezTo>
                  <a:cubicBezTo>
                    <a:pt x="1588" y="1625"/>
                    <a:pt x="1862" y="1782"/>
                    <a:pt x="1947" y="1515"/>
                  </a:cubicBezTo>
                  <a:cubicBezTo>
                    <a:pt x="1991" y="1375"/>
                    <a:pt x="1899" y="1260"/>
                    <a:pt x="1916" y="1123"/>
                  </a:cubicBezTo>
                  <a:cubicBezTo>
                    <a:pt x="1936" y="986"/>
                    <a:pt x="2070" y="830"/>
                    <a:pt x="2005" y="676"/>
                  </a:cubicBezTo>
                  <a:cubicBezTo>
                    <a:pt x="1961" y="567"/>
                    <a:pt x="1783" y="331"/>
                    <a:pt x="1858" y="140"/>
                  </a:cubicBezTo>
                  <a:cubicBezTo>
                    <a:pt x="1897" y="41"/>
                    <a:pt x="1856" y="1"/>
                    <a:pt x="1765" y="1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7"/>
            <p:cNvSpPr/>
            <p:nvPr/>
          </p:nvSpPr>
          <p:spPr>
            <a:xfrm flipH="1">
              <a:off x="6359480" y="4026226"/>
              <a:ext cx="111889" cy="89874"/>
            </a:xfrm>
            <a:custGeom>
              <a:avLst/>
              <a:gdLst/>
              <a:ahLst/>
              <a:cxnLst/>
              <a:rect l="l" t="t" r="r" b="b"/>
              <a:pathLst>
                <a:path w="1789" h="1437" extrusionOk="0">
                  <a:moveTo>
                    <a:pt x="423" y="0"/>
                  </a:moveTo>
                  <a:cubicBezTo>
                    <a:pt x="423" y="0"/>
                    <a:pt x="136" y="7"/>
                    <a:pt x="61" y="256"/>
                  </a:cubicBezTo>
                  <a:cubicBezTo>
                    <a:pt x="0" y="460"/>
                    <a:pt x="169" y="504"/>
                    <a:pt x="233" y="513"/>
                  </a:cubicBezTo>
                  <a:lnTo>
                    <a:pt x="233" y="513"/>
                  </a:lnTo>
                  <a:cubicBezTo>
                    <a:pt x="232" y="513"/>
                    <a:pt x="231" y="513"/>
                    <a:pt x="230" y="513"/>
                  </a:cubicBezTo>
                  <a:cubicBezTo>
                    <a:pt x="187" y="513"/>
                    <a:pt x="104" y="532"/>
                    <a:pt x="82" y="669"/>
                  </a:cubicBezTo>
                  <a:cubicBezTo>
                    <a:pt x="48" y="894"/>
                    <a:pt x="201" y="935"/>
                    <a:pt x="201" y="935"/>
                  </a:cubicBezTo>
                  <a:cubicBezTo>
                    <a:pt x="201" y="935"/>
                    <a:pt x="64" y="1048"/>
                    <a:pt x="82" y="1236"/>
                  </a:cubicBezTo>
                  <a:cubicBezTo>
                    <a:pt x="99" y="1404"/>
                    <a:pt x="264" y="1436"/>
                    <a:pt x="389" y="1436"/>
                  </a:cubicBezTo>
                  <a:cubicBezTo>
                    <a:pt x="467" y="1436"/>
                    <a:pt x="529" y="1423"/>
                    <a:pt x="529" y="1423"/>
                  </a:cubicBezTo>
                  <a:cubicBezTo>
                    <a:pt x="1789" y="113"/>
                    <a:pt x="423" y="0"/>
                    <a:pt x="423" y="0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7"/>
            <p:cNvSpPr/>
            <p:nvPr/>
          </p:nvSpPr>
          <p:spPr>
            <a:xfrm flipH="1">
              <a:off x="6565495" y="4215166"/>
              <a:ext cx="167051" cy="26518"/>
            </a:xfrm>
            <a:custGeom>
              <a:avLst/>
              <a:gdLst/>
              <a:ahLst/>
              <a:cxnLst/>
              <a:rect l="l" t="t" r="r" b="b"/>
              <a:pathLst>
                <a:path w="2671" h="424" extrusionOk="0">
                  <a:moveTo>
                    <a:pt x="11" y="0"/>
                  </a:moveTo>
                  <a:cubicBezTo>
                    <a:pt x="5" y="0"/>
                    <a:pt x="1" y="3"/>
                    <a:pt x="1" y="11"/>
                  </a:cubicBezTo>
                  <a:lnTo>
                    <a:pt x="1" y="413"/>
                  </a:lnTo>
                  <a:cubicBezTo>
                    <a:pt x="1" y="420"/>
                    <a:pt x="5" y="424"/>
                    <a:pt x="11" y="424"/>
                  </a:cubicBezTo>
                  <a:lnTo>
                    <a:pt x="2660" y="424"/>
                  </a:lnTo>
                  <a:cubicBezTo>
                    <a:pt x="2663" y="424"/>
                    <a:pt x="2671" y="420"/>
                    <a:pt x="2671" y="413"/>
                  </a:cubicBezTo>
                  <a:lnTo>
                    <a:pt x="2671" y="11"/>
                  </a:lnTo>
                  <a:cubicBezTo>
                    <a:pt x="2671" y="3"/>
                    <a:pt x="2663" y="0"/>
                    <a:pt x="2660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7"/>
            <p:cNvSpPr/>
            <p:nvPr/>
          </p:nvSpPr>
          <p:spPr>
            <a:xfrm flipH="1">
              <a:off x="6616092" y="3832971"/>
              <a:ext cx="82494" cy="125148"/>
            </a:xfrm>
            <a:custGeom>
              <a:avLst/>
              <a:gdLst/>
              <a:ahLst/>
              <a:cxnLst/>
              <a:rect l="l" t="t" r="r" b="b"/>
              <a:pathLst>
                <a:path w="1319" h="2001" extrusionOk="0">
                  <a:moveTo>
                    <a:pt x="778" y="1"/>
                  </a:moveTo>
                  <a:cubicBezTo>
                    <a:pt x="739" y="1"/>
                    <a:pt x="700" y="6"/>
                    <a:pt x="663" y="18"/>
                  </a:cubicBezTo>
                  <a:lnTo>
                    <a:pt x="656" y="59"/>
                  </a:lnTo>
                  <a:cubicBezTo>
                    <a:pt x="837" y="223"/>
                    <a:pt x="878" y="400"/>
                    <a:pt x="861" y="520"/>
                  </a:cubicBezTo>
                  <a:cubicBezTo>
                    <a:pt x="850" y="584"/>
                    <a:pt x="834" y="649"/>
                    <a:pt x="809" y="710"/>
                  </a:cubicBezTo>
                  <a:cubicBezTo>
                    <a:pt x="800" y="742"/>
                    <a:pt x="786" y="769"/>
                    <a:pt x="759" y="800"/>
                  </a:cubicBezTo>
                  <a:cubicBezTo>
                    <a:pt x="735" y="827"/>
                    <a:pt x="697" y="858"/>
                    <a:pt x="656" y="885"/>
                  </a:cubicBezTo>
                  <a:lnTo>
                    <a:pt x="510" y="973"/>
                  </a:lnTo>
                  <a:cubicBezTo>
                    <a:pt x="458" y="1008"/>
                    <a:pt x="404" y="1045"/>
                    <a:pt x="356" y="1086"/>
                  </a:cubicBezTo>
                  <a:cubicBezTo>
                    <a:pt x="261" y="1168"/>
                    <a:pt x="179" y="1260"/>
                    <a:pt x="110" y="1363"/>
                  </a:cubicBezTo>
                  <a:cubicBezTo>
                    <a:pt x="76" y="1414"/>
                    <a:pt x="42" y="1476"/>
                    <a:pt x="21" y="1544"/>
                  </a:cubicBezTo>
                  <a:cubicBezTo>
                    <a:pt x="1" y="1616"/>
                    <a:pt x="4" y="1701"/>
                    <a:pt x="39" y="1766"/>
                  </a:cubicBezTo>
                  <a:cubicBezTo>
                    <a:pt x="107" y="1895"/>
                    <a:pt x="215" y="1950"/>
                    <a:pt x="318" y="2001"/>
                  </a:cubicBezTo>
                  <a:lnTo>
                    <a:pt x="342" y="1967"/>
                  </a:lnTo>
                  <a:cubicBezTo>
                    <a:pt x="261" y="1889"/>
                    <a:pt x="182" y="1803"/>
                    <a:pt x="168" y="1718"/>
                  </a:cubicBezTo>
                  <a:cubicBezTo>
                    <a:pt x="161" y="1677"/>
                    <a:pt x="168" y="1643"/>
                    <a:pt x="188" y="1608"/>
                  </a:cubicBezTo>
                  <a:cubicBezTo>
                    <a:pt x="209" y="1575"/>
                    <a:pt x="240" y="1540"/>
                    <a:pt x="281" y="1503"/>
                  </a:cubicBezTo>
                  <a:cubicBezTo>
                    <a:pt x="352" y="1431"/>
                    <a:pt x="438" y="1370"/>
                    <a:pt x="527" y="1322"/>
                  </a:cubicBezTo>
                  <a:cubicBezTo>
                    <a:pt x="568" y="1298"/>
                    <a:pt x="612" y="1277"/>
                    <a:pt x="660" y="1257"/>
                  </a:cubicBezTo>
                  <a:lnTo>
                    <a:pt x="817" y="1195"/>
                  </a:lnTo>
                  <a:cubicBezTo>
                    <a:pt x="871" y="1172"/>
                    <a:pt x="932" y="1145"/>
                    <a:pt x="998" y="1107"/>
                  </a:cubicBezTo>
                  <a:cubicBezTo>
                    <a:pt x="1063" y="1066"/>
                    <a:pt x="1127" y="1008"/>
                    <a:pt x="1175" y="946"/>
                  </a:cubicBezTo>
                  <a:cubicBezTo>
                    <a:pt x="1274" y="820"/>
                    <a:pt x="1318" y="656"/>
                    <a:pt x="1298" y="496"/>
                  </a:cubicBezTo>
                  <a:cubicBezTo>
                    <a:pt x="1285" y="414"/>
                    <a:pt x="1257" y="335"/>
                    <a:pt x="1216" y="267"/>
                  </a:cubicBezTo>
                  <a:cubicBezTo>
                    <a:pt x="1178" y="198"/>
                    <a:pt x="1124" y="141"/>
                    <a:pt x="1063" y="100"/>
                  </a:cubicBezTo>
                  <a:cubicBezTo>
                    <a:pt x="977" y="36"/>
                    <a:pt x="876" y="1"/>
                    <a:pt x="778" y="1"/>
                  </a:cubicBezTo>
                  <a:close/>
                </a:path>
              </a:pathLst>
            </a:custGeom>
            <a:solidFill>
              <a:srgbClr val="EFE8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7"/>
            <p:cNvSpPr/>
            <p:nvPr/>
          </p:nvSpPr>
          <p:spPr>
            <a:xfrm flipH="1">
              <a:off x="6434594" y="3981696"/>
              <a:ext cx="47532" cy="68609"/>
            </a:xfrm>
            <a:custGeom>
              <a:avLst/>
              <a:gdLst/>
              <a:ahLst/>
              <a:cxnLst/>
              <a:rect l="l" t="t" r="r" b="b"/>
              <a:pathLst>
                <a:path w="760" h="1097" extrusionOk="0">
                  <a:moveTo>
                    <a:pt x="149" y="1"/>
                  </a:moveTo>
                  <a:cubicBezTo>
                    <a:pt x="41" y="1"/>
                    <a:pt x="0" y="167"/>
                    <a:pt x="113" y="183"/>
                  </a:cubicBezTo>
                  <a:cubicBezTo>
                    <a:pt x="513" y="237"/>
                    <a:pt x="558" y="647"/>
                    <a:pt x="490" y="979"/>
                  </a:cubicBezTo>
                  <a:cubicBezTo>
                    <a:pt x="475" y="1050"/>
                    <a:pt x="535" y="1096"/>
                    <a:pt x="590" y="1096"/>
                  </a:cubicBezTo>
                  <a:cubicBezTo>
                    <a:pt x="626" y="1096"/>
                    <a:pt x="661" y="1076"/>
                    <a:pt x="671" y="1029"/>
                  </a:cubicBezTo>
                  <a:cubicBezTo>
                    <a:pt x="759" y="606"/>
                    <a:pt x="674" y="70"/>
                    <a:pt x="165" y="2"/>
                  </a:cubicBezTo>
                  <a:cubicBezTo>
                    <a:pt x="160" y="1"/>
                    <a:pt x="154" y="1"/>
                    <a:pt x="149" y="1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7"/>
            <p:cNvSpPr/>
            <p:nvPr/>
          </p:nvSpPr>
          <p:spPr>
            <a:xfrm flipH="1">
              <a:off x="6444663" y="4062313"/>
              <a:ext cx="12884" cy="11758"/>
            </a:xfrm>
            <a:custGeom>
              <a:avLst/>
              <a:gdLst/>
              <a:ahLst/>
              <a:cxnLst/>
              <a:rect l="l" t="t" r="r" b="b"/>
              <a:pathLst>
                <a:path w="206" h="188" extrusionOk="0">
                  <a:moveTo>
                    <a:pt x="100" y="0"/>
                  </a:moveTo>
                  <a:cubicBezTo>
                    <a:pt x="48" y="0"/>
                    <a:pt x="1" y="41"/>
                    <a:pt x="4" y="92"/>
                  </a:cubicBezTo>
                  <a:cubicBezTo>
                    <a:pt x="7" y="144"/>
                    <a:pt x="45" y="188"/>
                    <a:pt x="100" y="188"/>
                  </a:cubicBezTo>
                  <a:lnTo>
                    <a:pt x="106" y="188"/>
                  </a:lnTo>
                  <a:cubicBezTo>
                    <a:pt x="158" y="188"/>
                    <a:pt x="205" y="144"/>
                    <a:pt x="202" y="92"/>
                  </a:cubicBezTo>
                  <a:cubicBezTo>
                    <a:pt x="199" y="41"/>
                    <a:pt x="161" y="0"/>
                    <a:pt x="106" y="0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7"/>
            <p:cNvSpPr/>
            <p:nvPr/>
          </p:nvSpPr>
          <p:spPr>
            <a:xfrm flipH="1">
              <a:off x="6355665" y="3992704"/>
              <a:ext cx="49033" cy="33398"/>
            </a:xfrm>
            <a:custGeom>
              <a:avLst/>
              <a:gdLst/>
              <a:ahLst/>
              <a:cxnLst/>
              <a:rect l="l" t="t" r="r" b="b"/>
              <a:pathLst>
                <a:path w="784" h="534" extrusionOk="0">
                  <a:moveTo>
                    <a:pt x="138" y="1"/>
                  </a:moveTo>
                  <a:cubicBezTo>
                    <a:pt x="37" y="1"/>
                    <a:pt x="0" y="162"/>
                    <a:pt x="112" y="184"/>
                  </a:cubicBezTo>
                  <a:cubicBezTo>
                    <a:pt x="303" y="225"/>
                    <a:pt x="466" y="327"/>
                    <a:pt x="575" y="491"/>
                  </a:cubicBezTo>
                  <a:cubicBezTo>
                    <a:pt x="595" y="521"/>
                    <a:pt x="624" y="534"/>
                    <a:pt x="653" y="534"/>
                  </a:cubicBezTo>
                  <a:cubicBezTo>
                    <a:pt x="719" y="534"/>
                    <a:pt x="784" y="468"/>
                    <a:pt x="736" y="396"/>
                  </a:cubicBezTo>
                  <a:cubicBezTo>
                    <a:pt x="600" y="195"/>
                    <a:pt x="398" y="55"/>
                    <a:pt x="163" y="4"/>
                  </a:cubicBezTo>
                  <a:cubicBezTo>
                    <a:pt x="154" y="2"/>
                    <a:pt x="146" y="1"/>
                    <a:pt x="138" y="1"/>
                  </a:cubicBezTo>
                  <a:close/>
                </a:path>
              </a:pathLst>
            </a:custGeom>
            <a:solidFill>
              <a:srgbClr val="7FA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7"/>
            <p:cNvSpPr/>
            <p:nvPr/>
          </p:nvSpPr>
          <p:spPr>
            <a:xfrm flipH="1">
              <a:off x="6338966" y="3988138"/>
              <a:ext cx="135655" cy="167739"/>
            </a:xfrm>
            <a:custGeom>
              <a:avLst/>
              <a:gdLst/>
              <a:ahLst/>
              <a:cxnLst/>
              <a:rect l="l" t="t" r="r" b="b"/>
              <a:pathLst>
                <a:path w="2169" h="2682" extrusionOk="0">
                  <a:moveTo>
                    <a:pt x="799" y="1"/>
                  </a:moveTo>
                  <a:cubicBezTo>
                    <a:pt x="776" y="1"/>
                    <a:pt x="753" y="1"/>
                    <a:pt x="731" y="1"/>
                  </a:cubicBezTo>
                  <a:cubicBezTo>
                    <a:pt x="817" y="162"/>
                    <a:pt x="858" y="370"/>
                    <a:pt x="844" y="626"/>
                  </a:cubicBezTo>
                  <a:cubicBezTo>
                    <a:pt x="1472" y="643"/>
                    <a:pt x="1485" y="944"/>
                    <a:pt x="1493" y="1142"/>
                  </a:cubicBezTo>
                  <a:cubicBezTo>
                    <a:pt x="1506" y="1466"/>
                    <a:pt x="1403" y="1613"/>
                    <a:pt x="1325" y="1691"/>
                  </a:cubicBezTo>
                  <a:cubicBezTo>
                    <a:pt x="1158" y="1869"/>
                    <a:pt x="837" y="1985"/>
                    <a:pt x="414" y="2032"/>
                  </a:cubicBezTo>
                  <a:cubicBezTo>
                    <a:pt x="403" y="2050"/>
                    <a:pt x="397" y="2067"/>
                    <a:pt x="387" y="2084"/>
                  </a:cubicBezTo>
                  <a:cubicBezTo>
                    <a:pt x="270" y="2309"/>
                    <a:pt x="141" y="2504"/>
                    <a:pt x="1" y="2681"/>
                  </a:cubicBezTo>
                  <a:cubicBezTo>
                    <a:pt x="1093" y="2678"/>
                    <a:pt x="2169" y="2336"/>
                    <a:pt x="2120" y="1117"/>
                  </a:cubicBezTo>
                  <a:cubicBezTo>
                    <a:pt x="2081" y="161"/>
                    <a:pt x="1311" y="1"/>
                    <a:pt x="799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7"/>
            <p:cNvSpPr/>
            <p:nvPr/>
          </p:nvSpPr>
          <p:spPr>
            <a:xfrm flipH="1">
              <a:off x="6408389" y="4026852"/>
              <a:ext cx="56163" cy="30583"/>
            </a:xfrm>
            <a:custGeom>
              <a:avLst/>
              <a:gdLst/>
              <a:ahLst/>
              <a:cxnLst/>
              <a:rect l="l" t="t" r="r" b="b"/>
              <a:pathLst>
                <a:path w="898" h="489" extrusionOk="0">
                  <a:moveTo>
                    <a:pt x="242" y="0"/>
                  </a:moveTo>
                  <a:cubicBezTo>
                    <a:pt x="106" y="0"/>
                    <a:pt x="0" y="109"/>
                    <a:pt x="0" y="246"/>
                  </a:cubicBezTo>
                  <a:cubicBezTo>
                    <a:pt x="0" y="380"/>
                    <a:pt x="106" y="488"/>
                    <a:pt x="242" y="488"/>
                  </a:cubicBezTo>
                  <a:lnTo>
                    <a:pt x="656" y="488"/>
                  </a:lnTo>
                  <a:cubicBezTo>
                    <a:pt x="789" y="488"/>
                    <a:pt x="898" y="380"/>
                    <a:pt x="898" y="246"/>
                  </a:cubicBezTo>
                  <a:cubicBezTo>
                    <a:pt x="898" y="109"/>
                    <a:pt x="789" y="0"/>
                    <a:pt x="656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7"/>
            <p:cNvSpPr/>
            <p:nvPr/>
          </p:nvSpPr>
          <p:spPr>
            <a:xfrm flipH="1">
              <a:off x="6411953" y="4054996"/>
              <a:ext cx="49033" cy="30396"/>
            </a:xfrm>
            <a:custGeom>
              <a:avLst/>
              <a:gdLst/>
              <a:ahLst/>
              <a:cxnLst/>
              <a:rect l="l" t="t" r="r" b="b"/>
              <a:pathLst>
                <a:path w="784" h="486" extrusionOk="0">
                  <a:moveTo>
                    <a:pt x="243" y="1"/>
                  </a:moveTo>
                  <a:cubicBezTo>
                    <a:pt x="111" y="1"/>
                    <a:pt x="1" y="106"/>
                    <a:pt x="1" y="243"/>
                  </a:cubicBezTo>
                  <a:cubicBezTo>
                    <a:pt x="1" y="376"/>
                    <a:pt x="111" y="486"/>
                    <a:pt x="243" y="486"/>
                  </a:cubicBezTo>
                  <a:lnTo>
                    <a:pt x="541" y="486"/>
                  </a:lnTo>
                  <a:cubicBezTo>
                    <a:pt x="673" y="486"/>
                    <a:pt x="783" y="376"/>
                    <a:pt x="783" y="243"/>
                  </a:cubicBezTo>
                  <a:cubicBezTo>
                    <a:pt x="783" y="106"/>
                    <a:pt x="673" y="1"/>
                    <a:pt x="541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7"/>
            <p:cNvSpPr/>
            <p:nvPr/>
          </p:nvSpPr>
          <p:spPr>
            <a:xfrm flipH="1">
              <a:off x="6413892" y="4084703"/>
              <a:ext cx="48971" cy="30396"/>
            </a:xfrm>
            <a:custGeom>
              <a:avLst/>
              <a:gdLst/>
              <a:ahLst/>
              <a:cxnLst/>
              <a:rect l="l" t="t" r="r" b="b"/>
              <a:pathLst>
                <a:path w="783" h="486" extrusionOk="0">
                  <a:moveTo>
                    <a:pt x="246" y="0"/>
                  </a:moveTo>
                  <a:cubicBezTo>
                    <a:pt x="109" y="0"/>
                    <a:pt x="0" y="110"/>
                    <a:pt x="0" y="243"/>
                  </a:cubicBezTo>
                  <a:cubicBezTo>
                    <a:pt x="0" y="376"/>
                    <a:pt x="109" y="485"/>
                    <a:pt x="246" y="485"/>
                  </a:cubicBezTo>
                  <a:lnTo>
                    <a:pt x="540" y="485"/>
                  </a:lnTo>
                  <a:cubicBezTo>
                    <a:pt x="673" y="485"/>
                    <a:pt x="782" y="376"/>
                    <a:pt x="782" y="243"/>
                  </a:cubicBezTo>
                  <a:cubicBezTo>
                    <a:pt x="782" y="110"/>
                    <a:pt x="673" y="0"/>
                    <a:pt x="54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7"/>
            <p:cNvSpPr/>
            <p:nvPr/>
          </p:nvSpPr>
          <p:spPr>
            <a:xfrm flipH="1">
              <a:off x="6766819" y="4126356"/>
              <a:ext cx="19513" cy="19451"/>
            </a:xfrm>
            <a:custGeom>
              <a:avLst/>
              <a:gdLst/>
              <a:ahLst/>
              <a:cxnLst/>
              <a:rect l="l" t="t" r="r" b="b"/>
              <a:pathLst>
                <a:path w="312" h="311" extrusionOk="0">
                  <a:moveTo>
                    <a:pt x="154" y="0"/>
                  </a:moveTo>
                  <a:cubicBezTo>
                    <a:pt x="69" y="0"/>
                    <a:pt x="0" y="68"/>
                    <a:pt x="0" y="157"/>
                  </a:cubicBezTo>
                  <a:cubicBezTo>
                    <a:pt x="0" y="243"/>
                    <a:pt x="69" y="311"/>
                    <a:pt x="154" y="311"/>
                  </a:cubicBezTo>
                  <a:cubicBezTo>
                    <a:pt x="240" y="311"/>
                    <a:pt x="312" y="243"/>
                    <a:pt x="312" y="157"/>
                  </a:cubicBezTo>
                  <a:cubicBezTo>
                    <a:pt x="312" y="68"/>
                    <a:pt x="240" y="0"/>
                    <a:pt x="15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7"/>
            <p:cNvSpPr/>
            <p:nvPr/>
          </p:nvSpPr>
          <p:spPr>
            <a:xfrm flipH="1">
              <a:off x="6736924" y="4109220"/>
              <a:ext cx="19263" cy="19513"/>
            </a:xfrm>
            <a:custGeom>
              <a:avLst/>
              <a:gdLst/>
              <a:ahLst/>
              <a:cxnLst/>
              <a:rect l="l" t="t" r="r" b="b"/>
              <a:pathLst>
                <a:path w="308" h="312" extrusionOk="0">
                  <a:moveTo>
                    <a:pt x="153" y="1"/>
                  </a:moveTo>
                  <a:cubicBezTo>
                    <a:pt x="68" y="1"/>
                    <a:pt x="0" y="69"/>
                    <a:pt x="0" y="155"/>
                  </a:cubicBezTo>
                  <a:cubicBezTo>
                    <a:pt x="0" y="240"/>
                    <a:pt x="68" y="312"/>
                    <a:pt x="153" y="312"/>
                  </a:cubicBezTo>
                  <a:cubicBezTo>
                    <a:pt x="239" y="312"/>
                    <a:pt x="307" y="240"/>
                    <a:pt x="307" y="155"/>
                  </a:cubicBezTo>
                  <a:cubicBezTo>
                    <a:pt x="307" y="69"/>
                    <a:pt x="239" y="1"/>
                    <a:pt x="153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7"/>
            <p:cNvSpPr/>
            <p:nvPr/>
          </p:nvSpPr>
          <p:spPr>
            <a:xfrm flipH="1">
              <a:off x="6709843" y="4166258"/>
              <a:ext cx="17762" cy="17762"/>
            </a:xfrm>
            <a:custGeom>
              <a:avLst/>
              <a:gdLst/>
              <a:ahLst/>
              <a:cxnLst/>
              <a:rect l="l" t="t" r="r" b="b"/>
              <a:pathLst>
                <a:path w="284" h="284" extrusionOk="0">
                  <a:moveTo>
                    <a:pt x="144" y="0"/>
                  </a:moveTo>
                  <a:cubicBezTo>
                    <a:pt x="65" y="0"/>
                    <a:pt x="0" y="62"/>
                    <a:pt x="0" y="141"/>
                  </a:cubicBezTo>
                  <a:cubicBezTo>
                    <a:pt x="0" y="219"/>
                    <a:pt x="65" y="284"/>
                    <a:pt x="144" y="284"/>
                  </a:cubicBezTo>
                  <a:cubicBezTo>
                    <a:pt x="222" y="284"/>
                    <a:pt x="284" y="219"/>
                    <a:pt x="284" y="141"/>
                  </a:cubicBezTo>
                  <a:cubicBezTo>
                    <a:pt x="284" y="62"/>
                    <a:pt x="222" y="0"/>
                    <a:pt x="1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7"/>
            <p:cNvSpPr/>
            <p:nvPr/>
          </p:nvSpPr>
          <p:spPr>
            <a:xfrm flipH="1">
              <a:off x="6684826" y="4169010"/>
              <a:ext cx="12634" cy="12258"/>
            </a:xfrm>
            <a:custGeom>
              <a:avLst/>
              <a:gdLst/>
              <a:ahLst/>
              <a:cxnLst/>
              <a:rect l="l" t="t" r="r" b="b"/>
              <a:pathLst>
                <a:path w="202" h="196" extrusionOk="0">
                  <a:moveTo>
                    <a:pt x="100" y="1"/>
                  </a:moveTo>
                  <a:cubicBezTo>
                    <a:pt x="47" y="1"/>
                    <a:pt x="3" y="40"/>
                    <a:pt x="3" y="93"/>
                  </a:cubicBezTo>
                  <a:cubicBezTo>
                    <a:pt x="0" y="147"/>
                    <a:pt x="44" y="192"/>
                    <a:pt x="95" y="196"/>
                  </a:cubicBezTo>
                  <a:cubicBezTo>
                    <a:pt x="97" y="196"/>
                    <a:pt x="99" y="196"/>
                    <a:pt x="101" y="196"/>
                  </a:cubicBezTo>
                  <a:cubicBezTo>
                    <a:pt x="153" y="196"/>
                    <a:pt x="194" y="153"/>
                    <a:pt x="197" y="100"/>
                  </a:cubicBezTo>
                  <a:cubicBezTo>
                    <a:pt x="202" y="48"/>
                    <a:pt x="157" y="1"/>
                    <a:pt x="106" y="1"/>
                  </a:cubicBezTo>
                  <a:cubicBezTo>
                    <a:pt x="104" y="1"/>
                    <a:pt x="102" y="1"/>
                    <a:pt x="100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7"/>
            <p:cNvSpPr/>
            <p:nvPr/>
          </p:nvSpPr>
          <p:spPr>
            <a:xfrm flipH="1">
              <a:off x="6688078" y="4137676"/>
              <a:ext cx="12634" cy="12196"/>
            </a:xfrm>
            <a:custGeom>
              <a:avLst/>
              <a:gdLst/>
              <a:ahLst/>
              <a:cxnLst/>
              <a:rect l="l" t="t" r="r" b="b"/>
              <a:pathLst>
                <a:path w="202" h="195" extrusionOk="0">
                  <a:moveTo>
                    <a:pt x="103" y="0"/>
                  </a:moveTo>
                  <a:cubicBezTo>
                    <a:pt x="52" y="0"/>
                    <a:pt x="4" y="41"/>
                    <a:pt x="4" y="95"/>
                  </a:cubicBezTo>
                  <a:cubicBezTo>
                    <a:pt x="0" y="150"/>
                    <a:pt x="41" y="194"/>
                    <a:pt x="96" y="194"/>
                  </a:cubicBezTo>
                  <a:cubicBezTo>
                    <a:pt x="98" y="195"/>
                    <a:pt x="100" y="195"/>
                    <a:pt x="102" y="195"/>
                  </a:cubicBezTo>
                  <a:cubicBezTo>
                    <a:pt x="154" y="195"/>
                    <a:pt x="196" y="155"/>
                    <a:pt x="199" y="103"/>
                  </a:cubicBezTo>
                  <a:cubicBezTo>
                    <a:pt x="202" y="48"/>
                    <a:pt x="158" y="4"/>
                    <a:pt x="10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7"/>
            <p:cNvSpPr/>
            <p:nvPr/>
          </p:nvSpPr>
          <p:spPr>
            <a:xfrm flipH="1">
              <a:off x="6744616" y="4157690"/>
              <a:ext cx="19513" cy="19263"/>
            </a:xfrm>
            <a:custGeom>
              <a:avLst/>
              <a:gdLst/>
              <a:ahLst/>
              <a:cxnLst/>
              <a:rect l="l" t="t" r="r" b="b"/>
              <a:pathLst>
                <a:path w="312" h="308" extrusionOk="0">
                  <a:moveTo>
                    <a:pt x="154" y="1"/>
                  </a:moveTo>
                  <a:cubicBezTo>
                    <a:pt x="69" y="1"/>
                    <a:pt x="1" y="69"/>
                    <a:pt x="1" y="155"/>
                  </a:cubicBezTo>
                  <a:cubicBezTo>
                    <a:pt x="1" y="240"/>
                    <a:pt x="69" y="308"/>
                    <a:pt x="154" y="308"/>
                  </a:cubicBezTo>
                  <a:cubicBezTo>
                    <a:pt x="243" y="308"/>
                    <a:pt x="311" y="240"/>
                    <a:pt x="311" y="155"/>
                  </a:cubicBezTo>
                  <a:cubicBezTo>
                    <a:pt x="311" y="69"/>
                    <a:pt x="243" y="1"/>
                    <a:pt x="15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7"/>
            <p:cNvSpPr/>
            <p:nvPr/>
          </p:nvSpPr>
          <p:spPr>
            <a:xfrm flipH="1">
              <a:off x="6691455" y="4138302"/>
              <a:ext cx="3065" cy="5816"/>
            </a:xfrm>
            <a:custGeom>
              <a:avLst/>
              <a:gdLst/>
              <a:ahLst/>
              <a:cxnLst/>
              <a:rect l="l" t="t" r="r" b="b"/>
              <a:pathLst>
                <a:path w="49" h="93" extrusionOk="0">
                  <a:moveTo>
                    <a:pt x="1" y="0"/>
                  </a:moveTo>
                  <a:lnTo>
                    <a:pt x="1" y="93"/>
                  </a:lnTo>
                  <a:cubicBezTo>
                    <a:pt x="28" y="93"/>
                    <a:pt x="48" y="72"/>
                    <a:pt x="48" y="44"/>
                  </a:cubicBezTo>
                  <a:cubicBezTo>
                    <a:pt x="48" y="21"/>
                    <a:pt x="28" y="0"/>
                    <a:pt x="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7"/>
            <p:cNvSpPr/>
            <p:nvPr/>
          </p:nvSpPr>
          <p:spPr>
            <a:xfrm flipH="1">
              <a:off x="6692331" y="4174326"/>
              <a:ext cx="4065" cy="4128"/>
            </a:xfrm>
            <a:custGeom>
              <a:avLst/>
              <a:gdLst/>
              <a:ahLst/>
              <a:cxnLst/>
              <a:rect l="l" t="t" r="r" b="b"/>
              <a:pathLst>
                <a:path w="65" h="66" extrusionOk="0">
                  <a:moveTo>
                    <a:pt x="31" y="1"/>
                  </a:moveTo>
                  <a:cubicBezTo>
                    <a:pt x="13" y="1"/>
                    <a:pt x="0" y="18"/>
                    <a:pt x="0" y="35"/>
                  </a:cubicBezTo>
                  <a:cubicBezTo>
                    <a:pt x="0" y="53"/>
                    <a:pt x="13" y="66"/>
                    <a:pt x="31" y="66"/>
                  </a:cubicBezTo>
                  <a:cubicBezTo>
                    <a:pt x="51" y="66"/>
                    <a:pt x="65" y="53"/>
                    <a:pt x="65" y="35"/>
                  </a:cubicBezTo>
                  <a:cubicBezTo>
                    <a:pt x="65" y="18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7"/>
            <p:cNvSpPr/>
            <p:nvPr/>
          </p:nvSpPr>
          <p:spPr>
            <a:xfrm flipH="1">
              <a:off x="6755061" y="4165383"/>
              <a:ext cx="7943" cy="7943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5" y="1"/>
                  </a:moveTo>
                  <a:cubicBezTo>
                    <a:pt x="31" y="1"/>
                    <a:pt x="0" y="28"/>
                    <a:pt x="0" y="62"/>
                  </a:cubicBezTo>
                  <a:cubicBezTo>
                    <a:pt x="0" y="100"/>
                    <a:pt x="31" y="127"/>
                    <a:pt x="65" y="127"/>
                  </a:cubicBezTo>
                  <a:cubicBezTo>
                    <a:pt x="99" y="127"/>
                    <a:pt x="126" y="100"/>
                    <a:pt x="126" y="62"/>
                  </a:cubicBezTo>
                  <a:cubicBezTo>
                    <a:pt x="126" y="28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7"/>
            <p:cNvSpPr/>
            <p:nvPr/>
          </p:nvSpPr>
          <p:spPr>
            <a:xfrm flipH="1">
              <a:off x="6775387" y="4129546"/>
              <a:ext cx="7693" cy="7693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61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6"/>
                    <a:pt x="27" y="123"/>
                    <a:pt x="61" y="123"/>
                  </a:cubicBezTo>
                  <a:cubicBezTo>
                    <a:pt x="96" y="123"/>
                    <a:pt x="123" y="96"/>
                    <a:pt x="123" y="61"/>
                  </a:cubicBezTo>
                  <a:cubicBezTo>
                    <a:pt x="123" y="28"/>
                    <a:pt x="96" y="0"/>
                    <a:pt x="6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7"/>
            <p:cNvSpPr/>
            <p:nvPr/>
          </p:nvSpPr>
          <p:spPr>
            <a:xfrm flipH="1">
              <a:off x="6743553" y="4109908"/>
              <a:ext cx="6067" cy="6067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0"/>
                  </a:moveTo>
                  <a:cubicBezTo>
                    <a:pt x="21" y="0"/>
                    <a:pt x="1" y="24"/>
                    <a:pt x="1" y="48"/>
                  </a:cubicBezTo>
                  <a:cubicBezTo>
                    <a:pt x="1" y="76"/>
                    <a:pt x="21" y="96"/>
                    <a:pt x="48" y="96"/>
                  </a:cubicBezTo>
                  <a:cubicBezTo>
                    <a:pt x="73" y="96"/>
                    <a:pt x="97" y="76"/>
                    <a:pt x="97" y="48"/>
                  </a:cubicBezTo>
                  <a:cubicBezTo>
                    <a:pt x="97" y="24"/>
                    <a:pt x="73" y="0"/>
                    <a:pt x="48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7"/>
            <p:cNvSpPr/>
            <p:nvPr/>
          </p:nvSpPr>
          <p:spPr>
            <a:xfrm flipH="1">
              <a:off x="6797152" y="3988638"/>
              <a:ext cx="118956" cy="56851"/>
            </a:xfrm>
            <a:custGeom>
              <a:avLst/>
              <a:gdLst/>
              <a:ahLst/>
              <a:cxnLst/>
              <a:rect l="l" t="t" r="r" b="b"/>
              <a:pathLst>
                <a:path w="1902" h="909" extrusionOk="0">
                  <a:moveTo>
                    <a:pt x="1530" y="0"/>
                  </a:moveTo>
                  <a:cubicBezTo>
                    <a:pt x="1506" y="0"/>
                    <a:pt x="1482" y="3"/>
                    <a:pt x="1458" y="7"/>
                  </a:cubicBezTo>
                  <a:lnTo>
                    <a:pt x="318" y="253"/>
                  </a:lnTo>
                  <a:cubicBezTo>
                    <a:pt x="126" y="290"/>
                    <a:pt x="0" y="468"/>
                    <a:pt x="35" y="646"/>
                  </a:cubicBezTo>
                  <a:cubicBezTo>
                    <a:pt x="64" y="800"/>
                    <a:pt x="208" y="908"/>
                    <a:pt x="372" y="908"/>
                  </a:cubicBezTo>
                  <a:cubicBezTo>
                    <a:pt x="396" y="908"/>
                    <a:pt x="420" y="906"/>
                    <a:pt x="444" y="901"/>
                  </a:cubicBezTo>
                  <a:lnTo>
                    <a:pt x="1584" y="655"/>
                  </a:lnTo>
                  <a:cubicBezTo>
                    <a:pt x="1776" y="618"/>
                    <a:pt x="1902" y="444"/>
                    <a:pt x="1867" y="266"/>
                  </a:cubicBezTo>
                  <a:cubicBezTo>
                    <a:pt x="1834" y="108"/>
                    <a:pt x="1693" y="0"/>
                    <a:pt x="153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7"/>
            <p:cNvSpPr/>
            <p:nvPr/>
          </p:nvSpPr>
          <p:spPr>
            <a:xfrm flipH="1">
              <a:off x="6790335" y="4034232"/>
              <a:ext cx="118080" cy="46907"/>
            </a:xfrm>
            <a:custGeom>
              <a:avLst/>
              <a:gdLst/>
              <a:ahLst/>
              <a:cxnLst/>
              <a:rect l="l" t="t" r="r" b="b"/>
              <a:pathLst>
                <a:path w="1888" h="750" extrusionOk="0">
                  <a:moveTo>
                    <a:pt x="1535" y="1"/>
                  </a:moveTo>
                  <a:cubicBezTo>
                    <a:pt x="1527" y="1"/>
                    <a:pt x="1518" y="1"/>
                    <a:pt x="1509" y="2"/>
                  </a:cubicBezTo>
                  <a:lnTo>
                    <a:pt x="345" y="90"/>
                  </a:lnTo>
                  <a:cubicBezTo>
                    <a:pt x="150" y="101"/>
                    <a:pt x="0" y="257"/>
                    <a:pt x="11" y="438"/>
                  </a:cubicBezTo>
                  <a:cubicBezTo>
                    <a:pt x="20" y="616"/>
                    <a:pt x="176" y="750"/>
                    <a:pt x="361" y="750"/>
                  </a:cubicBezTo>
                  <a:cubicBezTo>
                    <a:pt x="368" y="750"/>
                    <a:pt x="376" y="749"/>
                    <a:pt x="383" y="749"/>
                  </a:cubicBezTo>
                  <a:lnTo>
                    <a:pt x="1547" y="661"/>
                  </a:lnTo>
                  <a:cubicBezTo>
                    <a:pt x="1741" y="647"/>
                    <a:pt x="1888" y="493"/>
                    <a:pt x="1878" y="309"/>
                  </a:cubicBezTo>
                  <a:cubicBezTo>
                    <a:pt x="1868" y="136"/>
                    <a:pt x="1715" y="1"/>
                    <a:pt x="153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7"/>
            <p:cNvSpPr/>
            <p:nvPr/>
          </p:nvSpPr>
          <p:spPr>
            <a:xfrm flipH="1">
              <a:off x="6796902" y="4059999"/>
              <a:ext cx="119456" cy="58665"/>
            </a:xfrm>
            <a:custGeom>
              <a:avLst/>
              <a:gdLst/>
              <a:ahLst/>
              <a:cxnLst/>
              <a:rect l="l" t="t" r="r" b="b"/>
              <a:pathLst>
                <a:path w="1910" h="938" extrusionOk="0">
                  <a:moveTo>
                    <a:pt x="375" y="0"/>
                  </a:moveTo>
                  <a:cubicBezTo>
                    <a:pt x="223" y="0"/>
                    <a:pt x="85" y="98"/>
                    <a:pt x="45" y="242"/>
                  </a:cubicBezTo>
                  <a:cubicBezTo>
                    <a:pt x="1" y="419"/>
                    <a:pt x="117" y="603"/>
                    <a:pt x="305" y="652"/>
                  </a:cubicBezTo>
                  <a:lnTo>
                    <a:pt x="1438" y="924"/>
                  </a:lnTo>
                  <a:cubicBezTo>
                    <a:pt x="1470" y="933"/>
                    <a:pt x="1502" y="937"/>
                    <a:pt x="1534" y="937"/>
                  </a:cubicBezTo>
                  <a:cubicBezTo>
                    <a:pt x="1687" y="937"/>
                    <a:pt x="1825" y="840"/>
                    <a:pt x="1862" y="696"/>
                  </a:cubicBezTo>
                  <a:cubicBezTo>
                    <a:pt x="1909" y="518"/>
                    <a:pt x="1793" y="334"/>
                    <a:pt x="1605" y="286"/>
                  </a:cubicBezTo>
                  <a:lnTo>
                    <a:pt x="472" y="13"/>
                  </a:lnTo>
                  <a:cubicBezTo>
                    <a:pt x="440" y="4"/>
                    <a:pt x="407" y="0"/>
                    <a:pt x="37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7"/>
            <p:cNvSpPr/>
            <p:nvPr/>
          </p:nvSpPr>
          <p:spPr>
            <a:xfrm flipH="1">
              <a:off x="6826422" y="4078324"/>
              <a:ext cx="114453" cy="75614"/>
            </a:xfrm>
            <a:custGeom>
              <a:avLst/>
              <a:gdLst/>
              <a:ahLst/>
              <a:cxnLst/>
              <a:rect l="l" t="t" r="r" b="b"/>
              <a:pathLst>
                <a:path w="1830" h="1209" extrusionOk="0">
                  <a:moveTo>
                    <a:pt x="375" y="1"/>
                  </a:moveTo>
                  <a:cubicBezTo>
                    <a:pt x="256" y="1"/>
                    <a:pt x="145" y="61"/>
                    <a:pt x="86" y="167"/>
                  </a:cubicBezTo>
                  <a:cubicBezTo>
                    <a:pt x="1" y="327"/>
                    <a:pt x="69" y="536"/>
                    <a:pt x="239" y="628"/>
                  </a:cubicBezTo>
                  <a:lnTo>
                    <a:pt x="1274" y="1164"/>
                  </a:lnTo>
                  <a:cubicBezTo>
                    <a:pt x="1330" y="1194"/>
                    <a:pt x="1390" y="1209"/>
                    <a:pt x="1450" y="1209"/>
                  </a:cubicBezTo>
                  <a:cubicBezTo>
                    <a:pt x="1570" y="1209"/>
                    <a:pt x="1684" y="1149"/>
                    <a:pt x="1741" y="1041"/>
                  </a:cubicBezTo>
                  <a:cubicBezTo>
                    <a:pt x="1830" y="880"/>
                    <a:pt x="1762" y="676"/>
                    <a:pt x="1591" y="584"/>
                  </a:cubicBezTo>
                  <a:lnTo>
                    <a:pt x="554" y="48"/>
                  </a:lnTo>
                  <a:cubicBezTo>
                    <a:pt x="496" y="16"/>
                    <a:pt x="435" y="1"/>
                    <a:pt x="37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7"/>
            <p:cNvSpPr/>
            <p:nvPr/>
          </p:nvSpPr>
          <p:spPr>
            <a:xfrm flipH="1">
              <a:off x="6840056" y="3994205"/>
              <a:ext cx="114703" cy="127024"/>
            </a:xfrm>
            <a:custGeom>
              <a:avLst/>
              <a:gdLst/>
              <a:ahLst/>
              <a:cxnLst/>
              <a:rect l="l" t="t" r="r" b="b"/>
              <a:pathLst>
                <a:path w="1834" h="2031" extrusionOk="0">
                  <a:moveTo>
                    <a:pt x="1120" y="0"/>
                  </a:moveTo>
                  <a:cubicBezTo>
                    <a:pt x="1085" y="0"/>
                    <a:pt x="1049" y="6"/>
                    <a:pt x="1014" y="17"/>
                  </a:cubicBezTo>
                  <a:cubicBezTo>
                    <a:pt x="618" y="140"/>
                    <a:pt x="219" y="461"/>
                    <a:pt x="79" y="884"/>
                  </a:cubicBezTo>
                  <a:lnTo>
                    <a:pt x="35" y="1328"/>
                  </a:lnTo>
                  <a:cubicBezTo>
                    <a:pt x="1" y="1652"/>
                    <a:pt x="240" y="1942"/>
                    <a:pt x="563" y="1973"/>
                  </a:cubicBezTo>
                  <a:lnTo>
                    <a:pt x="1093" y="2028"/>
                  </a:lnTo>
                  <a:cubicBezTo>
                    <a:pt x="1111" y="2030"/>
                    <a:pt x="1130" y="2031"/>
                    <a:pt x="1149" y="2031"/>
                  </a:cubicBezTo>
                  <a:cubicBezTo>
                    <a:pt x="1450" y="2031"/>
                    <a:pt x="1709" y="1804"/>
                    <a:pt x="1738" y="1499"/>
                  </a:cubicBezTo>
                  <a:lnTo>
                    <a:pt x="1809" y="771"/>
                  </a:lnTo>
                  <a:cubicBezTo>
                    <a:pt x="1833" y="546"/>
                    <a:pt x="1728" y="331"/>
                    <a:pt x="1537" y="212"/>
                  </a:cubicBezTo>
                  <a:lnTo>
                    <a:pt x="1352" y="78"/>
                  </a:lnTo>
                  <a:cubicBezTo>
                    <a:pt x="1283" y="28"/>
                    <a:pt x="1202" y="0"/>
                    <a:pt x="112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7"/>
            <p:cNvSpPr/>
            <p:nvPr/>
          </p:nvSpPr>
          <p:spPr>
            <a:xfrm flipH="1">
              <a:off x="6482251" y="3970501"/>
              <a:ext cx="364498" cy="12821"/>
            </a:xfrm>
            <a:custGeom>
              <a:avLst/>
              <a:gdLst/>
              <a:ahLst/>
              <a:cxnLst/>
              <a:rect l="l" t="t" r="r" b="b"/>
              <a:pathLst>
                <a:path w="5828" h="205" extrusionOk="0">
                  <a:moveTo>
                    <a:pt x="2912" y="0"/>
                  </a:moveTo>
                  <a:cubicBezTo>
                    <a:pt x="1305" y="0"/>
                    <a:pt x="1" y="48"/>
                    <a:pt x="1" y="102"/>
                  </a:cubicBezTo>
                  <a:cubicBezTo>
                    <a:pt x="1" y="161"/>
                    <a:pt x="1305" y="205"/>
                    <a:pt x="2912" y="205"/>
                  </a:cubicBezTo>
                  <a:cubicBezTo>
                    <a:pt x="4524" y="205"/>
                    <a:pt x="5828" y="161"/>
                    <a:pt x="5828" y="102"/>
                  </a:cubicBezTo>
                  <a:cubicBezTo>
                    <a:pt x="5828" y="48"/>
                    <a:pt x="4524" y="0"/>
                    <a:pt x="2912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7"/>
            <p:cNvSpPr/>
            <p:nvPr/>
          </p:nvSpPr>
          <p:spPr>
            <a:xfrm flipH="1">
              <a:off x="6943501" y="4159253"/>
              <a:ext cx="269621" cy="348737"/>
            </a:xfrm>
            <a:custGeom>
              <a:avLst/>
              <a:gdLst/>
              <a:ahLst/>
              <a:cxnLst/>
              <a:rect l="l" t="t" r="r" b="b"/>
              <a:pathLst>
                <a:path w="4311" h="5576" extrusionOk="0">
                  <a:moveTo>
                    <a:pt x="811" y="0"/>
                  </a:moveTo>
                  <a:cubicBezTo>
                    <a:pt x="754" y="0"/>
                    <a:pt x="696" y="26"/>
                    <a:pt x="656" y="89"/>
                  </a:cubicBezTo>
                  <a:cubicBezTo>
                    <a:pt x="1" y="1102"/>
                    <a:pt x="550" y="2216"/>
                    <a:pt x="1203" y="3076"/>
                  </a:cubicBezTo>
                  <a:cubicBezTo>
                    <a:pt x="1954" y="4069"/>
                    <a:pt x="2889" y="4895"/>
                    <a:pt x="3950" y="5547"/>
                  </a:cubicBezTo>
                  <a:cubicBezTo>
                    <a:pt x="3983" y="5567"/>
                    <a:pt x="4015" y="5575"/>
                    <a:pt x="4045" y="5575"/>
                  </a:cubicBezTo>
                  <a:cubicBezTo>
                    <a:pt x="4205" y="5575"/>
                    <a:pt x="4310" y="5329"/>
                    <a:pt x="4138" y="5222"/>
                  </a:cubicBezTo>
                  <a:cubicBezTo>
                    <a:pt x="3292" y="4700"/>
                    <a:pt x="2527" y="4069"/>
                    <a:pt x="1875" y="3317"/>
                  </a:cubicBezTo>
                  <a:cubicBezTo>
                    <a:pt x="1182" y="2515"/>
                    <a:pt x="295" y="1341"/>
                    <a:pt x="981" y="276"/>
                  </a:cubicBezTo>
                  <a:cubicBezTo>
                    <a:pt x="1070" y="134"/>
                    <a:pt x="942" y="0"/>
                    <a:pt x="811" y="0"/>
                  </a:cubicBezTo>
                  <a:close/>
                </a:path>
              </a:pathLst>
            </a:custGeom>
            <a:solidFill>
              <a:srgbClr val="999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7"/>
            <p:cNvSpPr/>
            <p:nvPr/>
          </p:nvSpPr>
          <p:spPr>
            <a:xfrm flipH="1">
              <a:off x="6693769" y="3907459"/>
              <a:ext cx="77615" cy="27644"/>
            </a:xfrm>
            <a:custGeom>
              <a:avLst/>
              <a:gdLst/>
              <a:ahLst/>
              <a:cxnLst/>
              <a:rect l="l" t="t" r="r" b="b"/>
              <a:pathLst>
                <a:path w="1241" h="442" extrusionOk="0">
                  <a:moveTo>
                    <a:pt x="219" y="0"/>
                  </a:moveTo>
                  <a:cubicBezTo>
                    <a:pt x="1" y="0"/>
                    <a:pt x="8" y="353"/>
                    <a:pt x="240" y="373"/>
                  </a:cubicBezTo>
                  <a:cubicBezTo>
                    <a:pt x="495" y="397"/>
                    <a:pt x="749" y="421"/>
                    <a:pt x="1001" y="441"/>
                  </a:cubicBezTo>
                  <a:cubicBezTo>
                    <a:pt x="1007" y="442"/>
                    <a:pt x="1014" y="442"/>
                    <a:pt x="1020" y="442"/>
                  </a:cubicBezTo>
                  <a:cubicBezTo>
                    <a:pt x="1240" y="442"/>
                    <a:pt x="1234" y="89"/>
                    <a:pt x="1001" y="66"/>
                  </a:cubicBezTo>
                  <a:cubicBezTo>
                    <a:pt x="749" y="45"/>
                    <a:pt x="495" y="22"/>
                    <a:pt x="240" y="1"/>
                  </a:cubicBezTo>
                  <a:cubicBezTo>
                    <a:pt x="233" y="0"/>
                    <a:pt x="225" y="0"/>
                    <a:pt x="219" y="0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7"/>
            <p:cNvSpPr/>
            <p:nvPr/>
          </p:nvSpPr>
          <p:spPr>
            <a:xfrm flipH="1">
              <a:off x="6644486" y="3934102"/>
              <a:ext cx="36150" cy="49846"/>
            </a:xfrm>
            <a:custGeom>
              <a:avLst/>
              <a:gdLst/>
              <a:ahLst/>
              <a:cxnLst/>
              <a:rect l="l" t="t" r="r" b="b"/>
              <a:pathLst>
                <a:path w="578" h="797" extrusionOk="0">
                  <a:moveTo>
                    <a:pt x="228" y="1"/>
                  </a:moveTo>
                  <a:cubicBezTo>
                    <a:pt x="115" y="1"/>
                    <a:pt x="1" y="91"/>
                    <a:pt x="42" y="231"/>
                  </a:cubicBezTo>
                  <a:cubicBezTo>
                    <a:pt x="86" y="377"/>
                    <a:pt x="130" y="521"/>
                    <a:pt x="174" y="664"/>
                  </a:cubicBezTo>
                  <a:cubicBezTo>
                    <a:pt x="202" y="756"/>
                    <a:pt x="275" y="796"/>
                    <a:pt x="350" y="796"/>
                  </a:cubicBezTo>
                  <a:cubicBezTo>
                    <a:pt x="463" y="796"/>
                    <a:pt x="577" y="705"/>
                    <a:pt x="536" y="565"/>
                  </a:cubicBezTo>
                  <a:cubicBezTo>
                    <a:pt x="492" y="421"/>
                    <a:pt x="448" y="275"/>
                    <a:pt x="404" y="131"/>
                  </a:cubicBezTo>
                  <a:cubicBezTo>
                    <a:pt x="376" y="40"/>
                    <a:pt x="302" y="1"/>
                    <a:pt x="228" y="1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7"/>
            <p:cNvSpPr/>
            <p:nvPr/>
          </p:nvSpPr>
          <p:spPr>
            <a:xfrm flipH="1">
              <a:off x="6952883" y="3895388"/>
              <a:ext cx="107323" cy="198010"/>
            </a:xfrm>
            <a:custGeom>
              <a:avLst/>
              <a:gdLst/>
              <a:ahLst/>
              <a:cxnLst/>
              <a:rect l="l" t="t" r="r" b="b"/>
              <a:pathLst>
                <a:path w="1716" h="3166" extrusionOk="0">
                  <a:moveTo>
                    <a:pt x="1053" y="0"/>
                  </a:moveTo>
                  <a:cubicBezTo>
                    <a:pt x="1011" y="0"/>
                    <a:pt x="967" y="17"/>
                    <a:pt x="929" y="57"/>
                  </a:cubicBezTo>
                  <a:cubicBezTo>
                    <a:pt x="0" y="1013"/>
                    <a:pt x="4" y="2553"/>
                    <a:pt x="1335" y="3147"/>
                  </a:cubicBezTo>
                  <a:cubicBezTo>
                    <a:pt x="1363" y="3160"/>
                    <a:pt x="1391" y="3165"/>
                    <a:pt x="1418" y="3165"/>
                  </a:cubicBezTo>
                  <a:cubicBezTo>
                    <a:pt x="1596" y="3165"/>
                    <a:pt x="1716" y="2909"/>
                    <a:pt x="1523" y="2822"/>
                  </a:cubicBezTo>
                  <a:cubicBezTo>
                    <a:pt x="423" y="2331"/>
                    <a:pt x="423" y="1116"/>
                    <a:pt x="1192" y="320"/>
                  </a:cubicBezTo>
                  <a:cubicBezTo>
                    <a:pt x="1320" y="187"/>
                    <a:pt x="1194" y="0"/>
                    <a:pt x="1053" y="0"/>
                  </a:cubicBezTo>
                  <a:close/>
                </a:path>
              </a:pathLst>
            </a:custGeom>
            <a:solidFill>
              <a:srgbClr val="FF9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7"/>
            <p:cNvSpPr/>
            <p:nvPr/>
          </p:nvSpPr>
          <p:spPr>
            <a:xfrm flipH="1">
              <a:off x="6491632" y="3876750"/>
              <a:ext cx="66233" cy="82243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21" y="1"/>
                  </a:moveTo>
                  <a:cubicBezTo>
                    <a:pt x="7" y="1"/>
                    <a:pt x="1" y="7"/>
                    <a:pt x="1" y="24"/>
                  </a:cubicBezTo>
                  <a:cubicBezTo>
                    <a:pt x="1" y="137"/>
                    <a:pt x="785" y="1267"/>
                    <a:pt x="785" y="1267"/>
                  </a:cubicBezTo>
                  <a:cubicBezTo>
                    <a:pt x="785" y="1267"/>
                    <a:pt x="861" y="1315"/>
                    <a:pt x="935" y="1315"/>
                  </a:cubicBezTo>
                  <a:cubicBezTo>
                    <a:pt x="997" y="1315"/>
                    <a:pt x="1058" y="1277"/>
                    <a:pt x="1058" y="1137"/>
                  </a:cubicBezTo>
                  <a:cubicBezTo>
                    <a:pt x="1058" y="861"/>
                    <a:pt x="171" y="1"/>
                    <a:pt x="21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7"/>
            <p:cNvSpPr/>
            <p:nvPr/>
          </p:nvSpPr>
          <p:spPr>
            <a:xfrm flipH="1">
              <a:off x="5956394" y="3583115"/>
              <a:ext cx="201324" cy="210393"/>
            </a:xfrm>
            <a:custGeom>
              <a:avLst/>
              <a:gdLst/>
              <a:ahLst/>
              <a:cxnLst/>
              <a:rect l="l" t="t" r="r" b="b"/>
              <a:pathLst>
                <a:path w="3219" h="3364" extrusionOk="0">
                  <a:moveTo>
                    <a:pt x="2248" y="0"/>
                  </a:moveTo>
                  <a:cubicBezTo>
                    <a:pt x="2046" y="0"/>
                    <a:pt x="1971" y="319"/>
                    <a:pt x="2191" y="363"/>
                  </a:cubicBezTo>
                  <a:cubicBezTo>
                    <a:pt x="2706" y="473"/>
                    <a:pt x="2768" y="1067"/>
                    <a:pt x="2536" y="1466"/>
                  </a:cubicBezTo>
                  <a:cubicBezTo>
                    <a:pt x="2361" y="1767"/>
                    <a:pt x="2054" y="2002"/>
                    <a:pt x="1781" y="2197"/>
                  </a:cubicBezTo>
                  <a:cubicBezTo>
                    <a:pt x="1296" y="2542"/>
                    <a:pt x="768" y="2801"/>
                    <a:pt x="207" y="2992"/>
                  </a:cubicBezTo>
                  <a:cubicBezTo>
                    <a:pt x="0" y="3060"/>
                    <a:pt x="62" y="3364"/>
                    <a:pt x="246" y="3364"/>
                  </a:cubicBezTo>
                  <a:cubicBezTo>
                    <a:pt x="265" y="3364"/>
                    <a:pt x="285" y="3361"/>
                    <a:pt x="307" y="3354"/>
                  </a:cubicBezTo>
                  <a:cubicBezTo>
                    <a:pt x="1201" y="3046"/>
                    <a:pt x="2273" y="2545"/>
                    <a:pt x="2812" y="1726"/>
                  </a:cubicBezTo>
                  <a:cubicBezTo>
                    <a:pt x="3218" y="1105"/>
                    <a:pt x="3119" y="176"/>
                    <a:pt x="2293" y="5"/>
                  </a:cubicBezTo>
                  <a:cubicBezTo>
                    <a:pt x="2278" y="2"/>
                    <a:pt x="2263" y="0"/>
                    <a:pt x="2248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7"/>
            <p:cNvSpPr/>
            <p:nvPr/>
          </p:nvSpPr>
          <p:spPr>
            <a:xfrm flipH="1">
              <a:off x="5991418" y="3169461"/>
              <a:ext cx="76990" cy="169052"/>
            </a:xfrm>
            <a:custGeom>
              <a:avLst/>
              <a:gdLst/>
              <a:ahLst/>
              <a:cxnLst/>
              <a:rect l="l" t="t" r="r" b="b"/>
              <a:pathLst>
                <a:path w="1231" h="2703" extrusionOk="0">
                  <a:moveTo>
                    <a:pt x="255" y="0"/>
                  </a:moveTo>
                  <a:cubicBezTo>
                    <a:pt x="103" y="0"/>
                    <a:pt x="1" y="245"/>
                    <a:pt x="166" y="358"/>
                  </a:cubicBezTo>
                  <a:cubicBezTo>
                    <a:pt x="862" y="850"/>
                    <a:pt x="733" y="1748"/>
                    <a:pt x="394" y="2417"/>
                  </a:cubicBezTo>
                  <a:cubicBezTo>
                    <a:pt x="321" y="2565"/>
                    <a:pt x="453" y="2703"/>
                    <a:pt x="577" y="2703"/>
                  </a:cubicBezTo>
                  <a:cubicBezTo>
                    <a:pt x="632" y="2703"/>
                    <a:pt x="686" y="2675"/>
                    <a:pt x="719" y="2608"/>
                  </a:cubicBezTo>
                  <a:cubicBezTo>
                    <a:pt x="1155" y="1734"/>
                    <a:pt x="1231" y="653"/>
                    <a:pt x="353" y="34"/>
                  </a:cubicBezTo>
                  <a:cubicBezTo>
                    <a:pt x="320" y="10"/>
                    <a:pt x="286" y="0"/>
                    <a:pt x="255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7"/>
            <p:cNvSpPr/>
            <p:nvPr/>
          </p:nvSpPr>
          <p:spPr>
            <a:xfrm flipH="1">
              <a:off x="6139393" y="2892211"/>
              <a:ext cx="208016" cy="174306"/>
            </a:xfrm>
            <a:custGeom>
              <a:avLst/>
              <a:gdLst/>
              <a:ahLst/>
              <a:cxnLst/>
              <a:rect l="l" t="t" r="r" b="b"/>
              <a:pathLst>
                <a:path w="3326" h="2787" extrusionOk="0">
                  <a:moveTo>
                    <a:pt x="271" y="0"/>
                  </a:moveTo>
                  <a:cubicBezTo>
                    <a:pt x="71" y="0"/>
                    <a:pt x="1" y="313"/>
                    <a:pt x="220" y="367"/>
                  </a:cubicBezTo>
                  <a:cubicBezTo>
                    <a:pt x="1359" y="634"/>
                    <a:pt x="2933" y="1139"/>
                    <a:pt x="2810" y="2607"/>
                  </a:cubicBezTo>
                  <a:cubicBezTo>
                    <a:pt x="2800" y="2726"/>
                    <a:pt x="2888" y="2786"/>
                    <a:pt x="2981" y="2786"/>
                  </a:cubicBezTo>
                  <a:cubicBezTo>
                    <a:pt x="3074" y="2786"/>
                    <a:pt x="3172" y="2726"/>
                    <a:pt x="3182" y="2607"/>
                  </a:cubicBezTo>
                  <a:cubicBezTo>
                    <a:pt x="3326" y="965"/>
                    <a:pt x="1622" y="309"/>
                    <a:pt x="319" y="6"/>
                  </a:cubicBezTo>
                  <a:cubicBezTo>
                    <a:pt x="302" y="2"/>
                    <a:pt x="286" y="0"/>
                    <a:pt x="271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7" name="Google Shape;1647;p37"/>
            <p:cNvGrpSpPr/>
            <p:nvPr/>
          </p:nvGrpSpPr>
          <p:grpSpPr>
            <a:xfrm>
              <a:off x="6720483" y="1546905"/>
              <a:ext cx="1630144" cy="1130547"/>
              <a:chOff x="6720483" y="1546905"/>
              <a:chExt cx="1630144" cy="1130547"/>
            </a:xfrm>
          </p:grpSpPr>
          <p:sp>
            <p:nvSpPr>
              <p:cNvPr id="1648" name="Google Shape;1648;p37"/>
              <p:cNvSpPr/>
              <p:nvPr/>
            </p:nvSpPr>
            <p:spPr>
              <a:xfrm rot="10800000">
                <a:off x="6720483" y="1546905"/>
                <a:ext cx="1630144" cy="1130547"/>
              </a:xfrm>
              <a:custGeom>
                <a:avLst/>
                <a:gdLst/>
                <a:ahLst/>
                <a:cxnLst/>
                <a:rect l="l" t="t" r="r" b="b"/>
                <a:pathLst>
                  <a:path w="54712" h="37941" extrusionOk="0">
                    <a:moveTo>
                      <a:pt x="46962" y="1"/>
                    </a:moveTo>
                    <a:cubicBezTo>
                      <a:pt x="46837" y="28"/>
                      <a:pt x="42163" y="5979"/>
                      <a:pt x="41904" y="6006"/>
                    </a:cubicBezTo>
                    <a:cubicBezTo>
                      <a:pt x="41830" y="6013"/>
                      <a:pt x="41755" y="6015"/>
                      <a:pt x="41680" y="6015"/>
                    </a:cubicBezTo>
                    <a:cubicBezTo>
                      <a:pt x="41577" y="6015"/>
                      <a:pt x="41474" y="6011"/>
                      <a:pt x="41372" y="6009"/>
                    </a:cubicBezTo>
                    <a:cubicBezTo>
                      <a:pt x="40058" y="5996"/>
                      <a:pt x="38745" y="5965"/>
                      <a:pt x="37430" y="5965"/>
                    </a:cubicBezTo>
                    <a:cubicBezTo>
                      <a:pt x="35976" y="5969"/>
                      <a:pt x="34519" y="5999"/>
                      <a:pt x="33065" y="6009"/>
                    </a:cubicBezTo>
                    <a:cubicBezTo>
                      <a:pt x="32799" y="6011"/>
                      <a:pt x="32533" y="6012"/>
                      <a:pt x="32267" y="6012"/>
                    </a:cubicBezTo>
                    <a:cubicBezTo>
                      <a:pt x="31681" y="6012"/>
                      <a:pt x="31095" y="6008"/>
                      <a:pt x="30509" y="6006"/>
                    </a:cubicBezTo>
                    <a:cubicBezTo>
                      <a:pt x="28872" y="5999"/>
                      <a:pt x="27240" y="5992"/>
                      <a:pt x="25606" y="5979"/>
                    </a:cubicBezTo>
                    <a:cubicBezTo>
                      <a:pt x="24850" y="5973"/>
                      <a:pt x="24097" y="5943"/>
                      <a:pt x="23344" y="5943"/>
                    </a:cubicBezTo>
                    <a:cubicBezTo>
                      <a:pt x="23245" y="5943"/>
                      <a:pt x="23146" y="5944"/>
                      <a:pt x="23047" y="5945"/>
                    </a:cubicBezTo>
                    <a:cubicBezTo>
                      <a:pt x="21201" y="5965"/>
                      <a:pt x="19354" y="6006"/>
                      <a:pt x="17505" y="6046"/>
                    </a:cubicBezTo>
                    <a:cubicBezTo>
                      <a:pt x="16656" y="6063"/>
                      <a:pt x="15804" y="6098"/>
                      <a:pt x="14952" y="6124"/>
                    </a:cubicBezTo>
                    <a:cubicBezTo>
                      <a:pt x="13498" y="6168"/>
                      <a:pt x="12045" y="6243"/>
                      <a:pt x="10591" y="6249"/>
                    </a:cubicBezTo>
                    <a:cubicBezTo>
                      <a:pt x="9496" y="6255"/>
                      <a:pt x="8400" y="6286"/>
                      <a:pt x="7304" y="6286"/>
                    </a:cubicBezTo>
                    <a:cubicBezTo>
                      <a:pt x="6305" y="6286"/>
                      <a:pt x="5306" y="6260"/>
                      <a:pt x="4308" y="6165"/>
                    </a:cubicBezTo>
                    <a:cubicBezTo>
                      <a:pt x="4246" y="6159"/>
                      <a:pt x="4184" y="6157"/>
                      <a:pt x="4121" y="6157"/>
                    </a:cubicBezTo>
                    <a:cubicBezTo>
                      <a:pt x="4006" y="6157"/>
                      <a:pt x="3891" y="6164"/>
                      <a:pt x="3777" y="6168"/>
                    </a:cubicBezTo>
                    <a:cubicBezTo>
                      <a:pt x="2750" y="6215"/>
                      <a:pt x="1719" y="6260"/>
                      <a:pt x="691" y="6313"/>
                    </a:cubicBezTo>
                    <a:cubicBezTo>
                      <a:pt x="491" y="6327"/>
                      <a:pt x="295" y="6385"/>
                      <a:pt x="45" y="6432"/>
                    </a:cubicBezTo>
                    <a:cubicBezTo>
                      <a:pt x="1" y="7761"/>
                      <a:pt x="166" y="9025"/>
                      <a:pt x="400" y="10277"/>
                    </a:cubicBezTo>
                    <a:cubicBezTo>
                      <a:pt x="589" y="11291"/>
                      <a:pt x="691" y="12309"/>
                      <a:pt x="725" y="13336"/>
                    </a:cubicBezTo>
                    <a:cubicBezTo>
                      <a:pt x="775" y="14935"/>
                      <a:pt x="809" y="16535"/>
                      <a:pt x="884" y="18131"/>
                    </a:cubicBezTo>
                    <a:cubicBezTo>
                      <a:pt x="945" y="19439"/>
                      <a:pt x="1069" y="20748"/>
                      <a:pt x="1147" y="22056"/>
                    </a:cubicBezTo>
                    <a:cubicBezTo>
                      <a:pt x="1238" y="23581"/>
                      <a:pt x="1330" y="25106"/>
                      <a:pt x="1394" y="26631"/>
                    </a:cubicBezTo>
                    <a:cubicBezTo>
                      <a:pt x="1461" y="28227"/>
                      <a:pt x="1522" y="29826"/>
                      <a:pt x="1536" y="31425"/>
                    </a:cubicBezTo>
                    <a:cubicBezTo>
                      <a:pt x="1549" y="33059"/>
                      <a:pt x="1499" y="34692"/>
                      <a:pt x="1485" y="36325"/>
                    </a:cubicBezTo>
                    <a:cubicBezTo>
                      <a:pt x="1485" y="36609"/>
                      <a:pt x="1502" y="36893"/>
                      <a:pt x="1543" y="37173"/>
                    </a:cubicBezTo>
                    <a:cubicBezTo>
                      <a:pt x="1582" y="37448"/>
                      <a:pt x="1771" y="37586"/>
                      <a:pt x="2054" y="37586"/>
                    </a:cubicBezTo>
                    <a:cubicBezTo>
                      <a:pt x="2060" y="37586"/>
                      <a:pt x="2067" y="37586"/>
                      <a:pt x="2073" y="37586"/>
                    </a:cubicBezTo>
                    <a:cubicBezTo>
                      <a:pt x="2212" y="37579"/>
                      <a:pt x="2354" y="37546"/>
                      <a:pt x="2496" y="37535"/>
                    </a:cubicBezTo>
                    <a:cubicBezTo>
                      <a:pt x="3779" y="37456"/>
                      <a:pt x="5059" y="37339"/>
                      <a:pt x="6347" y="37339"/>
                    </a:cubicBezTo>
                    <a:cubicBezTo>
                      <a:pt x="6587" y="37339"/>
                      <a:pt x="6827" y="37343"/>
                      <a:pt x="7067" y="37352"/>
                    </a:cubicBezTo>
                    <a:cubicBezTo>
                      <a:pt x="8802" y="37419"/>
                      <a:pt x="10538" y="37462"/>
                      <a:pt x="12273" y="37462"/>
                    </a:cubicBezTo>
                    <a:cubicBezTo>
                      <a:pt x="13697" y="37462"/>
                      <a:pt x="15120" y="37433"/>
                      <a:pt x="16541" y="37366"/>
                    </a:cubicBezTo>
                    <a:cubicBezTo>
                      <a:pt x="17260" y="37331"/>
                      <a:pt x="17977" y="37316"/>
                      <a:pt x="18693" y="37316"/>
                    </a:cubicBezTo>
                    <a:cubicBezTo>
                      <a:pt x="20284" y="37316"/>
                      <a:pt x="21870" y="37391"/>
                      <a:pt x="23463" y="37491"/>
                    </a:cubicBezTo>
                    <a:cubicBezTo>
                      <a:pt x="25410" y="37613"/>
                      <a:pt x="27361" y="37671"/>
                      <a:pt x="29315" y="37731"/>
                    </a:cubicBezTo>
                    <a:cubicBezTo>
                      <a:pt x="30732" y="37775"/>
                      <a:pt x="32155" y="37758"/>
                      <a:pt x="33575" y="37809"/>
                    </a:cubicBezTo>
                    <a:cubicBezTo>
                      <a:pt x="35083" y="37868"/>
                      <a:pt x="36591" y="37922"/>
                      <a:pt x="38100" y="37922"/>
                    </a:cubicBezTo>
                    <a:cubicBezTo>
                      <a:pt x="38758" y="37922"/>
                      <a:pt x="39416" y="37912"/>
                      <a:pt x="40074" y="37887"/>
                    </a:cubicBezTo>
                    <a:cubicBezTo>
                      <a:pt x="40721" y="37862"/>
                      <a:pt x="41370" y="37848"/>
                      <a:pt x="42018" y="37848"/>
                    </a:cubicBezTo>
                    <a:cubicBezTo>
                      <a:pt x="42578" y="37848"/>
                      <a:pt x="43139" y="37858"/>
                      <a:pt x="43699" y="37880"/>
                    </a:cubicBezTo>
                    <a:cubicBezTo>
                      <a:pt x="44795" y="37925"/>
                      <a:pt x="45892" y="37940"/>
                      <a:pt x="46988" y="37940"/>
                    </a:cubicBezTo>
                    <a:cubicBezTo>
                      <a:pt x="49124" y="37940"/>
                      <a:pt x="51260" y="37881"/>
                      <a:pt x="53396" y="37863"/>
                    </a:cubicBezTo>
                    <a:cubicBezTo>
                      <a:pt x="53707" y="37860"/>
                      <a:pt x="54018" y="37792"/>
                      <a:pt x="54319" y="37755"/>
                    </a:cubicBezTo>
                    <a:cubicBezTo>
                      <a:pt x="54711" y="36754"/>
                      <a:pt x="53967" y="28690"/>
                      <a:pt x="53991" y="26299"/>
                    </a:cubicBezTo>
                    <a:cubicBezTo>
                      <a:pt x="54011" y="24453"/>
                      <a:pt x="53981" y="22604"/>
                      <a:pt x="53876" y="20761"/>
                    </a:cubicBezTo>
                    <a:cubicBezTo>
                      <a:pt x="53707" y="17816"/>
                      <a:pt x="53470" y="14875"/>
                      <a:pt x="53389" y="11926"/>
                    </a:cubicBezTo>
                    <a:cubicBezTo>
                      <a:pt x="53338" y="10080"/>
                      <a:pt x="53301" y="8231"/>
                      <a:pt x="53254" y="6385"/>
                    </a:cubicBezTo>
                    <a:cubicBezTo>
                      <a:pt x="53250" y="6219"/>
                      <a:pt x="53207" y="6050"/>
                      <a:pt x="53173" y="5810"/>
                    </a:cubicBezTo>
                    <a:cubicBezTo>
                      <a:pt x="51286" y="5891"/>
                      <a:pt x="49440" y="5915"/>
                      <a:pt x="47608" y="6070"/>
                    </a:cubicBezTo>
                    <a:cubicBezTo>
                      <a:pt x="47401" y="5566"/>
                      <a:pt x="46874" y="572"/>
                      <a:pt x="4696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7"/>
              <p:cNvSpPr txBox="1"/>
              <p:nvPr/>
            </p:nvSpPr>
            <p:spPr>
              <a:xfrm>
                <a:off x="6967374" y="1728725"/>
                <a:ext cx="1136400" cy="67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400">
                    <a:solidFill>
                      <a:srgbClr val="FF7C3E"/>
                    </a:solidFill>
                    <a:latin typeface="Denk One"/>
                    <a:ea typeface="Denk One"/>
                    <a:cs typeface="Denk One"/>
                    <a:sym typeface="Denk One"/>
                  </a:rPr>
                  <a:t>GUTEN TAG</a:t>
                </a:r>
                <a:endParaRPr sz="2400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36"/>
          <p:cNvSpPr/>
          <p:nvPr/>
        </p:nvSpPr>
        <p:spPr>
          <a:xfrm>
            <a:off x="1083573" y="934424"/>
            <a:ext cx="2550203" cy="3770234"/>
          </a:xfrm>
          <a:custGeom>
            <a:avLst/>
            <a:gdLst/>
            <a:ahLst/>
            <a:cxnLst/>
            <a:rect l="l" t="t" r="r" b="b"/>
            <a:pathLst>
              <a:path w="39964" h="59083" extrusionOk="0">
                <a:moveTo>
                  <a:pt x="24766" y="0"/>
                </a:moveTo>
                <a:cubicBezTo>
                  <a:pt x="24741" y="0"/>
                  <a:pt x="24716" y="0"/>
                  <a:pt x="24691" y="0"/>
                </a:cubicBezTo>
                <a:cubicBezTo>
                  <a:pt x="22227" y="17"/>
                  <a:pt x="19851" y="902"/>
                  <a:pt x="17591" y="1885"/>
                </a:cubicBezTo>
                <a:cubicBezTo>
                  <a:pt x="15966" y="2591"/>
                  <a:pt x="14365" y="3355"/>
                  <a:pt x="12795" y="4175"/>
                </a:cubicBezTo>
                <a:cubicBezTo>
                  <a:pt x="10811" y="5213"/>
                  <a:pt x="8832" y="6370"/>
                  <a:pt x="7367" y="8066"/>
                </a:cubicBezTo>
                <a:cubicBezTo>
                  <a:pt x="4397" y="11511"/>
                  <a:pt x="4114" y="16723"/>
                  <a:pt x="5797" y="20949"/>
                </a:cubicBezTo>
                <a:cubicBezTo>
                  <a:pt x="6179" y="21908"/>
                  <a:pt x="6664" y="22902"/>
                  <a:pt x="6510" y="23926"/>
                </a:cubicBezTo>
                <a:cubicBezTo>
                  <a:pt x="6203" y="26005"/>
                  <a:pt x="3677" y="26790"/>
                  <a:pt x="2155" y="28241"/>
                </a:cubicBezTo>
                <a:cubicBezTo>
                  <a:pt x="369" y="29941"/>
                  <a:pt x="0" y="32767"/>
                  <a:pt x="748" y="35119"/>
                </a:cubicBezTo>
                <a:cubicBezTo>
                  <a:pt x="1492" y="37471"/>
                  <a:pt x="3179" y="39410"/>
                  <a:pt x="5032" y="41038"/>
                </a:cubicBezTo>
                <a:cubicBezTo>
                  <a:pt x="5469" y="41424"/>
                  <a:pt x="5927" y="41807"/>
                  <a:pt x="6231" y="42302"/>
                </a:cubicBezTo>
                <a:cubicBezTo>
                  <a:pt x="6862" y="43340"/>
                  <a:pt x="6708" y="44646"/>
                  <a:pt x="6776" y="45859"/>
                </a:cubicBezTo>
                <a:cubicBezTo>
                  <a:pt x="6916" y="48327"/>
                  <a:pt x="8067" y="50652"/>
                  <a:pt x="9603" y="52590"/>
                </a:cubicBezTo>
                <a:cubicBezTo>
                  <a:pt x="11136" y="54529"/>
                  <a:pt x="13812" y="57496"/>
                  <a:pt x="15706" y="59083"/>
                </a:cubicBezTo>
                <a:lnTo>
                  <a:pt x="29965" y="58834"/>
                </a:lnTo>
                <a:cubicBezTo>
                  <a:pt x="32194" y="57748"/>
                  <a:pt x="32085" y="54945"/>
                  <a:pt x="33788" y="53140"/>
                </a:cubicBezTo>
                <a:cubicBezTo>
                  <a:pt x="35297" y="51536"/>
                  <a:pt x="37527" y="50614"/>
                  <a:pt x="38656" y="48722"/>
                </a:cubicBezTo>
                <a:cubicBezTo>
                  <a:pt x="39554" y="47221"/>
                  <a:pt x="39953" y="45204"/>
                  <a:pt x="39957" y="43455"/>
                </a:cubicBezTo>
                <a:cubicBezTo>
                  <a:pt x="39964" y="40748"/>
                  <a:pt x="39537" y="38051"/>
                  <a:pt x="38086" y="35761"/>
                </a:cubicBezTo>
                <a:cubicBezTo>
                  <a:pt x="37492" y="34826"/>
                  <a:pt x="36676" y="34003"/>
                  <a:pt x="36325" y="32951"/>
                </a:cubicBezTo>
                <a:cubicBezTo>
                  <a:pt x="35877" y="31604"/>
                  <a:pt x="36273" y="30139"/>
                  <a:pt x="36629" y="28763"/>
                </a:cubicBezTo>
                <a:cubicBezTo>
                  <a:pt x="38022" y="23394"/>
                  <a:pt x="38803" y="17853"/>
                  <a:pt x="38745" y="12306"/>
                </a:cubicBezTo>
                <a:cubicBezTo>
                  <a:pt x="38715" y="9548"/>
                  <a:pt x="38400" y="6588"/>
                  <a:pt x="36615" y="4486"/>
                </a:cubicBezTo>
                <a:cubicBezTo>
                  <a:pt x="35075" y="2673"/>
                  <a:pt x="32713" y="1816"/>
                  <a:pt x="30443" y="1110"/>
                </a:cubicBezTo>
                <a:cubicBezTo>
                  <a:pt x="28596" y="533"/>
                  <a:pt x="26703" y="0"/>
                  <a:pt x="24766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36"/>
          <p:cNvSpPr/>
          <p:nvPr/>
        </p:nvSpPr>
        <p:spPr>
          <a:xfrm>
            <a:off x="1699872" y="1854915"/>
            <a:ext cx="408218" cy="744697"/>
          </a:xfrm>
          <a:custGeom>
            <a:avLst/>
            <a:gdLst/>
            <a:ahLst/>
            <a:cxnLst/>
            <a:rect l="l" t="t" r="r" b="b"/>
            <a:pathLst>
              <a:path w="6726" h="12270" extrusionOk="0">
                <a:moveTo>
                  <a:pt x="6398" y="1"/>
                </a:moveTo>
                <a:cubicBezTo>
                  <a:pt x="6398" y="1"/>
                  <a:pt x="3250" y="2390"/>
                  <a:pt x="1626" y="5035"/>
                </a:cubicBezTo>
                <a:cubicBezTo>
                  <a:pt x="0" y="7681"/>
                  <a:pt x="2636" y="12269"/>
                  <a:pt x="2636" y="12269"/>
                </a:cubicBezTo>
                <a:cubicBezTo>
                  <a:pt x="2636" y="12269"/>
                  <a:pt x="2649" y="12269"/>
                  <a:pt x="2673" y="12269"/>
                </a:cubicBezTo>
                <a:cubicBezTo>
                  <a:pt x="2950" y="12269"/>
                  <a:pt x="4639" y="12232"/>
                  <a:pt x="3530" y="11293"/>
                </a:cubicBezTo>
                <a:cubicBezTo>
                  <a:pt x="2325" y="10275"/>
                  <a:pt x="1626" y="6793"/>
                  <a:pt x="5039" y="3065"/>
                </a:cubicBezTo>
                <a:cubicBezTo>
                  <a:pt x="6726" y="1225"/>
                  <a:pt x="6565" y="1"/>
                  <a:pt x="6398" y="1"/>
                </a:cubicBezTo>
                <a:close/>
              </a:path>
            </a:pathLst>
          </a:custGeom>
          <a:solidFill>
            <a:srgbClr val="4F4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36"/>
          <p:cNvSpPr/>
          <p:nvPr/>
        </p:nvSpPr>
        <p:spPr>
          <a:xfrm>
            <a:off x="1605493" y="2887778"/>
            <a:ext cx="58006" cy="121180"/>
          </a:xfrm>
          <a:custGeom>
            <a:avLst/>
            <a:gdLst/>
            <a:ahLst/>
            <a:cxnLst/>
            <a:rect l="l" t="t" r="r" b="b"/>
            <a:pathLst>
              <a:path w="909" h="1899" extrusionOk="0">
                <a:moveTo>
                  <a:pt x="362" y="0"/>
                </a:moveTo>
                <a:cubicBezTo>
                  <a:pt x="343" y="0"/>
                  <a:pt x="324" y="2"/>
                  <a:pt x="305" y="5"/>
                </a:cubicBezTo>
                <a:cubicBezTo>
                  <a:pt x="120" y="37"/>
                  <a:pt x="1" y="221"/>
                  <a:pt x="31" y="415"/>
                </a:cubicBezTo>
                <a:lnTo>
                  <a:pt x="212" y="1593"/>
                </a:lnTo>
                <a:cubicBezTo>
                  <a:pt x="243" y="1773"/>
                  <a:pt x="388" y="1898"/>
                  <a:pt x="552" y="1898"/>
                </a:cubicBezTo>
                <a:cubicBezTo>
                  <a:pt x="569" y="1898"/>
                  <a:pt x="587" y="1897"/>
                  <a:pt x="605" y="1894"/>
                </a:cubicBezTo>
                <a:cubicBezTo>
                  <a:pt x="789" y="1859"/>
                  <a:pt x="909" y="1675"/>
                  <a:pt x="878" y="1480"/>
                </a:cubicBezTo>
                <a:lnTo>
                  <a:pt x="697" y="303"/>
                </a:lnTo>
                <a:cubicBezTo>
                  <a:pt x="666" y="125"/>
                  <a:pt x="524" y="0"/>
                  <a:pt x="36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36"/>
          <p:cNvSpPr/>
          <p:nvPr/>
        </p:nvSpPr>
        <p:spPr>
          <a:xfrm>
            <a:off x="1543851" y="2905263"/>
            <a:ext cx="92400" cy="108098"/>
          </a:xfrm>
          <a:custGeom>
            <a:avLst/>
            <a:gdLst/>
            <a:ahLst/>
            <a:cxnLst/>
            <a:rect l="l" t="t" r="r" b="b"/>
            <a:pathLst>
              <a:path w="1448" h="1694" extrusionOk="0">
                <a:moveTo>
                  <a:pt x="369" y="0"/>
                </a:moveTo>
                <a:cubicBezTo>
                  <a:pt x="304" y="0"/>
                  <a:pt x="240" y="19"/>
                  <a:pt x="185" y="59"/>
                </a:cubicBezTo>
                <a:cubicBezTo>
                  <a:pt x="31" y="166"/>
                  <a:pt x="1" y="384"/>
                  <a:pt x="113" y="547"/>
                </a:cubicBezTo>
                <a:lnTo>
                  <a:pt x="782" y="1534"/>
                </a:lnTo>
                <a:cubicBezTo>
                  <a:pt x="854" y="1638"/>
                  <a:pt x="968" y="1694"/>
                  <a:pt x="1080" y="1694"/>
                </a:cubicBezTo>
                <a:cubicBezTo>
                  <a:pt x="1144" y="1694"/>
                  <a:pt x="1208" y="1675"/>
                  <a:pt x="1263" y="1636"/>
                </a:cubicBezTo>
                <a:cubicBezTo>
                  <a:pt x="1417" y="1527"/>
                  <a:pt x="1448" y="1309"/>
                  <a:pt x="1335" y="1145"/>
                </a:cubicBezTo>
                <a:lnTo>
                  <a:pt x="666" y="158"/>
                </a:lnTo>
                <a:cubicBezTo>
                  <a:pt x="595" y="57"/>
                  <a:pt x="481" y="0"/>
                  <a:pt x="36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36"/>
          <p:cNvSpPr/>
          <p:nvPr/>
        </p:nvSpPr>
        <p:spPr>
          <a:xfrm>
            <a:off x="1508818" y="2943359"/>
            <a:ext cx="108035" cy="94123"/>
          </a:xfrm>
          <a:custGeom>
            <a:avLst/>
            <a:gdLst/>
            <a:ahLst/>
            <a:cxnLst/>
            <a:rect l="l" t="t" r="r" b="b"/>
            <a:pathLst>
              <a:path w="1693" h="1475" extrusionOk="0">
                <a:moveTo>
                  <a:pt x="375" y="1"/>
                </a:moveTo>
                <a:cubicBezTo>
                  <a:pt x="278" y="1"/>
                  <a:pt x="184" y="40"/>
                  <a:pt x="120" y="118"/>
                </a:cubicBezTo>
                <a:cubicBezTo>
                  <a:pt x="0" y="261"/>
                  <a:pt x="27" y="480"/>
                  <a:pt x="181" y="606"/>
                </a:cubicBezTo>
                <a:lnTo>
                  <a:pt x="1082" y="1387"/>
                </a:lnTo>
                <a:cubicBezTo>
                  <a:pt x="1153" y="1446"/>
                  <a:pt x="1237" y="1474"/>
                  <a:pt x="1319" y="1474"/>
                </a:cubicBezTo>
                <a:cubicBezTo>
                  <a:pt x="1416" y="1474"/>
                  <a:pt x="1509" y="1435"/>
                  <a:pt x="1574" y="1357"/>
                </a:cubicBezTo>
                <a:cubicBezTo>
                  <a:pt x="1693" y="1214"/>
                  <a:pt x="1666" y="995"/>
                  <a:pt x="1512" y="869"/>
                </a:cubicBezTo>
                <a:lnTo>
                  <a:pt x="611" y="87"/>
                </a:lnTo>
                <a:cubicBezTo>
                  <a:pt x="542" y="29"/>
                  <a:pt x="458" y="1"/>
                  <a:pt x="375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36"/>
          <p:cNvSpPr/>
          <p:nvPr/>
        </p:nvSpPr>
        <p:spPr>
          <a:xfrm>
            <a:off x="1504861" y="3007107"/>
            <a:ext cx="124051" cy="60430"/>
          </a:xfrm>
          <a:custGeom>
            <a:avLst/>
            <a:gdLst/>
            <a:ahLst/>
            <a:cxnLst/>
            <a:rect l="l" t="t" r="r" b="b"/>
            <a:pathLst>
              <a:path w="1944" h="947" extrusionOk="0">
                <a:moveTo>
                  <a:pt x="378" y="1"/>
                </a:moveTo>
                <a:cubicBezTo>
                  <a:pt x="216" y="1"/>
                  <a:pt x="73" y="107"/>
                  <a:pt x="38" y="262"/>
                </a:cubicBezTo>
                <a:cubicBezTo>
                  <a:pt x="1" y="447"/>
                  <a:pt x="127" y="628"/>
                  <a:pt x="321" y="669"/>
                </a:cubicBezTo>
                <a:lnTo>
                  <a:pt x="1482" y="938"/>
                </a:lnTo>
                <a:cubicBezTo>
                  <a:pt x="1508" y="944"/>
                  <a:pt x="1535" y="946"/>
                  <a:pt x="1561" y="946"/>
                </a:cubicBezTo>
                <a:cubicBezTo>
                  <a:pt x="1725" y="946"/>
                  <a:pt x="1870" y="839"/>
                  <a:pt x="1905" y="683"/>
                </a:cubicBezTo>
                <a:cubicBezTo>
                  <a:pt x="1943" y="502"/>
                  <a:pt x="1816" y="320"/>
                  <a:pt x="1622" y="276"/>
                </a:cubicBezTo>
                <a:lnTo>
                  <a:pt x="461" y="10"/>
                </a:lnTo>
                <a:cubicBezTo>
                  <a:pt x="433" y="4"/>
                  <a:pt x="405" y="1"/>
                  <a:pt x="37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36"/>
          <p:cNvSpPr/>
          <p:nvPr/>
        </p:nvSpPr>
        <p:spPr>
          <a:xfrm>
            <a:off x="1637081" y="2930788"/>
            <a:ext cx="97186" cy="110140"/>
          </a:xfrm>
          <a:custGeom>
            <a:avLst/>
            <a:gdLst/>
            <a:ahLst/>
            <a:cxnLst/>
            <a:rect l="l" t="t" r="r" b="b"/>
            <a:pathLst>
              <a:path w="1523" h="1726" extrusionOk="0">
                <a:moveTo>
                  <a:pt x="1073" y="1"/>
                </a:moveTo>
                <a:cubicBezTo>
                  <a:pt x="943" y="1"/>
                  <a:pt x="816" y="64"/>
                  <a:pt x="738" y="179"/>
                </a:cubicBezTo>
                <a:lnTo>
                  <a:pt x="123" y="1110"/>
                </a:lnTo>
                <a:cubicBezTo>
                  <a:pt x="1" y="1291"/>
                  <a:pt x="51" y="1540"/>
                  <a:pt x="232" y="1660"/>
                </a:cubicBezTo>
                <a:cubicBezTo>
                  <a:pt x="301" y="1704"/>
                  <a:pt x="377" y="1725"/>
                  <a:pt x="453" y="1725"/>
                </a:cubicBezTo>
                <a:cubicBezTo>
                  <a:pt x="581" y="1725"/>
                  <a:pt x="707" y="1664"/>
                  <a:pt x="782" y="1548"/>
                </a:cubicBezTo>
                <a:lnTo>
                  <a:pt x="1400" y="615"/>
                </a:lnTo>
                <a:cubicBezTo>
                  <a:pt x="1523" y="434"/>
                  <a:pt x="1472" y="188"/>
                  <a:pt x="1291" y="66"/>
                </a:cubicBezTo>
                <a:cubicBezTo>
                  <a:pt x="1224" y="22"/>
                  <a:pt x="1148" y="1"/>
                  <a:pt x="107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36"/>
          <p:cNvSpPr/>
          <p:nvPr/>
        </p:nvSpPr>
        <p:spPr>
          <a:xfrm>
            <a:off x="1550168" y="2957078"/>
            <a:ext cx="161509" cy="129412"/>
          </a:xfrm>
          <a:custGeom>
            <a:avLst/>
            <a:gdLst/>
            <a:ahLst/>
            <a:cxnLst/>
            <a:rect l="l" t="t" r="r" b="b"/>
            <a:pathLst>
              <a:path w="2531" h="2028" extrusionOk="0">
                <a:moveTo>
                  <a:pt x="1358" y="0"/>
                </a:moveTo>
                <a:cubicBezTo>
                  <a:pt x="1266" y="0"/>
                  <a:pt x="1174" y="21"/>
                  <a:pt x="1090" y="63"/>
                </a:cubicBezTo>
                <a:lnTo>
                  <a:pt x="420" y="398"/>
                </a:lnTo>
                <a:cubicBezTo>
                  <a:pt x="123" y="545"/>
                  <a:pt x="0" y="910"/>
                  <a:pt x="151" y="1207"/>
                </a:cubicBezTo>
                <a:lnTo>
                  <a:pt x="393" y="1695"/>
                </a:lnTo>
                <a:cubicBezTo>
                  <a:pt x="498" y="1906"/>
                  <a:pt x="712" y="2027"/>
                  <a:pt x="934" y="2027"/>
                </a:cubicBezTo>
                <a:cubicBezTo>
                  <a:pt x="1025" y="2027"/>
                  <a:pt x="1116" y="2007"/>
                  <a:pt x="1202" y="1965"/>
                </a:cubicBezTo>
                <a:lnTo>
                  <a:pt x="2110" y="1514"/>
                </a:lnTo>
                <a:cubicBezTo>
                  <a:pt x="2407" y="1364"/>
                  <a:pt x="2530" y="1002"/>
                  <a:pt x="2380" y="705"/>
                </a:cubicBezTo>
                <a:cubicBezTo>
                  <a:pt x="2339" y="619"/>
                  <a:pt x="2281" y="548"/>
                  <a:pt x="2206" y="493"/>
                </a:cubicBezTo>
                <a:lnTo>
                  <a:pt x="1725" y="125"/>
                </a:lnTo>
                <a:cubicBezTo>
                  <a:pt x="1618" y="42"/>
                  <a:pt x="1488" y="0"/>
                  <a:pt x="135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36"/>
          <p:cNvSpPr/>
          <p:nvPr/>
        </p:nvSpPr>
        <p:spPr>
          <a:xfrm>
            <a:off x="1618766" y="3037354"/>
            <a:ext cx="93102" cy="69173"/>
          </a:xfrm>
          <a:custGeom>
            <a:avLst/>
            <a:gdLst/>
            <a:ahLst/>
            <a:cxnLst/>
            <a:rect l="l" t="t" r="r" b="b"/>
            <a:pathLst>
              <a:path w="1459" h="1084" extrusionOk="0">
                <a:moveTo>
                  <a:pt x="943" y="0"/>
                </a:moveTo>
                <a:lnTo>
                  <a:pt x="1" y="710"/>
                </a:lnTo>
                <a:lnTo>
                  <a:pt x="400" y="1082"/>
                </a:lnTo>
                <a:cubicBezTo>
                  <a:pt x="400" y="1082"/>
                  <a:pt x="412" y="1083"/>
                  <a:pt x="435" y="1083"/>
                </a:cubicBezTo>
                <a:cubicBezTo>
                  <a:pt x="516" y="1083"/>
                  <a:pt x="731" y="1065"/>
                  <a:pt x="1049" y="898"/>
                </a:cubicBezTo>
                <a:cubicBezTo>
                  <a:pt x="1458" y="680"/>
                  <a:pt x="1370" y="472"/>
                  <a:pt x="1370" y="472"/>
                </a:cubicBezTo>
                <a:lnTo>
                  <a:pt x="943" y="0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36"/>
          <p:cNvSpPr/>
          <p:nvPr/>
        </p:nvSpPr>
        <p:spPr>
          <a:xfrm>
            <a:off x="1614172" y="2139198"/>
            <a:ext cx="1616307" cy="1601758"/>
          </a:xfrm>
          <a:custGeom>
            <a:avLst/>
            <a:gdLst/>
            <a:ahLst/>
            <a:cxnLst/>
            <a:rect l="l" t="t" r="r" b="b"/>
            <a:pathLst>
              <a:path w="25329" h="25101" extrusionOk="0">
                <a:moveTo>
                  <a:pt x="21234" y="0"/>
                </a:moveTo>
                <a:cubicBezTo>
                  <a:pt x="20701" y="5913"/>
                  <a:pt x="13011" y="10310"/>
                  <a:pt x="11614" y="10614"/>
                </a:cubicBezTo>
                <a:cubicBezTo>
                  <a:pt x="11614" y="10614"/>
                  <a:pt x="10563" y="10999"/>
                  <a:pt x="9433" y="11908"/>
                </a:cubicBezTo>
                <a:cubicBezTo>
                  <a:pt x="8375" y="12752"/>
                  <a:pt x="5600" y="14721"/>
                  <a:pt x="3781" y="14721"/>
                </a:cubicBezTo>
                <a:cubicBezTo>
                  <a:pt x="3652" y="14721"/>
                  <a:pt x="3527" y="14711"/>
                  <a:pt x="3408" y="14690"/>
                </a:cubicBezTo>
                <a:cubicBezTo>
                  <a:pt x="2353" y="14506"/>
                  <a:pt x="1779" y="14338"/>
                  <a:pt x="1486" y="14235"/>
                </a:cubicBezTo>
                <a:cubicBezTo>
                  <a:pt x="1463" y="14226"/>
                  <a:pt x="1439" y="14222"/>
                  <a:pt x="1416" y="14222"/>
                </a:cubicBezTo>
                <a:cubicBezTo>
                  <a:pt x="1324" y="14222"/>
                  <a:pt x="1241" y="14287"/>
                  <a:pt x="1217" y="14383"/>
                </a:cubicBezTo>
                <a:cubicBezTo>
                  <a:pt x="1185" y="14502"/>
                  <a:pt x="1100" y="14632"/>
                  <a:pt x="895" y="14720"/>
                </a:cubicBezTo>
                <a:cubicBezTo>
                  <a:pt x="670" y="14819"/>
                  <a:pt x="448" y="14850"/>
                  <a:pt x="284" y="14860"/>
                </a:cubicBezTo>
                <a:cubicBezTo>
                  <a:pt x="128" y="14867"/>
                  <a:pt x="1" y="14997"/>
                  <a:pt x="8" y="15154"/>
                </a:cubicBezTo>
                <a:cubicBezTo>
                  <a:pt x="38" y="15724"/>
                  <a:pt x="292" y="16959"/>
                  <a:pt x="1800" y="17725"/>
                </a:cubicBezTo>
                <a:cubicBezTo>
                  <a:pt x="3818" y="18745"/>
                  <a:pt x="4204" y="18834"/>
                  <a:pt x="4204" y="18834"/>
                </a:cubicBezTo>
                <a:cubicBezTo>
                  <a:pt x="4204" y="18834"/>
                  <a:pt x="4994" y="18290"/>
                  <a:pt x="5696" y="18290"/>
                </a:cubicBezTo>
                <a:cubicBezTo>
                  <a:pt x="6074" y="18290"/>
                  <a:pt x="6426" y="18448"/>
                  <a:pt x="6616" y="18933"/>
                </a:cubicBezTo>
                <a:cubicBezTo>
                  <a:pt x="7160" y="20322"/>
                  <a:pt x="10863" y="24517"/>
                  <a:pt x="16052" y="25043"/>
                </a:cubicBezTo>
                <a:cubicBezTo>
                  <a:pt x="16435" y="25082"/>
                  <a:pt x="16813" y="25101"/>
                  <a:pt x="17183" y="25101"/>
                </a:cubicBezTo>
                <a:cubicBezTo>
                  <a:pt x="21822" y="25101"/>
                  <a:pt x="25329" y="22190"/>
                  <a:pt x="24838" y="20353"/>
                </a:cubicBezTo>
                <a:cubicBezTo>
                  <a:pt x="24309" y="18373"/>
                  <a:pt x="18858" y="13280"/>
                  <a:pt x="18858" y="13280"/>
                </a:cubicBezTo>
                <a:cubicBezTo>
                  <a:pt x="18858" y="13280"/>
                  <a:pt x="21370" y="11102"/>
                  <a:pt x="22726" y="6917"/>
                </a:cubicBezTo>
                <a:cubicBezTo>
                  <a:pt x="24077" y="2729"/>
                  <a:pt x="22585" y="386"/>
                  <a:pt x="22585" y="386"/>
                </a:cubicBezTo>
                <a:cubicBezTo>
                  <a:pt x="22585" y="386"/>
                  <a:pt x="22493" y="489"/>
                  <a:pt x="22262" y="489"/>
                </a:cubicBezTo>
                <a:cubicBezTo>
                  <a:pt x="22162" y="489"/>
                  <a:pt x="22035" y="470"/>
                  <a:pt x="21879" y="414"/>
                </a:cubicBezTo>
                <a:cubicBezTo>
                  <a:pt x="21360" y="233"/>
                  <a:pt x="21234" y="0"/>
                  <a:pt x="2123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36"/>
          <p:cNvSpPr/>
          <p:nvPr/>
        </p:nvSpPr>
        <p:spPr>
          <a:xfrm>
            <a:off x="1754495" y="3331400"/>
            <a:ext cx="1610308" cy="505714"/>
          </a:xfrm>
          <a:custGeom>
            <a:avLst/>
            <a:gdLst/>
            <a:ahLst/>
            <a:cxnLst/>
            <a:rect l="l" t="t" r="r" b="b"/>
            <a:pathLst>
              <a:path w="25235" h="7925" extrusionOk="0">
                <a:moveTo>
                  <a:pt x="7108" y="0"/>
                </a:moveTo>
                <a:cubicBezTo>
                  <a:pt x="4752" y="0"/>
                  <a:pt x="2002" y="793"/>
                  <a:pt x="1912" y="932"/>
                </a:cubicBezTo>
                <a:cubicBezTo>
                  <a:pt x="1" y="3902"/>
                  <a:pt x="6660" y="7231"/>
                  <a:pt x="11012" y="7858"/>
                </a:cubicBezTo>
                <a:cubicBezTo>
                  <a:pt x="11325" y="7903"/>
                  <a:pt x="11667" y="7925"/>
                  <a:pt x="12031" y="7925"/>
                </a:cubicBezTo>
                <a:cubicBezTo>
                  <a:pt x="16746" y="7925"/>
                  <a:pt x="25234" y="4352"/>
                  <a:pt x="22680" y="1915"/>
                </a:cubicBezTo>
                <a:cubicBezTo>
                  <a:pt x="21952" y="1218"/>
                  <a:pt x="20692" y="857"/>
                  <a:pt x="19326" y="857"/>
                </a:cubicBezTo>
                <a:cubicBezTo>
                  <a:pt x="17910" y="857"/>
                  <a:pt x="16379" y="1246"/>
                  <a:pt x="15208" y="2052"/>
                </a:cubicBezTo>
                <a:cubicBezTo>
                  <a:pt x="13573" y="3182"/>
                  <a:pt x="13279" y="4326"/>
                  <a:pt x="13279" y="4326"/>
                </a:cubicBezTo>
                <a:lnTo>
                  <a:pt x="12491" y="2960"/>
                </a:lnTo>
                <a:lnTo>
                  <a:pt x="11538" y="3455"/>
                </a:lnTo>
                <a:lnTo>
                  <a:pt x="10248" y="1140"/>
                </a:lnTo>
                <a:cubicBezTo>
                  <a:pt x="9766" y="280"/>
                  <a:pt x="8507" y="0"/>
                  <a:pt x="7108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36"/>
          <p:cNvSpPr/>
          <p:nvPr/>
        </p:nvSpPr>
        <p:spPr>
          <a:xfrm>
            <a:off x="2362052" y="3385449"/>
            <a:ext cx="683815" cy="976906"/>
          </a:xfrm>
          <a:custGeom>
            <a:avLst/>
            <a:gdLst/>
            <a:ahLst/>
            <a:cxnLst/>
            <a:rect l="l" t="t" r="r" b="b"/>
            <a:pathLst>
              <a:path w="10716" h="15309" extrusionOk="0">
                <a:moveTo>
                  <a:pt x="9150" y="1"/>
                </a:moveTo>
                <a:cubicBezTo>
                  <a:pt x="8758" y="1"/>
                  <a:pt x="7527" y="59"/>
                  <a:pt x="6332" y="727"/>
                </a:cubicBezTo>
                <a:cubicBezTo>
                  <a:pt x="4885" y="1536"/>
                  <a:pt x="4404" y="2283"/>
                  <a:pt x="4417" y="2410"/>
                </a:cubicBezTo>
                <a:cubicBezTo>
                  <a:pt x="4991" y="7356"/>
                  <a:pt x="946" y="12081"/>
                  <a:pt x="89" y="13023"/>
                </a:cubicBezTo>
                <a:cubicBezTo>
                  <a:pt x="0" y="13118"/>
                  <a:pt x="7" y="13266"/>
                  <a:pt x="103" y="13354"/>
                </a:cubicBezTo>
                <a:lnTo>
                  <a:pt x="2123" y="15245"/>
                </a:lnTo>
                <a:cubicBezTo>
                  <a:pt x="2170" y="15289"/>
                  <a:pt x="2227" y="15309"/>
                  <a:pt x="2282" y="15309"/>
                </a:cubicBezTo>
                <a:cubicBezTo>
                  <a:pt x="2407" y="15309"/>
                  <a:pt x="2526" y="15208"/>
                  <a:pt x="2520" y="15061"/>
                </a:cubicBezTo>
                <a:lnTo>
                  <a:pt x="2468" y="13911"/>
                </a:lnTo>
                <a:cubicBezTo>
                  <a:pt x="2465" y="13825"/>
                  <a:pt x="2506" y="13743"/>
                  <a:pt x="2581" y="13699"/>
                </a:cubicBezTo>
                <a:cubicBezTo>
                  <a:pt x="3045" y="13416"/>
                  <a:pt x="4837" y="12238"/>
                  <a:pt x="7544" y="9364"/>
                </a:cubicBezTo>
                <a:cubicBezTo>
                  <a:pt x="10716" y="6005"/>
                  <a:pt x="9279" y="3"/>
                  <a:pt x="9279" y="3"/>
                </a:cubicBezTo>
                <a:cubicBezTo>
                  <a:pt x="9279" y="3"/>
                  <a:pt x="9233" y="1"/>
                  <a:pt x="915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36"/>
          <p:cNvSpPr/>
          <p:nvPr/>
        </p:nvSpPr>
        <p:spPr>
          <a:xfrm>
            <a:off x="2106484" y="3885801"/>
            <a:ext cx="686686" cy="575780"/>
          </a:xfrm>
          <a:custGeom>
            <a:avLst/>
            <a:gdLst/>
            <a:ahLst/>
            <a:cxnLst/>
            <a:rect l="l" t="t" r="r" b="b"/>
            <a:pathLst>
              <a:path w="10761" h="9023" extrusionOk="0">
                <a:moveTo>
                  <a:pt x="7119" y="0"/>
                </a:moveTo>
                <a:cubicBezTo>
                  <a:pt x="7119" y="0"/>
                  <a:pt x="1" y="6394"/>
                  <a:pt x="4032" y="8698"/>
                </a:cubicBezTo>
                <a:cubicBezTo>
                  <a:pt x="4427" y="8923"/>
                  <a:pt x="4821" y="9023"/>
                  <a:pt x="5210" y="9023"/>
                </a:cubicBezTo>
                <a:cubicBezTo>
                  <a:pt x="8140" y="9023"/>
                  <a:pt x="10760" y="3369"/>
                  <a:pt x="10760" y="3369"/>
                </a:cubicBezTo>
                <a:cubicBezTo>
                  <a:pt x="10760" y="3369"/>
                  <a:pt x="7268" y="24"/>
                  <a:pt x="711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36"/>
          <p:cNvSpPr/>
          <p:nvPr/>
        </p:nvSpPr>
        <p:spPr>
          <a:xfrm>
            <a:off x="2989838" y="1999960"/>
            <a:ext cx="49901" cy="121946"/>
          </a:xfrm>
          <a:custGeom>
            <a:avLst/>
            <a:gdLst/>
            <a:ahLst/>
            <a:cxnLst/>
            <a:rect l="l" t="t" r="r" b="b"/>
            <a:pathLst>
              <a:path w="782" h="1911" extrusionOk="0">
                <a:moveTo>
                  <a:pt x="436" y="1"/>
                </a:moveTo>
                <a:cubicBezTo>
                  <a:pt x="262" y="1"/>
                  <a:pt x="108" y="143"/>
                  <a:pt x="96" y="333"/>
                </a:cubicBezTo>
                <a:lnTo>
                  <a:pt x="17" y="1524"/>
                </a:lnTo>
                <a:cubicBezTo>
                  <a:pt x="0" y="1722"/>
                  <a:pt x="137" y="1892"/>
                  <a:pt x="325" y="1910"/>
                </a:cubicBezTo>
                <a:cubicBezTo>
                  <a:pt x="333" y="1910"/>
                  <a:pt x="341" y="1911"/>
                  <a:pt x="349" y="1911"/>
                </a:cubicBezTo>
                <a:cubicBezTo>
                  <a:pt x="523" y="1911"/>
                  <a:pt x="673" y="1768"/>
                  <a:pt x="690" y="1579"/>
                </a:cubicBezTo>
                <a:lnTo>
                  <a:pt x="768" y="391"/>
                </a:lnTo>
                <a:cubicBezTo>
                  <a:pt x="782" y="192"/>
                  <a:pt x="645" y="19"/>
                  <a:pt x="461" y="2"/>
                </a:cubicBezTo>
                <a:cubicBezTo>
                  <a:pt x="452" y="1"/>
                  <a:pt x="444" y="1"/>
                  <a:pt x="4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36"/>
          <p:cNvSpPr/>
          <p:nvPr/>
        </p:nvSpPr>
        <p:spPr>
          <a:xfrm>
            <a:off x="3016575" y="2012212"/>
            <a:ext cx="86976" cy="111799"/>
          </a:xfrm>
          <a:custGeom>
            <a:avLst/>
            <a:gdLst/>
            <a:ahLst/>
            <a:cxnLst/>
            <a:rect l="l" t="t" r="r" b="b"/>
            <a:pathLst>
              <a:path w="1363" h="1752" extrusionOk="0">
                <a:moveTo>
                  <a:pt x="990" y="1"/>
                </a:moveTo>
                <a:cubicBezTo>
                  <a:pt x="869" y="1"/>
                  <a:pt x="748" y="68"/>
                  <a:pt x="681" y="185"/>
                </a:cubicBezTo>
                <a:lnTo>
                  <a:pt x="100" y="1226"/>
                </a:lnTo>
                <a:cubicBezTo>
                  <a:pt x="1" y="1396"/>
                  <a:pt x="49" y="1615"/>
                  <a:pt x="209" y="1708"/>
                </a:cubicBezTo>
                <a:cubicBezTo>
                  <a:pt x="261" y="1738"/>
                  <a:pt x="317" y="1752"/>
                  <a:pt x="373" y="1752"/>
                </a:cubicBezTo>
                <a:cubicBezTo>
                  <a:pt x="495" y="1752"/>
                  <a:pt x="616" y="1685"/>
                  <a:pt x="684" y="1568"/>
                </a:cubicBezTo>
                <a:lnTo>
                  <a:pt x="1264" y="526"/>
                </a:lnTo>
                <a:cubicBezTo>
                  <a:pt x="1363" y="352"/>
                  <a:pt x="1315" y="137"/>
                  <a:pt x="1152" y="45"/>
                </a:cubicBezTo>
                <a:cubicBezTo>
                  <a:pt x="1101" y="15"/>
                  <a:pt x="1046" y="1"/>
                  <a:pt x="99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36"/>
          <p:cNvSpPr/>
          <p:nvPr/>
        </p:nvSpPr>
        <p:spPr>
          <a:xfrm>
            <a:off x="3038590" y="2047308"/>
            <a:ext cx="102483" cy="99101"/>
          </a:xfrm>
          <a:custGeom>
            <a:avLst/>
            <a:gdLst/>
            <a:ahLst/>
            <a:cxnLst/>
            <a:rect l="l" t="t" r="r" b="b"/>
            <a:pathLst>
              <a:path w="1606" h="1553" extrusionOk="0">
                <a:moveTo>
                  <a:pt x="1242" y="0"/>
                </a:moveTo>
                <a:cubicBezTo>
                  <a:pt x="1149" y="0"/>
                  <a:pt x="1055" y="37"/>
                  <a:pt x="980" y="109"/>
                </a:cubicBezTo>
                <a:lnTo>
                  <a:pt x="151" y="963"/>
                </a:lnTo>
                <a:cubicBezTo>
                  <a:pt x="11" y="1103"/>
                  <a:pt x="0" y="1325"/>
                  <a:pt x="134" y="1458"/>
                </a:cubicBezTo>
                <a:cubicBezTo>
                  <a:pt x="197" y="1521"/>
                  <a:pt x="281" y="1552"/>
                  <a:pt x="367" y="1552"/>
                </a:cubicBezTo>
                <a:cubicBezTo>
                  <a:pt x="459" y="1552"/>
                  <a:pt x="553" y="1516"/>
                  <a:pt x="626" y="1445"/>
                </a:cubicBezTo>
                <a:lnTo>
                  <a:pt x="1455" y="588"/>
                </a:lnTo>
                <a:cubicBezTo>
                  <a:pt x="1598" y="447"/>
                  <a:pt x="1605" y="229"/>
                  <a:pt x="1475" y="96"/>
                </a:cubicBezTo>
                <a:cubicBezTo>
                  <a:pt x="1411" y="32"/>
                  <a:pt x="1327" y="0"/>
                  <a:pt x="12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36"/>
          <p:cNvSpPr/>
          <p:nvPr/>
        </p:nvSpPr>
        <p:spPr>
          <a:xfrm>
            <a:off x="3028125" y="2110355"/>
            <a:ext cx="123413" cy="66939"/>
          </a:xfrm>
          <a:custGeom>
            <a:avLst/>
            <a:gdLst/>
            <a:ahLst/>
            <a:cxnLst/>
            <a:rect l="l" t="t" r="r" b="b"/>
            <a:pathLst>
              <a:path w="1934" h="1049" extrusionOk="0">
                <a:moveTo>
                  <a:pt x="1543" y="0"/>
                </a:moveTo>
                <a:cubicBezTo>
                  <a:pt x="1508" y="0"/>
                  <a:pt x="1471" y="5"/>
                  <a:pt x="1434" y="16"/>
                </a:cubicBezTo>
                <a:lnTo>
                  <a:pt x="301" y="384"/>
                </a:lnTo>
                <a:cubicBezTo>
                  <a:pt x="114" y="443"/>
                  <a:pt x="1" y="634"/>
                  <a:pt x="56" y="815"/>
                </a:cubicBezTo>
                <a:cubicBezTo>
                  <a:pt x="100" y="959"/>
                  <a:pt x="238" y="1048"/>
                  <a:pt x="391" y="1048"/>
                </a:cubicBezTo>
                <a:cubicBezTo>
                  <a:pt x="427" y="1048"/>
                  <a:pt x="463" y="1044"/>
                  <a:pt x="500" y="1033"/>
                </a:cubicBezTo>
                <a:lnTo>
                  <a:pt x="1633" y="665"/>
                </a:lnTo>
                <a:cubicBezTo>
                  <a:pt x="1823" y="606"/>
                  <a:pt x="1933" y="416"/>
                  <a:pt x="1878" y="235"/>
                </a:cubicBezTo>
                <a:cubicBezTo>
                  <a:pt x="1834" y="91"/>
                  <a:pt x="1696" y="0"/>
                  <a:pt x="154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36"/>
          <p:cNvSpPr/>
          <p:nvPr/>
        </p:nvSpPr>
        <p:spPr>
          <a:xfrm>
            <a:off x="2916390" y="2049606"/>
            <a:ext cx="101334" cy="106439"/>
          </a:xfrm>
          <a:custGeom>
            <a:avLst/>
            <a:gdLst/>
            <a:ahLst/>
            <a:cxnLst/>
            <a:rect l="l" t="t" r="r" b="b"/>
            <a:pathLst>
              <a:path w="1588" h="1668" extrusionOk="0">
                <a:moveTo>
                  <a:pt x="449" y="0"/>
                </a:moveTo>
                <a:cubicBezTo>
                  <a:pt x="363" y="0"/>
                  <a:pt x="275" y="29"/>
                  <a:pt x="202" y="87"/>
                </a:cubicBezTo>
                <a:cubicBezTo>
                  <a:pt x="28" y="221"/>
                  <a:pt x="1" y="473"/>
                  <a:pt x="137" y="643"/>
                </a:cubicBezTo>
                <a:lnTo>
                  <a:pt x="830" y="1518"/>
                </a:lnTo>
                <a:cubicBezTo>
                  <a:pt x="909" y="1616"/>
                  <a:pt x="1025" y="1668"/>
                  <a:pt x="1143" y="1668"/>
                </a:cubicBezTo>
                <a:cubicBezTo>
                  <a:pt x="1230" y="1668"/>
                  <a:pt x="1317" y="1640"/>
                  <a:pt x="1390" y="1582"/>
                </a:cubicBezTo>
                <a:cubicBezTo>
                  <a:pt x="1561" y="1445"/>
                  <a:pt x="1588" y="1196"/>
                  <a:pt x="1452" y="1026"/>
                </a:cubicBezTo>
                <a:lnTo>
                  <a:pt x="759" y="149"/>
                </a:lnTo>
                <a:cubicBezTo>
                  <a:pt x="680" y="51"/>
                  <a:pt x="565" y="0"/>
                  <a:pt x="44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36"/>
          <p:cNvSpPr/>
          <p:nvPr/>
        </p:nvSpPr>
        <p:spPr>
          <a:xfrm>
            <a:off x="2944276" y="2069834"/>
            <a:ext cx="160169" cy="126795"/>
          </a:xfrm>
          <a:custGeom>
            <a:avLst/>
            <a:gdLst/>
            <a:ahLst/>
            <a:cxnLst/>
            <a:rect l="l" t="t" r="r" b="b"/>
            <a:pathLst>
              <a:path w="2510" h="1987" extrusionOk="0">
                <a:moveTo>
                  <a:pt x="1132" y="0"/>
                </a:moveTo>
                <a:cubicBezTo>
                  <a:pt x="985" y="0"/>
                  <a:pt x="841" y="54"/>
                  <a:pt x="728" y="156"/>
                </a:cubicBezTo>
                <a:lnTo>
                  <a:pt x="277" y="566"/>
                </a:lnTo>
                <a:cubicBezTo>
                  <a:pt x="209" y="627"/>
                  <a:pt x="158" y="706"/>
                  <a:pt x="123" y="791"/>
                </a:cubicBezTo>
                <a:cubicBezTo>
                  <a:pt x="1" y="1101"/>
                  <a:pt x="155" y="1450"/>
                  <a:pt x="462" y="1572"/>
                </a:cubicBezTo>
                <a:lnTo>
                  <a:pt x="1407" y="1944"/>
                </a:lnTo>
                <a:cubicBezTo>
                  <a:pt x="1479" y="1973"/>
                  <a:pt x="1554" y="1987"/>
                  <a:pt x="1627" y="1987"/>
                </a:cubicBezTo>
                <a:cubicBezTo>
                  <a:pt x="1867" y="1987"/>
                  <a:pt x="2095" y="1842"/>
                  <a:pt x="2189" y="1607"/>
                </a:cubicBezTo>
                <a:lnTo>
                  <a:pt x="2387" y="1101"/>
                </a:lnTo>
                <a:cubicBezTo>
                  <a:pt x="2510" y="791"/>
                  <a:pt x="2359" y="439"/>
                  <a:pt x="2049" y="317"/>
                </a:cubicBezTo>
                <a:lnTo>
                  <a:pt x="1356" y="43"/>
                </a:lnTo>
                <a:cubicBezTo>
                  <a:pt x="1283" y="14"/>
                  <a:pt x="1207" y="0"/>
                  <a:pt x="113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36"/>
          <p:cNvSpPr/>
          <p:nvPr/>
        </p:nvSpPr>
        <p:spPr>
          <a:xfrm>
            <a:off x="1845555" y="1942210"/>
            <a:ext cx="1125844" cy="988456"/>
          </a:xfrm>
          <a:custGeom>
            <a:avLst/>
            <a:gdLst/>
            <a:ahLst/>
            <a:cxnLst/>
            <a:rect l="l" t="t" r="r" b="b"/>
            <a:pathLst>
              <a:path w="17643" h="15490" extrusionOk="0">
                <a:moveTo>
                  <a:pt x="9511" y="0"/>
                </a:moveTo>
                <a:cubicBezTo>
                  <a:pt x="4045" y="0"/>
                  <a:pt x="646" y="6571"/>
                  <a:pt x="3294" y="8901"/>
                </a:cubicBezTo>
                <a:lnTo>
                  <a:pt x="3243" y="8877"/>
                </a:lnTo>
                <a:cubicBezTo>
                  <a:pt x="3243" y="8877"/>
                  <a:pt x="2603" y="8494"/>
                  <a:pt x="1916" y="8494"/>
                </a:cubicBezTo>
                <a:cubicBezTo>
                  <a:pt x="1339" y="8494"/>
                  <a:pt x="729" y="8765"/>
                  <a:pt x="441" y="9761"/>
                </a:cubicBezTo>
                <a:cubicBezTo>
                  <a:pt x="0" y="11288"/>
                  <a:pt x="1082" y="11847"/>
                  <a:pt x="2618" y="11868"/>
                </a:cubicBezTo>
                <a:cubicBezTo>
                  <a:pt x="3165" y="11878"/>
                  <a:pt x="4093" y="12099"/>
                  <a:pt x="4558" y="12209"/>
                </a:cubicBezTo>
                <a:cubicBezTo>
                  <a:pt x="5995" y="12557"/>
                  <a:pt x="7319" y="12619"/>
                  <a:pt x="8101" y="13758"/>
                </a:cubicBezTo>
                <a:lnTo>
                  <a:pt x="8316" y="14612"/>
                </a:lnTo>
                <a:lnTo>
                  <a:pt x="9988" y="15490"/>
                </a:lnTo>
                <a:lnTo>
                  <a:pt x="11016" y="14284"/>
                </a:lnTo>
                <a:cubicBezTo>
                  <a:pt x="11016" y="14284"/>
                  <a:pt x="10511" y="13681"/>
                  <a:pt x="11395" y="13438"/>
                </a:cubicBezTo>
                <a:cubicBezTo>
                  <a:pt x="12453" y="13148"/>
                  <a:pt x="17642" y="10779"/>
                  <a:pt x="17359" y="8669"/>
                </a:cubicBezTo>
                <a:cubicBezTo>
                  <a:pt x="17082" y="6580"/>
                  <a:pt x="15980" y="7516"/>
                  <a:pt x="16267" y="5693"/>
                </a:cubicBezTo>
                <a:cubicBezTo>
                  <a:pt x="16549" y="3873"/>
                  <a:pt x="16229" y="726"/>
                  <a:pt x="10306" y="46"/>
                </a:cubicBezTo>
                <a:cubicBezTo>
                  <a:pt x="10037" y="15"/>
                  <a:pt x="9771" y="0"/>
                  <a:pt x="951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36"/>
          <p:cNvSpPr/>
          <p:nvPr/>
        </p:nvSpPr>
        <p:spPr>
          <a:xfrm>
            <a:off x="1945549" y="2544660"/>
            <a:ext cx="124817" cy="71917"/>
          </a:xfrm>
          <a:custGeom>
            <a:avLst/>
            <a:gdLst/>
            <a:ahLst/>
            <a:cxnLst/>
            <a:rect l="l" t="t" r="r" b="b"/>
            <a:pathLst>
              <a:path w="1956" h="1127" extrusionOk="0">
                <a:moveTo>
                  <a:pt x="874" y="1"/>
                </a:moveTo>
                <a:cubicBezTo>
                  <a:pt x="814" y="1"/>
                  <a:pt x="754" y="6"/>
                  <a:pt x="697" y="16"/>
                </a:cubicBezTo>
                <a:cubicBezTo>
                  <a:pt x="574" y="47"/>
                  <a:pt x="461" y="106"/>
                  <a:pt x="366" y="177"/>
                </a:cubicBezTo>
                <a:cubicBezTo>
                  <a:pt x="270" y="252"/>
                  <a:pt x="191" y="344"/>
                  <a:pt x="133" y="443"/>
                </a:cubicBezTo>
                <a:cubicBezTo>
                  <a:pt x="76" y="542"/>
                  <a:pt x="24" y="648"/>
                  <a:pt x="0" y="758"/>
                </a:cubicBezTo>
                <a:lnTo>
                  <a:pt x="14" y="764"/>
                </a:lnTo>
                <a:cubicBezTo>
                  <a:pt x="96" y="559"/>
                  <a:pt x="232" y="372"/>
                  <a:pt x="410" y="246"/>
                </a:cubicBezTo>
                <a:cubicBezTo>
                  <a:pt x="502" y="184"/>
                  <a:pt x="604" y="143"/>
                  <a:pt x="714" y="123"/>
                </a:cubicBezTo>
                <a:cubicBezTo>
                  <a:pt x="762" y="117"/>
                  <a:pt x="810" y="113"/>
                  <a:pt x="859" y="113"/>
                </a:cubicBezTo>
                <a:cubicBezTo>
                  <a:pt x="919" y="113"/>
                  <a:pt x="980" y="119"/>
                  <a:pt x="1042" y="136"/>
                </a:cubicBezTo>
                <a:cubicBezTo>
                  <a:pt x="1253" y="180"/>
                  <a:pt x="1461" y="279"/>
                  <a:pt x="1618" y="433"/>
                </a:cubicBezTo>
                <a:cubicBezTo>
                  <a:pt x="1697" y="512"/>
                  <a:pt x="1758" y="604"/>
                  <a:pt x="1799" y="706"/>
                </a:cubicBezTo>
                <a:cubicBezTo>
                  <a:pt x="1817" y="758"/>
                  <a:pt x="1833" y="808"/>
                  <a:pt x="1840" y="863"/>
                </a:cubicBezTo>
                <a:cubicBezTo>
                  <a:pt x="1844" y="890"/>
                  <a:pt x="1847" y="917"/>
                  <a:pt x="1847" y="945"/>
                </a:cubicBezTo>
                <a:cubicBezTo>
                  <a:pt x="1847" y="966"/>
                  <a:pt x="1842" y="996"/>
                  <a:pt x="1839" y="1011"/>
                </a:cubicBezTo>
                <a:lnTo>
                  <a:pt x="1839" y="1011"/>
                </a:lnTo>
                <a:cubicBezTo>
                  <a:pt x="1731" y="892"/>
                  <a:pt x="1597" y="797"/>
                  <a:pt x="1448" y="744"/>
                </a:cubicBezTo>
                <a:cubicBezTo>
                  <a:pt x="1373" y="717"/>
                  <a:pt x="1291" y="706"/>
                  <a:pt x="1209" y="706"/>
                </a:cubicBezTo>
                <a:cubicBezTo>
                  <a:pt x="1127" y="706"/>
                  <a:pt x="1048" y="730"/>
                  <a:pt x="969" y="754"/>
                </a:cubicBezTo>
                <a:lnTo>
                  <a:pt x="977" y="768"/>
                </a:lnTo>
                <a:cubicBezTo>
                  <a:pt x="1036" y="757"/>
                  <a:pt x="1095" y="747"/>
                  <a:pt x="1153" y="747"/>
                </a:cubicBezTo>
                <a:cubicBezTo>
                  <a:pt x="1172" y="747"/>
                  <a:pt x="1190" y="748"/>
                  <a:pt x="1209" y="750"/>
                </a:cubicBezTo>
                <a:cubicBezTo>
                  <a:pt x="1287" y="758"/>
                  <a:pt x="1359" y="778"/>
                  <a:pt x="1427" y="812"/>
                </a:cubicBezTo>
                <a:cubicBezTo>
                  <a:pt x="1492" y="840"/>
                  <a:pt x="1557" y="881"/>
                  <a:pt x="1615" y="928"/>
                </a:cubicBezTo>
                <a:cubicBezTo>
                  <a:pt x="1669" y="972"/>
                  <a:pt x="1727" y="1031"/>
                  <a:pt x="1765" y="1081"/>
                </a:cubicBezTo>
                <a:lnTo>
                  <a:pt x="1796" y="1126"/>
                </a:lnTo>
                <a:lnTo>
                  <a:pt x="1861" y="1116"/>
                </a:lnTo>
                <a:cubicBezTo>
                  <a:pt x="1881" y="1112"/>
                  <a:pt x="1908" y="1092"/>
                  <a:pt x="1915" y="1078"/>
                </a:cubicBezTo>
                <a:cubicBezTo>
                  <a:pt x="1919" y="1075"/>
                  <a:pt x="1926" y="1068"/>
                  <a:pt x="1929" y="1061"/>
                </a:cubicBezTo>
                <a:cubicBezTo>
                  <a:pt x="1935" y="1048"/>
                  <a:pt x="1935" y="1044"/>
                  <a:pt x="1939" y="1034"/>
                </a:cubicBezTo>
                <a:cubicBezTo>
                  <a:pt x="1943" y="1024"/>
                  <a:pt x="1946" y="1010"/>
                  <a:pt x="1946" y="1003"/>
                </a:cubicBezTo>
                <a:cubicBezTo>
                  <a:pt x="1949" y="983"/>
                  <a:pt x="1953" y="966"/>
                  <a:pt x="1953" y="949"/>
                </a:cubicBezTo>
                <a:cubicBezTo>
                  <a:pt x="1956" y="914"/>
                  <a:pt x="1953" y="881"/>
                  <a:pt x="1949" y="849"/>
                </a:cubicBezTo>
                <a:cubicBezTo>
                  <a:pt x="1943" y="785"/>
                  <a:pt x="1926" y="723"/>
                  <a:pt x="1905" y="665"/>
                </a:cubicBezTo>
                <a:cubicBezTo>
                  <a:pt x="1861" y="546"/>
                  <a:pt x="1792" y="437"/>
                  <a:pt x="1704" y="348"/>
                </a:cubicBezTo>
                <a:cubicBezTo>
                  <a:pt x="1618" y="255"/>
                  <a:pt x="1516" y="184"/>
                  <a:pt x="1407" y="133"/>
                </a:cubicBezTo>
                <a:cubicBezTo>
                  <a:pt x="1294" y="82"/>
                  <a:pt x="1185" y="44"/>
                  <a:pt x="1065" y="24"/>
                </a:cubicBezTo>
                <a:cubicBezTo>
                  <a:pt x="1003" y="7"/>
                  <a:pt x="938" y="1"/>
                  <a:pt x="874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36"/>
          <p:cNvSpPr/>
          <p:nvPr/>
        </p:nvSpPr>
        <p:spPr>
          <a:xfrm>
            <a:off x="2242851" y="2383088"/>
            <a:ext cx="124690" cy="103440"/>
          </a:xfrm>
          <a:custGeom>
            <a:avLst/>
            <a:gdLst/>
            <a:ahLst/>
            <a:cxnLst/>
            <a:rect l="l" t="t" r="r" b="b"/>
            <a:pathLst>
              <a:path w="1954" h="1621" extrusionOk="0">
                <a:moveTo>
                  <a:pt x="1083" y="1"/>
                </a:moveTo>
                <a:cubicBezTo>
                  <a:pt x="912" y="1"/>
                  <a:pt x="738" y="49"/>
                  <a:pt x="594" y="128"/>
                </a:cubicBezTo>
                <a:cubicBezTo>
                  <a:pt x="530" y="159"/>
                  <a:pt x="472" y="210"/>
                  <a:pt x="414" y="251"/>
                </a:cubicBezTo>
                <a:cubicBezTo>
                  <a:pt x="383" y="275"/>
                  <a:pt x="359" y="303"/>
                  <a:pt x="332" y="326"/>
                </a:cubicBezTo>
                <a:cubicBezTo>
                  <a:pt x="304" y="350"/>
                  <a:pt x="277" y="377"/>
                  <a:pt x="257" y="408"/>
                </a:cubicBezTo>
                <a:cubicBezTo>
                  <a:pt x="161" y="521"/>
                  <a:pt x="86" y="654"/>
                  <a:pt x="52" y="794"/>
                </a:cubicBezTo>
                <a:cubicBezTo>
                  <a:pt x="14" y="934"/>
                  <a:pt x="0" y="1078"/>
                  <a:pt x="8" y="1217"/>
                </a:cubicBezTo>
                <a:cubicBezTo>
                  <a:pt x="18" y="1357"/>
                  <a:pt x="41" y="1494"/>
                  <a:pt x="90" y="1620"/>
                </a:cubicBezTo>
                <a:lnTo>
                  <a:pt x="103" y="1620"/>
                </a:lnTo>
                <a:cubicBezTo>
                  <a:pt x="55" y="1354"/>
                  <a:pt x="55" y="1081"/>
                  <a:pt x="144" y="828"/>
                </a:cubicBezTo>
                <a:cubicBezTo>
                  <a:pt x="230" y="575"/>
                  <a:pt x="421" y="361"/>
                  <a:pt x="656" y="241"/>
                </a:cubicBezTo>
                <a:cubicBezTo>
                  <a:pt x="792" y="162"/>
                  <a:pt x="950" y="116"/>
                  <a:pt x="1108" y="116"/>
                </a:cubicBezTo>
                <a:cubicBezTo>
                  <a:pt x="1215" y="116"/>
                  <a:pt x="1322" y="137"/>
                  <a:pt x="1421" y="183"/>
                </a:cubicBezTo>
                <a:cubicBezTo>
                  <a:pt x="1664" y="292"/>
                  <a:pt x="1854" y="507"/>
                  <a:pt x="1940" y="757"/>
                </a:cubicBezTo>
                <a:lnTo>
                  <a:pt x="1954" y="753"/>
                </a:lnTo>
                <a:cubicBezTo>
                  <a:pt x="1936" y="616"/>
                  <a:pt x="1868" y="490"/>
                  <a:pt x="1790" y="371"/>
                </a:cubicBezTo>
                <a:cubicBezTo>
                  <a:pt x="1700" y="258"/>
                  <a:pt x="1591" y="163"/>
                  <a:pt x="1459" y="90"/>
                </a:cubicBezTo>
                <a:cubicBezTo>
                  <a:pt x="1344" y="29"/>
                  <a:pt x="1214" y="1"/>
                  <a:pt x="108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36"/>
          <p:cNvSpPr/>
          <p:nvPr/>
        </p:nvSpPr>
        <p:spPr>
          <a:xfrm>
            <a:off x="2749776" y="2314809"/>
            <a:ext cx="104206" cy="66684"/>
          </a:xfrm>
          <a:custGeom>
            <a:avLst/>
            <a:gdLst/>
            <a:ahLst/>
            <a:cxnLst/>
            <a:rect l="l" t="t" r="r" b="b"/>
            <a:pathLst>
              <a:path w="1633" h="1045" extrusionOk="0">
                <a:moveTo>
                  <a:pt x="864" y="4"/>
                </a:moveTo>
                <a:cubicBezTo>
                  <a:pt x="809" y="7"/>
                  <a:pt x="751" y="13"/>
                  <a:pt x="693" y="21"/>
                </a:cubicBezTo>
                <a:cubicBezTo>
                  <a:pt x="584" y="48"/>
                  <a:pt x="471" y="75"/>
                  <a:pt x="365" y="136"/>
                </a:cubicBezTo>
                <a:cubicBezTo>
                  <a:pt x="263" y="191"/>
                  <a:pt x="167" y="276"/>
                  <a:pt x="106" y="382"/>
                </a:cubicBezTo>
                <a:cubicBezTo>
                  <a:pt x="41" y="481"/>
                  <a:pt x="11" y="601"/>
                  <a:pt x="3" y="714"/>
                </a:cubicBezTo>
                <a:cubicBezTo>
                  <a:pt x="0" y="826"/>
                  <a:pt x="21" y="939"/>
                  <a:pt x="48" y="1034"/>
                </a:cubicBezTo>
                <a:lnTo>
                  <a:pt x="48" y="1042"/>
                </a:lnTo>
                <a:cubicBezTo>
                  <a:pt x="52" y="1042"/>
                  <a:pt x="52" y="1045"/>
                  <a:pt x="55" y="1045"/>
                </a:cubicBezTo>
                <a:lnTo>
                  <a:pt x="58" y="1042"/>
                </a:lnTo>
                <a:cubicBezTo>
                  <a:pt x="61" y="929"/>
                  <a:pt x="52" y="829"/>
                  <a:pt x="72" y="724"/>
                </a:cubicBezTo>
                <a:cubicBezTo>
                  <a:pt x="89" y="621"/>
                  <a:pt x="126" y="522"/>
                  <a:pt x="188" y="440"/>
                </a:cubicBezTo>
                <a:cubicBezTo>
                  <a:pt x="307" y="270"/>
                  <a:pt x="515" y="181"/>
                  <a:pt x="717" y="147"/>
                </a:cubicBezTo>
                <a:cubicBezTo>
                  <a:pt x="780" y="134"/>
                  <a:pt x="846" y="127"/>
                  <a:pt x="911" y="127"/>
                </a:cubicBezTo>
                <a:cubicBezTo>
                  <a:pt x="1053" y="127"/>
                  <a:pt x="1194" y="161"/>
                  <a:pt x="1311" y="243"/>
                </a:cubicBezTo>
                <a:cubicBezTo>
                  <a:pt x="1482" y="362"/>
                  <a:pt x="1577" y="566"/>
                  <a:pt x="1608" y="771"/>
                </a:cubicBezTo>
                <a:cubicBezTo>
                  <a:pt x="1608" y="771"/>
                  <a:pt x="1612" y="775"/>
                  <a:pt x="1615" y="775"/>
                </a:cubicBezTo>
                <a:cubicBezTo>
                  <a:pt x="1618" y="775"/>
                  <a:pt x="1621" y="771"/>
                  <a:pt x="1621" y="768"/>
                </a:cubicBezTo>
                <a:cubicBezTo>
                  <a:pt x="1632" y="659"/>
                  <a:pt x="1608" y="550"/>
                  <a:pt x="1574" y="444"/>
                </a:cubicBezTo>
                <a:cubicBezTo>
                  <a:pt x="1530" y="338"/>
                  <a:pt x="1462" y="239"/>
                  <a:pt x="1369" y="161"/>
                </a:cubicBezTo>
                <a:cubicBezTo>
                  <a:pt x="1277" y="86"/>
                  <a:pt x="1158" y="34"/>
                  <a:pt x="1041" y="18"/>
                </a:cubicBezTo>
                <a:cubicBezTo>
                  <a:pt x="983" y="0"/>
                  <a:pt x="925" y="7"/>
                  <a:pt x="864" y="4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36"/>
          <p:cNvSpPr/>
          <p:nvPr/>
        </p:nvSpPr>
        <p:spPr>
          <a:xfrm>
            <a:off x="2606007" y="2362030"/>
            <a:ext cx="72363" cy="74405"/>
          </a:xfrm>
          <a:custGeom>
            <a:avLst/>
            <a:gdLst/>
            <a:ahLst/>
            <a:cxnLst/>
            <a:rect l="l" t="t" r="r" b="b"/>
            <a:pathLst>
              <a:path w="1134" h="1166" extrusionOk="0">
                <a:moveTo>
                  <a:pt x="0" y="1"/>
                </a:moveTo>
                <a:cubicBezTo>
                  <a:pt x="3" y="93"/>
                  <a:pt x="11" y="185"/>
                  <a:pt x="48" y="274"/>
                </a:cubicBezTo>
                <a:cubicBezTo>
                  <a:pt x="65" y="315"/>
                  <a:pt x="96" y="366"/>
                  <a:pt x="154" y="379"/>
                </a:cubicBezTo>
                <a:cubicBezTo>
                  <a:pt x="167" y="382"/>
                  <a:pt x="179" y="383"/>
                  <a:pt x="190" y="383"/>
                </a:cubicBezTo>
                <a:cubicBezTo>
                  <a:pt x="231" y="383"/>
                  <a:pt x="266" y="370"/>
                  <a:pt x="301" y="359"/>
                </a:cubicBezTo>
                <a:cubicBezTo>
                  <a:pt x="444" y="312"/>
                  <a:pt x="588" y="252"/>
                  <a:pt x="722" y="252"/>
                </a:cubicBezTo>
                <a:cubicBezTo>
                  <a:pt x="751" y="252"/>
                  <a:pt x="779" y="255"/>
                  <a:pt x="806" y="261"/>
                </a:cubicBezTo>
                <a:cubicBezTo>
                  <a:pt x="877" y="277"/>
                  <a:pt x="939" y="329"/>
                  <a:pt x="966" y="393"/>
                </a:cubicBezTo>
                <a:cubicBezTo>
                  <a:pt x="994" y="461"/>
                  <a:pt x="1000" y="543"/>
                  <a:pt x="997" y="625"/>
                </a:cubicBezTo>
                <a:cubicBezTo>
                  <a:pt x="997" y="711"/>
                  <a:pt x="983" y="800"/>
                  <a:pt x="970" y="888"/>
                </a:cubicBezTo>
                <a:lnTo>
                  <a:pt x="950" y="1022"/>
                </a:lnTo>
                <a:lnTo>
                  <a:pt x="939" y="1090"/>
                </a:lnTo>
                <a:lnTo>
                  <a:pt x="936" y="1124"/>
                </a:lnTo>
                <a:lnTo>
                  <a:pt x="936" y="1141"/>
                </a:lnTo>
                <a:lnTo>
                  <a:pt x="936" y="1151"/>
                </a:lnTo>
                <a:cubicBezTo>
                  <a:pt x="936" y="1155"/>
                  <a:pt x="939" y="1165"/>
                  <a:pt x="950" y="1165"/>
                </a:cubicBezTo>
                <a:lnTo>
                  <a:pt x="945" y="1151"/>
                </a:lnTo>
                <a:lnTo>
                  <a:pt x="945" y="1151"/>
                </a:lnTo>
                <a:cubicBezTo>
                  <a:pt x="947" y="1152"/>
                  <a:pt x="948" y="1153"/>
                  <a:pt x="949" y="1153"/>
                </a:cubicBezTo>
                <a:cubicBezTo>
                  <a:pt x="955" y="1153"/>
                  <a:pt x="954" y="1136"/>
                  <a:pt x="959" y="1131"/>
                </a:cubicBezTo>
                <a:lnTo>
                  <a:pt x="973" y="1100"/>
                </a:lnTo>
                <a:lnTo>
                  <a:pt x="1004" y="1039"/>
                </a:lnTo>
                <a:cubicBezTo>
                  <a:pt x="1021" y="994"/>
                  <a:pt x="1041" y="953"/>
                  <a:pt x="1055" y="909"/>
                </a:cubicBezTo>
                <a:cubicBezTo>
                  <a:pt x="1089" y="824"/>
                  <a:pt x="1113" y="732"/>
                  <a:pt x="1123" y="636"/>
                </a:cubicBezTo>
                <a:cubicBezTo>
                  <a:pt x="1134" y="540"/>
                  <a:pt x="1130" y="438"/>
                  <a:pt x="1079" y="339"/>
                </a:cubicBezTo>
                <a:cubicBezTo>
                  <a:pt x="1027" y="240"/>
                  <a:pt x="925" y="175"/>
                  <a:pt x="823" y="158"/>
                </a:cubicBezTo>
                <a:cubicBezTo>
                  <a:pt x="801" y="156"/>
                  <a:pt x="780" y="155"/>
                  <a:pt x="759" y="155"/>
                </a:cubicBezTo>
                <a:cubicBezTo>
                  <a:pt x="579" y="155"/>
                  <a:pt x="427" y="243"/>
                  <a:pt x="280" y="298"/>
                </a:cubicBezTo>
                <a:cubicBezTo>
                  <a:pt x="239" y="315"/>
                  <a:pt x="195" y="332"/>
                  <a:pt x="164" y="332"/>
                </a:cubicBezTo>
                <a:cubicBezTo>
                  <a:pt x="130" y="325"/>
                  <a:pt x="102" y="294"/>
                  <a:pt x="82" y="257"/>
                </a:cubicBezTo>
                <a:cubicBezTo>
                  <a:pt x="41" y="182"/>
                  <a:pt x="24" y="89"/>
                  <a:pt x="1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36"/>
          <p:cNvSpPr/>
          <p:nvPr/>
        </p:nvSpPr>
        <p:spPr>
          <a:xfrm>
            <a:off x="2528220" y="2537194"/>
            <a:ext cx="161956" cy="25716"/>
          </a:xfrm>
          <a:custGeom>
            <a:avLst/>
            <a:gdLst/>
            <a:ahLst/>
            <a:cxnLst/>
            <a:rect l="l" t="t" r="r" b="b"/>
            <a:pathLst>
              <a:path w="2538" h="403" extrusionOk="0">
                <a:moveTo>
                  <a:pt x="2530" y="1"/>
                </a:moveTo>
                <a:cubicBezTo>
                  <a:pt x="2427" y="45"/>
                  <a:pt x="2328" y="82"/>
                  <a:pt x="2223" y="110"/>
                </a:cubicBezTo>
                <a:cubicBezTo>
                  <a:pt x="2120" y="141"/>
                  <a:pt x="2018" y="164"/>
                  <a:pt x="1912" y="185"/>
                </a:cubicBezTo>
                <a:cubicBezTo>
                  <a:pt x="1704" y="219"/>
                  <a:pt x="1493" y="256"/>
                  <a:pt x="1284" y="267"/>
                </a:cubicBezTo>
                <a:cubicBezTo>
                  <a:pt x="1180" y="275"/>
                  <a:pt x="1075" y="279"/>
                  <a:pt x="969" y="279"/>
                </a:cubicBezTo>
                <a:cubicBezTo>
                  <a:pt x="863" y="279"/>
                  <a:pt x="757" y="275"/>
                  <a:pt x="649" y="270"/>
                </a:cubicBezTo>
                <a:cubicBezTo>
                  <a:pt x="437" y="253"/>
                  <a:pt x="223" y="236"/>
                  <a:pt x="4" y="202"/>
                </a:cubicBezTo>
                <a:lnTo>
                  <a:pt x="1" y="215"/>
                </a:lnTo>
                <a:cubicBezTo>
                  <a:pt x="206" y="291"/>
                  <a:pt x="420" y="335"/>
                  <a:pt x="636" y="369"/>
                </a:cubicBezTo>
                <a:cubicBezTo>
                  <a:pt x="790" y="391"/>
                  <a:pt x="945" y="402"/>
                  <a:pt x="1100" y="402"/>
                </a:cubicBezTo>
                <a:cubicBezTo>
                  <a:pt x="1163" y="402"/>
                  <a:pt x="1227" y="400"/>
                  <a:pt x="1291" y="396"/>
                </a:cubicBezTo>
                <a:cubicBezTo>
                  <a:pt x="1513" y="376"/>
                  <a:pt x="1728" y="338"/>
                  <a:pt x="1939" y="281"/>
                </a:cubicBezTo>
                <a:cubicBezTo>
                  <a:pt x="2148" y="219"/>
                  <a:pt x="2356" y="141"/>
                  <a:pt x="2537" y="10"/>
                </a:cubicBezTo>
                <a:lnTo>
                  <a:pt x="2530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36"/>
          <p:cNvSpPr/>
          <p:nvPr/>
        </p:nvSpPr>
        <p:spPr>
          <a:xfrm>
            <a:off x="2595988" y="2586840"/>
            <a:ext cx="30119" cy="10976"/>
          </a:xfrm>
          <a:custGeom>
            <a:avLst/>
            <a:gdLst/>
            <a:ahLst/>
            <a:cxnLst/>
            <a:rect l="l" t="t" r="r" b="b"/>
            <a:pathLst>
              <a:path w="472" h="172" extrusionOk="0">
                <a:moveTo>
                  <a:pt x="464" y="1"/>
                </a:moveTo>
                <a:cubicBezTo>
                  <a:pt x="396" y="42"/>
                  <a:pt x="318" y="45"/>
                  <a:pt x="239" y="45"/>
                </a:cubicBezTo>
                <a:cubicBezTo>
                  <a:pt x="224" y="46"/>
                  <a:pt x="209" y="46"/>
                  <a:pt x="194" y="46"/>
                </a:cubicBezTo>
                <a:cubicBezTo>
                  <a:pt x="130" y="46"/>
                  <a:pt x="67" y="41"/>
                  <a:pt x="1" y="39"/>
                </a:cubicBezTo>
                <a:lnTo>
                  <a:pt x="1" y="39"/>
                </a:lnTo>
                <a:lnTo>
                  <a:pt x="4" y="52"/>
                </a:lnTo>
                <a:cubicBezTo>
                  <a:pt x="72" y="144"/>
                  <a:pt x="154" y="171"/>
                  <a:pt x="242" y="171"/>
                </a:cubicBezTo>
                <a:cubicBezTo>
                  <a:pt x="287" y="168"/>
                  <a:pt x="332" y="161"/>
                  <a:pt x="373" y="138"/>
                </a:cubicBezTo>
                <a:cubicBezTo>
                  <a:pt x="417" y="113"/>
                  <a:pt x="461" y="72"/>
                  <a:pt x="472" y="15"/>
                </a:cubicBezTo>
                <a:lnTo>
                  <a:pt x="464" y="1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36"/>
          <p:cNvSpPr/>
          <p:nvPr/>
        </p:nvSpPr>
        <p:spPr>
          <a:xfrm>
            <a:off x="1709316" y="709614"/>
            <a:ext cx="1446885" cy="1902634"/>
          </a:xfrm>
          <a:custGeom>
            <a:avLst/>
            <a:gdLst/>
            <a:ahLst/>
            <a:cxnLst/>
            <a:rect l="l" t="t" r="r" b="b"/>
            <a:pathLst>
              <a:path w="22674" h="29816" extrusionOk="0">
                <a:moveTo>
                  <a:pt x="18964" y="13945"/>
                </a:moveTo>
                <a:lnTo>
                  <a:pt x="18964" y="13945"/>
                </a:lnTo>
                <a:cubicBezTo>
                  <a:pt x="18964" y="13945"/>
                  <a:pt x="18961" y="13948"/>
                  <a:pt x="18953" y="13956"/>
                </a:cubicBezTo>
                <a:lnTo>
                  <a:pt x="18953" y="13956"/>
                </a:lnTo>
                <a:cubicBezTo>
                  <a:pt x="18961" y="13949"/>
                  <a:pt x="18964" y="13945"/>
                  <a:pt x="18964" y="13945"/>
                </a:cubicBezTo>
                <a:close/>
                <a:moveTo>
                  <a:pt x="2506" y="29365"/>
                </a:moveTo>
                <a:lnTo>
                  <a:pt x="2506" y="29365"/>
                </a:lnTo>
                <a:cubicBezTo>
                  <a:pt x="2504" y="29380"/>
                  <a:pt x="2504" y="29388"/>
                  <a:pt x="2505" y="29388"/>
                </a:cubicBezTo>
                <a:cubicBezTo>
                  <a:pt x="2506" y="29388"/>
                  <a:pt x="2507" y="29381"/>
                  <a:pt x="2508" y="29367"/>
                </a:cubicBezTo>
                <a:cubicBezTo>
                  <a:pt x="2508" y="29367"/>
                  <a:pt x="2507" y="29366"/>
                  <a:pt x="2506" y="29365"/>
                </a:cubicBezTo>
                <a:close/>
                <a:moveTo>
                  <a:pt x="14961" y="1"/>
                </a:moveTo>
                <a:cubicBezTo>
                  <a:pt x="14776" y="1"/>
                  <a:pt x="14585" y="6"/>
                  <a:pt x="14390" y="17"/>
                </a:cubicBezTo>
                <a:cubicBezTo>
                  <a:pt x="6607" y="454"/>
                  <a:pt x="1835" y="6667"/>
                  <a:pt x="1136" y="10743"/>
                </a:cubicBezTo>
                <a:cubicBezTo>
                  <a:pt x="439" y="14819"/>
                  <a:pt x="4361" y="17891"/>
                  <a:pt x="4733" y="18154"/>
                </a:cubicBezTo>
                <a:cubicBezTo>
                  <a:pt x="5105" y="18414"/>
                  <a:pt x="4996" y="18478"/>
                  <a:pt x="2477" y="22629"/>
                </a:cubicBezTo>
                <a:cubicBezTo>
                  <a:pt x="1" y="26712"/>
                  <a:pt x="2422" y="29278"/>
                  <a:pt x="2506" y="29365"/>
                </a:cubicBezTo>
                <a:lnTo>
                  <a:pt x="2506" y="29365"/>
                </a:lnTo>
                <a:cubicBezTo>
                  <a:pt x="2514" y="29270"/>
                  <a:pt x="2581" y="28880"/>
                  <a:pt x="2948" y="28327"/>
                </a:cubicBezTo>
                <a:cubicBezTo>
                  <a:pt x="3193" y="27957"/>
                  <a:pt x="3621" y="27853"/>
                  <a:pt x="4026" y="27853"/>
                </a:cubicBezTo>
                <a:cubicBezTo>
                  <a:pt x="4399" y="27853"/>
                  <a:pt x="4753" y="27941"/>
                  <a:pt x="4928" y="27992"/>
                </a:cubicBezTo>
                <a:cubicBezTo>
                  <a:pt x="5013" y="28020"/>
                  <a:pt x="5095" y="28056"/>
                  <a:pt x="5166" y="28111"/>
                </a:cubicBezTo>
                <a:cubicBezTo>
                  <a:pt x="5707" y="28515"/>
                  <a:pt x="6809" y="29816"/>
                  <a:pt x="6855" y="29816"/>
                </a:cubicBezTo>
                <a:cubicBezTo>
                  <a:pt x="6859" y="29816"/>
                  <a:pt x="6854" y="29805"/>
                  <a:pt x="6839" y="29781"/>
                </a:cubicBezTo>
                <a:cubicBezTo>
                  <a:pt x="6648" y="29480"/>
                  <a:pt x="6160" y="28552"/>
                  <a:pt x="6436" y="28023"/>
                </a:cubicBezTo>
                <a:cubicBezTo>
                  <a:pt x="6652" y="27606"/>
                  <a:pt x="7088" y="25060"/>
                  <a:pt x="7269" y="23967"/>
                </a:cubicBezTo>
                <a:cubicBezTo>
                  <a:pt x="7321" y="23653"/>
                  <a:pt x="7515" y="23387"/>
                  <a:pt x="7792" y="23237"/>
                </a:cubicBezTo>
                <a:cubicBezTo>
                  <a:pt x="8509" y="22851"/>
                  <a:pt x="9929" y="22059"/>
                  <a:pt x="10734" y="21428"/>
                </a:cubicBezTo>
                <a:cubicBezTo>
                  <a:pt x="11417" y="20885"/>
                  <a:pt x="11574" y="20445"/>
                  <a:pt x="11591" y="20185"/>
                </a:cubicBezTo>
                <a:cubicBezTo>
                  <a:pt x="11596" y="20108"/>
                  <a:pt x="11657" y="20054"/>
                  <a:pt x="11725" y="20054"/>
                </a:cubicBezTo>
                <a:cubicBezTo>
                  <a:pt x="11745" y="20054"/>
                  <a:pt x="11766" y="20059"/>
                  <a:pt x="11786" y="20069"/>
                </a:cubicBezTo>
                <a:cubicBezTo>
                  <a:pt x="12468" y="20410"/>
                  <a:pt x="14308" y="21069"/>
                  <a:pt x="15858" y="21789"/>
                </a:cubicBezTo>
                <a:cubicBezTo>
                  <a:pt x="17647" y="22619"/>
                  <a:pt x="18459" y="26111"/>
                  <a:pt x="18459" y="26111"/>
                </a:cubicBezTo>
                <a:cubicBezTo>
                  <a:pt x="22271" y="21008"/>
                  <a:pt x="16406" y="17785"/>
                  <a:pt x="12026" y="17785"/>
                </a:cubicBezTo>
                <a:cubicBezTo>
                  <a:pt x="11824" y="17785"/>
                  <a:pt x="11625" y="17792"/>
                  <a:pt x="11430" y="17806"/>
                </a:cubicBezTo>
                <a:cubicBezTo>
                  <a:pt x="9729" y="17925"/>
                  <a:pt x="8594" y="18112"/>
                  <a:pt x="7695" y="18112"/>
                </a:cubicBezTo>
                <a:cubicBezTo>
                  <a:pt x="6512" y="18112"/>
                  <a:pt x="5739" y="17789"/>
                  <a:pt x="4624" y="16563"/>
                </a:cubicBezTo>
                <a:cubicBezTo>
                  <a:pt x="2661" y="14402"/>
                  <a:pt x="5453" y="6210"/>
                  <a:pt x="12796" y="6166"/>
                </a:cubicBezTo>
                <a:cubicBezTo>
                  <a:pt x="12821" y="6165"/>
                  <a:pt x="12845" y="6165"/>
                  <a:pt x="12869" y="6165"/>
                </a:cubicBezTo>
                <a:cubicBezTo>
                  <a:pt x="20106" y="6165"/>
                  <a:pt x="14699" y="12881"/>
                  <a:pt x="16001" y="14272"/>
                </a:cubicBezTo>
                <a:cubicBezTo>
                  <a:pt x="16378" y="14675"/>
                  <a:pt x="16784" y="14818"/>
                  <a:pt x="17171" y="14818"/>
                </a:cubicBezTo>
                <a:cubicBezTo>
                  <a:pt x="18062" y="14818"/>
                  <a:pt x="18852" y="14057"/>
                  <a:pt x="18953" y="13956"/>
                </a:cubicBezTo>
                <a:lnTo>
                  <a:pt x="18953" y="13956"/>
                </a:lnTo>
                <a:cubicBezTo>
                  <a:pt x="18907" y="14001"/>
                  <a:pt x="18714" y="14169"/>
                  <a:pt x="18423" y="14169"/>
                </a:cubicBezTo>
                <a:cubicBezTo>
                  <a:pt x="18234" y="14169"/>
                  <a:pt x="18004" y="14099"/>
                  <a:pt x="17746" y="13880"/>
                </a:cubicBezTo>
                <a:cubicBezTo>
                  <a:pt x="17025" y="13269"/>
                  <a:pt x="19316" y="11743"/>
                  <a:pt x="21016" y="9869"/>
                </a:cubicBezTo>
                <a:cubicBezTo>
                  <a:pt x="22673" y="8042"/>
                  <a:pt x="22196" y="1"/>
                  <a:pt x="1496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36"/>
          <p:cNvSpPr/>
          <p:nvPr/>
        </p:nvSpPr>
        <p:spPr>
          <a:xfrm>
            <a:off x="1994493" y="1779999"/>
            <a:ext cx="85062" cy="106312"/>
          </a:xfrm>
          <a:custGeom>
            <a:avLst/>
            <a:gdLst/>
            <a:ahLst/>
            <a:cxnLst/>
            <a:rect l="l" t="t" r="r" b="b"/>
            <a:pathLst>
              <a:path w="1333" h="1666" extrusionOk="0">
                <a:moveTo>
                  <a:pt x="933" y="1"/>
                </a:moveTo>
                <a:cubicBezTo>
                  <a:pt x="690" y="1"/>
                  <a:pt x="312" y="778"/>
                  <a:pt x="73" y="1328"/>
                </a:cubicBezTo>
                <a:cubicBezTo>
                  <a:pt x="0" y="1497"/>
                  <a:pt x="132" y="1665"/>
                  <a:pt x="294" y="1665"/>
                </a:cubicBezTo>
                <a:cubicBezTo>
                  <a:pt x="329" y="1665"/>
                  <a:pt x="365" y="1657"/>
                  <a:pt x="401" y="1640"/>
                </a:cubicBezTo>
                <a:cubicBezTo>
                  <a:pt x="735" y="1479"/>
                  <a:pt x="1107" y="1243"/>
                  <a:pt x="1176" y="984"/>
                </a:cubicBezTo>
                <a:cubicBezTo>
                  <a:pt x="1302" y="496"/>
                  <a:pt x="1332" y="148"/>
                  <a:pt x="971" y="8"/>
                </a:cubicBezTo>
                <a:cubicBezTo>
                  <a:pt x="959" y="3"/>
                  <a:pt x="946" y="1"/>
                  <a:pt x="933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36"/>
          <p:cNvSpPr/>
          <p:nvPr/>
        </p:nvSpPr>
        <p:spPr>
          <a:xfrm>
            <a:off x="1940636" y="1784147"/>
            <a:ext cx="104525" cy="82510"/>
          </a:xfrm>
          <a:custGeom>
            <a:avLst/>
            <a:gdLst/>
            <a:ahLst/>
            <a:cxnLst/>
            <a:rect l="l" t="t" r="r" b="b"/>
            <a:pathLst>
              <a:path w="1638" h="1293" extrusionOk="0">
                <a:moveTo>
                  <a:pt x="1637" y="1"/>
                </a:moveTo>
                <a:cubicBezTo>
                  <a:pt x="1637" y="1"/>
                  <a:pt x="115" y="400"/>
                  <a:pt x="54" y="571"/>
                </a:cubicBezTo>
                <a:cubicBezTo>
                  <a:pt x="1" y="713"/>
                  <a:pt x="429" y="1293"/>
                  <a:pt x="752" y="1293"/>
                </a:cubicBezTo>
                <a:cubicBezTo>
                  <a:pt x="824" y="1293"/>
                  <a:pt x="892" y="1263"/>
                  <a:pt x="947" y="1192"/>
                </a:cubicBezTo>
                <a:cubicBezTo>
                  <a:pt x="1248" y="806"/>
                  <a:pt x="1637" y="1"/>
                  <a:pt x="1637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36"/>
          <p:cNvSpPr/>
          <p:nvPr/>
        </p:nvSpPr>
        <p:spPr>
          <a:xfrm>
            <a:off x="2017657" y="2646568"/>
            <a:ext cx="37522" cy="37522"/>
          </a:xfrm>
          <a:custGeom>
            <a:avLst/>
            <a:gdLst/>
            <a:ahLst/>
            <a:cxnLst/>
            <a:rect l="l" t="t" r="r" b="b"/>
            <a:pathLst>
              <a:path w="588" h="588" extrusionOk="0">
                <a:moveTo>
                  <a:pt x="293" y="0"/>
                </a:moveTo>
                <a:cubicBezTo>
                  <a:pt x="134" y="0"/>
                  <a:pt x="0" y="130"/>
                  <a:pt x="0" y="294"/>
                </a:cubicBezTo>
                <a:cubicBezTo>
                  <a:pt x="0" y="454"/>
                  <a:pt x="134" y="587"/>
                  <a:pt x="293" y="587"/>
                </a:cubicBezTo>
                <a:cubicBezTo>
                  <a:pt x="457" y="587"/>
                  <a:pt x="587" y="454"/>
                  <a:pt x="587" y="294"/>
                </a:cubicBezTo>
                <a:cubicBezTo>
                  <a:pt x="587" y="130"/>
                  <a:pt x="457" y="0"/>
                  <a:pt x="29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36"/>
          <p:cNvSpPr/>
          <p:nvPr/>
        </p:nvSpPr>
        <p:spPr>
          <a:xfrm>
            <a:off x="2021103" y="2650014"/>
            <a:ext cx="30566" cy="30566"/>
          </a:xfrm>
          <a:custGeom>
            <a:avLst/>
            <a:gdLst/>
            <a:ahLst/>
            <a:cxnLst/>
            <a:rect l="l" t="t" r="r" b="b"/>
            <a:pathLst>
              <a:path w="479" h="479" extrusionOk="0">
                <a:moveTo>
                  <a:pt x="239" y="1"/>
                </a:moveTo>
                <a:cubicBezTo>
                  <a:pt x="107" y="1"/>
                  <a:pt x="1" y="106"/>
                  <a:pt x="1" y="240"/>
                </a:cubicBezTo>
                <a:cubicBezTo>
                  <a:pt x="1" y="369"/>
                  <a:pt x="107" y="479"/>
                  <a:pt x="239" y="479"/>
                </a:cubicBezTo>
                <a:cubicBezTo>
                  <a:pt x="373" y="479"/>
                  <a:pt x="479" y="369"/>
                  <a:pt x="479" y="240"/>
                </a:cubicBezTo>
                <a:cubicBezTo>
                  <a:pt x="479" y="106"/>
                  <a:pt x="373" y="1"/>
                  <a:pt x="239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6"/>
          <p:cNvSpPr/>
          <p:nvPr/>
        </p:nvSpPr>
        <p:spPr>
          <a:xfrm>
            <a:off x="1837260" y="3125861"/>
            <a:ext cx="571249" cy="791977"/>
          </a:xfrm>
          <a:custGeom>
            <a:avLst/>
            <a:gdLst/>
            <a:ahLst/>
            <a:cxnLst/>
            <a:rect l="l" t="t" r="r" b="b"/>
            <a:pathLst>
              <a:path w="8952" h="12411" extrusionOk="0">
                <a:moveTo>
                  <a:pt x="4736" y="1"/>
                </a:moveTo>
                <a:cubicBezTo>
                  <a:pt x="4711" y="1"/>
                  <a:pt x="4686" y="1"/>
                  <a:pt x="4661" y="2"/>
                </a:cubicBezTo>
                <a:cubicBezTo>
                  <a:pt x="2346" y="101"/>
                  <a:pt x="1" y="1686"/>
                  <a:pt x="762" y="5485"/>
                </a:cubicBezTo>
                <a:cubicBezTo>
                  <a:pt x="1458" y="8981"/>
                  <a:pt x="6238" y="10909"/>
                  <a:pt x="7002" y="11196"/>
                </a:cubicBezTo>
                <a:cubicBezTo>
                  <a:pt x="7063" y="11220"/>
                  <a:pt x="7101" y="11281"/>
                  <a:pt x="7094" y="11346"/>
                </a:cubicBezTo>
                <a:lnTo>
                  <a:pt x="7029" y="12250"/>
                </a:lnTo>
                <a:cubicBezTo>
                  <a:pt x="7024" y="12344"/>
                  <a:pt x="7100" y="12410"/>
                  <a:pt x="7179" y="12410"/>
                </a:cubicBezTo>
                <a:cubicBezTo>
                  <a:pt x="7214" y="12410"/>
                  <a:pt x="7248" y="12398"/>
                  <a:pt x="7278" y="12370"/>
                </a:cubicBezTo>
                <a:lnTo>
                  <a:pt x="8872" y="10909"/>
                </a:lnTo>
                <a:cubicBezTo>
                  <a:pt x="8934" y="10851"/>
                  <a:pt x="8937" y="10759"/>
                  <a:pt x="8883" y="10698"/>
                </a:cubicBezTo>
                <a:cubicBezTo>
                  <a:pt x="8552" y="10350"/>
                  <a:pt x="7514" y="9206"/>
                  <a:pt x="6968" y="7966"/>
                </a:cubicBezTo>
                <a:cubicBezTo>
                  <a:pt x="6333" y="6523"/>
                  <a:pt x="6361" y="4949"/>
                  <a:pt x="8951" y="4361"/>
                </a:cubicBezTo>
                <a:cubicBezTo>
                  <a:pt x="8951" y="4361"/>
                  <a:pt x="7014" y="1"/>
                  <a:pt x="4736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6"/>
          <p:cNvSpPr/>
          <p:nvPr/>
        </p:nvSpPr>
        <p:spPr>
          <a:xfrm>
            <a:off x="2036609" y="3642676"/>
            <a:ext cx="519561" cy="335335"/>
          </a:xfrm>
          <a:custGeom>
            <a:avLst/>
            <a:gdLst/>
            <a:ahLst/>
            <a:cxnLst/>
            <a:rect l="l" t="t" r="r" b="b"/>
            <a:pathLst>
              <a:path w="8142" h="5255" extrusionOk="0">
                <a:moveTo>
                  <a:pt x="4121" y="1"/>
                </a:moveTo>
                <a:lnTo>
                  <a:pt x="0" y="1540"/>
                </a:lnTo>
                <a:cubicBezTo>
                  <a:pt x="721" y="4408"/>
                  <a:pt x="2060" y="5255"/>
                  <a:pt x="3393" y="5255"/>
                </a:cubicBezTo>
                <a:cubicBezTo>
                  <a:pt x="4739" y="5255"/>
                  <a:pt x="6078" y="4393"/>
                  <a:pt x="6769" y="3875"/>
                </a:cubicBezTo>
                <a:cubicBezTo>
                  <a:pt x="8141" y="2848"/>
                  <a:pt x="4121" y="1"/>
                  <a:pt x="412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6"/>
          <p:cNvSpPr/>
          <p:nvPr/>
        </p:nvSpPr>
        <p:spPr>
          <a:xfrm>
            <a:off x="2218028" y="2469107"/>
            <a:ext cx="230363" cy="166551"/>
          </a:xfrm>
          <a:custGeom>
            <a:avLst/>
            <a:gdLst/>
            <a:ahLst/>
            <a:cxnLst/>
            <a:rect l="l" t="t" r="r" b="b"/>
            <a:pathLst>
              <a:path w="3610" h="2610" extrusionOk="0">
                <a:moveTo>
                  <a:pt x="1851" y="0"/>
                </a:moveTo>
                <a:cubicBezTo>
                  <a:pt x="1817" y="0"/>
                  <a:pt x="1783" y="1"/>
                  <a:pt x="1749" y="2"/>
                </a:cubicBezTo>
                <a:cubicBezTo>
                  <a:pt x="769" y="43"/>
                  <a:pt x="0" y="661"/>
                  <a:pt x="31" y="1381"/>
                </a:cubicBezTo>
                <a:cubicBezTo>
                  <a:pt x="61" y="2073"/>
                  <a:pt x="824" y="2609"/>
                  <a:pt x="1758" y="2609"/>
                </a:cubicBezTo>
                <a:cubicBezTo>
                  <a:pt x="1792" y="2609"/>
                  <a:pt x="1826" y="2608"/>
                  <a:pt x="1861" y="2607"/>
                </a:cubicBezTo>
                <a:cubicBezTo>
                  <a:pt x="2841" y="2566"/>
                  <a:pt x="3609" y="1948"/>
                  <a:pt x="3578" y="1228"/>
                </a:cubicBezTo>
                <a:cubicBezTo>
                  <a:pt x="3549" y="536"/>
                  <a:pt x="2785" y="0"/>
                  <a:pt x="185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6"/>
          <p:cNvSpPr/>
          <p:nvPr/>
        </p:nvSpPr>
        <p:spPr>
          <a:xfrm>
            <a:off x="2710340" y="2399041"/>
            <a:ext cx="242232" cy="170635"/>
          </a:xfrm>
          <a:custGeom>
            <a:avLst/>
            <a:gdLst/>
            <a:ahLst/>
            <a:cxnLst/>
            <a:rect l="l" t="t" r="r" b="b"/>
            <a:pathLst>
              <a:path w="3796" h="2674" extrusionOk="0">
                <a:moveTo>
                  <a:pt x="2157" y="1"/>
                </a:moveTo>
                <a:cubicBezTo>
                  <a:pt x="1971" y="1"/>
                  <a:pt x="1777" y="24"/>
                  <a:pt x="1581" y="73"/>
                </a:cubicBezTo>
                <a:cubicBezTo>
                  <a:pt x="629" y="312"/>
                  <a:pt x="0" y="1069"/>
                  <a:pt x="175" y="1770"/>
                </a:cubicBezTo>
                <a:cubicBezTo>
                  <a:pt x="316" y="2324"/>
                  <a:pt x="923" y="2673"/>
                  <a:pt x="1645" y="2673"/>
                </a:cubicBezTo>
                <a:cubicBezTo>
                  <a:pt x="1829" y="2673"/>
                  <a:pt x="2022" y="2650"/>
                  <a:pt x="2216" y="2602"/>
                </a:cubicBezTo>
                <a:cubicBezTo>
                  <a:pt x="3168" y="2364"/>
                  <a:pt x="3796" y="1602"/>
                  <a:pt x="3622" y="902"/>
                </a:cubicBezTo>
                <a:cubicBezTo>
                  <a:pt x="3481" y="349"/>
                  <a:pt x="2877" y="1"/>
                  <a:pt x="2157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6"/>
          <p:cNvSpPr/>
          <p:nvPr/>
        </p:nvSpPr>
        <p:spPr>
          <a:xfrm>
            <a:off x="2035908" y="2233385"/>
            <a:ext cx="525304" cy="228513"/>
          </a:xfrm>
          <a:custGeom>
            <a:avLst/>
            <a:gdLst/>
            <a:ahLst/>
            <a:cxnLst/>
            <a:rect l="l" t="t" r="r" b="b"/>
            <a:pathLst>
              <a:path w="8232" h="3581" extrusionOk="0">
                <a:moveTo>
                  <a:pt x="5570" y="1"/>
                </a:moveTo>
                <a:cubicBezTo>
                  <a:pt x="3638" y="1"/>
                  <a:pt x="1032" y="1136"/>
                  <a:pt x="557" y="1412"/>
                </a:cubicBezTo>
                <a:cubicBezTo>
                  <a:pt x="1" y="1734"/>
                  <a:pt x="253" y="2843"/>
                  <a:pt x="442" y="2953"/>
                </a:cubicBezTo>
                <a:cubicBezTo>
                  <a:pt x="462" y="2965"/>
                  <a:pt x="486" y="2970"/>
                  <a:pt x="512" y="2970"/>
                </a:cubicBezTo>
                <a:cubicBezTo>
                  <a:pt x="580" y="2970"/>
                  <a:pt x="665" y="2934"/>
                  <a:pt x="749" y="2898"/>
                </a:cubicBezTo>
                <a:cubicBezTo>
                  <a:pt x="831" y="2863"/>
                  <a:pt x="913" y="2828"/>
                  <a:pt x="981" y="2828"/>
                </a:cubicBezTo>
                <a:cubicBezTo>
                  <a:pt x="1046" y="2828"/>
                  <a:pt x="1097" y="2859"/>
                  <a:pt x="1124" y="2953"/>
                </a:cubicBezTo>
                <a:cubicBezTo>
                  <a:pt x="1223" y="3276"/>
                  <a:pt x="1475" y="3580"/>
                  <a:pt x="1548" y="3580"/>
                </a:cubicBezTo>
                <a:cubicBezTo>
                  <a:pt x="1598" y="3580"/>
                  <a:pt x="2083" y="3403"/>
                  <a:pt x="2380" y="3293"/>
                </a:cubicBezTo>
                <a:cubicBezTo>
                  <a:pt x="2503" y="3249"/>
                  <a:pt x="2572" y="3120"/>
                  <a:pt x="2534" y="2994"/>
                </a:cubicBezTo>
                <a:cubicBezTo>
                  <a:pt x="2462" y="2754"/>
                  <a:pt x="2391" y="2348"/>
                  <a:pt x="2588" y="2017"/>
                </a:cubicBezTo>
                <a:cubicBezTo>
                  <a:pt x="2892" y="1508"/>
                  <a:pt x="5637" y="993"/>
                  <a:pt x="6493" y="979"/>
                </a:cubicBezTo>
                <a:cubicBezTo>
                  <a:pt x="6496" y="979"/>
                  <a:pt x="6500" y="979"/>
                  <a:pt x="6503" y="979"/>
                </a:cubicBezTo>
                <a:cubicBezTo>
                  <a:pt x="7108" y="979"/>
                  <a:pt x="7409" y="1630"/>
                  <a:pt x="7535" y="2006"/>
                </a:cubicBezTo>
                <a:cubicBezTo>
                  <a:pt x="7569" y="2114"/>
                  <a:pt x="7668" y="2182"/>
                  <a:pt x="7775" y="2182"/>
                </a:cubicBezTo>
                <a:cubicBezTo>
                  <a:pt x="7806" y="2182"/>
                  <a:pt x="7838" y="2176"/>
                  <a:pt x="7869" y="2164"/>
                </a:cubicBezTo>
                <a:lnTo>
                  <a:pt x="8067" y="2082"/>
                </a:lnTo>
                <a:cubicBezTo>
                  <a:pt x="8170" y="2041"/>
                  <a:pt x="8231" y="1938"/>
                  <a:pt x="8220" y="1829"/>
                </a:cubicBezTo>
                <a:cubicBezTo>
                  <a:pt x="8187" y="1430"/>
                  <a:pt x="7948" y="511"/>
                  <a:pt x="6484" y="109"/>
                </a:cubicBezTo>
                <a:cubicBezTo>
                  <a:pt x="6208" y="33"/>
                  <a:pt x="5898" y="1"/>
                  <a:pt x="5570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6"/>
          <p:cNvSpPr/>
          <p:nvPr/>
        </p:nvSpPr>
        <p:spPr>
          <a:xfrm>
            <a:off x="2077960" y="2362094"/>
            <a:ext cx="40585" cy="14294"/>
          </a:xfrm>
          <a:custGeom>
            <a:avLst/>
            <a:gdLst/>
            <a:ahLst/>
            <a:cxnLst/>
            <a:rect l="l" t="t" r="r" b="b"/>
            <a:pathLst>
              <a:path w="636" h="224" extrusionOk="0">
                <a:moveTo>
                  <a:pt x="499" y="0"/>
                </a:moveTo>
                <a:cubicBezTo>
                  <a:pt x="443" y="0"/>
                  <a:pt x="373" y="9"/>
                  <a:pt x="298" y="27"/>
                </a:cubicBezTo>
                <a:cubicBezTo>
                  <a:pt x="131" y="65"/>
                  <a:pt x="0" y="137"/>
                  <a:pt x="11" y="184"/>
                </a:cubicBezTo>
                <a:cubicBezTo>
                  <a:pt x="18" y="211"/>
                  <a:pt x="65" y="223"/>
                  <a:pt x="134" y="223"/>
                </a:cubicBezTo>
                <a:cubicBezTo>
                  <a:pt x="191" y="223"/>
                  <a:pt x="262" y="215"/>
                  <a:pt x="339" y="198"/>
                </a:cubicBezTo>
                <a:cubicBezTo>
                  <a:pt x="509" y="157"/>
                  <a:pt x="635" y="88"/>
                  <a:pt x="626" y="41"/>
                </a:cubicBezTo>
                <a:cubicBezTo>
                  <a:pt x="620" y="14"/>
                  <a:pt x="571" y="0"/>
                  <a:pt x="499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6"/>
          <p:cNvSpPr/>
          <p:nvPr/>
        </p:nvSpPr>
        <p:spPr>
          <a:xfrm>
            <a:off x="2161618" y="2368985"/>
            <a:ext cx="388873" cy="230427"/>
          </a:xfrm>
          <a:custGeom>
            <a:avLst/>
            <a:gdLst/>
            <a:ahLst/>
            <a:cxnLst/>
            <a:rect l="l" t="t" r="r" b="b"/>
            <a:pathLst>
              <a:path w="6094" h="3611" extrusionOk="0">
                <a:moveTo>
                  <a:pt x="5992" y="1"/>
                </a:moveTo>
                <a:lnTo>
                  <a:pt x="5978" y="4"/>
                </a:lnTo>
                <a:cubicBezTo>
                  <a:pt x="6050" y="401"/>
                  <a:pt x="6042" y="807"/>
                  <a:pt x="5974" y="1196"/>
                </a:cubicBezTo>
                <a:cubicBezTo>
                  <a:pt x="5910" y="1585"/>
                  <a:pt x="5766" y="1961"/>
                  <a:pt x="5538" y="2274"/>
                </a:cubicBezTo>
                <a:cubicBezTo>
                  <a:pt x="5425" y="2432"/>
                  <a:pt x="5292" y="2575"/>
                  <a:pt x="5144" y="2698"/>
                </a:cubicBezTo>
                <a:cubicBezTo>
                  <a:pt x="4995" y="2821"/>
                  <a:pt x="4837" y="2933"/>
                  <a:pt x="4664" y="3022"/>
                </a:cubicBezTo>
                <a:cubicBezTo>
                  <a:pt x="4319" y="3207"/>
                  <a:pt x="3940" y="3312"/>
                  <a:pt x="3551" y="3384"/>
                </a:cubicBezTo>
                <a:cubicBezTo>
                  <a:pt x="3214" y="3449"/>
                  <a:pt x="2873" y="3493"/>
                  <a:pt x="2533" y="3493"/>
                </a:cubicBezTo>
                <a:cubicBezTo>
                  <a:pt x="2481" y="3493"/>
                  <a:pt x="2428" y="3492"/>
                  <a:pt x="2376" y="3490"/>
                </a:cubicBezTo>
                <a:cubicBezTo>
                  <a:pt x="1987" y="3480"/>
                  <a:pt x="1601" y="3391"/>
                  <a:pt x="1253" y="3224"/>
                </a:cubicBezTo>
                <a:cubicBezTo>
                  <a:pt x="905" y="3053"/>
                  <a:pt x="618" y="2773"/>
                  <a:pt x="417" y="2435"/>
                </a:cubicBezTo>
                <a:cubicBezTo>
                  <a:pt x="315" y="2268"/>
                  <a:pt x="233" y="2084"/>
                  <a:pt x="167" y="1896"/>
                </a:cubicBezTo>
                <a:cubicBezTo>
                  <a:pt x="137" y="1800"/>
                  <a:pt x="110" y="1704"/>
                  <a:pt x="85" y="1609"/>
                </a:cubicBezTo>
                <a:lnTo>
                  <a:pt x="52" y="1463"/>
                </a:lnTo>
                <a:cubicBezTo>
                  <a:pt x="38" y="1411"/>
                  <a:pt x="35" y="1363"/>
                  <a:pt x="8" y="1312"/>
                </a:cubicBezTo>
                <a:lnTo>
                  <a:pt x="0" y="1322"/>
                </a:lnTo>
                <a:cubicBezTo>
                  <a:pt x="28" y="1411"/>
                  <a:pt x="38" y="1517"/>
                  <a:pt x="58" y="1612"/>
                </a:cubicBezTo>
                <a:cubicBezTo>
                  <a:pt x="79" y="1712"/>
                  <a:pt x="103" y="1811"/>
                  <a:pt x="131" y="1906"/>
                </a:cubicBezTo>
                <a:cubicBezTo>
                  <a:pt x="188" y="2101"/>
                  <a:pt x="260" y="2288"/>
                  <a:pt x="359" y="2466"/>
                </a:cubicBezTo>
                <a:cubicBezTo>
                  <a:pt x="553" y="2821"/>
                  <a:pt x="847" y="3122"/>
                  <a:pt x="1205" y="3309"/>
                </a:cubicBezTo>
                <a:cubicBezTo>
                  <a:pt x="1564" y="3500"/>
                  <a:pt x="1970" y="3589"/>
                  <a:pt x="2373" y="3606"/>
                </a:cubicBezTo>
                <a:cubicBezTo>
                  <a:pt x="2442" y="3609"/>
                  <a:pt x="2512" y="3611"/>
                  <a:pt x="2581" y="3611"/>
                </a:cubicBezTo>
                <a:cubicBezTo>
                  <a:pt x="2915" y="3611"/>
                  <a:pt x="3247" y="3572"/>
                  <a:pt x="3575" y="3507"/>
                </a:cubicBezTo>
                <a:cubicBezTo>
                  <a:pt x="3970" y="3432"/>
                  <a:pt x="4363" y="3319"/>
                  <a:pt x="4718" y="3125"/>
                </a:cubicBezTo>
                <a:cubicBezTo>
                  <a:pt x="5073" y="2933"/>
                  <a:pt x="5394" y="2667"/>
                  <a:pt x="5620" y="2329"/>
                </a:cubicBezTo>
                <a:cubicBezTo>
                  <a:pt x="5848" y="1998"/>
                  <a:pt x="5988" y="1606"/>
                  <a:pt x="6039" y="1206"/>
                </a:cubicBezTo>
                <a:cubicBezTo>
                  <a:pt x="6094" y="807"/>
                  <a:pt x="6080" y="397"/>
                  <a:pt x="5992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6"/>
          <p:cNvSpPr/>
          <p:nvPr/>
        </p:nvSpPr>
        <p:spPr>
          <a:xfrm>
            <a:off x="2651569" y="2153683"/>
            <a:ext cx="378600" cy="193033"/>
          </a:xfrm>
          <a:custGeom>
            <a:avLst/>
            <a:gdLst/>
            <a:ahLst/>
            <a:cxnLst/>
            <a:rect l="l" t="t" r="r" b="b"/>
            <a:pathLst>
              <a:path w="5933" h="3025" extrusionOk="0">
                <a:moveTo>
                  <a:pt x="5304" y="0"/>
                </a:moveTo>
                <a:cubicBezTo>
                  <a:pt x="4757" y="0"/>
                  <a:pt x="3667" y="199"/>
                  <a:pt x="2444" y="392"/>
                </a:cubicBezTo>
                <a:cubicBezTo>
                  <a:pt x="1102" y="603"/>
                  <a:pt x="105" y="945"/>
                  <a:pt x="47" y="1798"/>
                </a:cubicBezTo>
                <a:cubicBezTo>
                  <a:pt x="1" y="2445"/>
                  <a:pt x="25" y="3025"/>
                  <a:pt x="372" y="3025"/>
                </a:cubicBezTo>
                <a:cubicBezTo>
                  <a:pt x="382" y="3025"/>
                  <a:pt x="392" y="3024"/>
                  <a:pt x="403" y="3023"/>
                </a:cubicBezTo>
                <a:cubicBezTo>
                  <a:pt x="638" y="3000"/>
                  <a:pt x="737" y="2924"/>
                  <a:pt x="754" y="2423"/>
                </a:cubicBezTo>
                <a:cubicBezTo>
                  <a:pt x="771" y="1924"/>
                  <a:pt x="771" y="1706"/>
                  <a:pt x="1358" y="1576"/>
                </a:cubicBezTo>
                <a:cubicBezTo>
                  <a:pt x="1849" y="1465"/>
                  <a:pt x="3085" y="1080"/>
                  <a:pt x="3730" y="1080"/>
                </a:cubicBezTo>
                <a:cubicBezTo>
                  <a:pt x="3857" y="1080"/>
                  <a:pt x="3961" y="1094"/>
                  <a:pt x="4031" y="1129"/>
                </a:cubicBezTo>
                <a:cubicBezTo>
                  <a:pt x="4442" y="1330"/>
                  <a:pt x="4388" y="2537"/>
                  <a:pt x="4877" y="2537"/>
                </a:cubicBezTo>
                <a:cubicBezTo>
                  <a:pt x="4896" y="2537"/>
                  <a:pt x="4915" y="2536"/>
                  <a:pt x="4936" y="2532"/>
                </a:cubicBezTo>
                <a:cubicBezTo>
                  <a:pt x="5485" y="2433"/>
                  <a:pt x="5468" y="2293"/>
                  <a:pt x="5441" y="2143"/>
                </a:cubicBezTo>
                <a:cubicBezTo>
                  <a:pt x="5413" y="1996"/>
                  <a:pt x="5263" y="1654"/>
                  <a:pt x="5352" y="1634"/>
                </a:cubicBezTo>
                <a:cubicBezTo>
                  <a:pt x="5441" y="1617"/>
                  <a:pt x="5912" y="1539"/>
                  <a:pt x="5922" y="1432"/>
                </a:cubicBezTo>
                <a:cubicBezTo>
                  <a:pt x="5933" y="1330"/>
                  <a:pt x="5933" y="50"/>
                  <a:pt x="5448" y="6"/>
                </a:cubicBezTo>
                <a:cubicBezTo>
                  <a:pt x="5405" y="2"/>
                  <a:pt x="5357" y="0"/>
                  <a:pt x="5304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6"/>
          <p:cNvSpPr/>
          <p:nvPr/>
        </p:nvSpPr>
        <p:spPr>
          <a:xfrm>
            <a:off x="2681369" y="2311108"/>
            <a:ext cx="313958" cy="201009"/>
          </a:xfrm>
          <a:custGeom>
            <a:avLst/>
            <a:gdLst/>
            <a:ahLst/>
            <a:cxnLst/>
            <a:rect l="l" t="t" r="r" b="b"/>
            <a:pathLst>
              <a:path w="4920" h="3150" extrusionOk="0">
                <a:moveTo>
                  <a:pt x="4742" y="0"/>
                </a:moveTo>
                <a:lnTo>
                  <a:pt x="4728" y="3"/>
                </a:lnTo>
                <a:cubicBezTo>
                  <a:pt x="4810" y="355"/>
                  <a:pt x="4869" y="714"/>
                  <a:pt x="4844" y="1069"/>
                </a:cubicBezTo>
                <a:cubicBezTo>
                  <a:pt x="4837" y="1246"/>
                  <a:pt x="4800" y="1417"/>
                  <a:pt x="4749" y="1584"/>
                </a:cubicBezTo>
                <a:cubicBezTo>
                  <a:pt x="4687" y="1748"/>
                  <a:pt x="4615" y="1905"/>
                  <a:pt x="4506" y="2038"/>
                </a:cubicBezTo>
                <a:cubicBezTo>
                  <a:pt x="4295" y="2311"/>
                  <a:pt x="4008" y="2519"/>
                  <a:pt x="3690" y="2663"/>
                </a:cubicBezTo>
                <a:cubicBezTo>
                  <a:pt x="3533" y="2741"/>
                  <a:pt x="3363" y="2792"/>
                  <a:pt x="3196" y="2847"/>
                </a:cubicBezTo>
                <a:cubicBezTo>
                  <a:pt x="3025" y="2891"/>
                  <a:pt x="2854" y="2939"/>
                  <a:pt x="2680" y="2967"/>
                </a:cubicBezTo>
                <a:cubicBezTo>
                  <a:pt x="2480" y="3004"/>
                  <a:pt x="2275" y="3028"/>
                  <a:pt x="2072" y="3028"/>
                </a:cubicBezTo>
                <a:cubicBezTo>
                  <a:pt x="1926" y="3028"/>
                  <a:pt x="1780" y="3016"/>
                  <a:pt x="1639" y="2987"/>
                </a:cubicBezTo>
                <a:cubicBezTo>
                  <a:pt x="1301" y="2926"/>
                  <a:pt x="990" y="2755"/>
                  <a:pt x="744" y="2516"/>
                </a:cubicBezTo>
                <a:cubicBezTo>
                  <a:pt x="499" y="2270"/>
                  <a:pt x="328" y="1953"/>
                  <a:pt x="219" y="1615"/>
                </a:cubicBezTo>
                <a:cubicBezTo>
                  <a:pt x="103" y="1277"/>
                  <a:pt x="38" y="919"/>
                  <a:pt x="24" y="560"/>
                </a:cubicBezTo>
                <a:lnTo>
                  <a:pt x="10" y="556"/>
                </a:lnTo>
                <a:lnTo>
                  <a:pt x="10" y="556"/>
                </a:lnTo>
                <a:cubicBezTo>
                  <a:pt x="0" y="922"/>
                  <a:pt x="51" y="1284"/>
                  <a:pt x="154" y="1635"/>
                </a:cubicBezTo>
                <a:cubicBezTo>
                  <a:pt x="256" y="1980"/>
                  <a:pt x="424" y="2315"/>
                  <a:pt x="673" y="2584"/>
                </a:cubicBezTo>
                <a:cubicBezTo>
                  <a:pt x="922" y="2850"/>
                  <a:pt x="1260" y="3032"/>
                  <a:pt x="1615" y="3100"/>
                </a:cubicBezTo>
                <a:cubicBezTo>
                  <a:pt x="1775" y="3135"/>
                  <a:pt x="1938" y="3149"/>
                  <a:pt x="2101" y="3149"/>
                </a:cubicBezTo>
                <a:cubicBezTo>
                  <a:pt x="2303" y="3149"/>
                  <a:pt x="2504" y="3127"/>
                  <a:pt x="2701" y="3093"/>
                </a:cubicBezTo>
                <a:cubicBezTo>
                  <a:pt x="2882" y="3062"/>
                  <a:pt x="3055" y="3011"/>
                  <a:pt x="3233" y="2964"/>
                </a:cubicBezTo>
                <a:cubicBezTo>
                  <a:pt x="3404" y="2905"/>
                  <a:pt x="3578" y="2850"/>
                  <a:pt x="3738" y="2769"/>
                </a:cubicBezTo>
                <a:cubicBezTo>
                  <a:pt x="4066" y="2611"/>
                  <a:pt x="4373" y="2393"/>
                  <a:pt x="4585" y="2096"/>
                </a:cubicBezTo>
                <a:cubicBezTo>
                  <a:pt x="4697" y="1949"/>
                  <a:pt x="4769" y="1782"/>
                  <a:pt x="4831" y="1608"/>
                </a:cubicBezTo>
                <a:cubicBezTo>
                  <a:pt x="4875" y="1434"/>
                  <a:pt x="4909" y="1253"/>
                  <a:pt x="4909" y="1072"/>
                </a:cubicBezTo>
                <a:cubicBezTo>
                  <a:pt x="4919" y="706"/>
                  <a:pt x="4848" y="345"/>
                  <a:pt x="474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6"/>
          <p:cNvSpPr/>
          <p:nvPr/>
        </p:nvSpPr>
        <p:spPr>
          <a:xfrm>
            <a:off x="2549150" y="2289603"/>
            <a:ext cx="109183" cy="51178"/>
          </a:xfrm>
          <a:custGeom>
            <a:avLst/>
            <a:gdLst/>
            <a:ahLst/>
            <a:cxnLst/>
            <a:rect l="l" t="t" r="r" b="b"/>
            <a:pathLst>
              <a:path w="1711" h="802" extrusionOk="0">
                <a:moveTo>
                  <a:pt x="1173" y="0"/>
                </a:moveTo>
                <a:cubicBezTo>
                  <a:pt x="1094" y="0"/>
                  <a:pt x="1003" y="4"/>
                  <a:pt x="898" y="13"/>
                </a:cubicBezTo>
                <a:cubicBezTo>
                  <a:pt x="243" y="68"/>
                  <a:pt x="1" y="337"/>
                  <a:pt x="1" y="337"/>
                </a:cubicBezTo>
                <a:cubicBezTo>
                  <a:pt x="1" y="337"/>
                  <a:pt x="65" y="566"/>
                  <a:pt x="120" y="802"/>
                </a:cubicBezTo>
                <a:cubicBezTo>
                  <a:pt x="120" y="802"/>
                  <a:pt x="1113" y="553"/>
                  <a:pt x="1617" y="553"/>
                </a:cubicBezTo>
                <a:cubicBezTo>
                  <a:pt x="1650" y="553"/>
                  <a:pt x="1682" y="554"/>
                  <a:pt x="1710" y="556"/>
                </a:cubicBezTo>
                <a:lnTo>
                  <a:pt x="1669" y="101"/>
                </a:lnTo>
                <a:cubicBezTo>
                  <a:pt x="1669" y="101"/>
                  <a:pt x="1585" y="0"/>
                  <a:pt x="1173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6"/>
          <p:cNvSpPr/>
          <p:nvPr/>
        </p:nvSpPr>
        <p:spPr>
          <a:xfrm>
            <a:off x="2959527" y="2189546"/>
            <a:ext cx="40585" cy="14230"/>
          </a:xfrm>
          <a:custGeom>
            <a:avLst/>
            <a:gdLst/>
            <a:ahLst/>
            <a:cxnLst/>
            <a:rect l="l" t="t" r="r" b="b"/>
            <a:pathLst>
              <a:path w="636" h="223" extrusionOk="0">
                <a:moveTo>
                  <a:pt x="498" y="1"/>
                </a:moveTo>
                <a:cubicBezTo>
                  <a:pt x="443" y="1"/>
                  <a:pt x="373" y="9"/>
                  <a:pt x="297" y="27"/>
                </a:cubicBezTo>
                <a:cubicBezTo>
                  <a:pt x="127" y="65"/>
                  <a:pt x="1" y="137"/>
                  <a:pt x="11" y="181"/>
                </a:cubicBezTo>
                <a:cubicBezTo>
                  <a:pt x="17" y="209"/>
                  <a:pt x="67" y="222"/>
                  <a:pt x="141" y="222"/>
                </a:cubicBezTo>
                <a:cubicBezTo>
                  <a:pt x="196" y="222"/>
                  <a:pt x="265" y="215"/>
                  <a:pt x="338" y="199"/>
                </a:cubicBezTo>
                <a:cubicBezTo>
                  <a:pt x="505" y="158"/>
                  <a:pt x="636" y="89"/>
                  <a:pt x="625" y="41"/>
                </a:cubicBezTo>
                <a:cubicBezTo>
                  <a:pt x="618" y="15"/>
                  <a:pt x="570" y="1"/>
                  <a:pt x="498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6"/>
          <p:cNvSpPr/>
          <p:nvPr/>
        </p:nvSpPr>
        <p:spPr>
          <a:xfrm>
            <a:off x="2996347" y="4308173"/>
            <a:ext cx="335079" cy="386321"/>
          </a:xfrm>
          <a:custGeom>
            <a:avLst/>
            <a:gdLst/>
            <a:ahLst/>
            <a:cxnLst/>
            <a:rect l="l" t="t" r="r" b="b"/>
            <a:pathLst>
              <a:path w="5251" h="6054" extrusionOk="0">
                <a:moveTo>
                  <a:pt x="3304" y="1"/>
                </a:moveTo>
                <a:cubicBezTo>
                  <a:pt x="2361" y="1"/>
                  <a:pt x="0" y="2712"/>
                  <a:pt x="547" y="5458"/>
                </a:cubicBezTo>
                <a:cubicBezTo>
                  <a:pt x="629" y="5875"/>
                  <a:pt x="798" y="6053"/>
                  <a:pt x="1019" y="6053"/>
                </a:cubicBezTo>
                <a:cubicBezTo>
                  <a:pt x="2285" y="6053"/>
                  <a:pt x="5250" y="225"/>
                  <a:pt x="3356" y="4"/>
                </a:cubicBezTo>
                <a:cubicBezTo>
                  <a:pt x="3339" y="2"/>
                  <a:pt x="3322" y="1"/>
                  <a:pt x="3304" y="1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6"/>
          <p:cNvSpPr/>
          <p:nvPr/>
        </p:nvSpPr>
        <p:spPr>
          <a:xfrm>
            <a:off x="3048609" y="4320361"/>
            <a:ext cx="169103" cy="326784"/>
          </a:xfrm>
          <a:custGeom>
            <a:avLst/>
            <a:gdLst/>
            <a:ahLst/>
            <a:cxnLst/>
            <a:rect l="l" t="t" r="r" b="b"/>
            <a:pathLst>
              <a:path w="2650" h="5121" extrusionOk="0">
                <a:moveTo>
                  <a:pt x="2649" y="1407"/>
                </a:moveTo>
                <a:cubicBezTo>
                  <a:pt x="2648" y="1407"/>
                  <a:pt x="2646" y="1407"/>
                  <a:pt x="2644" y="1408"/>
                </a:cubicBezTo>
                <a:lnTo>
                  <a:pt x="2644" y="1408"/>
                </a:lnTo>
                <a:cubicBezTo>
                  <a:pt x="2646" y="1407"/>
                  <a:pt x="2648" y="1407"/>
                  <a:pt x="2649" y="1407"/>
                </a:cubicBezTo>
                <a:close/>
                <a:moveTo>
                  <a:pt x="2530" y="0"/>
                </a:moveTo>
                <a:cubicBezTo>
                  <a:pt x="2260" y="397"/>
                  <a:pt x="2052" y="827"/>
                  <a:pt x="1827" y="1246"/>
                </a:cubicBezTo>
                <a:cubicBezTo>
                  <a:pt x="1605" y="1667"/>
                  <a:pt x="1394" y="2093"/>
                  <a:pt x="1185" y="2519"/>
                </a:cubicBezTo>
                <a:cubicBezTo>
                  <a:pt x="1182" y="2527"/>
                  <a:pt x="1178" y="2530"/>
                  <a:pt x="1178" y="2533"/>
                </a:cubicBezTo>
                <a:cubicBezTo>
                  <a:pt x="1141" y="2318"/>
                  <a:pt x="1107" y="2100"/>
                  <a:pt x="1063" y="1884"/>
                </a:cubicBezTo>
                <a:cubicBezTo>
                  <a:pt x="1008" y="1598"/>
                  <a:pt x="949" y="1314"/>
                  <a:pt x="881" y="1032"/>
                </a:cubicBezTo>
                <a:lnTo>
                  <a:pt x="881" y="1032"/>
                </a:lnTo>
                <a:cubicBezTo>
                  <a:pt x="899" y="1322"/>
                  <a:pt x="929" y="1612"/>
                  <a:pt x="963" y="1902"/>
                </a:cubicBezTo>
                <a:cubicBezTo>
                  <a:pt x="994" y="2182"/>
                  <a:pt x="1035" y="2465"/>
                  <a:pt x="1076" y="2745"/>
                </a:cubicBezTo>
                <a:cubicBezTo>
                  <a:pt x="970" y="2967"/>
                  <a:pt x="864" y="3192"/>
                  <a:pt x="759" y="3417"/>
                </a:cubicBezTo>
                <a:cubicBezTo>
                  <a:pt x="598" y="2970"/>
                  <a:pt x="428" y="2527"/>
                  <a:pt x="223" y="2093"/>
                </a:cubicBezTo>
                <a:lnTo>
                  <a:pt x="223" y="2093"/>
                </a:lnTo>
                <a:cubicBezTo>
                  <a:pt x="346" y="2601"/>
                  <a:pt x="506" y="3096"/>
                  <a:pt x="677" y="3592"/>
                </a:cubicBezTo>
                <a:cubicBezTo>
                  <a:pt x="642" y="3666"/>
                  <a:pt x="609" y="3738"/>
                  <a:pt x="574" y="3813"/>
                </a:cubicBezTo>
                <a:lnTo>
                  <a:pt x="281" y="4465"/>
                </a:lnTo>
                <a:cubicBezTo>
                  <a:pt x="188" y="4684"/>
                  <a:pt x="89" y="4903"/>
                  <a:pt x="1" y="5121"/>
                </a:cubicBezTo>
                <a:cubicBezTo>
                  <a:pt x="120" y="4916"/>
                  <a:pt x="229" y="4704"/>
                  <a:pt x="342" y="4493"/>
                </a:cubicBezTo>
                <a:lnTo>
                  <a:pt x="670" y="3858"/>
                </a:lnTo>
                <a:cubicBezTo>
                  <a:pt x="707" y="3786"/>
                  <a:pt x="745" y="3711"/>
                  <a:pt x="779" y="3639"/>
                </a:cubicBezTo>
                <a:cubicBezTo>
                  <a:pt x="1028" y="3516"/>
                  <a:pt x="1277" y="3390"/>
                  <a:pt x="1520" y="3260"/>
                </a:cubicBezTo>
                <a:cubicBezTo>
                  <a:pt x="1643" y="3195"/>
                  <a:pt x="1765" y="3127"/>
                  <a:pt x="1885" y="3059"/>
                </a:cubicBezTo>
                <a:cubicBezTo>
                  <a:pt x="2005" y="2987"/>
                  <a:pt x="2124" y="2922"/>
                  <a:pt x="2240" y="2847"/>
                </a:cubicBezTo>
                <a:lnTo>
                  <a:pt x="2240" y="2847"/>
                </a:lnTo>
                <a:cubicBezTo>
                  <a:pt x="2107" y="2895"/>
                  <a:pt x="1981" y="2950"/>
                  <a:pt x="1847" y="3001"/>
                </a:cubicBezTo>
                <a:cubicBezTo>
                  <a:pt x="1721" y="3055"/>
                  <a:pt x="1592" y="3110"/>
                  <a:pt x="1465" y="3168"/>
                </a:cubicBezTo>
                <a:cubicBezTo>
                  <a:pt x="1267" y="3253"/>
                  <a:pt x="1076" y="3346"/>
                  <a:pt x="881" y="3438"/>
                </a:cubicBezTo>
                <a:cubicBezTo>
                  <a:pt x="987" y="3226"/>
                  <a:pt x="1096" y="3011"/>
                  <a:pt x="1203" y="2796"/>
                </a:cubicBezTo>
                <a:lnTo>
                  <a:pt x="1912" y="2089"/>
                </a:lnTo>
                <a:cubicBezTo>
                  <a:pt x="2028" y="1970"/>
                  <a:pt x="2148" y="1851"/>
                  <a:pt x="2271" y="1735"/>
                </a:cubicBezTo>
                <a:cubicBezTo>
                  <a:pt x="2329" y="1676"/>
                  <a:pt x="2391" y="1615"/>
                  <a:pt x="2452" y="1557"/>
                </a:cubicBezTo>
                <a:cubicBezTo>
                  <a:pt x="2482" y="1530"/>
                  <a:pt x="2513" y="1499"/>
                  <a:pt x="2544" y="1475"/>
                </a:cubicBezTo>
                <a:cubicBezTo>
                  <a:pt x="2577" y="1449"/>
                  <a:pt x="2603" y="1416"/>
                  <a:pt x="2644" y="1408"/>
                </a:cubicBezTo>
                <a:lnTo>
                  <a:pt x="2644" y="1408"/>
                </a:lnTo>
                <a:cubicBezTo>
                  <a:pt x="2561" y="1423"/>
                  <a:pt x="2495" y="1483"/>
                  <a:pt x="2424" y="1526"/>
                </a:cubicBezTo>
                <a:cubicBezTo>
                  <a:pt x="2356" y="1577"/>
                  <a:pt x="2288" y="1629"/>
                  <a:pt x="2223" y="1680"/>
                </a:cubicBezTo>
                <a:cubicBezTo>
                  <a:pt x="2093" y="1789"/>
                  <a:pt x="1964" y="1898"/>
                  <a:pt x="1838" y="2011"/>
                </a:cubicBezTo>
                <a:cubicBezTo>
                  <a:pt x="1680" y="2151"/>
                  <a:pt x="1526" y="2291"/>
                  <a:pt x="1376" y="2437"/>
                </a:cubicBezTo>
                <a:cubicBezTo>
                  <a:pt x="1561" y="2056"/>
                  <a:pt x="1742" y="1676"/>
                  <a:pt x="1919" y="1290"/>
                </a:cubicBezTo>
                <a:lnTo>
                  <a:pt x="2223" y="646"/>
                </a:lnTo>
                <a:cubicBezTo>
                  <a:pt x="2322" y="430"/>
                  <a:pt x="2414" y="208"/>
                  <a:pt x="2530" y="0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6"/>
          <p:cNvSpPr/>
          <p:nvPr/>
        </p:nvSpPr>
        <p:spPr>
          <a:xfrm>
            <a:off x="3046439" y="4358202"/>
            <a:ext cx="472276" cy="340631"/>
          </a:xfrm>
          <a:custGeom>
            <a:avLst/>
            <a:gdLst/>
            <a:ahLst/>
            <a:cxnLst/>
            <a:rect l="l" t="t" r="r" b="b"/>
            <a:pathLst>
              <a:path w="7401" h="5338" extrusionOk="0">
                <a:moveTo>
                  <a:pt x="6147" y="0"/>
                </a:moveTo>
                <a:cubicBezTo>
                  <a:pt x="6107" y="0"/>
                  <a:pt x="6061" y="5"/>
                  <a:pt x="6009" y="15"/>
                </a:cubicBezTo>
                <a:cubicBezTo>
                  <a:pt x="4339" y="336"/>
                  <a:pt x="62" y="5207"/>
                  <a:pt x="0" y="5235"/>
                </a:cubicBezTo>
                <a:lnTo>
                  <a:pt x="131" y="5337"/>
                </a:lnTo>
                <a:cubicBezTo>
                  <a:pt x="3150" y="4662"/>
                  <a:pt x="7400" y="0"/>
                  <a:pt x="6147" y="0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36"/>
          <p:cNvSpPr/>
          <p:nvPr/>
        </p:nvSpPr>
        <p:spPr>
          <a:xfrm>
            <a:off x="3080898" y="4370901"/>
            <a:ext cx="355053" cy="308725"/>
          </a:xfrm>
          <a:custGeom>
            <a:avLst/>
            <a:gdLst/>
            <a:ahLst/>
            <a:cxnLst/>
            <a:rect l="l" t="t" r="r" b="b"/>
            <a:pathLst>
              <a:path w="5564" h="4838" extrusionOk="0">
                <a:moveTo>
                  <a:pt x="5564" y="0"/>
                </a:moveTo>
                <a:lnTo>
                  <a:pt x="5564" y="0"/>
                </a:lnTo>
                <a:cubicBezTo>
                  <a:pt x="5325" y="191"/>
                  <a:pt x="5086" y="386"/>
                  <a:pt x="4847" y="580"/>
                </a:cubicBezTo>
                <a:lnTo>
                  <a:pt x="4270" y="1062"/>
                </a:lnTo>
                <a:cubicBezTo>
                  <a:pt x="4277" y="993"/>
                  <a:pt x="4277" y="925"/>
                  <a:pt x="4277" y="857"/>
                </a:cubicBezTo>
                <a:cubicBezTo>
                  <a:pt x="4277" y="765"/>
                  <a:pt x="4274" y="670"/>
                  <a:pt x="4256" y="574"/>
                </a:cubicBezTo>
                <a:cubicBezTo>
                  <a:pt x="4223" y="662"/>
                  <a:pt x="4199" y="755"/>
                  <a:pt x="4182" y="850"/>
                </a:cubicBezTo>
                <a:cubicBezTo>
                  <a:pt x="4161" y="943"/>
                  <a:pt x="4151" y="1034"/>
                  <a:pt x="4141" y="1127"/>
                </a:cubicBezTo>
                <a:lnTo>
                  <a:pt x="4133" y="1178"/>
                </a:lnTo>
                <a:cubicBezTo>
                  <a:pt x="3912" y="1366"/>
                  <a:pt x="3690" y="1554"/>
                  <a:pt x="3468" y="1745"/>
                </a:cubicBezTo>
                <a:cubicBezTo>
                  <a:pt x="3462" y="1707"/>
                  <a:pt x="3458" y="1669"/>
                  <a:pt x="3451" y="1632"/>
                </a:cubicBezTo>
                <a:cubicBezTo>
                  <a:pt x="3434" y="1546"/>
                  <a:pt x="3413" y="1458"/>
                  <a:pt x="3380" y="1373"/>
                </a:cubicBezTo>
                <a:cubicBezTo>
                  <a:pt x="3359" y="1464"/>
                  <a:pt x="3349" y="1554"/>
                  <a:pt x="3349" y="1642"/>
                </a:cubicBezTo>
                <a:cubicBezTo>
                  <a:pt x="3345" y="1710"/>
                  <a:pt x="3349" y="1776"/>
                  <a:pt x="3352" y="1844"/>
                </a:cubicBezTo>
                <a:cubicBezTo>
                  <a:pt x="3147" y="2017"/>
                  <a:pt x="2946" y="2195"/>
                  <a:pt x="2741" y="2370"/>
                </a:cubicBezTo>
                <a:cubicBezTo>
                  <a:pt x="2707" y="2400"/>
                  <a:pt x="2673" y="2431"/>
                  <a:pt x="2638" y="2458"/>
                </a:cubicBezTo>
                <a:cubicBezTo>
                  <a:pt x="2618" y="2353"/>
                  <a:pt x="2591" y="2243"/>
                  <a:pt x="2547" y="2137"/>
                </a:cubicBezTo>
                <a:cubicBezTo>
                  <a:pt x="2523" y="2277"/>
                  <a:pt x="2523" y="2417"/>
                  <a:pt x="2529" y="2554"/>
                </a:cubicBezTo>
                <a:cubicBezTo>
                  <a:pt x="2277" y="2779"/>
                  <a:pt x="2021" y="3001"/>
                  <a:pt x="1768" y="3226"/>
                </a:cubicBezTo>
                <a:cubicBezTo>
                  <a:pt x="1762" y="3090"/>
                  <a:pt x="1744" y="2950"/>
                  <a:pt x="1707" y="2813"/>
                </a:cubicBezTo>
                <a:cubicBezTo>
                  <a:pt x="1659" y="2987"/>
                  <a:pt x="1649" y="3161"/>
                  <a:pt x="1645" y="3336"/>
                </a:cubicBezTo>
                <a:cubicBezTo>
                  <a:pt x="1549" y="3421"/>
                  <a:pt x="1454" y="3506"/>
                  <a:pt x="1359" y="3591"/>
                </a:cubicBezTo>
                <a:cubicBezTo>
                  <a:pt x="1229" y="3708"/>
                  <a:pt x="1102" y="3824"/>
                  <a:pt x="973" y="3939"/>
                </a:cubicBezTo>
                <a:cubicBezTo>
                  <a:pt x="966" y="3871"/>
                  <a:pt x="952" y="3803"/>
                  <a:pt x="932" y="3738"/>
                </a:cubicBezTo>
                <a:cubicBezTo>
                  <a:pt x="894" y="3834"/>
                  <a:pt x="877" y="3933"/>
                  <a:pt x="867" y="4032"/>
                </a:cubicBezTo>
                <a:lnTo>
                  <a:pt x="867" y="4035"/>
                </a:lnTo>
                <a:cubicBezTo>
                  <a:pt x="577" y="4298"/>
                  <a:pt x="283" y="4565"/>
                  <a:pt x="0" y="4837"/>
                </a:cubicBezTo>
                <a:lnTo>
                  <a:pt x="713" y="4257"/>
                </a:lnTo>
                <a:lnTo>
                  <a:pt x="915" y="4090"/>
                </a:lnTo>
                <a:lnTo>
                  <a:pt x="922" y="4090"/>
                </a:lnTo>
                <a:cubicBezTo>
                  <a:pt x="985" y="4097"/>
                  <a:pt x="1048" y="4100"/>
                  <a:pt x="1110" y="4100"/>
                </a:cubicBezTo>
                <a:cubicBezTo>
                  <a:pt x="1144" y="4100"/>
                  <a:pt x="1178" y="4099"/>
                  <a:pt x="1212" y="4097"/>
                </a:cubicBezTo>
                <a:cubicBezTo>
                  <a:pt x="1307" y="4090"/>
                  <a:pt x="1406" y="4080"/>
                  <a:pt x="1502" y="4049"/>
                </a:cubicBezTo>
                <a:cubicBezTo>
                  <a:pt x="1406" y="4012"/>
                  <a:pt x="1311" y="3994"/>
                  <a:pt x="1215" y="3984"/>
                </a:cubicBezTo>
                <a:cubicBezTo>
                  <a:pt x="1160" y="3977"/>
                  <a:pt x="1106" y="3974"/>
                  <a:pt x="1055" y="3974"/>
                </a:cubicBezTo>
                <a:lnTo>
                  <a:pt x="1423" y="3663"/>
                </a:lnTo>
                <a:cubicBezTo>
                  <a:pt x="1519" y="3581"/>
                  <a:pt x="1618" y="3499"/>
                  <a:pt x="1713" y="3414"/>
                </a:cubicBezTo>
                <a:cubicBezTo>
                  <a:pt x="1806" y="3424"/>
                  <a:pt x="1898" y="3427"/>
                  <a:pt x="1990" y="3427"/>
                </a:cubicBezTo>
                <a:cubicBezTo>
                  <a:pt x="2085" y="3427"/>
                  <a:pt x="2184" y="3424"/>
                  <a:pt x="2280" y="3404"/>
                </a:cubicBezTo>
                <a:cubicBezTo>
                  <a:pt x="2188" y="3369"/>
                  <a:pt x="2096" y="3345"/>
                  <a:pt x="2000" y="3328"/>
                </a:cubicBezTo>
                <a:cubicBezTo>
                  <a:pt x="1949" y="3318"/>
                  <a:pt x="1898" y="3308"/>
                  <a:pt x="1847" y="3301"/>
                </a:cubicBezTo>
                <a:cubicBezTo>
                  <a:pt x="2102" y="3082"/>
                  <a:pt x="2359" y="2865"/>
                  <a:pt x="2611" y="2646"/>
                </a:cubicBezTo>
                <a:cubicBezTo>
                  <a:pt x="2704" y="2663"/>
                  <a:pt x="2796" y="2677"/>
                  <a:pt x="2888" y="2687"/>
                </a:cubicBezTo>
                <a:cubicBezTo>
                  <a:pt x="2940" y="2690"/>
                  <a:pt x="2993" y="2693"/>
                  <a:pt x="3045" y="2693"/>
                </a:cubicBezTo>
                <a:cubicBezTo>
                  <a:pt x="3096" y="2693"/>
                  <a:pt x="3147" y="2690"/>
                  <a:pt x="3199" y="2683"/>
                </a:cubicBezTo>
                <a:cubicBezTo>
                  <a:pt x="3103" y="2636"/>
                  <a:pt x="3004" y="2608"/>
                  <a:pt x="2905" y="2578"/>
                </a:cubicBezTo>
                <a:cubicBezTo>
                  <a:pt x="2850" y="2564"/>
                  <a:pt x="2792" y="2554"/>
                  <a:pt x="2734" y="2540"/>
                </a:cubicBezTo>
                <a:cubicBezTo>
                  <a:pt x="2765" y="2516"/>
                  <a:pt x="2792" y="2493"/>
                  <a:pt x="2823" y="2465"/>
                </a:cubicBezTo>
                <a:cubicBezTo>
                  <a:pt x="3014" y="2298"/>
                  <a:pt x="3205" y="2130"/>
                  <a:pt x="3396" y="1960"/>
                </a:cubicBezTo>
                <a:lnTo>
                  <a:pt x="3403" y="1963"/>
                </a:lnTo>
                <a:cubicBezTo>
                  <a:pt x="3522" y="1987"/>
                  <a:pt x="3640" y="2005"/>
                  <a:pt x="3764" y="2005"/>
                </a:cubicBezTo>
                <a:cubicBezTo>
                  <a:pt x="3797" y="2005"/>
                  <a:pt x="3830" y="2004"/>
                  <a:pt x="3864" y="2001"/>
                </a:cubicBezTo>
                <a:cubicBezTo>
                  <a:pt x="3752" y="1935"/>
                  <a:pt x="3632" y="1895"/>
                  <a:pt x="3512" y="1861"/>
                </a:cubicBezTo>
                <a:cubicBezTo>
                  <a:pt x="3744" y="1656"/>
                  <a:pt x="3977" y="1451"/>
                  <a:pt x="4206" y="1246"/>
                </a:cubicBezTo>
                <a:lnTo>
                  <a:pt x="4250" y="1206"/>
                </a:lnTo>
                <a:cubicBezTo>
                  <a:pt x="4332" y="1223"/>
                  <a:pt x="4414" y="1233"/>
                  <a:pt x="4496" y="1243"/>
                </a:cubicBezTo>
                <a:cubicBezTo>
                  <a:pt x="4562" y="1250"/>
                  <a:pt x="4629" y="1253"/>
                  <a:pt x="4697" y="1253"/>
                </a:cubicBezTo>
                <a:cubicBezTo>
                  <a:pt x="4734" y="1253"/>
                  <a:pt x="4772" y="1252"/>
                  <a:pt x="4809" y="1250"/>
                </a:cubicBezTo>
                <a:cubicBezTo>
                  <a:pt x="4714" y="1202"/>
                  <a:pt x="4615" y="1168"/>
                  <a:pt x="4516" y="1141"/>
                </a:cubicBezTo>
                <a:cubicBezTo>
                  <a:pt x="4465" y="1127"/>
                  <a:pt x="4414" y="1113"/>
                  <a:pt x="4366" y="1103"/>
                </a:cubicBezTo>
                <a:lnTo>
                  <a:pt x="4888" y="629"/>
                </a:lnTo>
                <a:cubicBezTo>
                  <a:pt x="5113" y="417"/>
                  <a:pt x="5342" y="212"/>
                  <a:pt x="5564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5" name="Google Shape;1315;p36"/>
          <p:cNvGrpSpPr/>
          <p:nvPr/>
        </p:nvGrpSpPr>
        <p:grpSpPr>
          <a:xfrm>
            <a:off x="1136537" y="962055"/>
            <a:ext cx="2471777" cy="3773341"/>
            <a:chOff x="1136537" y="962055"/>
            <a:chExt cx="2471777" cy="3773341"/>
          </a:xfrm>
        </p:grpSpPr>
        <p:sp>
          <p:nvSpPr>
            <p:cNvPr id="1316" name="Google Shape;1316;p36"/>
            <p:cNvSpPr/>
            <p:nvPr/>
          </p:nvSpPr>
          <p:spPr>
            <a:xfrm>
              <a:off x="1136537" y="962055"/>
              <a:ext cx="2471777" cy="369034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1638421" y="4703298"/>
              <a:ext cx="202605" cy="32098"/>
            </a:xfrm>
            <a:custGeom>
              <a:avLst/>
              <a:gdLst/>
              <a:ahLst/>
              <a:cxnLst/>
              <a:rect l="l" t="t" r="r" b="b"/>
              <a:pathLst>
                <a:path w="3175" h="503" extrusionOk="0">
                  <a:moveTo>
                    <a:pt x="1587" y="0"/>
                  </a:moveTo>
                  <a:cubicBezTo>
                    <a:pt x="710" y="0"/>
                    <a:pt x="0" y="113"/>
                    <a:pt x="0" y="249"/>
                  </a:cubicBezTo>
                  <a:cubicBezTo>
                    <a:pt x="0" y="389"/>
                    <a:pt x="710" y="503"/>
                    <a:pt x="1587" y="503"/>
                  </a:cubicBezTo>
                  <a:cubicBezTo>
                    <a:pt x="2461" y="503"/>
                    <a:pt x="3175" y="389"/>
                    <a:pt x="3175" y="249"/>
                  </a:cubicBezTo>
                  <a:cubicBezTo>
                    <a:pt x="3175" y="113"/>
                    <a:pt x="2461" y="0"/>
                    <a:pt x="1587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8" name="Google Shape;1318;p36"/>
          <p:cNvSpPr/>
          <p:nvPr/>
        </p:nvSpPr>
        <p:spPr>
          <a:xfrm>
            <a:off x="2002151" y="4138241"/>
            <a:ext cx="192139" cy="523964"/>
          </a:xfrm>
          <a:custGeom>
            <a:avLst/>
            <a:gdLst/>
            <a:ahLst/>
            <a:cxnLst/>
            <a:rect l="l" t="t" r="r" b="b"/>
            <a:pathLst>
              <a:path w="3011" h="8211" extrusionOk="0">
                <a:moveTo>
                  <a:pt x="861" y="1"/>
                </a:moveTo>
                <a:cubicBezTo>
                  <a:pt x="772" y="1"/>
                  <a:pt x="692" y="78"/>
                  <a:pt x="626" y="246"/>
                </a:cubicBezTo>
                <a:cubicBezTo>
                  <a:pt x="1" y="1830"/>
                  <a:pt x="1899" y="8142"/>
                  <a:pt x="1888" y="8211"/>
                </a:cubicBezTo>
                <a:lnTo>
                  <a:pt x="2049" y="8159"/>
                </a:lnTo>
                <a:cubicBezTo>
                  <a:pt x="3010" y="5462"/>
                  <a:pt x="1612" y="1"/>
                  <a:pt x="861" y="1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36"/>
          <p:cNvSpPr/>
          <p:nvPr/>
        </p:nvSpPr>
        <p:spPr>
          <a:xfrm>
            <a:off x="2042034" y="4155215"/>
            <a:ext cx="96548" cy="471000"/>
          </a:xfrm>
          <a:custGeom>
            <a:avLst/>
            <a:gdLst/>
            <a:ahLst/>
            <a:cxnLst/>
            <a:rect l="l" t="t" r="r" b="b"/>
            <a:pathLst>
              <a:path w="1513" h="7381" extrusionOk="0">
                <a:moveTo>
                  <a:pt x="209" y="1"/>
                </a:moveTo>
                <a:lnTo>
                  <a:pt x="209" y="1"/>
                </a:lnTo>
                <a:cubicBezTo>
                  <a:pt x="243" y="308"/>
                  <a:pt x="287" y="619"/>
                  <a:pt x="325" y="926"/>
                </a:cubicBezTo>
                <a:lnTo>
                  <a:pt x="431" y="1680"/>
                </a:lnTo>
                <a:cubicBezTo>
                  <a:pt x="373" y="1639"/>
                  <a:pt x="318" y="1598"/>
                  <a:pt x="256" y="1561"/>
                </a:cubicBezTo>
                <a:cubicBezTo>
                  <a:pt x="174" y="1510"/>
                  <a:pt x="92" y="1462"/>
                  <a:pt x="1" y="1421"/>
                </a:cubicBezTo>
                <a:lnTo>
                  <a:pt x="1" y="1421"/>
                </a:lnTo>
                <a:cubicBezTo>
                  <a:pt x="59" y="1503"/>
                  <a:pt x="127" y="1571"/>
                  <a:pt x="198" y="1639"/>
                </a:cubicBezTo>
                <a:cubicBezTo>
                  <a:pt x="267" y="1704"/>
                  <a:pt x="341" y="1769"/>
                  <a:pt x="417" y="1827"/>
                </a:cubicBezTo>
                <a:lnTo>
                  <a:pt x="455" y="1858"/>
                </a:lnTo>
                <a:cubicBezTo>
                  <a:pt x="495" y="2151"/>
                  <a:pt x="540" y="2445"/>
                  <a:pt x="584" y="2739"/>
                </a:cubicBezTo>
                <a:cubicBezTo>
                  <a:pt x="550" y="2722"/>
                  <a:pt x="516" y="2704"/>
                  <a:pt x="482" y="2691"/>
                </a:cubicBezTo>
                <a:cubicBezTo>
                  <a:pt x="396" y="2657"/>
                  <a:pt x="311" y="2626"/>
                  <a:pt x="219" y="2605"/>
                </a:cubicBezTo>
                <a:lnTo>
                  <a:pt x="219" y="2605"/>
                </a:lnTo>
                <a:cubicBezTo>
                  <a:pt x="284" y="2673"/>
                  <a:pt x="355" y="2732"/>
                  <a:pt x="431" y="2783"/>
                </a:cubicBezTo>
                <a:cubicBezTo>
                  <a:pt x="489" y="2821"/>
                  <a:pt x="546" y="2858"/>
                  <a:pt x="608" y="2889"/>
                </a:cubicBezTo>
                <a:cubicBezTo>
                  <a:pt x="649" y="3158"/>
                  <a:pt x="690" y="3428"/>
                  <a:pt x="731" y="3697"/>
                </a:cubicBezTo>
                <a:cubicBezTo>
                  <a:pt x="741" y="3746"/>
                  <a:pt x="748" y="3790"/>
                  <a:pt x="755" y="3834"/>
                </a:cubicBezTo>
                <a:cubicBezTo>
                  <a:pt x="649" y="3793"/>
                  <a:pt x="543" y="3756"/>
                  <a:pt x="427" y="3732"/>
                </a:cubicBezTo>
                <a:lnTo>
                  <a:pt x="427" y="3732"/>
                </a:lnTo>
                <a:cubicBezTo>
                  <a:pt x="536" y="3831"/>
                  <a:pt x="656" y="3910"/>
                  <a:pt x="779" y="3978"/>
                </a:cubicBezTo>
                <a:cubicBezTo>
                  <a:pt x="833" y="4316"/>
                  <a:pt x="891" y="4657"/>
                  <a:pt x="949" y="4995"/>
                </a:cubicBezTo>
                <a:cubicBezTo>
                  <a:pt x="826" y="4926"/>
                  <a:pt x="697" y="4862"/>
                  <a:pt x="557" y="4817"/>
                </a:cubicBezTo>
                <a:lnTo>
                  <a:pt x="557" y="4817"/>
                </a:lnTo>
                <a:cubicBezTo>
                  <a:pt x="683" y="4954"/>
                  <a:pt x="826" y="5060"/>
                  <a:pt x="976" y="5159"/>
                </a:cubicBezTo>
                <a:cubicBezTo>
                  <a:pt x="997" y="5288"/>
                  <a:pt x="1017" y="5415"/>
                  <a:pt x="1042" y="5541"/>
                </a:cubicBezTo>
                <a:cubicBezTo>
                  <a:pt x="1072" y="5715"/>
                  <a:pt x="1103" y="5889"/>
                  <a:pt x="1134" y="6060"/>
                </a:cubicBezTo>
                <a:cubicBezTo>
                  <a:pt x="1072" y="6029"/>
                  <a:pt x="1008" y="6002"/>
                  <a:pt x="940" y="5985"/>
                </a:cubicBezTo>
                <a:lnTo>
                  <a:pt x="940" y="5985"/>
                </a:lnTo>
                <a:cubicBezTo>
                  <a:pt x="1001" y="6070"/>
                  <a:pt x="1079" y="6139"/>
                  <a:pt x="1157" y="6200"/>
                </a:cubicBezTo>
                <a:lnTo>
                  <a:pt x="1161" y="6204"/>
                </a:lnTo>
                <a:cubicBezTo>
                  <a:pt x="1233" y="6596"/>
                  <a:pt x="1304" y="6988"/>
                  <a:pt x="1386" y="7381"/>
                </a:cubicBezTo>
                <a:lnTo>
                  <a:pt x="1267" y="6456"/>
                </a:lnTo>
                <a:lnTo>
                  <a:pt x="1233" y="6193"/>
                </a:lnTo>
                <a:lnTo>
                  <a:pt x="1236" y="6186"/>
                </a:lnTo>
                <a:cubicBezTo>
                  <a:pt x="1298" y="6111"/>
                  <a:pt x="1352" y="6032"/>
                  <a:pt x="1400" y="5947"/>
                </a:cubicBezTo>
                <a:cubicBezTo>
                  <a:pt x="1447" y="5862"/>
                  <a:pt x="1488" y="5773"/>
                  <a:pt x="1513" y="5674"/>
                </a:cubicBezTo>
                <a:lnTo>
                  <a:pt x="1513" y="5674"/>
                </a:lnTo>
                <a:cubicBezTo>
                  <a:pt x="1431" y="5736"/>
                  <a:pt x="1366" y="5807"/>
                  <a:pt x="1301" y="5882"/>
                </a:cubicBezTo>
                <a:cubicBezTo>
                  <a:pt x="1267" y="5923"/>
                  <a:pt x="1236" y="5968"/>
                  <a:pt x="1206" y="6012"/>
                </a:cubicBezTo>
                <a:lnTo>
                  <a:pt x="1140" y="5531"/>
                </a:lnTo>
                <a:cubicBezTo>
                  <a:pt x="1120" y="5402"/>
                  <a:pt x="1099" y="5271"/>
                  <a:pt x="1083" y="5145"/>
                </a:cubicBezTo>
                <a:cubicBezTo>
                  <a:pt x="1137" y="5074"/>
                  <a:pt x="1192" y="4998"/>
                  <a:pt x="1243" y="4920"/>
                </a:cubicBezTo>
                <a:cubicBezTo>
                  <a:pt x="1294" y="4838"/>
                  <a:pt x="1342" y="4753"/>
                  <a:pt x="1379" y="4660"/>
                </a:cubicBezTo>
                <a:lnTo>
                  <a:pt x="1379" y="4660"/>
                </a:lnTo>
                <a:cubicBezTo>
                  <a:pt x="1298" y="4718"/>
                  <a:pt x="1226" y="4787"/>
                  <a:pt x="1161" y="4855"/>
                </a:cubicBezTo>
                <a:cubicBezTo>
                  <a:pt x="1124" y="4893"/>
                  <a:pt x="1089" y="4930"/>
                  <a:pt x="1055" y="4971"/>
                </a:cubicBezTo>
                <a:cubicBezTo>
                  <a:pt x="1004" y="4633"/>
                  <a:pt x="953" y="4296"/>
                  <a:pt x="902" y="3960"/>
                </a:cubicBezTo>
                <a:cubicBezTo>
                  <a:pt x="967" y="3892"/>
                  <a:pt x="1028" y="3824"/>
                  <a:pt x="1086" y="3749"/>
                </a:cubicBezTo>
                <a:cubicBezTo>
                  <a:pt x="1148" y="3667"/>
                  <a:pt x="1206" y="3585"/>
                  <a:pt x="1253" y="3486"/>
                </a:cubicBezTo>
                <a:lnTo>
                  <a:pt x="1253" y="3486"/>
                </a:lnTo>
                <a:cubicBezTo>
                  <a:pt x="1157" y="3541"/>
                  <a:pt x="1079" y="3606"/>
                  <a:pt x="1004" y="3674"/>
                </a:cubicBezTo>
                <a:cubicBezTo>
                  <a:pt x="960" y="3715"/>
                  <a:pt x="919" y="3756"/>
                  <a:pt x="878" y="3797"/>
                </a:cubicBezTo>
                <a:cubicBezTo>
                  <a:pt x="871" y="3759"/>
                  <a:pt x="867" y="3722"/>
                  <a:pt x="861" y="3681"/>
                </a:cubicBezTo>
                <a:cubicBezTo>
                  <a:pt x="817" y="3428"/>
                  <a:pt x="776" y="3172"/>
                  <a:pt x="735" y="2916"/>
                </a:cubicBezTo>
                <a:lnTo>
                  <a:pt x="741" y="2913"/>
                </a:lnTo>
                <a:cubicBezTo>
                  <a:pt x="847" y="2804"/>
                  <a:pt x="946" y="2687"/>
                  <a:pt x="1017" y="2547"/>
                </a:cubicBezTo>
                <a:lnTo>
                  <a:pt x="1017" y="2547"/>
                </a:lnTo>
                <a:cubicBezTo>
                  <a:pt x="902" y="2605"/>
                  <a:pt x="803" y="2684"/>
                  <a:pt x="710" y="2766"/>
                </a:cubicBezTo>
                <a:cubicBezTo>
                  <a:pt x="659" y="2455"/>
                  <a:pt x="608" y="2148"/>
                  <a:pt x="554" y="1838"/>
                </a:cubicBezTo>
                <a:lnTo>
                  <a:pt x="543" y="1780"/>
                </a:lnTo>
                <a:cubicBezTo>
                  <a:pt x="598" y="1718"/>
                  <a:pt x="653" y="1657"/>
                  <a:pt x="704" y="1592"/>
                </a:cubicBezTo>
                <a:cubicBezTo>
                  <a:pt x="768" y="1510"/>
                  <a:pt x="830" y="1424"/>
                  <a:pt x="878" y="1332"/>
                </a:cubicBezTo>
                <a:lnTo>
                  <a:pt x="878" y="1332"/>
                </a:lnTo>
                <a:cubicBezTo>
                  <a:pt x="789" y="1387"/>
                  <a:pt x="707" y="1452"/>
                  <a:pt x="628" y="1520"/>
                </a:cubicBezTo>
                <a:cubicBezTo>
                  <a:pt x="591" y="1554"/>
                  <a:pt x="550" y="1588"/>
                  <a:pt x="513" y="1626"/>
                </a:cubicBezTo>
                <a:lnTo>
                  <a:pt x="387" y="919"/>
                </a:lnTo>
                <a:cubicBezTo>
                  <a:pt x="328" y="612"/>
                  <a:pt x="273" y="305"/>
                  <a:pt x="209" y="1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36"/>
          <p:cNvSpPr/>
          <p:nvPr/>
        </p:nvSpPr>
        <p:spPr>
          <a:xfrm>
            <a:off x="2013892" y="4432798"/>
            <a:ext cx="148556" cy="228576"/>
          </a:xfrm>
          <a:custGeom>
            <a:avLst/>
            <a:gdLst/>
            <a:ahLst/>
            <a:cxnLst/>
            <a:rect l="l" t="t" r="r" b="b"/>
            <a:pathLst>
              <a:path w="2328" h="3582" extrusionOk="0">
                <a:moveTo>
                  <a:pt x="648" y="0"/>
                </a:moveTo>
                <a:cubicBezTo>
                  <a:pt x="579" y="0"/>
                  <a:pt x="508" y="23"/>
                  <a:pt x="438" y="72"/>
                </a:cubicBezTo>
                <a:cubicBezTo>
                  <a:pt x="12" y="368"/>
                  <a:pt x="1" y="2471"/>
                  <a:pt x="1291" y="3454"/>
                </a:cubicBezTo>
                <a:cubicBezTo>
                  <a:pt x="1406" y="3542"/>
                  <a:pt x="1502" y="3582"/>
                  <a:pt x="1580" y="3582"/>
                </a:cubicBezTo>
                <a:cubicBezTo>
                  <a:pt x="2328" y="3582"/>
                  <a:pt x="1527" y="0"/>
                  <a:pt x="648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36"/>
          <p:cNvSpPr/>
          <p:nvPr/>
        </p:nvSpPr>
        <p:spPr>
          <a:xfrm>
            <a:off x="2025889" y="4442753"/>
            <a:ext cx="80659" cy="199861"/>
          </a:xfrm>
          <a:custGeom>
            <a:avLst/>
            <a:gdLst/>
            <a:ahLst/>
            <a:cxnLst/>
            <a:rect l="l" t="t" r="r" b="b"/>
            <a:pathLst>
              <a:path w="1264" h="3132" extrusionOk="0">
                <a:moveTo>
                  <a:pt x="895" y="554"/>
                </a:moveTo>
                <a:cubicBezTo>
                  <a:pt x="895" y="554"/>
                  <a:pt x="895" y="554"/>
                  <a:pt x="895" y="554"/>
                </a:cubicBezTo>
                <a:lnTo>
                  <a:pt x="895" y="554"/>
                </a:lnTo>
                <a:cubicBezTo>
                  <a:pt x="895" y="554"/>
                  <a:pt x="895" y="554"/>
                  <a:pt x="895" y="554"/>
                </a:cubicBezTo>
                <a:close/>
                <a:moveTo>
                  <a:pt x="318" y="1"/>
                </a:moveTo>
                <a:lnTo>
                  <a:pt x="318" y="1"/>
                </a:lnTo>
                <a:cubicBezTo>
                  <a:pt x="353" y="267"/>
                  <a:pt x="424" y="530"/>
                  <a:pt x="485" y="793"/>
                </a:cubicBezTo>
                <a:cubicBezTo>
                  <a:pt x="550" y="1059"/>
                  <a:pt x="619" y="1318"/>
                  <a:pt x="690" y="1581"/>
                </a:cubicBezTo>
                <a:cubicBezTo>
                  <a:pt x="694" y="1581"/>
                  <a:pt x="694" y="1585"/>
                  <a:pt x="694" y="1588"/>
                </a:cubicBezTo>
                <a:cubicBezTo>
                  <a:pt x="599" y="1510"/>
                  <a:pt x="499" y="1431"/>
                  <a:pt x="400" y="1356"/>
                </a:cubicBezTo>
                <a:cubicBezTo>
                  <a:pt x="271" y="1254"/>
                  <a:pt x="137" y="1154"/>
                  <a:pt x="0" y="1059"/>
                </a:cubicBezTo>
                <a:lnTo>
                  <a:pt x="0" y="1059"/>
                </a:lnTo>
                <a:cubicBezTo>
                  <a:pt x="120" y="1175"/>
                  <a:pt x="240" y="1288"/>
                  <a:pt x="363" y="1397"/>
                </a:cubicBezTo>
                <a:cubicBezTo>
                  <a:pt x="482" y="1506"/>
                  <a:pt x="608" y="1612"/>
                  <a:pt x="731" y="1715"/>
                </a:cubicBezTo>
                <a:cubicBezTo>
                  <a:pt x="769" y="1851"/>
                  <a:pt x="807" y="1988"/>
                  <a:pt x="848" y="2120"/>
                </a:cubicBezTo>
                <a:cubicBezTo>
                  <a:pt x="612" y="1991"/>
                  <a:pt x="369" y="1868"/>
                  <a:pt x="120" y="1759"/>
                </a:cubicBezTo>
                <a:lnTo>
                  <a:pt x="120" y="1759"/>
                </a:lnTo>
                <a:cubicBezTo>
                  <a:pt x="366" y="1929"/>
                  <a:pt x="622" y="2079"/>
                  <a:pt x="878" y="2227"/>
                </a:cubicBezTo>
                <a:cubicBezTo>
                  <a:pt x="892" y="2271"/>
                  <a:pt x="906" y="2315"/>
                  <a:pt x="919" y="2360"/>
                </a:cubicBezTo>
                <a:lnTo>
                  <a:pt x="1038" y="2749"/>
                </a:lnTo>
                <a:cubicBezTo>
                  <a:pt x="1083" y="2875"/>
                  <a:pt x="1120" y="3005"/>
                  <a:pt x="1168" y="3131"/>
                </a:cubicBezTo>
                <a:cubicBezTo>
                  <a:pt x="1138" y="3001"/>
                  <a:pt x="1106" y="2868"/>
                  <a:pt x="1076" y="2739"/>
                </a:cubicBezTo>
                <a:lnTo>
                  <a:pt x="977" y="2342"/>
                </a:lnTo>
                <a:cubicBezTo>
                  <a:pt x="963" y="2298"/>
                  <a:pt x="953" y="2254"/>
                  <a:pt x="939" y="2210"/>
                </a:cubicBezTo>
                <a:cubicBezTo>
                  <a:pt x="1001" y="2063"/>
                  <a:pt x="1059" y="1916"/>
                  <a:pt x="1114" y="1769"/>
                </a:cubicBezTo>
                <a:cubicBezTo>
                  <a:pt x="1141" y="1694"/>
                  <a:pt x="1168" y="1619"/>
                  <a:pt x="1193" y="1544"/>
                </a:cubicBezTo>
                <a:cubicBezTo>
                  <a:pt x="1216" y="1469"/>
                  <a:pt x="1243" y="1397"/>
                  <a:pt x="1264" y="1322"/>
                </a:cubicBezTo>
                <a:lnTo>
                  <a:pt x="1264" y="1322"/>
                </a:lnTo>
                <a:cubicBezTo>
                  <a:pt x="1226" y="1390"/>
                  <a:pt x="1193" y="1465"/>
                  <a:pt x="1155" y="1534"/>
                </a:cubicBezTo>
                <a:cubicBezTo>
                  <a:pt x="1120" y="1605"/>
                  <a:pt x="1086" y="1677"/>
                  <a:pt x="1056" y="1748"/>
                </a:cubicBezTo>
                <a:cubicBezTo>
                  <a:pt x="1004" y="1861"/>
                  <a:pt x="957" y="1974"/>
                  <a:pt x="909" y="2087"/>
                </a:cubicBezTo>
                <a:cubicBezTo>
                  <a:pt x="875" y="1953"/>
                  <a:pt x="837" y="1820"/>
                  <a:pt x="803" y="1690"/>
                </a:cubicBezTo>
                <a:lnTo>
                  <a:pt x="840" y="1124"/>
                </a:lnTo>
                <a:cubicBezTo>
                  <a:pt x="844" y="1028"/>
                  <a:pt x="851" y="932"/>
                  <a:pt x="857" y="837"/>
                </a:cubicBezTo>
                <a:cubicBezTo>
                  <a:pt x="861" y="789"/>
                  <a:pt x="865" y="741"/>
                  <a:pt x="868" y="694"/>
                </a:cubicBezTo>
                <a:cubicBezTo>
                  <a:pt x="871" y="670"/>
                  <a:pt x="875" y="646"/>
                  <a:pt x="878" y="622"/>
                </a:cubicBezTo>
                <a:cubicBezTo>
                  <a:pt x="881" y="598"/>
                  <a:pt x="881" y="571"/>
                  <a:pt x="895" y="554"/>
                </a:cubicBezTo>
                <a:lnTo>
                  <a:pt x="895" y="554"/>
                </a:lnTo>
                <a:cubicBezTo>
                  <a:pt x="865" y="592"/>
                  <a:pt x="861" y="643"/>
                  <a:pt x="848" y="691"/>
                </a:cubicBezTo>
                <a:cubicBezTo>
                  <a:pt x="837" y="735"/>
                  <a:pt x="827" y="782"/>
                  <a:pt x="820" y="830"/>
                </a:cubicBezTo>
                <a:cubicBezTo>
                  <a:pt x="803" y="926"/>
                  <a:pt x="789" y="1022"/>
                  <a:pt x="779" y="1117"/>
                </a:cubicBezTo>
                <a:cubicBezTo>
                  <a:pt x="762" y="1236"/>
                  <a:pt x="752" y="1353"/>
                  <a:pt x="742" y="1472"/>
                </a:cubicBezTo>
                <a:cubicBezTo>
                  <a:pt x="676" y="1240"/>
                  <a:pt x="612" y="1008"/>
                  <a:pt x="544" y="779"/>
                </a:cubicBezTo>
                <a:lnTo>
                  <a:pt x="427" y="390"/>
                </a:lnTo>
                <a:cubicBezTo>
                  <a:pt x="390" y="261"/>
                  <a:pt x="345" y="130"/>
                  <a:pt x="318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36"/>
          <p:cNvSpPr/>
          <p:nvPr/>
        </p:nvSpPr>
        <p:spPr>
          <a:xfrm>
            <a:off x="1621383" y="2856447"/>
            <a:ext cx="56921" cy="118500"/>
          </a:xfrm>
          <a:custGeom>
            <a:avLst/>
            <a:gdLst/>
            <a:ahLst/>
            <a:cxnLst/>
            <a:rect l="l" t="t" r="r" b="b"/>
            <a:pathLst>
              <a:path w="892" h="1857" extrusionOk="0">
                <a:moveTo>
                  <a:pt x="350" y="1"/>
                </a:moveTo>
                <a:cubicBezTo>
                  <a:pt x="333" y="1"/>
                  <a:pt x="315" y="2"/>
                  <a:pt x="297" y="5"/>
                </a:cubicBezTo>
                <a:cubicBezTo>
                  <a:pt x="117" y="36"/>
                  <a:pt x="1" y="214"/>
                  <a:pt x="31" y="408"/>
                </a:cubicBezTo>
                <a:lnTo>
                  <a:pt x="206" y="1558"/>
                </a:lnTo>
                <a:cubicBezTo>
                  <a:pt x="237" y="1734"/>
                  <a:pt x="381" y="1857"/>
                  <a:pt x="540" y="1857"/>
                </a:cubicBezTo>
                <a:cubicBezTo>
                  <a:pt x="557" y="1857"/>
                  <a:pt x="574" y="1855"/>
                  <a:pt x="592" y="1852"/>
                </a:cubicBezTo>
                <a:cubicBezTo>
                  <a:pt x="773" y="1821"/>
                  <a:pt x="891" y="1640"/>
                  <a:pt x="858" y="1449"/>
                </a:cubicBezTo>
                <a:lnTo>
                  <a:pt x="683" y="296"/>
                </a:lnTo>
                <a:cubicBezTo>
                  <a:pt x="653" y="123"/>
                  <a:pt x="511" y="1"/>
                  <a:pt x="350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36"/>
          <p:cNvSpPr/>
          <p:nvPr/>
        </p:nvSpPr>
        <p:spPr>
          <a:xfrm>
            <a:off x="1561080" y="2873548"/>
            <a:ext cx="90422" cy="105737"/>
          </a:xfrm>
          <a:custGeom>
            <a:avLst/>
            <a:gdLst/>
            <a:ahLst/>
            <a:cxnLst/>
            <a:rect l="l" t="t" r="r" b="b"/>
            <a:pathLst>
              <a:path w="1417" h="1657" extrusionOk="0">
                <a:moveTo>
                  <a:pt x="361" y="0"/>
                </a:moveTo>
                <a:cubicBezTo>
                  <a:pt x="297" y="0"/>
                  <a:pt x="233" y="19"/>
                  <a:pt x="177" y="58"/>
                </a:cubicBezTo>
                <a:cubicBezTo>
                  <a:pt x="31" y="164"/>
                  <a:pt x="0" y="376"/>
                  <a:pt x="113" y="536"/>
                </a:cubicBezTo>
                <a:lnTo>
                  <a:pt x="765" y="1502"/>
                </a:lnTo>
                <a:cubicBezTo>
                  <a:pt x="836" y="1603"/>
                  <a:pt x="947" y="1657"/>
                  <a:pt x="1056" y="1657"/>
                </a:cubicBezTo>
                <a:cubicBezTo>
                  <a:pt x="1120" y="1657"/>
                  <a:pt x="1184" y="1639"/>
                  <a:pt x="1239" y="1601"/>
                </a:cubicBezTo>
                <a:cubicBezTo>
                  <a:pt x="1386" y="1495"/>
                  <a:pt x="1417" y="1280"/>
                  <a:pt x="1304" y="1120"/>
                </a:cubicBezTo>
                <a:lnTo>
                  <a:pt x="653" y="154"/>
                </a:lnTo>
                <a:cubicBezTo>
                  <a:pt x="581" y="55"/>
                  <a:pt x="471" y="0"/>
                  <a:pt x="361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36"/>
          <p:cNvSpPr/>
          <p:nvPr/>
        </p:nvSpPr>
        <p:spPr>
          <a:xfrm>
            <a:off x="1526877" y="2910878"/>
            <a:ext cx="105674" cy="92081"/>
          </a:xfrm>
          <a:custGeom>
            <a:avLst/>
            <a:gdLst/>
            <a:ahLst/>
            <a:cxnLst/>
            <a:rect l="l" t="t" r="r" b="b"/>
            <a:pathLst>
              <a:path w="1656" h="1443" extrusionOk="0">
                <a:moveTo>
                  <a:pt x="366" y="0"/>
                </a:moveTo>
                <a:cubicBezTo>
                  <a:pt x="271" y="0"/>
                  <a:pt x="179" y="39"/>
                  <a:pt x="116" y="115"/>
                </a:cubicBezTo>
                <a:cubicBezTo>
                  <a:pt x="1" y="255"/>
                  <a:pt x="24" y="470"/>
                  <a:pt x="174" y="593"/>
                </a:cubicBezTo>
                <a:lnTo>
                  <a:pt x="1058" y="1357"/>
                </a:lnTo>
                <a:cubicBezTo>
                  <a:pt x="1126" y="1414"/>
                  <a:pt x="1209" y="1443"/>
                  <a:pt x="1291" y="1443"/>
                </a:cubicBezTo>
                <a:cubicBezTo>
                  <a:pt x="1385" y="1443"/>
                  <a:pt x="1477" y="1404"/>
                  <a:pt x="1540" y="1327"/>
                </a:cubicBezTo>
                <a:cubicBezTo>
                  <a:pt x="1655" y="1187"/>
                  <a:pt x="1628" y="975"/>
                  <a:pt x="1479" y="849"/>
                </a:cubicBezTo>
                <a:lnTo>
                  <a:pt x="598" y="84"/>
                </a:lnTo>
                <a:cubicBezTo>
                  <a:pt x="529" y="28"/>
                  <a:pt x="446" y="0"/>
                  <a:pt x="366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6"/>
          <p:cNvSpPr/>
          <p:nvPr/>
        </p:nvSpPr>
        <p:spPr>
          <a:xfrm>
            <a:off x="1522984" y="2973159"/>
            <a:ext cx="121308" cy="59090"/>
          </a:xfrm>
          <a:custGeom>
            <a:avLst/>
            <a:gdLst/>
            <a:ahLst/>
            <a:cxnLst/>
            <a:rect l="l" t="t" r="r" b="b"/>
            <a:pathLst>
              <a:path w="1901" h="926" extrusionOk="0">
                <a:moveTo>
                  <a:pt x="371" y="1"/>
                </a:moveTo>
                <a:cubicBezTo>
                  <a:pt x="211" y="1"/>
                  <a:pt x="69" y="105"/>
                  <a:pt x="37" y="258"/>
                </a:cubicBezTo>
                <a:cubicBezTo>
                  <a:pt x="0" y="436"/>
                  <a:pt x="123" y="613"/>
                  <a:pt x="314" y="654"/>
                </a:cubicBezTo>
                <a:lnTo>
                  <a:pt x="1450" y="917"/>
                </a:lnTo>
                <a:cubicBezTo>
                  <a:pt x="1477" y="923"/>
                  <a:pt x="1503" y="926"/>
                  <a:pt x="1530" y="926"/>
                </a:cubicBezTo>
                <a:cubicBezTo>
                  <a:pt x="1690" y="926"/>
                  <a:pt x="1832" y="821"/>
                  <a:pt x="1864" y="668"/>
                </a:cubicBezTo>
                <a:cubicBezTo>
                  <a:pt x="1901" y="490"/>
                  <a:pt x="1778" y="313"/>
                  <a:pt x="1587" y="272"/>
                </a:cubicBezTo>
                <a:lnTo>
                  <a:pt x="451" y="9"/>
                </a:lnTo>
                <a:cubicBezTo>
                  <a:pt x="424" y="4"/>
                  <a:pt x="397" y="1"/>
                  <a:pt x="3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36"/>
          <p:cNvSpPr/>
          <p:nvPr/>
        </p:nvSpPr>
        <p:spPr>
          <a:xfrm>
            <a:off x="1652332" y="2898563"/>
            <a:ext cx="95017" cy="107715"/>
          </a:xfrm>
          <a:custGeom>
            <a:avLst/>
            <a:gdLst/>
            <a:ahLst/>
            <a:cxnLst/>
            <a:rect l="l" t="t" r="r" b="b"/>
            <a:pathLst>
              <a:path w="1489" h="1688" extrusionOk="0">
                <a:moveTo>
                  <a:pt x="1045" y="0"/>
                </a:moveTo>
                <a:cubicBezTo>
                  <a:pt x="920" y="0"/>
                  <a:pt x="797" y="61"/>
                  <a:pt x="724" y="175"/>
                </a:cubicBezTo>
                <a:lnTo>
                  <a:pt x="120" y="1086"/>
                </a:lnTo>
                <a:cubicBezTo>
                  <a:pt x="1" y="1264"/>
                  <a:pt x="52" y="1506"/>
                  <a:pt x="229" y="1622"/>
                </a:cubicBezTo>
                <a:cubicBezTo>
                  <a:pt x="295" y="1667"/>
                  <a:pt x="370" y="1688"/>
                  <a:pt x="444" y="1688"/>
                </a:cubicBezTo>
                <a:cubicBezTo>
                  <a:pt x="569" y="1688"/>
                  <a:pt x="693" y="1627"/>
                  <a:pt x="768" y="1513"/>
                </a:cubicBezTo>
                <a:lnTo>
                  <a:pt x="1369" y="602"/>
                </a:lnTo>
                <a:cubicBezTo>
                  <a:pt x="1489" y="424"/>
                  <a:pt x="1441" y="181"/>
                  <a:pt x="1260" y="66"/>
                </a:cubicBezTo>
                <a:cubicBezTo>
                  <a:pt x="1194" y="21"/>
                  <a:pt x="1119" y="0"/>
                  <a:pt x="104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6"/>
          <p:cNvSpPr/>
          <p:nvPr/>
        </p:nvSpPr>
        <p:spPr>
          <a:xfrm>
            <a:off x="1567398" y="2924279"/>
            <a:ext cx="157744" cy="126732"/>
          </a:xfrm>
          <a:custGeom>
            <a:avLst/>
            <a:gdLst/>
            <a:ahLst/>
            <a:cxnLst/>
            <a:rect l="l" t="t" r="r" b="b"/>
            <a:pathLst>
              <a:path w="2472" h="1986" extrusionOk="0">
                <a:moveTo>
                  <a:pt x="1328" y="0"/>
                </a:moveTo>
                <a:cubicBezTo>
                  <a:pt x="1239" y="0"/>
                  <a:pt x="1149" y="21"/>
                  <a:pt x="1066" y="62"/>
                </a:cubicBezTo>
                <a:lnTo>
                  <a:pt x="410" y="390"/>
                </a:lnTo>
                <a:cubicBezTo>
                  <a:pt x="119" y="533"/>
                  <a:pt x="1" y="888"/>
                  <a:pt x="144" y="1182"/>
                </a:cubicBezTo>
                <a:lnTo>
                  <a:pt x="382" y="1656"/>
                </a:lnTo>
                <a:cubicBezTo>
                  <a:pt x="486" y="1864"/>
                  <a:pt x="694" y="1985"/>
                  <a:pt x="911" y="1985"/>
                </a:cubicBezTo>
                <a:cubicBezTo>
                  <a:pt x="999" y="1985"/>
                  <a:pt x="1089" y="1965"/>
                  <a:pt x="1175" y="1922"/>
                </a:cubicBezTo>
                <a:lnTo>
                  <a:pt x="2062" y="1478"/>
                </a:lnTo>
                <a:cubicBezTo>
                  <a:pt x="2356" y="1335"/>
                  <a:pt x="2471" y="980"/>
                  <a:pt x="2328" y="687"/>
                </a:cubicBezTo>
                <a:cubicBezTo>
                  <a:pt x="2287" y="608"/>
                  <a:pt x="2229" y="536"/>
                  <a:pt x="2158" y="482"/>
                </a:cubicBezTo>
                <a:lnTo>
                  <a:pt x="1687" y="123"/>
                </a:lnTo>
                <a:cubicBezTo>
                  <a:pt x="1581" y="41"/>
                  <a:pt x="1455" y="0"/>
                  <a:pt x="132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6"/>
          <p:cNvSpPr/>
          <p:nvPr/>
        </p:nvSpPr>
        <p:spPr>
          <a:xfrm>
            <a:off x="1634464" y="3002704"/>
            <a:ext cx="91124" cy="67897"/>
          </a:xfrm>
          <a:custGeom>
            <a:avLst/>
            <a:gdLst/>
            <a:ahLst/>
            <a:cxnLst/>
            <a:rect l="l" t="t" r="r" b="b"/>
            <a:pathLst>
              <a:path w="1428" h="1064" extrusionOk="0">
                <a:moveTo>
                  <a:pt x="922" y="0"/>
                </a:moveTo>
                <a:lnTo>
                  <a:pt x="1" y="697"/>
                </a:lnTo>
                <a:lnTo>
                  <a:pt x="393" y="1062"/>
                </a:lnTo>
                <a:cubicBezTo>
                  <a:pt x="393" y="1062"/>
                  <a:pt x="403" y="1063"/>
                  <a:pt x="421" y="1063"/>
                </a:cubicBezTo>
                <a:cubicBezTo>
                  <a:pt x="494" y="1063"/>
                  <a:pt x="706" y="1046"/>
                  <a:pt x="1025" y="878"/>
                </a:cubicBezTo>
                <a:cubicBezTo>
                  <a:pt x="1428" y="666"/>
                  <a:pt x="1338" y="465"/>
                  <a:pt x="1338" y="465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36"/>
          <p:cNvSpPr/>
          <p:nvPr/>
        </p:nvSpPr>
        <p:spPr>
          <a:xfrm>
            <a:off x="1629870" y="2121394"/>
            <a:ext cx="1581976" cy="1567873"/>
          </a:xfrm>
          <a:custGeom>
            <a:avLst/>
            <a:gdLst/>
            <a:ahLst/>
            <a:cxnLst/>
            <a:rect l="l" t="t" r="r" b="b"/>
            <a:pathLst>
              <a:path w="24791" h="24570" extrusionOk="0">
                <a:moveTo>
                  <a:pt x="20783" y="0"/>
                </a:moveTo>
                <a:cubicBezTo>
                  <a:pt x="20264" y="5786"/>
                  <a:pt x="12734" y="10090"/>
                  <a:pt x="11368" y="10391"/>
                </a:cubicBezTo>
                <a:cubicBezTo>
                  <a:pt x="11368" y="10391"/>
                  <a:pt x="10340" y="10766"/>
                  <a:pt x="9231" y="11654"/>
                </a:cubicBezTo>
                <a:cubicBezTo>
                  <a:pt x="8199" y="12479"/>
                  <a:pt x="5482" y="14409"/>
                  <a:pt x="3701" y="14409"/>
                </a:cubicBezTo>
                <a:cubicBezTo>
                  <a:pt x="3574" y="14409"/>
                  <a:pt x="3452" y="14399"/>
                  <a:pt x="3336" y="14378"/>
                </a:cubicBezTo>
                <a:cubicBezTo>
                  <a:pt x="2305" y="14197"/>
                  <a:pt x="1741" y="14033"/>
                  <a:pt x="1455" y="13931"/>
                </a:cubicBezTo>
                <a:cubicBezTo>
                  <a:pt x="1432" y="13923"/>
                  <a:pt x="1409" y="13919"/>
                  <a:pt x="1387" y="13919"/>
                </a:cubicBezTo>
                <a:cubicBezTo>
                  <a:pt x="1296" y="13919"/>
                  <a:pt x="1217" y="13982"/>
                  <a:pt x="1193" y="14078"/>
                </a:cubicBezTo>
                <a:cubicBezTo>
                  <a:pt x="1161" y="14194"/>
                  <a:pt x="1080" y="14323"/>
                  <a:pt x="878" y="14409"/>
                </a:cubicBezTo>
                <a:cubicBezTo>
                  <a:pt x="656" y="14504"/>
                  <a:pt x="438" y="14535"/>
                  <a:pt x="277" y="14542"/>
                </a:cubicBezTo>
                <a:cubicBezTo>
                  <a:pt x="123" y="14549"/>
                  <a:pt x="1" y="14678"/>
                  <a:pt x="8" y="14832"/>
                </a:cubicBezTo>
                <a:cubicBezTo>
                  <a:pt x="38" y="15392"/>
                  <a:pt x="284" y="16600"/>
                  <a:pt x="1762" y="17348"/>
                </a:cubicBezTo>
                <a:cubicBezTo>
                  <a:pt x="3736" y="18344"/>
                  <a:pt x="4114" y="18434"/>
                  <a:pt x="4114" y="18434"/>
                </a:cubicBezTo>
                <a:cubicBezTo>
                  <a:pt x="4114" y="18434"/>
                  <a:pt x="4888" y="17901"/>
                  <a:pt x="5576" y="17901"/>
                </a:cubicBezTo>
                <a:cubicBezTo>
                  <a:pt x="5946" y="17901"/>
                  <a:pt x="6291" y="18055"/>
                  <a:pt x="6477" y="18529"/>
                </a:cubicBezTo>
                <a:cubicBezTo>
                  <a:pt x="7009" y="19888"/>
                  <a:pt x="10635" y="23994"/>
                  <a:pt x="15710" y="24513"/>
                </a:cubicBezTo>
                <a:cubicBezTo>
                  <a:pt x="16083" y="24551"/>
                  <a:pt x="16451" y="24569"/>
                  <a:pt x="16812" y="24569"/>
                </a:cubicBezTo>
                <a:cubicBezTo>
                  <a:pt x="21356" y="24569"/>
                  <a:pt x="24790" y="21718"/>
                  <a:pt x="24312" y="19921"/>
                </a:cubicBezTo>
                <a:cubicBezTo>
                  <a:pt x="23794" y="17980"/>
                  <a:pt x="18459" y="12999"/>
                  <a:pt x="18459" y="12999"/>
                </a:cubicBezTo>
                <a:cubicBezTo>
                  <a:pt x="18459" y="12999"/>
                  <a:pt x="20916" y="10868"/>
                  <a:pt x="22240" y="6769"/>
                </a:cubicBezTo>
                <a:cubicBezTo>
                  <a:pt x="23568" y="2673"/>
                  <a:pt x="22108" y="375"/>
                  <a:pt x="22108" y="375"/>
                </a:cubicBezTo>
                <a:cubicBezTo>
                  <a:pt x="22108" y="375"/>
                  <a:pt x="22015" y="478"/>
                  <a:pt x="21786" y="478"/>
                </a:cubicBezTo>
                <a:cubicBezTo>
                  <a:pt x="21688" y="478"/>
                  <a:pt x="21565" y="459"/>
                  <a:pt x="21415" y="406"/>
                </a:cubicBezTo>
                <a:cubicBezTo>
                  <a:pt x="20909" y="229"/>
                  <a:pt x="20783" y="0"/>
                  <a:pt x="20783" y="0"/>
                </a:cubicBezTo>
                <a:close/>
              </a:path>
            </a:pathLst>
          </a:custGeom>
          <a:solidFill>
            <a:srgbClr val="FF9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36"/>
          <p:cNvSpPr/>
          <p:nvPr/>
        </p:nvSpPr>
        <p:spPr>
          <a:xfrm>
            <a:off x="1767130" y="3288200"/>
            <a:ext cx="1576169" cy="495057"/>
          </a:xfrm>
          <a:custGeom>
            <a:avLst/>
            <a:gdLst/>
            <a:ahLst/>
            <a:cxnLst/>
            <a:rect l="l" t="t" r="r" b="b"/>
            <a:pathLst>
              <a:path w="24700" h="7758" extrusionOk="0">
                <a:moveTo>
                  <a:pt x="6955" y="1"/>
                </a:moveTo>
                <a:cubicBezTo>
                  <a:pt x="4650" y="1"/>
                  <a:pt x="1959" y="776"/>
                  <a:pt x="1871" y="913"/>
                </a:cubicBezTo>
                <a:cubicBezTo>
                  <a:pt x="0" y="3818"/>
                  <a:pt x="6521" y="7078"/>
                  <a:pt x="10781" y="7692"/>
                </a:cubicBezTo>
                <a:cubicBezTo>
                  <a:pt x="11087" y="7736"/>
                  <a:pt x="11421" y="7757"/>
                  <a:pt x="11777" y="7757"/>
                </a:cubicBezTo>
                <a:cubicBezTo>
                  <a:pt x="16392" y="7757"/>
                  <a:pt x="24700" y="4262"/>
                  <a:pt x="22199" y="1876"/>
                </a:cubicBezTo>
                <a:cubicBezTo>
                  <a:pt x="21485" y="1194"/>
                  <a:pt x="20254" y="840"/>
                  <a:pt x="18919" y="840"/>
                </a:cubicBezTo>
                <a:cubicBezTo>
                  <a:pt x="17533" y="840"/>
                  <a:pt x="16035" y="1221"/>
                  <a:pt x="14887" y="2012"/>
                </a:cubicBezTo>
                <a:cubicBezTo>
                  <a:pt x="13286" y="3115"/>
                  <a:pt x="12996" y="4234"/>
                  <a:pt x="12996" y="4234"/>
                </a:cubicBezTo>
                <a:lnTo>
                  <a:pt x="12228" y="2896"/>
                </a:lnTo>
                <a:lnTo>
                  <a:pt x="11296" y="3381"/>
                </a:lnTo>
                <a:lnTo>
                  <a:pt x="10030" y="1118"/>
                </a:lnTo>
                <a:cubicBezTo>
                  <a:pt x="9559" y="274"/>
                  <a:pt x="8325" y="1"/>
                  <a:pt x="6955" y="1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36"/>
          <p:cNvSpPr/>
          <p:nvPr/>
        </p:nvSpPr>
        <p:spPr>
          <a:xfrm>
            <a:off x="2709255" y="2105505"/>
            <a:ext cx="498695" cy="845388"/>
          </a:xfrm>
          <a:custGeom>
            <a:avLst/>
            <a:gdLst/>
            <a:ahLst/>
            <a:cxnLst/>
            <a:rect l="l" t="t" r="r" b="b"/>
            <a:pathLst>
              <a:path w="7815" h="13248" extrusionOk="0">
                <a:moveTo>
                  <a:pt x="5503" y="0"/>
                </a:moveTo>
                <a:lnTo>
                  <a:pt x="5264" y="959"/>
                </a:lnTo>
                <a:cubicBezTo>
                  <a:pt x="5264" y="959"/>
                  <a:pt x="5264" y="959"/>
                  <a:pt x="5265" y="959"/>
                </a:cubicBezTo>
                <a:cubicBezTo>
                  <a:pt x="5390" y="959"/>
                  <a:pt x="6050" y="4052"/>
                  <a:pt x="4476" y="7410"/>
                </a:cubicBezTo>
                <a:cubicBezTo>
                  <a:pt x="3175" y="10182"/>
                  <a:pt x="1483" y="12173"/>
                  <a:pt x="1305" y="12173"/>
                </a:cubicBezTo>
                <a:cubicBezTo>
                  <a:pt x="1304" y="12173"/>
                  <a:pt x="1302" y="12173"/>
                  <a:pt x="1301" y="12173"/>
                </a:cubicBezTo>
                <a:cubicBezTo>
                  <a:pt x="1141" y="12142"/>
                  <a:pt x="0" y="11736"/>
                  <a:pt x="0" y="11736"/>
                </a:cubicBezTo>
                <a:lnTo>
                  <a:pt x="0" y="11736"/>
                </a:lnTo>
                <a:lnTo>
                  <a:pt x="1544" y="13248"/>
                </a:lnTo>
                <a:cubicBezTo>
                  <a:pt x="1544" y="13248"/>
                  <a:pt x="7814" y="9581"/>
                  <a:pt x="7206" y="5660"/>
                </a:cubicBezTo>
                <a:cubicBezTo>
                  <a:pt x="6603" y="1737"/>
                  <a:pt x="5503" y="0"/>
                  <a:pt x="5503" y="0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36"/>
          <p:cNvSpPr/>
          <p:nvPr/>
        </p:nvSpPr>
        <p:spPr>
          <a:xfrm>
            <a:off x="1592221" y="3027974"/>
            <a:ext cx="642464" cy="325444"/>
          </a:xfrm>
          <a:custGeom>
            <a:avLst/>
            <a:gdLst/>
            <a:ahLst/>
            <a:cxnLst/>
            <a:rect l="l" t="t" r="r" b="b"/>
            <a:pathLst>
              <a:path w="10068" h="5100" extrusionOk="0">
                <a:moveTo>
                  <a:pt x="587" y="0"/>
                </a:moveTo>
                <a:lnTo>
                  <a:pt x="587" y="0"/>
                </a:lnTo>
                <a:cubicBezTo>
                  <a:pt x="1" y="1151"/>
                  <a:pt x="403" y="3923"/>
                  <a:pt x="3192" y="4786"/>
                </a:cubicBezTo>
                <a:cubicBezTo>
                  <a:pt x="3909" y="5009"/>
                  <a:pt x="4714" y="5099"/>
                  <a:pt x="5513" y="5099"/>
                </a:cubicBezTo>
                <a:cubicBezTo>
                  <a:pt x="7820" y="5099"/>
                  <a:pt x="10067" y="4344"/>
                  <a:pt x="9941" y="3844"/>
                </a:cubicBezTo>
                <a:cubicBezTo>
                  <a:pt x="9769" y="3181"/>
                  <a:pt x="8256" y="2519"/>
                  <a:pt x="6521" y="2519"/>
                </a:cubicBezTo>
                <a:cubicBezTo>
                  <a:pt x="6494" y="2519"/>
                  <a:pt x="6468" y="2519"/>
                  <a:pt x="6442" y="2519"/>
                </a:cubicBezTo>
                <a:cubicBezTo>
                  <a:pt x="4674" y="2536"/>
                  <a:pt x="5305" y="3461"/>
                  <a:pt x="4923" y="3540"/>
                </a:cubicBezTo>
                <a:cubicBezTo>
                  <a:pt x="4873" y="3551"/>
                  <a:pt x="4818" y="3556"/>
                  <a:pt x="4756" y="3556"/>
                </a:cubicBezTo>
                <a:cubicBezTo>
                  <a:pt x="4342" y="3556"/>
                  <a:pt x="3638" y="3306"/>
                  <a:pt x="2377" y="2653"/>
                </a:cubicBezTo>
                <a:cubicBezTo>
                  <a:pt x="929" y="1902"/>
                  <a:pt x="587" y="0"/>
                  <a:pt x="587" y="0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36"/>
          <p:cNvSpPr/>
          <p:nvPr/>
        </p:nvSpPr>
        <p:spPr>
          <a:xfrm>
            <a:off x="2158172" y="2848406"/>
            <a:ext cx="192586" cy="270054"/>
          </a:xfrm>
          <a:custGeom>
            <a:avLst/>
            <a:gdLst/>
            <a:ahLst/>
            <a:cxnLst/>
            <a:rect l="l" t="t" r="r" b="b"/>
            <a:pathLst>
              <a:path w="3018" h="4232" extrusionOk="0">
                <a:moveTo>
                  <a:pt x="3006" y="1"/>
                </a:moveTo>
                <a:cubicBezTo>
                  <a:pt x="3001" y="1"/>
                  <a:pt x="2992" y="2"/>
                  <a:pt x="2980" y="5"/>
                </a:cubicBezTo>
                <a:cubicBezTo>
                  <a:pt x="2982" y="10"/>
                  <a:pt x="2982" y="17"/>
                  <a:pt x="2981" y="25"/>
                </a:cubicBezTo>
                <a:lnTo>
                  <a:pt x="2981" y="25"/>
                </a:lnTo>
                <a:cubicBezTo>
                  <a:pt x="3008" y="8"/>
                  <a:pt x="3017" y="1"/>
                  <a:pt x="3006" y="1"/>
                </a:cubicBezTo>
                <a:close/>
                <a:moveTo>
                  <a:pt x="2981" y="25"/>
                </a:moveTo>
                <a:cubicBezTo>
                  <a:pt x="2789" y="142"/>
                  <a:pt x="1700" y="701"/>
                  <a:pt x="860" y="2053"/>
                </a:cubicBezTo>
                <a:cubicBezTo>
                  <a:pt x="0" y="3436"/>
                  <a:pt x="54" y="4231"/>
                  <a:pt x="54" y="4231"/>
                </a:cubicBezTo>
                <a:cubicBezTo>
                  <a:pt x="1311" y="1794"/>
                  <a:pt x="2939" y="273"/>
                  <a:pt x="2981" y="25"/>
                </a:cubicBezTo>
                <a:close/>
              </a:path>
            </a:pathLst>
          </a:custGeom>
          <a:solidFill>
            <a:srgbClr val="DB8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36"/>
          <p:cNvSpPr/>
          <p:nvPr/>
        </p:nvSpPr>
        <p:spPr>
          <a:xfrm>
            <a:off x="2562423" y="2121394"/>
            <a:ext cx="532643" cy="829499"/>
          </a:xfrm>
          <a:custGeom>
            <a:avLst/>
            <a:gdLst/>
            <a:ahLst/>
            <a:cxnLst/>
            <a:rect l="l" t="t" r="r" b="b"/>
            <a:pathLst>
              <a:path w="8347" h="12999" extrusionOk="0">
                <a:moveTo>
                  <a:pt x="6169" y="0"/>
                </a:moveTo>
                <a:cubicBezTo>
                  <a:pt x="6162" y="92"/>
                  <a:pt x="6152" y="188"/>
                  <a:pt x="6139" y="279"/>
                </a:cubicBezTo>
                <a:cubicBezTo>
                  <a:pt x="6265" y="266"/>
                  <a:pt x="6377" y="259"/>
                  <a:pt x="6473" y="259"/>
                </a:cubicBezTo>
                <a:cubicBezTo>
                  <a:pt x="6237" y="123"/>
                  <a:pt x="6169" y="0"/>
                  <a:pt x="6169" y="0"/>
                </a:cubicBezTo>
                <a:close/>
                <a:moveTo>
                  <a:pt x="6449" y="2997"/>
                </a:moveTo>
                <a:cubicBezTo>
                  <a:pt x="6473" y="3127"/>
                  <a:pt x="6487" y="3254"/>
                  <a:pt x="6497" y="3380"/>
                </a:cubicBezTo>
                <a:cubicBezTo>
                  <a:pt x="6490" y="3254"/>
                  <a:pt x="6473" y="3127"/>
                  <a:pt x="6449" y="2997"/>
                </a:cubicBezTo>
                <a:close/>
                <a:moveTo>
                  <a:pt x="6869" y="430"/>
                </a:moveTo>
                <a:lnTo>
                  <a:pt x="6869" y="430"/>
                </a:lnTo>
                <a:cubicBezTo>
                  <a:pt x="7104" y="782"/>
                  <a:pt x="7101" y="1580"/>
                  <a:pt x="7094" y="1662"/>
                </a:cubicBezTo>
                <a:cubicBezTo>
                  <a:pt x="7087" y="1765"/>
                  <a:pt x="6623" y="1843"/>
                  <a:pt x="6538" y="1861"/>
                </a:cubicBezTo>
                <a:cubicBezTo>
                  <a:pt x="6452" y="1877"/>
                  <a:pt x="6596" y="2212"/>
                  <a:pt x="6623" y="2355"/>
                </a:cubicBezTo>
                <a:cubicBezTo>
                  <a:pt x="6643" y="2471"/>
                  <a:pt x="6660" y="2584"/>
                  <a:pt x="6397" y="2673"/>
                </a:cubicBezTo>
                <a:cubicBezTo>
                  <a:pt x="6500" y="3011"/>
                  <a:pt x="6569" y="3366"/>
                  <a:pt x="6561" y="3720"/>
                </a:cubicBezTo>
                <a:cubicBezTo>
                  <a:pt x="6561" y="3898"/>
                  <a:pt x="6528" y="4076"/>
                  <a:pt x="6483" y="4250"/>
                </a:cubicBezTo>
                <a:cubicBezTo>
                  <a:pt x="6421" y="4417"/>
                  <a:pt x="6353" y="4581"/>
                  <a:pt x="6244" y="4724"/>
                </a:cubicBezTo>
                <a:cubicBezTo>
                  <a:pt x="6134" y="4875"/>
                  <a:pt x="6005" y="5004"/>
                  <a:pt x="5858" y="5117"/>
                </a:cubicBezTo>
                <a:cubicBezTo>
                  <a:pt x="5885" y="5229"/>
                  <a:pt x="5906" y="5356"/>
                  <a:pt x="5926" y="5499"/>
                </a:cubicBezTo>
                <a:cubicBezTo>
                  <a:pt x="6203" y="7564"/>
                  <a:pt x="1124" y="9882"/>
                  <a:pt x="89" y="10166"/>
                </a:cubicBezTo>
                <a:cubicBezTo>
                  <a:pt x="59" y="10176"/>
                  <a:pt x="28" y="10183"/>
                  <a:pt x="1" y="10193"/>
                </a:cubicBezTo>
                <a:cubicBezTo>
                  <a:pt x="407" y="10384"/>
                  <a:pt x="1270" y="10794"/>
                  <a:pt x="1612" y="11005"/>
                </a:cubicBezTo>
                <a:cubicBezTo>
                  <a:pt x="1915" y="11196"/>
                  <a:pt x="2263" y="11480"/>
                  <a:pt x="2595" y="11774"/>
                </a:cubicBezTo>
                <a:lnTo>
                  <a:pt x="2301" y="11487"/>
                </a:lnTo>
                <a:lnTo>
                  <a:pt x="2301" y="11487"/>
                </a:lnTo>
                <a:cubicBezTo>
                  <a:pt x="2301" y="11487"/>
                  <a:pt x="3442" y="11893"/>
                  <a:pt x="3602" y="11924"/>
                </a:cubicBezTo>
                <a:lnTo>
                  <a:pt x="3605" y="11924"/>
                </a:lnTo>
                <a:cubicBezTo>
                  <a:pt x="3786" y="11924"/>
                  <a:pt x="5476" y="9934"/>
                  <a:pt x="6777" y="7161"/>
                </a:cubicBezTo>
                <a:cubicBezTo>
                  <a:pt x="8346" y="3806"/>
                  <a:pt x="7691" y="710"/>
                  <a:pt x="7565" y="710"/>
                </a:cubicBezTo>
                <a:lnTo>
                  <a:pt x="7568" y="689"/>
                </a:lnTo>
                <a:lnTo>
                  <a:pt x="7207" y="478"/>
                </a:lnTo>
                <a:lnTo>
                  <a:pt x="7172" y="478"/>
                </a:lnTo>
                <a:cubicBezTo>
                  <a:pt x="7091" y="478"/>
                  <a:pt x="6991" y="464"/>
                  <a:pt x="6869" y="430"/>
                </a:cubicBezTo>
                <a:close/>
                <a:moveTo>
                  <a:pt x="3834" y="12989"/>
                </a:moveTo>
                <a:lnTo>
                  <a:pt x="3845" y="12999"/>
                </a:lnTo>
                <a:cubicBezTo>
                  <a:pt x="3845" y="12995"/>
                  <a:pt x="3841" y="12992"/>
                  <a:pt x="3834" y="12989"/>
                </a:cubicBez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36"/>
          <p:cNvSpPr/>
          <p:nvPr/>
        </p:nvSpPr>
        <p:spPr>
          <a:xfrm>
            <a:off x="2709255" y="2165361"/>
            <a:ext cx="385810" cy="785532"/>
          </a:xfrm>
          <a:custGeom>
            <a:avLst/>
            <a:gdLst/>
            <a:ahLst/>
            <a:cxnLst/>
            <a:rect l="l" t="t" r="r" b="b"/>
            <a:pathLst>
              <a:path w="6046" h="12310" extrusionOk="0">
                <a:moveTo>
                  <a:pt x="5267" y="0"/>
                </a:moveTo>
                <a:lnTo>
                  <a:pt x="5264" y="21"/>
                </a:lnTo>
                <a:cubicBezTo>
                  <a:pt x="5390" y="21"/>
                  <a:pt x="6045" y="3117"/>
                  <a:pt x="4476" y="6472"/>
                </a:cubicBezTo>
                <a:cubicBezTo>
                  <a:pt x="3175" y="9245"/>
                  <a:pt x="1485" y="11235"/>
                  <a:pt x="1304" y="11235"/>
                </a:cubicBezTo>
                <a:lnTo>
                  <a:pt x="1301" y="11235"/>
                </a:lnTo>
                <a:cubicBezTo>
                  <a:pt x="1141" y="11204"/>
                  <a:pt x="0" y="10798"/>
                  <a:pt x="0" y="10798"/>
                </a:cubicBezTo>
                <a:lnTo>
                  <a:pt x="0" y="10798"/>
                </a:lnTo>
                <a:lnTo>
                  <a:pt x="294" y="11085"/>
                </a:lnTo>
                <a:cubicBezTo>
                  <a:pt x="909" y="11634"/>
                  <a:pt x="1454" y="12218"/>
                  <a:pt x="1533" y="12300"/>
                </a:cubicBezTo>
                <a:lnTo>
                  <a:pt x="1544" y="12310"/>
                </a:lnTo>
                <a:cubicBezTo>
                  <a:pt x="1544" y="12310"/>
                  <a:pt x="1802" y="12081"/>
                  <a:pt x="2202" y="11638"/>
                </a:cubicBezTo>
                <a:cubicBezTo>
                  <a:pt x="2878" y="10863"/>
                  <a:pt x="3967" y="9391"/>
                  <a:pt x="4971" y="7036"/>
                </a:cubicBezTo>
                <a:cubicBezTo>
                  <a:pt x="6018" y="4578"/>
                  <a:pt x="5896" y="2311"/>
                  <a:pt x="5705" y="1086"/>
                </a:cubicBezTo>
                <a:cubicBezTo>
                  <a:pt x="5650" y="844"/>
                  <a:pt x="5588" y="632"/>
                  <a:pt x="5527" y="451"/>
                </a:cubicBezTo>
                <a:cubicBezTo>
                  <a:pt x="5476" y="301"/>
                  <a:pt x="5424" y="171"/>
                  <a:pt x="5380" y="66"/>
                </a:cubicBezTo>
                <a:lnTo>
                  <a:pt x="5267" y="0"/>
                </a:lnTo>
                <a:close/>
              </a:path>
            </a:pathLst>
          </a:custGeom>
          <a:solidFill>
            <a:srgbClr val="D679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36"/>
          <p:cNvSpPr/>
          <p:nvPr/>
        </p:nvSpPr>
        <p:spPr>
          <a:xfrm>
            <a:off x="2361797" y="3343652"/>
            <a:ext cx="669457" cy="956103"/>
          </a:xfrm>
          <a:custGeom>
            <a:avLst/>
            <a:gdLst/>
            <a:ahLst/>
            <a:cxnLst/>
            <a:rect l="l" t="t" r="r" b="b"/>
            <a:pathLst>
              <a:path w="10491" h="14983" extrusionOk="0">
                <a:moveTo>
                  <a:pt x="8952" y="0"/>
                </a:moveTo>
                <a:cubicBezTo>
                  <a:pt x="8564" y="0"/>
                  <a:pt x="7365" y="58"/>
                  <a:pt x="6200" y="710"/>
                </a:cubicBezTo>
                <a:cubicBezTo>
                  <a:pt x="4783" y="1501"/>
                  <a:pt x="4312" y="2236"/>
                  <a:pt x="4326" y="2355"/>
                </a:cubicBezTo>
                <a:cubicBezTo>
                  <a:pt x="4886" y="7199"/>
                  <a:pt x="929" y="11824"/>
                  <a:pt x="86" y="12746"/>
                </a:cubicBezTo>
                <a:cubicBezTo>
                  <a:pt x="0" y="12839"/>
                  <a:pt x="8" y="12982"/>
                  <a:pt x="99" y="13070"/>
                </a:cubicBezTo>
                <a:lnTo>
                  <a:pt x="2080" y="14920"/>
                </a:lnTo>
                <a:cubicBezTo>
                  <a:pt x="2126" y="14963"/>
                  <a:pt x="2181" y="14982"/>
                  <a:pt x="2235" y="14982"/>
                </a:cubicBezTo>
                <a:cubicBezTo>
                  <a:pt x="2357" y="14982"/>
                  <a:pt x="2473" y="14884"/>
                  <a:pt x="2469" y="14740"/>
                </a:cubicBezTo>
                <a:lnTo>
                  <a:pt x="2417" y="13614"/>
                </a:lnTo>
                <a:cubicBezTo>
                  <a:pt x="2414" y="13528"/>
                  <a:pt x="2455" y="13450"/>
                  <a:pt x="2527" y="13405"/>
                </a:cubicBezTo>
                <a:cubicBezTo>
                  <a:pt x="2981" y="13129"/>
                  <a:pt x="4736" y="11975"/>
                  <a:pt x="7388" y="9165"/>
                </a:cubicBezTo>
                <a:cubicBezTo>
                  <a:pt x="10491" y="5875"/>
                  <a:pt x="9081" y="3"/>
                  <a:pt x="9081" y="3"/>
                </a:cubicBezTo>
                <a:cubicBezTo>
                  <a:pt x="9081" y="3"/>
                  <a:pt x="9035" y="0"/>
                  <a:pt x="8952" y="0"/>
                </a:cubicBezTo>
                <a:close/>
              </a:path>
            </a:pathLst>
          </a:custGeom>
          <a:solidFill>
            <a:srgbClr val="0F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6"/>
          <p:cNvSpPr/>
          <p:nvPr/>
        </p:nvSpPr>
        <p:spPr>
          <a:xfrm>
            <a:off x="2111908" y="3833028"/>
            <a:ext cx="671882" cy="563656"/>
          </a:xfrm>
          <a:custGeom>
            <a:avLst/>
            <a:gdLst/>
            <a:ahLst/>
            <a:cxnLst/>
            <a:rect l="l" t="t" r="r" b="b"/>
            <a:pathLst>
              <a:path w="10529" h="8833" extrusionOk="0">
                <a:moveTo>
                  <a:pt x="6965" y="1"/>
                </a:moveTo>
                <a:cubicBezTo>
                  <a:pt x="6965" y="1"/>
                  <a:pt x="1" y="6258"/>
                  <a:pt x="3944" y="8515"/>
                </a:cubicBezTo>
                <a:cubicBezTo>
                  <a:pt x="4330" y="8735"/>
                  <a:pt x="4716" y="8833"/>
                  <a:pt x="5097" y="8833"/>
                </a:cubicBezTo>
                <a:cubicBezTo>
                  <a:pt x="7964" y="8833"/>
                  <a:pt x="10529" y="3302"/>
                  <a:pt x="10529" y="3302"/>
                </a:cubicBezTo>
                <a:cubicBezTo>
                  <a:pt x="10529" y="3302"/>
                  <a:pt x="7111" y="29"/>
                  <a:pt x="6965" y="1"/>
                </a:cubicBezTo>
                <a:close/>
              </a:path>
            </a:pathLst>
          </a:custGeom>
          <a:solidFill>
            <a:srgbClr val="FF9C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6"/>
          <p:cNvSpPr/>
          <p:nvPr/>
        </p:nvSpPr>
        <p:spPr>
          <a:xfrm>
            <a:off x="2976310" y="1987516"/>
            <a:ext cx="49072" cy="119393"/>
          </a:xfrm>
          <a:custGeom>
            <a:avLst/>
            <a:gdLst/>
            <a:ahLst/>
            <a:cxnLst/>
            <a:rect l="l" t="t" r="r" b="b"/>
            <a:pathLst>
              <a:path w="769" h="1871" extrusionOk="0">
                <a:moveTo>
                  <a:pt x="424" y="0"/>
                </a:moveTo>
                <a:cubicBezTo>
                  <a:pt x="254" y="0"/>
                  <a:pt x="109" y="142"/>
                  <a:pt x="92" y="326"/>
                </a:cubicBezTo>
                <a:lnTo>
                  <a:pt x="17" y="1490"/>
                </a:lnTo>
                <a:cubicBezTo>
                  <a:pt x="1" y="1681"/>
                  <a:pt x="137" y="1852"/>
                  <a:pt x="318" y="1870"/>
                </a:cubicBezTo>
                <a:cubicBezTo>
                  <a:pt x="325" y="1870"/>
                  <a:pt x="333" y="1870"/>
                  <a:pt x="341" y="1870"/>
                </a:cubicBezTo>
                <a:cubicBezTo>
                  <a:pt x="512" y="1870"/>
                  <a:pt x="660" y="1731"/>
                  <a:pt x="677" y="1545"/>
                </a:cubicBezTo>
                <a:lnTo>
                  <a:pt x="751" y="381"/>
                </a:lnTo>
                <a:cubicBezTo>
                  <a:pt x="768" y="186"/>
                  <a:pt x="632" y="16"/>
                  <a:pt x="451" y="2"/>
                </a:cubicBezTo>
                <a:cubicBezTo>
                  <a:pt x="442" y="1"/>
                  <a:pt x="433" y="0"/>
                  <a:pt x="42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6"/>
          <p:cNvSpPr/>
          <p:nvPr/>
        </p:nvSpPr>
        <p:spPr>
          <a:xfrm>
            <a:off x="3002473" y="1999449"/>
            <a:ext cx="85190" cy="109438"/>
          </a:xfrm>
          <a:custGeom>
            <a:avLst/>
            <a:gdLst/>
            <a:ahLst/>
            <a:cxnLst/>
            <a:rect l="l" t="t" r="r" b="b"/>
            <a:pathLst>
              <a:path w="1335" h="1715" extrusionOk="0">
                <a:moveTo>
                  <a:pt x="971" y="1"/>
                </a:moveTo>
                <a:cubicBezTo>
                  <a:pt x="852" y="1"/>
                  <a:pt x="733" y="66"/>
                  <a:pt x="666" y="180"/>
                </a:cubicBezTo>
                <a:lnTo>
                  <a:pt x="99" y="1201"/>
                </a:lnTo>
                <a:cubicBezTo>
                  <a:pt x="0" y="1368"/>
                  <a:pt x="48" y="1580"/>
                  <a:pt x="208" y="1672"/>
                </a:cubicBezTo>
                <a:cubicBezTo>
                  <a:pt x="258" y="1701"/>
                  <a:pt x="312" y="1715"/>
                  <a:pt x="366" y="1715"/>
                </a:cubicBezTo>
                <a:cubicBezTo>
                  <a:pt x="483" y="1715"/>
                  <a:pt x="601" y="1649"/>
                  <a:pt x="669" y="1532"/>
                </a:cubicBezTo>
                <a:lnTo>
                  <a:pt x="1236" y="515"/>
                </a:lnTo>
                <a:cubicBezTo>
                  <a:pt x="1335" y="347"/>
                  <a:pt x="1287" y="136"/>
                  <a:pt x="1130" y="44"/>
                </a:cubicBezTo>
                <a:cubicBezTo>
                  <a:pt x="1080" y="15"/>
                  <a:pt x="1026" y="1"/>
                  <a:pt x="97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6"/>
          <p:cNvSpPr/>
          <p:nvPr/>
        </p:nvSpPr>
        <p:spPr>
          <a:xfrm>
            <a:off x="3023977" y="2033716"/>
            <a:ext cx="100313" cy="96995"/>
          </a:xfrm>
          <a:custGeom>
            <a:avLst/>
            <a:gdLst/>
            <a:ahLst/>
            <a:cxnLst/>
            <a:rect l="l" t="t" r="r" b="b"/>
            <a:pathLst>
              <a:path w="1572" h="1520" extrusionOk="0">
                <a:moveTo>
                  <a:pt x="1217" y="1"/>
                </a:moveTo>
                <a:cubicBezTo>
                  <a:pt x="1126" y="1"/>
                  <a:pt x="1033" y="36"/>
                  <a:pt x="960" y="107"/>
                </a:cubicBezTo>
                <a:lnTo>
                  <a:pt x="148" y="944"/>
                </a:lnTo>
                <a:cubicBezTo>
                  <a:pt x="12" y="1080"/>
                  <a:pt x="1" y="1295"/>
                  <a:pt x="130" y="1425"/>
                </a:cubicBezTo>
                <a:cubicBezTo>
                  <a:pt x="194" y="1488"/>
                  <a:pt x="277" y="1520"/>
                  <a:pt x="362" y="1520"/>
                </a:cubicBezTo>
                <a:cubicBezTo>
                  <a:pt x="451" y="1520"/>
                  <a:pt x="542" y="1485"/>
                  <a:pt x="612" y="1415"/>
                </a:cubicBezTo>
                <a:lnTo>
                  <a:pt x="1428" y="579"/>
                </a:lnTo>
                <a:cubicBezTo>
                  <a:pt x="1564" y="438"/>
                  <a:pt x="1571" y="224"/>
                  <a:pt x="1445" y="94"/>
                </a:cubicBezTo>
                <a:cubicBezTo>
                  <a:pt x="1383" y="31"/>
                  <a:pt x="1301" y="1"/>
                  <a:pt x="1217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36"/>
          <p:cNvSpPr/>
          <p:nvPr/>
        </p:nvSpPr>
        <p:spPr>
          <a:xfrm>
            <a:off x="3013959" y="2095550"/>
            <a:ext cx="120606" cy="65408"/>
          </a:xfrm>
          <a:custGeom>
            <a:avLst/>
            <a:gdLst/>
            <a:ahLst/>
            <a:cxnLst/>
            <a:rect l="l" t="t" r="r" b="b"/>
            <a:pathLst>
              <a:path w="1890" h="1025" extrusionOk="0">
                <a:moveTo>
                  <a:pt x="1510" y="0"/>
                </a:moveTo>
                <a:cubicBezTo>
                  <a:pt x="1475" y="0"/>
                  <a:pt x="1439" y="5"/>
                  <a:pt x="1404" y="16"/>
                </a:cubicBezTo>
                <a:lnTo>
                  <a:pt x="295" y="377"/>
                </a:lnTo>
                <a:cubicBezTo>
                  <a:pt x="107" y="432"/>
                  <a:pt x="1" y="620"/>
                  <a:pt x="52" y="794"/>
                </a:cubicBezTo>
                <a:cubicBezTo>
                  <a:pt x="97" y="935"/>
                  <a:pt x="232" y="1024"/>
                  <a:pt x="380" y="1024"/>
                </a:cubicBezTo>
                <a:cubicBezTo>
                  <a:pt x="415" y="1024"/>
                  <a:pt x="450" y="1019"/>
                  <a:pt x="486" y="1009"/>
                </a:cubicBezTo>
                <a:lnTo>
                  <a:pt x="1595" y="648"/>
                </a:lnTo>
                <a:cubicBezTo>
                  <a:pt x="1783" y="593"/>
                  <a:pt x="1889" y="405"/>
                  <a:pt x="1837" y="231"/>
                </a:cubicBezTo>
                <a:cubicBezTo>
                  <a:pt x="1793" y="90"/>
                  <a:pt x="1657" y="0"/>
                  <a:pt x="15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36"/>
          <p:cNvSpPr/>
          <p:nvPr/>
        </p:nvSpPr>
        <p:spPr>
          <a:xfrm>
            <a:off x="2904457" y="2036014"/>
            <a:ext cx="99356" cy="104270"/>
          </a:xfrm>
          <a:custGeom>
            <a:avLst/>
            <a:gdLst/>
            <a:ahLst/>
            <a:cxnLst/>
            <a:rect l="l" t="t" r="r" b="b"/>
            <a:pathLst>
              <a:path w="1557" h="1634" extrusionOk="0">
                <a:moveTo>
                  <a:pt x="439" y="1"/>
                </a:moveTo>
                <a:cubicBezTo>
                  <a:pt x="354" y="1"/>
                  <a:pt x="269" y="28"/>
                  <a:pt x="198" y="85"/>
                </a:cubicBezTo>
                <a:cubicBezTo>
                  <a:pt x="27" y="218"/>
                  <a:pt x="0" y="461"/>
                  <a:pt x="133" y="628"/>
                </a:cubicBezTo>
                <a:lnTo>
                  <a:pt x="812" y="1485"/>
                </a:lnTo>
                <a:cubicBezTo>
                  <a:pt x="889" y="1583"/>
                  <a:pt x="1003" y="1634"/>
                  <a:pt x="1118" y="1634"/>
                </a:cubicBezTo>
                <a:cubicBezTo>
                  <a:pt x="1203" y="1634"/>
                  <a:pt x="1288" y="1606"/>
                  <a:pt x="1359" y="1549"/>
                </a:cubicBezTo>
                <a:cubicBezTo>
                  <a:pt x="1526" y="1417"/>
                  <a:pt x="1557" y="1171"/>
                  <a:pt x="1423" y="1003"/>
                </a:cubicBezTo>
                <a:lnTo>
                  <a:pt x="741" y="147"/>
                </a:lnTo>
                <a:cubicBezTo>
                  <a:pt x="664" y="51"/>
                  <a:pt x="552" y="1"/>
                  <a:pt x="439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36"/>
          <p:cNvSpPr/>
          <p:nvPr/>
        </p:nvSpPr>
        <p:spPr>
          <a:xfrm>
            <a:off x="2931896" y="2055859"/>
            <a:ext cx="156660" cy="124179"/>
          </a:xfrm>
          <a:custGeom>
            <a:avLst/>
            <a:gdLst/>
            <a:ahLst/>
            <a:cxnLst/>
            <a:rect l="l" t="t" r="r" b="b"/>
            <a:pathLst>
              <a:path w="2455" h="1946" extrusionOk="0">
                <a:moveTo>
                  <a:pt x="1108" y="0"/>
                </a:moveTo>
                <a:cubicBezTo>
                  <a:pt x="963" y="0"/>
                  <a:pt x="821" y="53"/>
                  <a:pt x="710" y="153"/>
                </a:cubicBezTo>
                <a:lnTo>
                  <a:pt x="270" y="553"/>
                </a:lnTo>
                <a:cubicBezTo>
                  <a:pt x="205" y="614"/>
                  <a:pt x="150" y="689"/>
                  <a:pt x="119" y="771"/>
                </a:cubicBezTo>
                <a:cubicBezTo>
                  <a:pt x="0" y="1075"/>
                  <a:pt x="147" y="1420"/>
                  <a:pt x="451" y="1539"/>
                </a:cubicBezTo>
                <a:lnTo>
                  <a:pt x="1373" y="1905"/>
                </a:lnTo>
                <a:cubicBezTo>
                  <a:pt x="1443" y="1932"/>
                  <a:pt x="1516" y="1945"/>
                  <a:pt x="1588" y="1945"/>
                </a:cubicBezTo>
                <a:cubicBezTo>
                  <a:pt x="1824" y="1945"/>
                  <a:pt x="2048" y="1803"/>
                  <a:pt x="2140" y="1569"/>
                </a:cubicBezTo>
                <a:lnTo>
                  <a:pt x="2335" y="1075"/>
                </a:lnTo>
                <a:cubicBezTo>
                  <a:pt x="2454" y="771"/>
                  <a:pt x="2307" y="430"/>
                  <a:pt x="2003" y="310"/>
                </a:cubicBezTo>
                <a:lnTo>
                  <a:pt x="1324" y="41"/>
                </a:lnTo>
                <a:cubicBezTo>
                  <a:pt x="1254" y="13"/>
                  <a:pt x="1180" y="0"/>
                  <a:pt x="1108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36"/>
          <p:cNvSpPr/>
          <p:nvPr/>
        </p:nvSpPr>
        <p:spPr>
          <a:xfrm>
            <a:off x="1856212" y="1930723"/>
            <a:ext cx="1102106" cy="967461"/>
          </a:xfrm>
          <a:custGeom>
            <a:avLst/>
            <a:gdLst/>
            <a:ahLst/>
            <a:cxnLst/>
            <a:rect l="l" t="t" r="r" b="b"/>
            <a:pathLst>
              <a:path w="17271" h="15161" extrusionOk="0">
                <a:moveTo>
                  <a:pt x="9315" y="1"/>
                </a:moveTo>
                <a:cubicBezTo>
                  <a:pt x="3965" y="1"/>
                  <a:pt x="632" y="6435"/>
                  <a:pt x="3226" y="8716"/>
                </a:cubicBezTo>
                <a:lnTo>
                  <a:pt x="3179" y="8692"/>
                </a:lnTo>
                <a:cubicBezTo>
                  <a:pt x="3179" y="8692"/>
                  <a:pt x="2550" y="8315"/>
                  <a:pt x="1877" y="8315"/>
                </a:cubicBezTo>
                <a:cubicBezTo>
                  <a:pt x="1312" y="8315"/>
                  <a:pt x="716" y="8580"/>
                  <a:pt x="434" y="9555"/>
                </a:cubicBezTo>
                <a:cubicBezTo>
                  <a:pt x="1" y="11051"/>
                  <a:pt x="1062" y="11600"/>
                  <a:pt x="2568" y="11621"/>
                </a:cubicBezTo>
                <a:cubicBezTo>
                  <a:pt x="3100" y="11628"/>
                  <a:pt x="4008" y="11843"/>
                  <a:pt x="4462" y="11956"/>
                </a:cubicBezTo>
                <a:cubicBezTo>
                  <a:pt x="5869" y="12293"/>
                  <a:pt x="7165" y="12352"/>
                  <a:pt x="7931" y="13471"/>
                </a:cubicBezTo>
                <a:lnTo>
                  <a:pt x="8139" y="14304"/>
                </a:lnTo>
                <a:lnTo>
                  <a:pt x="9777" y="15161"/>
                </a:lnTo>
                <a:lnTo>
                  <a:pt x="10784" y="13983"/>
                </a:lnTo>
                <a:cubicBezTo>
                  <a:pt x="10784" y="13983"/>
                  <a:pt x="10289" y="13393"/>
                  <a:pt x="11156" y="13154"/>
                </a:cubicBezTo>
                <a:cubicBezTo>
                  <a:pt x="12191" y="12870"/>
                  <a:pt x="17270" y="10552"/>
                  <a:pt x="16993" y="8487"/>
                </a:cubicBezTo>
                <a:cubicBezTo>
                  <a:pt x="16721" y="6446"/>
                  <a:pt x="15642" y="7357"/>
                  <a:pt x="15922" y="5575"/>
                </a:cubicBezTo>
                <a:cubicBezTo>
                  <a:pt x="16202" y="3793"/>
                  <a:pt x="15884" y="715"/>
                  <a:pt x="10091" y="45"/>
                </a:cubicBezTo>
                <a:cubicBezTo>
                  <a:pt x="9828" y="15"/>
                  <a:pt x="9570" y="1"/>
                  <a:pt x="9315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6"/>
          <p:cNvSpPr/>
          <p:nvPr/>
        </p:nvSpPr>
        <p:spPr>
          <a:xfrm>
            <a:off x="2347695" y="2780893"/>
            <a:ext cx="196734" cy="134708"/>
          </a:xfrm>
          <a:custGeom>
            <a:avLst/>
            <a:gdLst/>
            <a:ahLst/>
            <a:cxnLst/>
            <a:rect l="l" t="t" r="r" b="b"/>
            <a:pathLst>
              <a:path w="3083" h="2111" extrusionOk="0">
                <a:moveTo>
                  <a:pt x="2" y="1"/>
                </a:moveTo>
                <a:cubicBezTo>
                  <a:pt x="1" y="1"/>
                  <a:pt x="1" y="1"/>
                  <a:pt x="0" y="1"/>
                </a:cubicBezTo>
                <a:lnTo>
                  <a:pt x="106" y="1254"/>
                </a:lnTo>
                <a:lnTo>
                  <a:pt x="2031" y="2111"/>
                </a:lnTo>
                <a:lnTo>
                  <a:pt x="3082" y="660"/>
                </a:lnTo>
                <a:lnTo>
                  <a:pt x="3082" y="660"/>
                </a:lnTo>
                <a:cubicBezTo>
                  <a:pt x="3082" y="661"/>
                  <a:pt x="2140" y="1623"/>
                  <a:pt x="2031" y="1674"/>
                </a:cubicBezTo>
                <a:cubicBezTo>
                  <a:pt x="2028" y="1675"/>
                  <a:pt x="2024" y="1676"/>
                  <a:pt x="2019" y="1676"/>
                </a:cubicBezTo>
                <a:cubicBezTo>
                  <a:pt x="1853" y="1676"/>
                  <a:pt x="741" y="869"/>
                  <a:pt x="741" y="869"/>
                </a:cubicBezTo>
                <a:cubicBezTo>
                  <a:pt x="741" y="869"/>
                  <a:pt x="119" y="1"/>
                  <a:pt x="2" y="1"/>
                </a:cubicBezTo>
                <a:close/>
              </a:path>
            </a:pathLst>
          </a:custGeom>
          <a:solidFill>
            <a:srgbClr val="EA9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36"/>
          <p:cNvSpPr/>
          <p:nvPr/>
        </p:nvSpPr>
        <p:spPr>
          <a:xfrm>
            <a:off x="2453049" y="1977115"/>
            <a:ext cx="342290" cy="186588"/>
          </a:xfrm>
          <a:custGeom>
            <a:avLst/>
            <a:gdLst/>
            <a:ahLst/>
            <a:cxnLst/>
            <a:rect l="l" t="t" r="r" b="b"/>
            <a:pathLst>
              <a:path w="5364" h="2924" extrusionOk="0">
                <a:moveTo>
                  <a:pt x="38" y="1"/>
                </a:moveTo>
                <a:cubicBezTo>
                  <a:pt x="24" y="1"/>
                  <a:pt x="11" y="1"/>
                  <a:pt x="1" y="5"/>
                </a:cubicBezTo>
                <a:cubicBezTo>
                  <a:pt x="76" y="237"/>
                  <a:pt x="342" y="790"/>
                  <a:pt x="1247" y="1001"/>
                </a:cubicBezTo>
                <a:cubicBezTo>
                  <a:pt x="2268" y="1237"/>
                  <a:pt x="4360" y="2028"/>
                  <a:pt x="5272" y="2923"/>
                </a:cubicBezTo>
                <a:cubicBezTo>
                  <a:pt x="5302" y="2920"/>
                  <a:pt x="5333" y="2913"/>
                  <a:pt x="5364" y="2909"/>
                </a:cubicBezTo>
                <a:cubicBezTo>
                  <a:pt x="5015" y="2384"/>
                  <a:pt x="4589" y="1930"/>
                  <a:pt x="4084" y="1694"/>
                </a:cubicBezTo>
                <a:cubicBezTo>
                  <a:pt x="2564" y="991"/>
                  <a:pt x="762" y="349"/>
                  <a:pt x="97" y="15"/>
                </a:cubicBezTo>
                <a:cubicBezTo>
                  <a:pt x="76" y="5"/>
                  <a:pt x="56" y="1"/>
                  <a:pt x="38" y="1"/>
                </a:cubicBezTo>
                <a:close/>
              </a:path>
            </a:pathLst>
          </a:custGeom>
          <a:solidFill>
            <a:srgbClr val="F2A2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36"/>
          <p:cNvSpPr/>
          <p:nvPr/>
        </p:nvSpPr>
        <p:spPr>
          <a:xfrm>
            <a:off x="1954292" y="2520603"/>
            <a:ext cx="122010" cy="70449"/>
          </a:xfrm>
          <a:custGeom>
            <a:avLst/>
            <a:gdLst/>
            <a:ahLst/>
            <a:cxnLst/>
            <a:rect l="l" t="t" r="r" b="b"/>
            <a:pathLst>
              <a:path w="1912" h="1104" extrusionOk="0">
                <a:moveTo>
                  <a:pt x="849" y="0"/>
                </a:moveTo>
                <a:cubicBezTo>
                  <a:pt x="792" y="0"/>
                  <a:pt x="735" y="5"/>
                  <a:pt x="679" y="15"/>
                </a:cubicBezTo>
                <a:cubicBezTo>
                  <a:pt x="560" y="45"/>
                  <a:pt x="451" y="100"/>
                  <a:pt x="355" y="172"/>
                </a:cubicBezTo>
                <a:cubicBezTo>
                  <a:pt x="262" y="247"/>
                  <a:pt x="188" y="336"/>
                  <a:pt x="130" y="434"/>
                </a:cubicBezTo>
                <a:cubicBezTo>
                  <a:pt x="71" y="530"/>
                  <a:pt x="24" y="632"/>
                  <a:pt x="0" y="741"/>
                </a:cubicBezTo>
                <a:lnTo>
                  <a:pt x="13" y="746"/>
                </a:lnTo>
                <a:cubicBezTo>
                  <a:pt x="95" y="547"/>
                  <a:pt x="225" y="363"/>
                  <a:pt x="402" y="240"/>
                </a:cubicBezTo>
                <a:cubicBezTo>
                  <a:pt x="492" y="179"/>
                  <a:pt x="590" y="138"/>
                  <a:pt x="696" y="117"/>
                </a:cubicBezTo>
                <a:cubicBezTo>
                  <a:pt x="742" y="113"/>
                  <a:pt x="787" y="109"/>
                  <a:pt x="833" y="109"/>
                </a:cubicBezTo>
                <a:cubicBezTo>
                  <a:pt x="895" y="109"/>
                  <a:pt x="956" y="115"/>
                  <a:pt x="1017" y="131"/>
                </a:cubicBezTo>
                <a:cubicBezTo>
                  <a:pt x="1225" y="179"/>
                  <a:pt x="1430" y="274"/>
                  <a:pt x="1584" y="424"/>
                </a:cubicBezTo>
                <a:cubicBezTo>
                  <a:pt x="1659" y="500"/>
                  <a:pt x="1721" y="592"/>
                  <a:pt x="1757" y="691"/>
                </a:cubicBezTo>
                <a:cubicBezTo>
                  <a:pt x="1778" y="738"/>
                  <a:pt x="1792" y="793"/>
                  <a:pt x="1798" y="844"/>
                </a:cubicBezTo>
                <a:cubicBezTo>
                  <a:pt x="1802" y="872"/>
                  <a:pt x="1806" y="899"/>
                  <a:pt x="1806" y="926"/>
                </a:cubicBezTo>
                <a:cubicBezTo>
                  <a:pt x="1806" y="943"/>
                  <a:pt x="1800" y="973"/>
                  <a:pt x="1797" y="988"/>
                </a:cubicBezTo>
                <a:lnTo>
                  <a:pt x="1797" y="988"/>
                </a:lnTo>
                <a:cubicBezTo>
                  <a:pt x="1693" y="873"/>
                  <a:pt x="1562" y="781"/>
                  <a:pt x="1417" y="728"/>
                </a:cubicBezTo>
                <a:cubicBezTo>
                  <a:pt x="1341" y="700"/>
                  <a:pt x="1263" y="691"/>
                  <a:pt x="1181" y="691"/>
                </a:cubicBezTo>
                <a:cubicBezTo>
                  <a:pt x="1102" y="691"/>
                  <a:pt x="1024" y="714"/>
                  <a:pt x="949" y="738"/>
                </a:cubicBezTo>
                <a:lnTo>
                  <a:pt x="955" y="749"/>
                </a:lnTo>
                <a:cubicBezTo>
                  <a:pt x="1012" y="741"/>
                  <a:pt x="1070" y="731"/>
                  <a:pt x="1128" y="731"/>
                </a:cubicBezTo>
                <a:cubicBezTo>
                  <a:pt x="1147" y="731"/>
                  <a:pt x="1165" y="732"/>
                  <a:pt x="1184" y="735"/>
                </a:cubicBezTo>
                <a:cubicBezTo>
                  <a:pt x="1256" y="741"/>
                  <a:pt x="1327" y="762"/>
                  <a:pt x="1396" y="793"/>
                </a:cubicBezTo>
                <a:cubicBezTo>
                  <a:pt x="1461" y="820"/>
                  <a:pt x="1522" y="861"/>
                  <a:pt x="1580" y="905"/>
                </a:cubicBezTo>
                <a:cubicBezTo>
                  <a:pt x="1635" y="950"/>
                  <a:pt x="1689" y="1008"/>
                  <a:pt x="1727" y="1059"/>
                </a:cubicBezTo>
                <a:lnTo>
                  <a:pt x="1757" y="1104"/>
                </a:lnTo>
                <a:lnTo>
                  <a:pt x="1819" y="1090"/>
                </a:lnTo>
                <a:cubicBezTo>
                  <a:pt x="1839" y="1086"/>
                  <a:pt x="1867" y="1066"/>
                  <a:pt x="1874" y="1056"/>
                </a:cubicBezTo>
                <a:cubicBezTo>
                  <a:pt x="1877" y="1049"/>
                  <a:pt x="1884" y="1042"/>
                  <a:pt x="1888" y="1036"/>
                </a:cubicBezTo>
                <a:cubicBezTo>
                  <a:pt x="1894" y="1025"/>
                  <a:pt x="1894" y="1022"/>
                  <a:pt x="1897" y="1012"/>
                </a:cubicBezTo>
                <a:cubicBezTo>
                  <a:pt x="1901" y="1001"/>
                  <a:pt x="1905" y="987"/>
                  <a:pt x="1905" y="981"/>
                </a:cubicBezTo>
                <a:cubicBezTo>
                  <a:pt x="1908" y="960"/>
                  <a:pt x="1911" y="943"/>
                  <a:pt x="1911" y="926"/>
                </a:cubicBezTo>
                <a:cubicBezTo>
                  <a:pt x="1911" y="892"/>
                  <a:pt x="1911" y="861"/>
                  <a:pt x="1908" y="831"/>
                </a:cubicBezTo>
                <a:cubicBezTo>
                  <a:pt x="1897" y="769"/>
                  <a:pt x="1884" y="708"/>
                  <a:pt x="1864" y="650"/>
                </a:cubicBezTo>
                <a:cubicBezTo>
                  <a:pt x="1819" y="533"/>
                  <a:pt x="1754" y="428"/>
                  <a:pt x="1669" y="339"/>
                </a:cubicBezTo>
                <a:cubicBezTo>
                  <a:pt x="1584" y="250"/>
                  <a:pt x="1485" y="179"/>
                  <a:pt x="1376" y="131"/>
                </a:cubicBezTo>
                <a:cubicBezTo>
                  <a:pt x="1266" y="79"/>
                  <a:pt x="1160" y="42"/>
                  <a:pt x="1041" y="21"/>
                </a:cubicBezTo>
                <a:cubicBezTo>
                  <a:pt x="979" y="7"/>
                  <a:pt x="914" y="0"/>
                  <a:pt x="849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36"/>
          <p:cNvSpPr/>
          <p:nvPr/>
        </p:nvSpPr>
        <p:spPr>
          <a:xfrm>
            <a:off x="2245276" y="2362540"/>
            <a:ext cx="122073" cy="101143"/>
          </a:xfrm>
          <a:custGeom>
            <a:avLst/>
            <a:gdLst/>
            <a:ahLst/>
            <a:cxnLst/>
            <a:rect l="l" t="t" r="r" b="b"/>
            <a:pathLst>
              <a:path w="1913" h="1585" extrusionOk="0">
                <a:moveTo>
                  <a:pt x="1060" y="0"/>
                </a:moveTo>
                <a:cubicBezTo>
                  <a:pt x="892" y="0"/>
                  <a:pt x="723" y="47"/>
                  <a:pt x="581" y="122"/>
                </a:cubicBezTo>
                <a:cubicBezTo>
                  <a:pt x="515" y="154"/>
                  <a:pt x="461" y="201"/>
                  <a:pt x="403" y="245"/>
                </a:cubicBezTo>
                <a:cubicBezTo>
                  <a:pt x="376" y="266"/>
                  <a:pt x="348" y="294"/>
                  <a:pt x="325" y="317"/>
                </a:cubicBezTo>
                <a:cubicBezTo>
                  <a:pt x="298" y="341"/>
                  <a:pt x="270" y="368"/>
                  <a:pt x="249" y="399"/>
                </a:cubicBezTo>
                <a:cubicBezTo>
                  <a:pt x="157" y="508"/>
                  <a:pt x="82" y="638"/>
                  <a:pt x="48" y="775"/>
                </a:cubicBezTo>
                <a:cubicBezTo>
                  <a:pt x="14" y="915"/>
                  <a:pt x="0" y="1055"/>
                  <a:pt x="3" y="1191"/>
                </a:cubicBezTo>
                <a:cubicBezTo>
                  <a:pt x="17" y="1324"/>
                  <a:pt x="41" y="1461"/>
                  <a:pt x="89" y="1584"/>
                </a:cubicBezTo>
                <a:lnTo>
                  <a:pt x="99" y="1584"/>
                </a:lnTo>
                <a:cubicBezTo>
                  <a:pt x="55" y="1324"/>
                  <a:pt x="55" y="1055"/>
                  <a:pt x="140" y="809"/>
                </a:cubicBezTo>
                <a:cubicBezTo>
                  <a:pt x="225" y="560"/>
                  <a:pt x="410" y="351"/>
                  <a:pt x="642" y="232"/>
                </a:cubicBezTo>
                <a:cubicBezTo>
                  <a:pt x="773" y="155"/>
                  <a:pt x="927" y="112"/>
                  <a:pt x="1080" y="112"/>
                </a:cubicBezTo>
                <a:cubicBezTo>
                  <a:pt x="1186" y="112"/>
                  <a:pt x="1292" y="133"/>
                  <a:pt x="1390" y="177"/>
                </a:cubicBezTo>
                <a:cubicBezTo>
                  <a:pt x="1626" y="283"/>
                  <a:pt x="1816" y="494"/>
                  <a:pt x="1898" y="740"/>
                </a:cubicBezTo>
                <a:lnTo>
                  <a:pt x="1912" y="737"/>
                </a:lnTo>
                <a:cubicBezTo>
                  <a:pt x="1895" y="601"/>
                  <a:pt x="1826" y="478"/>
                  <a:pt x="1748" y="362"/>
                </a:cubicBezTo>
                <a:cubicBezTo>
                  <a:pt x="1667" y="253"/>
                  <a:pt x="1557" y="157"/>
                  <a:pt x="1427" y="89"/>
                </a:cubicBezTo>
                <a:cubicBezTo>
                  <a:pt x="1314" y="27"/>
                  <a:pt x="1187" y="0"/>
                  <a:pt x="1060" y="0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36"/>
          <p:cNvSpPr/>
          <p:nvPr/>
        </p:nvSpPr>
        <p:spPr>
          <a:xfrm>
            <a:off x="2741480" y="2295601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3" y="131"/>
                  <a:pt x="828" y="124"/>
                  <a:pt x="892" y="124"/>
                </a:cubicBezTo>
                <a:cubicBezTo>
                  <a:pt x="1032" y="124"/>
                  <a:pt x="1170" y="157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5645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36"/>
          <p:cNvSpPr/>
          <p:nvPr/>
        </p:nvSpPr>
        <p:spPr>
          <a:xfrm>
            <a:off x="2600519" y="2341801"/>
            <a:ext cx="70896" cy="72810"/>
          </a:xfrm>
          <a:custGeom>
            <a:avLst/>
            <a:gdLst/>
            <a:ahLst/>
            <a:cxnLst/>
            <a:rect l="l" t="t" r="r" b="b"/>
            <a:pathLst>
              <a:path w="1111" h="1141" extrusionOk="0">
                <a:moveTo>
                  <a:pt x="15" y="0"/>
                </a:moveTo>
                <a:lnTo>
                  <a:pt x="1" y="4"/>
                </a:lnTo>
                <a:cubicBezTo>
                  <a:pt x="4" y="93"/>
                  <a:pt x="11" y="181"/>
                  <a:pt x="48" y="270"/>
                </a:cubicBezTo>
                <a:cubicBezTo>
                  <a:pt x="66" y="311"/>
                  <a:pt x="97" y="359"/>
                  <a:pt x="155" y="373"/>
                </a:cubicBezTo>
                <a:cubicBezTo>
                  <a:pt x="163" y="374"/>
                  <a:pt x="171" y="374"/>
                  <a:pt x="179" y="374"/>
                </a:cubicBezTo>
                <a:cubicBezTo>
                  <a:pt x="223" y="374"/>
                  <a:pt x="260" y="361"/>
                  <a:pt x="298" y="352"/>
                </a:cubicBezTo>
                <a:cubicBezTo>
                  <a:pt x="438" y="306"/>
                  <a:pt x="581" y="246"/>
                  <a:pt x="714" y="246"/>
                </a:cubicBezTo>
                <a:cubicBezTo>
                  <a:pt x="740" y="246"/>
                  <a:pt x="765" y="248"/>
                  <a:pt x="790" y="253"/>
                </a:cubicBezTo>
                <a:cubicBezTo>
                  <a:pt x="861" y="274"/>
                  <a:pt x="923" y="321"/>
                  <a:pt x="950" y="386"/>
                </a:cubicBezTo>
                <a:cubicBezTo>
                  <a:pt x="977" y="451"/>
                  <a:pt x="981" y="533"/>
                  <a:pt x="977" y="615"/>
                </a:cubicBezTo>
                <a:cubicBezTo>
                  <a:pt x="977" y="696"/>
                  <a:pt x="963" y="783"/>
                  <a:pt x="954" y="868"/>
                </a:cubicBezTo>
                <a:lnTo>
                  <a:pt x="929" y="1000"/>
                </a:lnTo>
                <a:lnTo>
                  <a:pt x="923" y="1065"/>
                </a:lnTo>
                <a:lnTo>
                  <a:pt x="916" y="1100"/>
                </a:lnTo>
                <a:lnTo>
                  <a:pt x="916" y="1117"/>
                </a:lnTo>
                <a:cubicBezTo>
                  <a:pt x="916" y="1120"/>
                  <a:pt x="919" y="1123"/>
                  <a:pt x="919" y="1127"/>
                </a:cubicBezTo>
                <a:cubicBezTo>
                  <a:pt x="919" y="1131"/>
                  <a:pt x="923" y="1141"/>
                  <a:pt x="933" y="1141"/>
                </a:cubicBezTo>
                <a:lnTo>
                  <a:pt x="929" y="1127"/>
                </a:lnTo>
                <a:lnTo>
                  <a:pt x="929" y="1127"/>
                </a:lnTo>
                <a:cubicBezTo>
                  <a:pt x="930" y="1127"/>
                  <a:pt x="931" y="1127"/>
                  <a:pt x="931" y="1127"/>
                </a:cubicBezTo>
                <a:cubicBezTo>
                  <a:pt x="937" y="1127"/>
                  <a:pt x="937" y="1113"/>
                  <a:pt x="943" y="1106"/>
                </a:cubicBezTo>
                <a:lnTo>
                  <a:pt x="957" y="1076"/>
                </a:lnTo>
                <a:lnTo>
                  <a:pt x="984" y="1014"/>
                </a:lnTo>
                <a:cubicBezTo>
                  <a:pt x="1004" y="973"/>
                  <a:pt x="1022" y="932"/>
                  <a:pt x="1036" y="891"/>
                </a:cubicBezTo>
                <a:cubicBezTo>
                  <a:pt x="1069" y="806"/>
                  <a:pt x="1093" y="717"/>
                  <a:pt x="1104" y="622"/>
                </a:cubicBezTo>
                <a:cubicBezTo>
                  <a:pt x="1110" y="529"/>
                  <a:pt x="1110" y="427"/>
                  <a:pt x="1059" y="332"/>
                </a:cubicBezTo>
                <a:cubicBezTo>
                  <a:pt x="1008" y="233"/>
                  <a:pt x="909" y="171"/>
                  <a:pt x="806" y="154"/>
                </a:cubicBezTo>
                <a:cubicBezTo>
                  <a:pt x="787" y="152"/>
                  <a:pt x="768" y="151"/>
                  <a:pt x="750" y="151"/>
                </a:cubicBezTo>
                <a:cubicBezTo>
                  <a:pt x="571" y="151"/>
                  <a:pt x="423" y="236"/>
                  <a:pt x="278" y="294"/>
                </a:cubicBezTo>
                <a:cubicBezTo>
                  <a:pt x="237" y="307"/>
                  <a:pt x="196" y="325"/>
                  <a:pt x="161" y="325"/>
                </a:cubicBezTo>
                <a:cubicBezTo>
                  <a:pt x="130" y="321"/>
                  <a:pt x="100" y="287"/>
                  <a:pt x="83" y="253"/>
                </a:cubicBezTo>
                <a:cubicBezTo>
                  <a:pt x="42" y="178"/>
                  <a:pt x="25" y="89"/>
                  <a:pt x="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36"/>
          <p:cNvSpPr/>
          <p:nvPr/>
        </p:nvSpPr>
        <p:spPr>
          <a:xfrm>
            <a:off x="2524518" y="2513456"/>
            <a:ext cx="158446" cy="24823"/>
          </a:xfrm>
          <a:custGeom>
            <a:avLst/>
            <a:gdLst/>
            <a:ahLst/>
            <a:cxnLst/>
            <a:rect l="l" t="t" r="r" b="b"/>
            <a:pathLst>
              <a:path w="2483" h="389" extrusionOk="0">
                <a:moveTo>
                  <a:pt x="2476" y="1"/>
                </a:moveTo>
                <a:cubicBezTo>
                  <a:pt x="2377" y="42"/>
                  <a:pt x="2277" y="79"/>
                  <a:pt x="2175" y="103"/>
                </a:cubicBezTo>
                <a:cubicBezTo>
                  <a:pt x="2076" y="133"/>
                  <a:pt x="1973" y="157"/>
                  <a:pt x="1871" y="178"/>
                </a:cubicBezTo>
                <a:cubicBezTo>
                  <a:pt x="1666" y="212"/>
                  <a:pt x="1461" y="246"/>
                  <a:pt x="1257" y="259"/>
                </a:cubicBezTo>
                <a:cubicBezTo>
                  <a:pt x="1161" y="266"/>
                  <a:pt x="1065" y="269"/>
                  <a:pt x="968" y="269"/>
                </a:cubicBezTo>
                <a:cubicBezTo>
                  <a:pt x="857" y="269"/>
                  <a:pt x="746" y="265"/>
                  <a:pt x="636" y="259"/>
                </a:cubicBezTo>
                <a:cubicBezTo>
                  <a:pt x="427" y="243"/>
                  <a:pt x="219" y="226"/>
                  <a:pt x="4" y="195"/>
                </a:cubicBezTo>
                <a:lnTo>
                  <a:pt x="1" y="209"/>
                </a:lnTo>
                <a:cubicBezTo>
                  <a:pt x="202" y="280"/>
                  <a:pt x="410" y="325"/>
                  <a:pt x="622" y="359"/>
                </a:cubicBezTo>
                <a:cubicBezTo>
                  <a:pt x="772" y="378"/>
                  <a:pt x="921" y="389"/>
                  <a:pt x="1071" y="389"/>
                </a:cubicBezTo>
                <a:cubicBezTo>
                  <a:pt x="1136" y="389"/>
                  <a:pt x="1202" y="387"/>
                  <a:pt x="1267" y="382"/>
                </a:cubicBezTo>
                <a:cubicBezTo>
                  <a:pt x="1479" y="366"/>
                  <a:pt x="1690" y="328"/>
                  <a:pt x="1899" y="270"/>
                </a:cubicBezTo>
                <a:cubicBezTo>
                  <a:pt x="2104" y="209"/>
                  <a:pt x="2309" y="133"/>
                  <a:pt x="2482" y="7"/>
                </a:cubicBezTo>
                <a:lnTo>
                  <a:pt x="2476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6"/>
          <p:cNvSpPr/>
          <p:nvPr/>
        </p:nvSpPr>
        <p:spPr>
          <a:xfrm>
            <a:off x="2590947" y="2562017"/>
            <a:ext cx="29481" cy="10721"/>
          </a:xfrm>
          <a:custGeom>
            <a:avLst/>
            <a:gdLst/>
            <a:ahLst/>
            <a:cxnLst/>
            <a:rect l="l" t="t" r="r" b="b"/>
            <a:pathLst>
              <a:path w="462" h="168" extrusionOk="0">
                <a:moveTo>
                  <a:pt x="455" y="1"/>
                </a:moveTo>
                <a:cubicBezTo>
                  <a:pt x="387" y="38"/>
                  <a:pt x="308" y="42"/>
                  <a:pt x="233" y="42"/>
                </a:cubicBezTo>
                <a:cubicBezTo>
                  <a:pt x="218" y="42"/>
                  <a:pt x="203" y="43"/>
                  <a:pt x="188" y="43"/>
                </a:cubicBezTo>
                <a:cubicBezTo>
                  <a:pt x="125" y="43"/>
                  <a:pt x="65" y="38"/>
                  <a:pt x="1" y="35"/>
                </a:cubicBezTo>
                <a:lnTo>
                  <a:pt x="1" y="48"/>
                </a:lnTo>
                <a:cubicBezTo>
                  <a:pt x="69" y="138"/>
                  <a:pt x="151" y="165"/>
                  <a:pt x="236" y="168"/>
                </a:cubicBezTo>
                <a:cubicBezTo>
                  <a:pt x="277" y="165"/>
                  <a:pt x="321" y="154"/>
                  <a:pt x="366" y="130"/>
                </a:cubicBezTo>
                <a:cubicBezTo>
                  <a:pt x="407" y="106"/>
                  <a:pt x="448" y="69"/>
                  <a:pt x="461" y="11"/>
                </a:cubicBezTo>
                <a:lnTo>
                  <a:pt x="455" y="1"/>
                </a:ln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36"/>
          <p:cNvSpPr/>
          <p:nvPr/>
        </p:nvSpPr>
        <p:spPr>
          <a:xfrm>
            <a:off x="1722844" y="724482"/>
            <a:ext cx="1416191" cy="1862240"/>
          </a:xfrm>
          <a:custGeom>
            <a:avLst/>
            <a:gdLst/>
            <a:ahLst/>
            <a:cxnLst/>
            <a:rect l="l" t="t" r="r" b="b"/>
            <a:pathLst>
              <a:path w="22193" h="29183" extrusionOk="0">
                <a:moveTo>
                  <a:pt x="18565" y="13650"/>
                </a:moveTo>
                <a:cubicBezTo>
                  <a:pt x="18565" y="13650"/>
                  <a:pt x="18562" y="13653"/>
                  <a:pt x="18556" y="13659"/>
                </a:cubicBezTo>
                <a:lnTo>
                  <a:pt x="18556" y="13659"/>
                </a:lnTo>
                <a:cubicBezTo>
                  <a:pt x="18562" y="13653"/>
                  <a:pt x="18565" y="13650"/>
                  <a:pt x="18565" y="13650"/>
                </a:cubicBezTo>
                <a:close/>
                <a:moveTo>
                  <a:pt x="2454" y="28743"/>
                </a:moveTo>
                <a:lnTo>
                  <a:pt x="2454" y="28743"/>
                </a:lnTo>
                <a:cubicBezTo>
                  <a:pt x="2452" y="28757"/>
                  <a:pt x="2453" y="28765"/>
                  <a:pt x="2453" y="28765"/>
                </a:cubicBezTo>
                <a:cubicBezTo>
                  <a:pt x="2454" y="28765"/>
                  <a:pt x="2455" y="28758"/>
                  <a:pt x="2456" y="28745"/>
                </a:cubicBezTo>
                <a:cubicBezTo>
                  <a:pt x="2456" y="28745"/>
                  <a:pt x="2455" y="28744"/>
                  <a:pt x="2454" y="28743"/>
                </a:cubicBezTo>
                <a:close/>
                <a:moveTo>
                  <a:pt x="14648" y="1"/>
                </a:moveTo>
                <a:cubicBezTo>
                  <a:pt x="14465" y="1"/>
                  <a:pt x="14278" y="6"/>
                  <a:pt x="14086" y="17"/>
                </a:cubicBezTo>
                <a:cubicBezTo>
                  <a:pt x="6470" y="443"/>
                  <a:pt x="1797" y="6527"/>
                  <a:pt x="1114" y="10513"/>
                </a:cubicBezTo>
                <a:cubicBezTo>
                  <a:pt x="432" y="14504"/>
                  <a:pt x="4272" y="17511"/>
                  <a:pt x="4634" y="17767"/>
                </a:cubicBezTo>
                <a:cubicBezTo>
                  <a:pt x="4999" y="18023"/>
                  <a:pt x="4890" y="18088"/>
                  <a:pt x="2425" y="22150"/>
                </a:cubicBezTo>
                <a:cubicBezTo>
                  <a:pt x="1" y="26147"/>
                  <a:pt x="2376" y="28663"/>
                  <a:pt x="2454" y="28743"/>
                </a:cubicBezTo>
                <a:lnTo>
                  <a:pt x="2454" y="28743"/>
                </a:lnTo>
                <a:cubicBezTo>
                  <a:pt x="2461" y="28650"/>
                  <a:pt x="2527" y="28267"/>
                  <a:pt x="2890" y="27725"/>
                </a:cubicBezTo>
                <a:cubicBezTo>
                  <a:pt x="3130" y="27363"/>
                  <a:pt x="3550" y="27261"/>
                  <a:pt x="3946" y="27261"/>
                </a:cubicBezTo>
                <a:cubicBezTo>
                  <a:pt x="4310" y="27261"/>
                  <a:pt x="4654" y="27346"/>
                  <a:pt x="4825" y="27397"/>
                </a:cubicBezTo>
                <a:cubicBezTo>
                  <a:pt x="4910" y="27424"/>
                  <a:pt x="4989" y="27462"/>
                  <a:pt x="5057" y="27513"/>
                </a:cubicBezTo>
                <a:cubicBezTo>
                  <a:pt x="5589" y="27907"/>
                  <a:pt x="6666" y="29182"/>
                  <a:pt x="6711" y="29182"/>
                </a:cubicBezTo>
                <a:cubicBezTo>
                  <a:pt x="6715" y="29182"/>
                  <a:pt x="6710" y="29172"/>
                  <a:pt x="6695" y="29148"/>
                </a:cubicBezTo>
                <a:cubicBezTo>
                  <a:pt x="6511" y="28852"/>
                  <a:pt x="6030" y="27946"/>
                  <a:pt x="6303" y="27428"/>
                </a:cubicBezTo>
                <a:cubicBezTo>
                  <a:pt x="6515" y="27018"/>
                  <a:pt x="6941" y="24526"/>
                  <a:pt x="7119" y="23458"/>
                </a:cubicBezTo>
                <a:cubicBezTo>
                  <a:pt x="7166" y="23154"/>
                  <a:pt x="7358" y="22887"/>
                  <a:pt x="7631" y="22744"/>
                </a:cubicBezTo>
                <a:cubicBezTo>
                  <a:pt x="8330" y="22365"/>
                  <a:pt x="9720" y="21590"/>
                  <a:pt x="10509" y="20973"/>
                </a:cubicBezTo>
                <a:cubicBezTo>
                  <a:pt x="11177" y="20443"/>
                  <a:pt x="11331" y="20010"/>
                  <a:pt x="11349" y="19758"/>
                </a:cubicBezTo>
                <a:cubicBezTo>
                  <a:pt x="11354" y="19684"/>
                  <a:pt x="11414" y="19630"/>
                  <a:pt x="11481" y="19630"/>
                </a:cubicBezTo>
                <a:cubicBezTo>
                  <a:pt x="11500" y="19630"/>
                  <a:pt x="11520" y="19635"/>
                  <a:pt x="11540" y="19645"/>
                </a:cubicBezTo>
                <a:cubicBezTo>
                  <a:pt x="12205" y="19979"/>
                  <a:pt x="14007" y="20621"/>
                  <a:pt x="15527" y="21324"/>
                </a:cubicBezTo>
                <a:cubicBezTo>
                  <a:pt x="17274" y="22137"/>
                  <a:pt x="18070" y="25557"/>
                  <a:pt x="18070" y="25557"/>
                </a:cubicBezTo>
                <a:cubicBezTo>
                  <a:pt x="21799" y="20561"/>
                  <a:pt x="16062" y="17406"/>
                  <a:pt x="11774" y="17406"/>
                </a:cubicBezTo>
                <a:cubicBezTo>
                  <a:pt x="11576" y="17406"/>
                  <a:pt x="11382" y="17413"/>
                  <a:pt x="11191" y="17426"/>
                </a:cubicBezTo>
                <a:cubicBezTo>
                  <a:pt x="9524" y="17544"/>
                  <a:pt x="8413" y="17728"/>
                  <a:pt x="7532" y="17728"/>
                </a:cubicBezTo>
                <a:cubicBezTo>
                  <a:pt x="6376" y="17728"/>
                  <a:pt x="5619" y="17411"/>
                  <a:pt x="4528" y="16210"/>
                </a:cubicBezTo>
                <a:cubicBezTo>
                  <a:pt x="2610" y="14097"/>
                  <a:pt x="5340" y="6076"/>
                  <a:pt x="12529" y="6035"/>
                </a:cubicBezTo>
                <a:cubicBezTo>
                  <a:pt x="12554" y="6035"/>
                  <a:pt x="12578" y="6035"/>
                  <a:pt x="12602" y="6035"/>
                </a:cubicBezTo>
                <a:cubicBezTo>
                  <a:pt x="19682" y="6035"/>
                  <a:pt x="14388" y="12610"/>
                  <a:pt x="15663" y="13971"/>
                </a:cubicBezTo>
                <a:cubicBezTo>
                  <a:pt x="16032" y="14365"/>
                  <a:pt x="16429" y="14505"/>
                  <a:pt x="16808" y="14505"/>
                </a:cubicBezTo>
                <a:cubicBezTo>
                  <a:pt x="17686" y="14505"/>
                  <a:pt x="18464" y="13751"/>
                  <a:pt x="18556" y="13659"/>
                </a:cubicBezTo>
                <a:lnTo>
                  <a:pt x="18556" y="13659"/>
                </a:lnTo>
                <a:cubicBezTo>
                  <a:pt x="18514" y="13701"/>
                  <a:pt x="18324" y="13869"/>
                  <a:pt x="18035" y="13869"/>
                </a:cubicBezTo>
                <a:cubicBezTo>
                  <a:pt x="17850" y="13869"/>
                  <a:pt x="17624" y="13800"/>
                  <a:pt x="17370" y="13585"/>
                </a:cubicBezTo>
                <a:cubicBezTo>
                  <a:pt x="16667" y="12988"/>
                  <a:pt x="18906" y="11496"/>
                  <a:pt x="20572" y="9660"/>
                </a:cubicBezTo>
                <a:cubicBezTo>
                  <a:pt x="22192" y="7873"/>
                  <a:pt x="21727" y="1"/>
                  <a:pt x="14648" y="1"/>
                </a:cubicBezTo>
                <a:close/>
              </a:path>
            </a:pathLst>
          </a:custGeom>
          <a:solidFill>
            <a:srgbClr val="605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6"/>
          <p:cNvSpPr/>
          <p:nvPr/>
        </p:nvSpPr>
        <p:spPr>
          <a:xfrm>
            <a:off x="1749518" y="912983"/>
            <a:ext cx="1093300" cy="881889"/>
          </a:xfrm>
          <a:custGeom>
            <a:avLst/>
            <a:gdLst/>
            <a:ahLst/>
            <a:cxnLst/>
            <a:rect l="l" t="t" r="r" b="b"/>
            <a:pathLst>
              <a:path w="17133" h="13820" extrusionOk="0">
                <a:moveTo>
                  <a:pt x="13204" y="1"/>
                </a:moveTo>
                <a:cubicBezTo>
                  <a:pt x="10772" y="1"/>
                  <a:pt x="7410" y="1738"/>
                  <a:pt x="4738" y="4453"/>
                </a:cubicBezTo>
                <a:cubicBezTo>
                  <a:pt x="0" y="9262"/>
                  <a:pt x="3748" y="13820"/>
                  <a:pt x="3748" y="13820"/>
                </a:cubicBezTo>
                <a:lnTo>
                  <a:pt x="4909" y="13472"/>
                </a:lnTo>
                <a:cubicBezTo>
                  <a:pt x="4909" y="13472"/>
                  <a:pt x="5660" y="9443"/>
                  <a:pt x="7736" y="6484"/>
                </a:cubicBezTo>
                <a:cubicBezTo>
                  <a:pt x="8860" y="4882"/>
                  <a:pt x="11366" y="3680"/>
                  <a:pt x="13185" y="3680"/>
                </a:cubicBezTo>
                <a:cubicBezTo>
                  <a:pt x="14724" y="3680"/>
                  <a:pt x="15770" y="4540"/>
                  <a:pt x="15075" y="6743"/>
                </a:cubicBezTo>
                <a:cubicBezTo>
                  <a:pt x="13767" y="10893"/>
                  <a:pt x="16400" y="12017"/>
                  <a:pt x="16602" y="12017"/>
                </a:cubicBezTo>
                <a:cubicBezTo>
                  <a:pt x="16634" y="12017"/>
                  <a:pt x="16604" y="11988"/>
                  <a:pt x="16488" y="11939"/>
                </a:cubicBezTo>
                <a:cubicBezTo>
                  <a:pt x="15637" y="11577"/>
                  <a:pt x="15539" y="11065"/>
                  <a:pt x="15546" y="10086"/>
                </a:cubicBezTo>
                <a:cubicBezTo>
                  <a:pt x="15555" y="9109"/>
                  <a:pt x="17133" y="6921"/>
                  <a:pt x="16341" y="2524"/>
                </a:cubicBezTo>
                <a:cubicBezTo>
                  <a:pt x="16024" y="768"/>
                  <a:pt x="14819" y="1"/>
                  <a:pt x="13204" y="1"/>
                </a:cubicBezTo>
                <a:close/>
              </a:path>
            </a:pathLst>
          </a:custGeom>
          <a:solidFill>
            <a:srgbClr val="4F42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6"/>
          <p:cNvSpPr/>
          <p:nvPr/>
        </p:nvSpPr>
        <p:spPr>
          <a:xfrm>
            <a:off x="2002087" y="1772150"/>
            <a:ext cx="83339" cy="104014"/>
          </a:xfrm>
          <a:custGeom>
            <a:avLst/>
            <a:gdLst/>
            <a:ahLst/>
            <a:cxnLst/>
            <a:rect l="l" t="t" r="r" b="b"/>
            <a:pathLst>
              <a:path w="1306" h="1630" extrusionOk="0">
                <a:moveTo>
                  <a:pt x="913" y="1"/>
                </a:moveTo>
                <a:cubicBezTo>
                  <a:pt x="677" y="1"/>
                  <a:pt x="306" y="761"/>
                  <a:pt x="74" y="1301"/>
                </a:cubicBezTo>
                <a:cubicBezTo>
                  <a:pt x="0" y="1465"/>
                  <a:pt x="131" y="1630"/>
                  <a:pt x="289" y="1630"/>
                </a:cubicBezTo>
                <a:cubicBezTo>
                  <a:pt x="324" y="1630"/>
                  <a:pt x="359" y="1622"/>
                  <a:pt x="394" y="1605"/>
                </a:cubicBezTo>
                <a:cubicBezTo>
                  <a:pt x="718" y="1448"/>
                  <a:pt x="1084" y="1216"/>
                  <a:pt x="1152" y="960"/>
                </a:cubicBezTo>
                <a:cubicBezTo>
                  <a:pt x="1275" y="485"/>
                  <a:pt x="1306" y="145"/>
                  <a:pt x="951" y="8"/>
                </a:cubicBezTo>
                <a:cubicBezTo>
                  <a:pt x="939" y="3"/>
                  <a:pt x="926" y="1"/>
                  <a:pt x="913" y="1"/>
                </a:cubicBez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36"/>
          <p:cNvSpPr/>
          <p:nvPr/>
        </p:nvSpPr>
        <p:spPr>
          <a:xfrm>
            <a:off x="1949506" y="1776298"/>
            <a:ext cx="102355" cy="80595"/>
          </a:xfrm>
          <a:custGeom>
            <a:avLst/>
            <a:gdLst/>
            <a:ahLst/>
            <a:cxnLst/>
            <a:rect l="l" t="t" r="r" b="b"/>
            <a:pathLst>
              <a:path w="1604" h="1263" extrusionOk="0">
                <a:moveTo>
                  <a:pt x="1604" y="1"/>
                </a:moveTo>
                <a:lnTo>
                  <a:pt x="1604" y="1"/>
                </a:lnTo>
                <a:cubicBezTo>
                  <a:pt x="1604" y="1"/>
                  <a:pt x="112" y="390"/>
                  <a:pt x="51" y="557"/>
                </a:cubicBezTo>
                <a:cubicBezTo>
                  <a:pt x="0" y="696"/>
                  <a:pt x="419" y="1263"/>
                  <a:pt x="736" y="1263"/>
                </a:cubicBezTo>
                <a:cubicBezTo>
                  <a:pt x="807" y="1263"/>
                  <a:pt x="873" y="1234"/>
                  <a:pt x="928" y="1165"/>
                </a:cubicBezTo>
                <a:cubicBezTo>
                  <a:pt x="1222" y="789"/>
                  <a:pt x="1604" y="1"/>
                  <a:pt x="16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36"/>
          <p:cNvSpPr/>
          <p:nvPr/>
        </p:nvSpPr>
        <p:spPr>
          <a:xfrm>
            <a:off x="1848108" y="3089616"/>
            <a:ext cx="560976" cy="774939"/>
          </a:xfrm>
          <a:custGeom>
            <a:avLst/>
            <a:gdLst/>
            <a:ahLst/>
            <a:cxnLst/>
            <a:rect l="l" t="t" r="r" b="b"/>
            <a:pathLst>
              <a:path w="8791" h="12144" extrusionOk="0">
                <a:moveTo>
                  <a:pt x="4568" y="1"/>
                </a:moveTo>
                <a:cubicBezTo>
                  <a:pt x="4566" y="1"/>
                  <a:pt x="4564" y="1"/>
                  <a:pt x="4562" y="1"/>
                </a:cubicBezTo>
                <a:cubicBezTo>
                  <a:pt x="2295" y="7"/>
                  <a:pt x="1" y="1649"/>
                  <a:pt x="746" y="5367"/>
                </a:cubicBezTo>
                <a:cubicBezTo>
                  <a:pt x="1431" y="8787"/>
                  <a:pt x="6109" y="10675"/>
                  <a:pt x="6856" y="10954"/>
                </a:cubicBezTo>
                <a:cubicBezTo>
                  <a:pt x="6914" y="10979"/>
                  <a:pt x="6952" y="11036"/>
                  <a:pt x="6948" y="11102"/>
                </a:cubicBezTo>
                <a:lnTo>
                  <a:pt x="6883" y="11986"/>
                </a:lnTo>
                <a:cubicBezTo>
                  <a:pt x="6876" y="12079"/>
                  <a:pt x="6951" y="12144"/>
                  <a:pt x="7029" y="12144"/>
                </a:cubicBezTo>
                <a:cubicBezTo>
                  <a:pt x="7063" y="12144"/>
                  <a:pt x="7097" y="12132"/>
                  <a:pt x="7125" y="12105"/>
                </a:cubicBezTo>
                <a:lnTo>
                  <a:pt x="8689" y="10675"/>
                </a:lnTo>
                <a:cubicBezTo>
                  <a:pt x="8747" y="10620"/>
                  <a:pt x="8751" y="10524"/>
                  <a:pt x="8696" y="10467"/>
                </a:cubicBezTo>
                <a:cubicBezTo>
                  <a:pt x="8371" y="10125"/>
                  <a:pt x="7358" y="9005"/>
                  <a:pt x="6821" y="7794"/>
                </a:cubicBezTo>
                <a:cubicBezTo>
                  <a:pt x="6200" y="6380"/>
                  <a:pt x="6227" y="4841"/>
                  <a:pt x="8761" y="4268"/>
                </a:cubicBezTo>
                <a:cubicBezTo>
                  <a:pt x="8779" y="4306"/>
                  <a:pt x="8787" y="4324"/>
                  <a:pt x="8788" y="4324"/>
                </a:cubicBezTo>
                <a:cubicBezTo>
                  <a:pt x="8790" y="4324"/>
                  <a:pt x="8277" y="3244"/>
                  <a:pt x="7491" y="2161"/>
                </a:cubicBezTo>
                <a:cubicBezTo>
                  <a:pt x="6707" y="1081"/>
                  <a:pt x="5648" y="1"/>
                  <a:pt x="4568" y="1"/>
                </a:cubicBezTo>
                <a:close/>
              </a:path>
            </a:pathLst>
          </a:custGeom>
          <a:solidFill>
            <a:srgbClr val="307A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36"/>
          <p:cNvSpPr/>
          <p:nvPr/>
        </p:nvSpPr>
        <p:spPr>
          <a:xfrm>
            <a:off x="2043374" y="3595455"/>
            <a:ext cx="508458" cy="328124"/>
          </a:xfrm>
          <a:custGeom>
            <a:avLst/>
            <a:gdLst/>
            <a:ahLst/>
            <a:cxnLst/>
            <a:rect l="l" t="t" r="r" b="b"/>
            <a:pathLst>
              <a:path w="7968" h="5142" extrusionOk="0">
                <a:moveTo>
                  <a:pt x="4032" y="0"/>
                </a:moveTo>
                <a:lnTo>
                  <a:pt x="0" y="1505"/>
                </a:lnTo>
                <a:cubicBezTo>
                  <a:pt x="705" y="4313"/>
                  <a:pt x="2017" y="5141"/>
                  <a:pt x="3323" y="5141"/>
                </a:cubicBezTo>
                <a:cubicBezTo>
                  <a:pt x="4640" y="5141"/>
                  <a:pt x="5950" y="4298"/>
                  <a:pt x="6626" y="3793"/>
                </a:cubicBezTo>
                <a:cubicBezTo>
                  <a:pt x="7967" y="2782"/>
                  <a:pt x="4032" y="0"/>
                  <a:pt x="4032" y="0"/>
                </a:cubicBezTo>
                <a:close/>
              </a:path>
            </a:pathLst>
          </a:custGeom>
          <a:solidFill>
            <a:srgbClr val="EA8B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36"/>
          <p:cNvSpPr/>
          <p:nvPr/>
        </p:nvSpPr>
        <p:spPr>
          <a:xfrm>
            <a:off x="2220899" y="2446645"/>
            <a:ext cx="225513" cy="163041"/>
          </a:xfrm>
          <a:custGeom>
            <a:avLst/>
            <a:gdLst/>
            <a:ahLst/>
            <a:cxnLst/>
            <a:rect l="l" t="t" r="r" b="b"/>
            <a:pathLst>
              <a:path w="3534" h="2555" extrusionOk="0">
                <a:moveTo>
                  <a:pt x="1816" y="1"/>
                </a:moveTo>
                <a:cubicBezTo>
                  <a:pt x="1782" y="1"/>
                  <a:pt x="1748" y="2"/>
                  <a:pt x="1713" y="3"/>
                </a:cubicBezTo>
                <a:cubicBezTo>
                  <a:pt x="754" y="44"/>
                  <a:pt x="0" y="648"/>
                  <a:pt x="31" y="1352"/>
                </a:cubicBezTo>
                <a:cubicBezTo>
                  <a:pt x="57" y="2029"/>
                  <a:pt x="804" y="2555"/>
                  <a:pt x="1717" y="2555"/>
                </a:cubicBezTo>
                <a:cubicBezTo>
                  <a:pt x="1751" y="2555"/>
                  <a:pt x="1785" y="2554"/>
                  <a:pt x="1819" y="2553"/>
                </a:cubicBezTo>
                <a:cubicBezTo>
                  <a:pt x="2778" y="2512"/>
                  <a:pt x="3533" y="1908"/>
                  <a:pt x="3503" y="1201"/>
                </a:cubicBezTo>
                <a:cubicBezTo>
                  <a:pt x="3473" y="523"/>
                  <a:pt x="2729" y="1"/>
                  <a:pt x="1816" y="1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36"/>
          <p:cNvSpPr/>
          <p:nvPr/>
        </p:nvSpPr>
        <p:spPr>
          <a:xfrm>
            <a:off x="2702682" y="2377983"/>
            <a:ext cx="237319" cy="166997"/>
          </a:xfrm>
          <a:custGeom>
            <a:avLst/>
            <a:gdLst/>
            <a:ahLst/>
            <a:cxnLst/>
            <a:rect l="l" t="t" r="r" b="b"/>
            <a:pathLst>
              <a:path w="3719" h="2617" extrusionOk="0">
                <a:moveTo>
                  <a:pt x="2115" y="0"/>
                </a:moveTo>
                <a:cubicBezTo>
                  <a:pt x="1932" y="0"/>
                  <a:pt x="1742" y="23"/>
                  <a:pt x="1551" y="72"/>
                </a:cubicBezTo>
                <a:cubicBezTo>
                  <a:pt x="618" y="304"/>
                  <a:pt x="1" y="1048"/>
                  <a:pt x="175" y="1731"/>
                </a:cubicBezTo>
                <a:cubicBezTo>
                  <a:pt x="311" y="2274"/>
                  <a:pt x="905" y="2616"/>
                  <a:pt x="1610" y="2616"/>
                </a:cubicBezTo>
                <a:cubicBezTo>
                  <a:pt x="1791" y="2616"/>
                  <a:pt x="1979" y="2594"/>
                  <a:pt x="2168" y="2546"/>
                </a:cubicBezTo>
                <a:cubicBezTo>
                  <a:pt x="3101" y="2311"/>
                  <a:pt x="3719" y="1571"/>
                  <a:pt x="3544" y="884"/>
                </a:cubicBezTo>
                <a:cubicBezTo>
                  <a:pt x="3409" y="342"/>
                  <a:pt x="2817" y="0"/>
                  <a:pt x="2115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36"/>
          <p:cNvSpPr/>
          <p:nvPr/>
        </p:nvSpPr>
        <p:spPr>
          <a:xfrm>
            <a:off x="2876762" y="2271480"/>
            <a:ext cx="100696" cy="169039"/>
          </a:xfrm>
          <a:custGeom>
            <a:avLst/>
            <a:gdLst/>
            <a:ahLst/>
            <a:cxnLst/>
            <a:rect l="l" t="t" r="r" b="b"/>
            <a:pathLst>
              <a:path w="1578" h="2649" extrusionOk="0">
                <a:moveTo>
                  <a:pt x="0" y="0"/>
                </a:moveTo>
                <a:lnTo>
                  <a:pt x="0" y="2649"/>
                </a:lnTo>
                <a:lnTo>
                  <a:pt x="1577" y="2649"/>
                </a:lnTo>
                <a:lnTo>
                  <a:pt x="1577" y="0"/>
                </a:lnTo>
                <a:close/>
              </a:path>
            </a:pathLst>
          </a:custGeom>
          <a:solidFill>
            <a:srgbClr val="FA9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36"/>
          <p:cNvSpPr/>
          <p:nvPr/>
        </p:nvSpPr>
        <p:spPr>
          <a:xfrm>
            <a:off x="2870445" y="2334399"/>
            <a:ext cx="4020" cy="14422"/>
          </a:xfrm>
          <a:custGeom>
            <a:avLst/>
            <a:gdLst/>
            <a:ahLst/>
            <a:cxnLst/>
            <a:rect l="l" t="t" r="r" b="b"/>
            <a:pathLst>
              <a:path w="63" h="226" extrusionOk="0">
                <a:moveTo>
                  <a:pt x="1" y="1"/>
                </a:moveTo>
                <a:lnTo>
                  <a:pt x="1" y="1"/>
                </a:lnTo>
                <a:cubicBezTo>
                  <a:pt x="4" y="28"/>
                  <a:pt x="7" y="55"/>
                  <a:pt x="14" y="79"/>
                </a:cubicBezTo>
                <a:cubicBezTo>
                  <a:pt x="24" y="120"/>
                  <a:pt x="34" y="157"/>
                  <a:pt x="48" y="191"/>
                </a:cubicBezTo>
                <a:cubicBezTo>
                  <a:pt x="52" y="205"/>
                  <a:pt x="55" y="215"/>
                  <a:pt x="62" y="226"/>
                </a:cubicBezTo>
                <a:cubicBezTo>
                  <a:pt x="45" y="168"/>
                  <a:pt x="24" y="92"/>
                  <a:pt x="1" y="1"/>
                </a:cubicBezTo>
                <a:close/>
              </a:path>
            </a:pathLst>
          </a:custGeom>
          <a:solidFill>
            <a:srgbClr val="5E67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36"/>
          <p:cNvSpPr/>
          <p:nvPr/>
        </p:nvSpPr>
        <p:spPr>
          <a:xfrm>
            <a:off x="2675435" y="2213092"/>
            <a:ext cx="259143" cy="232916"/>
          </a:xfrm>
          <a:custGeom>
            <a:avLst/>
            <a:gdLst/>
            <a:ahLst/>
            <a:cxnLst/>
            <a:rect l="l" t="t" r="r" b="b"/>
            <a:pathLst>
              <a:path w="4061" h="3650" extrusionOk="0">
                <a:moveTo>
                  <a:pt x="1879" y="1297"/>
                </a:moveTo>
                <a:cubicBezTo>
                  <a:pt x="1937" y="1300"/>
                  <a:pt x="1995" y="1294"/>
                  <a:pt x="2053" y="1308"/>
                </a:cubicBezTo>
                <a:cubicBezTo>
                  <a:pt x="2169" y="1325"/>
                  <a:pt x="2285" y="1376"/>
                  <a:pt x="2373" y="1451"/>
                </a:cubicBezTo>
                <a:cubicBezTo>
                  <a:pt x="2466" y="1526"/>
                  <a:pt x="2531" y="1625"/>
                  <a:pt x="2572" y="1727"/>
                </a:cubicBezTo>
                <a:cubicBezTo>
                  <a:pt x="2609" y="1833"/>
                  <a:pt x="2630" y="1939"/>
                  <a:pt x="2619" y="2045"/>
                </a:cubicBezTo>
                <a:cubicBezTo>
                  <a:pt x="2619" y="2048"/>
                  <a:pt x="2616" y="2052"/>
                  <a:pt x="2613" y="2052"/>
                </a:cubicBezTo>
                <a:cubicBezTo>
                  <a:pt x="2609" y="2052"/>
                  <a:pt x="2609" y="2048"/>
                  <a:pt x="2609" y="2048"/>
                </a:cubicBezTo>
                <a:cubicBezTo>
                  <a:pt x="2578" y="1847"/>
                  <a:pt x="2487" y="1645"/>
                  <a:pt x="2319" y="1530"/>
                </a:cubicBezTo>
                <a:cubicBezTo>
                  <a:pt x="2203" y="1451"/>
                  <a:pt x="2063" y="1417"/>
                  <a:pt x="1926" y="1417"/>
                </a:cubicBezTo>
                <a:cubicBezTo>
                  <a:pt x="1861" y="1417"/>
                  <a:pt x="1797" y="1423"/>
                  <a:pt x="1735" y="1437"/>
                </a:cubicBezTo>
                <a:cubicBezTo>
                  <a:pt x="1537" y="1471"/>
                  <a:pt x="1336" y="1557"/>
                  <a:pt x="1217" y="1724"/>
                </a:cubicBezTo>
                <a:cubicBezTo>
                  <a:pt x="1155" y="1806"/>
                  <a:pt x="1121" y="1902"/>
                  <a:pt x="1104" y="2001"/>
                </a:cubicBezTo>
                <a:cubicBezTo>
                  <a:pt x="1083" y="2103"/>
                  <a:pt x="1094" y="2201"/>
                  <a:pt x="1090" y="2311"/>
                </a:cubicBezTo>
                <a:cubicBezTo>
                  <a:pt x="1090" y="2315"/>
                  <a:pt x="1090" y="2315"/>
                  <a:pt x="1086" y="2315"/>
                </a:cubicBezTo>
                <a:cubicBezTo>
                  <a:pt x="1083" y="2315"/>
                  <a:pt x="1083" y="2315"/>
                  <a:pt x="1083" y="2311"/>
                </a:cubicBezTo>
                <a:lnTo>
                  <a:pt x="1080" y="2304"/>
                </a:lnTo>
                <a:cubicBezTo>
                  <a:pt x="1053" y="2212"/>
                  <a:pt x="1036" y="2099"/>
                  <a:pt x="1039" y="1990"/>
                </a:cubicBezTo>
                <a:cubicBezTo>
                  <a:pt x="1042" y="1881"/>
                  <a:pt x="1073" y="1765"/>
                  <a:pt x="1135" y="1666"/>
                </a:cubicBezTo>
                <a:cubicBezTo>
                  <a:pt x="1196" y="1563"/>
                  <a:pt x="1288" y="1481"/>
                  <a:pt x="1390" y="1427"/>
                </a:cubicBezTo>
                <a:cubicBezTo>
                  <a:pt x="1493" y="1369"/>
                  <a:pt x="1603" y="1338"/>
                  <a:pt x="1711" y="1314"/>
                </a:cubicBezTo>
                <a:cubicBezTo>
                  <a:pt x="1770" y="1308"/>
                  <a:pt x="1824" y="1300"/>
                  <a:pt x="1879" y="1297"/>
                </a:cubicBezTo>
                <a:close/>
                <a:moveTo>
                  <a:pt x="2309" y="0"/>
                </a:moveTo>
                <a:cubicBezTo>
                  <a:pt x="1752" y="120"/>
                  <a:pt x="1158" y="293"/>
                  <a:pt x="855" y="362"/>
                </a:cubicBezTo>
                <a:cubicBezTo>
                  <a:pt x="281" y="492"/>
                  <a:pt x="281" y="706"/>
                  <a:pt x="264" y="1195"/>
                </a:cubicBezTo>
                <a:cubicBezTo>
                  <a:pt x="251" y="1625"/>
                  <a:pt x="175" y="1734"/>
                  <a:pt x="1" y="1768"/>
                </a:cubicBezTo>
                <a:lnTo>
                  <a:pt x="1" y="1782"/>
                </a:lnTo>
                <a:lnTo>
                  <a:pt x="8" y="1782"/>
                </a:lnTo>
                <a:cubicBezTo>
                  <a:pt x="21" y="2133"/>
                  <a:pt x="83" y="2488"/>
                  <a:pt x="199" y="2816"/>
                </a:cubicBezTo>
                <a:cubicBezTo>
                  <a:pt x="298" y="3123"/>
                  <a:pt x="451" y="3417"/>
                  <a:pt x="667" y="3649"/>
                </a:cubicBezTo>
                <a:cubicBezTo>
                  <a:pt x="861" y="3202"/>
                  <a:pt x="1346" y="2813"/>
                  <a:pt x="1978" y="2656"/>
                </a:cubicBezTo>
                <a:cubicBezTo>
                  <a:pt x="2165" y="2608"/>
                  <a:pt x="2356" y="2584"/>
                  <a:pt x="2537" y="2584"/>
                </a:cubicBezTo>
                <a:cubicBezTo>
                  <a:pt x="3067" y="2584"/>
                  <a:pt x="3531" y="2775"/>
                  <a:pt x="3790" y="3103"/>
                </a:cubicBezTo>
                <a:cubicBezTo>
                  <a:pt x="3821" y="3127"/>
                  <a:pt x="3845" y="3161"/>
                  <a:pt x="3859" y="3199"/>
                </a:cubicBezTo>
                <a:cubicBezTo>
                  <a:pt x="3910" y="3280"/>
                  <a:pt x="3947" y="3373"/>
                  <a:pt x="3971" y="3468"/>
                </a:cubicBezTo>
                <a:cubicBezTo>
                  <a:pt x="3985" y="3516"/>
                  <a:pt x="3991" y="3564"/>
                  <a:pt x="3999" y="3611"/>
                </a:cubicBezTo>
                <a:cubicBezTo>
                  <a:pt x="4019" y="3594"/>
                  <a:pt x="4040" y="3581"/>
                  <a:pt x="4060" y="3564"/>
                </a:cubicBezTo>
                <a:cubicBezTo>
                  <a:pt x="3821" y="2652"/>
                  <a:pt x="3370" y="2591"/>
                  <a:pt x="3155" y="2209"/>
                </a:cubicBezTo>
                <a:cubicBezTo>
                  <a:pt x="3152" y="2215"/>
                  <a:pt x="3148" y="2222"/>
                  <a:pt x="3142" y="2229"/>
                </a:cubicBezTo>
                <a:cubicBezTo>
                  <a:pt x="3142" y="2229"/>
                  <a:pt x="3128" y="2181"/>
                  <a:pt x="3104" y="2092"/>
                </a:cubicBezTo>
                <a:cubicBezTo>
                  <a:pt x="3090" y="2058"/>
                  <a:pt x="3080" y="2021"/>
                  <a:pt x="3070" y="1980"/>
                </a:cubicBezTo>
                <a:cubicBezTo>
                  <a:pt x="2947" y="1571"/>
                  <a:pt x="2674" y="727"/>
                  <a:pt x="2309" y="0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6"/>
          <p:cNvSpPr/>
          <p:nvPr/>
        </p:nvSpPr>
        <p:spPr>
          <a:xfrm>
            <a:off x="2822713" y="2212837"/>
            <a:ext cx="48625" cy="126668"/>
          </a:xfrm>
          <a:custGeom>
            <a:avLst/>
            <a:gdLst/>
            <a:ahLst/>
            <a:cxnLst/>
            <a:rect l="l" t="t" r="r" b="b"/>
            <a:pathLst>
              <a:path w="762" h="1985" extrusionOk="0">
                <a:moveTo>
                  <a:pt x="21" y="1"/>
                </a:moveTo>
                <a:cubicBezTo>
                  <a:pt x="15" y="1"/>
                  <a:pt x="7" y="1"/>
                  <a:pt x="1" y="4"/>
                </a:cubicBezTo>
                <a:cubicBezTo>
                  <a:pt x="366" y="731"/>
                  <a:pt x="639" y="1575"/>
                  <a:pt x="762" y="1984"/>
                </a:cubicBezTo>
                <a:cubicBezTo>
                  <a:pt x="755" y="1960"/>
                  <a:pt x="752" y="1933"/>
                  <a:pt x="749" y="1906"/>
                </a:cubicBezTo>
                <a:cubicBezTo>
                  <a:pt x="629" y="1493"/>
                  <a:pt x="390" y="745"/>
                  <a:pt x="21" y="1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36"/>
          <p:cNvSpPr/>
          <p:nvPr/>
        </p:nvSpPr>
        <p:spPr>
          <a:xfrm>
            <a:off x="2873508" y="2346587"/>
            <a:ext cx="2425" cy="8806"/>
          </a:xfrm>
          <a:custGeom>
            <a:avLst/>
            <a:gdLst/>
            <a:ahLst/>
            <a:cxnLst/>
            <a:rect l="l" t="t" r="r" b="b"/>
            <a:pathLst>
              <a:path w="38" h="138" extrusionOk="0">
                <a:moveTo>
                  <a:pt x="0" y="0"/>
                </a:moveTo>
                <a:lnTo>
                  <a:pt x="0" y="0"/>
                </a:lnTo>
                <a:cubicBezTo>
                  <a:pt x="1" y="5"/>
                  <a:pt x="2" y="9"/>
                  <a:pt x="4" y="13"/>
                </a:cubicBezTo>
                <a:lnTo>
                  <a:pt x="4" y="13"/>
                </a:lnTo>
                <a:cubicBezTo>
                  <a:pt x="3" y="9"/>
                  <a:pt x="1" y="5"/>
                  <a:pt x="0" y="0"/>
                </a:cubicBezTo>
                <a:close/>
                <a:moveTo>
                  <a:pt x="4" y="13"/>
                </a:moveTo>
                <a:lnTo>
                  <a:pt x="4" y="13"/>
                </a:lnTo>
                <a:cubicBezTo>
                  <a:pt x="25" y="94"/>
                  <a:pt x="38" y="137"/>
                  <a:pt x="38" y="137"/>
                </a:cubicBezTo>
                <a:cubicBezTo>
                  <a:pt x="38" y="137"/>
                  <a:pt x="31" y="100"/>
                  <a:pt x="14" y="35"/>
                </a:cubicBezTo>
                <a:cubicBezTo>
                  <a:pt x="9" y="28"/>
                  <a:pt x="6" y="21"/>
                  <a:pt x="4" y="13"/>
                </a:cubicBezTo>
                <a:close/>
              </a:path>
            </a:pathLst>
          </a:custGeom>
          <a:solidFill>
            <a:srgbClr val="C591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36"/>
          <p:cNvSpPr/>
          <p:nvPr/>
        </p:nvSpPr>
        <p:spPr>
          <a:xfrm>
            <a:off x="2741480" y="2295601"/>
            <a:ext cx="101781" cy="65216"/>
          </a:xfrm>
          <a:custGeom>
            <a:avLst/>
            <a:gdLst/>
            <a:ahLst/>
            <a:cxnLst/>
            <a:rect l="l" t="t" r="r" b="b"/>
            <a:pathLst>
              <a:path w="1595" h="1022" extrusionOk="0">
                <a:moveTo>
                  <a:pt x="844" y="4"/>
                </a:moveTo>
                <a:cubicBezTo>
                  <a:pt x="789" y="7"/>
                  <a:pt x="735" y="15"/>
                  <a:pt x="676" y="21"/>
                </a:cubicBezTo>
                <a:cubicBezTo>
                  <a:pt x="568" y="45"/>
                  <a:pt x="458" y="76"/>
                  <a:pt x="355" y="134"/>
                </a:cubicBezTo>
                <a:cubicBezTo>
                  <a:pt x="253" y="188"/>
                  <a:pt x="161" y="270"/>
                  <a:pt x="100" y="373"/>
                </a:cubicBezTo>
                <a:cubicBezTo>
                  <a:pt x="38" y="472"/>
                  <a:pt x="7" y="588"/>
                  <a:pt x="4" y="697"/>
                </a:cubicBezTo>
                <a:cubicBezTo>
                  <a:pt x="1" y="806"/>
                  <a:pt x="18" y="919"/>
                  <a:pt x="45" y="1011"/>
                </a:cubicBezTo>
                <a:lnTo>
                  <a:pt x="48" y="1018"/>
                </a:lnTo>
                <a:cubicBezTo>
                  <a:pt x="48" y="1022"/>
                  <a:pt x="48" y="1022"/>
                  <a:pt x="51" y="1022"/>
                </a:cubicBezTo>
                <a:cubicBezTo>
                  <a:pt x="55" y="1022"/>
                  <a:pt x="55" y="1022"/>
                  <a:pt x="55" y="1018"/>
                </a:cubicBezTo>
                <a:cubicBezTo>
                  <a:pt x="59" y="908"/>
                  <a:pt x="48" y="810"/>
                  <a:pt x="69" y="708"/>
                </a:cubicBezTo>
                <a:cubicBezTo>
                  <a:pt x="86" y="609"/>
                  <a:pt x="120" y="513"/>
                  <a:pt x="182" y="431"/>
                </a:cubicBezTo>
                <a:cubicBezTo>
                  <a:pt x="301" y="264"/>
                  <a:pt x="502" y="178"/>
                  <a:pt x="700" y="144"/>
                </a:cubicBezTo>
                <a:cubicBezTo>
                  <a:pt x="762" y="130"/>
                  <a:pt x="826" y="124"/>
                  <a:pt x="891" y="124"/>
                </a:cubicBezTo>
                <a:cubicBezTo>
                  <a:pt x="1028" y="124"/>
                  <a:pt x="1168" y="158"/>
                  <a:pt x="1284" y="237"/>
                </a:cubicBezTo>
                <a:cubicBezTo>
                  <a:pt x="1452" y="352"/>
                  <a:pt x="1543" y="554"/>
                  <a:pt x="1574" y="755"/>
                </a:cubicBezTo>
                <a:cubicBezTo>
                  <a:pt x="1574" y="755"/>
                  <a:pt x="1574" y="759"/>
                  <a:pt x="1578" y="759"/>
                </a:cubicBezTo>
                <a:cubicBezTo>
                  <a:pt x="1581" y="759"/>
                  <a:pt x="1584" y="755"/>
                  <a:pt x="1584" y="752"/>
                </a:cubicBezTo>
                <a:cubicBezTo>
                  <a:pt x="1595" y="646"/>
                  <a:pt x="1574" y="540"/>
                  <a:pt x="1537" y="434"/>
                </a:cubicBezTo>
                <a:cubicBezTo>
                  <a:pt x="1496" y="332"/>
                  <a:pt x="1431" y="233"/>
                  <a:pt x="1338" y="158"/>
                </a:cubicBezTo>
                <a:cubicBezTo>
                  <a:pt x="1250" y="83"/>
                  <a:pt x="1134" y="32"/>
                  <a:pt x="1018" y="15"/>
                </a:cubicBezTo>
                <a:cubicBezTo>
                  <a:pt x="960" y="1"/>
                  <a:pt x="902" y="7"/>
                  <a:pt x="844" y="4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6"/>
          <p:cNvSpPr/>
          <p:nvPr/>
        </p:nvSpPr>
        <p:spPr>
          <a:xfrm>
            <a:off x="2824053" y="2205243"/>
            <a:ext cx="102228" cy="150151"/>
          </a:xfrm>
          <a:custGeom>
            <a:avLst/>
            <a:gdLst/>
            <a:ahLst/>
            <a:cxnLst/>
            <a:rect l="l" t="t" r="r" b="b"/>
            <a:pathLst>
              <a:path w="1602" h="2353" extrusionOk="0">
                <a:moveTo>
                  <a:pt x="851" y="0"/>
                </a:moveTo>
                <a:cubicBezTo>
                  <a:pt x="621" y="0"/>
                  <a:pt x="318" y="51"/>
                  <a:pt x="0" y="120"/>
                </a:cubicBezTo>
                <a:cubicBezTo>
                  <a:pt x="369" y="864"/>
                  <a:pt x="608" y="1612"/>
                  <a:pt x="728" y="2025"/>
                </a:cubicBezTo>
                <a:cubicBezTo>
                  <a:pt x="751" y="2116"/>
                  <a:pt x="772" y="2192"/>
                  <a:pt x="789" y="2250"/>
                </a:cubicBezTo>
                <a:cubicBezTo>
                  <a:pt x="806" y="2315"/>
                  <a:pt x="813" y="2352"/>
                  <a:pt x="813" y="2352"/>
                </a:cubicBezTo>
                <a:cubicBezTo>
                  <a:pt x="819" y="2345"/>
                  <a:pt x="823" y="2338"/>
                  <a:pt x="826" y="2332"/>
                </a:cubicBezTo>
                <a:cubicBezTo>
                  <a:pt x="1010" y="2089"/>
                  <a:pt x="1168" y="1847"/>
                  <a:pt x="1304" y="1612"/>
                </a:cubicBezTo>
                <a:cubicBezTo>
                  <a:pt x="1250" y="1253"/>
                  <a:pt x="1100" y="928"/>
                  <a:pt x="751" y="727"/>
                </a:cubicBezTo>
                <a:cubicBezTo>
                  <a:pt x="577" y="621"/>
                  <a:pt x="683" y="375"/>
                  <a:pt x="847" y="375"/>
                </a:cubicBezTo>
                <a:cubicBezTo>
                  <a:pt x="878" y="375"/>
                  <a:pt x="908" y="383"/>
                  <a:pt x="942" y="403"/>
                </a:cubicBezTo>
                <a:cubicBezTo>
                  <a:pt x="1253" y="584"/>
                  <a:pt x="1445" y="843"/>
                  <a:pt x="1557" y="1137"/>
                </a:cubicBezTo>
                <a:cubicBezTo>
                  <a:pt x="1574" y="1103"/>
                  <a:pt x="1588" y="1072"/>
                  <a:pt x="1601" y="1038"/>
                </a:cubicBezTo>
                <a:cubicBezTo>
                  <a:pt x="1468" y="676"/>
                  <a:pt x="1393" y="171"/>
                  <a:pt x="1144" y="48"/>
                </a:cubicBezTo>
                <a:cubicBezTo>
                  <a:pt x="1072" y="14"/>
                  <a:pt x="973" y="0"/>
                  <a:pt x="851" y="0"/>
                </a:cubicBezTo>
                <a:close/>
              </a:path>
            </a:pathLst>
          </a:custGeom>
          <a:solidFill>
            <a:srgbClr val="4E4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6"/>
          <p:cNvSpPr/>
          <p:nvPr/>
        </p:nvSpPr>
        <p:spPr>
          <a:xfrm>
            <a:off x="2717934" y="2377983"/>
            <a:ext cx="212687" cy="103057"/>
          </a:xfrm>
          <a:custGeom>
            <a:avLst/>
            <a:gdLst/>
            <a:ahLst/>
            <a:cxnLst/>
            <a:rect l="l" t="t" r="r" b="b"/>
            <a:pathLst>
              <a:path w="3333" h="1615" extrusionOk="0">
                <a:moveTo>
                  <a:pt x="1871" y="0"/>
                </a:moveTo>
                <a:cubicBezTo>
                  <a:pt x="1690" y="0"/>
                  <a:pt x="1499" y="24"/>
                  <a:pt x="1312" y="72"/>
                </a:cubicBezTo>
                <a:cubicBezTo>
                  <a:pt x="680" y="229"/>
                  <a:pt x="195" y="618"/>
                  <a:pt x="1" y="1065"/>
                </a:cubicBezTo>
                <a:cubicBezTo>
                  <a:pt x="15" y="1082"/>
                  <a:pt x="31" y="1096"/>
                  <a:pt x="45" y="1113"/>
                </a:cubicBezTo>
                <a:cubicBezTo>
                  <a:pt x="288" y="1349"/>
                  <a:pt x="592" y="1516"/>
                  <a:pt x="923" y="1574"/>
                </a:cubicBezTo>
                <a:cubicBezTo>
                  <a:pt x="1063" y="1604"/>
                  <a:pt x="1203" y="1615"/>
                  <a:pt x="1346" y="1615"/>
                </a:cubicBezTo>
                <a:cubicBezTo>
                  <a:pt x="1544" y="1615"/>
                  <a:pt x="1745" y="1591"/>
                  <a:pt x="1940" y="1557"/>
                </a:cubicBezTo>
                <a:cubicBezTo>
                  <a:pt x="2111" y="1530"/>
                  <a:pt x="2278" y="1481"/>
                  <a:pt x="2448" y="1440"/>
                </a:cubicBezTo>
                <a:cubicBezTo>
                  <a:pt x="2609" y="1383"/>
                  <a:pt x="2776" y="1335"/>
                  <a:pt x="2930" y="1260"/>
                </a:cubicBezTo>
                <a:cubicBezTo>
                  <a:pt x="3070" y="1195"/>
                  <a:pt x="3206" y="1117"/>
                  <a:pt x="3333" y="1027"/>
                </a:cubicBezTo>
                <a:cubicBezTo>
                  <a:pt x="3325" y="980"/>
                  <a:pt x="3319" y="932"/>
                  <a:pt x="3305" y="884"/>
                </a:cubicBezTo>
                <a:cubicBezTo>
                  <a:pt x="3281" y="789"/>
                  <a:pt x="3244" y="696"/>
                  <a:pt x="3193" y="615"/>
                </a:cubicBezTo>
                <a:lnTo>
                  <a:pt x="3193" y="615"/>
                </a:lnTo>
                <a:cubicBezTo>
                  <a:pt x="3217" y="687"/>
                  <a:pt x="3199" y="772"/>
                  <a:pt x="3103" y="816"/>
                </a:cubicBezTo>
                <a:cubicBezTo>
                  <a:pt x="2786" y="966"/>
                  <a:pt x="2455" y="1086"/>
                  <a:pt x="2114" y="1174"/>
                </a:cubicBezTo>
                <a:cubicBezTo>
                  <a:pt x="2097" y="1181"/>
                  <a:pt x="2079" y="1181"/>
                  <a:pt x="2063" y="1181"/>
                </a:cubicBezTo>
                <a:cubicBezTo>
                  <a:pt x="1868" y="1181"/>
                  <a:pt x="1800" y="871"/>
                  <a:pt x="2015" y="813"/>
                </a:cubicBezTo>
                <a:cubicBezTo>
                  <a:pt x="2325" y="734"/>
                  <a:pt x="2626" y="628"/>
                  <a:pt x="2916" y="492"/>
                </a:cubicBezTo>
                <a:cubicBezTo>
                  <a:pt x="2947" y="478"/>
                  <a:pt x="2974" y="471"/>
                  <a:pt x="3001" y="471"/>
                </a:cubicBezTo>
                <a:cubicBezTo>
                  <a:pt x="3049" y="471"/>
                  <a:pt x="3090" y="488"/>
                  <a:pt x="3124" y="519"/>
                </a:cubicBezTo>
                <a:cubicBezTo>
                  <a:pt x="2865" y="191"/>
                  <a:pt x="2401" y="0"/>
                  <a:pt x="1871" y="0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6"/>
          <p:cNvSpPr/>
          <p:nvPr/>
        </p:nvSpPr>
        <p:spPr>
          <a:xfrm>
            <a:off x="2166212" y="2277096"/>
            <a:ext cx="377323" cy="267566"/>
          </a:xfrm>
          <a:custGeom>
            <a:avLst/>
            <a:gdLst/>
            <a:ahLst/>
            <a:cxnLst/>
            <a:rect l="l" t="t" r="r" b="b"/>
            <a:pathLst>
              <a:path w="5913" h="4193" extrusionOk="0">
                <a:moveTo>
                  <a:pt x="4124" y="335"/>
                </a:moveTo>
                <a:cubicBezTo>
                  <a:pt x="4141" y="335"/>
                  <a:pt x="4161" y="338"/>
                  <a:pt x="4179" y="346"/>
                </a:cubicBezTo>
                <a:cubicBezTo>
                  <a:pt x="5213" y="636"/>
                  <a:pt x="5162" y="1803"/>
                  <a:pt x="5008" y="2653"/>
                </a:cubicBezTo>
                <a:cubicBezTo>
                  <a:pt x="4991" y="2745"/>
                  <a:pt x="4926" y="2786"/>
                  <a:pt x="4851" y="2786"/>
                </a:cubicBezTo>
                <a:cubicBezTo>
                  <a:pt x="4741" y="2786"/>
                  <a:pt x="4622" y="2694"/>
                  <a:pt x="4646" y="2554"/>
                </a:cubicBezTo>
                <a:cubicBezTo>
                  <a:pt x="4762" y="1923"/>
                  <a:pt x="4885" y="932"/>
                  <a:pt x="4080" y="704"/>
                </a:cubicBezTo>
                <a:cubicBezTo>
                  <a:pt x="3868" y="645"/>
                  <a:pt x="3933" y="335"/>
                  <a:pt x="4124" y="335"/>
                </a:cubicBezTo>
                <a:close/>
                <a:moveTo>
                  <a:pt x="2301" y="1339"/>
                </a:moveTo>
                <a:cubicBezTo>
                  <a:pt x="2427" y="1339"/>
                  <a:pt x="2553" y="1366"/>
                  <a:pt x="2666" y="1428"/>
                </a:cubicBezTo>
                <a:cubicBezTo>
                  <a:pt x="2796" y="1496"/>
                  <a:pt x="2906" y="1592"/>
                  <a:pt x="2987" y="1701"/>
                </a:cubicBezTo>
                <a:cubicBezTo>
                  <a:pt x="3065" y="1817"/>
                  <a:pt x="3134" y="1940"/>
                  <a:pt x="3151" y="2076"/>
                </a:cubicBezTo>
                <a:lnTo>
                  <a:pt x="3137" y="2079"/>
                </a:lnTo>
                <a:cubicBezTo>
                  <a:pt x="3055" y="1833"/>
                  <a:pt x="2865" y="1622"/>
                  <a:pt x="2629" y="1516"/>
                </a:cubicBezTo>
                <a:cubicBezTo>
                  <a:pt x="2529" y="1472"/>
                  <a:pt x="2427" y="1452"/>
                  <a:pt x="2321" y="1452"/>
                </a:cubicBezTo>
                <a:cubicBezTo>
                  <a:pt x="2168" y="1452"/>
                  <a:pt x="2014" y="1496"/>
                  <a:pt x="1881" y="1571"/>
                </a:cubicBezTo>
                <a:cubicBezTo>
                  <a:pt x="1649" y="1690"/>
                  <a:pt x="1464" y="1899"/>
                  <a:pt x="1379" y="2148"/>
                </a:cubicBezTo>
                <a:cubicBezTo>
                  <a:pt x="1294" y="2394"/>
                  <a:pt x="1294" y="2663"/>
                  <a:pt x="1338" y="2923"/>
                </a:cubicBezTo>
                <a:lnTo>
                  <a:pt x="1328" y="2923"/>
                </a:lnTo>
                <a:cubicBezTo>
                  <a:pt x="1280" y="2800"/>
                  <a:pt x="1256" y="2663"/>
                  <a:pt x="1242" y="2530"/>
                </a:cubicBezTo>
                <a:cubicBezTo>
                  <a:pt x="1239" y="2394"/>
                  <a:pt x="1253" y="2254"/>
                  <a:pt x="1287" y="2114"/>
                </a:cubicBezTo>
                <a:cubicBezTo>
                  <a:pt x="1321" y="1977"/>
                  <a:pt x="1396" y="1847"/>
                  <a:pt x="1488" y="1738"/>
                </a:cubicBezTo>
                <a:cubicBezTo>
                  <a:pt x="1509" y="1707"/>
                  <a:pt x="1537" y="1680"/>
                  <a:pt x="1564" y="1656"/>
                </a:cubicBezTo>
                <a:cubicBezTo>
                  <a:pt x="1587" y="1633"/>
                  <a:pt x="1615" y="1605"/>
                  <a:pt x="1642" y="1584"/>
                </a:cubicBezTo>
                <a:cubicBezTo>
                  <a:pt x="1700" y="1540"/>
                  <a:pt x="1754" y="1493"/>
                  <a:pt x="1820" y="1461"/>
                </a:cubicBezTo>
                <a:cubicBezTo>
                  <a:pt x="1963" y="1387"/>
                  <a:pt x="2130" y="1339"/>
                  <a:pt x="2301" y="1339"/>
                </a:cubicBezTo>
                <a:close/>
                <a:moveTo>
                  <a:pt x="4421" y="1"/>
                </a:moveTo>
                <a:cubicBezTo>
                  <a:pt x="3581" y="11"/>
                  <a:pt x="894" y="516"/>
                  <a:pt x="598" y="1018"/>
                </a:cubicBezTo>
                <a:cubicBezTo>
                  <a:pt x="407" y="1342"/>
                  <a:pt x="475" y="1735"/>
                  <a:pt x="543" y="1970"/>
                </a:cubicBezTo>
                <a:cubicBezTo>
                  <a:pt x="580" y="2093"/>
                  <a:pt x="512" y="2219"/>
                  <a:pt x="396" y="2264"/>
                </a:cubicBezTo>
                <a:cubicBezTo>
                  <a:pt x="280" y="2309"/>
                  <a:pt x="136" y="2359"/>
                  <a:pt x="0" y="2407"/>
                </a:cubicBezTo>
                <a:cubicBezTo>
                  <a:pt x="27" y="2458"/>
                  <a:pt x="27" y="2503"/>
                  <a:pt x="41" y="2550"/>
                </a:cubicBezTo>
                <a:lnTo>
                  <a:pt x="75" y="2694"/>
                </a:lnTo>
                <a:cubicBezTo>
                  <a:pt x="100" y="2789"/>
                  <a:pt x="127" y="2885"/>
                  <a:pt x="157" y="2977"/>
                </a:cubicBezTo>
                <a:cubicBezTo>
                  <a:pt x="222" y="3161"/>
                  <a:pt x="300" y="3339"/>
                  <a:pt x="403" y="3503"/>
                </a:cubicBezTo>
                <a:cubicBezTo>
                  <a:pt x="530" y="3722"/>
                  <a:pt x="697" y="3913"/>
                  <a:pt x="891" y="4070"/>
                </a:cubicBezTo>
                <a:cubicBezTo>
                  <a:pt x="888" y="4050"/>
                  <a:pt x="888" y="4029"/>
                  <a:pt x="888" y="4009"/>
                </a:cubicBezTo>
                <a:cubicBezTo>
                  <a:pt x="857" y="3305"/>
                  <a:pt x="1611" y="2701"/>
                  <a:pt x="2570" y="2660"/>
                </a:cubicBezTo>
                <a:cubicBezTo>
                  <a:pt x="2605" y="2657"/>
                  <a:pt x="2639" y="2657"/>
                  <a:pt x="2673" y="2657"/>
                </a:cubicBezTo>
                <a:cubicBezTo>
                  <a:pt x="3336" y="2657"/>
                  <a:pt x="3909" y="2933"/>
                  <a:pt x="4185" y="3346"/>
                </a:cubicBezTo>
                <a:cubicBezTo>
                  <a:pt x="4270" y="3298"/>
                  <a:pt x="4352" y="3254"/>
                  <a:pt x="4434" y="3206"/>
                </a:cubicBezTo>
                <a:cubicBezTo>
                  <a:pt x="4469" y="3189"/>
                  <a:pt x="4499" y="3182"/>
                  <a:pt x="4527" y="3182"/>
                </a:cubicBezTo>
                <a:cubicBezTo>
                  <a:pt x="4694" y="3182"/>
                  <a:pt x="4806" y="3431"/>
                  <a:pt x="4626" y="3530"/>
                </a:cubicBezTo>
                <a:cubicBezTo>
                  <a:pt x="4530" y="3585"/>
                  <a:pt x="4434" y="3636"/>
                  <a:pt x="4339" y="3687"/>
                </a:cubicBezTo>
                <a:cubicBezTo>
                  <a:pt x="4349" y="3746"/>
                  <a:pt x="4360" y="3800"/>
                  <a:pt x="4360" y="3858"/>
                </a:cubicBezTo>
                <a:cubicBezTo>
                  <a:pt x="4366" y="3974"/>
                  <a:pt x="4349" y="4086"/>
                  <a:pt x="4315" y="4193"/>
                </a:cubicBezTo>
                <a:cubicBezTo>
                  <a:pt x="4397" y="4158"/>
                  <a:pt x="4478" y="4121"/>
                  <a:pt x="4557" y="4080"/>
                </a:cubicBezTo>
                <a:cubicBezTo>
                  <a:pt x="4728" y="3991"/>
                  <a:pt x="4882" y="3882"/>
                  <a:pt x="5028" y="3763"/>
                </a:cubicBezTo>
                <a:cubicBezTo>
                  <a:pt x="5172" y="3640"/>
                  <a:pt x="5302" y="3500"/>
                  <a:pt x="5411" y="3346"/>
                </a:cubicBezTo>
                <a:cubicBezTo>
                  <a:pt x="5636" y="3042"/>
                  <a:pt x="5776" y="2673"/>
                  <a:pt x="5841" y="2291"/>
                </a:cubicBezTo>
                <a:cubicBezTo>
                  <a:pt x="5909" y="1912"/>
                  <a:pt x="5912" y="1513"/>
                  <a:pt x="5844" y="1127"/>
                </a:cubicBezTo>
                <a:lnTo>
                  <a:pt x="5844" y="1127"/>
                </a:lnTo>
                <a:lnTo>
                  <a:pt x="5766" y="1157"/>
                </a:lnTo>
                <a:cubicBezTo>
                  <a:pt x="5735" y="1171"/>
                  <a:pt x="5704" y="1178"/>
                  <a:pt x="5674" y="1178"/>
                </a:cubicBezTo>
                <a:cubicBezTo>
                  <a:pt x="5571" y="1178"/>
                  <a:pt x="5472" y="1110"/>
                  <a:pt x="5438" y="1008"/>
                </a:cubicBezTo>
                <a:cubicBezTo>
                  <a:pt x="5318" y="636"/>
                  <a:pt x="5022" y="1"/>
                  <a:pt x="4431" y="1"/>
                </a:cubicBez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6"/>
          <p:cNvSpPr/>
          <p:nvPr/>
        </p:nvSpPr>
        <p:spPr>
          <a:xfrm>
            <a:off x="2245276" y="2362477"/>
            <a:ext cx="122073" cy="101207"/>
          </a:xfrm>
          <a:custGeom>
            <a:avLst/>
            <a:gdLst/>
            <a:ahLst/>
            <a:cxnLst/>
            <a:rect l="l" t="t" r="r" b="b"/>
            <a:pathLst>
              <a:path w="1913" h="1586" extrusionOk="0">
                <a:moveTo>
                  <a:pt x="1062" y="1"/>
                </a:moveTo>
                <a:cubicBezTo>
                  <a:pt x="891" y="1"/>
                  <a:pt x="724" y="49"/>
                  <a:pt x="581" y="123"/>
                </a:cubicBezTo>
                <a:cubicBezTo>
                  <a:pt x="515" y="155"/>
                  <a:pt x="461" y="202"/>
                  <a:pt x="403" y="246"/>
                </a:cubicBezTo>
                <a:cubicBezTo>
                  <a:pt x="376" y="267"/>
                  <a:pt x="348" y="295"/>
                  <a:pt x="325" y="318"/>
                </a:cubicBezTo>
                <a:cubicBezTo>
                  <a:pt x="298" y="342"/>
                  <a:pt x="270" y="369"/>
                  <a:pt x="249" y="400"/>
                </a:cubicBezTo>
                <a:cubicBezTo>
                  <a:pt x="157" y="509"/>
                  <a:pt x="82" y="639"/>
                  <a:pt x="48" y="776"/>
                </a:cubicBezTo>
                <a:cubicBezTo>
                  <a:pt x="14" y="916"/>
                  <a:pt x="0" y="1056"/>
                  <a:pt x="3" y="1192"/>
                </a:cubicBezTo>
                <a:cubicBezTo>
                  <a:pt x="17" y="1325"/>
                  <a:pt x="41" y="1462"/>
                  <a:pt x="89" y="1585"/>
                </a:cubicBezTo>
                <a:lnTo>
                  <a:pt x="99" y="1585"/>
                </a:lnTo>
                <a:cubicBezTo>
                  <a:pt x="55" y="1325"/>
                  <a:pt x="55" y="1056"/>
                  <a:pt x="140" y="810"/>
                </a:cubicBezTo>
                <a:cubicBezTo>
                  <a:pt x="225" y="561"/>
                  <a:pt x="410" y="352"/>
                  <a:pt x="642" y="233"/>
                </a:cubicBezTo>
                <a:cubicBezTo>
                  <a:pt x="775" y="158"/>
                  <a:pt x="929" y="114"/>
                  <a:pt x="1082" y="114"/>
                </a:cubicBezTo>
                <a:cubicBezTo>
                  <a:pt x="1188" y="114"/>
                  <a:pt x="1290" y="134"/>
                  <a:pt x="1390" y="178"/>
                </a:cubicBezTo>
                <a:cubicBezTo>
                  <a:pt x="1626" y="284"/>
                  <a:pt x="1816" y="495"/>
                  <a:pt x="1898" y="741"/>
                </a:cubicBezTo>
                <a:lnTo>
                  <a:pt x="1912" y="738"/>
                </a:lnTo>
                <a:cubicBezTo>
                  <a:pt x="1895" y="602"/>
                  <a:pt x="1826" y="479"/>
                  <a:pt x="1748" y="363"/>
                </a:cubicBezTo>
                <a:cubicBezTo>
                  <a:pt x="1667" y="254"/>
                  <a:pt x="1557" y="158"/>
                  <a:pt x="1427" y="90"/>
                </a:cubicBezTo>
                <a:cubicBezTo>
                  <a:pt x="1314" y="28"/>
                  <a:pt x="1188" y="1"/>
                  <a:pt x="1062" y="1"/>
                </a:cubicBezTo>
                <a:close/>
              </a:path>
            </a:pathLst>
          </a:custGeom>
          <a:solidFill>
            <a:srgbClr val="463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36"/>
          <p:cNvSpPr/>
          <p:nvPr/>
        </p:nvSpPr>
        <p:spPr>
          <a:xfrm>
            <a:off x="2539323" y="2348757"/>
            <a:ext cx="64" cy="6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DA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36"/>
          <p:cNvSpPr/>
          <p:nvPr/>
        </p:nvSpPr>
        <p:spPr>
          <a:xfrm>
            <a:off x="2220899" y="2446581"/>
            <a:ext cx="223982" cy="120350"/>
          </a:xfrm>
          <a:custGeom>
            <a:avLst/>
            <a:gdLst/>
            <a:ahLst/>
            <a:cxnLst/>
            <a:rect l="l" t="t" r="r" b="b"/>
            <a:pathLst>
              <a:path w="3510" h="1886" extrusionOk="0">
                <a:moveTo>
                  <a:pt x="1816" y="1"/>
                </a:moveTo>
                <a:cubicBezTo>
                  <a:pt x="1782" y="1"/>
                  <a:pt x="1748" y="1"/>
                  <a:pt x="1713" y="4"/>
                </a:cubicBezTo>
                <a:cubicBezTo>
                  <a:pt x="754" y="45"/>
                  <a:pt x="0" y="649"/>
                  <a:pt x="31" y="1353"/>
                </a:cubicBezTo>
                <a:cubicBezTo>
                  <a:pt x="31" y="1373"/>
                  <a:pt x="31" y="1394"/>
                  <a:pt x="34" y="1414"/>
                </a:cubicBezTo>
                <a:cubicBezTo>
                  <a:pt x="136" y="1492"/>
                  <a:pt x="246" y="1561"/>
                  <a:pt x="362" y="1619"/>
                </a:cubicBezTo>
                <a:cubicBezTo>
                  <a:pt x="700" y="1786"/>
                  <a:pt x="1078" y="1871"/>
                  <a:pt x="1461" y="1881"/>
                </a:cubicBezTo>
                <a:cubicBezTo>
                  <a:pt x="1512" y="1885"/>
                  <a:pt x="1563" y="1885"/>
                  <a:pt x="1611" y="1885"/>
                </a:cubicBezTo>
                <a:cubicBezTo>
                  <a:pt x="1946" y="1885"/>
                  <a:pt x="2280" y="1844"/>
                  <a:pt x="2611" y="1775"/>
                </a:cubicBezTo>
                <a:cubicBezTo>
                  <a:pt x="2901" y="1724"/>
                  <a:pt x="3188" y="1649"/>
                  <a:pt x="3458" y="1537"/>
                </a:cubicBezTo>
                <a:cubicBezTo>
                  <a:pt x="3492" y="1430"/>
                  <a:pt x="3509" y="1318"/>
                  <a:pt x="3503" y="1202"/>
                </a:cubicBezTo>
                <a:cubicBezTo>
                  <a:pt x="3503" y="1144"/>
                  <a:pt x="3492" y="1090"/>
                  <a:pt x="3482" y="1031"/>
                </a:cubicBezTo>
                <a:cubicBezTo>
                  <a:pt x="3339" y="1110"/>
                  <a:pt x="3199" y="1189"/>
                  <a:pt x="3059" y="1263"/>
                </a:cubicBezTo>
                <a:cubicBezTo>
                  <a:pt x="3028" y="1280"/>
                  <a:pt x="2997" y="1287"/>
                  <a:pt x="2966" y="1287"/>
                </a:cubicBezTo>
                <a:cubicBezTo>
                  <a:pt x="2799" y="1287"/>
                  <a:pt x="2690" y="1038"/>
                  <a:pt x="2871" y="939"/>
                </a:cubicBezTo>
                <a:cubicBezTo>
                  <a:pt x="3024" y="857"/>
                  <a:pt x="3178" y="772"/>
                  <a:pt x="3328" y="690"/>
                </a:cubicBezTo>
                <a:cubicBezTo>
                  <a:pt x="3052" y="277"/>
                  <a:pt x="2479" y="1"/>
                  <a:pt x="1816" y="1"/>
                </a:cubicBezTo>
                <a:close/>
              </a:path>
            </a:pathLst>
          </a:custGeom>
          <a:solidFill>
            <a:srgbClr val="A16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6"/>
          <p:cNvSpPr/>
          <p:nvPr/>
        </p:nvSpPr>
        <p:spPr>
          <a:xfrm>
            <a:off x="2042672" y="2215836"/>
            <a:ext cx="514201" cy="223599"/>
          </a:xfrm>
          <a:custGeom>
            <a:avLst/>
            <a:gdLst/>
            <a:ahLst/>
            <a:cxnLst/>
            <a:rect l="l" t="t" r="r" b="b"/>
            <a:pathLst>
              <a:path w="8058" h="3504" extrusionOk="0">
                <a:moveTo>
                  <a:pt x="5449" y="1"/>
                </a:moveTo>
                <a:cubicBezTo>
                  <a:pt x="3559" y="1"/>
                  <a:pt x="1010" y="1113"/>
                  <a:pt x="547" y="1384"/>
                </a:cubicBezTo>
                <a:cubicBezTo>
                  <a:pt x="0" y="1698"/>
                  <a:pt x="250" y="2784"/>
                  <a:pt x="431" y="2889"/>
                </a:cubicBezTo>
                <a:cubicBezTo>
                  <a:pt x="452" y="2902"/>
                  <a:pt x="476" y="2907"/>
                  <a:pt x="502" y="2907"/>
                </a:cubicBezTo>
                <a:cubicBezTo>
                  <a:pt x="569" y="2907"/>
                  <a:pt x="650" y="2873"/>
                  <a:pt x="731" y="2838"/>
                </a:cubicBezTo>
                <a:cubicBezTo>
                  <a:pt x="812" y="2803"/>
                  <a:pt x="894" y="2768"/>
                  <a:pt x="960" y="2768"/>
                </a:cubicBezTo>
                <a:cubicBezTo>
                  <a:pt x="1023" y="2768"/>
                  <a:pt x="1073" y="2799"/>
                  <a:pt x="1100" y="2889"/>
                </a:cubicBezTo>
                <a:cubicBezTo>
                  <a:pt x="1196" y="3210"/>
                  <a:pt x="1445" y="3504"/>
                  <a:pt x="1516" y="3504"/>
                </a:cubicBezTo>
                <a:cubicBezTo>
                  <a:pt x="1564" y="3504"/>
                  <a:pt x="2039" y="3333"/>
                  <a:pt x="2332" y="3224"/>
                </a:cubicBezTo>
                <a:cubicBezTo>
                  <a:pt x="2448" y="3179"/>
                  <a:pt x="2516" y="3053"/>
                  <a:pt x="2479" y="2930"/>
                </a:cubicBezTo>
                <a:cubicBezTo>
                  <a:pt x="2411" y="2695"/>
                  <a:pt x="2343" y="2302"/>
                  <a:pt x="2534" y="1978"/>
                </a:cubicBezTo>
                <a:cubicBezTo>
                  <a:pt x="2830" y="1476"/>
                  <a:pt x="5517" y="971"/>
                  <a:pt x="6357" y="961"/>
                </a:cubicBezTo>
                <a:cubicBezTo>
                  <a:pt x="6362" y="961"/>
                  <a:pt x="6367" y="961"/>
                  <a:pt x="6372" y="961"/>
                </a:cubicBezTo>
                <a:cubicBezTo>
                  <a:pt x="6959" y="961"/>
                  <a:pt x="7252" y="1599"/>
                  <a:pt x="7374" y="1968"/>
                </a:cubicBezTo>
                <a:cubicBezTo>
                  <a:pt x="7408" y="2072"/>
                  <a:pt x="7504" y="2137"/>
                  <a:pt x="7606" y="2137"/>
                </a:cubicBezTo>
                <a:cubicBezTo>
                  <a:pt x="7638" y="2137"/>
                  <a:pt x="7670" y="2130"/>
                  <a:pt x="7702" y="2117"/>
                </a:cubicBezTo>
                <a:lnTo>
                  <a:pt x="7897" y="2040"/>
                </a:lnTo>
                <a:cubicBezTo>
                  <a:pt x="7996" y="1999"/>
                  <a:pt x="8057" y="1900"/>
                  <a:pt x="8046" y="1790"/>
                </a:cubicBezTo>
                <a:cubicBezTo>
                  <a:pt x="8016" y="1401"/>
                  <a:pt x="7780" y="499"/>
                  <a:pt x="6343" y="107"/>
                </a:cubicBezTo>
                <a:cubicBezTo>
                  <a:pt x="6073" y="33"/>
                  <a:pt x="5771" y="1"/>
                  <a:pt x="5449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36"/>
          <p:cNvSpPr/>
          <p:nvPr/>
        </p:nvSpPr>
        <p:spPr>
          <a:xfrm>
            <a:off x="2083894" y="2341993"/>
            <a:ext cx="39691" cy="13847"/>
          </a:xfrm>
          <a:custGeom>
            <a:avLst/>
            <a:gdLst/>
            <a:ahLst/>
            <a:cxnLst/>
            <a:rect l="l" t="t" r="r" b="b"/>
            <a:pathLst>
              <a:path w="622" h="217" extrusionOk="0">
                <a:moveTo>
                  <a:pt x="488" y="0"/>
                </a:moveTo>
                <a:cubicBezTo>
                  <a:pt x="434" y="0"/>
                  <a:pt x="365" y="8"/>
                  <a:pt x="293" y="25"/>
                </a:cubicBezTo>
                <a:cubicBezTo>
                  <a:pt x="126" y="63"/>
                  <a:pt x="0" y="131"/>
                  <a:pt x="10" y="178"/>
                </a:cubicBezTo>
                <a:cubicBezTo>
                  <a:pt x="16" y="203"/>
                  <a:pt x="64" y="216"/>
                  <a:pt x="135" y="216"/>
                </a:cubicBezTo>
                <a:cubicBezTo>
                  <a:pt x="190" y="216"/>
                  <a:pt x="258" y="209"/>
                  <a:pt x="331" y="192"/>
                </a:cubicBezTo>
                <a:cubicBezTo>
                  <a:pt x="495" y="154"/>
                  <a:pt x="621" y="83"/>
                  <a:pt x="611" y="38"/>
                </a:cubicBezTo>
                <a:cubicBezTo>
                  <a:pt x="605" y="13"/>
                  <a:pt x="558" y="0"/>
                  <a:pt x="488" y="0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36"/>
          <p:cNvSpPr/>
          <p:nvPr/>
        </p:nvSpPr>
        <p:spPr>
          <a:xfrm>
            <a:off x="2165766" y="2348757"/>
            <a:ext cx="380642" cy="225450"/>
          </a:xfrm>
          <a:custGeom>
            <a:avLst/>
            <a:gdLst/>
            <a:ahLst/>
            <a:cxnLst/>
            <a:rect l="l" t="t" r="r" b="b"/>
            <a:pathLst>
              <a:path w="5965" h="3533" extrusionOk="0">
                <a:moveTo>
                  <a:pt x="5862" y="1"/>
                </a:moveTo>
                <a:lnTo>
                  <a:pt x="5851" y="4"/>
                </a:lnTo>
                <a:cubicBezTo>
                  <a:pt x="5919" y="390"/>
                  <a:pt x="5916" y="789"/>
                  <a:pt x="5848" y="1168"/>
                </a:cubicBezTo>
                <a:cubicBezTo>
                  <a:pt x="5783" y="1550"/>
                  <a:pt x="5643" y="1919"/>
                  <a:pt x="5418" y="2223"/>
                </a:cubicBezTo>
                <a:cubicBezTo>
                  <a:pt x="5309" y="2377"/>
                  <a:pt x="5179" y="2517"/>
                  <a:pt x="5035" y="2640"/>
                </a:cubicBezTo>
                <a:cubicBezTo>
                  <a:pt x="4889" y="2759"/>
                  <a:pt x="4735" y="2868"/>
                  <a:pt x="4564" y="2957"/>
                </a:cubicBezTo>
                <a:cubicBezTo>
                  <a:pt x="4227" y="3135"/>
                  <a:pt x="3855" y="3240"/>
                  <a:pt x="3475" y="3308"/>
                </a:cubicBezTo>
                <a:cubicBezTo>
                  <a:pt x="3143" y="3374"/>
                  <a:pt x="2803" y="3417"/>
                  <a:pt x="2467" y="3417"/>
                </a:cubicBezTo>
                <a:cubicBezTo>
                  <a:pt x="2419" y="3417"/>
                  <a:pt x="2372" y="3416"/>
                  <a:pt x="2325" y="3414"/>
                </a:cubicBezTo>
                <a:cubicBezTo>
                  <a:pt x="1942" y="3404"/>
                  <a:pt x="1564" y="3319"/>
                  <a:pt x="1226" y="3152"/>
                </a:cubicBezTo>
                <a:cubicBezTo>
                  <a:pt x="885" y="2988"/>
                  <a:pt x="605" y="2711"/>
                  <a:pt x="410" y="2380"/>
                </a:cubicBezTo>
                <a:cubicBezTo>
                  <a:pt x="307" y="2216"/>
                  <a:pt x="229" y="2038"/>
                  <a:pt x="164" y="1854"/>
                </a:cubicBezTo>
                <a:cubicBezTo>
                  <a:pt x="134" y="1762"/>
                  <a:pt x="107" y="1666"/>
                  <a:pt x="82" y="1571"/>
                </a:cubicBezTo>
                <a:lnTo>
                  <a:pt x="48" y="1427"/>
                </a:lnTo>
                <a:cubicBezTo>
                  <a:pt x="34" y="1380"/>
                  <a:pt x="34" y="1332"/>
                  <a:pt x="7" y="1281"/>
                </a:cubicBezTo>
                <a:lnTo>
                  <a:pt x="0" y="1291"/>
                </a:lnTo>
                <a:cubicBezTo>
                  <a:pt x="25" y="1376"/>
                  <a:pt x="34" y="1482"/>
                  <a:pt x="55" y="1578"/>
                </a:cubicBezTo>
                <a:cubicBezTo>
                  <a:pt x="75" y="1673"/>
                  <a:pt x="99" y="1769"/>
                  <a:pt x="127" y="1865"/>
                </a:cubicBezTo>
                <a:cubicBezTo>
                  <a:pt x="181" y="2052"/>
                  <a:pt x="256" y="2240"/>
                  <a:pt x="352" y="2410"/>
                </a:cubicBezTo>
                <a:cubicBezTo>
                  <a:pt x="540" y="2759"/>
                  <a:pt x="830" y="3056"/>
                  <a:pt x="1181" y="3237"/>
                </a:cubicBezTo>
                <a:cubicBezTo>
                  <a:pt x="1530" y="3425"/>
                  <a:pt x="1925" y="3510"/>
                  <a:pt x="2322" y="3527"/>
                </a:cubicBezTo>
                <a:cubicBezTo>
                  <a:pt x="2390" y="3531"/>
                  <a:pt x="2458" y="3532"/>
                  <a:pt x="2526" y="3532"/>
                </a:cubicBezTo>
                <a:cubicBezTo>
                  <a:pt x="2851" y="3532"/>
                  <a:pt x="3177" y="3493"/>
                  <a:pt x="3499" y="3431"/>
                </a:cubicBezTo>
                <a:cubicBezTo>
                  <a:pt x="3885" y="3357"/>
                  <a:pt x="4271" y="3247"/>
                  <a:pt x="4619" y="3056"/>
                </a:cubicBezTo>
                <a:cubicBezTo>
                  <a:pt x="4967" y="2868"/>
                  <a:pt x="5278" y="2609"/>
                  <a:pt x="5500" y="2278"/>
                </a:cubicBezTo>
                <a:cubicBezTo>
                  <a:pt x="5725" y="1953"/>
                  <a:pt x="5858" y="1567"/>
                  <a:pt x="5913" y="1178"/>
                </a:cubicBezTo>
                <a:cubicBezTo>
                  <a:pt x="5964" y="786"/>
                  <a:pt x="5950" y="387"/>
                  <a:pt x="5862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36"/>
          <p:cNvSpPr/>
          <p:nvPr/>
        </p:nvSpPr>
        <p:spPr>
          <a:xfrm>
            <a:off x="2645251" y="2137985"/>
            <a:ext cx="370559" cy="188949"/>
          </a:xfrm>
          <a:custGeom>
            <a:avLst/>
            <a:gdLst/>
            <a:ahLst/>
            <a:cxnLst/>
            <a:rect l="l" t="t" r="r" b="b"/>
            <a:pathLst>
              <a:path w="5807" h="2961" extrusionOk="0">
                <a:moveTo>
                  <a:pt x="5192" y="0"/>
                </a:moveTo>
                <a:cubicBezTo>
                  <a:pt x="4652" y="0"/>
                  <a:pt x="3586" y="195"/>
                  <a:pt x="2393" y="382"/>
                </a:cubicBezTo>
                <a:cubicBezTo>
                  <a:pt x="1082" y="586"/>
                  <a:pt x="102" y="925"/>
                  <a:pt x="48" y="1757"/>
                </a:cubicBezTo>
                <a:cubicBezTo>
                  <a:pt x="1" y="2391"/>
                  <a:pt x="26" y="2960"/>
                  <a:pt x="366" y="2960"/>
                </a:cubicBezTo>
                <a:cubicBezTo>
                  <a:pt x="376" y="2960"/>
                  <a:pt x="386" y="2960"/>
                  <a:pt x="396" y="2959"/>
                </a:cubicBezTo>
                <a:cubicBezTo>
                  <a:pt x="625" y="2935"/>
                  <a:pt x="720" y="2860"/>
                  <a:pt x="737" y="2372"/>
                </a:cubicBezTo>
                <a:cubicBezTo>
                  <a:pt x="754" y="1883"/>
                  <a:pt x="754" y="1669"/>
                  <a:pt x="1328" y="1539"/>
                </a:cubicBezTo>
                <a:cubicBezTo>
                  <a:pt x="1811" y="1433"/>
                  <a:pt x="3026" y="1054"/>
                  <a:pt x="3655" y="1054"/>
                </a:cubicBezTo>
                <a:cubicBezTo>
                  <a:pt x="3778" y="1054"/>
                  <a:pt x="3878" y="1068"/>
                  <a:pt x="3946" y="1102"/>
                </a:cubicBezTo>
                <a:cubicBezTo>
                  <a:pt x="4350" y="1299"/>
                  <a:pt x="4296" y="2482"/>
                  <a:pt x="4773" y="2482"/>
                </a:cubicBezTo>
                <a:cubicBezTo>
                  <a:pt x="4792" y="2482"/>
                  <a:pt x="4810" y="2481"/>
                  <a:pt x="4830" y="2477"/>
                </a:cubicBezTo>
                <a:cubicBezTo>
                  <a:pt x="5369" y="2382"/>
                  <a:pt x="5353" y="2242"/>
                  <a:pt x="5325" y="2095"/>
                </a:cubicBezTo>
                <a:cubicBezTo>
                  <a:pt x="5298" y="1952"/>
                  <a:pt x="5154" y="1617"/>
                  <a:pt x="5240" y="1601"/>
                </a:cubicBezTo>
                <a:cubicBezTo>
                  <a:pt x="5325" y="1583"/>
                  <a:pt x="5789" y="1505"/>
                  <a:pt x="5796" y="1402"/>
                </a:cubicBezTo>
                <a:cubicBezTo>
                  <a:pt x="5806" y="1300"/>
                  <a:pt x="5806" y="47"/>
                  <a:pt x="5335" y="6"/>
                </a:cubicBezTo>
                <a:cubicBezTo>
                  <a:pt x="5293" y="2"/>
                  <a:pt x="5245" y="0"/>
                  <a:pt x="5192" y="0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6"/>
          <p:cNvSpPr/>
          <p:nvPr/>
        </p:nvSpPr>
        <p:spPr>
          <a:xfrm>
            <a:off x="2674414" y="2291900"/>
            <a:ext cx="307193" cy="196734"/>
          </a:xfrm>
          <a:custGeom>
            <a:avLst/>
            <a:gdLst/>
            <a:ahLst/>
            <a:cxnLst/>
            <a:rect l="l" t="t" r="r" b="b"/>
            <a:pathLst>
              <a:path w="4814" h="3083" extrusionOk="0">
                <a:moveTo>
                  <a:pt x="4639" y="1"/>
                </a:moveTo>
                <a:lnTo>
                  <a:pt x="4629" y="4"/>
                </a:lnTo>
                <a:cubicBezTo>
                  <a:pt x="4711" y="349"/>
                  <a:pt x="4765" y="700"/>
                  <a:pt x="4742" y="1048"/>
                </a:cubicBezTo>
                <a:cubicBezTo>
                  <a:pt x="4735" y="1220"/>
                  <a:pt x="4697" y="1390"/>
                  <a:pt x="4650" y="1554"/>
                </a:cubicBezTo>
                <a:cubicBezTo>
                  <a:pt x="4588" y="1711"/>
                  <a:pt x="4516" y="1864"/>
                  <a:pt x="4411" y="1998"/>
                </a:cubicBezTo>
                <a:cubicBezTo>
                  <a:pt x="4202" y="2261"/>
                  <a:pt x="3922" y="2466"/>
                  <a:pt x="3612" y="2609"/>
                </a:cubicBezTo>
                <a:cubicBezTo>
                  <a:pt x="3458" y="2684"/>
                  <a:pt x="3291" y="2732"/>
                  <a:pt x="3130" y="2789"/>
                </a:cubicBezTo>
                <a:cubicBezTo>
                  <a:pt x="2960" y="2830"/>
                  <a:pt x="2793" y="2879"/>
                  <a:pt x="2622" y="2906"/>
                </a:cubicBezTo>
                <a:cubicBezTo>
                  <a:pt x="2427" y="2941"/>
                  <a:pt x="2229" y="2964"/>
                  <a:pt x="2032" y="2964"/>
                </a:cubicBezTo>
                <a:cubicBezTo>
                  <a:pt x="1888" y="2964"/>
                  <a:pt x="1745" y="2952"/>
                  <a:pt x="1605" y="2923"/>
                </a:cubicBezTo>
                <a:cubicBezTo>
                  <a:pt x="1274" y="2865"/>
                  <a:pt x="970" y="2698"/>
                  <a:pt x="727" y="2462"/>
                </a:cubicBezTo>
                <a:cubicBezTo>
                  <a:pt x="488" y="2223"/>
                  <a:pt x="321" y="1913"/>
                  <a:pt x="215" y="1581"/>
                </a:cubicBezTo>
                <a:cubicBezTo>
                  <a:pt x="99" y="1253"/>
                  <a:pt x="37" y="898"/>
                  <a:pt x="24" y="547"/>
                </a:cubicBezTo>
                <a:lnTo>
                  <a:pt x="10" y="547"/>
                </a:lnTo>
                <a:cubicBezTo>
                  <a:pt x="0" y="902"/>
                  <a:pt x="51" y="1257"/>
                  <a:pt x="150" y="1601"/>
                </a:cubicBezTo>
                <a:cubicBezTo>
                  <a:pt x="250" y="1940"/>
                  <a:pt x="413" y="2267"/>
                  <a:pt x="659" y="2530"/>
                </a:cubicBezTo>
                <a:cubicBezTo>
                  <a:pt x="902" y="2789"/>
                  <a:pt x="1233" y="2967"/>
                  <a:pt x="1581" y="3035"/>
                </a:cubicBezTo>
                <a:cubicBezTo>
                  <a:pt x="1737" y="3069"/>
                  <a:pt x="1896" y="3083"/>
                  <a:pt x="2054" y="3083"/>
                </a:cubicBezTo>
                <a:cubicBezTo>
                  <a:pt x="2252" y="3083"/>
                  <a:pt x="2451" y="3061"/>
                  <a:pt x="2646" y="3029"/>
                </a:cubicBezTo>
                <a:cubicBezTo>
                  <a:pt x="2820" y="2998"/>
                  <a:pt x="2991" y="2947"/>
                  <a:pt x="3164" y="2902"/>
                </a:cubicBezTo>
                <a:cubicBezTo>
                  <a:pt x="3332" y="2844"/>
                  <a:pt x="3503" y="2793"/>
                  <a:pt x="3659" y="2711"/>
                </a:cubicBezTo>
                <a:cubicBezTo>
                  <a:pt x="3980" y="2557"/>
                  <a:pt x="4281" y="2343"/>
                  <a:pt x="4489" y="2052"/>
                </a:cubicBezTo>
                <a:cubicBezTo>
                  <a:pt x="4598" y="1909"/>
                  <a:pt x="4666" y="1745"/>
                  <a:pt x="4728" y="1578"/>
                </a:cubicBezTo>
                <a:cubicBezTo>
                  <a:pt x="4773" y="1404"/>
                  <a:pt x="4806" y="1226"/>
                  <a:pt x="4806" y="1048"/>
                </a:cubicBezTo>
                <a:cubicBezTo>
                  <a:pt x="4814" y="694"/>
                  <a:pt x="4745" y="339"/>
                  <a:pt x="4639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6"/>
          <p:cNvSpPr/>
          <p:nvPr/>
        </p:nvSpPr>
        <p:spPr>
          <a:xfrm>
            <a:off x="2545257" y="2270842"/>
            <a:ext cx="106503" cy="50093"/>
          </a:xfrm>
          <a:custGeom>
            <a:avLst/>
            <a:gdLst/>
            <a:ahLst/>
            <a:cxnLst/>
            <a:rect l="l" t="t" r="r" b="b"/>
            <a:pathLst>
              <a:path w="1669" h="785" extrusionOk="0">
                <a:moveTo>
                  <a:pt x="1148" y="1"/>
                </a:moveTo>
                <a:cubicBezTo>
                  <a:pt x="1070" y="1"/>
                  <a:pt x="979" y="4"/>
                  <a:pt x="873" y="13"/>
                </a:cubicBezTo>
                <a:cubicBezTo>
                  <a:pt x="232" y="68"/>
                  <a:pt x="0" y="331"/>
                  <a:pt x="0" y="331"/>
                </a:cubicBezTo>
                <a:cubicBezTo>
                  <a:pt x="0" y="331"/>
                  <a:pt x="58" y="556"/>
                  <a:pt x="112" y="784"/>
                </a:cubicBezTo>
                <a:cubicBezTo>
                  <a:pt x="112" y="784"/>
                  <a:pt x="1082" y="542"/>
                  <a:pt x="1575" y="542"/>
                </a:cubicBezTo>
                <a:cubicBezTo>
                  <a:pt x="1609" y="542"/>
                  <a:pt x="1640" y="544"/>
                  <a:pt x="1669" y="546"/>
                </a:cubicBezTo>
                <a:lnTo>
                  <a:pt x="1631" y="99"/>
                </a:lnTo>
                <a:cubicBezTo>
                  <a:pt x="1631" y="99"/>
                  <a:pt x="1550" y="1"/>
                  <a:pt x="1148" y="1"/>
                </a:cubicBezTo>
                <a:close/>
              </a:path>
            </a:pathLst>
          </a:custGeom>
          <a:solidFill>
            <a:srgbClr val="3F3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6"/>
          <p:cNvSpPr/>
          <p:nvPr/>
        </p:nvSpPr>
        <p:spPr>
          <a:xfrm>
            <a:off x="2946701" y="2172954"/>
            <a:ext cx="39691" cy="14039"/>
          </a:xfrm>
          <a:custGeom>
            <a:avLst/>
            <a:gdLst/>
            <a:ahLst/>
            <a:cxnLst/>
            <a:rect l="l" t="t" r="r" b="b"/>
            <a:pathLst>
              <a:path w="622" h="220" extrusionOk="0">
                <a:moveTo>
                  <a:pt x="487" y="1"/>
                </a:moveTo>
                <a:cubicBezTo>
                  <a:pt x="432" y="1"/>
                  <a:pt x="363" y="8"/>
                  <a:pt x="290" y="24"/>
                </a:cubicBezTo>
                <a:cubicBezTo>
                  <a:pt x="126" y="65"/>
                  <a:pt x="0" y="134"/>
                  <a:pt x="10" y="178"/>
                </a:cubicBezTo>
                <a:cubicBezTo>
                  <a:pt x="16" y="205"/>
                  <a:pt x="64" y="219"/>
                  <a:pt x="134" y="219"/>
                </a:cubicBezTo>
                <a:cubicBezTo>
                  <a:pt x="189" y="219"/>
                  <a:pt x="258" y="210"/>
                  <a:pt x="331" y="192"/>
                </a:cubicBezTo>
                <a:cubicBezTo>
                  <a:pt x="495" y="155"/>
                  <a:pt x="621" y="86"/>
                  <a:pt x="611" y="38"/>
                </a:cubicBezTo>
                <a:cubicBezTo>
                  <a:pt x="605" y="13"/>
                  <a:pt x="557" y="1"/>
                  <a:pt x="487" y="1"/>
                </a:cubicBezTo>
                <a:close/>
              </a:path>
            </a:pathLst>
          </a:custGeom>
          <a:solidFill>
            <a:srgbClr val="C4B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6"/>
          <p:cNvSpPr/>
          <p:nvPr/>
        </p:nvSpPr>
        <p:spPr>
          <a:xfrm>
            <a:off x="2017657" y="4633615"/>
            <a:ext cx="1049524" cy="110268"/>
          </a:xfrm>
          <a:custGeom>
            <a:avLst/>
            <a:gdLst/>
            <a:ahLst/>
            <a:cxnLst/>
            <a:rect l="l" t="t" r="r" b="b"/>
            <a:pathLst>
              <a:path w="16447" h="1728" extrusionOk="0">
                <a:moveTo>
                  <a:pt x="8224" y="0"/>
                </a:moveTo>
                <a:cubicBezTo>
                  <a:pt x="3680" y="0"/>
                  <a:pt x="0" y="386"/>
                  <a:pt x="0" y="864"/>
                </a:cubicBezTo>
                <a:cubicBezTo>
                  <a:pt x="0" y="1341"/>
                  <a:pt x="3680" y="1727"/>
                  <a:pt x="8224" y="1727"/>
                </a:cubicBezTo>
                <a:cubicBezTo>
                  <a:pt x="12763" y="1727"/>
                  <a:pt x="16447" y="1341"/>
                  <a:pt x="16447" y="864"/>
                </a:cubicBezTo>
                <a:cubicBezTo>
                  <a:pt x="16447" y="386"/>
                  <a:pt x="12763" y="0"/>
                  <a:pt x="8224" y="0"/>
                </a:cubicBezTo>
                <a:close/>
              </a:path>
            </a:pathLst>
          </a:custGeom>
          <a:solidFill>
            <a:srgbClr val="0094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6"/>
          <p:cNvSpPr/>
          <p:nvPr/>
        </p:nvSpPr>
        <p:spPr>
          <a:xfrm>
            <a:off x="2146813" y="4656460"/>
            <a:ext cx="791020" cy="64578"/>
          </a:xfrm>
          <a:custGeom>
            <a:avLst/>
            <a:gdLst/>
            <a:ahLst/>
            <a:cxnLst/>
            <a:rect l="l" t="t" r="r" b="b"/>
            <a:pathLst>
              <a:path w="12396" h="1012" extrusionOk="0">
                <a:moveTo>
                  <a:pt x="6200" y="0"/>
                </a:moveTo>
                <a:cubicBezTo>
                  <a:pt x="2775" y="0"/>
                  <a:pt x="0" y="230"/>
                  <a:pt x="0" y="506"/>
                </a:cubicBezTo>
                <a:cubicBezTo>
                  <a:pt x="0" y="786"/>
                  <a:pt x="2775" y="1011"/>
                  <a:pt x="6200" y="1011"/>
                </a:cubicBezTo>
                <a:cubicBezTo>
                  <a:pt x="9620" y="1011"/>
                  <a:pt x="12395" y="786"/>
                  <a:pt x="12395" y="506"/>
                </a:cubicBezTo>
                <a:cubicBezTo>
                  <a:pt x="12395" y="230"/>
                  <a:pt x="9620" y="0"/>
                  <a:pt x="6200" y="0"/>
                </a:cubicBezTo>
                <a:close/>
              </a:path>
            </a:pathLst>
          </a:custGeom>
          <a:solidFill>
            <a:srgbClr val="2EAF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36"/>
          <p:cNvSpPr/>
          <p:nvPr/>
        </p:nvSpPr>
        <p:spPr>
          <a:xfrm>
            <a:off x="1441687" y="2415441"/>
            <a:ext cx="81744" cy="198265"/>
          </a:xfrm>
          <a:custGeom>
            <a:avLst/>
            <a:gdLst/>
            <a:ahLst/>
            <a:cxnLst/>
            <a:rect l="l" t="t" r="r" b="b"/>
            <a:pathLst>
              <a:path w="1281" h="3107" extrusionOk="0">
                <a:moveTo>
                  <a:pt x="1281" y="0"/>
                </a:moveTo>
                <a:cubicBezTo>
                  <a:pt x="1151" y="250"/>
                  <a:pt x="1032" y="505"/>
                  <a:pt x="915" y="758"/>
                </a:cubicBezTo>
                <a:cubicBezTo>
                  <a:pt x="796" y="1011"/>
                  <a:pt x="683" y="1270"/>
                  <a:pt x="570" y="1526"/>
                </a:cubicBezTo>
                <a:cubicBezTo>
                  <a:pt x="461" y="1786"/>
                  <a:pt x="356" y="2045"/>
                  <a:pt x="257" y="2304"/>
                </a:cubicBezTo>
                <a:cubicBezTo>
                  <a:pt x="157" y="2567"/>
                  <a:pt x="49" y="2830"/>
                  <a:pt x="0" y="3106"/>
                </a:cubicBezTo>
                <a:cubicBezTo>
                  <a:pt x="35" y="2970"/>
                  <a:pt x="93" y="2844"/>
                  <a:pt x="144" y="2714"/>
                </a:cubicBezTo>
                <a:cubicBezTo>
                  <a:pt x="198" y="2584"/>
                  <a:pt x="253" y="2455"/>
                  <a:pt x="307" y="2328"/>
                </a:cubicBezTo>
                <a:lnTo>
                  <a:pt x="642" y="1557"/>
                </a:lnTo>
                <a:cubicBezTo>
                  <a:pt x="751" y="1297"/>
                  <a:pt x="860" y="1042"/>
                  <a:pt x="967" y="782"/>
                </a:cubicBezTo>
                <a:cubicBezTo>
                  <a:pt x="1073" y="522"/>
                  <a:pt x="1182" y="263"/>
                  <a:pt x="1281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36"/>
          <p:cNvSpPr/>
          <p:nvPr/>
        </p:nvSpPr>
        <p:spPr>
          <a:xfrm>
            <a:off x="2066857" y="4518371"/>
            <a:ext cx="147535" cy="96995"/>
          </a:xfrm>
          <a:custGeom>
            <a:avLst/>
            <a:gdLst/>
            <a:ahLst/>
            <a:cxnLst/>
            <a:rect l="l" t="t" r="r" b="b"/>
            <a:pathLst>
              <a:path w="2312" h="1520" extrusionOk="0">
                <a:moveTo>
                  <a:pt x="1120" y="1"/>
                </a:moveTo>
                <a:cubicBezTo>
                  <a:pt x="127" y="1"/>
                  <a:pt x="1" y="837"/>
                  <a:pt x="4" y="1267"/>
                </a:cubicBezTo>
                <a:cubicBezTo>
                  <a:pt x="4" y="1406"/>
                  <a:pt x="116" y="1519"/>
                  <a:pt x="256" y="1519"/>
                </a:cubicBezTo>
                <a:lnTo>
                  <a:pt x="1058" y="1519"/>
                </a:lnTo>
                <a:cubicBezTo>
                  <a:pt x="1218" y="1512"/>
                  <a:pt x="1419" y="1509"/>
                  <a:pt x="1612" y="1509"/>
                </a:cubicBezTo>
                <a:cubicBezTo>
                  <a:pt x="1772" y="1509"/>
                  <a:pt x="1927" y="1511"/>
                  <a:pt x="2049" y="1513"/>
                </a:cubicBezTo>
                <a:cubicBezTo>
                  <a:pt x="2051" y="1513"/>
                  <a:pt x="2053" y="1513"/>
                  <a:pt x="2055" y="1513"/>
                </a:cubicBezTo>
                <a:cubicBezTo>
                  <a:pt x="2195" y="1513"/>
                  <a:pt x="2312" y="1391"/>
                  <a:pt x="2305" y="1250"/>
                </a:cubicBezTo>
                <a:cubicBezTo>
                  <a:pt x="2278" y="812"/>
                  <a:pt x="2100" y="1"/>
                  <a:pt x="1120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6"/>
          <p:cNvSpPr/>
          <p:nvPr/>
        </p:nvSpPr>
        <p:spPr>
          <a:xfrm>
            <a:off x="2110377" y="4614599"/>
            <a:ext cx="62664" cy="48434"/>
          </a:xfrm>
          <a:custGeom>
            <a:avLst/>
            <a:gdLst/>
            <a:ahLst/>
            <a:cxnLst/>
            <a:rect l="l" t="t" r="r" b="b"/>
            <a:pathLst>
              <a:path w="982" h="759" extrusionOk="0">
                <a:moveTo>
                  <a:pt x="844" y="1"/>
                </a:moveTo>
                <a:lnTo>
                  <a:pt x="141" y="11"/>
                </a:lnTo>
                <a:cubicBezTo>
                  <a:pt x="141" y="11"/>
                  <a:pt x="1" y="759"/>
                  <a:pt x="476" y="759"/>
                </a:cubicBezTo>
                <a:cubicBezTo>
                  <a:pt x="481" y="759"/>
                  <a:pt x="485" y="759"/>
                  <a:pt x="490" y="759"/>
                </a:cubicBezTo>
                <a:cubicBezTo>
                  <a:pt x="981" y="749"/>
                  <a:pt x="844" y="1"/>
                  <a:pt x="84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6"/>
          <p:cNvSpPr/>
          <p:nvPr/>
        </p:nvSpPr>
        <p:spPr>
          <a:xfrm>
            <a:off x="2119757" y="4569995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2" y="0"/>
                </a:moveTo>
                <a:cubicBezTo>
                  <a:pt x="76" y="0"/>
                  <a:pt x="1" y="79"/>
                  <a:pt x="1" y="171"/>
                </a:cubicBezTo>
                <a:cubicBezTo>
                  <a:pt x="1" y="266"/>
                  <a:pt x="76" y="345"/>
                  <a:pt x="172" y="345"/>
                </a:cubicBezTo>
                <a:cubicBezTo>
                  <a:pt x="267" y="345"/>
                  <a:pt x="346" y="266"/>
                  <a:pt x="346" y="171"/>
                </a:cubicBezTo>
                <a:cubicBezTo>
                  <a:pt x="346" y="79"/>
                  <a:pt x="267" y="0"/>
                  <a:pt x="172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6"/>
          <p:cNvSpPr/>
          <p:nvPr/>
        </p:nvSpPr>
        <p:spPr>
          <a:xfrm>
            <a:off x="2075152" y="4556658"/>
            <a:ext cx="23355" cy="21696"/>
          </a:xfrm>
          <a:custGeom>
            <a:avLst/>
            <a:gdLst/>
            <a:ahLst/>
            <a:cxnLst/>
            <a:rect l="l" t="t" r="r" b="b"/>
            <a:pathLst>
              <a:path w="366" h="340" extrusionOk="0">
                <a:moveTo>
                  <a:pt x="191" y="1"/>
                </a:moveTo>
                <a:cubicBezTo>
                  <a:pt x="130" y="1"/>
                  <a:pt x="69" y="41"/>
                  <a:pt x="41" y="107"/>
                </a:cubicBezTo>
                <a:cubicBezTo>
                  <a:pt x="0" y="192"/>
                  <a:pt x="35" y="291"/>
                  <a:pt x="113" y="325"/>
                </a:cubicBezTo>
                <a:cubicBezTo>
                  <a:pt x="134" y="335"/>
                  <a:pt x="155" y="339"/>
                  <a:pt x="177" y="339"/>
                </a:cubicBezTo>
                <a:cubicBezTo>
                  <a:pt x="239" y="339"/>
                  <a:pt x="300" y="300"/>
                  <a:pt x="328" y="233"/>
                </a:cubicBezTo>
                <a:cubicBezTo>
                  <a:pt x="366" y="148"/>
                  <a:pt x="331" y="49"/>
                  <a:pt x="253" y="15"/>
                </a:cubicBezTo>
                <a:cubicBezTo>
                  <a:pt x="233" y="5"/>
                  <a:pt x="212" y="1"/>
                  <a:pt x="191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36"/>
          <p:cNvSpPr/>
          <p:nvPr/>
        </p:nvSpPr>
        <p:spPr>
          <a:xfrm>
            <a:off x="2127861" y="4529474"/>
            <a:ext cx="22526" cy="17229"/>
          </a:xfrm>
          <a:custGeom>
            <a:avLst/>
            <a:gdLst/>
            <a:ahLst/>
            <a:cxnLst/>
            <a:rect l="l" t="t" r="r" b="b"/>
            <a:pathLst>
              <a:path w="353" h="270" extrusionOk="0">
                <a:moveTo>
                  <a:pt x="175" y="0"/>
                </a:moveTo>
                <a:cubicBezTo>
                  <a:pt x="79" y="0"/>
                  <a:pt x="0" y="62"/>
                  <a:pt x="0" y="137"/>
                </a:cubicBezTo>
                <a:cubicBezTo>
                  <a:pt x="0" y="208"/>
                  <a:pt x="79" y="270"/>
                  <a:pt x="175" y="270"/>
                </a:cubicBezTo>
                <a:cubicBezTo>
                  <a:pt x="274" y="270"/>
                  <a:pt x="352" y="208"/>
                  <a:pt x="352" y="137"/>
                </a:cubicBezTo>
                <a:cubicBezTo>
                  <a:pt x="352" y="62"/>
                  <a:pt x="274" y="0"/>
                  <a:pt x="175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36"/>
          <p:cNvSpPr/>
          <p:nvPr/>
        </p:nvSpPr>
        <p:spPr>
          <a:xfrm>
            <a:off x="2174891" y="4553467"/>
            <a:ext cx="19463" cy="18059"/>
          </a:xfrm>
          <a:custGeom>
            <a:avLst/>
            <a:gdLst/>
            <a:ahLst/>
            <a:cxnLst/>
            <a:rect l="l" t="t" r="r" b="b"/>
            <a:pathLst>
              <a:path w="305" h="283" extrusionOk="0">
                <a:moveTo>
                  <a:pt x="151" y="0"/>
                </a:moveTo>
                <a:cubicBezTo>
                  <a:pt x="69" y="0"/>
                  <a:pt x="0" y="65"/>
                  <a:pt x="0" y="140"/>
                </a:cubicBezTo>
                <a:cubicBezTo>
                  <a:pt x="0" y="218"/>
                  <a:pt x="69" y="283"/>
                  <a:pt x="151" y="283"/>
                </a:cubicBezTo>
                <a:cubicBezTo>
                  <a:pt x="236" y="283"/>
                  <a:pt x="304" y="218"/>
                  <a:pt x="304" y="140"/>
                </a:cubicBezTo>
                <a:cubicBezTo>
                  <a:pt x="304" y="65"/>
                  <a:pt x="236" y="0"/>
                  <a:pt x="15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6"/>
          <p:cNvSpPr/>
          <p:nvPr/>
        </p:nvSpPr>
        <p:spPr>
          <a:xfrm>
            <a:off x="2952508" y="4552127"/>
            <a:ext cx="147343" cy="96995"/>
          </a:xfrm>
          <a:custGeom>
            <a:avLst/>
            <a:gdLst/>
            <a:ahLst/>
            <a:cxnLst/>
            <a:rect l="l" t="t" r="r" b="b"/>
            <a:pathLst>
              <a:path w="2309" h="1520" extrusionOk="0">
                <a:moveTo>
                  <a:pt x="1118" y="1"/>
                </a:moveTo>
                <a:cubicBezTo>
                  <a:pt x="124" y="1"/>
                  <a:pt x="1" y="836"/>
                  <a:pt x="1" y="1271"/>
                </a:cubicBezTo>
                <a:cubicBezTo>
                  <a:pt x="5" y="1407"/>
                  <a:pt x="114" y="1520"/>
                  <a:pt x="254" y="1520"/>
                </a:cubicBezTo>
                <a:lnTo>
                  <a:pt x="1056" y="1520"/>
                </a:lnTo>
                <a:cubicBezTo>
                  <a:pt x="1201" y="1513"/>
                  <a:pt x="1381" y="1510"/>
                  <a:pt x="1559" y="1510"/>
                </a:cubicBezTo>
                <a:cubicBezTo>
                  <a:pt x="1736" y="1510"/>
                  <a:pt x="1911" y="1513"/>
                  <a:pt x="2046" y="1516"/>
                </a:cubicBezTo>
                <a:cubicBezTo>
                  <a:pt x="2189" y="1516"/>
                  <a:pt x="2309" y="1397"/>
                  <a:pt x="2302" y="1250"/>
                </a:cubicBezTo>
                <a:cubicBezTo>
                  <a:pt x="2274" y="813"/>
                  <a:pt x="2097" y="1"/>
                  <a:pt x="111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36"/>
          <p:cNvSpPr/>
          <p:nvPr/>
        </p:nvSpPr>
        <p:spPr>
          <a:xfrm>
            <a:off x="2995772" y="4648420"/>
            <a:ext cx="62664" cy="48625"/>
          </a:xfrm>
          <a:custGeom>
            <a:avLst/>
            <a:gdLst/>
            <a:ahLst/>
            <a:cxnLst/>
            <a:rect l="l" t="t" r="r" b="b"/>
            <a:pathLst>
              <a:path w="982" h="762" extrusionOk="0">
                <a:moveTo>
                  <a:pt x="846" y="0"/>
                </a:moveTo>
                <a:lnTo>
                  <a:pt x="142" y="11"/>
                </a:lnTo>
                <a:cubicBezTo>
                  <a:pt x="142" y="11"/>
                  <a:pt x="1" y="761"/>
                  <a:pt x="480" y="761"/>
                </a:cubicBezTo>
                <a:cubicBezTo>
                  <a:pt x="484" y="761"/>
                  <a:pt x="487" y="761"/>
                  <a:pt x="490" y="761"/>
                </a:cubicBezTo>
                <a:cubicBezTo>
                  <a:pt x="982" y="748"/>
                  <a:pt x="846" y="0"/>
                  <a:pt x="846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36"/>
          <p:cNvSpPr/>
          <p:nvPr/>
        </p:nvSpPr>
        <p:spPr>
          <a:xfrm>
            <a:off x="3005280" y="4603751"/>
            <a:ext cx="22079" cy="22079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171" y="0"/>
                </a:moveTo>
                <a:cubicBezTo>
                  <a:pt x="79" y="0"/>
                  <a:pt x="1" y="79"/>
                  <a:pt x="1" y="175"/>
                </a:cubicBezTo>
                <a:cubicBezTo>
                  <a:pt x="1" y="267"/>
                  <a:pt x="79" y="345"/>
                  <a:pt x="171" y="345"/>
                </a:cubicBezTo>
                <a:cubicBezTo>
                  <a:pt x="267" y="345"/>
                  <a:pt x="346" y="267"/>
                  <a:pt x="346" y="175"/>
                </a:cubicBezTo>
                <a:cubicBezTo>
                  <a:pt x="346" y="79"/>
                  <a:pt x="267" y="0"/>
                  <a:pt x="171" y="0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36"/>
          <p:cNvSpPr/>
          <p:nvPr/>
        </p:nvSpPr>
        <p:spPr>
          <a:xfrm>
            <a:off x="2960612" y="4590478"/>
            <a:ext cx="23355" cy="21760"/>
          </a:xfrm>
          <a:custGeom>
            <a:avLst/>
            <a:gdLst/>
            <a:ahLst/>
            <a:cxnLst/>
            <a:rect l="l" t="t" r="r" b="b"/>
            <a:pathLst>
              <a:path w="366" h="341" extrusionOk="0">
                <a:moveTo>
                  <a:pt x="193" y="1"/>
                </a:moveTo>
                <a:cubicBezTo>
                  <a:pt x="131" y="1"/>
                  <a:pt x="70" y="42"/>
                  <a:pt x="42" y="106"/>
                </a:cubicBezTo>
                <a:cubicBezTo>
                  <a:pt x="1" y="191"/>
                  <a:pt x="35" y="290"/>
                  <a:pt x="113" y="328"/>
                </a:cubicBezTo>
                <a:cubicBezTo>
                  <a:pt x="133" y="336"/>
                  <a:pt x="153" y="340"/>
                  <a:pt x="173" y="340"/>
                </a:cubicBezTo>
                <a:cubicBezTo>
                  <a:pt x="238" y="340"/>
                  <a:pt x="300" y="300"/>
                  <a:pt x="329" y="232"/>
                </a:cubicBezTo>
                <a:cubicBezTo>
                  <a:pt x="366" y="147"/>
                  <a:pt x="332" y="48"/>
                  <a:pt x="253" y="14"/>
                </a:cubicBezTo>
                <a:cubicBezTo>
                  <a:pt x="234" y="5"/>
                  <a:pt x="214" y="1"/>
                  <a:pt x="193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36"/>
          <p:cNvSpPr/>
          <p:nvPr/>
        </p:nvSpPr>
        <p:spPr>
          <a:xfrm>
            <a:off x="3013321" y="4563422"/>
            <a:ext cx="22526" cy="17102"/>
          </a:xfrm>
          <a:custGeom>
            <a:avLst/>
            <a:gdLst/>
            <a:ahLst/>
            <a:cxnLst/>
            <a:rect l="l" t="t" r="r" b="b"/>
            <a:pathLst>
              <a:path w="353" h="268" extrusionOk="0">
                <a:moveTo>
                  <a:pt x="174" y="1"/>
                </a:moveTo>
                <a:cubicBezTo>
                  <a:pt x="79" y="1"/>
                  <a:pt x="1" y="59"/>
                  <a:pt x="1" y="134"/>
                </a:cubicBezTo>
                <a:cubicBezTo>
                  <a:pt x="1" y="209"/>
                  <a:pt x="79" y="267"/>
                  <a:pt x="174" y="267"/>
                </a:cubicBezTo>
                <a:cubicBezTo>
                  <a:pt x="274" y="267"/>
                  <a:pt x="352" y="209"/>
                  <a:pt x="352" y="134"/>
                </a:cubicBezTo>
                <a:cubicBezTo>
                  <a:pt x="352" y="59"/>
                  <a:pt x="274" y="1"/>
                  <a:pt x="174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36"/>
          <p:cNvSpPr/>
          <p:nvPr/>
        </p:nvSpPr>
        <p:spPr>
          <a:xfrm>
            <a:off x="3060414" y="4587160"/>
            <a:ext cx="19463" cy="18187"/>
          </a:xfrm>
          <a:custGeom>
            <a:avLst/>
            <a:gdLst/>
            <a:ahLst/>
            <a:cxnLst/>
            <a:rect l="l" t="t" r="r" b="b"/>
            <a:pathLst>
              <a:path w="305" h="285" extrusionOk="0">
                <a:moveTo>
                  <a:pt x="150" y="1"/>
                </a:moveTo>
                <a:cubicBezTo>
                  <a:pt x="68" y="1"/>
                  <a:pt x="0" y="66"/>
                  <a:pt x="0" y="144"/>
                </a:cubicBezTo>
                <a:cubicBezTo>
                  <a:pt x="0" y="219"/>
                  <a:pt x="68" y="284"/>
                  <a:pt x="150" y="284"/>
                </a:cubicBezTo>
                <a:cubicBezTo>
                  <a:pt x="235" y="284"/>
                  <a:pt x="304" y="219"/>
                  <a:pt x="304" y="144"/>
                </a:cubicBezTo>
                <a:cubicBezTo>
                  <a:pt x="304" y="66"/>
                  <a:pt x="235" y="1"/>
                  <a:pt x="150" y="1"/>
                </a:cubicBez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36"/>
          <p:cNvSpPr/>
          <p:nvPr/>
        </p:nvSpPr>
        <p:spPr>
          <a:xfrm>
            <a:off x="2484444" y="4201288"/>
            <a:ext cx="27056" cy="69109"/>
          </a:xfrm>
          <a:custGeom>
            <a:avLst/>
            <a:gdLst/>
            <a:ahLst/>
            <a:cxnLst/>
            <a:rect l="l" t="t" r="r" b="b"/>
            <a:pathLst>
              <a:path w="424" h="1083" extrusionOk="0">
                <a:moveTo>
                  <a:pt x="243" y="1"/>
                </a:moveTo>
                <a:cubicBezTo>
                  <a:pt x="149" y="1"/>
                  <a:pt x="48" y="60"/>
                  <a:pt x="35" y="180"/>
                </a:cubicBezTo>
                <a:cubicBezTo>
                  <a:pt x="8" y="419"/>
                  <a:pt x="0" y="661"/>
                  <a:pt x="14" y="904"/>
                </a:cubicBezTo>
                <a:cubicBezTo>
                  <a:pt x="19" y="1023"/>
                  <a:pt x="116" y="1083"/>
                  <a:pt x="209" y="1083"/>
                </a:cubicBezTo>
                <a:cubicBezTo>
                  <a:pt x="303" y="1083"/>
                  <a:pt x="395" y="1023"/>
                  <a:pt x="389" y="904"/>
                </a:cubicBezTo>
                <a:cubicBezTo>
                  <a:pt x="376" y="661"/>
                  <a:pt x="383" y="419"/>
                  <a:pt x="410" y="180"/>
                </a:cubicBezTo>
                <a:cubicBezTo>
                  <a:pt x="424" y="60"/>
                  <a:pt x="337" y="1"/>
                  <a:pt x="243" y="1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36"/>
          <p:cNvSpPr/>
          <p:nvPr/>
        </p:nvSpPr>
        <p:spPr>
          <a:xfrm>
            <a:off x="2534665" y="4016169"/>
            <a:ext cx="167253" cy="146705"/>
          </a:xfrm>
          <a:custGeom>
            <a:avLst/>
            <a:gdLst/>
            <a:ahLst/>
            <a:cxnLst/>
            <a:rect l="l" t="t" r="r" b="b"/>
            <a:pathLst>
              <a:path w="2621" h="2299" extrusionOk="0">
                <a:moveTo>
                  <a:pt x="2365" y="0"/>
                </a:moveTo>
                <a:cubicBezTo>
                  <a:pt x="2309" y="0"/>
                  <a:pt x="2253" y="27"/>
                  <a:pt x="2218" y="91"/>
                </a:cubicBezTo>
                <a:cubicBezTo>
                  <a:pt x="1750" y="924"/>
                  <a:pt x="957" y="1446"/>
                  <a:pt x="173" y="1944"/>
                </a:cubicBezTo>
                <a:cubicBezTo>
                  <a:pt x="1" y="2053"/>
                  <a:pt x="105" y="2299"/>
                  <a:pt x="264" y="2299"/>
                </a:cubicBezTo>
                <a:cubicBezTo>
                  <a:pt x="294" y="2299"/>
                  <a:pt x="327" y="2289"/>
                  <a:pt x="360" y="2268"/>
                </a:cubicBezTo>
                <a:cubicBezTo>
                  <a:pt x="1200" y="1733"/>
                  <a:pt x="2040" y="1170"/>
                  <a:pt x="2539" y="282"/>
                </a:cubicBezTo>
                <a:cubicBezTo>
                  <a:pt x="2621" y="135"/>
                  <a:pt x="2491" y="0"/>
                  <a:pt x="2365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6"/>
          <p:cNvSpPr/>
          <p:nvPr/>
        </p:nvSpPr>
        <p:spPr>
          <a:xfrm>
            <a:off x="2291667" y="3788487"/>
            <a:ext cx="30311" cy="55836"/>
          </a:xfrm>
          <a:custGeom>
            <a:avLst/>
            <a:gdLst/>
            <a:ahLst/>
            <a:cxnLst/>
            <a:rect l="l" t="t" r="r" b="b"/>
            <a:pathLst>
              <a:path w="475" h="875" extrusionOk="0">
                <a:moveTo>
                  <a:pt x="245" y="0"/>
                </a:moveTo>
                <a:cubicBezTo>
                  <a:pt x="132" y="0"/>
                  <a:pt x="17" y="92"/>
                  <a:pt x="59" y="232"/>
                </a:cubicBezTo>
                <a:cubicBezTo>
                  <a:pt x="96" y="371"/>
                  <a:pt x="89" y="501"/>
                  <a:pt x="38" y="637"/>
                </a:cubicBezTo>
                <a:cubicBezTo>
                  <a:pt x="1" y="730"/>
                  <a:pt x="75" y="842"/>
                  <a:pt x="168" y="867"/>
                </a:cubicBezTo>
                <a:cubicBezTo>
                  <a:pt x="186" y="872"/>
                  <a:pt x="203" y="874"/>
                  <a:pt x="220" y="874"/>
                </a:cubicBezTo>
                <a:cubicBezTo>
                  <a:pt x="302" y="874"/>
                  <a:pt x="368" y="816"/>
                  <a:pt x="400" y="736"/>
                </a:cubicBezTo>
                <a:cubicBezTo>
                  <a:pt x="472" y="542"/>
                  <a:pt x="475" y="330"/>
                  <a:pt x="420" y="133"/>
                </a:cubicBezTo>
                <a:cubicBezTo>
                  <a:pt x="393" y="40"/>
                  <a:pt x="319" y="0"/>
                  <a:pt x="245" y="0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6"/>
          <p:cNvSpPr/>
          <p:nvPr/>
        </p:nvSpPr>
        <p:spPr>
          <a:xfrm>
            <a:off x="2120523" y="3675220"/>
            <a:ext cx="165274" cy="86849"/>
          </a:xfrm>
          <a:custGeom>
            <a:avLst/>
            <a:gdLst/>
            <a:ahLst/>
            <a:cxnLst/>
            <a:rect l="l" t="t" r="r" b="b"/>
            <a:pathLst>
              <a:path w="2590" h="1361" extrusionOk="0">
                <a:moveTo>
                  <a:pt x="278" y="1"/>
                </a:moveTo>
                <a:cubicBezTo>
                  <a:pt x="111" y="1"/>
                  <a:pt x="1" y="250"/>
                  <a:pt x="181" y="351"/>
                </a:cubicBezTo>
                <a:cubicBezTo>
                  <a:pt x="839" y="712"/>
                  <a:pt x="1532" y="1016"/>
                  <a:pt x="2212" y="1341"/>
                </a:cubicBezTo>
                <a:cubicBezTo>
                  <a:pt x="2241" y="1354"/>
                  <a:pt x="2269" y="1360"/>
                  <a:pt x="2296" y="1360"/>
                </a:cubicBezTo>
                <a:cubicBezTo>
                  <a:pt x="2473" y="1360"/>
                  <a:pt x="2589" y="1105"/>
                  <a:pt x="2402" y="1016"/>
                </a:cubicBezTo>
                <a:cubicBezTo>
                  <a:pt x="1723" y="692"/>
                  <a:pt x="1030" y="389"/>
                  <a:pt x="371" y="27"/>
                </a:cubicBezTo>
                <a:cubicBezTo>
                  <a:pt x="339" y="8"/>
                  <a:pt x="308" y="1"/>
                  <a:pt x="278" y="1"/>
                </a:cubicBezTo>
                <a:close/>
              </a:path>
            </a:pathLst>
          </a:custGeom>
          <a:solidFill>
            <a:srgbClr val="D2B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6"/>
          <p:cNvSpPr/>
          <p:nvPr/>
        </p:nvSpPr>
        <p:spPr>
          <a:xfrm>
            <a:off x="2779640" y="3488761"/>
            <a:ext cx="153597" cy="415994"/>
          </a:xfrm>
          <a:custGeom>
            <a:avLst/>
            <a:gdLst/>
            <a:ahLst/>
            <a:cxnLst/>
            <a:rect l="l" t="t" r="r" b="b"/>
            <a:pathLst>
              <a:path w="2407" h="6519" extrusionOk="0">
                <a:moveTo>
                  <a:pt x="1797" y="1"/>
                </a:moveTo>
                <a:cubicBezTo>
                  <a:pt x="1676" y="1"/>
                  <a:pt x="1548" y="136"/>
                  <a:pt x="1618" y="286"/>
                </a:cubicBezTo>
                <a:cubicBezTo>
                  <a:pt x="2072" y="1263"/>
                  <a:pt x="1956" y="2334"/>
                  <a:pt x="1604" y="3321"/>
                </a:cubicBezTo>
                <a:cubicBezTo>
                  <a:pt x="1256" y="4310"/>
                  <a:pt x="761" y="5362"/>
                  <a:pt x="113" y="6188"/>
                </a:cubicBezTo>
                <a:cubicBezTo>
                  <a:pt x="1" y="6330"/>
                  <a:pt x="126" y="6518"/>
                  <a:pt x="258" y="6518"/>
                </a:cubicBezTo>
                <a:cubicBezTo>
                  <a:pt x="300" y="6518"/>
                  <a:pt x="343" y="6499"/>
                  <a:pt x="379" y="6454"/>
                </a:cubicBezTo>
                <a:cubicBezTo>
                  <a:pt x="1112" y="5519"/>
                  <a:pt x="1676" y="4348"/>
                  <a:pt x="2034" y="3215"/>
                </a:cubicBezTo>
                <a:cubicBezTo>
                  <a:pt x="2366" y="2180"/>
                  <a:pt x="2407" y="1095"/>
                  <a:pt x="1939" y="98"/>
                </a:cubicBezTo>
                <a:cubicBezTo>
                  <a:pt x="1907" y="29"/>
                  <a:pt x="1853" y="1"/>
                  <a:pt x="1797" y="1"/>
                </a:cubicBezTo>
                <a:close/>
              </a:path>
            </a:pathLst>
          </a:custGeom>
          <a:solidFill>
            <a:srgbClr val="80AF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36"/>
          <p:cNvSpPr/>
          <p:nvPr/>
        </p:nvSpPr>
        <p:spPr>
          <a:xfrm>
            <a:off x="1878483" y="3162873"/>
            <a:ext cx="169550" cy="431947"/>
          </a:xfrm>
          <a:custGeom>
            <a:avLst/>
            <a:gdLst/>
            <a:ahLst/>
            <a:cxnLst/>
            <a:rect l="l" t="t" r="r" b="b"/>
            <a:pathLst>
              <a:path w="2657" h="6769" extrusionOk="0">
                <a:moveTo>
                  <a:pt x="1563" y="0"/>
                </a:moveTo>
                <a:cubicBezTo>
                  <a:pt x="1521" y="0"/>
                  <a:pt x="1477" y="19"/>
                  <a:pt x="1440" y="64"/>
                </a:cubicBezTo>
                <a:cubicBezTo>
                  <a:pt x="700" y="952"/>
                  <a:pt x="341" y="2068"/>
                  <a:pt x="512" y="3225"/>
                </a:cubicBezTo>
                <a:cubicBezTo>
                  <a:pt x="700" y="4526"/>
                  <a:pt x="1481" y="5645"/>
                  <a:pt x="2233" y="6687"/>
                </a:cubicBezTo>
                <a:cubicBezTo>
                  <a:pt x="2274" y="6745"/>
                  <a:pt x="2332" y="6769"/>
                  <a:pt x="2390" y="6769"/>
                </a:cubicBezTo>
                <a:cubicBezTo>
                  <a:pt x="2525" y="6769"/>
                  <a:pt x="2657" y="6635"/>
                  <a:pt x="2556" y="6499"/>
                </a:cubicBezTo>
                <a:cubicBezTo>
                  <a:pt x="1229" y="4656"/>
                  <a:pt x="0" y="2376"/>
                  <a:pt x="1707" y="327"/>
                </a:cubicBezTo>
                <a:cubicBezTo>
                  <a:pt x="1823" y="188"/>
                  <a:pt x="1698" y="0"/>
                  <a:pt x="1563" y="0"/>
                </a:cubicBezTo>
                <a:close/>
              </a:path>
            </a:pathLst>
          </a:custGeom>
          <a:solidFill>
            <a:srgbClr val="80AF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36"/>
          <p:cNvSpPr/>
          <p:nvPr/>
        </p:nvSpPr>
        <p:spPr>
          <a:xfrm>
            <a:off x="2161426" y="2843429"/>
            <a:ext cx="385810" cy="660587"/>
          </a:xfrm>
          <a:custGeom>
            <a:avLst/>
            <a:gdLst/>
            <a:ahLst/>
            <a:cxnLst/>
            <a:rect l="l" t="t" r="r" b="b"/>
            <a:pathLst>
              <a:path w="6046" h="10352" extrusionOk="0">
                <a:moveTo>
                  <a:pt x="126" y="3585"/>
                </a:moveTo>
                <a:lnTo>
                  <a:pt x="126" y="3585"/>
                </a:lnTo>
                <a:cubicBezTo>
                  <a:pt x="48" y="3769"/>
                  <a:pt x="3" y="3886"/>
                  <a:pt x="0" y="3892"/>
                </a:cubicBezTo>
                <a:cubicBezTo>
                  <a:pt x="17" y="3896"/>
                  <a:pt x="31" y="3900"/>
                  <a:pt x="44" y="3903"/>
                </a:cubicBezTo>
                <a:cubicBezTo>
                  <a:pt x="65" y="3810"/>
                  <a:pt x="88" y="3705"/>
                  <a:pt x="126" y="3585"/>
                </a:cubicBezTo>
                <a:close/>
                <a:moveTo>
                  <a:pt x="3356" y="1"/>
                </a:moveTo>
                <a:cubicBezTo>
                  <a:pt x="3206" y="35"/>
                  <a:pt x="3055" y="86"/>
                  <a:pt x="2912" y="147"/>
                </a:cubicBezTo>
                <a:cubicBezTo>
                  <a:pt x="2735" y="489"/>
                  <a:pt x="1355" y="1838"/>
                  <a:pt x="198" y="3944"/>
                </a:cubicBezTo>
                <a:cubicBezTo>
                  <a:pt x="1086" y="4220"/>
                  <a:pt x="1925" y="5118"/>
                  <a:pt x="2581" y="6019"/>
                </a:cubicBezTo>
                <a:cubicBezTo>
                  <a:pt x="3144" y="6794"/>
                  <a:pt x="3567" y="7572"/>
                  <a:pt x="3762" y="7948"/>
                </a:cubicBezTo>
                <a:cubicBezTo>
                  <a:pt x="3796" y="7992"/>
                  <a:pt x="3824" y="8040"/>
                  <a:pt x="3851" y="8088"/>
                </a:cubicBezTo>
                <a:lnTo>
                  <a:pt x="5117" y="10351"/>
                </a:lnTo>
                <a:lnTo>
                  <a:pt x="6045" y="9870"/>
                </a:lnTo>
                <a:lnTo>
                  <a:pt x="4994" y="858"/>
                </a:lnTo>
                <a:lnTo>
                  <a:pt x="3356" y="1"/>
                </a:ln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36"/>
          <p:cNvSpPr/>
          <p:nvPr/>
        </p:nvSpPr>
        <p:spPr>
          <a:xfrm>
            <a:off x="2395745" y="3350544"/>
            <a:ext cx="151682" cy="155830"/>
          </a:xfrm>
          <a:custGeom>
            <a:avLst/>
            <a:gdLst/>
            <a:ahLst/>
            <a:cxnLst/>
            <a:rect l="l" t="t" r="r" b="b"/>
            <a:pathLst>
              <a:path w="2377" h="2442" extrusionOk="0">
                <a:moveTo>
                  <a:pt x="90" y="1"/>
                </a:moveTo>
                <a:cubicBezTo>
                  <a:pt x="131" y="79"/>
                  <a:pt x="161" y="138"/>
                  <a:pt x="179" y="179"/>
                </a:cubicBezTo>
                <a:cubicBezTo>
                  <a:pt x="120" y="192"/>
                  <a:pt x="59" y="206"/>
                  <a:pt x="1" y="223"/>
                </a:cubicBezTo>
                <a:cubicBezTo>
                  <a:pt x="851" y="1455"/>
                  <a:pt x="1445" y="2441"/>
                  <a:pt x="1445" y="2441"/>
                </a:cubicBezTo>
                <a:lnTo>
                  <a:pt x="2377" y="1957"/>
                </a:lnTo>
                <a:lnTo>
                  <a:pt x="2373" y="1923"/>
                </a:lnTo>
                <a:lnTo>
                  <a:pt x="1445" y="2404"/>
                </a:lnTo>
                <a:lnTo>
                  <a:pt x="179" y="141"/>
                </a:lnTo>
                <a:cubicBezTo>
                  <a:pt x="152" y="93"/>
                  <a:pt x="124" y="45"/>
                  <a:pt x="90" y="1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36"/>
          <p:cNvSpPr/>
          <p:nvPr/>
        </p:nvSpPr>
        <p:spPr>
          <a:xfrm>
            <a:off x="2164234" y="2852809"/>
            <a:ext cx="183014" cy="242296"/>
          </a:xfrm>
          <a:custGeom>
            <a:avLst/>
            <a:gdLst/>
            <a:ahLst/>
            <a:cxnLst/>
            <a:rect l="l" t="t" r="r" b="b"/>
            <a:pathLst>
              <a:path w="2868" h="3797" extrusionOk="0">
                <a:moveTo>
                  <a:pt x="2868" y="0"/>
                </a:moveTo>
                <a:lnTo>
                  <a:pt x="2868" y="0"/>
                </a:lnTo>
                <a:cubicBezTo>
                  <a:pt x="1390" y="653"/>
                  <a:pt x="410" y="2667"/>
                  <a:pt x="82" y="3438"/>
                </a:cubicBezTo>
                <a:cubicBezTo>
                  <a:pt x="44" y="3558"/>
                  <a:pt x="21" y="3663"/>
                  <a:pt x="0" y="3756"/>
                </a:cubicBezTo>
                <a:cubicBezTo>
                  <a:pt x="52" y="3766"/>
                  <a:pt x="103" y="3780"/>
                  <a:pt x="154" y="3797"/>
                </a:cubicBezTo>
                <a:cubicBezTo>
                  <a:pt x="1311" y="1691"/>
                  <a:pt x="2691" y="342"/>
                  <a:pt x="2868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36"/>
          <p:cNvSpPr/>
          <p:nvPr/>
        </p:nvSpPr>
        <p:spPr>
          <a:xfrm>
            <a:off x="2161426" y="3091786"/>
            <a:ext cx="245742" cy="272990"/>
          </a:xfrm>
          <a:custGeom>
            <a:avLst/>
            <a:gdLst/>
            <a:ahLst/>
            <a:cxnLst/>
            <a:rect l="l" t="t" r="r" b="b"/>
            <a:pathLst>
              <a:path w="3851" h="4278" extrusionOk="0">
                <a:moveTo>
                  <a:pt x="0" y="0"/>
                </a:moveTo>
                <a:cubicBezTo>
                  <a:pt x="1208" y="895"/>
                  <a:pt x="2636" y="2769"/>
                  <a:pt x="3673" y="4278"/>
                </a:cubicBezTo>
                <a:cubicBezTo>
                  <a:pt x="3731" y="4261"/>
                  <a:pt x="3792" y="4247"/>
                  <a:pt x="3851" y="4234"/>
                </a:cubicBezTo>
                <a:cubicBezTo>
                  <a:pt x="3833" y="4193"/>
                  <a:pt x="3803" y="4134"/>
                  <a:pt x="3762" y="4056"/>
                </a:cubicBezTo>
                <a:cubicBezTo>
                  <a:pt x="3567" y="3680"/>
                  <a:pt x="3144" y="2902"/>
                  <a:pt x="2581" y="2127"/>
                </a:cubicBezTo>
                <a:cubicBezTo>
                  <a:pt x="1925" y="1226"/>
                  <a:pt x="1086" y="328"/>
                  <a:pt x="198" y="52"/>
                </a:cubicBezTo>
                <a:cubicBezTo>
                  <a:pt x="147" y="35"/>
                  <a:pt x="96" y="21"/>
                  <a:pt x="44" y="11"/>
                </a:cubicBezTo>
                <a:cubicBezTo>
                  <a:pt x="31" y="8"/>
                  <a:pt x="17" y="4"/>
                  <a:pt x="0" y="0"/>
                </a:cubicBezTo>
                <a:close/>
              </a:path>
            </a:pathLst>
          </a:custGeom>
          <a:solidFill>
            <a:srgbClr val="2F72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36"/>
          <p:cNvSpPr/>
          <p:nvPr/>
        </p:nvSpPr>
        <p:spPr>
          <a:xfrm>
            <a:off x="3181530" y="3410655"/>
            <a:ext cx="5488" cy="28397"/>
          </a:xfrm>
          <a:custGeom>
            <a:avLst/>
            <a:gdLst/>
            <a:ahLst/>
            <a:cxnLst/>
            <a:rect l="l" t="t" r="r" b="b"/>
            <a:pathLst>
              <a:path w="86" h="445" extrusionOk="0">
                <a:moveTo>
                  <a:pt x="37" y="1"/>
                </a:moveTo>
                <a:lnTo>
                  <a:pt x="37" y="1"/>
                </a:lnTo>
                <a:cubicBezTo>
                  <a:pt x="41" y="21"/>
                  <a:pt x="41" y="45"/>
                  <a:pt x="41" y="66"/>
                </a:cubicBezTo>
                <a:cubicBezTo>
                  <a:pt x="41" y="179"/>
                  <a:pt x="27" y="295"/>
                  <a:pt x="0" y="414"/>
                </a:cubicBezTo>
                <a:cubicBezTo>
                  <a:pt x="13" y="424"/>
                  <a:pt x="27" y="434"/>
                  <a:pt x="41" y="445"/>
                </a:cubicBezTo>
                <a:cubicBezTo>
                  <a:pt x="78" y="291"/>
                  <a:pt x="86" y="134"/>
                  <a:pt x="37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6"/>
          <p:cNvSpPr/>
          <p:nvPr/>
        </p:nvSpPr>
        <p:spPr>
          <a:xfrm>
            <a:off x="3163663" y="3437010"/>
            <a:ext cx="20548" cy="45435"/>
          </a:xfrm>
          <a:custGeom>
            <a:avLst/>
            <a:gdLst/>
            <a:ahLst/>
            <a:cxnLst/>
            <a:rect l="l" t="t" r="r" b="b"/>
            <a:pathLst>
              <a:path w="322" h="712" extrusionOk="0">
                <a:moveTo>
                  <a:pt x="280" y="1"/>
                </a:moveTo>
                <a:cubicBezTo>
                  <a:pt x="232" y="226"/>
                  <a:pt x="137" y="462"/>
                  <a:pt x="0" y="697"/>
                </a:cubicBezTo>
                <a:cubicBezTo>
                  <a:pt x="3" y="701"/>
                  <a:pt x="7" y="708"/>
                  <a:pt x="10" y="711"/>
                </a:cubicBezTo>
                <a:cubicBezTo>
                  <a:pt x="10" y="711"/>
                  <a:pt x="239" y="380"/>
                  <a:pt x="321" y="32"/>
                </a:cubicBezTo>
                <a:cubicBezTo>
                  <a:pt x="307" y="21"/>
                  <a:pt x="293" y="11"/>
                  <a:pt x="280" y="1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36"/>
          <p:cNvSpPr/>
          <p:nvPr/>
        </p:nvSpPr>
        <p:spPr>
          <a:xfrm>
            <a:off x="3154091" y="3385194"/>
            <a:ext cx="26610" cy="19910"/>
          </a:xfrm>
          <a:custGeom>
            <a:avLst/>
            <a:gdLst/>
            <a:ahLst/>
            <a:cxnLst/>
            <a:rect l="l" t="t" r="r" b="b"/>
            <a:pathLst>
              <a:path w="417" h="312" extrusionOk="0">
                <a:moveTo>
                  <a:pt x="0" y="1"/>
                </a:moveTo>
                <a:lnTo>
                  <a:pt x="0" y="1"/>
                </a:lnTo>
                <a:cubicBezTo>
                  <a:pt x="153" y="93"/>
                  <a:pt x="294" y="198"/>
                  <a:pt x="416" y="311"/>
                </a:cubicBezTo>
                <a:cubicBezTo>
                  <a:pt x="344" y="216"/>
                  <a:pt x="201" y="107"/>
                  <a:pt x="0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36"/>
          <p:cNvSpPr/>
          <p:nvPr/>
        </p:nvSpPr>
        <p:spPr>
          <a:xfrm>
            <a:off x="2941660" y="3345312"/>
            <a:ext cx="242551" cy="136240"/>
          </a:xfrm>
          <a:custGeom>
            <a:avLst/>
            <a:gdLst/>
            <a:ahLst/>
            <a:cxnLst/>
            <a:rect l="l" t="t" r="r" b="b"/>
            <a:pathLst>
              <a:path w="3801" h="2135" extrusionOk="0">
                <a:moveTo>
                  <a:pt x="305" y="1"/>
                </a:moveTo>
                <a:cubicBezTo>
                  <a:pt x="205" y="1"/>
                  <a:pt x="103" y="4"/>
                  <a:pt x="1" y="8"/>
                </a:cubicBezTo>
                <a:cubicBezTo>
                  <a:pt x="21" y="103"/>
                  <a:pt x="86" y="404"/>
                  <a:pt x="155" y="854"/>
                </a:cubicBezTo>
                <a:cubicBezTo>
                  <a:pt x="1516" y="861"/>
                  <a:pt x="2762" y="1223"/>
                  <a:pt x="3479" y="2134"/>
                </a:cubicBezTo>
                <a:cubicBezTo>
                  <a:pt x="3687" y="1776"/>
                  <a:pt x="3800" y="1421"/>
                  <a:pt x="3800" y="1090"/>
                </a:cubicBezTo>
                <a:cubicBezTo>
                  <a:pt x="3800" y="1069"/>
                  <a:pt x="3800" y="1045"/>
                  <a:pt x="3796" y="1025"/>
                </a:cubicBezTo>
                <a:cubicBezTo>
                  <a:pt x="3796" y="1022"/>
                  <a:pt x="3796" y="1018"/>
                  <a:pt x="3793" y="1015"/>
                </a:cubicBezTo>
                <a:cubicBezTo>
                  <a:pt x="3783" y="991"/>
                  <a:pt x="3769" y="963"/>
                  <a:pt x="3745" y="936"/>
                </a:cubicBezTo>
                <a:cubicBezTo>
                  <a:pt x="3623" y="823"/>
                  <a:pt x="3482" y="718"/>
                  <a:pt x="3329" y="626"/>
                </a:cubicBezTo>
                <a:cubicBezTo>
                  <a:pt x="2745" y="311"/>
                  <a:pt x="1660" y="1"/>
                  <a:pt x="305" y="1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36"/>
          <p:cNvSpPr/>
          <p:nvPr/>
        </p:nvSpPr>
        <p:spPr>
          <a:xfrm>
            <a:off x="2622981" y="3379962"/>
            <a:ext cx="151682" cy="127306"/>
          </a:xfrm>
          <a:custGeom>
            <a:avLst/>
            <a:gdLst/>
            <a:ahLst/>
            <a:cxnLst/>
            <a:rect l="l" t="t" r="r" b="b"/>
            <a:pathLst>
              <a:path w="2377" h="1995" extrusionOk="0">
                <a:moveTo>
                  <a:pt x="2376" y="1"/>
                </a:moveTo>
                <a:cubicBezTo>
                  <a:pt x="1127" y="537"/>
                  <a:pt x="397" y="1370"/>
                  <a:pt x="0" y="1994"/>
                </a:cubicBezTo>
                <a:cubicBezTo>
                  <a:pt x="90" y="1865"/>
                  <a:pt x="199" y="1725"/>
                  <a:pt x="328" y="1578"/>
                </a:cubicBezTo>
                <a:cubicBezTo>
                  <a:pt x="530" y="1281"/>
                  <a:pt x="1059" y="724"/>
                  <a:pt x="2107" y="141"/>
                </a:cubicBezTo>
                <a:cubicBezTo>
                  <a:pt x="2195" y="89"/>
                  <a:pt x="2288" y="45"/>
                  <a:pt x="2376" y="1"/>
                </a:cubicBezTo>
                <a:close/>
              </a:path>
            </a:pathLst>
          </a:custGeom>
          <a:solidFill>
            <a:srgbClr val="FA92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36"/>
          <p:cNvSpPr/>
          <p:nvPr/>
        </p:nvSpPr>
        <p:spPr>
          <a:xfrm>
            <a:off x="2596435" y="3480657"/>
            <a:ext cx="47540" cy="79957"/>
          </a:xfrm>
          <a:custGeom>
            <a:avLst/>
            <a:gdLst/>
            <a:ahLst/>
            <a:cxnLst/>
            <a:rect l="l" t="t" r="r" b="b"/>
            <a:pathLst>
              <a:path w="745" h="1253" extrusionOk="0">
                <a:moveTo>
                  <a:pt x="744" y="0"/>
                </a:moveTo>
                <a:lnTo>
                  <a:pt x="744" y="0"/>
                </a:lnTo>
                <a:cubicBezTo>
                  <a:pt x="615" y="147"/>
                  <a:pt x="506" y="287"/>
                  <a:pt x="416" y="416"/>
                </a:cubicBezTo>
                <a:cubicBezTo>
                  <a:pt x="109" y="898"/>
                  <a:pt x="0" y="1253"/>
                  <a:pt x="0" y="1253"/>
                </a:cubicBezTo>
                <a:cubicBezTo>
                  <a:pt x="41" y="1215"/>
                  <a:pt x="280" y="918"/>
                  <a:pt x="679" y="546"/>
                </a:cubicBezTo>
                <a:cubicBezTo>
                  <a:pt x="673" y="433"/>
                  <a:pt x="662" y="320"/>
                  <a:pt x="649" y="208"/>
                </a:cubicBezTo>
                <a:cubicBezTo>
                  <a:pt x="645" y="177"/>
                  <a:pt x="676" y="102"/>
                  <a:pt x="744" y="0"/>
                </a:cubicBezTo>
                <a:close/>
              </a:path>
            </a:pathLst>
          </a:custGeom>
          <a:solidFill>
            <a:srgbClr val="D77B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36"/>
          <p:cNvSpPr/>
          <p:nvPr/>
        </p:nvSpPr>
        <p:spPr>
          <a:xfrm>
            <a:off x="2637530" y="3345822"/>
            <a:ext cx="314021" cy="169677"/>
          </a:xfrm>
          <a:custGeom>
            <a:avLst/>
            <a:gdLst/>
            <a:ahLst/>
            <a:cxnLst/>
            <a:rect l="l" t="t" r="r" b="b"/>
            <a:pathLst>
              <a:path w="4921" h="2659" extrusionOk="0">
                <a:moveTo>
                  <a:pt x="4767" y="0"/>
                </a:moveTo>
                <a:cubicBezTo>
                  <a:pt x="4483" y="10"/>
                  <a:pt x="4187" y="34"/>
                  <a:pt x="3883" y="71"/>
                </a:cubicBezTo>
                <a:cubicBezTo>
                  <a:pt x="3213" y="160"/>
                  <a:pt x="2640" y="324"/>
                  <a:pt x="2148" y="536"/>
                </a:cubicBezTo>
                <a:cubicBezTo>
                  <a:pt x="2060" y="580"/>
                  <a:pt x="1967" y="624"/>
                  <a:pt x="1879" y="676"/>
                </a:cubicBezTo>
                <a:cubicBezTo>
                  <a:pt x="831" y="1259"/>
                  <a:pt x="302" y="1816"/>
                  <a:pt x="100" y="2113"/>
                </a:cubicBezTo>
                <a:cubicBezTo>
                  <a:pt x="32" y="2215"/>
                  <a:pt x="1" y="2290"/>
                  <a:pt x="5" y="2321"/>
                </a:cubicBezTo>
                <a:cubicBezTo>
                  <a:pt x="18" y="2433"/>
                  <a:pt x="29" y="2546"/>
                  <a:pt x="35" y="2659"/>
                </a:cubicBezTo>
                <a:cubicBezTo>
                  <a:pt x="650" y="2085"/>
                  <a:pt x="1647" y="1331"/>
                  <a:pt x="2896" y="1065"/>
                </a:cubicBezTo>
                <a:cubicBezTo>
                  <a:pt x="3555" y="925"/>
                  <a:pt x="4231" y="846"/>
                  <a:pt x="4880" y="846"/>
                </a:cubicBezTo>
                <a:lnTo>
                  <a:pt x="4921" y="846"/>
                </a:lnTo>
                <a:cubicBezTo>
                  <a:pt x="4852" y="396"/>
                  <a:pt x="4787" y="95"/>
                  <a:pt x="4767" y="0"/>
                </a:cubicBezTo>
                <a:close/>
              </a:path>
            </a:pathLst>
          </a:custGeom>
          <a:solidFill>
            <a:srgbClr val="0F8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36"/>
          <p:cNvSpPr/>
          <p:nvPr/>
        </p:nvSpPr>
        <p:spPr>
          <a:xfrm>
            <a:off x="3164237" y="3482380"/>
            <a:ext cx="64" cy="255"/>
          </a:xfrm>
          <a:custGeom>
            <a:avLst/>
            <a:gdLst/>
            <a:ahLst/>
            <a:cxnLst/>
            <a:rect l="l" t="t" r="r" b="b"/>
            <a:pathLst>
              <a:path w="1" h="4" extrusionOk="0">
                <a:moveTo>
                  <a:pt x="1" y="3"/>
                </a:moveTo>
                <a:lnTo>
                  <a:pt x="1" y="3"/>
                </a:lnTo>
                <a:lnTo>
                  <a:pt x="1" y="3"/>
                </a:lnTo>
                <a:close/>
                <a:moveTo>
                  <a:pt x="1" y="0"/>
                </a:moveTo>
                <a:lnTo>
                  <a:pt x="1" y="3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36"/>
          <p:cNvSpPr/>
          <p:nvPr/>
        </p:nvSpPr>
        <p:spPr>
          <a:xfrm>
            <a:off x="3188868" y="3514158"/>
            <a:ext cx="5552" cy="7019"/>
          </a:xfrm>
          <a:custGeom>
            <a:avLst/>
            <a:gdLst/>
            <a:ahLst/>
            <a:cxnLst/>
            <a:rect l="l" t="t" r="r" b="b"/>
            <a:pathLst>
              <a:path w="87" h="110" extrusionOk="0">
                <a:moveTo>
                  <a:pt x="1" y="0"/>
                </a:moveTo>
                <a:cubicBezTo>
                  <a:pt x="62" y="79"/>
                  <a:pt x="86" y="110"/>
                  <a:pt x="86" y="110"/>
                </a:cubicBezTo>
                <a:cubicBezTo>
                  <a:pt x="86" y="110"/>
                  <a:pt x="52" y="66"/>
                  <a:pt x="1" y="0"/>
                </a:cubicBezTo>
                <a:close/>
              </a:path>
            </a:pathLst>
          </a:custGeom>
          <a:solidFill>
            <a:srgbClr val="F0DA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36"/>
          <p:cNvSpPr/>
          <p:nvPr/>
        </p:nvSpPr>
        <p:spPr>
          <a:xfrm>
            <a:off x="3164237" y="3482571"/>
            <a:ext cx="24695" cy="31651"/>
          </a:xfrm>
          <a:custGeom>
            <a:avLst/>
            <a:gdLst/>
            <a:ahLst/>
            <a:cxnLst/>
            <a:rect l="l" t="t" r="r" b="b"/>
            <a:pathLst>
              <a:path w="387" h="496" extrusionOk="0">
                <a:moveTo>
                  <a:pt x="1" y="0"/>
                </a:moveTo>
                <a:lnTo>
                  <a:pt x="1" y="0"/>
                </a:lnTo>
                <a:cubicBezTo>
                  <a:pt x="71" y="90"/>
                  <a:pt x="133" y="167"/>
                  <a:pt x="185" y="234"/>
                </a:cubicBezTo>
                <a:lnTo>
                  <a:pt x="185" y="234"/>
                </a:lnTo>
                <a:cubicBezTo>
                  <a:pt x="90" y="113"/>
                  <a:pt x="7" y="7"/>
                  <a:pt x="1" y="0"/>
                </a:cubicBezTo>
                <a:close/>
                <a:moveTo>
                  <a:pt x="185" y="234"/>
                </a:moveTo>
                <a:lnTo>
                  <a:pt x="185" y="234"/>
                </a:lnTo>
                <a:cubicBezTo>
                  <a:pt x="255" y="324"/>
                  <a:pt x="331" y="422"/>
                  <a:pt x="387" y="495"/>
                </a:cubicBezTo>
                <a:cubicBezTo>
                  <a:pt x="342" y="435"/>
                  <a:pt x="276" y="350"/>
                  <a:pt x="185" y="234"/>
                </a:cubicBezTo>
                <a:close/>
              </a:path>
            </a:pathLst>
          </a:custGeom>
          <a:solidFill>
            <a:srgbClr val="90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36"/>
          <p:cNvSpPr/>
          <p:nvPr/>
        </p:nvSpPr>
        <p:spPr>
          <a:xfrm>
            <a:off x="2683666" y="3283860"/>
            <a:ext cx="383513" cy="97888"/>
          </a:xfrm>
          <a:custGeom>
            <a:avLst/>
            <a:gdLst/>
            <a:ahLst/>
            <a:cxnLst/>
            <a:rect l="l" t="t" r="r" b="b"/>
            <a:pathLst>
              <a:path w="6010" h="1534" extrusionOk="0">
                <a:moveTo>
                  <a:pt x="4221" y="0"/>
                </a:moveTo>
                <a:cubicBezTo>
                  <a:pt x="2797" y="0"/>
                  <a:pt x="1399" y="400"/>
                  <a:pt x="169" y="1183"/>
                </a:cubicBezTo>
                <a:cubicBezTo>
                  <a:pt x="0" y="1288"/>
                  <a:pt x="105" y="1534"/>
                  <a:pt x="264" y="1534"/>
                </a:cubicBezTo>
                <a:cubicBezTo>
                  <a:pt x="295" y="1534"/>
                  <a:pt x="327" y="1525"/>
                  <a:pt x="360" y="1504"/>
                </a:cubicBezTo>
                <a:cubicBezTo>
                  <a:pt x="1531" y="760"/>
                  <a:pt x="2864" y="373"/>
                  <a:pt x="4222" y="373"/>
                </a:cubicBezTo>
                <a:cubicBezTo>
                  <a:pt x="4710" y="373"/>
                  <a:pt x="5201" y="423"/>
                  <a:pt x="5689" y="524"/>
                </a:cubicBezTo>
                <a:cubicBezTo>
                  <a:pt x="5703" y="527"/>
                  <a:pt x="5717" y="528"/>
                  <a:pt x="5730" y="528"/>
                </a:cubicBezTo>
                <a:cubicBezTo>
                  <a:pt x="5935" y="528"/>
                  <a:pt x="6009" y="206"/>
                  <a:pt x="5788" y="162"/>
                </a:cubicBezTo>
                <a:cubicBezTo>
                  <a:pt x="5267" y="54"/>
                  <a:pt x="4742" y="0"/>
                  <a:pt x="4221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36"/>
          <p:cNvSpPr/>
          <p:nvPr/>
        </p:nvSpPr>
        <p:spPr>
          <a:xfrm>
            <a:off x="2900437" y="3117055"/>
            <a:ext cx="137516" cy="147662"/>
          </a:xfrm>
          <a:custGeom>
            <a:avLst/>
            <a:gdLst/>
            <a:ahLst/>
            <a:cxnLst/>
            <a:rect l="l" t="t" r="r" b="b"/>
            <a:pathLst>
              <a:path w="2155" h="2314" extrusionOk="0">
                <a:moveTo>
                  <a:pt x="287" y="0"/>
                </a:moveTo>
                <a:cubicBezTo>
                  <a:pt x="134" y="0"/>
                  <a:pt x="0" y="191"/>
                  <a:pt x="145" y="315"/>
                </a:cubicBezTo>
                <a:cubicBezTo>
                  <a:pt x="435" y="560"/>
                  <a:pt x="752" y="734"/>
                  <a:pt x="998" y="1035"/>
                </a:cubicBezTo>
                <a:cubicBezTo>
                  <a:pt x="1278" y="1373"/>
                  <a:pt x="1657" y="1745"/>
                  <a:pt x="1759" y="2178"/>
                </a:cubicBezTo>
                <a:cubicBezTo>
                  <a:pt x="1781" y="2272"/>
                  <a:pt x="1852" y="2313"/>
                  <a:pt x="1926" y="2313"/>
                </a:cubicBezTo>
                <a:cubicBezTo>
                  <a:pt x="2037" y="2313"/>
                  <a:pt x="2154" y="2221"/>
                  <a:pt x="2121" y="2079"/>
                </a:cubicBezTo>
                <a:cubicBezTo>
                  <a:pt x="2019" y="1649"/>
                  <a:pt x="1698" y="1318"/>
                  <a:pt x="1431" y="980"/>
                </a:cubicBezTo>
                <a:cubicBezTo>
                  <a:pt x="1305" y="820"/>
                  <a:pt x="1182" y="652"/>
                  <a:pt x="1036" y="513"/>
                </a:cubicBezTo>
                <a:cubicBezTo>
                  <a:pt x="845" y="335"/>
                  <a:pt x="609" y="216"/>
                  <a:pt x="411" y="48"/>
                </a:cubicBezTo>
                <a:cubicBezTo>
                  <a:pt x="372" y="15"/>
                  <a:pt x="329" y="0"/>
                  <a:pt x="287" y="0"/>
                </a:cubicBezTo>
                <a:close/>
              </a:path>
            </a:pathLst>
          </a:custGeom>
          <a:solidFill>
            <a:srgbClr val="F7C9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36"/>
          <p:cNvSpPr/>
          <p:nvPr/>
        </p:nvSpPr>
        <p:spPr>
          <a:xfrm>
            <a:off x="2815439" y="1009148"/>
            <a:ext cx="229725" cy="477764"/>
          </a:xfrm>
          <a:custGeom>
            <a:avLst/>
            <a:gdLst/>
            <a:ahLst/>
            <a:cxnLst/>
            <a:rect l="l" t="t" r="r" b="b"/>
            <a:pathLst>
              <a:path w="3600" h="7487" extrusionOk="0">
                <a:moveTo>
                  <a:pt x="2887" y="0"/>
                </a:moveTo>
                <a:cubicBezTo>
                  <a:pt x="2763" y="0"/>
                  <a:pt x="2633" y="135"/>
                  <a:pt x="2706" y="284"/>
                </a:cubicBezTo>
                <a:cubicBezTo>
                  <a:pt x="3327" y="1549"/>
                  <a:pt x="2555" y="3424"/>
                  <a:pt x="1821" y="4506"/>
                </a:cubicBezTo>
                <a:cubicBezTo>
                  <a:pt x="1180" y="5455"/>
                  <a:pt x="88" y="6063"/>
                  <a:pt x="9" y="7305"/>
                </a:cubicBezTo>
                <a:cubicBezTo>
                  <a:pt x="0" y="7426"/>
                  <a:pt x="90" y="7487"/>
                  <a:pt x="184" y="7487"/>
                </a:cubicBezTo>
                <a:cubicBezTo>
                  <a:pt x="278" y="7487"/>
                  <a:pt x="376" y="7426"/>
                  <a:pt x="384" y="7305"/>
                </a:cubicBezTo>
                <a:cubicBezTo>
                  <a:pt x="439" y="6449"/>
                  <a:pt x="1108" y="5909"/>
                  <a:pt x="1651" y="5318"/>
                </a:cubicBezTo>
                <a:cubicBezTo>
                  <a:pt x="2108" y="4820"/>
                  <a:pt x="2429" y="4253"/>
                  <a:pt x="2692" y="3629"/>
                </a:cubicBezTo>
                <a:cubicBezTo>
                  <a:pt x="3166" y="2512"/>
                  <a:pt x="3600" y="1256"/>
                  <a:pt x="3030" y="95"/>
                </a:cubicBezTo>
                <a:cubicBezTo>
                  <a:pt x="2997" y="28"/>
                  <a:pt x="2942" y="0"/>
                  <a:pt x="2887" y="0"/>
                </a:cubicBezTo>
                <a:close/>
              </a:path>
            </a:pathLst>
          </a:custGeom>
          <a:solidFill>
            <a:srgbClr val="8C8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36"/>
          <p:cNvSpPr/>
          <p:nvPr/>
        </p:nvSpPr>
        <p:spPr>
          <a:xfrm>
            <a:off x="2609006" y="1909602"/>
            <a:ext cx="302599" cy="225194"/>
          </a:xfrm>
          <a:custGeom>
            <a:avLst/>
            <a:gdLst/>
            <a:ahLst/>
            <a:cxnLst/>
            <a:rect l="l" t="t" r="r" b="b"/>
            <a:pathLst>
              <a:path w="4742" h="3529" extrusionOk="0">
                <a:moveTo>
                  <a:pt x="283" y="1"/>
                </a:moveTo>
                <a:cubicBezTo>
                  <a:pt x="76" y="1"/>
                  <a:pt x="1" y="324"/>
                  <a:pt x="223" y="366"/>
                </a:cubicBezTo>
                <a:cubicBezTo>
                  <a:pt x="1749" y="643"/>
                  <a:pt x="4098" y="1640"/>
                  <a:pt x="4357" y="3394"/>
                </a:cubicBezTo>
                <a:cubicBezTo>
                  <a:pt x="4372" y="3488"/>
                  <a:pt x="4438" y="3528"/>
                  <a:pt x="4510" y="3528"/>
                </a:cubicBezTo>
                <a:cubicBezTo>
                  <a:pt x="4619" y="3528"/>
                  <a:pt x="4741" y="3435"/>
                  <a:pt x="4719" y="3291"/>
                </a:cubicBezTo>
                <a:cubicBezTo>
                  <a:pt x="4439" y="1407"/>
                  <a:pt x="1974" y="305"/>
                  <a:pt x="322" y="4"/>
                </a:cubicBezTo>
                <a:cubicBezTo>
                  <a:pt x="308" y="2"/>
                  <a:pt x="295" y="1"/>
                  <a:pt x="283" y="1"/>
                </a:cubicBezTo>
                <a:close/>
              </a:path>
            </a:pathLst>
          </a:custGeom>
          <a:solidFill>
            <a:srgbClr val="8C8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36"/>
          <p:cNvSpPr/>
          <p:nvPr/>
        </p:nvSpPr>
        <p:spPr>
          <a:xfrm>
            <a:off x="2413038" y="2298409"/>
            <a:ext cx="85828" cy="156532"/>
          </a:xfrm>
          <a:custGeom>
            <a:avLst/>
            <a:gdLst/>
            <a:ahLst/>
            <a:cxnLst/>
            <a:rect l="l" t="t" r="r" b="b"/>
            <a:pathLst>
              <a:path w="1345" h="2453" extrusionOk="0">
                <a:moveTo>
                  <a:pt x="256" y="1"/>
                </a:moveTo>
                <a:cubicBezTo>
                  <a:pt x="65" y="1"/>
                  <a:pt x="0" y="311"/>
                  <a:pt x="212" y="370"/>
                </a:cubicBezTo>
                <a:cubicBezTo>
                  <a:pt x="1017" y="598"/>
                  <a:pt x="894" y="1589"/>
                  <a:pt x="778" y="2220"/>
                </a:cubicBezTo>
                <a:cubicBezTo>
                  <a:pt x="754" y="2360"/>
                  <a:pt x="873" y="2452"/>
                  <a:pt x="983" y="2452"/>
                </a:cubicBezTo>
                <a:cubicBezTo>
                  <a:pt x="1058" y="2452"/>
                  <a:pt x="1123" y="2411"/>
                  <a:pt x="1140" y="2319"/>
                </a:cubicBezTo>
                <a:cubicBezTo>
                  <a:pt x="1294" y="1469"/>
                  <a:pt x="1345" y="302"/>
                  <a:pt x="311" y="12"/>
                </a:cubicBezTo>
                <a:cubicBezTo>
                  <a:pt x="293" y="4"/>
                  <a:pt x="273" y="1"/>
                  <a:pt x="256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36"/>
          <p:cNvSpPr/>
          <p:nvPr/>
        </p:nvSpPr>
        <p:spPr>
          <a:xfrm>
            <a:off x="2433267" y="2480082"/>
            <a:ext cx="39691" cy="32353"/>
          </a:xfrm>
          <a:custGeom>
            <a:avLst/>
            <a:gdLst/>
            <a:ahLst/>
            <a:cxnLst/>
            <a:rect l="l" t="t" r="r" b="b"/>
            <a:pathLst>
              <a:path w="622" h="507" extrusionOk="0">
                <a:moveTo>
                  <a:pt x="342" y="1"/>
                </a:moveTo>
                <a:cubicBezTo>
                  <a:pt x="314" y="1"/>
                  <a:pt x="284" y="8"/>
                  <a:pt x="249" y="25"/>
                </a:cubicBezTo>
                <a:cubicBezTo>
                  <a:pt x="167" y="73"/>
                  <a:pt x="85" y="117"/>
                  <a:pt x="0" y="165"/>
                </a:cubicBezTo>
                <a:cubicBezTo>
                  <a:pt x="72" y="270"/>
                  <a:pt x="123" y="387"/>
                  <a:pt x="154" y="506"/>
                </a:cubicBezTo>
                <a:cubicBezTo>
                  <a:pt x="249" y="455"/>
                  <a:pt x="345" y="404"/>
                  <a:pt x="441" y="349"/>
                </a:cubicBezTo>
                <a:cubicBezTo>
                  <a:pt x="621" y="250"/>
                  <a:pt x="509" y="1"/>
                  <a:pt x="342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36"/>
          <p:cNvSpPr/>
          <p:nvPr/>
        </p:nvSpPr>
        <p:spPr>
          <a:xfrm>
            <a:off x="2392491" y="2490548"/>
            <a:ext cx="50667" cy="38160"/>
          </a:xfrm>
          <a:custGeom>
            <a:avLst/>
            <a:gdLst/>
            <a:ahLst/>
            <a:cxnLst/>
            <a:rect l="l" t="t" r="r" b="b"/>
            <a:pathLst>
              <a:path w="794" h="598" extrusionOk="0">
                <a:moveTo>
                  <a:pt x="639" y="1"/>
                </a:moveTo>
                <a:cubicBezTo>
                  <a:pt x="489" y="83"/>
                  <a:pt x="335" y="168"/>
                  <a:pt x="182" y="250"/>
                </a:cubicBezTo>
                <a:cubicBezTo>
                  <a:pt x="1" y="349"/>
                  <a:pt x="110" y="598"/>
                  <a:pt x="277" y="598"/>
                </a:cubicBezTo>
                <a:cubicBezTo>
                  <a:pt x="308" y="598"/>
                  <a:pt x="339" y="591"/>
                  <a:pt x="370" y="574"/>
                </a:cubicBezTo>
                <a:cubicBezTo>
                  <a:pt x="510" y="500"/>
                  <a:pt x="650" y="421"/>
                  <a:pt x="793" y="342"/>
                </a:cubicBezTo>
                <a:cubicBezTo>
                  <a:pt x="762" y="223"/>
                  <a:pt x="711" y="106"/>
                  <a:pt x="639" y="1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36"/>
          <p:cNvSpPr/>
          <p:nvPr/>
        </p:nvSpPr>
        <p:spPr>
          <a:xfrm>
            <a:off x="2907265" y="2277734"/>
            <a:ext cx="26801" cy="102930"/>
          </a:xfrm>
          <a:custGeom>
            <a:avLst/>
            <a:gdLst/>
            <a:ahLst/>
            <a:cxnLst/>
            <a:rect l="l" t="t" r="r" b="b"/>
            <a:pathLst>
              <a:path w="420" h="1613" extrusionOk="0">
                <a:moveTo>
                  <a:pt x="253" y="1"/>
                </a:moveTo>
                <a:cubicBezTo>
                  <a:pt x="177" y="158"/>
                  <a:pt x="96" y="315"/>
                  <a:pt x="0" y="476"/>
                </a:cubicBezTo>
                <a:cubicBezTo>
                  <a:pt x="51" y="789"/>
                  <a:pt x="31" y="1127"/>
                  <a:pt x="10" y="1431"/>
                </a:cubicBezTo>
                <a:cubicBezTo>
                  <a:pt x="4" y="1551"/>
                  <a:pt x="92" y="1612"/>
                  <a:pt x="188" y="1612"/>
                </a:cubicBezTo>
                <a:cubicBezTo>
                  <a:pt x="280" y="1612"/>
                  <a:pt x="379" y="1551"/>
                  <a:pt x="386" y="1431"/>
                </a:cubicBezTo>
                <a:cubicBezTo>
                  <a:pt x="417" y="953"/>
                  <a:pt x="420" y="435"/>
                  <a:pt x="253" y="1"/>
                </a:cubicBezTo>
                <a:close/>
              </a:path>
            </a:pathLst>
          </a:custGeom>
          <a:solidFill>
            <a:srgbClr val="DFB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36"/>
          <p:cNvSpPr/>
          <p:nvPr/>
        </p:nvSpPr>
        <p:spPr>
          <a:xfrm>
            <a:off x="2860809" y="2229173"/>
            <a:ext cx="62600" cy="78936"/>
          </a:xfrm>
          <a:custGeom>
            <a:avLst/>
            <a:gdLst/>
            <a:ahLst/>
            <a:cxnLst/>
            <a:rect l="l" t="t" r="r" b="b"/>
            <a:pathLst>
              <a:path w="981" h="1237" extrusionOk="0">
                <a:moveTo>
                  <a:pt x="271" y="0"/>
                </a:moveTo>
                <a:cubicBezTo>
                  <a:pt x="107" y="0"/>
                  <a:pt x="1" y="246"/>
                  <a:pt x="175" y="352"/>
                </a:cubicBezTo>
                <a:cubicBezTo>
                  <a:pt x="524" y="553"/>
                  <a:pt x="674" y="878"/>
                  <a:pt x="728" y="1237"/>
                </a:cubicBezTo>
                <a:cubicBezTo>
                  <a:pt x="824" y="1076"/>
                  <a:pt x="905" y="919"/>
                  <a:pt x="981" y="762"/>
                </a:cubicBezTo>
                <a:cubicBezTo>
                  <a:pt x="869" y="468"/>
                  <a:pt x="677" y="209"/>
                  <a:pt x="366" y="28"/>
                </a:cubicBezTo>
                <a:cubicBezTo>
                  <a:pt x="332" y="8"/>
                  <a:pt x="302" y="0"/>
                  <a:pt x="271" y="0"/>
                </a:cubicBezTo>
                <a:close/>
              </a:path>
            </a:pathLst>
          </a:custGeom>
          <a:solidFill>
            <a:srgbClr val="A09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6"/>
          <p:cNvSpPr/>
          <p:nvPr/>
        </p:nvSpPr>
        <p:spPr>
          <a:xfrm>
            <a:off x="2917219" y="2411038"/>
            <a:ext cx="4467" cy="6190"/>
          </a:xfrm>
          <a:custGeom>
            <a:avLst/>
            <a:gdLst/>
            <a:ahLst/>
            <a:cxnLst/>
            <a:rect l="l" t="t" r="r" b="b"/>
            <a:pathLst>
              <a:path w="70" h="97" extrusionOk="0">
                <a:moveTo>
                  <a:pt x="1" y="1"/>
                </a:moveTo>
                <a:cubicBezTo>
                  <a:pt x="26" y="32"/>
                  <a:pt x="49" y="62"/>
                  <a:pt x="70" y="97"/>
                </a:cubicBezTo>
                <a:cubicBezTo>
                  <a:pt x="56" y="59"/>
                  <a:pt x="32" y="25"/>
                  <a:pt x="1" y="1"/>
                </a:cubicBezTo>
                <a:close/>
              </a:path>
            </a:pathLst>
          </a:custGeom>
          <a:solidFill>
            <a:srgbClr val="E0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36"/>
          <p:cNvSpPr/>
          <p:nvPr/>
        </p:nvSpPr>
        <p:spPr>
          <a:xfrm>
            <a:off x="2832796" y="2408038"/>
            <a:ext cx="90422" cy="45371"/>
          </a:xfrm>
          <a:custGeom>
            <a:avLst/>
            <a:gdLst/>
            <a:ahLst/>
            <a:cxnLst/>
            <a:rect l="l" t="t" r="r" b="b"/>
            <a:pathLst>
              <a:path w="1417" h="711" extrusionOk="0">
                <a:moveTo>
                  <a:pt x="1201" y="0"/>
                </a:moveTo>
                <a:cubicBezTo>
                  <a:pt x="1174" y="0"/>
                  <a:pt x="1147" y="7"/>
                  <a:pt x="1116" y="21"/>
                </a:cubicBezTo>
                <a:cubicBezTo>
                  <a:pt x="826" y="157"/>
                  <a:pt x="525" y="263"/>
                  <a:pt x="215" y="342"/>
                </a:cubicBezTo>
                <a:cubicBezTo>
                  <a:pt x="0" y="400"/>
                  <a:pt x="68" y="710"/>
                  <a:pt x="263" y="710"/>
                </a:cubicBezTo>
                <a:cubicBezTo>
                  <a:pt x="279" y="710"/>
                  <a:pt x="297" y="710"/>
                  <a:pt x="314" y="703"/>
                </a:cubicBezTo>
                <a:cubicBezTo>
                  <a:pt x="655" y="615"/>
                  <a:pt x="986" y="495"/>
                  <a:pt x="1303" y="345"/>
                </a:cubicBezTo>
                <a:cubicBezTo>
                  <a:pt x="1399" y="301"/>
                  <a:pt x="1417" y="216"/>
                  <a:pt x="1393" y="144"/>
                </a:cubicBezTo>
                <a:cubicBezTo>
                  <a:pt x="1372" y="109"/>
                  <a:pt x="1349" y="79"/>
                  <a:pt x="1324" y="48"/>
                </a:cubicBezTo>
                <a:cubicBezTo>
                  <a:pt x="1290" y="17"/>
                  <a:pt x="1249" y="0"/>
                  <a:pt x="1201" y="0"/>
                </a:cubicBezTo>
                <a:close/>
              </a:path>
            </a:pathLst>
          </a:custGeom>
          <a:solidFill>
            <a:srgbClr val="CAA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36"/>
          <p:cNvSpPr txBox="1">
            <a:spLocks noGrp="1"/>
          </p:cNvSpPr>
          <p:nvPr>
            <p:ph type="subTitle" idx="2"/>
          </p:nvPr>
        </p:nvSpPr>
        <p:spPr>
          <a:xfrm flipH="1">
            <a:off x="5861450" y="3140250"/>
            <a:ext cx="2620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Mercury is the closest planet to the Sun and the smallest one in the Solar System—it’s only a bit larger than our Moon. The planet’s name has nothing to do with the liquid metal since it was named after the Roman messenger god, Mercury</a:t>
            </a:r>
            <a:endParaRPr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Análise Linguística</a:t>
            </a:r>
            <a:endParaRPr lang="pt-BR" dirty="0"/>
          </a:p>
        </p:txBody>
      </p:sp>
      <p:sp>
        <p:nvSpPr>
          <p:cNvPr id="171" name="Google Shape;1435;p37"/>
          <p:cNvSpPr/>
          <p:nvPr/>
        </p:nvSpPr>
        <p:spPr>
          <a:xfrm>
            <a:off x="4054618" y="1292025"/>
            <a:ext cx="4740340" cy="34184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439;p37"/>
          <p:cNvSpPr txBox="1">
            <a:spLocks noGrp="1"/>
          </p:cNvSpPr>
          <p:nvPr>
            <p:ph type="subTitle" idx="2"/>
          </p:nvPr>
        </p:nvSpPr>
        <p:spPr>
          <a:xfrm flipH="1">
            <a:off x="4119067" y="1254222"/>
            <a:ext cx="4570369" cy="36266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just">
              <a:buFontTx/>
              <a:buChar char="-"/>
            </a:pPr>
            <a:r>
              <a:rPr lang="pt-BR" sz="1500" dirty="0" smtClean="0"/>
              <a:t>Aspectos notacionais da escrita;</a:t>
            </a:r>
          </a:p>
          <a:p>
            <a:pPr marL="285750" lvl="0" indent="-285750" algn="just">
              <a:buFontTx/>
              <a:buChar char="-"/>
            </a:pPr>
            <a:r>
              <a:rPr lang="pt-BR" sz="1500" dirty="0" smtClean="0"/>
              <a:t>Classes morfológicas (a partir do 3º ano);</a:t>
            </a:r>
          </a:p>
          <a:p>
            <a:pPr marL="285750" lvl="0" indent="-285750" algn="just">
              <a:buFontTx/>
              <a:buChar char="-"/>
            </a:pPr>
            <a:r>
              <a:rPr lang="pt-BR" sz="1500" dirty="0" smtClean="0"/>
              <a:t>Variação Linguística sem análise crítica;</a:t>
            </a:r>
          </a:p>
          <a:p>
            <a:pPr marL="285750" lvl="0" indent="-285750" algn="just">
              <a:buFontTx/>
              <a:buChar char="-"/>
            </a:pPr>
            <a:r>
              <a:rPr lang="pt-BR" sz="1500" dirty="0" smtClean="0"/>
              <a:t>Foco na norma padrão;</a:t>
            </a:r>
          </a:p>
          <a:p>
            <a:pPr marL="285750" lvl="0" indent="-285750" algn="just">
              <a:buFontTx/>
              <a:buChar char="-"/>
            </a:pPr>
            <a:r>
              <a:rPr lang="pt-BR" sz="1500" dirty="0" smtClean="0"/>
              <a:t>Efeitos de sentido;</a:t>
            </a:r>
          </a:p>
          <a:p>
            <a:pPr marL="285750" lvl="0" indent="-285750" algn="just">
              <a:buFontTx/>
              <a:buChar char="-"/>
            </a:pPr>
            <a:r>
              <a:rPr lang="pt-BR" sz="1500" dirty="0" smtClean="0"/>
              <a:t>Gramática normativa;</a:t>
            </a:r>
          </a:p>
          <a:p>
            <a:pPr marL="285750" lvl="0" indent="-285750" algn="just">
              <a:buFontTx/>
              <a:buChar char="-"/>
            </a:pPr>
            <a:r>
              <a:rPr lang="pt-BR" sz="1500" dirty="0" smtClean="0"/>
              <a:t>Crítica à divisão por eixos = desarticulação.</a:t>
            </a:r>
            <a:endParaRPr sz="1500" dirty="0"/>
          </a:p>
        </p:txBody>
      </p:sp>
      <p:sp>
        <p:nvSpPr>
          <p:cNvPr id="2" name="Retângulo 1"/>
          <p:cNvSpPr/>
          <p:nvPr/>
        </p:nvSpPr>
        <p:spPr>
          <a:xfrm>
            <a:off x="6204460" y="4246334"/>
            <a:ext cx="24849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https://youtu.be/xtnSjQXXnt8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711</Words>
  <Application>Microsoft Office PowerPoint</Application>
  <PresentationFormat>Apresentação na tela (16:9)</PresentationFormat>
  <Paragraphs>50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6" baseType="lpstr">
      <vt:lpstr>Barlow Semi Condensed Light</vt:lpstr>
      <vt:lpstr>Barlow Semi Condensed</vt:lpstr>
      <vt:lpstr>Wingdings</vt:lpstr>
      <vt:lpstr>Arial</vt:lpstr>
      <vt:lpstr>Barlow</vt:lpstr>
      <vt:lpstr>Anton</vt:lpstr>
      <vt:lpstr>Fira Sans Extra Condensed</vt:lpstr>
      <vt:lpstr>Denk One</vt:lpstr>
      <vt:lpstr>Language School Newsletter By Slidesgo</vt:lpstr>
      <vt:lpstr>BNCC E OS EIXOS DE ENSINO DE LP</vt:lpstr>
      <vt:lpstr>Apresentação do PowerPoint</vt:lpstr>
      <vt:lpstr>Os conhecimentos relacionados aos gêneros, à língua, à norma-padrão e às diferentes semioses (linguagens) devem estar a serviço do desenvolvimento das capacidades de leitura e produção oral/ escrita dos estudantes nas diferentes situações de interação, visando à ampliação das possibilidades de participação em práticas de diferentes esferas/ campos de atividades humanas. Desse modo, o objetivo principal do ensino de português é contribuir para ampliação dos letramentos dos estudantes, de forma a possibilitar, de maneira ativa e crítica, sua efetiva participação na sociedade (cf. BRASIL, 2018, p. 67-68).</vt:lpstr>
      <vt:lpstr>Apresentação do PowerPoint</vt:lpstr>
      <vt:lpstr>Leitura e Escrita</vt:lpstr>
      <vt:lpstr>Oralidade</vt:lpstr>
      <vt:lpstr>Análise Linguística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BNCC E OS EIXOS DE ENSINO DE LP</dc:title>
  <cp:lastModifiedBy>Usuario</cp:lastModifiedBy>
  <cp:revision>3</cp:revision>
  <dcterms:modified xsi:type="dcterms:W3CDTF">2022-06-23T17:37:51Z</dcterms:modified>
</cp:coreProperties>
</file>