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2D628-9772-4B44-B126-049AA86C300A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1128-1602-47CB-BD10-4637AAEBF8F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Oratório – aspectos gerais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História do Repertório Coral</a:t>
            </a:r>
          </a:p>
          <a:p>
            <a:r>
              <a:rPr lang="pt-BR" dirty="0"/>
              <a:t>CMU-ECA-USP</a:t>
            </a:r>
          </a:p>
          <a:p>
            <a:r>
              <a:rPr lang="pt-BR" dirty="0"/>
              <a:t>Susana Cecilia Igayara-Souza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Oratório –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Uso do termo </a:t>
            </a:r>
            <a:r>
              <a:rPr lang="pt-BR" i="1" dirty="0"/>
              <a:t>Oratório</a:t>
            </a:r>
            <a:r>
              <a:rPr lang="pt-BR" dirty="0"/>
              <a:t> para designar obras da Alemanha protestante começa na primeira década do séc. XVIII, e tornou-se um termo comum por volta de 1720. </a:t>
            </a:r>
          </a:p>
          <a:p>
            <a:pPr lvl="0"/>
            <a:r>
              <a:rPr lang="pt-BR" dirty="0" err="1"/>
              <a:t>Scheibe</a:t>
            </a:r>
            <a:r>
              <a:rPr lang="pt-BR" dirty="0"/>
              <a:t> (1708-76), em seu tratado </a:t>
            </a:r>
            <a:r>
              <a:rPr lang="pt-BR" i="1" dirty="0" err="1"/>
              <a:t>Compendium</a:t>
            </a:r>
            <a:r>
              <a:rPr lang="pt-BR" i="1" dirty="0"/>
              <a:t> </a:t>
            </a:r>
            <a:r>
              <a:rPr lang="pt-BR" i="1" dirty="0" err="1"/>
              <a:t>musices</a:t>
            </a:r>
            <a:r>
              <a:rPr lang="pt-BR" i="1" dirty="0"/>
              <a:t> </a:t>
            </a:r>
            <a:r>
              <a:rPr lang="pt-BR" i="1" dirty="0" err="1"/>
              <a:t>theoretico-praticum</a:t>
            </a:r>
            <a:r>
              <a:rPr lang="pt-BR" dirty="0"/>
              <a:t> define oratório como obras longas nas quais a organização poética é </a:t>
            </a:r>
            <a:r>
              <a:rPr lang="pt-BR" i="1" dirty="0"/>
              <a:t>dramática</a:t>
            </a:r>
            <a:r>
              <a:rPr lang="pt-BR" dirty="0"/>
              <a:t>, mas não inclui nessa denominação as Paixões.</a:t>
            </a:r>
          </a:p>
          <a:p>
            <a:pPr lvl="0"/>
            <a:r>
              <a:rPr lang="pt-BR" dirty="0"/>
              <a:t>John </a:t>
            </a:r>
            <a:r>
              <a:rPr lang="pt-BR" dirty="0" err="1"/>
              <a:t>Mattheson</a:t>
            </a:r>
            <a:r>
              <a:rPr lang="pt-BR" dirty="0"/>
              <a:t> (1681-1764), em </a:t>
            </a:r>
            <a:r>
              <a:rPr lang="pt-BR" i="1" dirty="0"/>
              <a:t>Der </a:t>
            </a:r>
            <a:r>
              <a:rPr lang="pt-BR" i="1" dirty="0" err="1"/>
              <a:t>volkammene</a:t>
            </a:r>
            <a:r>
              <a:rPr lang="pt-BR" i="1" dirty="0"/>
              <a:t> </a:t>
            </a:r>
            <a:r>
              <a:rPr lang="pt-BR" i="1" dirty="0" err="1"/>
              <a:t>Capellmeister</a:t>
            </a:r>
            <a:r>
              <a:rPr lang="pt-BR" dirty="0"/>
              <a:t>, considera que o Oratório é um poema cantado que apresenta uma certa ação ou evento de uma maneira dramática, quase uma ópera espiritual.</a:t>
            </a:r>
          </a:p>
          <a:p>
            <a:pPr lvl="0"/>
            <a:r>
              <a:rPr lang="pt-BR" dirty="0"/>
              <a:t>De maneira geral, na Alemanha, assim como na Itália, um Oratório é considerado como uma obra sacra dramática de proporções consideráveis, com um texto poético.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Libreto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/>
              <a:t>Textos dos oratórios consistem de passagens bíblicas, árias, </a:t>
            </a:r>
            <a:r>
              <a:rPr lang="pt-BR" dirty="0" err="1"/>
              <a:t>ariosos</a:t>
            </a:r>
            <a:r>
              <a:rPr lang="pt-BR" dirty="0"/>
              <a:t>, recitativos e corais de versos curtos tirados dos salmos e cantos de louvor.</a:t>
            </a:r>
          </a:p>
          <a:p>
            <a:r>
              <a:rPr lang="pt-BR" dirty="0"/>
              <a:t>Há 2 tipos de oratórios, segundo seus textos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lvl="0"/>
            <a:r>
              <a:rPr lang="pt-BR" dirty="0"/>
              <a:t>poético</a:t>
            </a:r>
          </a:p>
          <a:p>
            <a:pPr lvl="0"/>
            <a:r>
              <a:rPr lang="pt-BR" dirty="0"/>
              <a:t>poesia e prosa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Assuntos: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pt-BR" dirty="0"/>
              <a:t>São tirados a Bíblia, da história da igreja ou de virtudes cristãs. </a:t>
            </a:r>
          </a:p>
          <a:p>
            <a:pPr lvl="1"/>
            <a:r>
              <a:rPr lang="pt-BR" dirty="0"/>
              <a:t>Outros temas são ligados aos dias festivos do calendário litúrgico, especialmente Natal, Páscoa e Pentecostes, e histórias do antigo e novo testamento. </a:t>
            </a:r>
          </a:p>
          <a:p>
            <a:pPr lvl="1"/>
            <a:r>
              <a:rPr lang="pt-BR" dirty="0"/>
              <a:t>Os oratórios ligados ao dia da Reforma estão incluídos entre aqueles que se dedicam à história da igreja. </a:t>
            </a:r>
          </a:p>
          <a:p>
            <a:pPr lvl="1"/>
            <a:r>
              <a:rPr lang="pt-BR" dirty="0"/>
              <a:t>As obras apresentando virtudes cristãs, de maneira alegórica, parecem ter sido bem menos numerosas que as dos outros tipos.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Personagens: 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Podem ser derivadas da história em que se baseia o oratório ou podem ser fictícios, como, por exemplo, tipos alegóricos. </a:t>
            </a:r>
          </a:p>
          <a:p>
            <a:pPr lvl="0"/>
            <a:r>
              <a:rPr lang="pt-BR" dirty="0"/>
              <a:t>Pode haver </a:t>
            </a:r>
            <a:r>
              <a:rPr lang="pt-BR" dirty="0" err="1"/>
              <a:t>prosopopéias</a:t>
            </a:r>
            <a:r>
              <a:rPr lang="pt-BR" dirty="0"/>
              <a:t> (personificação de países, cidades, rios, frutas, estações, assim como os vícios e paixões). Exemplos de personagens alegóricos: Filha de Sião, Almas crentes, Devoção,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Importância das três unidades: de ação, tempo e lugar.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O teatro clássico obedece à lei das três unidades:</a:t>
            </a:r>
          </a:p>
          <a:p>
            <a:r>
              <a:rPr lang="pt-BR" dirty="0"/>
              <a:t>unidade de espaço (as ações passam-se em um mesmo lugar, sem mudança de cenário)                    </a:t>
            </a:r>
          </a:p>
          <a:p>
            <a:r>
              <a:rPr lang="pt-BR" dirty="0"/>
              <a:t>unidade de tempo (os acontecimentos desenvolvem-se  no espaço de um dia)</a:t>
            </a:r>
          </a:p>
          <a:p>
            <a:r>
              <a:rPr lang="pt-BR" dirty="0"/>
              <a:t>unidade de ação (foco na ação principal, sem ênfase em ações secundárias).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Oratório: Antecedentes</a:t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pt-BR" dirty="0"/>
          </a:p>
          <a:p>
            <a:r>
              <a:rPr lang="pt-BR" i="1" dirty="0"/>
              <a:t>Historia</a:t>
            </a:r>
            <a:r>
              <a:rPr lang="pt-BR" dirty="0"/>
              <a:t> luterana e </a:t>
            </a:r>
            <a:r>
              <a:rPr lang="pt-BR" i="1" dirty="0"/>
              <a:t>Paixões</a:t>
            </a:r>
            <a:r>
              <a:rPr lang="pt-BR" dirty="0"/>
              <a:t>:  </a:t>
            </a:r>
            <a:r>
              <a:rPr lang="pt-BR" i="1" dirty="0"/>
              <a:t>Historia </a:t>
            </a:r>
            <a:r>
              <a:rPr lang="pt-BR" dirty="0"/>
              <a:t>(latim) ou </a:t>
            </a:r>
            <a:r>
              <a:rPr lang="pt-BR" i="1" dirty="0"/>
              <a:t>Historie</a:t>
            </a:r>
            <a:r>
              <a:rPr lang="pt-BR" dirty="0"/>
              <a:t> (alemão) são termos usados na igreja luterana a partir das </a:t>
            </a:r>
            <a:r>
              <a:rPr lang="pt-BR" dirty="0" err="1"/>
              <a:t>priemira</a:t>
            </a:r>
            <a:r>
              <a:rPr lang="pt-BR" dirty="0"/>
              <a:t> décadas da Reforma para designar, geralmente, uma história bíblica. A </a:t>
            </a:r>
            <a:r>
              <a:rPr lang="pt-BR" i="1" dirty="0"/>
              <a:t>Historia</a:t>
            </a:r>
            <a:r>
              <a:rPr lang="pt-BR" dirty="0"/>
              <a:t> representa uma continuação e desenvolvimento de práticas de canto durante a Paixão, a partir das práticas da igreja católica romana.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Texto de uma </a:t>
            </a:r>
            <a:r>
              <a:rPr lang="pt-BR" i="1" dirty="0"/>
              <a:t>história</a:t>
            </a:r>
            <a:r>
              <a:rPr lang="pt-BR" dirty="0"/>
              <a:t> musical: tirado de um dos evangelhos ou </a:t>
            </a:r>
            <a:r>
              <a:rPr lang="pt-BR" dirty="0" err="1"/>
              <a:t>complilado</a:t>
            </a:r>
            <a:r>
              <a:rPr lang="pt-BR" dirty="0"/>
              <a:t> a partir dos quatro evangelhos, chamado de </a:t>
            </a:r>
            <a:r>
              <a:rPr lang="pt-BR" i="1" dirty="0"/>
              <a:t>gospel </a:t>
            </a:r>
            <a:r>
              <a:rPr lang="pt-BR" i="1" dirty="0" err="1"/>
              <a:t>harmony</a:t>
            </a:r>
            <a:r>
              <a:rPr lang="pt-BR" dirty="0"/>
              <a:t>, que é mais comum (nenhum dos evangelhos, por exemplo, traz as 7 palavras finais de Cristo, razão pela qual quase todas as histórias da paixão recorrem à harmonia dos evangelhos para as seções finais. O </a:t>
            </a:r>
            <a:r>
              <a:rPr lang="pt-BR" i="1" dirty="0" err="1"/>
              <a:t>exordium</a:t>
            </a:r>
            <a:r>
              <a:rPr lang="pt-BR" i="1" dirty="0"/>
              <a:t> e </a:t>
            </a:r>
            <a:r>
              <a:rPr lang="pt-BR" i="1" dirty="0" err="1"/>
              <a:t>conclusio</a:t>
            </a:r>
            <a:r>
              <a:rPr lang="pt-BR" dirty="0"/>
              <a:t> (introdução e conclusão), são os únicos textos que não são tirados dos evangelhos.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Temas mais comuns das </a:t>
            </a:r>
            <a:r>
              <a:rPr lang="pt-BR" i="1" dirty="0" err="1"/>
              <a:t>Historiae</a:t>
            </a:r>
            <a:r>
              <a:rPr lang="pt-BR" dirty="0"/>
              <a:t> (por ordem de maior frequência, as duas últimas são raras. Histórias da Paixão e Ressurreição podem ser coordenadas, constituindo uma única narrativa, como os textos de Johann </a:t>
            </a:r>
            <a:r>
              <a:rPr lang="pt-BR" dirty="0" err="1"/>
              <a:t>Bugenhagen</a:t>
            </a:r>
            <a:r>
              <a:rPr lang="pt-BR" dirty="0"/>
              <a:t>, teólogo e colega de Lutero)</a:t>
            </a:r>
          </a:p>
          <a:p>
            <a:r>
              <a:rPr lang="pt-BR" dirty="0"/>
              <a:t> </a:t>
            </a:r>
          </a:p>
          <a:p>
            <a:r>
              <a:rPr lang="pt-BR" dirty="0"/>
              <a:t>Paixão</a:t>
            </a:r>
          </a:p>
          <a:p>
            <a:r>
              <a:rPr lang="pt-BR" dirty="0"/>
              <a:t>Ressurreição</a:t>
            </a:r>
          </a:p>
          <a:p>
            <a:r>
              <a:rPr lang="pt-BR" dirty="0"/>
              <a:t>Natividade</a:t>
            </a:r>
          </a:p>
          <a:p>
            <a:r>
              <a:rPr lang="pt-BR" dirty="0"/>
              <a:t>São João Batista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Oratório </a:t>
            </a:r>
            <a:r>
              <a:rPr lang="pt-BR" dirty="0" err="1"/>
              <a:t>handeliano</a:t>
            </a:r>
            <a:r>
              <a:rPr lang="pt-BR" dirty="0"/>
              <a:t>: Música religiosa fora da liturgia; uso de coros de massa para além das celebrações reais; texto em inglês compreendido pela população comum.</a:t>
            </a:r>
          </a:p>
          <a:p>
            <a:r>
              <a:rPr lang="pt-BR" dirty="0"/>
              <a:t>Festivais corais: estabelecimento de um repertório, uma prática e uma tradição. Espalham-se para além da Inglaterra. Encomenda de obras novas. Papel preponderante ao Oratório.</a:t>
            </a:r>
          </a:p>
          <a:p>
            <a:r>
              <a:rPr lang="pt-BR" dirty="0"/>
              <a:t>Relações entre o Oratório e o Romance. Personagens em diversos níveis lingüísticos associados a diferentes estilos musicais.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Oratório e o público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681</Words>
  <Application>Microsoft Macintosh PowerPoint</Application>
  <PresentationFormat>Apresentação na tela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do Office</vt:lpstr>
      <vt:lpstr>Oratório – aspectos gerais</vt:lpstr>
      <vt:lpstr>Oratório –  </vt:lpstr>
      <vt:lpstr>Libreto </vt:lpstr>
      <vt:lpstr>Assuntos: </vt:lpstr>
      <vt:lpstr>Personagens:  </vt:lpstr>
      <vt:lpstr>Importância das três unidades: de ação, tempo e lugar.</vt:lpstr>
      <vt:lpstr>Oratório: Antecedentes </vt:lpstr>
      <vt:lpstr>Temática</vt:lpstr>
      <vt:lpstr>Oratório e o público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Susana Igayara</cp:lastModifiedBy>
  <cp:revision>25</cp:revision>
  <dcterms:created xsi:type="dcterms:W3CDTF">2013-03-19T22:08:49Z</dcterms:created>
  <dcterms:modified xsi:type="dcterms:W3CDTF">2020-05-05T23:07:05Z</dcterms:modified>
</cp:coreProperties>
</file>