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446BE-914E-464C-ABC8-1541C1C8E714}" type="datetimeFigureOut">
              <a:rPr lang="pt-BR" smtClean="0"/>
              <a:t>25/02/2016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8E-93CC-417B-BDA3-84AEB105D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446BE-914E-464C-ABC8-1541C1C8E714}" type="datetimeFigureOut">
              <a:rPr lang="pt-BR" smtClean="0"/>
              <a:t>25/02/2016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8E-93CC-417B-BDA3-84AEB105D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446BE-914E-464C-ABC8-1541C1C8E714}" type="datetimeFigureOut">
              <a:rPr lang="pt-BR" smtClean="0"/>
              <a:t>25/02/2016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8E-93CC-417B-BDA3-84AEB105D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446BE-914E-464C-ABC8-1541C1C8E714}" type="datetimeFigureOut">
              <a:rPr lang="pt-BR" smtClean="0"/>
              <a:t>25/02/2016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8E-93CC-417B-BDA3-84AEB105D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446BE-914E-464C-ABC8-1541C1C8E714}" type="datetimeFigureOut">
              <a:rPr lang="pt-BR" smtClean="0"/>
              <a:t>25/02/2016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8E-93CC-417B-BDA3-84AEB105D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446BE-914E-464C-ABC8-1541C1C8E714}" type="datetimeFigureOut">
              <a:rPr lang="pt-BR" smtClean="0"/>
              <a:t>25/02/2016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8E-93CC-417B-BDA3-84AEB105D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446BE-914E-464C-ABC8-1541C1C8E714}" type="datetimeFigureOut">
              <a:rPr lang="pt-BR" smtClean="0"/>
              <a:t>25/02/2016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8E-93CC-417B-BDA3-84AEB105D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446BE-914E-464C-ABC8-1541C1C8E714}" type="datetimeFigureOut">
              <a:rPr lang="pt-BR" smtClean="0"/>
              <a:t>25/02/2016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8E-93CC-417B-BDA3-84AEB105D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446BE-914E-464C-ABC8-1541C1C8E714}" type="datetimeFigureOut">
              <a:rPr lang="pt-BR" smtClean="0"/>
              <a:t>25/02/2016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8E-93CC-417B-BDA3-84AEB105D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446BE-914E-464C-ABC8-1541C1C8E714}" type="datetimeFigureOut">
              <a:rPr lang="pt-BR" smtClean="0"/>
              <a:t>25/02/2016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8E-93CC-417B-BDA3-84AEB105D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446BE-914E-464C-ABC8-1541C1C8E714}" type="datetimeFigureOut">
              <a:rPr lang="pt-BR" smtClean="0"/>
              <a:t>25/02/2016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8E-93CC-417B-BDA3-84AEB105D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446BE-914E-464C-ABC8-1541C1C8E714}" type="datetimeFigureOut">
              <a:rPr lang="pt-BR" smtClean="0"/>
              <a:t>25/02/2016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0868E-93CC-417B-BDA3-84AEB105DA5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Gestão da Comunicação em Espaços Educativos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Soares e Lago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Algumas questões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Espaços </a:t>
            </a:r>
            <a:r>
              <a:rPr lang="pt-BR" dirty="0"/>
              <a:t>educativos</a:t>
            </a:r>
          </a:p>
          <a:p>
            <a:r>
              <a:rPr lang="pt-BR" i="1" dirty="0" smtClean="0"/>
              <a:t>Gestões </a:t>
            </a:r>
            <a:r>
              <a:rPr lang="pt-BR" i="1" dirty="0"/>
              <a:t>da Comunicação </a:t>
            </a:r>
            <a:endParaRPr lang="pt-BR" dirty="0"/>
          </a:p>
          <a:p>
            <a:r>
              <a:rPr lang="pt-BR" dirty="0" smtClean="0"/>
              <a:t>Existe </a:t>
            </a:r>
            <a:r>
              <a:rPr lang="pt-BR" dirty="0"/>
              <a:t>uma Gestão </a:t>
            </a:r>
            <a:r>
              <a:rPr lang="pt-BR" dirty="0" err="1"/>
              <a:t>Educomunicativa</a:t>
            </a:r>
            <a:r>
              <a:rPr lang="pt-BR" dirty="0"/>
              <a:t>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</Words>
  <Application>Microsoft Office PowerPoint</Application>
  <PresentationFormat>Apresentação na tela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Gestão da Comunicação em Espaços Educativos</vt:lpstr>
      <vt:lpstr>Algumas questões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da Comunicação em Espaços Educativos</dc:title>
  <dc:creator>Daniel</dc:creator>
  <cp:lastModifiedBy>Daniel</cp:lastModifiedBy>
  <cp:revision>1</cp:revision>
  <dcterms:created xsi:type="dcterms:W3CDTF">2016-02-25T21:00:17Z</dcterms:created>
  <dcterms:modified xsi:type="dcterms:W3CDTF">2016-02-25T21:01:37Z</dcterms:modified>
</cp:coreProperties>
</file>