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CC3C9-FBD5-4652-A5F7-09A1AA7F8752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28F7C2-D0AB-4727-9937-207AB1E8A97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891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CFAA5-89BF-47A2-A7FB-690B1D4553B1}" type="datetimeFigureOut">
              <a:rPr lang="pt-BR" smtClean="0"/>
              <a:pPr/>
              <a:t>26/02/2018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A2EFE-CB55-4612-BE1F-F78B5275694E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4348" y="4214819"/>
            <a:ext cx="7772400" cy="1302414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pt-BR" sz="3200" dirty="0"/>
              <a:t>IAU 743 Informática na Arquitetura</a:t>
            </a:r>
            <a:br>
              <a:rPr lang="pt-BR" sz="3200" dirty="0"/>
            </a:br>
            <a:r>
              <a:rPr lang="pt-BR" sz="2000" dirty="0" err="1"/>
              <a:t>Profa</a:t>
            </a:r>
            <a:r>
              <a:rPr lang="pt-BR" sz="2000" dirty="0"/>
              <a:t>. Dra. Anja Pratschke</a:t>
            </a:r>
            <a:br>
              <a:rPr lang="pt-BR" sz="2000" dirty="0"/>
            </a:br>
            <a:endParaRPr lang="pt-BR" sz="2000" dirty="0"/>
          </a:p>
        </p:txBody>
      </p:sp>
      <p:pic>
        <p:nvPicPr>
          <p:cNvPr id="3" name="Imagem 2" descr="AnjaInhoti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620688"/>
            <a:ext cx="4608512" cy="36038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pt-BR" sz="3600" dirty="0"/>
              <a:t>Disciplina IAU 743 Informática na Arquitetura: !aprender </a:t>
            </a:r>
            <a:r>
              <a:rPr lang="pt-BR" sz="3600" dirty="0" err="1"/>
              <a:t>aprender</a:t>
            </a:r>
            <a:r>
              <a:rPr lang="pt-BR" sz="3600" dirty="0"/>
              <a:t>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pt-BR" dirty="0"/>
              <a:t> Histórico / Anja e disciplina / experiências alunos</a:t>
            </a:r>
          </a:p>
          <a:p>
            <a:r>
              <a:rPr lang="pt-BR" dirty="0"/>
              <a:t>Aulas divididas em duas partes/ presença plena / Que se espera de nos? Que se espera de vocês? </a:t>
            </a:r>
          </a:p>
          <a:p>
            <a:pPr>
              <a:buNone/>
            </a:pPr>
            <a:r>
              <a:rPr lang="pt-BR" dirty="0"/>
              <a:t>&gt;&gt;&gt; https://edisciplinas.usp.br</a:t>
            </a:r>
          </a:p>
          <a:p>
            <a:pPr>
              <a:buNone/>
            </a:pPr>
            <a:r>
              <a:rPr lang="pt-BR" dirty="0"/>
              <a:t>&gt; Colaboração / dinâmica em sala de aula/ tirar duvidas/</a:t>
            </a:r>
          </a:p>
          <a:p>
            <a:pPr>
              <a:buNone/>
            </a:pPr>
            <a:r>
              <a:rPr lang="pt-BR" dirty="0"/>
              <a:t>site de apoio / software educacionais / laptop ou computador fixo?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35896" y="332656"/>
            <a:ext cx="3008313" cy="1162050"/>
          </a:xfrm>
        </p:spPr>
        <p:txBody>
          <a:bodyPr/>
          <a:lstStyle/>
          <a:p>
            <a:r>
              <a:rPr lang="pt-BR" dirty="0"/>
              <a:t>infraestrutura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707904" y="1556792"/>
            <a:ext cx="3008313" cy="4691063"/>
          </a:xfrm>
        </p:spPr>
        <p:txBody>
          <a:bodyPr/>
          <a:lstStyle/>
          <a:p>
            <a:endParaRPr lang="pt-BR" dirty="0"/>
          </a:p>
          <a:p>
            <a:r>
              <a:rPr lang="pt-BR" dirty="0"/>
              <a:t>Virtual &gt; </a:t>
            </a:r>
          </a:p>
          <a:p>
            <a:r>
              <a:rPr lang="pt-BR" dirty="0" err="1"/>
              <a:t>Edisciplinas</a:t>
            </a:r>
            <a:r>
              <a:rPr lang="pt-BR" dirty="0"/>
              <a:t> </a:t>
            </a:r>
            <a:r>
              <a:rPr lang="pt-BR" dirty="0" err="1"/>
              <a:t>usp</a:t>
            </a:r>
            <a:endParaRPr lang="pt-BR" dirty="0"/>
          </a:p>
          <a:p>
            <a:r>
              <a:rPr lang="pt-BR" dirty="0"/>
              <a:t>Sistemas </a:t>
            </a:r>
            <a:r>
              <a:rPr lang="pt-BR" dirty="0" err="1"/>
              <a:t>iau</a:t>
            </a:r>
            <a:endParaRPr lang="pt-BR" dirty="0"/>
          </a:p>
          <a:p>
            <a:r>
              <a:rPr lang="pt-BR" dirty="0"/>
              <a:t>Sistemas.usp.br</a:t>
            </a:r>
          </a:p>
          <a:p>
            <a:r>
              <a:rPr lang="pt-BR" dirty="0"/>
              <a:t>USP e Google</a:t>
            </a:r>
          </a:p>
          <a:p>
            <a:r>
              <a:rPr lang="pt-BR" dirty="0"/>
              <a:t>Site biblioteca /revistas</a:t>
            </a:r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Físico:</a:t>
            </a:r>
          </a:p>
          <a:p>
            <a:r>
              <a:rPr lang="pt-BR" dirty="0"/>
              <a:t>LEI, </a:t>
            </a:r>
          </a:p>
          <a:p>
            <a:r>
              <a:rPr lang="pt-BR" dirty="0"/>
              <a:t>FABDIG</a:t>
            </a:r>
          </a:p>
          <a:p>
            <a:r>
              <a:rPr lang="pt-BR" dirty="0"/>
              <a:t>WIFI instituto</a:t>
            </a:r>
          </a:p>
          <a:p>
            <a:r>
              <a:rPr lang="pt-BR" dirty="0"/>
              <a:t>WIFI USP</a:t>
            </a:r>
          </a:p>
          <a:p>
            <a:endParaRPr lang="pt-BR" dirty="0"/>
          </a:p>
          <a:p>
            <a:r>
              <a:rPr lang="pt-BR" dirty="0"/>
              <a:t>Grupos de Pesquisa</a:t>
            </a:r>
          </a:p>
          <a:p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109</Words>
  <Application>Microsoft Office PowerPoint</Application>
  <PresentationFormat>Apresentação na tela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IAU 743 Informática na Arquitetura Profa. Dra. Anja Pratschke </vt:lpstr>
      <vt:lpstr>Disciplina IAU 743 Informática na Arquitetura: !aprender aprender!</vt:lpstr>
      <vt:lpstr>infraestrutura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IAU 743 Informática na Arquitetura Profa. Dra. Anja Pratschke</dc:title>
  <dc:creator>Anja</dc:creator>
  <cp:lastModifiedBy>Pratschke Anja</cp:lastModifiedBy>
  <cp:revision>22</cp:revision>
  <dcterms:created xsi:type="dcterms:W3CDTF">2012-03-04T12:55:47Z</dcterms:created>
  <dcterms:modified xsi:type="dcterms:W3CDTF">2018-02-26T18:51:43Z</dcterms:modified>
</cp:coreProperties>
</file>