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60" r:id="rId3"/>
    <p:sldId id="261" r:id="rId4"/>
    <p:sldId id="257" r:id="rId5"/>
    <p:sldId id="256" r:id="rId6"/>
    <p:sldId id="258" r:id="rId7"/>
    <p:sldId id="272" r:id="rId8"/>
    <p:sldId id="262" r:id="rId9"/>
    <p:sldId id="269" r:id="rId10"/>
    <p:sldId id="264" r:id="rId11"/>
    <p:sldId id="265" r:id="rId12"/>
    <p:sldId id="263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51D5C5-D783-4E2E-8237-473B2FBA0E56}" v="402" dt="2020-09-03T12:43:49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79125" autoAdjust="0"/>
  </p:normalViewPr>
  <p:slideViewPr>
    <p:cSldViewPr snapToGrid="0">
      <p:cViewPr varScale="1">
        <p:scale>
          <a:sx n="57" d="100"/>
          <a:sy n="57" d="100"/>
        </p:scale>
        <p:origin x="15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a Moreira" userId="2182ef33ca4e5775" providerId="LiveId" clId="{D151D5C5-D783-4E2E-8237-473B2FBA0E56}"/>
    <pc:docChg chg="undo custSel mod addSld modSld sldOrd">
      <pc:chgData name="Fernanda Moreira" userId="2182ef33ca4e5775" providerId="LiveId" clId="{D151D5C5-D783-4E2E-8237-473B2FBA0E56}" dt="2020-09-03T12:44:00.257" v="1018" actId="20577"/>
      <pc:docMkLst>
        <pc:docMk/>
      </pc:docMkLst>
      <pc:sldChg chg="addSp modSp mod">
        <pc:chgData name="Fernanda Moreira" userId="2182ef33ca4e5775" providerId="LiveId" clId="{D151D5C5-D783-4E2E-8237-473B2FBA0E56}" dt="2020-09-02T21:05:33.994" v="83" actId="1076"/>
        <pc:sldMkLst>
          <pc:docMk/>
          <pc:sldMk cId="1214395130" sldId="256"/>
        </pc:sldMkLst>
        <pc:spChg chg="add mod">
          <ac:chgData name="Fernanda Moreira" userId="2182ef33ca4e5775" providerId="LiveId" clId="{D151D5C5-D783-4E2E-8237-473B2FBA0E56}" dt="2020-09-02T21:02:25.852" v="4" actId="1076"/>
          <ac:spMkLst>
            <pc:docMk/>
            <pc:sldMk cId="1214395130" sldId="256"/>
            <ac:spMk id="25" creationId="{2E1C0973-ECDC-445F-A004-C0A99A662720}"/>
          </ac:spMkLst>
        </pc:spChg>
        <pc:cxnChg chg="mod">
          <ac:chgData name="Fernanda Moreira" userId="2182ef33ca4e5775" providerId="LiveId" clId="{D151D5C5-D783-4E2E-8237-473B2FBA0E56}" dt="2020-09-02T21:05:33.994" v="83" actId="1076"/>
          <ac:cxnSpMkLst>
            <pc:docMk/>
            <pc:sldMk cId="1214395130" sldId="256"/>
            <ac:cxnSpMk id="6" creationId="{7ABF667E-ECB9-45E2-AEA3-128430B8581C}"/>
          </ac:cxnSpMkLst>
        </pc:cxnChg>
      </pc:sldChg>
      <pc:sldChg chg="modSp add mod ord modAnim">
        <pc:chgData name="Fernanda Moreira" userId="2182ef33ca4e5775" providerId="LiveId" clId="{D151D5C5-D783-4E2E-8237-473B2FBA0E56}" dt="2020-09-02T21:06:36.565" v="92" actId="20577"/>
        <pc:sldMkLst>
          <pc:docMk/>
          <pc:sldMk cId="28037900" sldId="258"/>
        </pc:sldMkLst>
        <pc:spChg chg="mod">
          <ac:chgData name="Fernanda Moreira" userId="2182ef33ca4e5775" providerId="LiveId" clId="{D151D5C5-D783-4E2E-8237-473B2FBA0E56}" dt="2020-09-02T21:06:36.565" v="92" actId="20577"/>
          <ac:spMkLst>
            <pc:docMk/>
            <pc:sldMk cId="28037900" sldId="258"/>
            <ac:spMk id="3" creationId="{B99C928E-EFC9-42A4-9239-C4E8BD6B5B3F}"/>
          </ac:spMkLst>
        </pc:spChg>
      </pc:sldChg>
      <pc:sldChg chg="addSp delSp modSp new mod ord modAnim">
        <pc:chgData name="Fernanda Moreira" userId="2182ef33ca4e5775" providerId="LiveId" clId="{D151D5C5-D783-4E2E-8237-473B2FBA0E56}" dt="2020-09-03T11:46:21.867" v="326" actId="20577"/>
        <pc:sldMkLst>
          <pc:docMk/>
          <pc:sldMk cId="2760736003" sldId="259"/>
        </pc:sldMkLst>
        <pc:spChg chg="mod">
          <ac:chgData name="Fernanda Moreira" userId="2182ef33ca4e5775" providerId="LiveId" clId="{D151D5C5-D783-4E2E-8237-473B2FBA0E56}" dt="2020-09-03T11:42:38.638" v="322" actId="20577"/>
          <ac:spMkLst>
            <pc:docMk/>
            <pc:sldMk cId="2760736003" sldId="259"/>
            <ac:spMk id="2" creationId="{474480FB-80CC-47A2-AEDF-52B4E5DD46EA}"/>
          </ac:spMkLst>
        </pc:spChg>
        <pc:spChg chg="mod">
          <ac:chgData name="Fernanda Moreira" userId="2182ef33ca4e5775" providerId="LiveId" clId="{D151D5C5-D783-4E2E-8237-473B2FBA0E56}" dt="2020-09-03T11:46:21.867" v="326" actId="20577"/>
          <ac:spMkLst>
            <pc:docMk/>
            <pc:sldMk cId="2760736003" sldId="259"/>
            <ac:spMk id="3" creationId="{2DC30159-9569-4D1F-AAAA-0249D281CD48}"/>
          </ac:spMkLst>
        </pc:spChg>
        <pc:spChg chg="add mod">
          <ac:chgData name="Fernanda Moreira" userId="2182ef33ca4e5775" providerId="LiveId" clId="{D151D5C5-D783-4E2E-8237-473B2FBA0E56}" dt="2020-09-03T11:40:23.179" v="287" actId="1076"/>
          <ac:spMkLst>
            <pc:docMk/>
            <pc:sldMk cId="2760736003" sldId="259"/>
            <ac:spMk id="5" creationId="{76CBBE0C-9B5B-400C-A223-0F4CA1FB7D0F}"/>
          </ac:spMkLst>
        </pc:spChg>
        <pc:spChg chg="add mod">
          <ac:chgData name="Fernanda Moreira" userId="2182ef33ca4e5775" providerId="LiveId" clId="{D151D5C5-D783-4E2E-8237-473B2FBA0E56}" dt="2020-09-03T11:40:25.568" v="288" actId="1076"/>
          <ac:spMkLst>
            <pc:docMk/>
            <pc:sldMk cId="2760736003" sldId="259"/>
            <ac:spMk id="7" creationId="{28B570B4-29E1-4EDB-90D9-2B814D3AEA2B}"/>
          </ac:spMkLst>
        </pc:spChg>
        <pc:spChg chg="add del mod">
          <ac:chgData name="Fernanda Moreira" userId="2182ef33ca4e5775" providerId="LiveId" clId="{D151D5C5-D783-4E2E-8237-473B2FBA0E56}" dt="2020-09-03T11:41:30.612" v="297" actId="478"/>
          <ac:spMkLst>
            <pc:docMk/>
            <pc:sldMk cId="2760736003" sldId="259"/>
            <ac:spMk id="9" creationId="{05FD6B47-2665-438E-A4A7-2779904CE469}"/>
          </ac:spMkLst>
        </pc:spChg>
        <pc:spChg chg="add mod">
          <ac:chgData name="Fernanda Moreira" userId="2182ef33ca4e5775" providerId="LiveId" clId="{D151D5C5-D783-4E2E-8237-473B2FBA0E56}" dt="2020-09-03T11:41:13.512" v="294" actId="1076"/>
          <ac:spMkLst>
            <pc:docMk/>
            <pc:sldMk cId="2760736003" sldId="259"/>
            <ac:spMk id="11" creationId="{C0B4FB3D-0F86-450B-BB46-2D492D8A9C73}"/>
          </ac:spMkLst>
        </pc:spChg>
        <pc:graphicFrameChg chg="add mod modGraphic">
          <ac:chgData name="Fernanda Moreira" userId="2182ef33ca4e5775" providerId="LiveId" clId="{D151D5C5-D783-4E2E-8237-473B2FBA0E56}" dt="2020-09-03T11:36:33.513" v="175" actId="1076"/>
          <ac:graphicFrameMkLst>
            <pc:docMk/>
            <pc:sldMk cId="2760736003" sldId="259"/>
            <ac:graphicFrameMk id="4" creationId="{A2519E67-FCC6-435A-8BE9-8700E4DACF33}"/>
          </ac:graphicFrameMkLst>
        </pc:graphicFrameChg>
      </pc:sldChg>
      <pc:sldChg chg="addSp modSp new mod">
        <pc:chgData name="Fernanda Moreira" userId="2182ef33ca4e5775" providerId="LiveId" clId="{D151D5C5-D783-4E2E-8237-473B2FBA0E56}" dt="2020-09-03T11:48:46.139" v="371" actId="20577"/>
        <pc:sldMkLst>
          <pc:docMk/>
          <pc:sldMk cId="2189579683" sldId="260"/>
        </pc:sldMkLst>
        <pc:spChg chg="mod">
          <ac:chgData name="Fernanda Moreira" userId="2182ef33ca4e5775" providerId="LiveId" clId="{D151D5C5-D783-4E2E-8237-473B2FBA0E56}" dt="2020-09-03T11:48:46.139" v="371" actId="20577"/>
          <ac:spMkLst>
            <pc:docMk/>
            <pc:sldMk cId="2189579683" sldId="260"/>
            <ac:spMk id="2" creationId="{0546E723-DED9-4842-A1FD-F88E28213942}"/>
          </ac:spMkLst>
        </pc:spChg>
        <pc:spChg chg="mod">
          <ac:chgData name="Fernanda Moreira" userId="2182ef33ca4e5775" providerId="LiveId" clId="{D151D5C5-D783-4E2E-8237-473B2FBA0E56}" dt="2020-09-03T11:47:33.420" v="366" actId="20577"/>
          <ac:spMkLst>
            <pc:docMk/>
            <pc:sldMk cId="2189579683" sldId="260"/>
            <ac:spMk id="3" creationId="{40CAD04B-63E1-488F-8D1B-15572E0B4C1B}"/>
          </ac:spMkLst>
        </pc:spChg>
        <pc:picChg chg="add mod">
          <ac:chgData name="Fernanda Moreira" userId="2182ef33ca4e5775" providerId="LiveId" clId="{D151D5C5-D783-4E2E-8237-473B2FBA0E56}" dt="2020-09-03T11:48:38.184" v="369" actId="1076"/>
          <ac:picMkLst>
            <pc:docMk/>
            <pc:sldMk cId="2189579683" sldId="260"/>
            <ac:picMk id="4" creationId="{975AFE28-F8A8-4B75-A1AA-91951C3375E7}"/>
          </ac:picMkLst>
        </pc:picChg>
      </pc:sldChg>
      <pc:sldChg chg="addSp modSp new mod">
        <pc:chgData name="Fernanda Moreira" userId="2182ef33ca4e5775" providerId="LiveId" clId="{D151D5C5-D783-4E2E-8237-473B2FBA0E56}" dt="2020-09-03T11:51:05.623" v="441" actId="1076"/>
        <pc:sldMkLst>
          <pc:docMk/>
          <pc:sldMk cId="106144353" sldId="261"/>
        </pc:sldMkLst>
        <pc:spChg chg="mod">
          <ac:chgData name="Fernanda Moreira" userId="2182ef33ca4e5775" providerId="LiveId" clId="{D151D5C5-D783-4E2E-8237-473B2FBA0E56}" dt="2020-09-03T11:49:17.268" v="407" actId="20577"/>
          <ac:spMkLst>
            <pc:docMk/>
            <pc:sldMk cId="106144353" sldId="261"/>
            <ac:spMk id="2" creationId="{7B48664A-D4B9-4226-AD6E-3C6F1056DFD5}"/>
          </ac:spMkLst>
        </pc:spChg>
        <pc:spChg chg="mod">
          <ac:chgData name="Fernanda Moreira" userId="2182ef33ca4e5775" providerId="LiveId" clId="{D151D5C5-D783-4E2E-8237-473B2FBA0E56}" dt="2020-09-03T11:50:38.550" v="438" actId="123"/>
          <ac:spMkLst>
            <pc:docMk/>
            <pc:sldMk cId="106144353" sldId="261"/>
            <ac:spMk id="3" creationId="{C4C83550-1A18-4E8E-A0A5-67C3B70496D5}"/>
          </ac:spMkLst>
        </pc:spChg>
        <pc:picChg chg="add mod">
          <ac:chgData name="Fernanda Moreira" userId="2182ef33ca4e5775" providerId="LiveId" clId="{D151D5C5-D783-4E2E-8237-473B2FBA0E56}" dt="2020-09-03T11:51:05.623" v="441" actId="1076"/>
          <ac:picMkLst>
            <pc:docMk/>
            <pc:sldMk cId="106144353" sldId="261"/>
            <ac:picMk id="4" creationId="{44DFAEC3-CBEE-4E5D-BD8E-B5C90A689CF8}"/>
          </ac:picMkLst>
        </pc:picChg>
      </pc:sldChg>
      <pc:sldChg chg="addSp delSp modSp new mod ord setBg modAnim">
        <pc:chgData name="Fernanda Moreira" userId="2182ef33ca4e5775" providerId="LiveId" clId="{D151D5C5-D783-4E2E-8237-473B2FBA0E56}" dt="2020-09-03T12:43:20.764" v="1006" actId="123"/>
        <pc:sldMkLst>
          <pc:docMk/>
          <pc:sldMk cId="1848583401" sldId="262"/>
        </pc:sldMkLst>
        <pc:spChg chg="mod">
          <ac:chgData name="Fernanda Moreira" userId="2182ef33ca4e5775" providerId="LiveId" clId="{D151D5C5-D783-4E2E-8237-473B2FBA0E56}" dt="2020-09-03T11:53:30.703" v="498" actId="1076"/>
          <ac:spMkLst>
            <pc:docMk/>
            <pc:sldMk cId="1848583401" sldId="262"/>
            <ac:spMk id="2" creationId="{35FE3F83-74F7-4840-A180-08E48306E664}"/>
          </ac:spMkLst>
        </pc:spChg>
        <pc:spChg chg="del">
          <ac:chgData name="Fernanda Moreira" userId="2182ef33ca4e5775" providerId="LiveId" clId="{D151D5C5-D783-4E2E-8237-473B2FBA0E56}" dt="2020-09-03T11:51:26.228" v="443"/>
          <ac:spMkLst>
            <pc:docMk/>
            <pc:sldMk cId="1848583401" sldId="262"/>
            <ac:spMk id="3" creationId="{A2D47ED1-6A1C-4754-A4B0-53F9FB4E4E17}"/>
          </ac:spMkLst>
        </pc:spChg>
        <pc:spChg chg="add del mod">
          <ac:chgData name="Fernanda Moreira" userId="2182ef33ca4e5775" providerId="LiveId" clId="{D151D5C5-D783-4E2E-8237-473B2FBA0E56}" dt="2020-09-03T12:21:15.502" v="599" actId="478"/>
          <ac:spMkLst>
            <pc:docMk/>
            <pc:sldMk cId="1848583401" sldId="262"/>
            <ac:spMk id="5" creationId="{0D0E714B-187B-4935-8BF0-2A17FF0F6F8D}"/>
          </ac:spMkLst>
        </pc:spChg>
        <pc:spChg chg="add del mod">
          <ac:chgData name="Fernanda Moreira" userId="2182ef33ca4e5775" providerId="LiveId" clId="{D151D5C5-D783-4E2E-8237-473B2FBA0E56}" dt="2020-09-03T12:21:12.546" v="597" actId="478"/>
          <ac:spMkLst>
            <pc:docMk/>
            <pc:sldMk cId="1848583401" sldId="262"/>
            <ac:spMk id="6" creationId="{BAB6BAB1-4F5D-470B-B748-47659BE0ACCF}"/>
          </ac:spMkLst>
        </pc:spChg>
        <pc:spChg chg="add mod">
          <ac:chgData name="Fernanda Moreira" userId="2182ef33ca4e5775" providerId="LiveId" clId="{D151D5C5-D783-4E2E-8237-473B2FBA0E56}" dt="2020-09-03T12:43:20.764" v="1006" actId="123"/>
          <ac:spMkLst>
            <pc:docMk/>
            <pc:sldMk cId="1848583401" sldId="262"/>
            <ac:spMk id="7" creationId="{431F2A34-FC79-4CC7-8444-AD0229E13F6B}"/>
          </ac:spMkLst>
        </pc:spChg>
        <pc:spChg chg="add">
          <ac:chgData name="Fernanda Moreira" userId="2182ef33ca4e5775" providerId="LiveId" clId="{D151D5C5-D783-4E2E-8237-473B2FBA0E56}" dt="2020-09-03T11:51:30.377" v="444" actId="26606"/>
          <ac:spMkLst>
            <pc:docMk/>
            <pc:sldMk cId="1848583401" sldId="262"/>
            <ac:spMk id="9" creationId="{594D6AA1-A0E1-45F9-8E25-BAB8092293CC}"/>
          </ac:spMkLst>
        </pc:spChg>
        <pc:spChg chg="add del mod">
          <ac:chgData name="Fernanda Moreira" userId="2182ef33ca4e5775" providerId="LiveId" clId="{D151D5C5-D783-4E2E-8237-473B2FBA0E56}" dt="2020-09-03T12:21:11.116" v="596" actId="478"/>
          <ac:spMkLst>
            <pc:docMk/>
            <pc:sldMk cId="1848583401" sldId="262"/>
            <ac:spMk id="10" creationId="{1480CDF4-015B-4FAF-9F68-8A72D80BE206}"/>
          </ac:spMkLst>
        </pc:spChg>
        <pc:spChg chg="add mod">
          <ac:chgData name="Fernanda Moreira" userId="2182ef33ca4e5775" providerId="LiveId" clId="{D151D5C5-D783-4E2E-8237-473B2FBA0E56}" dt="2020-09-03T12:22:12.560" v="612" actId="208"/>
          <ac:spMkLst>
            <pc:docMk/>
            <pc:sldMk cId="1848583401" sldId="262"/>
            <ac:spMk id="12" creationId="{F264D1A0-6D0E-4DE8-A5BB-1F3B54789282}"/>
          </ac:spMkLst>
        </pc:spChg>
        <pc:spChg chg="add mod">
          <ac:chgData name="Fernanda Moreira" userId="2182ef33ca4e5775" providerId="LiveId" clId="{D151D5C5-D783-4E2E-8237-473B2FBA0E56}" dt="2020-09-03T12:24:51.898" v="673" actId="207"/>
          <ac:spMkLst>
            <pc:docMk/>
            <pc:sldMk cId="1848583401" sldId="262"/>
            <ac:spMk id="14" creationId="{37AC2AB9-082F-4842-8CBF-9FAAC0EFECDA}"/>
          </ac:spMkLst>
        </pc:spChg>
        <pc:spChg chg="add mod">
          <ac:chgData name="Fernanda Moreira" userId="2182ef33ca4e5775" providerId="LiveId" clId="{D151D5C5-D783-4E2E-8237-473B2FBA0E56}" dt="2020-09-03T12:24:57.407" v="674" actId="207"/>
          <ac:spMkLst>
            <pc:docMk/>
            <pc:sldMk cId="1848583401" sldId="262"/>
            <ac:spMk id="15" creationId="{FBE15EB3-1B98-4085-A189-AA264ED4269A}"/>
          </ac:spMkLst>
        </pc:spChg>
        <pc:graphicFrameChg chg="add del mod modGraphic">
          <ac:chgData name="Fernanda Moreira" userId="2182ef33ca4e5775" providerId="LiveId" clId="{D151D5C5-D783-4E2E-8237-473B2FBA0E56}" dt="2020-09-03T12:21:04.624" v="595" actId="478"/>
          <ac:graphicFrameMkLst>
            <pc:docMk/>
            <pc:sldMk cId="1848583401" sldId="262"/>
            <ac:graphicFrameMk id="4" creationId="{490E1E36-D566-4B47-BDEF-8502E367FAFD}"/>
          </ac:graphicFrameMkLst>
        </pc:graphicFrameChg>
        <pc:graphicFrameChg chg="add mod">
          <ac:chgData name="Fernanda Moreira" userId="2182ef33ca4e5775" providerId="LiveId" clId="{D151D5C5-D783-4E2E-8237-473B2FBA0E56}" dt="2020-09-03T12:21:48.872" v="609" actId="1076"/>
          <ac:graphicFrameMkLst>
            <pc:docMk/>
            <pc:sldMk cId="1848583401" sldId="262"/>
            <ac:graphicFrameMk id="11" creationId="{B14FC62B-1564-4EE2-8E6A-7CA70A38786D}"/>
          </ac:graphicFrameMkLst>
        </pc:graphicFrameChg>
      </pc:sldChg>
      <pc:sldChg chg="addSp delSp modSp add mod">
        <pc:chgData name="Fernanda Moreira" userId="2182ef33ca4e5775" providerId="LiveId" clId="{D151D5C5-D783-4E2E-8237-473B2FBA0E56}" dt="2020-09-03T12:31:46.717" v="780" actId="1076"/>
        <pc:sldMkLst>
          <pc:docMk/>
          <pc:sldMk cId="1723113718" sldId="263"/>
        </pc:sldMkLst>
        <pc:spChg chg="add mod">
          <ac:chgData name="Fernanda Moreira" userId="2182ef33ca4e5775" providerId="LiveId" clId="{D151D5C5-D783-4E2E-8237-473B2FBA0E56}" dt="2020-09-03T12:31:46.717" v="780" actId="1076"/>
          <ac:spMkLst>
            <pc:docMk/>
            <pc:sldMk cId="1723113718" sldId="263"/>
            <ac:spMk id="3" creationId="{2D4112E3-D3E2-4BAD-890A-186717470479}"/>
          </ac:spMkLst>
        </pc:spChg>
        <pc:spChg chg="mod">
          <ac:chgData name="Fernanda Moreira" userId="2182ef33ca4e5775" providerId="LiveId" clId="{D151D5C5-D783-4E2E-8237-473B2FBA0E56}" dt="2020-09-03T12:30:46.485" v="750" actId="1076"/>
          <ac:spMkLst>
            <pc:docMk/>
            <pc:sldMk cId="1723113718" sldId="263"/>
            <ac:spMk id="5" creationId="{0D0E714B-187B-4935-8BF0-2A17FF0F6F8D}"/>
          </ac:spMkLst>
        </pc:spChg>
        <pc:spChg chg="del">
          <ac:chgData name="Fernanda Moreira" userId="2182ef33ca4e5775" providerId="LiveId" clId="{D151D5C5-D783-4E2E-8237-473B2FBA0E56}" dt="2020-09-03T12:12:29.101" v="500" actId="478"/>
          <ac:spMkLst>
            <pc:docMk/>
            <pc:sldMk cId="1723113718" sldId="263"/>
            <ac:spMk id="6" creationId="{BAB6BAB1-4F5D-470B-B748-47659BE0ACCF}"/>
          </ac:spMkLst>
        </pc:spChg>
        <pc:graphicFrameChg chg="mod">
          <ac:chgData name="Fernanda Moreira" userId="2182ef33ca4e5775" providerId="LiveId" clId="{D151D5C5-D783-4E2E-8237-473B2FBA0E56}" dt="2020-09-03T12:30:43.949" v="749" actId="1076"/>
          <ac:graphicFrameMkLst>
            <pc:docMk/>
            <pc:sldMk cId="1723113718" sldId="263"/>
            <ac:graphicFrameMk id="4" creationId="{490E1E36-D566-4B47-BDEF-8502E367FAFD}"/>
          </ac:graphicFrameMkLst>
        </pc:graphicFrameChg>
      </pc:sldChg>
      <pc:sldChg chg="addSp delSp modSp new mod ord modAnim">
        <pc:chgData name="Fernanda Moreira" userId="2182ef33ca4e5775" providerId="LiveId" clId="{D151D5C5-D783-4E2E-8237-473B2FBA0E56}" dt="2020-09-03T12:37:12.541" v="823" actId="1076"/>
        <pc:sldMkLst>
          <pc:docMk/>
          <pc:sldMk cId="3593384661" sldId="264"/>
        </pc:sldMkLst>
        <pc:spChg chg="del">
          <ac:chgData name="Fernanda Moreira" userId="2182ef33ca4e5775" providerId="LiveId" clId="{D151D5C5-D783-4E2E-8237-473B2FBA0E56}" dt="2020-09-03T12:12:55.043" v="508" actId="478"/>
          <ac:spMkLst>
            <pc:docMk/>
            <pc:sldMk cId="3593384661" sldId="264"/>
            <ac:spMk id="2" creationId="{6259F706-BC87-4558-BB6A-286216FD5287}"/>
          </ac:spMkLst>
        </pc:spChg>
        <pc:spChg chg="del">
          <ac:chgData name="Fernanda Moreira" userId="2182ef33ca4e5775" providerId="LiveId" clId="{D151D5C5-D783-4E2E-8237-473B2FBA0E56}" dt="2020-09-03T12:12:45.296" v="505" actId="478"/>
          <ac:spMkLst>
            <pc:docMk/>
            <pc:sldMk cId="3593384661" sldId="264"/>
            <ac:spMk id="3" creationId="{85B99FA3-C42B-4390-97CF-47A6404626DB}"/>
          </ac:spMkLst>
        </pc:spChg>
        <pc:spChg chg="add mod">
          <ac:chgData name="Fernanda Moreira" userId="2182ef33ca4e5775" providerId="LiveId" clId="{D151D5C5-D783-4E2E-8237-473B2FBA0E56}" dt="2020-09-03T12:37:12.541" v="823" actId="1076"/>
          <ac:spMkLst>
            <pc:docMk/>
            <pc:sldMk cId="3593384661" sldId="264"/>
            <ac:spMk id="10" creationId="{4898B430-4A6C-4A0D-8AE7-06744DAF82F7}"/>
          </ac:spMkLst>
        </pc:spChg>
        <pc:graphicFrameChg chg="add del mod">
          <ac:chgData name="Fernanda Moreira" userId="2182ef33ca4e5775" providerId="LiveId" clId="{D151D5C5-D783-4E2E-8237-473B2FBA0E56}" dt="2020-09-03T12:13:00.276" v="509" actId="478"/>
          <ac:graphicFrameMkLst>
            <pc:docMk/>
            <pc:sldMk cId="3593384661" sldId="264"/>
            <ac:graphicFrameMk id="6" creationId="{54ED4581-EA7A-4E39-A217-6570F8E116A5}"/>
          </ac:graphicFrameMkLst>
        </pc:graphicFrameChg>
        <pc:graphicFrameChg chg="add mod">
          <ac:chgData name="Fernanda Moreira" userId="2182ef33ca4e5775" providerId="LiveId" clId="{D151D5C5-D783-4E2E-8237-473B2FBA0E56}" dt="2020-09-03T12:27:39.116" v="714"/>
          <ac:graphicFrameMkLst>
            <pc:docMk/>
            <pc:sldMk cId="3593384661" sldId="264"/>
            <ac:graphicFrameMk id="9" creationId="{354D5385-6694-4503-89DC-2C337446D99F}"/>
          </ac:graphicFrameMkLst>
        </pc:graphicFrameChg>
      </pc:sldChg>
      <pc:sldChg chg="addSp delSp modSp add mod">
        <pc:chgData name="Fernanda Moreira" userId="2182ef33ca4e5775" providerId="LiveId" clId="{D151D5C5-D783-4E2E-8237-473B2FBA0E56}" dt="2020-09-03T12:35:43.582" v="817" actId="947"/>
        <pc:sldMkLst>
          <pc:docMk/>
          <pc:sldMk cId="483567720" sldId="265"/>
        </pc:sldMkLst>
        <pc:spChg chg="mod">
          <ac:chgData name="Fernanda Moreira" userId="2182ef33ca4e5775" providerId="LiveId" clId="{D151D5C5-D783-4E2E-8237-473B2FBA0E56}" dt="2020-09-03T12:35:07.862" v="808" actId="1076"/>
          <ac:spMkLst>
            <pc:docMk/>
            <pc:sldMk cId="483567720" sldId="265"/>
            <ac:spMk id="5" creationId="{0D0E714B-187B-4935-8BF0-2A17FF0F6F8D}"/>
          </ac:spMkLst>
        </pc:spChg>
        <pc:spChg chg="mod">
          <ac:chgData name="Fernanda Moreira" userId="2182ef33ca4e5775" providerId="LiveId" clId="{D151D5C5-D783-4E2E-8237-473B2FBA0E56}" dt="2020-09-03T12:35:05.061" v="807" actId="14100"/>
          <ac:spMkLst>
            <pc:docMk/>
            <pc:sldMk cId="483567720" sldId="265"/>
            <ac:spMk id="6" creationId="{BAB6BAB1-4F5D-470B-B748-47659BE0ACCF}"/>
          </ac:spMkLst>
        </pc:spChg>
        <pc:spChg chg="del">
          <ac:chgData name="Fernanda Moreira" userId="2182ef33ca4e5775" providerId="LiveId" clId="{D151D5C5-D783-4E2E-8237-473B2FBA0E56}" dt="2020-09-03T12:21:33.097" v="607" actId="478"/>
          <ac:spMkLst>
            <pc:docMk/>
            <pc:sldMk cId="483567720" sldId="265"/>
            <ac:spMk id="7" creationId="{431F2A34-FC79-4CC7-8444-AD0229E13F6B}"/>
          </ac:spMkLst>
        </pc:spChg>
        <pc:spChg chg="add mod">
          <ac:chgData name="Fernanda Moreira" userId="2182ef33ca4e5775" providerId="LiveId" clId="{D151D5C5-D783-4E2E-8237-473B2FBA0E56}" dt="2020-09-03T12:35:43.582" v="817" actId="947"/>
          <ac:spMkLst>
            <pc:docMk/>
            <pc:sldMk cId="483567720" sldId="265"/>
            <ac:spMk id="10" creationId="{83BC15FD-9544-4D11-8DC0-E2E4FF1CB911}"/>
          </ac:spMkLst>
        </pc:spChg>
        <pc:graphicFrameChg chg="mod modGraphic">
          <ac:chgData name="Fernanda Moreira" userId="2182ef33ca4e5775" providerId="LiveId" clId="{D151D5C5-D783-4E2E-8237-473B2FBA0E56}" dt="2020-09-03T12:35:15.217" v="809" actId="113"/>
          <ac:graphicFrameMkLst>
            <pc:docMk/>
            <pc:sldMk cId="483567720" sldId="265"/>
            <ac:graphicFrameMk id="4" creationId="{490E1E36-D566-4B47-BDEF-8502E367FAFD}"/>
          </ac:graphicFrameMkLst>
        </pc:graphicFrameChg>
      </pc:sldChg>
      <pc:sldChg chg="delSp modSp add mod delAnim">
        <pc:chgData name="Fernanda Moreira" userId="2182ef33ca4e5775" providerId="LiveId" clId="{D151D5C5-D783-4E2E-8237-473B2FBA0E56}" dt="2020-09-03T12:29:14.129" v="718" actId="478"/>
        <pc:sldMkLst>
          <pc:docMk/>
          <pc:sldMk cId="2478455773" sldId="269"/>
        </pc:sldMkLst>
        <pc:spChg chg="mod">
          <ac:chgData name="Fernanda Moreira" userId="2182ef33ca4e5775" providerId="LiveId" clId="{D151D5C5-D783-4E2E-8237-473B2FBA0E56}" dt="2020-09-03T12:29:10.359" v="717" actId="27636"/>
          <ac:spMkLst>
            <pc:docMk/>
            <pc:sldMk cId="2478455773" sldId="269"/>
            <ac:spMk id="3" creationId="{E063E71E-1B90-46D3-AA3D-11358D9AD77A}"/>
          </ac:spMkLst>
        </pc:spChg>
        <pc:picChg chg="del">
          <ac:chgData name="Fernanda Moreira" userId="2182ef33ca4e5775" providerId="LiveId" clId="{D151D5C5-D783-4E2E-8237-473B2FBA0E56}" dt="2020-09-03T12:29:14.129" v="718" actId="478"/>
          <ac:picMkLst>
            <pc:docMk/>
            <pc:sldMk cId="2478455773" sldId="269"/>
            <ac:picMk id="6" creationId="{FFDB76F4-0EDF-4B44-B6D2-EC5134E929E8}"/>
          </ac:picMkLst>
        </pc:picChg>
      </pc:sldChg>
      <pc:sldChg chg="modSp new mod">
        <pc:chgData name="Fernanda Moreira" userId="2182ef33ca4e5775" providerId="LiveId" clId="{D151D5C5-D783-4E2E-8237-473B2FBA0E56}" dt="2020-09-03T12:44:00.257" v="1018" actId="20577"/>
        <pc:sldMkLst>
          <pc:docMk/>
          <pc:sldMk cId="3110766580" sldId="270"/>
        </pc:sldMkLst>
        <pc:spChg chg="mod">
          <ac:chgData name="Fernanda Moreira" userId="2182ef33ca4e5775" providerId="LiveId" clId="{D151D5C5-D783-4E2E-8237-473B2FBA0E56}" dt="2020-09-03T12:37:58.097" v="825"/>
          <ac:spMkLst>
            <pc:docMk/>
            <pc:sldMk cId="3110766580" sldId="270"/>
            <ac:spMk id="2" creationId="{A1371C43-A809-40C1-8DA8-94DF573A497D}"/>
          </ac:spMkLst>
        </pc:spChg>
        <pc:spChg chg="mod">
          <ac:chgData name="Fernanda Moreira" userId="2182ef33ca4e5775" providerId="LiveId" clId="{D151D5C5-D783-4E2E-8237-473B2FBA0E56}" dt="2020-09-03T12:44:00.257" v="1018" actId="20577"/>
          <ac:spMkLst>
            <pc:docMk/>
            <pc:sldMk cId="3110766580" sldId="270"/>
            <ac:spMk id="3" creationId="{24A2F708-6932-4CF4-91EA-B1675B6C4B9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2182ef33ca4e5775/Documentos/Bkp_Fernanda/Documents/disciplina%20toxicologia/C&#225;lculo%20n&#227;o%20compartimental%20fexofenadin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Planilha1!$A$2:$A$12</c:f>
              <c:numCache>
                <c:formatCode>General</c:formatCode>
                <c:ptCount val="11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  <c:pt idx="7">
                  <c:v>8</c:v>
                </c:pt>
                <c:pt idx="8">
                  <c:v>12</c:v>
                </c:pt>
                <c:pt idx="9">
                  <c:v>16</c:v>
                </c:pt>
                <c:pt idx="10">
                  <c:v>24</c:v>
                </c:pt>
              </c:numCache>
            </c:numRef>
          </c:xVal>
          <c:yVal>
            <c:numRef>
              <c:f>Planilha1!$B$2:$B$12</c:f>
              <c:numCache>
                <c:formatCode>General</c:formatCode>
                <c:ptCount val="11"/>
                <c:pt idx="0">
                  <c:v>0</c:v>
                </c:pt>
                <c:pt idx="1">
                  <c:v>4.0999999999999996</c:v>
                </c:pt>
                <c:pt idx="2">
                  <c:v>7.4</c:v>
                </c:pt>
                <c:pt idx="3">
                  <c:v>53.7</c:v>
                </c:pt>
                <c:pt idx="4">
                  <c:v>88.2</c:v>
                </c:pt>
                <c:pt idx="5">
                  <c:v>72.5</c:v>
                </c:pt>
                <c:pt idx="6">
                  <c:v>50.7</c:v>
                </c:pt>
                <c:pt idx="7">
                  <c:v>36.1</c:v>
                </c:pt>
                <c:pt idx="8">
                  <c:v>18.2</c:v>
                </c:pt>
                <c:pt idx="9">
                  <c:v>9.1</c:v>
                </c:pt>
                <c:pt idx="10">
                  <c:v>2.4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934-4CAF-8827-EAFDF3F6A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0339192"/>
        <c:axId val="490339848"/>
      </c:scatterChart>
      <c:valAx>
        <c:axId val="490339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Tempo (h)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490339848"/>
        <c:crosses val="autoZero"/>
        <c:crossBetween val="midCat"/>
      </c:valAx>
      <c:valAx>
        <c:axId val="490339848"/>
        <c:scaling>
          <c:logBase val="10"/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Concentração plasmática fexofenadina (ng/mL)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NL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490339192"/>
        <c:crossesAt val="0.1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0.11124</cdr:x>
      <cdr:y>0.24491</cdr:y>
    </cdr:from>
    <cdr:to>
      <cdr:x>0.78774</cdr:x>
      <cdr:y>0.77564</cdr:y>
    </cdr:to>
    <cdr:cxnSp macro="">
      <cdr:nvCxnSpPr>
        <cdr:cNvPr id="3" name="Conector reto 2">
          <a:extLst xmlns:a="http://schemas.openxmlformats.org/drawingml/2006/main">
            <a:ext uri="{FF2B5EF4-FFF2-40B4-BE49-F238E27FC236}">
              <a16:creationId xmlns:a16="http://schemas.microsoft.com/office/drawing/2014/main" id="{D43FCD38-4799-4051-9F29-0A01BDAAAA96}"/>
            </a:ext>
          </a:extLst>
        </cdr:cNvPr>
        <cdr:cNvCxnSpPr/>
      </cdr:nvCxnSpPr>
      <cdr:spPr>
        <a:xfrm xmlns:a="http://schemas.openxmlformats.org/drawingml/2006/main" flipH="1" flipV="1">
          <a:off x="649357" y="1088543"/>
          <a:ext cx="3949148" cy="235888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EFA11-CF7D-4CAF-A0FC-E3E71D1C225E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A8ABC-5F8A-417F-BB1C-0A13E8807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6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</a:t>
            </a:r>
            <a:r>
              <a:rPr lang="en-US" dirty="0" err="1"/>
              <a:t>curvas</a:t>
            </a:r>
            <a:r>
              <a:rPr lang="en-US" dirty="0"/>
              <a:t> </a:t>
            </a:r>
            <a:r>
              <a:rPr lang="en-US" dirty="0" err="1"/>
              <a:t>abaixo</a:t>
            </a:r>
            <a:r>
              <a:rPr lang="en-US" dirty="0"/>
              <a:t> </a:t>
            </a:r>
            <a:r>
              <a:rPr lang="en-US" dirty="0" err="1"/>
              <a:t>mostram</a:t>
            </a:r>
            <a:r>
              <a:rPr lang="en-US" dirty="0"/>
              <a:t> as </a:t>
            </a:r>
            <a:r>
              <a:rPr lang="en-US" dirty="0" err="1"/>
              <a:t>concentrações</a:t>
            </a:r>
            <a:r>
              <a:rPr lang="en-US" dirty="0"/>
              <a:t> </a:t>
            </a:r>
            <a:r>
              <a:rPr lang="en-US" dirty="0" err="1"/>
              <a:t>plasmáticas</a:t>
            </a:r>
            <a:r>
              <a:rPr lang="en-US" dirty="0"/>
              <a:t> de um </a:t>
            </a:r>
            <a:r>
              <a:rPr lang="en-US" dirty="0" err="1"/>
              <a:t>fármaco</a:t>
            </a:r>
            <a:r>
              <a:rPr lang="en-US" dirty="0"/>
              <a:t> </a:t>
            </a:r>
            <a:r>
              <a:rPr lang="en-US" dirty="0" err="1"/>
              <a:t>obtidas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função</a:t>
            </a:r>
            <a:r>
              <a:rPr lang="en-US" dirty="0"/>
              <a:t> do tempo, Segundo a </a:t>
            </a:r>
            <a:r>
              <a:rPr lang="en-US" dirty="0" err="1"/>
              <a:t>administração</a:t>
            </a:r>
            <a:r>
              <a:rPr lang="en-US" dirty="0"/>
              <a:t> de dose </a:t>
            </a:r>
            <a:r>
              <a:rPr lang="en-US" dirty="0" err="1"/>
              <a:t>única</a:t>
            </a:r>
            <a:r>
              <a:rPr lang="en-US" dirty="0"/>
              <a:t> oral. Para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das </a:t>
            </a:r>
            <a:r>
              <a:rPr lang="en-US" dirty="0" err="1"/>
              <a:t>situações</a:t>
            </a:r>
            <a:r>
              <a:rPr lang="en-US" dirty="0"/>
              <a:t> </a:t>
            </a:r>
            <a:r>
              <a:rPr lang="en-US" dirty="0" err="1"/>
              <a:t>abaixo</a:t>
            </a:r>
            <a:r>
              <a:rPr lang="en-US" dirty="0"/>
              <a:t>, </a:t>
            </a:r>
            <a:r>
              <a:rPr lang="en-US" dirty="0" err="1"/>
              <a:t>escolha</a:t>
            </a:r>
            <a:r>
              <a:rPr lang="en-US" dirty="0"/>
              <a:t> a </a:t>
            </a:r>
            <a:r>
              <a:rPr lang="en-US" dirty="0" err="1"/>
              <a:t>alterntiva</a:t>
            </a:r>
            <a:r>
              <a:rPr lang="en-US" dirty="0"/>
              <a:t> que </a:t>
            </a:r>
            <a:r>
              <a:rPr lang="en-US" dirty="0" err="1"/>
              <a:t>melhor</a:t>
            </a:r>
            <a:r>
              <a:rPr lang="en-US" dirty="0"/>
              <a:t> </a:t>
            </a:r>
            <a:r>
              <a:rPr lang="en-US" dirty="0" err="1"/>
              <a:t>representaria</a:t>
            </a:r>
            <a:r>
              <a:rPr lang="en-US" dirty="0"/>
              <a:t> as </a:t>
            </a:r>
            <a:r>
              <a:rPr lang="en-US" dirty="0" err="1"/>
              <a:t>alterações</a:t>
            </a:r>
            <a:r>
              <a:rPr lang="en-US" dirty="0"/>
              <a:t> </a:t>
            </a:r>
            <a:r>
              <a:rPr lang="en-US" dirty="0" err="1"/>
              <a:t>ocorridas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2A8ABC-5F8A-417F-BB1C-0A13E88070B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507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F4A08-88A2-4A02-974B-707C5CAC25B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305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38B09-ECCB-48E4-8E86-6465D9578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367511-9036-4547-92F2-C59E23978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3D88F0-FD43-467A-9A50-DCE1C11C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FF663B-1610-4237-809B-3B9943C60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C70060-D0A7-475F-9AC3-F41E2EDF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36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78DD8-4705-431C-92FB-6ECAC4820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7EF9655-B459-4322-BCA8-EC37E7038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E97A6E-224D-46C0-B10A-8AB773B9C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E42419-65FF-4E59-8C79-71F590C8E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32E114-E4AD-4333-B766-0387C7E5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85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D7AFD0-C55A-4F11-82EE-E5D94E2FF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2E807BC-69F5-4E57-929C-9D34420A9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F5EEDA-BB20-4D09-97A8-E73D1CB37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7ADF26-EAE7-4EC9-B080-197118AB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E9BBDC-C6F7-4DEB-AC4E-3A254955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63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9DE30-D529-4773-BB6C-054A917AF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9F2347-920F-4E0C-9F58-70BC8F27C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9FB972-61CC-4DF4-A39A-CD45E196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C11332-A9A1-4BB9-AE4A-543036DC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56C5AE-67A9-4676-B5E2-1B545EDC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85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FF482E-F15B-4064-9922-1770CFFBF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777A89-2C24-4AB1-BB00-C439F0058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7094E9-D7FB-4B2E-B707-CB7305AC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6C9458-54E6-4CAD-8F33-2A9FCACB4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49AA54-562C-4EA1-BB2B-8850BB8C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7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82C7E-E0D8-4ED2-A00B-2E658361D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6CBE50-15CB-4F58-AF02-D756333AE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2DB069-4BD1-4542-A0BD-4B758E4A8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55EBE4-B74E-4D0D-8C44-F3F4002E6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65EB04-E93C-4ED2-AF19-3ACEAA1A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E0817F-0362-4164-A396-448F1D6A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95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7F13B-BA2C-46C6-8C51-52D321C5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87744D-BEFF-4169-BB2F-1C502CF37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BF582E4-E3B9-4A85-A420-97BDA0E45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A695F70-745F-4A6B-A149-0587128D2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E315C1A-CFEB-49F0-92D8-47E636F27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B8E9618-FFD6-43CD-A9D9-6303A09BB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E1DDFF8-CB46-4382-9B8F-34A236C13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A3BC2B-6040-4AF8-8EF4-018D66FD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5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27E7F-5F24-4687-95CE-3F52DC33A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1C40B0D-0EA5-40A9-A304-DC666F40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6D9F72A-DE4E-48CB-9BF7-C97EA9509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F11C938-3DCE-4656-8D95-BC635A68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56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40C89C6-A6DD-48D2-A835-EB8A2346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7BA97C6-E1DE-40DA-BBC6-B0220B136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46FFB88-8DE6-4E6E-BF72-C06671F14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70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A6DC0-4D2C-4A75-B8B6-E9F6C0B1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C1670A-5E4E-469F-AD2F-544EEA597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7783B09-FEC6-4E40-85A7-455144AC7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37CB26-D2A8-4ED5-A8B6-1C0298E2A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4CC4EBA-7E67-4F9C-9EEF-B005F29D1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29F89-EA8C-4A88-BE2D-523B9471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C27AEE-0842-4B97-A8DF-8CBD20F54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558CA92-BA32-41B4-A272-7C13B3FAF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9507117-DF04-4FB1-9B0A-5812620C7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D45138A-B8DB-45CB-BFE7-5301C093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4552E8-7523-4479-AF72-C3651B5F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5231FA-938D-42B1-9716-49D67ED4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51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E215AC0-1F78-4E6E-9346-C1FE52674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3C942E-D31F-4982-A40B-7E8A8A6D8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73D472-E793-4D20-AAF5-1588D1B39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33D10-7E8A-4337-AC0C-2C83D72D192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3D42E3-B885-4715-AFB6-81AF7D4F9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5301E0-94BB-4E1A-BE38-FF42A89D8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8FD25-1624-4B89-BBAA-B63967A7C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94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480FB-80CC-47A2-AEDF-52B4E5DD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1 – Aula 1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C30159-9569-4D1F-AAAA-0249D281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391925"/>
          </a:xfrm>
        </p:spPr>
        <p:txBody>
          <a:bodyPr/>
          <a:lstStyle/>
          <a:p>
            <a:pPr algn="l"/>
            <a:r>
              <a:rPr lang="pt-BR" sz="1800" b="1" i="0" u="none" strike="noStrike" baseline="0" dirty="0">
                <a:latin typeface="TimesNewRomanPS-BoldMT"/>
              </a:rPr>
              <a:t>Você está avaliando a biodisponibilidade oral (F) de uma nova formulação de </a:t>
            </a:r>
            <a:r>
              <a:rPr lang="pt-BR" sz="1800" b="1" i="0" u="none" strike="noStrike" baseline="0" dirty="0" err="1">
                <a:latin typeface="TimesNewRomanPS-BoldMT"/>
              </a:rPr>
              <a:t>procainamida</a:t>
            </a:r>
            <a:r>
              <a:rPr lang="pt-BR" sz="1800" b="1" i="0" u="none" strike="noStrike" baseline="0" dirty="0">
                <a:latin typeface="TimesNewRomanPS-BoldMT"/>
              </a:rPr>
              <a:t>, um fármaco utilizado no tratamento da arritmia cardíaca. A Tabela apresenta os dados obtidos em um estudo clinico com voluntários. Calcule o F da </a:t>
            </a:r>
            <a:r>
              <a:rPr lang="en-GB" sz="1800" b="1" i="0" u="none" strike="noStrike" baseline="0" dirty="0" err="1">
                <a:latin typeface="TimesNewRomanPS-BoldMT"/>
              </a:rPr>
              <a:t>formulação</a:t>
            </a:r>
            <a:r>
              <a:rPr lang="en-GB" sz="1800" b="1" i="0" u="none" strike="noStrike" baseline="0" dirty="0">
                <a:latin typeface="TimesNewRomanPS-BoldMT"/>
              </a:rPr>
              <a:t> oral.</a:t>
            </a:r>
            <a:endParaRPr lang="en-GB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A2519E67-FCC6-435A-8BE9-8700E4DACF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377503"/>
              </p:ext>
            </p:extLst>
          </p:nvPr>
        </p:nvGraphicFramePr>
        <p:xfrm>
          <a:off x="1454991" y="3105030"/>
          <a:ext cx="484229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497">
                  <a:extLst>
                    <a:ext uri="{9D8B030D-6E8A-4147-A177-3AD203B41FA5}">
                      <a16:colId xmlns:a16="http://schemas.microsoft.com/office/drawing/2014/main" val="438558346"/>
                    </a:ext>
                  </a:extLst>
                </a:gridCol>
                <a:gridCol w="1460215">
                  <a:extLst>
                    <a:ext uri="{9D8B030D-6E8A-4147-A177-3AD203B41FA5}">
                      <a16:colId xmlns:a16="http://schemas.microsoft.com/office/drawing/2014/main" val="1319387209"/>
                    </a:ext>
                  </a:extLst>
                </a:gridCol>
                <a:gridCol w="2122581">
                  <a:extLst>
                    <a:ext uri="{9D8B030D-6E8A-4147-A177-3AD203B41FA5}">
                      <a16:colId xmlns:a16="http://schemas.microsoft.com/office/drawing/2014/main" val="1668608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/>
                        <a:t>Via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Dose (mg)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AUC (</a:t>
                      </a:r>
                      <a:r>
                        <a:rPr lang="pt-BR" sz="1600" dirty="0" err="1"/>
                        <a:t>mg.h</a:t>
                      </a:r>
                      <a:r>
                        <a:rPr lang="pt-BR" sz="1600" dirty="0"/>
                        <a:t>/L)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763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/>
                        <a:t>IV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13,1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08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/>
                        <a:t>Oral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1000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19,9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7739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76CBBE0C-9B5B-400C-A223-0F4CA1FB7D0F}"/>
                  </a:ext>
                </a:extLst>
              </p:cNvPr>
              <p:cNvSpPr txBox="1"/>
              <p:nvPr/>
            </p:nvSpPr>
            <p:spPr>
              <a:xfrm>
                <a:off x="337102" y="4675763"/>
                <a:ext cx="3054811" cy="7986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dirty="0"/>
                  <a:t>F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𝐴𝑈𝐶</m:t>
                        </m:r>
                        <m:r>
                          <a:rPr lang="pt-BR" sz="3600" b="0" i="1" baseline="-25000" smtClean="0">
                            <a:latin typeface="Cambria Math" panose="02040503050406030204" pitchFamily="18" charset="0"/>
                          </a:rPr>
                          <m:t>𝑒𝑣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𝑑𝑜𝑠𝑒𝐼𝑉</m:t>
                        </m:r>
                      </m:num>
                      <m:den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𝐴𝑈𝐶</m:t>
                        </m:r>
                        <m:r>
                          <a:rPr lang="pt-BR" sz="3600" b="0" i="1" baseline="-25000" smtClean="0">
                            <a:latin typeface="Cambria Math" panose="02040503050406030204" pitchFamily="18" charset="0"/>
                          </a:rPr>
                          <m:t>𝐼𝑉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𝑑𝑜𝑠𝑒𝑒𝑣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76CBBE0C-9B5B-400C-A223-0F4CA1FB7D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02" y="4675763"/>
                <a:ext cx="3054811" cy="798617"/>
              </a:xfrm>
              <a:prstGeom prst="rect">
                <a:avLst/>
              </a:prstGeom>
              <a:blipFill>
                <a:blip r:embed="rId2"/>
                <a:stretch>
                  <a:fillRect l="-8982" t="-1527" b="-19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28B570B4-29E1-4EDB-90D9-2B814D3AEA2B}"/>
                  </a:ext>
                </a:extLst>
              </p:cNvPr>
              <p:cNvSpPr txBox="1"/>
              <p:nvPr/>
            </p:nvSpPr>
            <p:spPr>
              <a:xfrm>
                <a:off x="3505076" y="4686318"/>
                <a:ext cx="2551404" cy="836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dirty="0"/>
                  <a:t>F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19,9 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 500</m:t>
                        </m:r>
                      </m:num>
                      <m:den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 13,1 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pt-BR" sz="3600" b="0" i="1" smtClean="0">
                            <a:latin typeface="Cambria Math" panose="02040503050406030204" pitchFamily="18" charset="0"/>
                          </a:rPr>
                          <m:t> 1000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28B570B4-29E1-4EDB-90D9-2B814D3AEA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076" y="4686318"/>
                <a:ext cx="2551404" cy="836832"/>
              </a:xfrm>
              <a:prstGeom prst="rect">
                <a:avLst/>
              </a:prstGeom>
              <a:blipFill>
                <a:blip r:embed="rId3"/>
                <a:stretch>
                  <a:fillRect l="-10979" t="-1460" b="-138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C0B4FB3D-0F86-450B-BB46-2D492D8A9C73}"/>
                  </a:ext>
                </a:extLst>
              </p:cNvPr>
              <p:cNvSpPr txBox="1"/>
              <p:nvPr/>
            </p:nvSpPr>
            <p:spPr>
              <a:xfrm>
                <a:off x="6633469" y="4762002"/>
                <a:ext cx="154369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dirty="0"/>
                  <a:t>F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360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pt-BR" sz="3600" b="0" i="1" smtClean="0">
                        <a:latin typeface="Cambria Math" panose="02040503050406030204" pitchFamily="18" charset="0"/>
                      </a:rPr>
                      <m:t>,76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C0B4FB3D-0F86-450B-BB46-2D492D8A9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469" y="4762002"/>
                <a:ext cx="1543692" cy="553998"/>
              </a:xfrm>
              <a:prstGeom prst="rect">
                <a:avLst/>
              </a:prstGeom>
              <a:blipFill>
                <a:blip r:embed="rId4"/>
                <a:stretch>
                  <a:fillRect l="-17787" t="-25275" b="-49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73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354D5385-6694-4503-89DC-2C337446D9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917179"/>
              </p:ext>
            </p:extLst>
          </p:nvPr>
        </p:nvGraphicFramePr>
        <p:xfrm>
          <a:off x="1457739" y="1041745"/>
          <a:ext cx="5837583" cy="444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4898B430-4A6C-4A0D-8AE7-06744DAF82F7}"/>
              </a:ext>
            </a:extLst>
          </p:cNvPr>
          <p:cNvSpPr txBox="1"/>
          <p:nvPr/>
        </p:nvSpPr>
        <p:spPr>
          <a:xfrm>
            <a:off x="888396" y="5486400"/>
            <a:ext cx="1534394" cy="1289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t1/2=4,1 h</a:t>
            </a:r>
          </a:p>
          <a:p>
            <a:pPr>
              <a:lnSpc>
                <a:spcPct val="150000"/>
              </a:lnSpc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0,693/t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</a:p>
          <a:p>
            <a:pPr>
              <a:lnSpc>
                <a:spcPct val="150000"/>
              </a:lnSpc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=0,17 h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38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FE3F83-74F7-4840-A180-08E48306E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87" y="50846"/>
            <a:ext cx="7886699" cy="129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4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Exercício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1- Aula 3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90E1E36-D566-4B47-BDEF-8502E367F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964930"/>
              </p:ext>
            </p:extLst>
          </p:nvPr>
        </p:nvGraphicFramePr>
        <p:xfrm>
          <a:off x="199213" y="1866022"/>
          <a:ext cx="8743286" cy="4121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94">
                  <a:extLst>
                    <a:ext uri="{9D8B030D-6E8A-4147-A177-3AD203B41FA5}">
                      <a16:colId xmlns:a16="http://schemas.microsoft.com/office/drawing/2014/main" val="63318742"/>
                    </a:ext>
                  </a:extLst>
                </a:gridCol>
                <a:gridCol w="2504505">
                  <a:extLst>
                    <a:ext uri="{9D8B030D-6E8A-4147-A177-3AD203B41FA5}">
                      <a16:colId xmlns:a16="http://schemas.microsoft.com/office/drawing/2014/main" val="2808086890"/>
                    </a:ext>
                  </a:extLst>
                </a:gridCol>
                <a:gridCol w="1382910">
                  <a:extLst>
                    <a:ext uri="{9D8B030D-6E8A-4147-A177-3AD203B41FA5}">
                      <a16:colId xmlns:a16="http://schemas.microsoft.com/office/drawing/2014/main" val="388501519"/>
                    </a:ext>
                  </a:extLst>
                </a:gridCol>
                <a:gridCol w="1007148">
                  <a:extLst>
                    <a:ext uri="{9D8B030D-6E8A-4147-A177-3AD203B41FA5}">
                      <a16:colId xmlns:a16="http://schemas.microsoft.com/office/drawing/2014/main" val="963009587"/>
                    </a:ext>
                  </a:extLst>
                </a:gridCol>
                <a:gridCol w="2182829">
                  <a:extLst>
                    <a:ext uri="{9D8B030D-6E8A-4147-A177-3AD203B41FA5}">
                      <a16:colId xmlns:a16="http://schemas.microsoft.com/office/drawing/2014/main" val="578235239"/>
                    </a:ext>
                  </a:extLst>
                </a:gridCol>
              </a:tblGrid>
              <a:tr h="28470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Tempo  (h)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err="1">
                          <a:effectLst/>
                        </a:rPr>
                        <a:t>Concentração</a:t>
                      </a:r>
                      <a:r>
                        <a:rPr lang="en-GB" sz="1600" u="none" strike="noStrike" dirty="0">
                          <a:effectLst/>
                        </a:rPr>
                        <a:t> (ng/mL)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(</a:t>
                      </a:r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C1</a:t>
                      </a:r>
                      <a:r>
                        <a:rPr lang="en-GB" sz="1600" u="none" strike="noStrike" dirty="0">
                          <a:effectLst/>
                        </a:rPr>
                        <a:t> + </a:t>
                      </a:r>
                      <a:r>
                        <a:rPr lang="en-GB" sz="16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C2</a:t>
                      </a:r>
                      <a:r>
                        <a:rPr lang="en-GB" sz="1600" u="none" strike="noStrike" dirty="0">
                          <a:effectLst/>
                        </a:rPr>
                        <a:t>)/2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(</a:t>
                      </a:r>
                      <a:r>
                        <a:rPr lang="en-GB" sz="16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t2 </a:t>
                      </a:r>
                      <a:r>
                        <a:rPr lang="en-GB" sz="1600" u="none" strike="noStrike" dirty="0">
                          <a:effectLst/>
                        </a:rPr>
                        <a:t>- </a:t>
                      </a:r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t1</a:t>
                      </a:r>
                      <a:r>
                        <a:rPr lang="en-GB" sz="1600" u="none" strike="noStrike" dirty="0">
                          <a:effectLst/>
                        </a:rPr>
                        <a:t>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AUC [(C1+C2)/2]x(t2-t1)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451035203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961644126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0.5</a:t>
                      </a:r>
                      <a:endParaRPr lang="en-GB" sz="16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4.1</a:t>
                      </a:r>
                      <a:endParaRPr lang="en-GB" sz="16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2.05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0.5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1.025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761827580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7.4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5.75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0.5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2.875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15202923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53.7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30.55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30.55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818985725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88.2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70.95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70.95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294221449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72.5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80.35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80.35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441876293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50.7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61.6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123.2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2686642764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36.1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43.4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86.8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975175095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18.2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27.15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108.6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032500956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9.1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13.65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54.6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44154279"/>
                  </a:ext>
                </a:extLst>
              </a:tr>
              <a:tr h="3487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2.4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5.75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46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078346378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0D0E714B-187B-4935-8BF0-2A17FF0F6F8D}"/>
              </a:ext>
            </a:extLst>
          </p:cNvPr>
          <p:cNvSpPr txBox="1"/>
          <p:nvPr/>
        </p:nvSpPr>
        <p:spPr>
          <a:xfrm>
            <a:off x="6069469" y="6053184"/>
            <a:ext cx="116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AUC</a:t>
            </a:r>
            <a:r>
              <a:rPr lang="pt-BR" baseline="-25000" dirty="0"/>
              <a:t>0-24h</a:t>
            </a:r>
            <a:r>
              <a:rPr lang="pt-BR" dirty="0"/>
              <a:t> = </a:t>
            </a:r>
            <a:endParaRPr lang="en-GB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AB6BAB1-4F5D-470B-B748-47659BE0ACCF}"/>
              </a:ext>
            </a:extLst>
          </p:cNvPr>
          <p:cNvSpPr/>
          <p:nvPr/>
        </p:nvSpPr>
        <p:spPr>
          <a:xfrm>
            <a:off x="4364966" y="3213155"/>
            <a:ext cx="4577533" cy="2773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3BC15FD-9544-4D11-8DC0-E2E4FF1CB911}"/>
              </a:ext>
            </a:extLst>
          </p:cNvPr>
          <p:cNvSpPr txBox="1"/>
          <p:nvPr/>
        </p:nvSpPr>
        <p:spPr>
          <a:xfrm>
            <a:off x="923027" y="135339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Cálculo da AUC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0-24h</a:t>
            </a: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val="483567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FE3F83-74F7-4840-A180-08E48306E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87" y="50846"/>
            <a:ext cx="7886699" cy="129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4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Exercício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1- Aula 3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90E1E36-D566-4B47-BDEF-8502E367F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213534"/>
              </p:ext>
            </p:extLst>
          </p:nvPr>
        </p:nvGraphicFramePr>
        <p:xfrm>
          <a:off x="521484" y="1413677"/>
          <a:ext cx="7886702" cy="3266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686">
                  <a:extLst>
                    <a:ext uri="{9D8B030D-6E8A-4147-A177-3AD203B41FA5}">
                      <a16:colId xmlns:a16="http://schemas.microsoft.com/office/drawing/2014/main" val="63318742"/>
                    </a:ext>
                  </a:extLst>
                </a:gridCol>
                <a:gridCol w="2259137">
                  <a:extLst>
                    <a:ext uri="{9D8B030D-6E8A-4147-A177-3AD203B41FA5}">
                      <a16:colId xmlns:a16="http://schemas.microsoft.com/office/drawing/2014/main" val="2808086890"/>
                    </a:ext>
                  </a:extLst>
                </a:gridCol>
                <a:gridCol w="1247426">
                  <a:extLst>
                    <a:ext uri="{9D8B030D-6E8A-4147-A177-3AD203B41FA5}">
                      <a16:colId xmlns:a16="http://schemas.microsoft.com/office/drawing/2014/main" val="388501519"/>
                    </a:ext>
                  </a:extLst>
                </a:gridCol>
                <a:gridCol w="908477">
                  <a:extLst>
                    <a:ext uri="{9D8B030D-6E8A-4147-A177-3AD203B41FA5}">
                      <a16:colId xmlns:a16="http://schemas.microsoft.com/office/drawing/2014/main" val="963009587"/>
                    </a:ext>
                  </a:extLst>
                </a:gridCol>
                <a:gridCol w="1968976">
                  <a:extLst>
                    <a:ext uri="{9D8B030D-6E8A-4147-A177-3AD203B41FA5}">
                      <a16:colId xmlns:a16="http://schemas.microsoft.com/office/drawing/2014/main" val="5782352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Tempo  (h)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Concentração (ng/mL)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(C1 + C2)/2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(t2 - t1)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AUC [(C1+C2)/2]x(t2-t1)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451035203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961644126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2.05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1.025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761827580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7.4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5.75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0.5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2.875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15202923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53.7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30.55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30.55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818985725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88.2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70.95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70.95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294221449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72.5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80.35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80.35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441876293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50.7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61.6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123.2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2686642764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36.1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43.4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86.8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975175095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18.2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27.15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108.6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032500956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9.1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13.65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54.6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44154279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2.4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5.75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078346378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0D0E714B-187B-4935-8BF0-2A17FF0F6F8D}"/>
              </a:ext>
            </a:extLst>
          </p:cNvPr>
          <p:cNvSpPr txBox="1"/>
          <p:nvPr/>
        </p:nvSpPr>
        <p:spPr>
          <a:xfrm>
            <a:off x="5678998" y="4685611"/>
            <a:ext cx="2757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AUC</a:t>
            </a:r>
            <a:r>
              <a:rPr lang="pt-BR" baseline="-25000" dirty="0"/>
              <a:t>0-24h</a:t>
            </a:r>
            <a:r>
              <a:rPr lang="pt-BR" dirty="0"/>
              <a:t> = 604,95 </a:t>
            </a:r>
            <a:r>
              <a:rPr lang="pt-BR" dirty="0" err="1"/>
              <a:t>ng</a:t>
            </a:r>
            <a:r>
              <a:rPr lang="pt-BR" dirty="0"/>
              <a:t>*h/</a:t>
            </a:r>
            <a:r>
              <a:rPr lang="pt-BR" dirty="0" err="1"/>
              <a:t>mL</a:t>
            </a:r>
            <a:r>
              <a:rPr lang="pt-BR" dirty="0"/>
              <a:t> </a:t>
            </a:r>
            <a:endParaRPr lang="en-GB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D4112E3-D3E2-4BAD-890A-186717470479}"/>
              </a:ext>
            </a:extLst>
          </p:cNvPr>
          <p:cNvSpPr txBox="1"/>
          <p:nvPr/>
        </p:nvSpPr>
        <p:spPr>
          <a:xfrm>
            <a:off x="4233988" y="5054943"/>
            <a:ext cx="435933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AUC</a:t>
            </a:r>
            <a:r>
              <a:rPr lang="pt-BR" baseline="-25000" dirty="0"/>
              <a:t>24-∞</a:t>
            </a:r>
            <a:r>
              <a:rPr lang="pt-BR" dirty="0"/>
              <a:t> = ?</a:t>
            </a:r>
          </a:p>
          <a:p>
            <a:pPr>
              <a:lnSpc>
                <a:spcPct val="150000"/>
              </a:lnSpc>
            </a:pPr>
            <a:r>
              <a:rPr lang="pt-BR" dirty="0"/>
              <a:t>AUC</a:t>
            </a:r>
            <a:r>
              <a:rPr lang="pt-BR" baseline="-25000" dirty="0"/>
              <a:t>24-∞</a:t>
            </a:r>
            <a:r>
              <a:rPr lang="pt-BR" dirty="0"/>
              <a:t> =C</a:t>
            </a:r>
            <a:r>
              <a:rPr lang="pt-BR" baseline="-25000" dirty="0"/>
              <a:t>24h</a:t>
            </a:r>
            <a:r>
              <a:rPr lang="pt-BR" dirty="0"/>
              <a:t>/</a:t>
            </a:r>
            <a:r>
              <a:rPr lang="pt-BR" dirty="0" err="1"/>
              <a:t>Kel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AUC</a:t>
            </a:r>
            <a:r>
              <a:rPr lang="pt-BR" baseline="-25000" dirty="0"/>
              <a:t>24-∞ </a:t>
            </a:r>
            <a:r>
              <a:rPr lang="pt-BR" dirty="0"/>
              <a:t>= 2,4/0,17 = 14,1 </a:t>
            </a:r>
            <a:r>
              <a:rPr lang="pt-BR" dirty="0" err="1"/>
              <a:t>ng</a:t>
            </a:r>
            <a:r>
              <a:rPr lang="pt-BR" dirty="0"/>
              <a:t>*h/</a:t>
            </a:r>
            <a:r>
              <a:rPr lang="pt-BR" dirty="0" err="1"/>
              <a:t>mL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AUC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0-∞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dirty="0"/>
              <a:t>AUC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0-24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dirty="0"/>
              <a:t>AUC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24-∞ 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619,1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*h/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endParaRPr lang="pt-B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113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71C43-A809-40C1-8DA8-94DF573A4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Exercício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1- Aula 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A2F708-6932-4CF4-91EA-B1675B6C4B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/>
                <a:r>
                  <a:rPr lang="en-GB" sz="2000" b="1" i="0" u="none" strike="noStrike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O clearance total (Cl/F)</a:t>
                </a:r>
              </a:p>
              <a:p>
                <a:r>
                  <a:rPr lang="en-GB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CL/F=dose/AUC</a:t>
                </a:r>
                <a:r>
                  <a:rPr lang="en-GB" sz="20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0-∞</a:t>
                </a:r>
              </a:p>
              <a:p>
                <a:r>
                  <a:rPr lang="en-GB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Dose = 60 mg = 60000000 ng</a:t>
                </a:r>
                <a:endParaRPr lang="en-GB" sz="2000" i="0" u="none" strike="noStrik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AUC</a:t>
                </a:r>
                <a:r>
                  <a:rPr lang="pt-BR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0-∞ </a:t>
                </a:r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619,1 </a:t>
                </a:r>
                <a:r>
                  <a:rPr lang="pt-B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</a:t>
                </a:r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*h/</a:t>
                </a:r>
                <a:r>
                  <a:rPr lang="pt-B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mL</a:t>
                </a:r>
                <a:endParaRPr lang="pt-B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CL/F=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t-B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60000000 </m:t>
                        </m:r>
                        <m:r>
                          <a:rPr lang="pt-B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𝑛𝑔</m:t>
                        </m:r>
                      </m:num>
                      <m:den>
                        <m:r>
                          <a:rPr lang="pt-B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619,1 </m:t>
                        </m:r>
                        <m:r>
                          <a:rPr lang="pt-B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𝑛𝑔</m:t>
                        </m:r>
                        <m:r>
                          <a:rPr lang="pt-B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pt-B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pt-B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pt-B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𝑚𝐿</m:t>
                        </m:r>
                      </m:den>
                    </m:f>
                  </m:oMath>
                </a14:m>
                <a:endParaRPr lang="pt-B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CL/F=  96914,9 </a:t>
                </a:r>
                <a:r>
                  <a:rPr lang="pt-B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mL</a:t>
                </a:r>
                <a:r>
                  <a:rPr lang="pt-B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/h = 96,9 L/h</a:t>
                </a:r>
              </a:p>
              <a:p>
                <a:pPr algn="l"/>
                <a:endParaRPr lang="pt-BR" sz="2000" b="1" i="0" u="none" strike="noStrike" baseline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pt-BR" sz="2000" b="1" i="0" u="none" strike="noStrike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O volume de distribuição aparente (</a:t>
                </a:r>
                <a:r>
                  <a:rPr lang="pt-BR" sz="2000" b="1" i="0" u="none" strike="noStrike" baseline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Vd</a:t>
                </a:r>
                <a:r>
                  <a:rPr lang="pt-BR" sz="2000" b="1" i="0" u="none" strike="noStrike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/F)</a:t>
                </a:r>
              </a:p>
              <a:p>
                <a:r>
                  <a:rPr lang="en-GB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Vd</a:t>
                </a:r>
                <a:r>
                  <a:rPr lang="en-GB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/F=CL/</a:t>
                </a:r>
                <a:r>
                  <a:rPr lang="en-GB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</a:t>
                </a:r>
                <a:endParaRPr lang="en-GB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Vd</a:t>
                </a:r>
                <a:r>
                  <a:rPr lang="en-GB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/F= 96,9/0,17</a:t>
                </a:r>
              </a:p>
              <a:p>
                <a:r>
                  <a:rPr lang="en-GB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Vd</a:t>
                </a:r>
                <a:r>
                  <a:rPr lang="en-GB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/F= </a:t>
                </a:r>
                <a:r>
                  <a:rPr lang="en-GB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570 L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A2F708-6932-4CF4-91EA-B1675B6C4B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1401" b="-7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76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46E723-DED9-4842-A1FD-F88E28213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2 – Aula 1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CAD04B-63E1-488F-8D1B-15572E0B4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b="1" i="0" u="none" strike="noStrike" baseline="0" dirty="0">
                <a:latin typeface="TimesNewRomanPS-BoldMT"/>
              </a:rPr>
              <a:t>Comente a influência de transportadores de fármacos na biodisponibilidade.</a:t>
            </a:r>
            <a:endParaRPr lang="en-GB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75AFE28-F8A8-4B75-A1AA-91951C337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54" y="2290106"/>
            <a:ext cx="7247162" cy="372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57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8664A-D4B9-4226-AD6E-3C6F1056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3 – Aula 1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C83550-1A18-4E8E-A0A5-67C3B7049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8375"/>
            <a:ext cx="7886700" cy="4351338"/>
          </a:xfrm>
        </p:spPr>
        <p:txBody>
          <a:bodyPr/>
          <a:lstStyle/>
          <a:p>
            <a:pPr algn="just"/>
            <a:r>
              <a:rPr lang="en-GB" sz="1800" b="1" i="0" u="none" strike="noStrike" baseline="0" dirty="0" err="1">
                <a:latin typeface="TimesNewRomanPS-BoldMT"/>
              </a:rPr>
              <a:t>Considerando</a:t>
            </a:r>
            <a:r>
              <a:rPr lang="en-GB" sz="1800" b="1" i="0" u="none" strike="noStrike" baseline="0" dirty="0">
                <a:latin typeface="TimesNewRomanPS-BoldMT"/>
              </a:rPr>
              <a:t> que a </a:t>
            </a:r>
            <a:r>
              <a:rPr lang="en-GB" sz="1800" b="1" i="0" u="none" strike="noStrike" baseline="0" dirty="0" err="1">
                <a:latin typeface="TimesNewRomanPS-BoldMT"/>
              </a:rPr>
              <a:t>digoxina</a:t>
            </a:r>
            <a:r>
              <a:rPr lang="en-GB" sz="1800" b="1" i="0" u="none" strike="noStrike" baseline="0" dirty="0">
                <a:latin typeface="TimesNewRomanPS-BoldMT"/>
              </a:rPr>
              <a:t> é um </a:t>
            </a:r>
            <a:r>
              <a:rPr lang="en-GB" sz="1800" b="1" i="0" u="none" strike="noStrike" baseline="0" dirty="0" err="1">
                <a:latin typeface="TimesNewRomanPS-BoldMT"/>
              </a:rPr>
              <a:t>substrato</a:t>
            </a:r>
            <a:r>
              <a:rPr lang="en-GB" sz="1800" b="1" i="0" u="none" strike="noStrike" baseline="0" dirty="0">
                <a:latin typeface="TimesNewRomanPS-BoldMT"/>
              </a:rPr>
              <a:t> do </a:t>
            </a:r>
            <a:r>
              <a:rPr lang="en-GB" sz="1800" b="1" i="0" u="none" strike="noStrike" baseline="0" dirty="0" err="1">
                <a:latin typeface="TimesNewRomanPS-BoldMT"/>
              </a:rPr>
              <a:t>transportador</a:t>
            </a:r>
            <a:r>
              <a:rPr lang="en-GB" sz="1800" b="1" i="0" u="none" strike="noStrike" baseline="0" dirty="0">
                <a:latin typeface="TimesNewRomanPS-BoldMT"/>
              </a:rPr>
              <a:t> de </a:t>
            </a:r>
            <a:r>
              <a:rPr lang="en-GB" sz="1800" b="1" i="0" u="none" strike="noStrike" baseline="0" dirty="0" err="1">
                <a:latin typeface="TimesNewRomanPS-BoldMT"/>
              </a:rPr>
              <a:t>efluxo</a:t>
            </a:r>
            <a:r>
              <a:rPr lang="en-GB" sz="1800" b="1" i="0" u="none" strike="noStrike" baseline="0" dirty="0">
                <a:latin typeface="TimesNewRomanPS-BoldMT"/>
              </a:rPr>
              <a:t> P-</a:t>
            </a:r>
            <a:r>
              <a:rPr lang="en-GB" sz="1800" b="1" i="0" u="none" strike="noStrike" baseline="0" dirty="0" err="1">
                <a:latin typeface="TimesNewRomanPS-BoldMT"/>
              </a:rPr>
              <a:t>gp</a:t>
            </a:r>
            <a:r>
              <a:rPr lang="en-GB" sz="1800" b="1" i="0" u="none" strike="noStrike" baseline="0" dirty="0">
                <a:latin typeface="TimesNewRomanPS-BoldMT"/>
              </a:rPr>
              <a:t>, </a:t>
            </a:r>
            <a:r>
              <a:rPr lang="en-GB" sz="1800" b="1" i="0" u="none" strike="noStrike" baseline="0" dirty="0" err="1">
                <a:latin typeface="TimesNewRomanPS-BoldMT"/>
              </a:rPr>
              <a:t>explique</a:t>
            </a:r>
            <a:r>
              <a:rPr lang="en-GB" sz="1800" b="1" i="0" u="none" strike="noStrike" baseline="0" dirty="0">
                <a:latin typeface="TimesNewRomanPS-BoldMT"/>
              </a:rPr>
              <a:t> as </a:t>
            </a:r>
            <a:r>
              <a:rPr lang="en-GB" sz="1800" b="1" i="0" u="none" strike="noStrike" baseline="0" dirty="0" err="1">
                <a:latin typeface="TimesNewRomanPS-BoldMT"/>
              </a:rPr>
              <a:t>diferenças</a:t>
            </a:r>
            <a:r>
              <a:rPr lang="en-GB" sz="1800" b="1" i="0" u="none" strike="noStrike" baseline="0" dirty="0">
                <a:latin typeface="TimesNewRomanPS-BoldMT"/>
              </a:rPr>
              <a:t> </a:t>
            </a:r>
            <a:r>
              <a:rPr lang="en-GB" sz="1800" b="1" i="0" u="none" strike="noStrike" baseline="0" dirty="0" err="1">
                <a:latin typeface="TimesNewRomanPS-BoldMT"/>
              </a:rPr>
              <a:t>observadas</a:t>
            </a:r>
            <a:r>
              <a:rPr lang="en-GB" sz="1800" b="1" i="0" u="none" strike="noStrike" baseline="0" dirty="0">
                <a:latin typeface="TimesNewRomanPS-BoldMT"/>
              </a:rPr>
              <a:t> </a:t>
            </a:r>
            <a:r>
              <a:rPr lang="en-GB" sz="1800" b="1" i="0" u="none" strike="noStrike" baseline="0" dirty="0" err="1">
                <a:latin typeface="TimesNewRomanPS-BoldMT"/>
              </a:rPr>
              <a:t>nas</a:t>
            </a:r>
            <a:r>
              <a:rPr lang="en-GB" sz="1800" b="1" i="0" u="none" strike="noStrike" baseline="0" dirty="0">
                <a:latin typeface="TimesNewRomanPS-BoldMT"/>
              </a:rPr>
              <a:t> </a:t>
            </a:r>
            <a:r>
              <a:rPr lang="en-GB" sz="1800" b="1" i="0" u="none" strike="noStrike" baseline="0" dirty="0" err="1">
                <a:latin typeface="TimesNewRomanPS-BoldMT"/>
              </a:rPr>
              <a:t>concentrações</a:t>
            </a:r>
            <a:r>
              <a:rPr lang="en-GB" sz="1800" b="1" i="0" u="none" strike="noStrike" baseline="0" dirty="0">
                <a:latin typeface="TimesNewRomanPS-BoldMT"/>
              </a:rPr>
              <a:t> </a:t>
            </a:r>
            <a:r>
              <a:rPr lang="en-GB" sz="1800" b="1" i="0" u="none" strike="noStrike" baseline="0" dirty="0" err="1">
                <a:latin typeface="TimesNewRomanPS-BoldMT"/>
              </a:rPr>
              <a:t>plasmáticas</a:t>
            </a:r>
            <a:r>
              <a:rPr lang="en-GB" sz="1800" b="1" i="0" u="none" strike="noStrike" baseline="0" dirty="0">
                <a:latin typeface="TimesNewRomanPS-BoldMT"/>
              </a:rPr>
              <a:t> da </a:t>
            </a:r>
            <a:r>
              <a:rPr lang="en-GB" sz="1800" b="1" i="0" u="none" strike="noStrike" baseline="0" dirty="0" err="1">
                <a:latin typeface="TimesNewRomanPS-BoldMT"/>
              </a:rPr>
              <a:t>digoxina</a:t>
            </a:r>
            <a:r>
              <a:rPr lang="en-GB" sz="1800" b="1" i="0" u="none" strike="noStrike" baseline="0" dirty="0">
                <a:latin typeface="TimesNewRomanPS-BoldMT"/>
              </a:rPr>
              <a:t> </a:t>
            </a:r>
            <a:r>
              <a:rPr lang="en-GB" sz="1800" b="1" i="0" u="none" strike="noStrike" baseline="0" dirty="0" err="1">
                <a:latin typeface="TimesNewRomanPS-BoldMT"/>
              </a:rPr>
              <a:t>administrada</a:t>
            </a:r>
            <a:r>
              <a:rPr lang="en-GB" sz="1800" b="1" i="0" u="none" strike="noStrike" baseline="0" dirty="0">
                <a:latin typeface="TimesNewRomanPS-BoldMT"/>
              </a:rPr>
              <a:t> pela via oral </a:t>
            </a:r>
            <a:r>
              <a:rPr lang="pt-BR" sz="1800" b="1" i="0" u="none" strike="noStrike" baseline="0" dirty="0">
                <a:latin typeface="TimesNewRomanPS-BoldMT"/>
              </a:rPr>
              <a:t>(VO) ou endovenosa (IV) com ou sem uso de rifampicina.</a:t>
            </a:r>
            <a:endParaRPr lang="en-GB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4DFAEC3-CBEE-4E5D-BD8E-B5C90A689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55" y="2865705"/>
            <a:ext cx="4024105" cy="362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6ADFC3-04D9-4E5F-8121-1E1EA288B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1 – Aula 2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9C928E-EFC9-42A4-9239-C4E8BD6B5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441" y="1690689"/>
            <a:ext cx="78867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BR" sz="1800" i="0" u="none" strike="noStrike" baseline="0" dirty="0">
                <a:latin typeface="Arial-BoldMT"/>
              </a:rPr>
              <a:t>A Figura abaixo mostra o decaimento das concentrações plasmáticas de teofilina em função do tempo após a administração de uma dose única </a:t>
            </a:r>
            <a:r>
              <a:rPr lang="pt-BR" sz="1800" i="0" u="none" strike="noStrike" baseline="0" dirty="0" err="1">
                <a:latin typeface="Arial-BoldMT"/>
              </a:rPr>
              <a:t>iv</a:t>
            </a:r>
            <a:r>
              <a:rPr lang="pt-BR" sz="1800" i="0" u="none" strike="noStrike" baseline="0" dirty="0">
                <a:latin typeface="Arial-BoldMT"/>
              </a:rPr>
              <a:t> de 500 mg a um paciente de 70 kg. Considerando que a AUC (tempo zero ao infinito) é 125 </a:t>
            </a:r>
            <a:r>
              <a:rPr lang="pt-BR" sz="1800" i="0" u="none" strike="noStrike" baseline="0" dirty="0" err="1">
                <a:latin typeface="Arial-BoldMT"/>
              </a:rPr>
              <a:t>mg.h</a:t>
            </a:r>
            <a:r>
              <a:rPr lang="pt-BR" sz="1800" i="0" u="none" strike="noStrike" baseline="0" dirty="0">
                <a:latin typeface="Arial-BoldMT"/>
              </a:rPr>
              <a:t>/L, calcular o volume de distribuição da teofilina.</a:t>
            </a:r>
          </a:p>
          <a:p>
            <a:pPr algn="just"/>
            <a:endParaRPr lang="pt-BR" sz="1800" b="1" dirty="0">
              <a:latin typeface="Arial-BoldMT"/>
            </a:endParaRPr>
          </a:p>
          <a:p>
            <a:pPr algn="just"/>
            <a:r>
              <a:rPr lang="pt-BR" sz="1800" b="1" dirty="0" err="1">
                <a:latin typeface="Arial-BoldMT"/>
              </a:rPr>
              <a:t>Vd</a:t>
            </a:r>
            <a:r>
              <a:rPr lang="pt-BR" sz="1800" b="1" dirty="0">
                <a:latin typeface="Arial-BoldMT"/>
              </a:rPr>
              <a:t>= dose/(</a:t>
            </a:r>
            <a:r>
              <a:rPr lang="pt-BR" sz="1800" b="1" dirty="0" err="1">
                <a:latin typeface="Arial-BoldMT"/>
              </a:rPr>
              <a:t>AUCxKel</a:t>
            </a:r>
            <a:r>
              <a:rPr lang="pt-BR" sz="1800" b="1" dirty="0">
                <a:latin typeface="Arial-BoldMT"/>
              </a:rPr>
              <a:t>)</a:t>
            </a:r>
          </a:p>
          <a:p>
            <a:pPr algn="just"/>
            <a:endParaRPr lang="pt-BR" sz="1800" b="1" dirty="0">
              <a:latin typeface="Arial-BoldMT"/>
            </a:endParaRPr>
          </a:p>
          <a:p>
            <a:pPr algn="just"/>
            <a:r>
              <a:rPr lang="pt-BR" sz="1800" b="1" dirty="0" err="1">
                <a:latin typeface="Arial-BoldMT"/>
              </a:rPr>
              <a:t>Kel</a:t>
            </a:r>
            <a:r>
              <a:rPr lang="pt-BR" sz="1800" b="1" dirty="0">
                <a:latin typeface="Arial-BoldMT"/>
              </a:rPr>
              <a:t>=0,693/t</a:t>
            </a:r>
            <a:r>
              <a:rPr lang="pt-BR" sz="1800" b="1" baseline="-25000" dirty="0">
                <a:latin typeface="Arial-BoldMT"/>
              </a:rPr>
              <a:t>1/2</a:t>
            </a:r>
          </a:p>
          <a:p>
            <a:pPr algn="just"/>
            <a:endParaRPr lang="en-GB" dirty="0"/>
          </a:p>
          <a:p>
            <a:pPr algn="just"/>
            <a:r>
              <a:rPr lang="pt-BR" sz="2400" b="1" dirty="0">
                <a:latin typeface="Arial-BoldMT"/>
              </a:rPr>
              <a:t>t</a:t>
            </a:r>
            <a:r>
              <a:rPr lang="pt-BR" sz="2400" b="1" baseline="-25000" dirty="0">
                <a:latin typeface="Arial-BoldMT"/>
              </a:rPr>
              <a:t>1/2</a:t>
            </a:r>
            <a:r>
              <a:rPr lang="pt-BR" sz="2400" b="1" dirty="0">
                <a:latin typeface="Arial-BoldMT"/>
              </a:rPr>
              <a:t>?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50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E4908950-14A1-46CA-8AE2-3CF505213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966373"/>
            <a:ext cx="5100016" cy="5437319"/>
          </a:xfrm>
          <a:prstGeom prst="rect">
            <a:avLst/>
          </a:prstGeom>
        </p:spPr>
      </p:pic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7ABF667E-ECB9-45E2-AEA3-128430B8581C}"/>
              </a:ext>
            </a:extLst>
          </p:cNvPr>
          <p:cNvCxnSpPr>
            <a:cxnSpLocks/>
          </p:cNvCxnSpPr>
          <p:nvPr/>
        </p:nvCxnSpPr>
        <p:spPr>
          <a:xfrm>
            <a:off x="3246783" y="2567608"/>
            <a:ext cx="3273287" cy="132521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>
            <a:extLst>
              <a:ext uri="{FF2B5EF4-FFF2-40B4-BE49-F238E27FC236}">
                <a16:creationId xmlns:a16="http://schemas.microsoft.com/office/drawing/2014/main" id="{07ADFBAC-B835-4718-B077-7A85D9E6D137}"/>
              </a:ext>
            </a:extLst>
          </p:cNvPr>
          <p:cNvSpPr/>
          <p:nvPr/>
        </p:nvSpPr>
        <p:spPr>
          <a:xfrm>
            <a:off x="1743696" y="2252869"/>
            <a:ext cx="1245705" cy="397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B=20</a:t>
            </a:r>
            <a:endParaRPr lang="en-GB" dirty="0"/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DDC3756D-946E-4E67-84DE-10F5BCB00364}"/>
              </a:ext>
            </a:extLst>
          </p:cNvPr>
          <p:cNvCxnSpPr/>
          <p:nvPr/>
        </p:nvCxnSpPr>
        <p:spPr>
          <a:xfrm flipH="1">
            <a:off x="3061252" y="2597426"/>
            <a:ext cx="1855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7D0A7CC4-97F1-4489-AEED-A8433D594E5B}"/>
              </a:ext>
            </a:extLst>
          </p:cNvPr>
          <p:cNvCxnSpPr>
            <a:cxnSpLocks/>
          </p:cNvCxnSpPr>
          <p:nvPr/>
        </p:nvCxnSpPr>
        <p:spPr>
          <a:xfrm>
            <a:off x="3246783" y="3260034"/>
            <a:ext cx="167184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>
            <a:extLst>
              <a:ext uri="{FF2B5EF4-FFF2-40B4-BE49-F238E27FC236}">
                <a16:creationId xmlns:a16="http://schemas.microsoft.com/office/drawing/2014/main" id="{43DEE36D-1D63-4428-AC75-FD6370B6DC0D}"/>
              </a:ext>
            </a:extLst>
          </p:cNvPr>
          <p:cNvSpPr/>
          <p:nvPr/>
        </p:nvSpPr>
        <p:spPr>
          <a:xfrm>
            <a:off x="1739865" y="3031434"/>
            <a:ext cx="1245705" cy="397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B/2=10</a:t>
            </a:r>
            <a:endParaRPr lang="en-GB" dirty="0"/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B248D209-149A-4159-956D-76A728747667}"/>
              </a:ext>
            </a:extLst>
          </p:cNvPr>
          <p:cNvCxnSpPr>
            <a:cxnSpLocks/>
          </p:cNvCxnSpPr>
          <p:nvPr/>
        </p:nvCxnSpPr>
        <p:spPr>
          <a:xfrm>
            <a:off x="4816130" y="3260034"/>
            <a:ext cx="102497" cy="247815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e 22">
            <a:extLst>
              <a:ext uri="{FF2B5EF4-FFF2-40B4-BE49-F238E27FC236}">
                <a16:creationId xmlns:a16="http://schemas.microsoft.com/office/drawing/2014/main" id="{9D589143-E15D-4611-8A5B-DE96072164EC}"/>
              </a:ext>
            </a:extLst>
          </p:cNvPr>
          <p:cNvSpPr/>
          <p:nvPr/>
        </p:nvSpPr>
        <p:spPr>
          <a:xfrm>
            <a:off x="4729266" y="5738191"/>
            <a:ext cx="378722" cy="3975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6670F834-BB31-4DB7-8C09-9BF6EC7BCEA0}"/>
              </a:ext>
            </a:extLst>
          </p:cNvPr>
          <p:cNvSpPr/>
          <p:nvPr/>
        </p:nvSpPr>
        <p:spPr>
          <a:xfrm>
            <a:off x="3169030" y="6138646"/>
            <a:ext cx="1245705" cy="397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t1/2= 4 h</a:t>
            </a:r>
            <a:endParaRPr lang="en-GB" dirty="0"/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2E1C0973-ECDC-445F-A004-C0A99A662720}"/>
              </a:ext>
            </a:extLst>
          </p:cNvPr>
          <p:cNvSpPr txBox="1">
            <a:spLocks/>
          </p:cNvSpPr>
          <p:nvPr/>
        </p:nvSpPr>
        <p:spPr>
          <a:xfrm>
            <a:off x="471385" y="-39791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Exercício 1 – Aula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39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6ADFC3-04D9-4E5F-8121-1E1EA288B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1 – Aula 2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9C928E-EFC9-42A4-9239-C4E8BD6B5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441" y="1690689"/>
            <a:ext cx="78867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1800" i="0" u="none" strike="noStrike" baseline="0" dirty="0">
                <a:latin typeface="Arial-BoldMT"/>
              </a:rPr>
              <a:t>A Figura abaixo mostra o decaimento das concentrações plasmáticas de teofilina em função do tempo após a administração de uma dose única </a:t>
            </a:r>
            <a:r>
              <a:rPr lang="pt-BR" sz="1800" i="0" u="none" strike="noStrike" baseline="0" dirty="0" err="1">
                <a:latin typeface="Arial-BoldMT"/>
              </a:rPr>
              <a:t>iv</a:t>
            </a:r>
            <a:r>
              <a:rPr lang="pt-BR" sz="1800" i="0" u="none" strike="noStrike" baseline="0" dirty="0">
                <a:latin typeface="Arial-BoldMT"/>
              </a:rPr>
              <a:t> de 500 mg a um paciente de 70 kg. Considerando que a AUC (tempo zero ao infinito) é 125 </a:t>
            </a:r>
            <a:r>
              <a:rPr lang="pt-BR" sz="1800" i="0" u="none" strike="noStrike" baseline="0" dirty="0" err="1">
                <a:latin typeface="Arial-BoldMT"/>
              </a:rPr>
              <a:t>mg.h</a:t>
            </a:r>
            <a:r>
              <a:rPr lang="pt-BR" sz="1800" i="0" u="none" strike="noStrike" baseline="0" dirty="0">
                <a:latin typeface="Arial-BoldMT"/>
              </a:rPr>
              <a:t>/L, calcular o volume de distribuição da teofilina.</a:t>
            </a:r>
          </a:p>
          <a:p>
            <a:pPr algn="just">
              <a:lnSpc>
                <a:spcPct val="150000"/>
              </a:lnSpc>
            </a:pPr>
            <a:r>
              <a:rPr lang="pt-BR" sz="1800" b="1" dirty="0">
                <a:latin typeface="Arial-BoldMT"/>
              </a:rPr>
              <a:t>t</a:t>
            </a:r>
            <a:r>
              <a:rPr lang="pt-BR" sz="1800" b="1" baseline="-25000" dirty="0">
                <a:latin typeface="Arial-BoldMT"/>
              </a:rPr>
              <a:t>1/2</a:t>
            </a:r>
            <a:r>
              <a:rPr lang="pt-BR" sz="1800" b="1" dirty="0">
                <a:latin typeface="Arial-BoldMT"/>
              </a:rPr>
              <a:t>= 4 h</a:t>
            </a:r>
          </a:p>
          <a:p>
            <a:pPr algn="just"/>
            <a:r>
              <a:rPr lang="pt-BR" sz="1800" b="1" dirty="0" err="1">
                <a:latin typeface="Arial-BoldMT"/>
              </a:rPr>
              <a:t>Kel</a:t>
            </a:r>
            <a:r>
              <a:rPr lang="pt-BR" sz="1800" b="1" dirty="0">
                <a:latin typeface="Arial-BoldMT"/>
              </a:rPr>
              <a:t>=0,693/t</a:t>
            </a:r>
            <a:r>
              <a:rPr lang="pt-BR" sz="1800" b="1" baseline="-25000" dirty="0">
                <a:latin typeface="Arial-BoldMT"/>
              </a:rPr>
              <a:t>1/2</a:t>
            </a:r>
          </a:p>
          <a:p>
            <a:pPr algn="just"/>
            <a:r>
              <a:rPr lang="pt-BR" sz="1800" b="1" dirty="0" err="1">
                <a:latin typeface="Arial-BoldMT"/>
              </a:rPr>
              <a:t>Kel</a:t>
            </a:r>
            <a:r>
              <a:rPr lang="pt-BR" sz="1800" b="1" dirty="0">
                <a:latin typeface="Arial-BoldMT"/>
              </a:rPr>
              <a:t> = 0,173 h</a:t>
            </a:r>
            <a:r>
              <a:rPr lang="pt-BR" sz="1800" b="1" baseline="30000" dirty="0">
                <a:latin typeface="Arial-BoldMT"/>
              </a:rPr>
              <a:t>-1</a:t>
            </a:r>
          </a:p>
          <a:p>
            <a:pPr algn="just"/>
            <a:r>
              <a:rPr lang="pt-BR" sz="1800" b="1" dirty="0" err="1">
                <a:latin typeface="Arial-BoldMT"/>
              </a:rPr>
              <a:t>Vd</a:t>
            </a:r>
            <a:r>
              <a:rPr lang="pt-BR" sz="1800" b="1" dirty="0">
                <a:latin typeface="Arial-BoldMT"/>
              </a:rPr>
              <a:t>= dose/(</a:t>
            </a:r>
            <a:r>
              <a:rPr lang="pt-BR" sz="1800" b="1" dirty="0" err="1">
                <a:latin typeface="Arial-BoldMT"/>
              </a:rPr>
              <a:t>AUCxKel</a:t>
            </a:r>
            <a:r>
              <a:rPr lang="pt-BR" sz="1800" b="1" dirty="0">
                <a:latin typeface="Arial-BoldMT"/>
              </a:rPr>
              <a:t>)</a:t>
            </a:r>
          </a:p>
          <a:p>
            <a:pPr algn="just"/>
            <a:endParaRPr lang="pt-BR" sz="1800" b="1" dirty="0">
              <a:latin typeface="Arial-BoldMT"/>
            </a:endParaRPr>
          </a:p>
          <a:p>
            <a:pPr algn="just"/>
            <a:r>
              <a:rPr lang="pt-BR" sz="1800" b="1" dirty="0" err="1">
                <a:latin typeface="Arial-BoldMT"/>
              </a:rPr>
              <a:t>Vd</a:t>
            </a:r>
            <a:r>
              <a:rPr lang="pt-BR" sz="1800" b="1" dirty="0">
                <a:latin typeface="Arial-BoldMT"/>
              </a:rPr>
              <a:t>= 500/(125x0,173)</a:t>
            </a:r>
          </a:p>
          <a:p>
            <a:pPr algn="just"/>
            <a:r>
              <a:rPr lang="pt-BR" sz="1800" b="1" dirty="0">
                <a:latin typeface="Arial-BoldMT"/>
              </a:rPr>
              <a:t>Vd= 23,1 L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up of a map&#10;&#10;Description automatically generated">
            <a:extLst>
              <a:ext uri="{FF2B5EF4-FFF2-40B4-BE49-F238E27FC236}">
                <a16:creationId xmlns:a16="http://schemas.microsoft.com/office/drawing/2014/main" id="{76D54CDC-8517-4ED7-A989-720627DB2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326602" cy="6850938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4D86D85E-0B65-42F7-9F98-711E3889DED9}"/>
              </a:ext>
            </a:extLst>
          </p:cNvPr>
          <p:cNvSpPr txBox="1">
            <a:spLocks/>
          </p:cNvSpPr>
          <p:nvPr/>
        </p:nvSpPr>
        <p:spPr>
          <a:xfrm>
            <a:off x="-3696102" y="1614811"/>
            <a:ext cx="3817399" cy="129628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/>
            <a:r>
              <a:rPr lang="en-US" sz="4500" dirty="0" err="1"/>
              <a:t>Exercício</a:t>
            </a:r>
            <a:r>
              <a:rPr lang="en-US" sz="4500" dirty="0"/>
              <a:t> 1- Aula 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864F76-D6C6-432D-A428-A0A7CB3E8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9959" y="1457661"/>
            <a:ext cx="1536700" cy="11727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B3BE4B-4F52-4FC9-9CD7-7B45FA95AB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596" y="1725256"/>
            <a:ext cx="619125" cy="34004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9BD84C-64BE-4EA5-B202-C5FA99E626E9}"/>
              </a:ext>
            </a:extLst>
          </p:cNvPr>
          <p:cNvSpPr txBox="1"/>
          <p:nvPr/>
        </p:nvSpPr>
        <p:spPr>
          <a:xfrm>
            <a:off x="8405352" y="56582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</a:t>
            </a:r>
            <a:endParaRPr lang="en-NL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F46D1C-5CDB-487D-BB37-98CAC35409E2}"/>
              </a:ext>
            </a:extLst>
          </p:cNvPr>
          <p:cNvSpPr txBox="1"/>
          <p:nvPr/>
        </p:nvSpPr>
        <p:spPr>
          <a:xfrm>
            <a:off x="8350820" y="1777453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</a:t>
            </a:r>
            <a:endParaRPr lang="en-NL" sz="2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80BF8E-2552-4492-8175-99EF8D95F04F}"/>
              </a:ext>
            </a:extLst>
          </p:cNvPr>
          <p:cNvSpPr txBox="1"/>
          <p:nvPr/>
        </p:nvSpPr>
        <p:spPr>
          <a:xfrm>
            <a:off x="8414970" y="3025358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</a:t>
            </a:r>
            <a:endParaRPr lang="en-NL" sz="2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A90CFF-66BB-434F-BB34-E0B9B0E13796}"/>
              </a:ext>
            </a:extLst>
          </p:cNvPr>
          <p:cNvSpPr txBox="1"/>
          <p:nvPr/>
        </p:nvSpPr>
        <p:spPr>
          <a:xfrm>
            <a:off x="8459773" y="4541713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D</a:t>
            </a:r>
            <a:endParaRPr lang="en-NL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4F382B-E7F5-4C19-9550-524D98BD9693}"/>
              </a:ext>
            </a:extLst>
          </p:cNvPr>
          <p:cNvSpPr txBox="1"/>
          <p:nvPr/>
        </p:nvSpPr>
        <p:spPr>
          <a:xfrm>
            <a:off x="8478208" y="5710882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</a:t>
            </a:r>
            <a:endParaRPr lang="en-NL" sz="20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5230163-21F5-4FFD-8A68-DBA28096E6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142" y="289431"/>
            <a:ext cx="2705100" cy="990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4877BD7-19F6-4DCB-9574-4ACB468386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3715" y="4255993"/>
            <a:ext cx="2324100" cy="9715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4D79FD0-8DD6-4C66-9E73-3564E1BD3E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01601" y="5484893"/>
            <a:ext cx="2266950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2AA054-9D72-4F29-B568-B74F15B3BB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47927" y="2808036"/>
            <a:ext cx="225742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5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FE3F83-74F7-4840-A180-08E48306E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87" y="50846"/>
            <a:ext cx="7886699" cy="129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4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Exercício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2- Aula 3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31F2A34-FC79-4CC7-8444-AD0229E13F6B}"/>
              </a:ext>
            </a:extLst>
          </p:cNvPr>
          <p:cNvSpPr txBox="1"/>
          <p:nvPr/>
        </p:nvSpPr>
        <p:spPr>
          <a:xfrm>
            <a:off x="238152" y="1347133"/>
            <a:ext cx="89035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paciente de 60 kg recebeu dose única oral de 60 mg de </a:t>
            </a:r>
            <a:r>
              <a:rPr lang="pt-BR" sz="18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fexofenadina</a:t>
            </a:r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 amostras seriadas de sangue foram coletadas até 24 h após a administração do fármaco. Com base nas concentrações </a:t>
            </a:r>
            <a:r>
              <a:rPr lang="en-GB" sz="18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plasmáticas</a:t>
            </a:r>
            <a:r>
              <a:rPr lang="en-GB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fexofenadina</a:t>
            </a:r>
            <a:r>
              <a:rPr lang="en-GB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calcular</a:t>
            </a:r>
            <a:r>
              <a:rPr lang="en-GB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GB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concentração plasmática máxima (</a:t>
            </a:r>
            <a:r>
              <a:rPr lang="pt-BR" sz="18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Cmax</a:t>
            </a:r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buAutoNum type="alphaLcParenR"/>
            </a:pPr>
            <a:endParaRPr lang="pt-BR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 tempo para atingir a </a:t>
            </a:r>
            <a:r>
              <a:rPr lang="pt-BR" sz="18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Cmax</a:t>
            </a:r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18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tmax</a:t>
            </a:r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pt-BR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clearance total (Cl/F)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CL=dose/AUC</a:t>
            </a:r>
            <a:r>
              <a:rPr lang="en-GB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0-∞</a:t>
            </a:r>
            <a:endParaRPr lang="en-GB" sz="1800" i="0" u="none" strike="noStrike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 volume de distribuição aparente (</a:t>
            </a:r>
            <a:r>
              <a:rPr lang="pt-BR" sz="180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pt-BR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/F)</a:t>
            </a:r>
          </a:p>
          <a:p>
            <a:pPr algn="just"/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=CL/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B14FC62B-1564-4EE2-8E6A-7CA70A387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748108"/>
              </p:ext>
            </p:extLst>
          </p:nvPr>
        </p:nvGraphicFramePr>
        <p:xfrm>
          <a:off x="5097133" y="3090431"/>
          <a:ext cx="3761823" cy="3266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686">
                  <a:extLst>
                    <a:ext uri="{9D8B030D-6E8A-4147-A177-3AD203B41FA5}">
                      <a16:colId xmlns:a16="http://schemas.microsoft.com/office/drawing/2014/main" val="2401489720"/>
                    </a:ext>
                  </a:extLst>
                </a:gridCol>
                <a:gridCol w="2259137">
                  <a:extLst>
                    <a:ext uri="{9D8B030D-6E8A-4147-A177-3AD203B41FA5}">
                      <a16:colId xmlns:a16="http://schemas.microsoft.com/office/drawing/2014/main" val="33288123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Tempo  (h)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err="1">
                          <a:effectLst/>
                        </a:rPr>
                        <a:t>Concentração</a:t>
                      </a:r>
                      <a:r>
                        <a:rPr lang="en-GB" sz="1400" u="none" strike="noStrike" dirty="0">
                          <a:effectLst/>
                        </a:rPr>
                        <a:t> (ng/mL)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417335588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278027251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0.5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853843002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7.4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378062364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53.7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942587186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88.2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260531162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72.5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2975122095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50.7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1558037699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36.1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256794771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18.2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3790365567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9.1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2288618813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2.4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19" marR="12319" marT="12319" marB="0" anchor="b"/>
                </a:tc>
                <a:extLst>
                  <a:ext uri="{0D108BD9-81ED-4DB2-BD59-A6C34878D82A}">
                    <a16:rowId xmlns:a16="http://schemas.microsoft.com/office/drawing/2014/main" val="2621556368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37AC2AB9-082F-4842-8CBF-9FAAC0EFECDA}"/>
              </a:ext>
            </a:extLst>
          </p:cNvPr>
          <p:cNvSpPr txBox="1"/>
          <p:nvPr/>
        </p:nvSpPr>
        <p:spPr>
          <a:xfrm>
            <a:off x="5360504" y="252326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1" i="0" u="none" strike="noStrike" baseline="0" dirty="0" err="1">
                <a:solidFill>
                  <a:srgbClr val="FF0000"/>
                </a:solidFill>
                <a:latin typeface="Arial-BoldMT"/>
              </a:rPr>
              <a:t>Cmax</a:t>
            </a:r>
            <a:r>
              <a:rPr lang="pt-BR" sz="1800" b="1" i="0" u="none" strike="noStrike" baseline="0" dirty="0">
                <a:solidFill>
                  <a:srgbClr val="FF0000"/>
                </a:solidFill>
                <a:latin typeface="Arial-BoldMT"/>
              </a:rPr>
              <a:t>=</a:t>
            </a:r>
            <a:r>
              <a:rPr lang="pt-BR" sz="1800" b="1" i="0" u="none" strike="noStrike" dirty="0">
                <a:solidFill>
                  <a:srgbClr val="FF0000"/>
                </a:solidFill>
                <a:latin typeface="Arial-BoldMT"/>
              </a:rPr>
              <a:t> 88,2 </a:t>
            </a:r>
            <a:r>
              <a:rPr lang="pt-BR" sz="1800" b="1" i="0" u="none" strike="noStrike" dirty="0" err="1">
                <a:solidFill>
                  <a:srgbClr val="FF0000"/>
                </a:solidFill>
                <a:latin typeface="Arial-BoldMT"/>
              </a:rPr>
              <a:t>ng</a:t>
            </a:r>
            <a:r>
              <a:rPr lang="pt-BR" sz="1800" b="1" i="0" u="none" strike="noStrike" dirty="0">
                <a:solidFill>
                  <a:srgbClr val="FF0000"/>
                </a:solidFill>
                <a:latin typeface="Arial-BoldMT"/>
              </a:rPr>
              <a:t>/</a:t>
            </a:r>
            <a:r>
              <a:rPr lang="pt-BR" sz="1800" b="1" i="0" u="none" strike="noStrike" dirty="0" err="1">
                <a:solidFill>
                  <a:srgbClr val="FF0000"/>
                </a:solidFill>
                <a:latin typeface="Arial-BoldMT"/>
              </a:rPr>
              <a:t>mL</a:t>
            </a:r>
            <a:endParaRPr lang="pt-BR" sz="1800" b="1" i="0" u="none" strike="noStrike" baseline="0" dirty="0">
              <a:solidFill>
                <a:srgbClr val="FF0000"/>
              </a:solidFill>
              <a:latin typeface="Arial-BoldMT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BE15EB3-1B98-4085-A189-AA264ED4269A}"/>
              </a:ext>
            </a:extLst>
          </p:cNvPr>
          <p:cNvSpPr txBox="1"/>
          <p:nvPr/>
        </p:nvSpPr>
        <p:spPr>
          <a:xfrm>
            <a:off x="322104" y="34290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1" dirty="0" err="1">
                <a:solidFill>
                  <a:srgbClr val="FF0000"/>
                </a:solidFill>
                <a:latin typeface="Arial-BoldMT"/>
              </a:rPr>
              <a:t>T</a:t>
            </a:r>
            <a:r>
              <a:rPr lang="pt-BR" sz="1800" b="1" i="0" u="none" strike="noStrike" baseline="0" dirty="0" err="1">
                <a:solidFill>
                  <a:srgbClr val="FF0000"/>
                </a:solidFill>
                <a:latin typeface="Arial-BoldMT"/>
              </a:rPr>
              <a:t>max</a:t>
            </a:r>
            <a:r>
              <a:rPr lang="pt-BR" sz="1800" b="1" i="0" u="none" strike="noStrike" baseline="0" dirty="0">
                <a:solidFill>
                  <a:srgbClr val="FF0000"/>
                </a:solidFill>
                <a:latin typeface="Arial-BoldMT"/>
              </a:rPr>
              <a:t>=</a:t>
            </a:r>
            <a:r>
              <a:rPr lang="pt-BR" sz="1800" b="1" i="0" u="none" strike="noStrike" dirty="0">
                <a:solidFill>
                  <a:srgbClr val="FF0000"/>
                </a:solidFill>
                <a:latin typeface="Arial-BoldMT"/>
              </a:rPr>
              <a:t> 3 h</a:t>
            </a:r>
            <a:endParaRPr lang="pt-BR" sz="1800" b="1" i="0" u="none" strike="noStrike" baseline="0" dirty="0">
              <a:solidFill>
                <a:srgbClr val="FF0000"/>
              </a:solidFill>
              <a:latin typeface="Arial-BoldMT"/>
            </a:endParaRPr>
          </a:p>
        </p:txBody>
      </p:sp>
    </p:spTree>
    <p:extLst>
      <p:ext uri="{BB962C8B-B14F-4D97-AF65-F5344CB8AC3E}">
        <p14:creationId xmlns:p14="http://schemas.microsoft.com/office/powerpoint/2010/main" val="184858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71533-9C92-433F-B9B9-18366B32B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Cálculo da AUC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0-∞</a:t>
            </a:r>
            <a:endParaRPr lang="en-GB" baseline="-25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63E71E-1B90-46D3-AA3D-11358D9A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966784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Papel </a:t>
            </a:r>
            <a:r>
              <a:rPr lang="pt-BR" dirty="0" err="1"/>
              <a:t>monolog</a:t>
            </a:r>
            <a:endParaRPr lang="pt-BR" dirty="0"/>
          </a:p>
          <a:p>
            <a:r>
              <a:rPr lang="pt-BR" dirty="0"/>
              <a:t>AUC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0-∞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dirty="0"/>
              <a:t>AUC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0-t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dirty="0" err="1"/>
              <a:t>AUC</a:t>
            </a:r>
            <a:r>
              <a:rPr lang="pt-B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-∞  </a:t>
            </a:r>
          </a:p>
          <a:p>
            <a:endParaRPr lang="pt-B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 err="1"/>
              <a:t>AUC</a:t>
            </a:r>
            <a:r>
              <a:rPr lang="pt-B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-∞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endParaRPr lang="pt-B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monocompartimental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0,693/t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</a:p>
          <a:p>
            <a:endParaRPr lang="pt-B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1/2:</a:t>
            </a: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1°  extrapolar a reta da fase de eliminação até o eixo Y (ordenada) para encontrar valor da concentração plasmática do fármaco no tempo zero (denomina-se C</a:t>
            </a:r>
            <a:r>
              <a:rPr lang="pt-BR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2° após decorrido um tempo igual a t</a:t>
            </a:r>
            <a:r>
              <a:rPr lang="pt-BR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½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valor de C</a:t>
            </a:r>
            <a:r>
              <a:rPr lang="pt-BR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será igual a C</a:t>
            </a:r>
            <a:r>
              <a:rPr lang="pt-BR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/2, verificar no gráfico o valor de tempo que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corresponde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</a:t>
            </a:r>
            <a:r>
              <a:rPr lang="en-GB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247845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076"/>
    </mc:Choice>
    <mc:Fallback xmlns="">
      <p:transition spd="slow" advTm="91076"/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Microsoft Office PowerPoint</Application>
  <PresentationFormat>On-screen Show (4:3)</PresentationFormat>
  <Paragraphs>240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Arial-BoldMT</vt:lpstr>
      <vt:lpstr>Calibri</vt:lpstr>
      <vt:lpstr>Calibri Light</vt:lpstr>
      <vt:lpstr>Cambria Math</vt:lpstr>
      <vt:lpstr>Times New Roman</vt:lpstr>
      <vt:lpstr>TimesNewRomanPS-BoldMT</vt:lpstr>
      <vt:lpstr>Tema do Office</vt:lpstr>
      <vt:lpstr>Exercício 1 – Aula 1</vt:lpstr>
      <vt:lpstr>Exercício 2 – Aula 1</vt:lpstr>
      <vt:lpstr>Exercício 3 – Aula 1</vt:lpstr>
      <vt:lpstr>Exercício 1 – Aula 2</vt:lpstr>
      <vt:lpstr>PowerPoint Presentation</vt:lpstr>
      <vt:lpstr>Exercício 1 – Aula 2</vt:lpstr>
      <vt:lpstr>PowerPoint Presentation</vt:lpstr>
      <vt:lpstr>Exercício 2- Aula 3</vt:lpstr>
      <vt:lpstr>Cálculo da AUC0-∞</vt:lpstr>
      <vt:lpstr>PowerPoint Presentation</vt:lpstr>
      <vt:lpstr>Exercício 1- Aula 3</vt:lpstr>
      <vt:lpstr>Exercício 1- Aula 3</vt:lpstr>
      <vt:lpstr>Exercício 1- Aula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1 – Aula 1</dc:title>
  <dc:creator>Jhohann Benzi</dc:creator>
  <cp:lastModifiedBy>Jhohann Benzi</cp:lastModifiedBy>
  <cp:revision>13</cp:revision>
  <dcterms:created xsi:type="dcterms:W3CDTF">2020-09-03T15:42:09Z</dcterms:created>
  <dcterms:modified xsi:type="dcterms:W3CDTF">2020-09-10T22:02:48Z</dcterms:modified>
</cp:coreProperties>
</file>