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4" r:id="rId1"/>
    <p:sldMasterId id="2147483777" r:id="rId2"/>
  </p:sldMasterIdLst>
  <p:notesMasterIdLst>
    <p:notesMasterId r:id="rId55"/>
  </p:notesMasterIdLst>
  <p:sldIdLst>
    <p:sldId id="256" r:id="rId3"/>
    <p:sldId id="335" r:id="rId4"/>
    <p:sldId id="286" r:id="rId5"/>
    <p:sldId id="344" r:id="rId6"/>
    <p:sldId id="288" r:id="rId7"/>
    <p:sldId id="310" r:id="rId8"/>
    <p:sldId id="342" r:id="rId9"/>
    <p:sldId id="349" r:id="rId10"/>
    <p:sldId id="343" r:id="rId11"/>
    <p:sldId id="444" r:id="rId12"/>
    <p:sldId id="319" r:id="rId13"/>
    <p:sldId id="317" r:id="rId14"/>
    <p:sldId id="320" r:id="rId15"/>
    <p:sldId id="258" r:id="rId16"/>
    <p:sldId id="345" r:id="rId17"/>
    <p:sldId id="443" r:id="rId18"/>
    <p:sldId id="328" r:id="rId19"/>
    <p:sldId id="376" r:id="rId20"/>
    <p:sldId id="275" r:id="rId21"/>
    <p:sldId id="496" r:id="rId22"/>
    <p:sldId id="452" r:id="rId23"/>
    <p:sldId id="353" r:id="rId24"/>
    <p:sldId id="354" r:id="rId25"/>
    <p:sldId id="305" r:id="rId26"/>
    <p:sldId id="450" r:id="rId27"/>
    <p:sldId id="451" r:id="rId28"/>
    <p:sldId id="359" r:id="rId29"/>
    <p:sldId id="336" r:id="rId30"/>
    <p:sldId id="337" r:id="rId31"/>
    <p:sldId id="338" r:id="rId32"/>
    <p:sldId id="445" r:id="rId33"/>
    <p:sldId id="449" r:id="rId34"/>
    <p:sldId id="448" r:id="rId35"/>
    <p:sldId id="446" r:id="rId36"/>
    <p:sldId id="362" r:id="rId37"/>
    <p:sldId id="447" r:id="rId38"/>
    <p:sldId id="280" r:id="rId39"/>
    <p:sldId id="289" r:id="rId40"/>
    <p:sldId id="356" r:id="rId41"/>
    <p:sldId id="357" r:id="rId42"/>
    <p:sldId id="360" r:id="rId43"/>
    <p:sldId id="311" r:id="rId44"/>
    <p:sldId id="313" r:id="rId45"/>
    <p:sldId id="365" r:id="rId46"/>
    <p:sldId id="366" r:id="rId47"/>
    <p:sldId id="361" r:id="rId48"/>
    <p:sldId id="330" r:id="rId49"/>
    <p:sldId id="363" r:id="rId50"/>
    <p:sldId id="355" r:id="rId51"/>
    <p:sldId id="346" r:id="rId52"/>
    <p:sldId id="261" r:id="rId53"/>
    <p:sldId id="347"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5CAC"/>
    <a:srgbClr val="FF5050"/>
    <a:srgbClr val="FF3300"/>
    <a:srgbClr val="4373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58" autoAdjust="0"/>
    <p:restoredTop sz="94660"/>
  </p:normalViewPr>
  <p:slideViewPr>
    <p:cSldViewPr snapToGrid="0">
      <p:cViewPr varScale="1">
        <p:scale>
          <a:sx n="114" d="100"/>
          <a:sy n="114" d="100"/>
        </p:scale>
        <p:origin x="456" y="168"/>
      </p:cViewPr>
      <p:guideLst>
        <p:guide orient="horz" pos="2160"/>
        <p:guide pos="3840"/>
      </p:guideLst>
    </p:cSldViewPr>
  </p:slideViewPr>
  <p:notesTextViewPr>
    <p:cViewPr>
      <p:scale>
        <a:sx n="1" d="1"/>
        <a:sy n="1" d="1"/>
      </p:scale>
      <p:origin x="0" y="0"/>
    </p:cViewPr>
  </p:notesTextViewPr>
  <p:sorterViewPr>
    <p:cViewPr varScale="1">
      <p:scale>
        <a:sx n="86" d="100"/>
        <a:sy n="8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29T23:05:22.51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3280 70 16383,'38'0'0,"-6"0"0,-24 0 0,3 0 0,13 0 0,-4 0 0,8 0 0,-11 0 0,0 0 0,1 0 0,-1 0 0,0 0 0,0 0 0,1 0 0,-1 0 0,0 0 0,0 0 0,1 0 0,-1 0 0,0 0 0,0 0 0,1 0 0,-1 0 0,0 0 0,0 0 0,4 0 0,-3 0 0,3 4 0,-4-3 0,-4 3 0,3 0 0,-3-3 0,5 3 0,-1-1 0,-4-2 0,3 3 0,1-4 0,1 4 0,2-3 0,-2 3 0,-5-4 0,6 0 0,-5 0 0,3 0 0,3 0 0,-7 4 0,8-3 0,-8 2 0,3-3 0,5 0 0,-2 0 0,6 0 0,-8 0 0,1 0 0,-1 0 0,0 0 0,4 0 0,-3 0 0,3 0 0,-4 0 0,0 0 0,0 0 0,4 0 0,-3 0 0,3 0 0,-4 0 0,0 0 0,1 0 0,2 0 0,-2 0 0,8 0 0,-7 0 0,3 0 0,-5 0 0,0 0 0,1 0 0,-1 0 0,0 0 0,0 0 0,4 0 0,-3 0 0,3 0 0,-4 0 0,0 0 0,1 0 0,-1 0 0,0 0 0,0 0 0,4 0 0,-3 0 0,3 0 0,1 0 0,-4 0 0,5 0 0,-6 0 0,0 0 0,0 0 0,6 0 0,-5 0 0,4 0 0,-5 0 0,1 0 0,-1 0 0,0 0 0,0 0 0,1 0 0,2 0 0,-1 0 0,-3 0 0,0 0 0,-3 0 0,8 0 0,-3 0 0,-1 0 0,-1 0 0,-3 0 0,4-3 0,0 2 0,1-3 0,2 4 0,-2 0 0,3 0 0,-4 0 0,1 0 0,-1 0 0,0 0 0,-4-4 0,3 3 0,-3-2 0,8 3 0,-3 0 0,-1 0 0,-1 0 0,0 0 0,3 0 0,-3 0 0,0-4 0,-3 3 0,5-3 0,2 4 0,-2 0 0,3 0 0,-4 0 0,1-4 0,-1 3 0,0-3 0,5 4 0,-3 0 0,8 0 0,-9 0 0,9 0 0,-3 0 0,-1 0 0,4 0 0,-3 0 0,-1 0 0,4 0 0,-3 0 0,-1 0 0,4 0 0,-3 0 0,4 0 0,0 0 0,1 0 0,-1 0 0,0 0 0,1 0 0,-6 0 0,4 0 0,-3 0 0,-1 0 0,4 0 0,-8 0 0,3 0 0,-5 0 0,0 0 0,1-4 0,-5 3 0,10-2 0,-13 3 0,9 0 0,-4-4 0,2 3 0,4-2 0,5 3 0,-8 0 0,4 0 0,0 0 0,-3 0 0,3 0 0,0 0 0,-3 0 0,8 0 0,-9 0 0,5 0 0,-6 0 0,0 0 0,0 0 0,5 0 0,-3 0 0,3 0 0,-5 0 0,1 0 0,-1 0 0,0 0 0,4 0 0,-3 0 0,-2 0 0,1 0 0,-1 0 0,-2 0 0,5 0 0,-6 0 0,3 0 0,0 0 0,0 0 0,-1 3 0,1-2 0,-1 2 0,5 1 0,-2-3 0,-2 2 0,0-3 0,-3 0 0,5 0 0,-1 0 0,0 0 0,0 0 0,-4 4 0,3-3 0,-2 2 0,8-3 0,-4 0 0,0 4 0,-2-4 0,-3 4 0,5-4 0,-1 0 0,0 4 0,0-3 0,6 3 0,-5-4 0,9 0 0,-8 3 0,8-2 0,-9 3 0,9-4 0,-3 0 0,4 4 0,0-3 0,1 4 0,-1-1 0,0-3 0,1 3 0,-1 0 0,1-3 0,-1 3 0,0-4 0,1 5 0,-1-4 0,0 3 0,1 0 0,-1-3 0,-5 3 0,5-4 0,-5 0 0,13 5 0,-6-4 0,6 3 0,-7 0 0,-6-3 0,4 3 0,-8-4 0,8 0 0,-4 0 0,5 0 0,-4 4 0,9-3 0,-8 3 0,9-4 0,-6 0 0,6 0 0,-4 0 0,4 0 0,0 0 0,-4 0 0,10 0 0,-11 0 0,5 4 0,0-3 0,9 3 0,-6-4 0,10 0 0,-18 0 0,6 0 0,-12 0 0,4 0 0,-4 0 0,1 0 0,3 0 0,-8 0 0,8 0 0,-9 0 0,4 0 0,0 0 0,-3 0 0,8 0 0,-4 0 0,1 0 0,-2 0 0,0 0 0,-3 0 0,3 0 0,-5 0 0,0 0 0,4 0 0,-3 0 0,-1 0 0,-1 0 0,-3 0 0,8 0 0,-3 0 0,2 0 0,-2 0 0,-1 0 0,0 0 0,4 0 0,-3 0 0,3 0 0,-8 0 0,3 0 0,1 0 0,1 0 0,2 0 0,-2 0 0,-5 0 0,6 0 0,-5-4 0,3 3 0,-1-2 0,0 3 0,-2 0 0,9 0 0,-13 0 0,10 0 0,-4-4 0,-2 3 0,6-3 0,-4 4 0,3 0 0,-3 0 0,0 0 0,1-4 0,-3 3 0,5-3 0,-6 4 0,4 0 0,3 0 0,-2-4 0,-2 3 0,0-3 0,-2 4 0,3-4 0,0 4 0,0-4 0,0 0 0,1 3 0,-1-3 0,0 0 0,0 3 0,1-3 0,-1 0 0,0 3 0,0-3 0,1 1 0,-1 2 0,0-3 0,0 0 0,-4 3 0,4-3 0,-4 0 0,4 3 0,4-6 0,-3 6 0,-2-3 0,0 0 0,-2 3 0,6-2 0,-6 3 0,6-4 0,-8 3 0,9-3 0,-8 4 0,6-4 0,-7 3 0,3-2 0,5 3 0,-7 0 0,5 0 0,-5 0 0,7 0 0,-7 0 0,11-4 0,-15 3 0,11-2 0,-4 3 0,2 0 0,-3 0 0,1 0 0,0 0 0,-3 0 0,11 0 0,-15 0 0,14 0 0,-9 0 0,6-4 0,-4 3 0,1-3 0,-1 1 0,1 2 0,3-3 0,-2 4 0,-2 0 0,1 0 0,-1-3 0,-2 2 0,9-3 0,-13 4 0,9-3 0,-3 2 0,-3-3 0,6 1 0,-6 2 0,7-2 0,-6 3 0,6-4 0,-8 3 0,4-7 0,0 7 0,-1-2 0,1 3 0,0 0 0,-4 14 0,-5-4 0,-3 13 0,-4-8 0,0-3 0,0 7 0,0-6 0,0 6 0,0-4 0,0 1 0,0-1 0,0 1 0,0 0 0,0-1 0,0 1 0,0-1 0,0 1 0,0 0 0,0-1 0,0 1 0,0-1 0,0 1 0,0 0 0,3-1 0,5 1 0,-3-1 0,-29-6 0,8-2 0,-36-7 0,27 0 0,-9 0 0,0 0 0,-2 0 0,-5 4 0,5 2 0,-4 4 0,10 0 0,-9-5 0,9 4 0,-10-8 0,10 7 0,-4-7 0,5 3 0,1-4 0,4 0 0,-16 4 0,14-3 0,-11 4 0,10-5 0,9 0 0,-10 4 0,10-3 0,-9 3 0,3-4 0,0 4 0,-3-3 0,-4 3 0,1 0 0,-7-3 0,14 3 0,-4-4 0,8 0 0,-8 4 0,3-3 0,1 4 0,-4-1 0,3-3 0,-4 7 0,-1-7 0,1 8 0,-1-8 0,-5 8 0,-9-8 0,0 3 0,1 0 0,8-2 0,5 2 0,1-4 0,-1 0 0,1 0 0,-1 0 0,1 0 0,4 0 0,-3 0 0,8 0 0,-8 0 0,9 0 0,-5 0 0,1 0 0,3 0 0,-3 0 0,5 0 0,-1 0 0,1 0 0,0 0 0,-1 0 0,-12 0 0,10 0 0,-15 0 0,16 0 0,-8 0 0,3 0 0,-10 0 0,4 0 0,-10 0 0,11 0 0,-11 0 0,10 0 0,-10 0 0,10 0 0,-4 0 0,5 0 0,1 0 0,-1-5 0,1 4 0,-1-3 0,1 4 0,-1 0 0,6 0 0,-4-4 0,8 3 0,-8-3 0,-4 4 0,0 0 0,-5 0 0,8 0 0,-1-5 0,1 4 0,-1-3 0,-5 4 0,4 0 0,-4 0 0,5-4 0,1 3 0,-6-4 0,4 5 0,-4-4 0,0 3 0,4-3 0,-5 4 0,1 0 0,4 0 0,-4 0 0,6 0 0,-1 0 0,1 0 0,-1 0 0,1 0 0,-1 0 0,1-4 0,-8 3 0,10-4 0,-9 1 0,17 3 0,-10-3 0,10 4 0,-9-4 0,8 2 0,-8-2 0,8 4 0,-8-4 0,3 3 0,1-3 0,-4-1 0,3 4 0,1-3 0,-5 0 0,5 3 0,-1-4 0,-3 5 0,4-4 0,-6 3 0,6-3 0,-5 4 0,-3-4 0,6 3 0,-10-4 0,16 5 0,-8 0 0,3 0 0,1 0 0,0 0 0,1-4 0,4 3 0,-5-3 0,1 4 0,3 0 0,-3 0 0,5 0 0,-1 0 0,1 0 0,4 0 0,-3 0 0,2 0 0,-3 0 0,0 0 0,-1 0 0,1 0 0,4 0 0,-4-4 0,-3 3 0,0-3 0,-5 4 0,12 0 0,-3 0 0,3 0 0,-5 0 0,1-4 0,4 3 0,-4-3 0,4 4 0,-4 0 0,-4 0 0,3 0 0,-3 0 0,8 0 0,-4 0 0,-3 0 0,5 0 0,-4 0 0,3 0 0,2 0 0,-10 0 0,6 0 0,-8-4 0,7 3 0,-3-3 0,0 4 0,3 0 0,-8 0 0,8 0 0,-8 0 0,8 0 0,-8 0 0,4 0 0,-1 0 0,-3 0 0,8-4 0,-8 3 0,9-3 0,-10 4 0,10 0 0,-10 0 0,10 0 0,-4 0 0,4 0 0,-4 0 0,3 0 0,-8 0 0,8-4 0,-3 3 0,5-3 0,-1 4 0,-4 0 0,4 0 0,-5-4 0,6 3 0,0-2 0,-6 3 0,5 0 0,-5 0 0,-12 0 0,9-5 0,-10 4 0,3-3 0,8 4 0,-10 0 0,7 0 0,-1 0 0,-5 0 0,4 0 0,-4 0 0,0 0 0,4 0 0,-4 0 0,0 0 0,4 0 0,-4-4 0,5 3 0,-5-4 0,4 5 0,-4 0 0,0-4 0,4 3 0,-4-4 0,5 5 0,1 0 0,-8 0 0,5 0 0,-5 0 0,7 0 0,6 0 0,-4 0 0,8 0 0,-8 0 0,3 0 0,-4 0 0,4 0 0,-3 0 0,-2 0 0,-1 0 0,-4 0 0,5 0 0,-5 0 0,-1 0 0,-7 0 0,7 0 0,-5 0 0,4 0 0,-5 0 0,-1 0 0,1 0 0,0 0 0,-13 0 0,9 0 0,-3 0 0,14 0 0,5 0 0,1 0 0,-1 0 0,1 0 0,-1 0 0,1 0 0,-1 0 0,6 0 0,-4 0 0,8 0 0,-8 0 0,8 0 0,-3 0 0,0 4 0,3-3 0,-3 3 0,4-4 0,1 0 0,0 4 0,-1-3 0,1 3 0,0-4 0,-8 4 0,5-3 0,-1 3 0,5-4 0,3 4 0,-5-4 0,1 4 0,4 0 0,-3-3 0,2 2 0,-6 1 0,1 0 0,3 1 0,-1 2 0,4-6 0,-8 7 0,3-7 0,-3 7 0,8-7 0,-3 2 0,3 1 0,-5-3 0,-3 3 0,3-4 0,-8 4 0,8-3 0,0 3 0,-4-4 0,8 0 0,-8 0 0,4 4 0,1-3 0,0 3 0,-1-4 0,1 0 0,-1 0 0,1 0 0,0 0 0,-6 0 0,5 0 0,-4 0 0,-1 0 0,5 0 0,-5 0 0,1 0 0,3 0 0,-8 0 0,9 0 0,-10 0 0,10 0 0,-9 0 0,8 0 0,-21 0 0,18 0 0,-18 0 0,22 0 0,-9 0 0,8 0 0,-8 0 0,8 0 0,-8 0 0,8 0 0,-3 0 0,5 0 0,-6 0 0,5 0 0,-5 0 0,6 0 0,0 0 0,-6 0 0,5 0 0,-4 0 0,-1 0 0,5 0 0,-5 0 0,1 0 0,-9 0 0,5 0 0,-4 0 0,8 0 0,3 0 0,-8 0 0,9 0 0,-5 0 0,1 0 0,3 0 0,-8 0 0,9 0 0,-5 0 0,6 0 0,-5 0 0,3 0 0,-3 0 0,4 0 0,1 0 0,-5 0 0,3 0 0,-3 0 0,4 0 0,1 0 0,0 0 0,-1 0 0,-3 0 0,3 0 0,2 0 0,-1 0 0,4 0 0,-8 0 0,3 0 0,1 0 0,1 0 0,-1 0 0,3 0 0,-6 0 0,7 0 0,-8 0 0,3 0 0,-3 0 0,8 0 0,-3 0 0,3 0 0,-5 0 0,1 0 0,0 0 0,-1 0 0,1 0 0,-1 0 0,1 0 0,0 0 0,-1 0 0,1 0 0,0 0 0,-1 0 0,5 0 0,-3 0 0,3 0 0,-5 0 0,1 0 0,4 0 0,-4 4 0,4-3 0,-4 3 0,0-4 0,-1 0 0,-4 0 0,3 0 0,-3 0 0,5 0 0,-1 0 0,1 0 0,0 0 0,-1 0 0,-7 0 0,10 3 0,-9-2 0,11 3 0,-5-4 0,-2 0 0,1 3 0,-2-2 0,8 3 0,-3-4 0,-1 4 0,3-3 0,-6 3 0,8-4 0,-5 0 0,1 0 0,-1 4 0,1-3 0,-5 2 0,7-3 0,-9 0 0,13 0 0,-13 0 0,5 4 0,1-3 0,-3 3 0,3-4 0,3 0 0,-6 0 0,4 0 0,2 0 0,-10 4 0,14-3 0,-13 3 0,10-4 0,-4 3 0,-1-2 0,8 2 0,-12 1 0,9-3 0,-3 2 0,-2 1 0,4-3 0,6 19 0,8-5 0,9 8 0,-1-8 0,-1-4 0,-3 2 0,4 2 0,-4 1 0,0-1 0,-1 1 0,-2 0 0,13-1 0,-12-3 0,12 3 0,-13 1 0,3-3 0,-4 8 0,0-8 0,0 3 0,0 2 0,0-5 0,0 6 0,0-3 0,0-1 0,3 1 0,19-15 0,-10 5 0,13-13 0,-14 3 0,1 3 0,12-2 0,-5 3 0,6 0 0,-8 0 0,0 0 0,0 0 0,1 0 0,-1 0 0,0 0 0,0 0 0,1 0 0,-1 0 0,0 0 0,4 0 0,-3 0 0,3 0 0,-4 0 0,-4 0 0,11 0 0,-13 0 0,13 0 0,-8 0 0,2 0 0,-1 0 0,-1 0 0,-3 0 0,4 0 0,4 0 0,-3 0 0,3 0 0,-4 0 0,0 0 0,0 0 0,4 0 0,-3 0 0,3 0 0,-4 0 0,0 0 0,1 0 0,-1 0 0,0 0 0,0 0 0,1 0 0,4 0 0,-4 0 0,4 0 0,1 0 0,0 0 0,5 0 0,1 0 0,-1 0 0,6 0 0,-4 0 0,10 0 0,-5 0 0,6 0 0,7 0 0,-5 0 0,11 0 0,-5 0 0,26 0 0,-22 0 0,13 0 0,-24 0 0,-1 0 0,0 0 0,-5 0 0,-2-5 0,-6 4 0,0-3 0,1 4 0,-1 0 0,-5 0 0,5 0 0,-10 0 0,9 0 0,-8 0 0,8 0 0,-9 0 0,4 0 0,-4 0 0,-1 0 0,0 0 0,0 0 0,1 0 0,2 0 0,-2 0 0,-1 0 0,-1 0 0,-3 0 0,4 0 0,4 0 0,-7 0 0,6 0 0,-8 0 0,5 0 0,3-4 0,-6 3 0,6-3 0,-8 4 0,5 0 0,3 0 0,-6 0 0,6 0 0,-8-3 0,5 2 0,-1-3 0,1 4 0,-1-3 0,0 2 0,-1-2 0,1 3 0,0-4 0,0 3 0,5-3 0,-8 4 0,7 0 0,-4-4 0,2 3 0,3-3 0,-4 4 0,5 0 0,-3 0 0,3 0 0,0 0 0,-3 0 0,8 0 0,-9 0 0,9 0 0,-3 0 0,-1 0 0,4 0 0,-3 0 0,4 0 0,0 0 0,-4 0 0,3 0 0,-4 0 0,6 0 0,-1 0 0,0-4 0,1 3 0,-6-4 0,4 5 0,-3 0 0,4 0 0,-5 0 0,5 0 0,-5 0 0,5 0 0,-4-3 0,3 2 0,4-3 0,-1 4 0,1 0 0,-4-5 0,-8 4 0,3-3 0,-5 4 0,-4 0 0,6-3 0,-6 2 0,6-3 0,-3 1 0,-1 2 0,1-3 0,0 4 0,-1 0 0,1 0 0,-1 0 0,1 0 0,0 0 0,-1 0 0,1 0 0,0 0 0,4 0 0,-2 0 0,3 0 0,-4 0 0,0 0 0,1 0 0,4 0 0,-4 0 0,9 0 0,-3 0 0,4 0 0,0 0 0,1 0 0,-6 0 0,4 0 0,-3 0 0,-1 0 0,4 0 0,-8 0 0,8 0 0,-9 0 0,10 0 0,-10 0 0,4 0 0,-5 0 0,8 0 0,-10 0 0,9 0 0,-12 0 0,6 0 0,-3 0 0,2 0 0,3 0 0,-6 0 0,6 0 0,-4 0 0,3 0 0,1 0 0,-7 0 0,3 0 0,5 0 0,3 0 0,2 0 0,-3 0 0,-6 0 0,5 0 0,1 0 0,1 0 0,3 0 0,-4 0 0,18 0 0,-9 0 0,9 0 0,-7 0 0,-4 0 0,4 0 0,0 5 0,-4-4 0,9 8 0,-9-8 0,10 4 0,-10-1 0,4-3 0,-6 8 0,0-8 0,-4 7 0,3-7 0,-9 2 0,5 1 0,-6-3 0,0 3 0,4-4 0,-7 3 0,5-2 0,-6 3 0,8-4 0,-3 0 0,8 0 0,-8 4 0,10-3 0,-5 2 0,5-3 0,1 5 0,-1-4 0,0 3 0,1 0 0,-1-3 0,0 3 0,-4 0 0,3-3 0,-9 3 0,9-4 0,-8 4 0,3-3 0,0 3 0,-3-1 0,8-2 0,-9 3 0,10 0 0,-10-3 0,9 4 0,-3-1 0,-1-3 0,7 7 0,-11-7 0,6 3 0,-8-4 0,-4 0 0,7 3 0,-7-2 0,7 3 0,-4-4 0,-3 3 0,6-2 0,-5 2 0,7 1 0,-8-3 0,3 3 0,5-4 0,-2 4 0,6-3 0,-8 3 0,13-4 0,-10 0 0,10 0 0,-8 0 0,-3 0 0,3 0 0,-5 0 0,0 0 0,6 0 0,-5 0 0,4 0 0,-5 0 0,1 0 0,4 0 0,-4 0 0,9 0 0,-3 0 0,4 0 0,6 0 0,2 0 0,-1 0 0,5 0 0,-4 0 0,5 0 0,7 0 0,-5 0 0,-1 0 0,-13 0 0,-6-4 0,-1 3 0,-4-3 0,0 4 0,-2 0 0,-4 0 0,7 0 0,-3 0 0,0 0 0,2 0 0,-5 0 0,6 0 0,-3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29T23:06:39.06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0 732 16383,'49'0'0,"-2"0"0,-29 0 0,5 0 0,-6 0 0,5 0 0,-3 0 0,8 0 0,-9 0 0,9 0 0,-3 0 0,-1 4 0,4-3 0,-3 3 0,-1-4 0,4 0 0,-3 0 0,-1 0 0,4 0 0,-8 4 0,8-4 0,-9 4 0,9-4 0,-8 0 0,8 0 0,-4 0 0,1 4 0,3-3 0,-9 3 0,4-4 0,-4 4 0,-1-3 0,-4 3 0,7-4 0,-6 0 0,2 3 0,0-2 0,1 2 0,-3-3 0,5 0 0,-6 4 0,4-3 0,-1 2 0,1-3 0,3 4 0,-2-4 0,2 4 0,-7-4 0,4 0 0,-1 0 0,2 0 0,-1 3 0,-1-2 0,-4 3 0,5-1 0,-2-2 0,1 6 0,-1-6 0,-49-19 0,27 9 0,-40-16 0,39 17 0,0 0 0,-7-7 0,5 5 0,-5-4 0,3-2 0,-1 6 0,0-6 0,1 8 0,0-8 0,4 6 0,-4-5 0,0 3 0,-1-1 0,1 1 0,0 0 0,4-1 0,-5 4 0,0-11 0,-4 10 0,4-6 0,-3 3 0,7 4 0,-8-3 0,1-4 0,-3 6 0,2-10 0,1 10 0,7-2 0,-8 3 0,1-7 0,2 6 0,-2-5 0,8 7 0,0-4 0,-4-1 0,3 0 0,-7 1 0,7 0 0,-3 3 0,0-11 0,3 10 0,-3-5 0,4 2 0,0 4 0,0-10 0,0 9 0,-1-10 0,1 11 0,-4-11 0,3 10 0,-3-10 0,4 8 0,0-1 0,0-2 0,-4 3 0,4-1 0,-4-2 0,1 7 0,37 41 0,-22-22 0,31 35 0,-30-39 0,2 1 0,4 7 0,-1-6 0,4 6 0,2-3 0,-7-3 0,11 3 0,-11-5 0,7 2 0,-3 3 0,4-2 0,1 2 0,-1-3 0,0-1 0,0 5 0,1-4 0,-1 4 0,0-5 0,0 5 0,1-4 0,-1 4 0,0-4 0,0-1 0,1 5 0,-1-4 0,0 4 0,0-5 0,1 5 0,-1-4 0,0 4 0,-4-5 0,3 1 0,-3 2 0,4-2 0,-5 3 0,0-4 0,-1 3 0,6 2 0,-4-1 0,2-4 0,-3-1 0,1-2 0,4 4 0,-3-1 0,2 0 0,2 5 0,0-3 0,4 3 0,-4-4 0,-1-1 0,-4 1 0,3-1 0,1 4 0,-3-3 0,5 3 0,-10-4 0,6 0 0,-2 3 0,-1-2 0,-4 9 0,-2-5 0,-5 3 0,10 2 0,-6-8 0,6 8 0,0-10 0,-2 4 0,-5 6 0,-15-8 0,0 8 0,-7-13 0,6 2 0,0-3 0,-4 4 0,0 0 0,4-4 0,-3 6 0,3-4 0,-4 1 0,0 4 0,4-10 0,-3 13 0,3-5 0,-1 3 0,-2-1 0,7-3 0,-7 3 0,2-2 0,0 3 0,-2-1 0,2-2 0,0 3 0,-3-4 0,7 0 0,-7 1 0,2 3 0,1-3 0,1 7 0,0-7 0,2 4 0,-6-1 0,7-3 0,-3 3 0,-4-1 0,6 2 0,-6 0 0,8-1 0,-3-1 0,-2-2 0,0 3 0,-7 0 0,10-4 0,-9 8 0,10-7 0,-8 3 0,1 0 0,2-3 0,-2 3 0,4-1 0,4-2 0,-11 6 0,9-6 0,-6 2 0,5 1 0,-2-4 0,1 4 0,-3-5 0,6 5 0,-6-4 0,3 7 0,3-6 0,-5 2 0,2 0 0,-1-6 0,-2-27 0,10 12 0,2-24 0,3 22 0,0 3 0,0-15 0,0 13 0,0-13 0,0 8 0,0 2 0,0-6 0,-8 7 0,6 0 0,-6-6 0,8 6 0,0-6 0,0 3 0,0 0 0,0 0 0,0 0 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29T23:06:15.85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1600 0 16383,'49'0'0,"-6"0"0,-21 0 0,-3 0 0,3 0 0,0 0 0,1 0 0,6 0 0,-1 0 0,0 0 0,1 0 0,-1 0 0,6 0 0,-4 0 0,10 0 0,-5 0 0,1 0 0,4 0 0,-5 0 0,6 0 0,1 0 0,-1 0 0,0 0 0,0 0 0,0 0 0,1 0 0,-1 0 0,0 0 0,0 0 0,-5 0 0,-2 0 0,-6 0 0,1 5 0,-1-4 0,0 3 0,-4-4 0,3 4 0,-9-3 0,9 3 0,-8 0 0,3-3 0,-5 3 0,1 0 0,-1-3 0,0 2 0,0-3 0,1 4 0,-1-3 0,0 3 0,0 0 0,5-3 0,10 7 0,-7-7 0,10 3 0,-6 1 0,6-4 0,7 8 0,-1-8 0,22 9 0,-3-8 0,20 3 0,0 1 0,10-4 0,-40 0 0,1 1 0,8-2 0,1-2 0,-4 1 0,0 0 0,4 0 0,-1 0 0,26 0 0,10 0 0,-28 0 0,6 0 0,-10 0 0,-20 0 0,-2 0 0,-18 4 0,-1 1 0,-9 3 0,4 22 0,-11-8 0,2 25 0,-8-17 0,4-9 0,9-8 0,6-13 0,16 4 0,0 2 0,6 4 0,0-4 0,1-1 0,-1-5 0,7 0 0,-6 0 0,6 0 0,-12 0 0,3 0 0,-9 0 0,-1 0 0,-2 0 0,-8 0 0,-1 0 0,-2 0 0,1 0 0,1 0 0,2 0 0,-2 0 0,4 0 0,-4 0 0,9 0 0,-8 0 0,8 0 0,-9 0 0,5 0 0,-6 0 0,-4 0 0,7-4 0,-7 3 0,3-2 0,2-1 0,-5 3 0,6-6 0,1 3 0,-7-1 0,7 1 0,-8 1 0,5-2 0,3 0 0,-6 2 0,5-1 0,-2-1 0,-4 1 0,6-4 0,-7 8 0,3-8 0,5 0 0,-3-1 0,4-3 0,1 3 0,-3 0 0,8-5 0,-4 4 0,1-7 0,3 6 0,-9-1 0,5 2 0,-6 2 0,-4 3 0,2-3 0,1 8 0,5-4 0,-5 4 0,0 0 0,-2 0 0,-1 0 0,-33 25 0,19-16 0,-35 17 0,35-19 0,-6-6 0,-8 19 0,5-12 0,-5 14 0,4-11 0,6-2 0,-10 5 0,3-1 0,-5 3 0,5-4 0,-5 4 0,4-6 0,-4 2 0,-1 0 0,1-2 0,0 6 0,-1-6 0,1 2 0,0-3 0,-1 0 0,1-1 0,4 1 0,-4-1 0,4 0 0,0 1 0,-3-1 0,7 0 0,-7 4 0,4-4 0,0 4 0,-3-1 0,6 1 0,-3 0 0,1 3 0,2-7 0,-2 7 0,3-3 0,0 0 0,-7 3 0,9-6 0,-12 6 0,9-3 0,-7 0 0,3-1 0,1-2 0,-3 2 0,5-2 0,-6 3 0,1-8 0,2-1 0,-10-3 0,9 0 0,-1 4 0,-5-3 0,5 6 0,-10-6 0,7 3 0,1-4 0,-6 4 0,5-3 0,-9 3 0,8-4 0,-8 5 0,3-4 0,-4 3 0,-6 0 0,4-3 0,-10 9 0,10-9 0,-10 3 0,4 1 0,1-4 0,-5 4 0,10-1 0,-4-3 0,0 3 0,4-4 0,-4 0 0,-1 0 0,5 0 0,-4 4 0,6-3 0,-1 4 0,1-5 0,-1 4 0,-7-3 0,6 7 0,-6-7 0,7 8 0,1-8 0,-1 3 0,1-4 0,-6 0 0,4 0 0,-5 4 0,1-3 0,-1 3 0,-7-4 0,1 0 0,0 0 0,-1 0 0,1 0 0,-7 0 0,-1 0 0,-7 0 0,-7 0 0,-10 0 0,-1 0 0,-14 0 0,6 6 0,-17-5 0,49 5 0,-1 0 0,-2-3 0,-3 2 0,-18 5 0,-2 5 0,-3 8 0,4 2 0,16-12 0,5 1 0,0 7 0,11-4 0,23-17 0,-8 0 0,-1-5 0,-11 4 0,-4-8 0,-12 3 0,7-9 0,-6 2 0,12-2 0,-4 0 0,11 4 0,2-4 0,5 6 0,6-1 0,-4 1 0,8 0 0,-3 0 0,4 0 0,1 1 0,0-1 0,-6 4 0,0-3 0,-6 2 0,1-3 0,-6-1 0,-2 0 0,-5 0 0,-1-1 0,1 1 0,0-1 0,-1 1 0,1 0 0,0-1 0,-1 1 0,1-1 0,-7 1 0,-1-1 0,-41-12 0,33 14 0,-31-12 0,38 15 0,-5-5 0,-1 0 0,6 5 0,2-4 0,7 9 0,5-4 0,2 5 0,6-4 0,4 3 0,-3-3 0,8 4 0,-3 0 0,5 0 0,-1 0 0,1 0 0,0 0 0,-1 0 0,1 0 0,0 0 0,3 0 0,-2 0 0,3 0 0,-12 0 0,6 0 0,-6 0 0,7 0 0,5 0 0,-3 3 0,3-2 0,-4 3 0,0 0 0,1 0 0,0 0 0,4 3 0,-5-6 0,1 6 0,-3-2 0,-2-1 0,4 4 0,0-7 0,4 3 0,-4-4 0,58 0 0,-30 0 0,45 0 0,-43 0 0,3 0 0,2 0 0,5 0 0,5 0 0,7 0 0,14 0 0,-10 0 0,44 0 0,-40 0 0,7 0 0,2 0 0,19 0 0,27 0 0,-16 0 0,-9 0 0,-3 0 0,-5 0 0,7 0 0,0 0 0,0 0 0,-8-5 0,7 3 0,-14-3 0,6 0 0,-7 4 0,0-4 0,-7 5 0,5 0 0,-11 0 0,5 0 0,-13 0 0,5 0 0,-10 0 0,9 0 0,-9 0 0,4 0 0,0 0 0,14 0 0,-3 0 0,9 0 0,-13 0 0,0 0 0,0 0 0,1 0 0,-7 0 0,5 0 0,-5 0 0,1 0 0,4 0 0,-5 0 0,1 0 0,3 0 0,-3-4 0,-1 2 0,-1-6 0,1 2 0,-6-4 0,5 5 0,-5-4 0,-1 4 0,-4-1 0,10-2 0,-8 3 0,10-1 0,-13 2 0,-1 4 0,-5-4 0,1 3 0,4-3 0,-4 4 0,5 0 0,-6 0 0,5 0 0,-4 0 0,10 0 0,-5 0 0,5 0 0,6 0 0,2 0 0,5-4 0,7 2 0,1-2 0,0-1 0,6 4 0,-6-4 0,0 5 0,-1-4 0,-13 3 0,5-4 0,2 5 0,-9 0 0,6 0 0,-20 0 0,3 0 0,0 0 0,-3 0 0,3 0 0,-5 0 0,0 0 0,1 0 0,-1 0 0,0 0 0,0 0 0,1 0 0,-1 0 0,5 0 0,-3 0 0,8 0 0,-9 0 0,9 0 0,-8 0 0,3 0 0,-5 0 0,0 0 0,4 0 0,-7 0 0,6 0 0,-2 0 0,0 0 0,4 0 0,1 0 0,-5 0 0,4 0 0,0 0 0,-3 0 0,3 0 0,-5 0 0,1 0 0,-1 0 0,4 0 0,-8 0 0,7 0 0,-7 0 0,8 0 0,-7 0 0,5 4 0,-3-4 0,-3 7 0,6-6 0,-7 6 0,4-6 0,-1 6 0,1-6 0,0 2 0,-65-3 0,10 11 0,-11-2 0,-5 2 0,-36 22 0,42-11 0,-3 2 0,-6-3 0,-3 1 0,1 6 0,-1-1 0,-4-3 0,-1-2 0,5-1 0,1 0 0,0 0 0,1-1 0,-1-2 0,1 0 0,3 0 0,0-1 0,-9 1 0,1 0 0,8-1 0,0-1 0,-8 0 0,0-1 0,3-1 0,0-1 0,0 2 0,1-3 0,-35 3 0,42-6 0,2 1 0,-35 2 0,36-5 0,-1 0 0,-39 5 0,10-5 0,15-1 0,2-6 0,7 0 0,6 0 0,3 0 0,5 0 0,1 0 0,-1 0 0,1 0 0,0 0 0,-1 0 0,1 0 0,-7 0 0,-13 0 0,2 0 0,-2 0 0,7 0 0,11 0 0,-12 0 0,12 0 0,-4 0 0,-1 0 0,5 0 0,-11 0 0,11 0 0,-12 0 0,12 4 0,-4-3 0,5 9 0,1-9 0,5 3 0,-4 1 0,11-4 0,-6 4 0,12-5 0,-4 0 0,8 0 0,-16 0 0,14 0 0,-9 0 0,13 0 0,-5 0 0,3 0 0,-3 0 0,5 0 0,-1 0 0,1 0 0,-1 0 0,1 0 0,-5 0 0,3 0 0,-3 0 0,0 0 0,3 0 0,-8 0 0,3 0 0,1 0 0,-5 0 0,5 0 0,-1 0 0,-3 0 0,9 0 0,-5 0 0,6 0 0,4 0 0,-7 0 0,7 0 0,-4 0 0,-1 0 0,4 0 0,-5 0 0,3 0 0,0 0 0,1 0 0,-1 0 0,38 27 0,-17-12 0,31 22 0,-32-20 0,4 1 0,-7-1 0,7 5 0,-3-3 0,0 8 0,3-9 0,-7 4 0,3 0 0,-4-3 0,0 3 0,0-5 0,0 1 0,0-1 0,0 0 0,0 0 0,0 0 0,0-2 0,0 2 0,0-2 0,0 1 0,0 0 0,0-1 0,-4 1 0,0-1 0,-12-6 0,2-2 0,-7-7 0,4 0 0,-1 0 0,1 0 0,0 0 0,-1 0 0,5 0 0,-3 0 0,57-11 0,-34 5 0,48-5 0,-46 7 0,7 0 0,10 3 0,-6-2 0,15 3 0,-12 0 0,6 0 0,-1 0 0,0 0 0,7 0 0,0 0 0,1 0 0,3 0 0,-3 0 0,5 0 0,0 0 0,0 0 0,1 0 0,5 0 0,-4 0 0,5 0 0,-7 0 0,0 0 0,1 0 0,-7 0 0,5 0 0,-10 0 0,4 0 0,-6 0 0,-5 0 0,0 0 0,-6 0 0,0 0 0,0 0 0,-1 0 0,0 0 0,-1 0 0,1-4 0,-1 0 0,16-13 0,-11 6 0,28-8 0,-21 10 0,41-9 0,-21 1 0,24-7 0,-8 1 0,2 0 0,-7 5 0,10-5 0,-16 11 0,4-9 0,-2 9 0,-11-3 0,11 3 0,-11 2 0,5-1 0,-7 1 0,0-1 0,-5 1 0,22 0 0,-24 0 0,18 5 0,-17-4 0,0 3 0,6-4 0,0 4 0,-5-3 0,4 3 0,-5 1 0,1-4 0,-2 8 0,-6-8 0,1 8 0,-1-7 0,-5 7 0,4-3 0,-3-1 0,4 4 0,1-3 0,5 4 0,1 0 0,1 0 0,3 0 0,-3 0 0,5 0 0,19 0 0,-15 0 0,15 0 0,-19 0 0,0 0 0,1 0 0,-1 0 0,0 0 0,7 0 0,-5 0 0,11 0 0,-5 0 0,7 0 0,-7 0 0,5 0 0,3 0 0,0 0 0,6 0 0,-13 0 0,4-5 0,-11 4 0,11-4 0,-17 5 0,9 0 0,-4 0 0,-4 0 0,-2 0 0,-9 0 0,-9 0 0,4 0 0,-9 0 0,4 0 0,-1 0 0,-2 0 0,9 0 0,-13 0 0,10 0 0,-4-4 0,2 3 0,3-2 0,-8 3 0,3 0 0,5 0 0,-2 0 0,6 0 0,-3 0 0,-3 0 0,8 0 0,-4 0 0,11 0 0,-4 0 0,4 0 0,-6 0 0,1 0 0,-1 0 0,0 0 0,-4 0 0,3 0 0,-9 0 0,0 0 0,-1 0 0,-5 0 0,4 0 0,3 0 0,-2 0 0,-1-4 0,0 4 0,-3-8 0,8 3 0,-7 0 0,5-2 0,-7 6 0,4-2 0,3 10 0,-6-6 0,5 13 0,-9-9 0,2 10 0,0 1 0,-6-3 0,6 5 0,-7-2 0,4-3 0,0 6 0,-1-7 0,2 5 0,-1-2 0,0 3 0,0-6 0,0 4 0,4-4 0,-7 1 0,6 6 0,-7-9 0,-37 5 0,32 8 0,-28-7 0,60 19 0,3-9 0,20 7 0,-15-10 0,14 8 0,-16-14 0,11 9 0,-7-10 0,-6 3 0,-1-8 0,-10 2 0,-2-4 0,-9-1 0,3-3 0,-3 2 0,3-6 0,-1 2 0,1-3 0,0 0 0,-1 0 0,1 0 0,-1 0 0,1 0 0,0 4 0,0-3 0,0 6 0,2-6 0,-5 3 0,3 0 0,0-3 0,-3 6 0,6-6 0,-7 6 0,3-3 0,1 0 0,-4 7 0,-45-2 0,8-1 0,-33 0 0,24-8 0,0 0 0,-2 4 0,-5-3 0,-1 4 0,1-5 0,0 0 0,-1 0 0,-5 0 0,4 0 0,-5 0 0,6 0 0,7 0 0,-5 0 0,4 0 0,-5 0 0,-13 0 0,15 0 0,-13 0 0,22 0 0,-10 0 0,10 0 0,-10 0 0,10 0 0,-4-4 0,0 3 0,4-8 0,-10 8 0,10-7 0,-4 7 0,5-8 0,1 8 0,-1-8 0,1 8 0,-1-3 0,6 0 0,-4 3 0,8-3 0,-3 4 0,4 0 0,1-3 0,0 2 0,-1-3 0,1 4 0,4 0 0,-3 0 0,-1 0 0,-1 0 0,1 0 0,1 0 0,-2 0 0,-1 0 0,-3 0 0,-1 0 0,5 0 0,-10 0 0,10 0 0,-9 0 0,3 0 0,1 0 0,-5 0 0,10 0 0,-9 0 0,3 0 0,0 0 0,-3 0 0,4 0 0,-6 0 0,-7 0 0,6 0 0,-7 0 0,14 0 0,-4 0 0,3 0 0,-4 0 0,4 0 0,-3 0 0,8 0 0,-8 0 0,9 0 0,-10 0 0,10 0 0,-10 0 0,10 0 0,-9-5 0,3 4 0,1-7 0,-5 7 0,5-3 0,-6 0 0,1 3 0,-1-3 0,1 4 0,-6-5 0,4 4 0,-4-4 0,5 5 0,1 0 0,-19-4 0,14 3 0,-14-3 0,19 0 0,-1 3 0,6-4 0,-5 5 0,5-4 0,-1 3 0,2-3 0,0 4 0,3 0 0,-8 0 0,8 0 0,-8 0 0,8 0 0,-8 0 0,4 0 0,-6 0 0,1 0 0,-6 0 0,4 0 0,-5 0 0,7 0 0,-19 0 0,14 0 0,-14 0 0,19 0 0,-1 0 0,1 0 0,-1 0 0,1 0 0,-1 0 0,6 0 0,-4 0 0,3 0 0,-4 0 0,4 0 0,-3 0 0,8 0 0,-8 0 0,8 0 0,-3 0 0,0 0 0,3 0 0,-8 0 0,3 0 0,1 0 0,-4 0 0,3 0 0,-12 0 0,6 4 0,-7-3 0,9 7 0,0-7 0,-7 4 0,5-1 0,-4-3 0,0 8 0,4-8 0,-10 8 0,10-8 0,-10 8 0,5-8 0,-7 4 0,1-1 0,0-2 0,-7 7 0,5-8 0,-11 9 0,4-9 0,-6 9 0,1-8 0,-1 7 0,-7-7 0,5 3 0,-30 0 0,33 0 0,-18 6 0,32 4 0,-2 11 0,-11 31 0,19-26 0,-5 11 0,22-42 0,-4 0 0,3 0 0,-3 0 0,0 0 0,-8 0 0,-5 0 0,-1 0 0,-42-4 0,38 2 0,-33-2 0,50 4 0,-5-4 0,5 3 0,-1-4 0,2 5 0,0-4 0,3 3 0,-3-3 0,4 4 0,1 0 0,0 0 0,-1 0 0,1 0 0,0 0 0,-1 0 0,5 0 0,-3 0 0,27 27 0,-14-16 0,24 17 0,-20-17 0,6-6 0,0 17 0,-1-12 0,0 8 0,-2-3 0,0-6 0,1 13 0,2-9 0,-7 3 0,7 2 0,-6-5 0,6 2 0,8-3 0,-5-8 0,12 0 0,-10-4 0,4 0 0,0 0 0,0 0 0,2 0 0,4 0 0,1 0 0,6 4 0,-1-3 0,6 8 0,-4-4 0,10 1 0,-5 2 0,25-2 0,-15 4 0,15-4 0,-19 3 0,-5-8 0,4 8 0,-11-7 0,11 2 0,-10-4 0,4 4 0,-6-3 0,1 4 0,-1-1 0,0-3 0,-4 3 0,3 0 0,-4-3 0,1 3 0,-2 0 0,0-3 0,-3 3 0,8 0 0,-9-3 0,4 4 0,-4-2 0,-1-2 0,5 3 0,-4 0 0,12 1 0,-11 0 0,6 2 0,-2-6 0,-5 3 0,4-4 0,-5 0 0,1 4 0,4-3 0,-4 3 0,5-4 0,-1 4 0,-4-3 0,9 3 0,-8-4 0,8 0 0,-4 0 0,1 0 0,3 4 0,-4-3 0,1 4 0,3-5 0,-9 0 0,9 0 0,-8 0 0,3 0 0,3 3 0,-6-2 0,6 3 0,-8-4 0,1 0 0,-1 4 0,-4-3 0,3 3 0,1-4 0,1 0 0,2 0 0,-2 0 0,-1 0 0,5 0 0,-4 0 0,10 0 0,-5 0 0,5 0 0,1 0 0,5 0 0,-4 0 0,9 0 0,-9 0 0,10 0 0,-5 0 0,7 0 0,-7 0 0,23 0 0,-23 0 0,23 0 0,-28 0 0,4 0 0,-6 0 0,-5 0 0,4 0 0,-3 0 0,-1 0 0,-1 0 0,1 0 0,0 0 0,5 0 0,-4 0 0,3 0 0,-4 0 0,6 0 0,-1 0 0,0 0 0,-4 0 0,3 0 0,-9 0 0,5 0 0,-6 0 0,5 0 0,-4 0 0,5 0 0,-3 0 0,-2 0 0,-1 0 0,-1 0 0,-3 0 0,4 0 0,-2 0 0,6 0 0,-8 0 0,7 0 0,-8 0 0,4 0 0,3 0 0,-6 0 0,6 0 0,-4 0 0,-2 0 0,9 0 0,-9 0 0,7 0 0,-5 0 0,2 0 0,3 0 0,-6 0 0,6 0 0,-8 0 0,5 0 0,2 0 0,-6 0 0,5 0 0,-3 0 0,-2 0 0,9 0 0,-5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29T23:06:21.32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0 121 16383,'48'0'0,"-2"0"0,-27 0 0,8 0 0,-4-4 0,11 3 0,-4-4 0,16 5 0,-9 0 0,11 0 0,-7-4 0,7 3 0,-5-4 0,4 5 0,-5 0 0,-1-5 0,0 4 0,0-8 0,1 8 0,-1-8 0,0 7 0,-5-6 0,3 7 0,-9-8 0,10 8 0,-10-8 0,4 8 0,12-7 0,-13 6 0,20-7 0,-23 8 0,9-4 0,-9 1 0,10 3 0,-5-3 0,1 4 0,4-5 0,-5 4 0,6-4 0,1 5 0,-7 0 0,5 0 0,-5 0 0,1 0 0,-2 0 0,-6 0 0,1 0 0,-6 0 0,-1 0 0,-4 0 0,-1 0 0,0 0 0,0 0 0,0 0 0,-1 0 0,0 0 0,-1 0 0,1 0 0,-1 0 0,1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29T23:06:26.61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1252 16383,'0'-41'0,"0"7"0,4 22 0,0 3 0,4-11 0,0 6 0,0-2 0,1-1 0,-1 4 0,1-4 0,-1-1 0,0 5 0,1-3 0,-1 3 0,1-5 0,-1 5 0,1-3 0,-1 3 0,0 0 0,1-4 0,-1 8 0,4-10 0,-4 9 0,4-6 0,-4 0 0,0 7 0,3-11 0,-2 8 0,2 0 0,0-7 0,-2 12 0,7-15 0,-8 16 0,4-10 0,0 0 0,-4 6 0,4-9 0,-4 10 0,1-8 0,3 1 0,-3 2 0,3-6 0,-4 11 0,0-7 0,0 2 0,5-3 0,-4 0 0,4-1 0,-5 1 0,5 0 0,-4-1 0,8 1 0,-8-1 0,4 1 0,-1 0 0,2-1 0,4-4 0,6-9 0,-4 6 0,9-5 0,-9 7 0,8-2 0,-8 1 0,3 1 0,-6 5 0,0 5 0,-4 4 0,-1 2 0,3 2 0,-2-6 0,3 2 0,-5-3 0,1-3 0,-4 9 0,7-13 0,-6 14 0,2-6 0,4-4 0,-5 8 0,-3 35 0,-13-6 0,-5 31 0,-2-29 0,3 3 0,1-9 0,4 4 0,-3 1 0,3-5 0,-4 4 0,-4 0 0,3-3 0,-4 8 0,1-4 0,-2 6 0,-4-1 0,-7 13 0,6-10 0,-7 15 0,3-15 0,2 9 0,-8-8 0,8 8 0,-1-14 0,3 7 0,2-14 0,0 3 0,1-5 0,4-4 0,-4 3 0,8-7 0,-3 3 0,-3 0 0,8-3 0,-11 6 0,13-7 0,-7 4 0,-3 2 0,5 0 0,-5 2 0,3 0 0,-1-3 0,-1 4 0,-2-3 0,6 2 0,-6-6 0,6 6 0,-6-6 0,6 2 0,-5-4 0,2 0 0,1-1 0,-6 1 0,8-4 0,-9 3 0,7-2 0,0 3 0,-3 3 0,6-3 0,-2 7 0,-1-6 0,42 2 0,-25-7 0,34 3 0,-32-2 0,5 7 0,1 1 0,5 0 0,-1 3 0,1 3 0,-1-1 0,1 4 0,0-4 0,-1-1 0,0 0 0,0 0 0,1 1 0,-1-5 0,0 3 0,0-2 0,1-1 0,-1 0 0,0-1 0,-4-3 0,-1 3 0,0-4 0,0 4 0,1-3 0,2 2 0,-3-3 0,0 0 0,6 0 0,-5-1 0,3 1 0,-1 0 0,-3 0 0,3 3 0,1-2 0,-4-2 0,3 0 0,-3-2 0,4 2 0,-1 1 0,-3 0 0,7 0 0,-10 0 0,9-1 0,-6 5 0,1-7 0,1 9 0,-2-6 0,-3 5 0,8 1 0,-14-5 0,14 6 0,-12-3 0,7 0 0,-4 3 0,-1-3 0,1 3 0,0 1 0,0-4 0,0 3 0,-4 0 0,3-2 0,-3 6 0,0-7 0,3 3 0,-2 1 0,-1-1 0,3 1 0,1 0 0,-3-4 0,2-1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24543D-BAA6-48B5-B66F-A071D9529E36}" type="datetimeFigureOut">
              <a:rPr lang="pt-BR" smtClean="0"/>
              <a:t>10/09/2023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609FA7-93E7-4876-92F6-5244A0FA295E}" type="slidenum">
              <a:rPr lang="pt-BR" smtClean="0"/>
              <a:t>‹nº›</a:t>
            </a:fld>
            <a:endParaRPr lang="pt-BR"/>
          </a:p>
        </p:txBody>
      </p:sp>
    </p:spTree>
    <p:extLst>
      <p:ext uri="{BB962C8B-B14F-4D97-AF65-F5344CB8AC3E}">
        <p14:creationId xmlns:p14="http://schemas.microsoft.com/office/powerpoint/2010/main" val="399218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pt-BR">
                <a:ea typeface="ＭＳ Ｐゴシック" pitchFamily="34" charset="-128"/>
              </a:rPr>
              <a:t>Human rights are due to all people, have been recognized by societies and governments and held up in international declarations and conventions. To date, no universal charter or instrument shows how human rights apply to the childbearing process. </a:t>
            </a:r>
          </a:p>
          <a:p>
            <a:pPr eaLnBrk="1" hangingPunct="1">
              <a:spcBef>
                <a:spcPct val="0"/>
              </a:spcBef>
            </a:pPr>
            <a:endParaRPr lang="en-US" altLang="pt-BR">
              <a:ea typeface="ＭＳ Ｐゴシック" pitchFamily="34" charset="-128"/>
            </a:endParaRPr>
          </a:p>
          <a:p>
            <a:pPr eaLnBrk="1" hangingPunct="1">
              <a:spcBef>
                <a:spcPct val="0"/>
              </a:spcBef>
            </a:pPr>
            <a:r>
              <a:rPr lang="en-US" altLang="pt-BR">
                <a:ea typeface="ＭＳ Ｐゴシック" pitchFamily="34" charset="-128"/>
              </a:rPr>
              <a:t>To promote Respectful Maternity Care, </a:t>
            </a:r>
            <a:r>
              <a:rPr lang="en-US" altLang="pt-BR">
                <a:latin typeface="Arial" pitchFamily="34" charset="0"/>
                <a:ea typeface="ＭＳ Ｐゴシック" pitchFamily="34" charset="-128"/>
              </a:rPr>
              <a:t>WRA facilitated the development of a rights charter, with broad input from its project partners and representatives from the network of WRA National Alliances and international NGOs around the globe who </a:t>
            </a:r>
            <a:r>
              <a:rPr lang="en-US" altLang="pt-BR">
                <a:ea typeface="ＭＳ Ｐゴシック" pitchFamily="34" charset="-128"/>
              </a:rPr>
              <a:t>contributed to this consensus document.</a:t>
            </a:r>
            <a:endParaRPr lang="en-US" altLang="pt-BR">
              <a:latin typeface="Arial" pitchFamily="34" charset="0"/>
              <a:ea typeface="ＭＳ Ｐゴシック" pitchFamily="34" charset="-128"/>
            </a:endParaRPr>
          </a:p>
          <a:p>
            <a:pPr eaLnBrk="1" hangingPunct="1">
              <a:spcBef>
                <a:spcPct val="0"/>
              </a:spcBef>
            </a:pPr>
            <a:endParaRPr lang="en-US" altLang="pt-BR">
              <a:ea typeface="ＭＳ Ｐゴシック" pitchFamily="34" charset="-128"/>
            </a:endParaRPr>
          </a:p>
          <a:p>
            <a:pPr eaLnBrk="1" hangingPunct="1">
              <a:spcBef>
                <a:spcPct val="0"/>
              </a:spcBef>
            </a:pPr>
            <a:r>
              <a:rPr lang="en-US" altLang="pt-BR">
                <a:ea typeface="ＭＳ Ｐゴシック" pitchFamily="34" charset="-128"/>
              </a:rPr>
              <a:t>Seven rights are included, drawn from the categories of disrespect and abuse identified by Bowser and Hill (2010) in their landscape analysis. All these rights are based on international or multinational human rights instruments. The Charter demonstrates the legitimate place of maternal health rights within the broader context of human rights. </a:t>
            </a:r>
            <a:endParaRPr lang="en-US" altLang="pt-BR">
              <a:latin typeface="Arial" pitchFamily="34" charset="0"/>
              <a:ea typeface="ＭＳ Ｐゴシック" pitchFamily="34" charset="-128"/>
            </a:endParaRPr>
          </a:p>
          <a:p>
            <a:pPr eaLnBrk="1" hangingPunct="1">
              <a:spcBef>
                <a:spcPct val="0"/>
              </a:spcBef>
            </a:pPr>
            <a:endParaRPr lang="en-US" altLang="pt-BR">
              <a:ea typeface="ＭＳ Ｐゴシック" pitchFamily="34" charset="-128"/>
            </a:endParaRPr>
          </a:p>
          <a:p>
            <a:endParaRPr lang="en-US" altLang="pt-BR">
              <a:ea typeface="ＭＳ Ｐゴシック" pitchFamily="34" charset="-128"/>
            </a:endParaRPr>
          </a:p>
          <a:p>
            <a:endParaRPr lang="en-US" altLang="pt-BR">
              <a:ea typeface="ＭＳ Ｐゴシック" pitchFamily="34" charset="-128"/>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fld id="{6AA6B3A8-27B6-4191-BCA1-172478B0E8E7}" type="slidenum">
              <a:rPr lang="en-US" altLang="pt-BR" sz="1200"/>
              <a:pPr eaLnBrk="1" hangingPunct="1"/>
              <a:t>15</a:t>
            </a:fld>
            <a:endParaRPr lang="en-US" altLang="pt-BR" sz="1200"/>
          </a:p>
        </p:txBody>
      </p:sp>
    </p:spTree>
    <p:extLst>
      <p:ext uri="{BB962C8B-B14F-4D97-AF65-F5344CB8AC3E}">
        <p14:creationId xmlns:p14="http://schemas.microsoft.com/office/powerpoint/2010/main" val="1073848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The March of Dimes</a:t>
            </a:r>
            <a:r>
              <a:rPr lang="en-US" b="1" i="1" baseline="0" dirty="0"/>
              <a:t> has been actively trying to reverse the increases in prematurity that the US experienced starting in the 1990s……</a:t>
            </a:r>
            <a:endParaRPr lang="en-US" b="1" i="1" dirty="0"/>
          </a:p>
        </p:txBody>
      </p:sp>
      <p:sp>
        <p:nvSpPr>
          <p:cNvPr id="4" name="Slide Number Placeholder 3"/>
          <p:cNvSpPr>
            <a:spLocks noGrp="1"/>
          </p:cNvSpPr>
          <p:nvPr>
            <p:ph type="sldNum" sz="quarter" idx="10"/>
          </p:nvPr>
        </p:nvSpPr>
        <p:spPr/>
        <p:txBody>
          <a:bodyPr/>
          <a:lstStyle/>
          <a:p>
            <a:fld id="{E9B20562-30B5-4754-ABD1-9DE38E3D8D0E}" type="slidenum">
              <a:rPr lang="en-US" smtClean="0"/>
              <a:t>37</a:t>
            </a:fld>
            <a:endParaRPr lang="en-US"/>
          </a:p>
        </p:txBody>
      </p:sp>
    </p:spTree>
    <p:extLst>
      <p:ext uri="{BB962C8B-B14F-4D97-AF65-F5344CB8AC3E}">
        <p14:creationId xmlns:p14="http://schemas.microsoft.com/office/powerpoint/2010/main" val="4250276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grpSp>
        <p:nvGrpSpPr>
          <p:cNvPr id="158" name="Group 157"/>
          <p:cNvGrpSpPr/>
          <p:nvPr userDrawn="1"/>
        </p:nvGrpSpPr>
        <p:grpSpPr>
          <a:xfrm>
            <a:off x="-201766" y="-141165"/>
            <a:ext cx="12586564" cy="7136527"/>
            <a:chOff x="-151325" y="-141165"/>
            <a:chExt cx="9439923" cy="7136527"/>
          </a:xfrm>
        </p:grpSpPr>
        <p:grpSp>
          <p:nvGrpSpPr>
            <p:cNvPr id="159" name="Group 158"/>
            <p:cNvGrpSpPr/>
            <p:nvPr userDrawn="1"/>
          </p:nvGrpSpPr>
          <p:grpSpPr>
            <a:xfrm>
              <a:off x="457731" y="6873247"/>
              <a:ext cx="8226688" cy="122115"/>
              <a:chOff x="457731" y="6582508"/>
              <a:chExt cx="8226688" cy="486507"/>
            </a:xfrm>
          </p:grpSpPr>
          <p:cxnSp>
            <p:nvCxnSpPr>
              <p:cNvPr id="268" name="Straight Connector 26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0" name="Group 269"/>
              <p:cNvGrpSpPr/>
              <p:nvPr userDrawn="1"/>
            </p:nvGrpSpPr>
            <p:grpSpPr>
              <a:xfrm>
                <a:off x="7986158" y="6582508"/>
                <a:ext cx="152400" cy="486507"/>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1" name="Group 270"/>
              <p:cNvGrpSpPr/>
              <p:nvPr userDrawn="1"/>
            </p:nvGrpSpPr>
            <p:grpSpPr>
              <a:xfrm>
                <a:off x="7287901" y="6582508"/>
                <a:ext cx="152400" cy="486507"/>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6589644"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5891387"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5193130"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4494873"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3796616"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7" name="Group 276"/>
              <p:cNvGrpSpPr/>
              <p:nvPr userDrawn="1"/>
            </p:nvGrpSpPr>
            <p:grpSpPr>
              <a:xfrm>
                <a:off x="3098359" y="6582508"/>
                <a:ext cx="152400" cy="486507"/>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8" name="Group 277"/>
              <p:cNvGrpSpPr/>
              <p:nvPr userDrawn="1"/>
            </p:nvGrpSpPr>
            <p:grpSpPr>
              <a:xfrm>
                <a:off x="2400102" y="6582508"/>
                <a:ext cx="152400" cy="486507"/>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1701845" y="6582508"/>
                <a:ext cx="152400" cy="486507"/>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1003588" y="6582508"/>
                <a:ext cx="152400" cy="486507"/>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60" name="Group 159"/>
            <p:cNvGrpSpPr/>
            <p:nvPr userDrawn="1"/>
          </p:nvGrpSpPr>
          <p:grpSpPr>
            <a:xfrm>
              <a:off x="-151325" y="454007"/>
              <a:ext cx="122115" cy="5945205"/>
              <a:chOff x="-238875" y="454007"/>
              <a:chExt cx="122115" cy="5945205"/>
            </a:xfrm>
          </p:grpSpPr>
          <p:cxnSp>
            <p:nvCxnSpPr>
              <p:cNvPr id="233" name="Straight Connector 23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4" name="Group 233"/>
              <p:cNvGrpSpPr/>
              <p:nvPr userDrawn="1"/>
            </p:nvGrpSpPr>
            <p:grpSpPr>
              <a:xfrm rot="5400000">
                <a:off x="-254017" y="5940709"/>
                <a:ext cx="152400" cy="122115"/>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5" name="Group 234"/>
              <p:cNvGrpSpPr/>
              <p:nvPr userDrawn="1"/>
            </p:nvGrpSpPr>
            <p:grpSpPr>
              <a:xfrm rot="5400000">
                <a:off x="-254017" y="5467067"/>
                <a:ext cx="152400" cy="122115"/>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4993425"/>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4519783"/>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4046141"/>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3572499"/>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3098857"/>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1" name="Group 240"/>
              <p:cNvGrpSpPr/>
              <p:nvPr userDrawn="1"/>
            </p:nvGrpSpPr>
            <p:grpSpPr>
              <a:xfrm rot="5400000">
                <a:off x="-254017" y="2625215"/>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2" name="Group 241"/>
              <p:cNvGrpSpPr/>
              <p:nvPr userDrawn="1"/>
            </p:nvGrpSpPr>
            <p:grpSpPr>
              <a:xfrm rot="5400000">
                <a:off x="-254017" y="2151573"/>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1677931"/>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997340"/>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5" name="Straight Connector 24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1" name="Group 160"/>
            <p:cNvGrpSpPr/>
            <p:nvPr userDrawn="1"/>
          </p:nvGrpSpPr>
          <p:grpSpPr>
            <a:xfrm>
              <a:off x="9166483" y="454007"/>
              <a:ext cx="122115" cy="5945205"/>
              <a:chOff x="-238875" y="454007"/>
              <a:chExt cx="122115" cy="5945205"/>
            </a:xfrm>
          </p:grpSpPr>
          <p:cxnSp>
            <p:nvCxnSpPr>
              <p:cNvPr id="198" name="Straight Connector 19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9" name="Group 198"/>
              <p:cNvGrpSpPr/>
              <p:nvPr userDrawn="1"/>
            </p:nvGrpSpPr>
            <p:grpSpPr>
              <a:xfrm rot="5400000">
                <a:off x="-254017" y="5940709"/>
                <a:ext cx="152400" cy="122115"/>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userDrawn="1"/>
            </p:nvGrpSpPr>
            <p:grpSpPr>
              <a:xfrm rot="5400000">
                <a:off x="-254017" y="5467067"/>
                <a:ext cx="152400" cy="122115"/>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4993425"/>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4519783"/>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4046141"/>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3572499"/>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3098857"/>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6" name="Group 205"/>
              <p:cNvGrpSpPr/>
              <p:nvPr userDrawn="1"/>
            </p:nvGrpSpPr>
            <p:grpSpPr>
              <a:xfrm rot="5400000">
                <a:off x="-254017" y="2625215"/>
                <a:ext cx="152400" cy="122115"/>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7" name="Group 206"/>
              <p:cNvGrpSpPr/>
              <p:nvPr userDrawn="1"/>
            </p:nvGrpSpPr>
            <p:grpSpPr>
              <a:xfrm rot="5400000">
                <a:off x="-254017" y="2151573"/>
                <a:ext cx="152400" cy="122115"/>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1677931"/>
                <a:ext cx="152400" cy="122115"/>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997340"/>
                <a:ext cx="152400" cy="122115"/>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0" name="Straight Connector 20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userDrawn="1"/>
          </p:nvGrpSpPr>
          <p:grpSpPr>
            <a:xfrm>
              <a:off x="457731" y="-141165"/>
              <a:ext cx="8226688" cy="122115"/>
              <a:chOff x="457731" y="6582508"/>
              <a:chExt cx="8226688" cy="486507"/>
            </a:xfrm>
          </p:grpSpPr>
          <p:cxnSp>
            <p:nvCxnSpPr>
              <p:cNvPr id="163" name="Straight Connector 16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5" name="Group 164"/>
              <p:cNvGrpSpPr/>
              <p:nvPr userDrawn="1"/>
            </p:nvGrpSpPr>
            <p:grpSpPr>
              <a:xfrm>
                <a:off x="7986158" y="6582508"/>
                <a:ext cx="152400" cy="486507"/>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7287901" y="6582508"/>
                <a:ext cx="152400" cy="486507"/>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6589644"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5891387"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5193130"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4494873"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userDrawn="1"/>
            </p:nvGrpSpPr>
            <p:grpSpPr>
              <a:xfrm>
                <a:off x="3796616"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3098359" y="6582508"/>
                <a:ext cx="152400" cy="486507"/>
                <a:chOff x="7983415" y="6582508"/>
                <a:chExt cx="152400" cy="486507"/>
              </a:xfrm>
            </p:grpSpPr>
            <p:cxnSp>
              <p:nvCxnSpPr>
                <p:cNvPr id="182" name="Straight Connector 1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2400102" y="6582508"/>
                <a:ext cx="152400" cy="486507"/>
                <a:chOff x="7983415" y="6582508"/>
                <a:chExt cx="152400" cy="486507"/>
              </a:xfrm>
            </p:grpSpPr>
            <p:cxnSp>
              <p:nvCxnSpPr>
                <p:cNvPr id="180" name="Straight Connector 1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1701845" y="6582508"/>
                <a:ext cx="152400" cy="486507"/>
                <a:chOff x="7983415" y="6582508"/>
                <a:chExt cx="152400" cy="486507"/>
              </a:xfrm>
            </p:grpSpPr>
            <p:cxnSp>
              <p:nvCxnSpPr>
                <p:cNvPr id="178" name="Straight Connector 1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1003588" y="6582508"/>
                <a:ext cx="152400" cy="486507"/>
                <a:chOff x="7983415" y="6582508"/>
                <a:chExt cx="152400" cy="486507"/>
              </a:xfrm>
            </p:grpSpPr>
            <p:cxnSp>
              <p:nvCxnSpPr>
                <p:cNvPr id="176" name="Straight Connector 1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1" name="Text Placeholder 6"/>
          <p:cNvSpPr>
            <a:spLocks noGrp="1"/>
          </p:cNvSpPr>
          <p:nvPr>
            <p:ph type="body" sz="quarter" idx="14"/>
          </p:nvPr>
        </p:nvSpPr>
        <p:spPr>
          <a:xfrm>
            <a:off x="611717" y="6399212"/>
            <a:ext cx="7251344" cy="458788"/>
          </a:xfrm>
        </p:spPr>
        <p:txBody>
          <a:bodyPr vert="horz" lIns="0" tIns="0" rIns="0" bIns="0" rtlCol="0" anchor="ctr">
            <a:noAutofit/>
          </a:bodyPr>
          <a:lstStyle>
            <a:lvl1pPr>
              <a:defRPr lang="en-US" sz="800" i="0" dirty="0" smtClean="0">
                <a:solidFill>
                  <a:schemeClr val="bg2"/>
                </a:solidFill>
                <a:latin typeface="+mj-lt"/>
              </a:defRPr>
            </a:lvl1pPr>
          </a:lstStyle>
          <a:p>
            <a:pPr lvl="0">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233842826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No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10310" y="1134599"/>
            <a:ext cx="3520837" cy="52646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1" name="Content Placeholder 2"/>
          <p:cNvSpPr>
            <a:spLocks noGrp="1"/>
          </p:cNvSpPr>
          <p:nvPr>
            <p:ph idx="11"/>
          </p:nvPr>
        </p:nvSpPr>
        <p:spPr>
          <a:xfrm>
            <a:off x="4342224" y="1134599"/>
            <a:ext cx="3520837" cy="52646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 name="Content Placeholder 2"/>
          <p:cNvSpPr>
            <a:spLocks noGrp="1"/>
          </p:cNvSpPr>
          <p:nvPr>
            <p:ph idx="12"/>
          </p:nvPr>
        </p:nvSpPr>
        <p:spPr>
          <a:xfrm>
            <a:off x="8058383" y="1134599"/>
            <a:ext cx="3520837" cy="52646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4" name="Group 153"/>
          <p:cNvGrpSpPr/>
          <p:nvPr userDrawn="1"/>
        </p:nvGrpSpPr>
        <p:grpSpPr>
          <a:xfrm>
            <a:off x="-201766" y="-141165"/>
            <a:ext cx="12586564" cy="7136527"/>
            <a:chOff x="-151325" y="-141165"/>
            <a:chExt cx="9439923" cy="7136527"/>
          </a:xfrm>
        </p:grpSpPr>
        <p:grpSp>
          <p:nvGrpSpPr>
            <p:cNvPr id="155" name="Group 154"/>
            <p:cNvGrpSpPr/>
            <p:nvPr userDrawn="1"/>
          </p:nvGrpSpPr>
          <p:grpSpPr>
            <a:xfrm>
              <a:off x="457731" y="6873247"/>
              <a:ext cx="8226688" cy="122115"/>
              <a:chOff x="457731" y="6582508"/>
              <a:chExt cx="8226688" cy="486507"/>
            </a:xfrm>
          </p:grpSpPr>
          <p:cxnSp>
            <p:nvCxnSpPr>
              <p:cNvPr id="264" name="Straight Connector 26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66" name="Group 265"/>
              <p:cNvGrpSpPr/>
              <p:nvPr userDrawn="1"/>
            </p:nvGrpSpPr>
            <p:grpSpPr>
              <a:xfrm>
                <a:off x="7986158"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7" name="Group 266"/>
              <p:cNvGrpSpPr/>
              <p:nvPr userDrawn="1"/>
            </p:nvGrpSpPr>
            <p:grpSpPr>
              <a:xfrm>
                <a:off x="7287901"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8" name="Group 267"/>
              <p:cNvGrpSpPr/>
              <p:nvPr userDrawn="1"/>
            </p:nvGrpSpPr>
            <p:grpSpPr>
              <a:xfrm>
                <a:off x="6589644"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9" name="Group 268"/>
              <p:cNvGrpSpPr/>
              <p:nvPr userDrawn="1"/>
            </p:nvGrpSpPr>
            <p:grpSpPr>
              <a:xfrm>
                <a:off x="5891387"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0" name="Group 269"/>
              <p:cNvGrpSpPr/>
              <p:nvPr userDrawn="1"/>
            </p:nvGrpSpPr>
            <p:grpSpPr>
              <a:xfrm>
                <a:off x="5193130"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1" name="Group 270"/>
              <p:cNvGrpSpPr/>
              <p:nvPr userDrawn="1"/>
            </p:nvGrpSpPr>
            <p:grpSpPr>
              <a:xfrm>
                <a:off x="4494873" y="6582508"/>
                <a:ext cx="152400" cy="486507"/>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3796616" y="6582508"/>
                <a:ext cx="152400" cy="486507"/>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3098359" y="6582508"/>
                <a:ext cx="152400" cy="486507"/>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2400102" y="6582508"/>
                <a:ext cx="152400" cy="486507"/>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1701845" y="6582508"/>
                <a:ext cx="152400" cy="486507"/>
                <a:chOff x="7983415" y="6582508"/>
                <a:chExt cx="152400" cy="486507"/>
              </a:xfrm>
            </p:grpSpPr>
            <p:cxnSp>
              <p:nvCxnSpPr>
                <p:cNvPr id="279" name="Straight Connector 2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1003588" y="6582508"/>
                <a:ext cx="152400" cy="486507"/>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56" name="Group 155"/>
            <p:cNvGrpSpPr/>
            <p:nvPr userDrawn="1"/>
          </p:nvGrpSpPr>
          <p:grpSpPr>
            <a:xfrm>
              <a:off x="-151325" y="454007"/>
              <a:ext cx="122115" cy="5945205"/>
              <a:chOff x="-238875" y="454007"/>
              <a:chExt cx="122115" cy="5945205"/>
            </a:xfrm>
          </p:grpSpPr>
          <p:cxnSp>
            <p:nvCxnSpPr>
              <p:cNvPr id="229" name="Straight Connector 22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0" name="Group 229"/>
              <p:cNvGrpSpPr/>
              <p:nvPr userDrawn="1"/>
            </p:nvGrpSpPr>
            <p:grpSpPr>
              <a:xfrm rot="5400000">
                <a:off x="-254017" y="5940709"/>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1" name="Group 230"/>
              <p:cNvGrpSpPr/>
              <p:nvPr userDrawn="1"/>
            </p:nvGrpSpPr>
            <p:grpSpPr>
              <a:xfrm rot="5400000">
                <a:off x="-254017" y="5467067"/>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2" name="Group 231"/>
              <p:cNvGrpSpPr/>
              <p:nvPr userDrawn="1"/>
            </p:nvGrpSpPr>
            <p:grpSpPr>
              <a:xfrm rot="5400000">
                <a:off x="-254017" y="4993425"/>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3" name="Group 232"/>
              <p:cNvGrpSpPr/>
              <p:nvPr userDrawn="1"/>
            </p:nvGrpSpPr>
            <p:grpSpPr>
              <a:xfrm rot="5400000">
                <a:off x="-254017" y="4519783"/>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userDrawn="1"/>
            </p:nvGrpSpPr>
            <p:grpSpPr>
              <a:xfrm rot="5400000">
                <a:off x="-254017" y="4046141"/>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5" name="Group 234"/>
              <p:cNvGrpSpPr/>
              <p:nvPr userDrawn="1"/>
            </p:nvGrpSpPr>
            <p:grpSpPr>
              <a:xfrm rot="5400000">
                <a:off x="-254017" y="3572499"/>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3098857"/>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2625215"/>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2151573"/>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1677931"/>
                <a:ext cx="152400" cy="122115"/>
                <a:chOff x="7983415" y="6582508"/>
                <a:chExt cx="152400" cy="486507"/>
              </a:xfrm>
            </p:grpSpPr>
            <p:cxnSp>
              <p:nvCxnSpPr>
                <p:cNvPr id="244" name="Straight Connector 2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997340"/>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userDrawn="1"/>
          </p:nvGrpSpPr>
          <p:grpSpPr>
            <a:xfrm>
              <a:off x="9166483" y="454007"/>
              <a:ext cx="122115" cy="5945205"/>
              <a:chOff x="-238875" y="454007"/>
              <a:chExt cx="122115" cy="5945205"/>
            </a:xfrm>
          </p:grpSpPr>
          <p:cxnSp>
            <p:nvCxnSpPr>
              <p:cNvPr id="194" name="Straight Connector 19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5" name="Group 194"/>
              <p:cNvGrpSpPr/>
              <p:nvPr userDrawn="1"/>
            </p:nvGrpSpPr>
            <p:grpSpPr>
              <a:xfrm rot="5400000">
                <a:off x="-254017" y="5940709"/>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userDrawn="1"/>
            </p:nvGrpSpPr>
            <p:grpSpPr>
              <a:xfrm rot="5400000">
                <a:off x="-254017" y="5467067"/>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7" name="Group 196"/>
              <p:cNvGrpSpPr/>
              <p:nvPr userDrawn="1"/>
            </p:nvGrpSpPr>
            <p:grpSpPr>
              <a:xfrm rot="5400000">
                <a:off x="-254017" y="4993425"/>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8" name="Group 197"/>
              <p:cNvGrpSpPr/>
              <p:nvPr userDrawn="1"/>
            </p:nvGrpSpPr>
            <p:grpSpPr>
              <a:xfrm rot="5400000">
                <a:off x="-254017" y="4519783"/>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9" name="Group 198"/>
              <p:cNvGrpSpPr/>
              <p:nvPr userDrawn="1"/>
            </p:nvGrpSpPr>
            <p:grpSpPr>
              <a:xfrm rot="5400000">
                <a:off x="-254017" y="4046141"/>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userDrawn="1"/>
            </p:nvGrpSpPr>
            <p:grpSpPr>
              <a:xfrm rot="5400000">
                <a:off x="-254017" y="3572499"/>
                <a:ext cx="152400" cy="122115"/>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3098857"/>
                <a:ext cx="152400" cy="122115"/>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2625215"/>
                <a:ext cx="152400" cy="122115"/>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2151573"/>
                <a:ext cx="152400" cy="122115"/>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1677931"/>
                <a:ext cx="152400" cy="122115"/>
                <a:chOff x="7983415" y="6582508"/>
                <a:chExt cx="152400" cy="486507"/>
              </a:xfrm>
            </p:grpSpPr>
            <p:cxnSp>
              <p:nvCxnSpPr>
                <p:cNvPr id="209" name="Straight Connector 2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997340"/>
                <a:ext cx="152400" cy="122115"/>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06" name="Straight Connector 20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userDrawn="1"/>
          </p:nvGrpSpPr>
          <p:grpSpPr>
            <a:xfrm>
              <a:off x="457731" y="-141165"/>
              <a:ext cx="8226688" cy="122115"/>
              <a:chOff x="457731" y="6582508"/>
              <a:chExt cx="8226688" cy="486507"/>
            </a:xfrm>
          </p:grpSpPr>
          <p:cxnSp>
            <p:nvCxnSpPr>
              <p:cNvPr id="159" name="Straight Connector 15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1" name="Group 160"/>
              <p:cNvGrpSpPr/>
              <p:nvPr userDrawn="1"/>
            </p:nvGrpSpPr>
            <p:grpSpPr>
              <a:xfrm>
                <a:off x="7986158"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userDrawn="1"/>
            </p:nvGrpSpPr>
            <p:grpSpPr>
              <a:xfrm>
                <a:off x="7287901"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userDrawn="1"/>
            </p:nvGrpSpPr>
            <p:grpSpPr>
              <a:xfrm>
                <a:off x="6589644"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userDrawn="1"/>
            </p:nvGrpSpPr>
            <p:grpSpPr>
              <a:xfrm>
                <a:off x="5891387"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userDrawn="1"/>
            </p:nvGrpSpPr>
            <p:grpSpPr>
              <a:xfrm>
                <a:off x="5193130"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4494873" y="6582508"/>
                <a:ext cx="152400" cy="486507"/>
                <a:chOff x="7983415" y="6582508"/>
                <a:chExt cx="152400" cy="486507"/>
              </a:xfrm>
            </p:grpSpPr>
            <p:cxnSp>
              <p:nvCxnSpPr>
                <p:cNvPr id="182" name="Straight Connector 1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3796616" y="6582508"/>
                <a:ext cx="152400" cy="486507"/>
                <a:chOff x="7983415" y="6582508"/>
                <a:chExt cx="152400" cy="486507"/>
              </a:xfrm>
            </p:grpSpPr>
            <p:cxnSp>
              <p:nvCxnSpPr>
                <p:cNvPr id="180" name="Straight Connector 1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3098359" y="6582508"/>
                <a:ext cx="152400" cy="486507"/>
                <a:chOff x="7983415" y="6582508"/>
                <a:chExt cx="152400" cy="486507"/>
              </a:xfrm>
            </p:grpSpPr>
            <p:cxnSp>
              <p:nvCxnSpPr>
                <p:cNvPr id="178" name="Straight Connector 1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2400102" y="6582508"/>
                <a:ext cx="152400" cy="486507"/>
                <a:chOff x="7983415" y="6582508"/>
                <a:chExt cx="152400" cy="486507"/>
              </a:xfrm>
            </p:grpSpPr>
            <p:cxnSp>
              <p:nvCxnSpPr>
                <p:cNvPr id="176" name="Straight Connector 1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1701845" y="6582508"/>
                <a:ext cx="152400" cy="486507"/>
                <a:chOff x="7983415" y="6582508"/>
                <a:chExt cx="152400" cy="486507"/>
              </a:xfrm>
            </p:grpSpPr>
            <p:cxnSp>
              <p:nvCxnSpPr>
                <p:cNvPr id="174" name="Straight Connector 1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userDrawn="1"/>
            </p:nvGrpSpPr>
            <p:grpSpPr>
              <a:xfrm>
                <a:off x="1003588" y="6582508"/>
                <a:ext cx="152400" cy="486507"/>
                <a:chOff x="7983415" y="6582508"/>
                <a:chExt cx="152400" cy="486507"/>
              </a:xfrm>
            </p:grpSpPr>
            <p:cxnSp>
              <p:nvCxnSpPr>
                <p:cNvPr id="172" name="Straight Connector 1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2" name="Text Placeholder 6"/>
          <p:cNvSpPr>
            <a:spLocks noGrp="1"/>
          </p:cNvSpPr>
          <p:nvPr>
            <p:ph type="body" sz="quarter" idx="14"/>
          </p:nvPr>
        </p:nvSpPr>
        <p:spPr>
          <a:xfrm>
            <a:off x="611717" y="6399212"/>
            <a:ext cx="7251344" cy="458788"/>
          </a:xfrm>
        </p:spPr>
        <p:txBody>
          <a:bodyPr vert="horz" lIns="0" tIns="0" rIns="0" bIns="0" rtlCol="0" anchor="ctr">
            <a:noAutofit/>
          </a:bodyPr>
          <a:lstStyle>
            <a:lvl1pPr>
              <a:defRPr lang="en-US" sz="800" i="0" dirty="0" smtClean="0">
                <a:solidFill>
                  <a:schemeClr val="bg2"/>
                </a:solidFill>
                <a:latin typeface="+mj-lt"/>
              </a:defRPr>
            </a:lvl1pPr>
          </a:lstStyle>
          <a:p>
            <a:pPr lvl="0">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181264550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1 No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10309" y="1134599"/>
            <a:ext cx="7252752" cy="52646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 name="Content Placeholder 2"/>
          <p:cNvSpPr>
            <a:spLocks noGrp="1"/>
          </p:cNvSpPr>
          <p:nvPr>
            <p:ph idx="12"/>
          </p:nvPr>
        </p:nvSpPr>
        <p:spPr>
          <a:xfrm>
            <a:off x="8058383" y="1134599"/>
            <a:ext cx="3520837" cy="52646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4" name="Group 153"/>
          <p:cNvGrpSpPr/>
          <p:nvPr userDrawn="1"/>
        </p:nvGrpSpPr>
        <p:grpSpPr>
          <a:xfrm>
            <a:off x="-201766" y="-141165"/>
            <a:ext cx="12586564" cy="7136527"/>
            <a:chOff x="-151325" y="-141165"/>
            <a:chExt cx="9439923" cy="7136527"/>
          </a:xfrm>
        </p:grpSpPr>
        <p:grpSp>
          <p:nvGrpSpPr>
            <p:cNvPr id="155" name="Group 154"/>
            <p:cNvGrpSpPr/>
            <p:nvPr userDrawn="1"/>
          </p:nvGrpSpPr>
          <p:grpSpPr>
            <a:xfrm>
              <a:off x="457731" y="6873247"/>
              <a:ext cx="8226688" cy="122115"/>
              <a:chOff x="457731" y="6582508"/>
              <a:chExt cx="8226688" cy="486507"/>
            </a:xfrm>
          </p:grpSpPr>
          <p:cxnSp>
            <p:nvCxnSpPr>
              <p:cNvPr id="264" name="Straight Connector 26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66" name="Group 265"/>
              <p:cNvGrpSpPr/>
              <p:nvPr userDrawn="1"/>
            </p:nvGrpSpPr>
            <p:grpSpPr>
              <a:xfrm>
                <a:off x="7986158"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7" name="Group 266"/>
              <p:cNvGrpSpPr/>
              <p:nvPr userDrawn="1"/>
            </p:nvGrpSpPr>
            <p:grpSpPr>
              <a:xfrm>
                <a:off x="7287901"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8" name="Group 267"/>
              <p:cNvGrpSpPr/>
              <p:nvPr userDrawn="1"/>
            </p:nvGrpSpPr>
            <p:grpSpPr>
              <a:xfrm>
                <a:off x="6589644"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9" name="Group 268"/>
              <p:cNvGrpSpPr/>
              <p:nvPr userDrawn="1"/>
            </p:nvGrpSpPr>
            <p:grpSpPr>
              <a:xfrm>
                <a:off x="5891387"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0" name="Group 269"/>
              <p:cNvGrpSpPr/>
              <p:nvPr userDrawn="1"/>
            </p:nvGrpSpPr>
            <p:grpSpPr>
              <a:xfrm>
                <a:off x="5193130"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1" name="Group 270"/>
              <p:cNvGrpSpPr/>
              <p:nvPr userDrawn="1"/>
            </p:nvGrpSpPr>
            <p:grpSpPr>
              <a:xfrm>
                <a:off x="4494873" y="6582508"/>
                <a:ext cx="152400" cy="486507"/>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3796616" y="6582508"/>
                <a:ext cx="152400" cy="486507"/>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3098359" y="6582508"/>
                <a:ext cx="152400" cy="486507"/>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2400102" y="6582508"/>
                <a:ext cx="152400" cy="486507"/>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1701845" y="6582508"/>
                <a:ext cx="152400" cy="486507"/>
                <a:chOff x="7983415" y="6582508"/>
                <a:chExt cx="152400" cy="486507"/>
              </a:xfrm>
            </p:grpSpPr>
            <p:cxnSp>
              <p:nvCxnSpPr>
                <p:cNvPr id="279" name="Straight Connector 2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1003588" y="6582508"/>
                <a:ext cx="152400" cy="486507"/>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56" name="Group 155"/>
            <p:cNvGrpSpPr/>
            <p:nvPr userDrawn="1"/>
          </p:nvGrpSpPr>
          <p:grpSpPr>
            <a:xfrm>
              <a:off x="-151325" y="454007"/>
              <a:ext cx="122115" cy="5945205"/>
              <a:chOff x="-238875" y="454007"/>
              <a:chExt cx="122115" cy="5945205"/>
            </a:xfrm>
          </p:grpSpPr>
          <p:cxnSp>
            <p:nvCxnSpPr>
              <p:cNvPr id="229" name="Straight Connector 22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0" name="Group 229"/>
              <p:cNvGrpSpPr/>
              <p:nvPr userDrawn="1"/>
            </p:nvGrpSpPr>
            <p:grpSpPr>
              <a:xfrm rot="5400000">
                <a:off x="-254017" y="5940709"/>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1" name="Group 230"/>
              <p:cNvGrpSpPr/>
              <p:nvPr userDrawn="1"/>
            </p:nvGrpSpPr>
            <p:grpSpPr>
              <a:xfrm rot="5400000">
                <a:off x="-254017" y="5467067"/>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2" name="Group 231"/>
              <p:cNvGrpSpPr/>
              <p:nvPr userDrawn="1"/>
            </p:nvGrpSpPr>
            <p:grpSpPr>
              <a:xfrm rot="5400000">
                <a:off x="-254017" y="4993425"/>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3" name="Group 232"/>
              <p:cNvGrpSpPr/>
              <p:nvPr userDrawn="1"/>
            </p:nvGrpSpPr>
            <p:grpSpPr>
              <a:xfrm rot="5400000">
                <a:off x="-254017" y="4519783"/>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userDrawn="1"/>
            </p:nvGrpSpPr>
            <p:grpSpPr>
              <a:xfrm rot="5400000">
                <a:off x="-254017" y="4046141"/>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5" name="Group 234"/>
              <p:cNvGrpSpPr/>
              <p:nvPr userDrawn="1"/>
            </p:nvGrpSpPr>
            <p:grpSpPr>
              <a:xfrm rot="5400000">
                <a:off x="-254017" y="3572499"/>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3098857"/>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2625215"/>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2151573"/>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1677931"/>
                <a:ext cx="152400" cy="122115"/>
                <a:chOff x="7983415" y="6582508"/>
                <a:chExt cx="152400" cy="486507"/>
              </a:xfrm>
            </p:grpSpPr>
            <p:cxnSp>
              <p:nvCxnSpPr>
                <p:cNvPr id="244" name="Straight Connector 2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997340"/>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userDrawn="1"/>
          </p:nvGrpSpPr>
          <p:grpSpPr>
            <a:xfrm>
              <a:off x="9166483" y="454007"/>
              <a:ext cx="122115" cy="5945205"/>
              <a:chOff x="-238875" y="454007"/>
              <a:chExt cx="122115" cy="5945205"/>
            </a:xfrm>
          </p:grpSpPr>
          <p:cxnSp>
            <p:nvCxnSpPr>
              <p:cNvPr id="194" name="Straight Connector 19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5" name="Group 194"/>
              <p:cNvGrpSpPr/>
              <p:nvPr userDrawn="1"/>
            </p:nvGrpSpPr>
            <p:grpSpPr>
              <a:xfrm rot="5400000">
                <a:off x="-254017" y="5940709"/>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userDrawn="1"/>
            </p:nvGrpSpPr>
            <p:grpSpPr>
              <a:xfrm rot="5400000">
                <a:off x="-254017" y="5467067"/>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7" name="Group 196"/>
              <p:cNvGrpSpPr/>
              <p:nvPr userDrawn="1"/>
            </p:nvGrpSpPr>
            <p:grpSpPr>
              <a:xfrm rot="5400000">
                <a:off x="-254017" y="4993425"/>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8" name="Group 197"/>
              <p:cNvGrpSpPr/>
              <p:nvPr userDrawn="1"/>
            </p:nvGrpSpPr>
            <p:grpSpPr>
              <a:xfrm rot="5400000">
                <a:off x="-254017" y="4519783"/>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9" name="Group 198"/>
              <p:cNvGrpSpPr/>
              <p:nvPr userDrawn="1"/>
            </p:nvGrpSpPr>
            <p:grpSpPr>
              <a:xfrm rot="5400000">
                <a:off x="-254017" y="4046141"/>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userDrawn="1"/>
            </p:nvGrpSpPr>
            <p:grpSpPr>
              <a:xfrm rot="5400000">
                <a:off x="-254017" y="3572499"/>
                <a:ext cx="152400" cy="122115"/>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3098857"/>
                <a:ext cx="152400" cy="122115"/>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2625215"/>
                <a:ext cx="152400" cy="122115"/>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2151573"/>
                <a:ext cx="152400" cy="122115"/>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1677931"/>
                <a:ext cx="152400" cy="122115"/>
                <a:chOff x="7983415" y="6582508"/>
                <a:chExt cx="152400" cy="486507"/>
              </a:xfrm>
            </p:grpSpPr>
            <p:cxnSp>
              <p:nvCxnSpPr>
                <p:cNvPr id="209" name="Straight Connector 2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997340"/>
                <a:ext cx="152400" cy="122115"/>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06" name="Straight Connector 20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userDrawn="1"/>
          </p:nvGrpSpPr>
          <p:grpSpPr>
            <a:xfrm>
              <a:off x="457731" y="-141165"/>
              <a:ext cx="8226688" cy="122115"/>
              <a:chOff x="457731" y="6582508"/>
              <a:chExt cx="8226688" cy="486507"/>
            </a:xfrm>
          </p:grpSpPr>
          <p:cxnSp>
            <p:nvCxnSpPr>
              <p:cNvPr id="159" name="Straight Connector 15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1" name="Group 160"/>
              <p:cNvGrpSpPr/>
              <p:nvPr userDrawn="1"/>
            </p:nvGrpSpPr>
            <p:grpSpPr>
              <a:xfrm>
                <a:off x="7986158"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userDrawn="1"/>
            </p:nvGrpSpPr>
            <p:grpSpPr>
              <a:xfrm>
                <a:off x="7287901"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userDrawn="1"/>
            </p:nvGrpSpPr>
            <p:grpSpPr>
              <a:xfrm>
                <a:off x="6589644"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userDrawn="1"/>
            </p:nvGrpSpPr>
            <p:grpSpPr>
              <a:xfrm>
                <a:off x="5891387"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userDrawn="1"/>
            </p:nvGrpSpPr>
            <p:grpSpPr>
              <a:xfrm>
                <a:off x="5193130"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4494873" y="6582508"/>
                <a:ext cx="152400" cy="486507"/>
                <a:chOff x="7983415" y="6582508"/>
                <a:chExt cx="152400" cy="486507"/>
              </a:xfrm>
            </p:grpSpPr>
            <p:cxnSp>
              <p:nvCxnSpPr>
                <p:cNvPr id="182" name="Straight Connector 1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3796616" y="6582508"/>
                <a:ext cx="152400" cy="486507"/>
                <a:chOff x="7983415" y="6582508"/>
                <a:chExt cx="152400" cy="486507"/>
              </a:xfrm>
            </p:grpSpPr>
            <p:cxnSp>
              <p:nvCxnSpPr>
                <p:cNvPr id="180" name="Straight Connector 1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3098359" y="6582508"/>
                <a:ext cx="152400" cy="486507"/>
                <a:chOff x="7983415" y="6582508"/>
                <a:chExt cx="152400" cy="486507"/>
              </a:xfrm>
            </p:grpSpPr>
            <p:cxnSp>
              <p:nvCxnSpPr>
                <p:cNvPr id="178" name="Straight Connector 1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2400102" y="6582508"/>
                <a:ext cx="152400" cy="486507"/>
                <a:chOff x="7983415" y="6582508"/>
                <a:chExt cx="152400" cy="486507"/>
              </a:xfrm>
            </p:grpSpPr>
            <p:cxnSp>
              <p:nvCxnSpPr>
                <p:cNvPr id="176" name="Straight Connector 1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1701845" y="6582508"/>
                <a:ext cx="152400" cy="486507"/>
                <a:chOff x="7983415" y="6582508"/>
                <a:chExt cx="152400" cy="486507"/>
              </a:xfrm>
            </p:grpSpPr>
            <p:cxnSp>
              <p:nvCxnSpPr>
                <p:cNvPr id="174" name="Straight Connector 1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userDrawn="1"/>
            </p:nvGrpSpPr>
            <p:grpSpPr>
              <a:xfrm>
                <a:off x="1003588" y="6582508"/>
                <a:ext cx="152400" cy="486507"/>
                <a:chOff x="7983415" y="6582508"/>
                <a:chExt cx="152400" cy="486507"/>
              </a:xfrm>
            </p:grpSpPr>
            <p:cxnSp>
              <p:nvCxnSpPr>
                <p:cNvPr id="172" name="Straight Connector 1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2" name="Text Placeholder 6"/>
          <p:cNvSpPr>
            <a:spLocks noGrp="1"/>
          </p:cNvSpPr>
          <p:nvPr>
            <p:ph type="body" sz="quarter" idx="14"/>
          </p:nvPr>
        </p:nvSpPr>
        <p:spPr>
          <a:xfrm>
            <a:off x="611717" y="6399212"/>
            <a:ext cx="7251344" cy="458788"/>
          </a:xfrm>
        </p:spPr>
        <p:txBody>
          <a:bodyPr vert="horz" lIns="0" tIns="0" rIns="0" bIns="0" rtlCol="0" anchor="ctr">
            <a:noAutofit/>
          </a:bodyPr>
          <a:lstStyle>
            <a:lvl1pPr>
              <a:defRPr lang="en-US" sz="800" i="0" dirty="0" smtClean="0">
                <a:solidFill>
                  <a:schemeClr val="bg2"/>
                </a:solidFill>
                <a:latin typeface="+mj-lt"/>
              </a:defRPr>
            </a:lvl1pPr>
          </a:lstStyle>
          <a:p>
            <a:pPr lvl="0">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211017961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10310" y="3714751"/>
            <a:ext cx="2031223" cy="2684461"/>
          </a:xfrm>
          <a:solidFill>
            <a:schemeClr val="tx2"/>
          </a:solid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9" name="Content Placeholder 2"/>
          <p:cNvSpPr>
            <a:spLocks noGrp="1"/>
          </p:cNvSpPr>
          <p:nvPr>
            <p:ph idx="11"/>
          </p:nvPr>
        </p:nvSpPr>
        <p:spPr>
          <a:xfrm>
            <a:off x="2844734" y="3714751"/>
            <a:ext cx="2031223" cy="2684461"/>
          </a:xfrm>
          <a:solidFill>
            <a:schemeClr val="accent4"/>
          </a:solid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1" name="Content Placeholder 2"/>
          <p:cNvSpPr>
            <a:spLocks noGrp="1"/>
          </p:cNvSpPr>
          <p:nvPr>
            <p:ph idx="12"/>
          </p:nvPr>
        </p:nvSpPr>
        <p:spPr>
          <a:xfrm>
            <a:off x="5096151" y="3714751"/>
            <a:ext cx="2031223" cy="2684461"/>
          </a:xfrm>
          <a:solidFill>
            <a:schemeClr val="accent2"/>
          </a:solid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2" name="Content Placeholder 2"/>
          <p:cNvSpPr>
            <a:spLocks noGrp="1"/>
          </p:cNvSpPr>
          <p:nvPr>
            <p:ph idx="13"/>
          </p:nvPr>
        </p:nvSpPr>
        <p:spPr>
          <a:xfrm>
            <a:off x="7313581" y="3714751"/>
            <a:ext cx="2031223" cy="2684461"/>
          </a:xfrm>
          <a:solidFill>
            <a:schemeClr val="accent3"/>
          </a:solid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3" name="Content Placeholder 2"/>
          <p:cNvSpPr>
            <a:spLocks noGrp="1"/>
          </p:cNvSpPr>
          <p:nvPr>
            <p:ph idx="14"/>
          </p:nvPr>
        </p:nvSpPr>
        <p:spPr>
          <a:xfrm>
            <a:off x="9548003" y="3714751"/>
            <a:ext cx="2031223" cy="2684461"/>
          </a:xfrm>
          <a:solidFill>
            <a:schemeClr val="accent1"/>
          </a:solidFill>
        </p:spPr>
        <p:txBody>
          <a:bodyPr lIns="91440" tIns="91440" rIns="91440" bIns="91440">
            <a:noAutofit/>
          </a:bodyPr>
          <a:lstStyle>
            <a:lvl1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1pPr>
            <a:lvl2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2pPr>
            <a:lvl3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3pPr>
            <a:lvl4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4pPr>
            <a:lvl5pPr marL="171450" indent="-171450">
              <a:lnSpc>
                <a:spcPct val="95000"/>
              </a:lnSpc>
              <a:spcBef>
                <a:spcPts val="600"/>
              </a:spcBef>
              <a:spcAft>
                <a:spcPts val="600"/>
              </a:spcAft>
              <a:buFont typeface="Arial" panose="020B0604020202020204" pitchFamily="34" charset="0"/>
              <a:buChar char="+"/>
              <a:defRPr sz="1100" i="1">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5" name="Group 154"/>
          <p:cNvGrpSpPr/>
          <p:nvPr userDrawn="1"/>
        </p:nvGrpSpPr>
        <p:grpSpPr>
          <a:xfrm>
            <a:off x="-201766" y="-141165"/>
            <a:ext cx="12586564" cy="7136527"/>
            <a:chOff x="-151325" y="-141165"/>
            <a:chExt cx="9439923" cy="7136527"/>
          </a:xfrm>
        </p:grpSpPr>
        <p:grpSp>
          <p:nvGrpSpPr>
            <p:cNvPr id="156" name="Group 155"/>
            <p:cNvGrpSpPr/>
            <p:nvPr userDrawn="1"/>
          </p:nvGrpSpPr>
          <p:grpSpPr>
            <a:xfrm>
              <a:off x="457731" y="6873247"/>
              <a:ext cx="8226688" cy="122115"/>
              <a:chOff x="457731" y="6582508"/>
              <a:chExt cx="8226688" cy="486507"/>
            </a:xfrm>
          </p:grpSpPr>
          <p:cxnSp>
            <p:nvCxnSpPr>
              <p:cNvPr id="269" name="Straight Connector 26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1" name="Group 270"/>
              <p:cNvGrpSpPr/>
              <p:nvPr userDrawn="1"/>
            </p:nvGrpSpPr>
            <p:grpSpPr>
              <a:xfrm>
                <a:off x="7986158"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7287901"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6589644"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5891387"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5193130"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4494873"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7" name="Group 276"/>
              <p:cNvGrpSpPr/>
              <p:nvPr userDrawn="1"/>
            </p:nvGrpSpPr>
            <p:grpSpPr>
              <a:xfrm>
                <a:off x="3796616" y="6582508"/>
                <a:ext cx="152400" cy="486507"/>
                <a:chOff x="7983415" y="6582508"/>
                <a:chExt cx="152400" cy="486507"/>
              </a:xfrm>
            </p:grpSpPr>
            <p:cxnSp>
              <p:nvCxnSpPr>
                <p:cNvPr id="290" name="Straight Connector 2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8" name="Group 277"/>
              <p:cNvGrpSpPr/>
              <p:nvPr userDrawn="1"/>
            </p:nvGrpSpPr>
            <p:grpSpPr>
              <a:xfrm>
                <a:off x="3098359" y="6582508"/>
                <a:ext cx="152400" cy="486507"/>
                <a:chOff x="7983415" y="6582508"/>
                <a:chExt cx="152400" cy="486507"/>
              </a:xfrm>
            </p:grpSpPr>
            <p:cxnSp>
              <p:nvCxnSpPr>
                <p:cNvPr id="288" name="Straight Connector 2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2400102" y="6582508"/>
                <a:ext cx="152400" cy="486507"/>
                <a:chOff x="7983415" y="6582508"/>
                <a:chExt cx="152400" cy="486507"/>
              </a:xfrm>
            </p:grpSpPr>
            <p:cxnSp>
              <p:nvCxnSpPr>
                <p:cNvPr id="286" name="Straight Connector 2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1701845" y="6582508"/>
                <a:ext cx="152400" cy="486507"/>
                <a:chOff x="7983415" y="6582508"/>
                <a:chExt cx="152400" cy="486507"/>
              </a:xfrm>
            </p:grpSpPr>
            <p:cxnSp>
              <p:nvCxnSpPr>
                <p:cNvPr id="284" name="Straight Connector 2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1003588" y="6582508"/>
                <a:ext cx="152400" cy="486507"/>
                <a:chOff x="7983415" y="6582508"/>
                <a:chExt cx="152400" cy="486507"/>
              </a:xfrm>
            </p:grpSpPr>
            <p:cxnSp>
              <p:nvCxnSpPr>
                <p:cNvPr id="282" name="Straight Connector 2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57" name="Group 156"/>
            <p:cNvGrpSpPr/>
            <p:nvPr userDrawn="1"/>
          </p:nvGrpSpPr>
          <p:grpSpPr>
            <a:xfrm>
              <a:off x="-151325" y="454007"/>
              <a:ext cx="122115" cy="5945205"/>
              <a:chOff x="-238875" y="454007"/>
              <a:chExt cx="122115" cy="5945205"/>
            </a:xfrm>
          </p:grpSpPr>
          <p:cxnSp>
            <p:nvCxnSpPr>
              <p:cNvPr id="234" name="Straight Connector 23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5" name="Group 234"/>
              <p:cNvGrpSpPr/>
              <p:nvPr userDrawn="1"/>
            </p:nvGrpSpPr>
            <p:grpSpPr>
              <a:xfrm rot="5400000">
                <a:off x="-254017" y="594070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546706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499342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451978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404614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3572499"/>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1" name="Group 240"/>
              <p:cNvGrpSpPr/>
              <p:nvPr userDrawn="1"/>
            </p:nvGrpSpPr>
            <p:grpSpPr>
              <a:xfrm rot="5400000">
                <a:off x="-254017" y="3098857"/>
                <a:ext cx="152400" cy="122115"/>
                <a:chOff x="7983415" y="6582508"/>
                <a:chExt cx="152400" cy="486507"/>
              </a:xfrm>
            </p:grpSpPr>
            <p:cxnSp>
              <p:nvCxnSpPr>
                <p:cNvPr id="255" name="Straight Connector 25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2" name="Group 241"/>
              <p:cNvGrpSpPr/>
              <p:nvPr userDrawn="1"/>
            </p:nvGrpSpPr>
            <p:grpSpPr>
              <a:xfrm rot="5400000">
                <a:off x="-254017" y="2625215"/>
                <a:ext cx="152400" cy="122115"/>
                <a:chOff x="7983415" y="6582508"/>
                <a:chExt cx="152400" cy="486507"/>
              </a:xfrm>
            </p:grpSpPr>
            <p:cxnSp>
              <p:nvCxnSpPr>
                <p:cNvPr id="253" name="Straight Connector 25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2151573"/>
                <a:ext cx="152400" cy="122115"/>
                <a:chOff x="7983415" y="6582508"/>
                <a:chExt cx="152400" cy="486507"/>
              </a:xfrm>
            </p:grpSpPr>
            <p:cxnSp>
              <p:nvCxnSpPr>
                <p:cNvPr id="251" name="Straight Connector 2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1677931"/>
                <a:ext cx="152400" cy="122115"/>
                <a:chOff x="7983415" y="6582508"/>
                <a:chExt cx="152400" cy="486507"/>
              </a:xfrm>
            </p:grpSpPr>
            <p:cxnSp>
              <p:nvCxnSpPr>
                <p:cNvPr id="249" name="Straight Connector 2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254017" y="997340"/>
                <a:ext cx="152400" cy="122115"/>
                <a:chOff x="7983415" y="6582508"/>
                <a:chExt cx="152400" cy="486507"/>
              </a:xfrm>
            </p:grpSpPr>
            <p:cxnSp>
              <p:nvCxnSpPr>
                <p:cNvPr id="247" name="Straight Connector 2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6" name="Straight Connector 24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userDrawn="1"/>
          </p:nvGrpSpPr>
          <p:grpSpPr>
            <a:xfrm>
              <a:off x="9166483" y="454007"/>
              <a:ext cx="122115" cy="5945205"/>
              <a:chOff x="-238875" y="454007"/>
              <a:chExt cx="122115" cy="5945205"/>
            </a:xfrm>
          </p:grpSpPr>
          <p:cxnSp>
            <p:nvCxnSpPr>
              <p:cNvPr id="199" name="Straight Connector 19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0" name="Group 199"/>
              <p:cNvGrpSpPr/>
              <p:nvPr userDrawn="1"/>
            </p:nvGrpSpPr>
            <p:grpSpPr>
              <a:xfrm rot="5400000">
                <a:off x="-254017" y="594070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546706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499342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451978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404614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3572499"/>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6" name="Group 205"/>
              <p:cNvGrpSpPr/>
              <p:nvPr userDrawn="1"/>
            </p:nvGrpSpPr>
            <p:grpSpPr>
              <a:xfrm rot="5400000">
                <a:off x="-254017" y="3098857"/>
                <a:ext cx="152400" cy="122115"/>
                <a:chOff x="7983415" y="6582508"/>
                <a:chExt cx="152400" cy="486507"/>
              </a:xfrm>
            </p:grpSpPr>
            <p:cxnSp>
              <p:nvCxnSpPr>
                <p:cNvPr id="220" name="Straight Connector 2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7" name="Group 206"/>
              <p:cNvGrpSpPr/>
              <p:nvPr userDrawn="1"/>
            </p:nvGrpSpPr>
            <p:grpSpPr>
              <a:xfrm rot="5400000">
                <a:off x="-254017" y="2625215"/>
                <a:ext cx="152400" cy="122115"/>
                <a:chOff x="7983415" y="6582508"/>
                <a:chExt cx="152400" cy="486507"/>
              </a:xfrm>
            </p:grpSpPr>
            <p:cxnSp>
              <p:nvCxnSpPr>
                <p:cNvPr id="218" name="Straight Connector 2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2151573"/>
                <a:ext cx="152400" cy="122115"/>
                <a:chOff x="7983415" y="6582508"/>
                <a:chExt cx="152400" cy="486507"/>
              </a:xfrm>
            </p:grpSpPr>
            <p:cxnSp>
              <p:nvCxnSpPr>
                <p:cNvPr id="216" name="Straight Connector 2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1677931"/>
                <a:ext cx="152400" cy="122115"/>
                <a:chOff x="7983415" y="6582508"/>
                <a:chExt cx="152400" cy="486507"/>
              </a:xfrm>
            </p:grpSpPr>
            <p:cxnSp>
              <p:nvCxnSpPr>
                <p:cNvPr id="214" name="Straight Connector 2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254017" y="997340"/>
                <a:ext cx="152400" cy="122115"/>
                <a:chOff x="7983415" y="6582508"/>
                <a:chExt cx="152400" cy="486507"/>
              </a:xfrm>
            </p:grpSpPr>
            <p:cxnSp>
              <p:nvCxnSpPr>
                <p:cNvPr id="212" name="Straight Connector 2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1" name="Straight Connector 21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9" name="Group 158"/>
            <p:cNvGrpSpPr/>
            <p:nvPr userDrawn="1"/>
          </p:nvGrpSpPr>
          <p:grpSpPr>
            <a:xfrm>
              <a:off x="457731" y="-141165"/>
              <a:ext cx="8226688" cy="122115"/>
              <a:chOff x="457731" y="6582508"/>
              <a:chExt cx="8226688" cy="486507"/>
            </a:xfrm>
          </p:grpSpPr>
          <p:cxnSp>
            <p:nvCxnSpPr>
              <p:cNvPr id="160" name="Straight Connector 159"/>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2" name="Group 161"/>
              <p:cNvGrpSpPr/>
              <p:nvPr userDrawn="1"/>
            </p:nvGrpSpPr>
            <p:grpSpPr>
              <a:xfrm>
                <a:off x="7986158"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userDrawn="1"/>
            </p:nvGrpSpPr>
            <p:grpSpPr>
              <a:xfrm>
                <a:off x="7287901"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userDrawn="1"/>
            </p:nvGrpSpPr>
            <p:grpSpPr>
              <a:xfrm>
                <a:off x="6589644"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userDrawn="1"/>
            </p:nvGrpSpPr>
            <p:grpSpPr>
              <a:xfrm>
                <a:off x="5891387"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5193130"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4494873"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3796616" y="6582508"/>
                <a:ext cx="152400" cy="486507"/>
                <a:chOff x="7983415" y="6582508"/>
                <a:chExt cx="152400" cy="486507"/>
              </a:xfrm>
            </p:grpSpPr>
            <p:cxnSp>
              <p:nvCxnSpPr>
                <p:cNvPr id="185" name="Straight Connector 1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3098359" y="6582508"/>
                <a:ext cx="152400" cy="486507"/>
                <a:chOff x="7983415" y="6582508"/>
                <a:chExt cx="152400" cy="486507"/>
              </a:xfrm>
            </p:grpSpPr>
            <p:cxnSp>
              <p:nvCxnSpPr>
                <p:cNvPr id="183" name="Straight Connector 1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2400102" y="6582508"/>
                <a:ext cx="152400" cy="486507"/>
                <a:chOff x="7983415" y="6582508"/>
                <a:chExt cx="152400" cy="486507"/>
              </a:xfrm>
            </p:grpSpPr>
            <p:cxnSp>
              <p:nvCxnSpPr>
                <p:cNvPr id="181" name="Straight Connector 1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1701845" y="6582508"/>
                <a:ext cx="152400" cy="486507"/>
                <a:chOff x="7983415" y="6582508"/>
                <a:chExt cx="152400" cy="486507"/>
              </a:xfrm>
            </p:grpSpPr>
            <p:cxnSp>
              <p:nvCxnSpPr>
                <p:cNvPr id="179" name="Straight Connector 1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1003588" y="6582508"/>
                <a:ext cx="152400" cy="486507"/>
                <a:chOff x="7983415" y="6582508"/>
                <a:chExt cx="152400" cy="486507"/>
              </a:xfrm>
            </p:grpSpPr>
            <p:cxnSp>
              <p:nvCxnSpPr>
                <p:cNvPr id="177" name="Straight Connector 1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cxnSp>
        <p:nvCxnSpPr>
          <p:cNvPr id="305" name="Straight Connector 304"/>
          <p:cNvCxnSpPr/>
          <p:nvPr userDrawn="1"/>
        </p:nvCxnSpPr>
        <p:spPr>
          <a:xfrm>
            <a:off x="612774" y="2609850"/>
            <a:ext cx="202875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2847198" y="2609850"/>
            <a:ext cx="2028759"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5098615" y="2609850"/>
            <a:ext cx="2028759"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316045" y="2609850"/>
            <a:ext cx="202875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9550467" y="2609850"/>
            <a:ext cx="202875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7"/>
          </p:nvPr>
        </p:nvSpPr>
        <p:spPr>
          <a:xfrm>
            <a:off x="2844800" y="2762474"/>
            <a:ext cx="2032000" cy="952277"/>
          </a:xfrm>
        </p:spPr>
        <p:txBody>
          <a:bodyPr>
            <a:noAutofit/>
          </a:bodyPr>
          <a:lstStyle>
            <a:lvl1pPr>
              <a:lnSpc>
                <a:spcPct val="95000"/>
              </a:lnSpc>
              <a:spcBef>
                <a:spcPts val="600"/>
              </a:spcBef>
              <a:spcAft>
                <a:spcPts val="0"/>
              </a:spcAft>
              <a:defRPr sz="1800" i="0">
                <a:solidFill>
                  <a:schemeClr val="accent4"/>
                </a:solidFill>
                <a:latin typeface="+mj-lt"/>
              </a:defRPr>
            </a:lvl1pPr>
            <a:lvl2pPr>
              <a:lnSpc>
                <a:spcPct val="85000"/>
              </a:lnSpc>
              <a:spcBef>
                <a:spcPts val="600"/>
              </a:spcBef>
              <a:spcAft>
                <a:spcPts val="0"/>
              </a:spcAft>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2" name="Text Placeholder 8"/>
          <p:cNvSpPr>
            <a:spLocks noGrp="1"/>
          </p:cNvSpPr>
          <p:nvPr>
            <p:ph type="body" sz="quarter" idx="18"/>
          </p:nvPr>
        </p:nvSpPr>
        <p:spPr>
          <a:xfrm>
            <a:off x="612773" y="2762474"/>
            <a:ext cx="2032000" cy="952277"/>
          </a:xfrm>
        </p:spPr>
        <p:txBody>
          <a:bodyPr>
            <a:noAutofit/>
          </a:bodyPr>
          <a:lstStyle>
            <a:lvl1pPr>
              <a:lnSpc>
                <a:spcPct val="95000"/>
              </a:lnSpc>
              <a:spcBef>
                <a:spcPts val="600"/>
              </a:spcBef>
              <a:spcAft>
                <a:spcPts val="0"/>
              </a:spcAft>
              <a:defRPr sz="1800" i="0">
                <a:solidFill>
                  <a:schemeClr val="tx2"/>
                </a:solidFill>
                <a:latin typeface="+mj-lt"/>
              </a:defRPr>
            </a:lvl1pPr>
            <a:lvl2pPr>
              <a:lnSpc>
                <a:spcPct val="85000"/>
              </a:lnSpc>
              <a:spcBef>
                <a:spcPts val="600"/>
              </a:spcBef>
              <a:spcAft>
                <a:spcPts val="0"/>
              </a:spcAft>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3" name="Text Placeholder 8"/>
          <p:cNvSpPr>
            <a:spLocks noGrp="1"/>
          </p:cNvSpPr>
          <p:nvPr>
            <p:ph type="body" sz="quarter" idx="19"/>
          </p:nvPr>
        </p:nvSpPr>
        <p:spPr>
          <a:xfrm>
            <a:off x="5095373" y="2762474"/>
            <a:ext cx="2032000" cy="952277"/>
          </a:xfrm>
        </p:spPr>
        <p:txBody>
          <a:bodyPr>
            <a:noAutofit/>
          </a:bodyPr>
          <a:lstStyle>
            <a:lvl1pPr>
              <a:lnSpc>
                <a:spcPct val="95000"/>
              </a:lnSpc>
              <a:spcBef>
                <a:spcPts val="600"/>
              </a:spcBef>
              <a:spcAft>
                <a:spcPts val="0"/>
              </a:spcAft>
              <a:defRPr sz="1800" i="0">
                <a:solidFill>
                  <a:schemeClr val="accent2"/>
                </a:solidFill>
                <a:latin typeface="+mj-lt"/>
              </a:defRPr>
            </a:lvl1pPr>
            <a:lvl2pPr>
              <a:lnSpc>
                <a:spcPct val="85000"/>
              </a:lnSpc>
              <a:spcBef>
                <a:spcPts val="600"/>
              </a:spcBef>
              <a:spcAft>
                <a:spcPts val="0"/>
              </a:spcAft>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4" name="Text Placeholder 8"/>
          <p:cNvSpPr>
            <a:spLocks noGrp="1"/>
          </p:cNvSpPr>
          <p:nvPr>
            <p:ph type="body" sz="quarter" idx="20"/>
          </p:nvPr>
        </p:nvSpPr>
        <p:spPr>
          <a:xfrm>
            <a:off x="7312803" y="2762474"/>
            <a:ext cx="2032000" cy="952277"/>
          </a:xfrm>
        </p:spPr>
        <p:txBody>
          <a:bodyPr>
            <a:noAutofit/>
          </a:bodyPr>
          <a:lstStyle>
            <a:lvl1pPr>
              <a:lnSpc>
                <a:spcPct val="95000"/>
              </a:lnSpc>
              <a:spcBef>
                <a:spcPts val="600"/>
              </a:spcBef>
              <a:spcAft>
                <a:spcPts val="0"/>
              </a:spcAft>
              <a:defRPr sz="1800" i="0">
                <a:solidFill>
                  <a:schemeClr val="accent3"/>
                </a:solidFill>
                <a:latin typeface="+mj-lt"/>
              </a:defRPr>
            </a:lvl1pPr>
            <a:lvl2pPr>
              <a:lnSpc>
                <a:spcPct val="85000"/>
              </a:lnSpc>
              <a:spcBef>
                <a:spcPts val="600"/>
              </a:spcBef>
              <a:spcAft>
                <a:spcPts val="0"/>
              </a:spcAft>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5" name="Text Placeholder 8"/>
          <p:cNvSpPr>
            <a:spLocks noGrp="1"/>
          </p:cNvSpPr>
          <p:nvPr>
            <p:ph type="body" sz="quarter" idx="21"/>
          </p:nvPr>
        </p:nvSpPr>
        <p:spPr>
          <a:xfrm>
            <a:off x="9547225" y="2762474"/>
            <a:ext cx="2032000" cy="952277"/>
          </a:xfrm>
        </p:spPr>
        <p:txBody>
          <a:bodyPr>
            <a:noAutofit/>
          </a:bodyPr>
          <a:lstStyle>
            <a:lvl1pPr>
              <a:lnSpc>
                <a:spcPct val="95000"/>
              </a:lnSpc>
              <a:spcBef>
                <a:spcPts val="600"/>
              </a:spcBef>
              <a:spcAft>
                <a:spcPts val="0"/>
              </a:spcAft>
              <a:defRPr sz="1800" i="0">
                <a:solidFill>
                  <a:schemeClr val="accent1"/>
                </a:solidFill>
                <a:latin typeface="+mj-lt"/>
              </a:defRPr>
            </a:lvl1pPr>
            <a:lvl2pPr>
              <a:lnSpc>
                <a:spcPct val="85000"/>
              </a:lnSpc>
              <a:spcBef>
                <a:spcPts val="600"/>
              </a:spcBef>
              <a:spcAft>
                <a:spcPts val="0"/>
              </a:spcAft>
              <a:defRPr sz="1200">
                <a:solidFill>
                  <a:schemeClr val="bg1">
                    <a:lumMod val="75000"/>
                  </a:schemeClr>
                </a:solidFill>
              </a:defRPr>
            </a:lvl2pPr>
            <a:lvl3pPr>
              <a:lnSpc>
                <a:spcPct val="100000"/>
              </a:lnSpc>
              <a:spcBef>
                <a:spcPts val="600"/>
              </a:spcBef>
              <a:spcAft>
                <a:spcPts val="0"/>
              </a:spcAft>
              <a:defRPr sz="1200">
                <a:solidFill>
                  <a:schemeClr val="bg1">
                    <a:lumMod val="75000"/>
                  </a:schemeClr>
                </a:solidFill>
              </a:defRPr>
            </a:lvl3pPr>
            <a:lvl4pPr>
              <a:lnSpc>
                <a:spcPct val="100000"/>
              </a:lnSpc>
              <a:spcBef>
                <a:spcPts val="600"/>
              </a:spcBef>
              <a:spcAft>
                <a:spcPts val="0"/>
              </a:spcAft>
              <a:defRPr sz="1200">
                <a:solidFill>
                  <a:schemeClr val="bg1">
                    <a:lumMod val="75000"/>
                  </a:schemeClr>
                </a:solidFill>
              </a:defRPr>
            </a:lvl4pPr>
            <a:lvl5pPr>
              <a:lnSpc>
                <a:spcPct val="100000"/>
              </a:lnSpc>
              <a:spcBef>
                <a:spcPts val="600"/>
              </a:spcBef>
              <a:spcAft>
                <a:spcPts val="0"/>
              </a:spcAft>
              <a:defRPr sz="1200">
                <a:solidFill>
                  <a:schemeClr val="bg1">
                    <a:lumMod val="75000"/>
                  </a:schemeClr>
                </a:solidFill>
              </a:defRPr>
            </a:lvl5pPr>
          </a:lstStyle>
          <a:p>
            <a:pPr lvl="0"/>
            <a:r>
              <a:rPr lang="en-US" dirty="0"/>
              <a:t>Click to edit Master text styles</a:t>
            </a:r>
          </a:p>
          <a:p>
            <a:pPr lvl="1"/>
            <a:r>
              <a:rPr lang="en-US" dirty="0"/>
              <a:t>Second level</a:t>
            </a:r>
          </a:p>
        </p:txBody>
      </p:sp>
      <p:sp>
        <p:nvSpPr>
          <p:cNvPr id="317" name="Text Placeholder 2"/>
          <p:cNvSpPr>
            <a:spLocks noGrp="1"/>
          </p:cNvSpPr>
          <p:nvPr>
            <p:ph type="body" idx="22" hasCustomPrompt="1"/>
          </p:nvPr>
        </p:nvSpPr>
        <p:spPr>
          <a:xfrm>
            <a:off x="2847197" y="1815189"/>
            <a:ext cx="2029603" cy="794660"/>
          </a:xfrm>
        </p:spPr>
        <p:txBody>
          <a:bodyPr anchor="b">
            <a:noAutofit/>
          </a:bodyPr>
          <a:lstStyle>
            <a:lvl1pPr marL="0" indent="0">
              <a:lnSpc>
                <a:spcPct val="95000"/>
              </a:lnSpc>
              <a:spcBef>
                <a:spcPts val="0"/>
              </a:spcBef>
              <a:spcAft>
                <a:spcPts val="0"/>
              </a:spcAft>
              <a:buNone/>
              <a:defRPr sz="5400" b="1" i="0" spc="-300">
                <a:solidFill>
                  <a:schemeClr val="accent4"/>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318" name="Text Placeholder 2"/>
          <p:cNvSpPr>
            <a:spLocks noGrp="1"/>
          </p:cNvSpPr>
          <p:nvPr>
            <p:ph type="body" idx="23" hasCustomPrompt="1"/>
          </p:nvPr>
        </p:nvSpPr>
        <p:spPr>
          <a:xfrm>
            <a:off x="5080000" y="1815189"/>
            <a:ext cx="2029603" cy="794660"/>
          </a:xfrm>
        </p:spPr>
        <p:txBody>
          <a:bodyPr anchor="b">
            <a:noAutofit/>
          </a:bodyPr>
          <a:lstStyle>
            <a:lvl1pPr marL="0" indent="0">
              <a:lnSpc>
                <a:spcPct val="95000"/>
              </a:lnSpc>
              <a:spcBef>
                <a:spcPts val="0"/>
              </a:spcBef>
              <a:spcAft>
                <a:spcPts val="0"/>
              </a:spcAft>
              <a:buNone/>
              <a:defRPr sz="5400" b="1" i="0" spc="-300">
                <a:solidFill>
                  <a:schemeClr val="accent2"/>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319" name="Text Placeholder 2"/>
          <p:cNvSpPr>
            <a:spLocks noGrp="1"/>
          </p:cNvSpPr>
          <p:nvPr>
            <p:ph type="body" idx="24" hasCustomPrompt="1"/>
          </p:nvPr>
        </p:nvSpPr>
        <p:spPr>
          <a:xfrm>
            <a:off x="7315200" y="1815189"/>
            <a:ext cx="2029603" cy="794660"/>
          </a:xfrm>
        </p:spPr>
        <p:txBody>
          <a:bodyPr anchor="b">
            <a:noAutofit/>
          </a:bodyPr>
          <a:lstStyle>
            <a:lvl1pPr marL="0" indent="0">
              <a:lnSpc>
                <a:spcPct val="95000"/>
              </a:lnSpc>
              <a:spcBef>
                <a:spcPts val="0"/>
              </a:spcBef>
              <a:spcAft>
                <a:spcPts val="0"/>
              </a:spcAft>
              <a:buNone/>
              <a:defRPr sz="5400" b="1" i="0" spc="-300">
                <a:solidFill>
                  <a:schemeClr val="accent3"/>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320" name="Text Placeholder 2"/>
          <p:cNvSpPr>
            <a:spLocks noGrp="1"/>
          </p:cNvSpPr>
          <p:nvPr>
            <p:ph type="body" idx="25" hasCustomPrompt="1"/>
          </p:nvPr>
        </p:nvSpPr>
        <p:spPr>
          <a:xfrm>
            <a:off x="9558216" y="1815189"/>
            <a:ext cx="2029603" cy="794660"/>
          </a:xfrm>
        </p:spPr>
        <p:txBody>
          <a:bodyPr anchor="b">
            <a:noAutofit/>
          </a:bodyPr>
          <a:lstStyle>
            <a:lvl1pPr marL="0" indent="0">
              <a:lnSpc>
                <a:spcPct val="95000"/>
              </a:lnSpc>
              <a:spcBef>
                <a:spcPts val="0"/>
              </a:spcBef>
              <a:spcAft>
                <a:spcPts val="0"/>
              </a:spcAft>
              <a:buNone/>
              <a:defRPr sz="5400" b="1" i="0" spc="-300">
                <a:solidFill>
                  <a:schemeClr val="accent1"/>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321" name="Text Placeholder 2"/>
          <p:cNvSpPr>
            <a:spLocks noGrp="1"/>
          </p:cNvSpPr>
          <p:nvPr>
            <p:ph type="body" idx="26"/>
          </p:nvPr>
        </p:nvSpPr>
        <p:spPr>
          <a:xfrm>
            <a:off x="610308" y="1815189"/>
            <a:ext cx="2029603" cy="708655"/>
          </a:xfrm>
        </p:spPr>
        <p:txBody>
          <a:bodyPr anchor="b">
            <a:noAutofit/>
          </a:bodyPr>
          <a:lstStyle>
            <a:lvl1pPr marL="0" indent="0">
              <a:lnSpc>
                <a:spcPct val="95000"/>
              </a:lnSpc>
              <a:spcBef>
                <a:spcPts val="0"/>
              </a:spcBef>
              <a:spcAft>
                <a:spcPts val="0"/>
              </a:spcAft>
              <a:buNone/>
              <a:defRPr sz="2400" b="1" i="0">
                <a:solidFill>
                  <a:schemeClr val="tx2"/>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Tree>
    <p:extLst>
      <p:ext uri="{BB962C8B-B14F-4D97-AF65-F5344CB8AC3E}">
        <p14:creationId xmlns:p14="http://schemas.microsoft.com/office/powerpoint/2010/main" val="111516067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8" name="Group 157"/>
          <p:cNvGrpSpPr/>
          <p:nvPr userDrawn="1"/>
        </p:nvGrpSpPr>
        <p:grpSpPr>
          <a:xfrm>
            <a:off x="-201766" y="-141165"/>
            <a:ext cx="12586564" cy="7136527"/>
            <a:chOff x="-151325" y="-141165"/>
            <a:chExt cx="9439923" cy="7136527"/>
          </a:xfrm>
        </p:grpSpPr>
        <p:grpSp>
          <p:nvGrpSpPr>
            <p:cNvPr id="159" name="Group 158"/>
            <p:cNvGrpSpPr/>
            <p:nvPr userDrawn="1"/>
          </p:nvGrpSpPr>
          <p:grpSpPr>
            <a:xfrm>
              <a:off x="457731" y="6873247"/>
              <a:ext cx="8226688" cy="122115"/>
              <a:chOff x="457731" y="6582508"/>
              <a:chExt cx="8226688" cy="486507"/>
            </a:xfrm>
          </p:grpSpPr>
          <p:cxnSp>
            <p:nvCxnSpPr>
              <p:cNvPr id="268" name="Straight Connector 26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0" name="Group 269"/>
              <p:cNvGrpSpPr/>
              <p:nvPr userDrawn="1"/>
            </p:nvGrpSpPr>
            <p:grpSpPr>
              <a:xfrm>
                <a:off x="7986158" y="6582508"/>
                <a:ext cx="152400" cy="486507"/>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1" name="Group 270"/>
              <p:cNvGrpSpPr/>
              <p:nvPr userDrawn="1"/>
            </p:nvGrpSpPr>
            <p:grpSpPr>
              <a:xfrm>
                <a:off x="7287901" y="6582508"/>
                <a:ext cx="152400" cy="486507"/>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6589644"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5891387"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5193130"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4494873"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3796616"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7" name="Group 276"/>
              <p:cNvGrpSpPr/>
              <p:nvPr userDrawn="1"/>
            </p:nvGrpSpPr>
            <p:grpSpPr>
              <a:xfrm>
                <a:off x="3098359" y="6582508"/>
                <a:ext cx="152400" cy="486507"/>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8" name="Group 277"/>
              <p:cNvGrpSpPr/>
              <p:nvPr userDrawn="1"/>
            </p:nvGrpSpPr>
            <p:grpSpPr>
              <a:xfrm>
                <a:off x="2400102" y="6582508"/>
                <a:ext cx="152400" cy="486507"/>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1701845" y="6582508"/>
                <a:ext cx="152400" cy="486507"/>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1003588" y="6582508"/>
                <a:ext cx="152400" cy="486507"/>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60" name="Group 159"/>
            <p:cNvGrpSpPr/>
            <p:nvPr userDrawn="1"/>
          </p:nvGrpSpPr>
          <p:grpSpPr>
            <a:xfrm>
              <a:off x="-151325" y="454007"/>
              <a:ext cx="122115" cy="5945205"/>
              <a:chOff x="-238875" y="454007"/>
              <a:chExt cx="122115" cy="5945205"/>
            </a:xfrm>
          </p:grpSpPr>
          <p:cxnSp>
            <p:nvCxnSpPr>
              <p:cNvPr id="233" name="Straight Connector 23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4" name="Group 233"/>
              <p:cNvGrpSpPr/>
              <p:nvPr userDrawn="1"/>
            </p:nvGrpSpPr>
            <p:grpSpPr>
              <a:xfrm rot="5400000">
                <a:off x="-254017" y="5940709"/>
                <a:ext cx="152400" cy="122115"/>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5" name="Group 234"/>
              <p:cNvGrpSpPr/>
              <p:nvPr userDrawn="1"/>
            </p:nvGrpSpPr>
            <p:grpSpPr>
              <a:xfrm rot="5400000">
                <a:off x="-254017" y="5467067"/>
                <a:ext cx="152400" cy="122115"/>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4993425"/>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4519783"/>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4046141"/>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3572499"/>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3098857"/>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1" name="Group 240"/>
              <p:cNvGrpSpPr/>
              <p:nvPr userDrawn="1"/>
            </p:nvGrpSpPr>
            <p:grpSpPr>
              <a:xfrm rot="5400000">
                <a:off x="-254017" y="2625215"/>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2" name="Group 241"/>
              <p:cNvGrpSpPr/>
              <p:nvPr userDrawn="1"/>
            </p:nvGrpSpPr>
            <p:grpSpPr>
              <a:xfrm rot="5400000">
                <a:off x="-254017" y="2151573"/>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1677931"/>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997340"/>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5" name="Straight Connector 24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1" name="Group 160"/>
            <p:cNvGrpSpPr/>
            <p:nvPr userDrawn="1"/>
          </p:nvGrpSpPr>
          <p:grpSpPr>
            <a:xfrm>
              <a:off x="9166483" y="454007"/>
              <a:ext cx="122115" cy="5945205"/>
              <a:chOff x="-238875" y="454007"/>
              <a:chExt cx="122115" cy="5945205"/>
            </a:xfrm>
          </p:grpSpPr>
          <p:cxnSp>
            <p:nvCxnSpPr>
              <p:cNvPr id="198" name="Straight Connector 19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9" name="Group 198"/>
              <p:cNvGrpSpPr/>
              <p:nvPr userDrawn="1"/>
            </p:nvGrpSpPr>
            <p:grpSpPr>
              <a:xfrm rot="5400000">
                <a:off x="-254017" y="5940709"/>
                <a:ext cx="152400" cy="122115"/>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userDrawn="1"/>
            </p:nvGrpSpPr>
            <p:grpSpPr>
              <a:xfrm rot="5400000">
                <a:off x="-254017" y="5467067"/>
                <a:ext cx="152400" cy="122115"/>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4993425"/>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4519783"/>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4046141"/>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3572499"/>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3098857"/>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6" name="Group 205"/>
              <p:cNvGrpSpPr/>
              <p:nvPr userDrawn="1"/>
            </p:nvGrpSpPr>
            <p:grpSpPr>
              <a:xfrm rot="5400000">
                <a:off x="-254017" y="2625215"/>
                <a:ext cx="152400" cy="122115"/>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7" name="Group 206"/>
              <p:cNvGrpSpPr/>
              <p:nvPr userDrawn="1"/>
            </p:nvGrpSpPr>
            <p:grpSpPr>
              <a:xfrm rot="5400000">
                <a:off x="-254017" y="2151573"/>
                <a:ext cx="152400" cy="122115"/>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1677931"/>
                <a:ext cx="152400" cy="122115"/>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997340"/>
                <a:ext cx="152400" cy="122115"/>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0" name="Straight Connector 20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userDrawn="1"/>
          </p:nvGrpSpPr>
          <p:grpSpPr>
            <a:xfrm>
              <a:off x="457731" y="-141165"/>
              <a:ext cx="8226688" cy="122115"/>
              <a:chOff x="457731" y="6582508"/>
              <a:chExt cx="8226688" cy="486507"/>
            </a:xfrm>
          </p:grpSpPr>
          <p:cxnSp>
            <p:nvCxnSpPr>
              <p:cNvPr id="163" name="Straight Connector 16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5" name="Group 164"/>
              <p:cNvGrpSpPr/>
              <p:nvPr userDrawn="1"/>
            </p:nvGrpSpPr>
            <p:grpSpPr>
              <a:xfrm>
                <a:off x="7986158" y="6582508"/>
                <a:ext cx="152400" cy="486507"/>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7287901" y="6582508"/>
                <a:ext cx="152400" cy="486507"/>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6589644"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5891387"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5193130"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4494873"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userDrawn="1"/>
            </p:nvGrpSpPr>
            <p:grpSpPr>
              <a:xfrm>
                <a:off x="3796616"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3098359" y="6582508"/>
                <a:ext cx="152400" cy="486507"/>
                <a:chOff x="7983415" y="6582508"/>
                <a:chExt cx="152400" cy="486507"/>
              </a:xfrm>
            </p:grpSpPr>
            <p:cxnSp>
              <p:nvCxnSpPr>
                <p:cNvPr id="182" name="Straight Connector 1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2400102" y="6582508"/>
                <a:ext cx="152400" cy="486507"/>
                <a:chOff x="7983415" y="6582508"/>
                <a:chExt cx="152400" cy="486507"/>
              </a:xfrm>
            </p:grpSpPr>
            <p:cxnSp>
              <p:nvCxnSpPr>
                <p:cNvPr id="180" name="Straight Connector 1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1701845" y="6582508"/>
                <a:ext cx="152400" cy="486507"/>
                <a:chOff x="7983415" y="6582508"/>
                <a:chExt cx="152400" cy="486507"/>
              </a:xfrm>
            </p:grpSpPr>
            <p:cxnSp>
              <p:nvCxnSpPr>
                <p:cNvPr id="178" name="Straight Connector 1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1003588" y="6582508"/>
                <a:ext cx="152400" cy="486507"/>
                <a:chOff x="7983415" y="6582508"/>
                <a:chExt cx="152400" cy="486507"/>
              </a:xfrm>
            </p:grpSpPr>
            <p:cxnSp>
              <p:nvCxnSpPr>
                <p:cNvPr id="176" name="Straight Connector 1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1" name="Freeform 7"/>
          <p:cNvSpPr>
            <a:spLocks noChangeAspect="1" noEditPoints="1"/>
          </p:cNvSpPr>
          <p:nvPr userDrawn="1"/>
        </p:nvSpPr>
        <p:spPr bwMode="white">
          <a:xfrm>
            <a:off x="0" y="2"/>
            <a:ext cx="12192000" cy="6857665"/>
          </a:xfrm>
          <a:custGeom>
            <a:avLst/>
            <a:gdLst>
              <a:gd name="T0" fmla="*/ 0 w 6803"/>
              <a:gd name="T1" fmla="*/ 0 h 5102"/>
              <a:gd name="T2" fmla="*/ 0 w 6803"/>
              <a:gd name="T3" fmla="*/ 5102 h 5102"/>
              <a:gd name="T4" fmla="*/ 6803 w 6803"/>
              <a:gd name="T5" fmla="*/ 5102 h 5102"/>
              <a:gd name="T6" fmla="*/ 6803 w 6803"/>
              <a:gd name="T7" fmla="*/ 0 h 5102"/>
              <a:gd name="T8" fmla="*/ 0 w 6803"/>
              <a:gd name="T9" fmla="*/ 0 h 5102"/>
              <a:gd name="T10" fmla="*/ 6751 w 6803"/>
              <a:gd name="T11" fmla="*/ 5048 h 5102"/>
              <a:gd name="T12" fmla="*/ 52 w 6803"/>
              <a:gd name="T13" fmla="*/ 5048 h 5102"/>
              <a:gd name="T14" fmla="*/ 52 w 6803"/>
              <a:gd name="T15" fmla="*/ 54 h 5102"/>
              <a:gd name="T16" fmla="*/ 6751 w 6803"/>
              <a:gd name="T17" fmla="*/ 54 h 5102"/>
              <a:gd name="T18" fmla="*/ 6751 w 6803"/>
              <a:gd name="T19" fmla="*/ 5048 h 5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400"/>
            <a:endParaRPr lang="en-US" sz="1800" dirty="0">
              <a:solidFill>
                <a:srgbClr val="2D2D2A"/>
              </a:solidFill>
            </a:endParaRPr>
          </a:p>
        </p:txBody>
      </p:sp>
      <p:sp>
        <p:nvSpPr>
          <p:cNvPr id="156" name="Content Placeholder 2"/>
          <p:cNvSpPr>
            <a:spLocks noGrp="1"/>
          </p:cNvSpPr>
          <p:nvPr>
            <p:ph idx="12"/>
          </p:nvPr>
        </p:nvSpPr>
        <p:spPr>
          <a:xfrm>
            <a:off x="8058383" y="457201"/>
            <a:ext cx="3520837" cy="5942011"/>
          </a:xfrm>
        </p:spPr>
        <p:txBody>
          <a:bodyPr/>
          <a:lstStyle>
            <a:lvl1pPr>
              <a:lnSpc>
                <a:spcPct val="110000"/>
              </a:lnSpc>
              <a:spcAft>
                <a:spcPts val="600"/>
              </a:spcAft>
              <a:defRPr sz="1300">
                <a:solidFill>
                  <a:schemeClr val="tx1">
                    <a:lumMod val="75000"/>
                    <a:lumOff val="25000"/>
                  </a:schemeClr>
                </a:solidFill>
              </a:defRPr>
            </a:lvl1pPr>
            <a:lvl2pPr marL="174625" indent="-174625">
              <a:spcBef>
                <a:spcPts val="3600"/>
              </a:spcBef>
              <a:spcAft>
                <a:spcPts val="0"/>
              </a:spcAft>
              <a:buFont typeface="Calibri" panose="020F0502020204030204" pitchFamily="34" charset="0"/>
              <a:buChar char="–"/>
              <a:defRPr sz="1600">
                <a:solidFill>
                  <a:schemeClr val="tx1">
                    <a:lumMod val="75000"/>
                    <a:lumOff val="25000"/>
                  </a:schemeClr>
                </a:solidFill>
                <a:latin typeface="+mj-lt"/>
              </a:defRPr>
            </a:lvl2pPr>
            <a:lvl3pPr marL="174625" indent="-174625">
              <a:lnSpc>
                <a:spcPct val="85000"/>
              </a:lnSpc>
              <a:defRPr lang="en-US" sz="1100" kern="1200" dirty="0">
                <a:solidFill>
                  <a:schemeClr val="tx1">
                    <a:lumMod val="75000"/>
                    <a:lumOff val="25000"/>
                  </a:schemeClr>
                </a:solidFill>
                <a:latin typeface="+mj-lt"/>
                <a:ea typeface="+mn-ea"/>
                <a:cs typeface="+mn-cs"/>
              </a:defRPr>
            </a:lvl3pPr>
            <a:lvl4pPr marL="174625" indent="-174625">
              <a:defRPr/>
            </a:lvl4pPr>
            <a:lvl5pPr marL="174625" indent="-174625">
              <a:defRPr/>
            </a:lvl5pPr>
          </a:lstStyle>
          <a:p>
            <a:pPr lvl="0"/>
            <a:r>
              <a:rPr lang="en-US" dirty="0"/>
              <a:t>Click to edit Master text styles</a:t>
            </a:r>
          </a:p>
          <a:p>
            <a:pPr lvl="1"/>
            <a:r>
              <a:rPr lang="en-US" dirty="0"/>
              <a:t>Second level</a:t>
            </a:r>
          </a:p>
          <a:p>
            <a:pPr marL="174625" lvl="2" indent="-174625" algn="l" defTabSz="914400" rtl="0" eaLnBrk="1" latinLnBrk="0" hangingPunct="1">
              <a:spcBef>
                <a:spcPts val="600"/>
              </a:spcBef>
              <a:spcAft>
                <a:spcPts val="600"/>
              </a:spcAft>
              <a:buFont typeface="Calibri" panose="020F0502020204030204" pitchFamily="34" charset="0"/>
              <a:buChar char="​"/>
            </a:pPr>
            <a:r>
              <a:rPr lang="en-US" dirty="0"/>
              <a:t>Third level</a:t>
            </a:r>
          </a:p>
          <a:p>
            <a:pPr marL="174625" lvl="2" indent="-174625" algn="l" defTabSz="914400" rtl="0" eaLnBrk="1" latinLnBrk="0" hangingPunct="1">
              <a:lnSpc>
                <a:spcPct val="120000"/>
              </a:lnSpc>
              <a:spcBef>
                <a:spcPts val="600"/>
              </a:spcBef>
              <a:spcAft>
                <a:spcPts val="600"/>
              </a:spcAft>
              <a:buFont typeface="Calibri" panose="020F0502020204030204" pitchFamily="34" charset="0"/>
              <a:buChar char="​"/>
            </a:pPr>
            <a:r>
              <a:rPr lang="en-US" dirty="0"/>
              <a:t>Fourth level</a:t>
            </a:r>
          </a:p>
          <a:p>
            <a:pPr marL="174625" lvl="2" indent="-174625" algn="l" defTabSz="914400" rtl="0" eaLnBrk="1" latinLnBrk="0" hangingPunct="1">
              <a:lnSpc>
                <a:spcPct val="120000"/>
              </a:lnSpc>
              <a:spcBef>
                <a:spcPts val="600"/>
              </a:spcBef>
              <a:spcAft>
                <a:spcPts val="600"/>
              </a:spcAft>
              <a:buFont typeface="Calibri" panose="020F0502020204030204" pitchFamily="34" charset="0"/>
              <a:buChar char="​"/>
            </a:pPr>
            <a:r>
              <a:rPr lang="en-US" dirty="0"/>
              <a:t>Fifth level</a:t>
            </a:r>
          </a:p>
        </p:txBody>
      </p:sp>
      <p:sp>
        <p:nvSpPr>
          <p:cNvPr id="157" name="TextBox 156"/>
          <p:cNvSpPr txBox="1"/>
          <p:nvPr userDrawn="1"/>
        </p:nvSpPr>
        <p:spPr>
          <a:xfrm>
            <a:off x="10851412" y="6567051"/>
            <a:ext cx="727816" cy="123111"/>
          </a:xfrm>
          <a:prstGeom prst="rect">
            <a:avLst/>
          </a:prstGeom>
          <a:noFill/>
        </p:spPr>
        <p:txBody>
          <a:bodyPr wrap="square" lIns="0" tIns="0" rIns="0" bIns="0" rtlCol="0">
            <a:spAutoFit/>
          </a:bodyPr>
          <a:lstStyle/>
          <a:p>
            <a:pPr algn="r" defTabSz="914400"/>
            <a:fld id="{567A4CEE-210B-4A43-8E57-98E37E0AC15F}" type="slidenum">
              <a:rPr lang="en-US" sz="800" smtClean="0">
                <a:solidFill>
                  <a:srgbClr val="2D2D2A">
                    <a:lumMod val="50000"/>
                    <a:lumOff val="50000"/>
                  </a:srgbClr>
                </a:solidFill>
                <a:latin typeface="Arial"/>
              </a:rPr>
              <a:pPr algn="r" defTabSz="914400"/>
              <a:t>‹nº›</a:t>
            </a:fld>
            <a:endParaRPr lang="en-US" sz="800" dirty="0">
              <a:solidFill>
                <a:srgbClr val="2D2D2A">
                  <a:lumMod val="50000"/>
                  <a:lumOff val="50000"/>
                </a:srgbClr>
              </a:solidFill>
              <a:latin typeface="Arial"/>
            </a:endParaRPr>
          </a:p>
        </p:txBody>
      </p:sp>
      <p:sp>
        <p:nvSpPr>
          <p:cNvPr id="303" name="Rectangle 302"/>
          <p:cNvSpPr/>
          <p:nvPr userDrawn="1"/>
        </p:nvSpPr>
        <p:spPr>
          <a:xfrm>
            <a:off x="9384771" y="6567050"/>
            <a:ext cx="1466640" cy="123111"/>
          </a:xfrm>
          <a:prstGeom prst="rect">
            <a:avLst/>
          </a:prstGeom>
          <a:noFill/>
        </p:spPr>
        <p:txBody>
          <a:bodyPr wrap="square" lIns="0" tIns="0" rIns="0" bIns="0" rtlCol="0">
            <a:spAutoFit/>
          </a:bodyPr>
          <a:lstStyle/>
          <a:p>
            <a:pPr algn="r" defTabSz="914400"/>
            <a:r>
              <a:rPr lang="en-US" sz="800" dirty="0">
                <a:solidFill>
                  <a:srgbClr val="2D2D2A">
                    <a:lumMod val="50000"/>
                    <a:lumOff val="50000"/>
                  </a:srgbClr>
                </a:solidFill>
                <a:latin typeface="Arial"/>
              </a:rPr>
              <a:t>© Duarte, Inc. 2014</a:t>
            </a:r>
          </a:p>
        </p:txBody>
      </p:sp>
      <p:sp>
        <p:nvSpPr>
          <p:cNvPr id="310" name="Content Placeholder 2"/>
          <p:cNvSpPr>
            <a:spLocks noGrp="1"/>
          </p:cNvSpPr>
          <p:nvPr>
            <p:ph idx="15"/>
          </p:nvPr>
        </p:nvSpPr>
        <p:spPr>
          <a:xfrm>
            <a:off x="610310" y="457201"/>
            <a:ext cx="3520837" cy="5942011"/>
          </a:xfrm>
        </p:spPr>
        <p:txBody>
          <a:bodyPr/>
          <a:lstStyle>
            <a:lvl1pPr>
              <a:lnSpc>
                <a:spcPct val="110000"/>
              </a:lnSpc>
              <a:spcAft>
                <a:spcPts val="600"/>
              </a:spcAft>
              <a:defRPr sz="1300">
                <a:solidFill>
                  <a:schemeClr val="tx1">
                    <a:lumMod val="75000"/>
                    <a:lumOff val="25000"/>
                  </a:schemeClr>
                </a:solidFill>
              </a:defRPr>
            </a:lvl1pPr>
            <a:lvl2pPr marL="174625" indent="-174625">
              <a:spcBef>
                <a:spcPts val="3600"/>
              </a:spcBef>
              <a:spcAft>
                <a:spcPts val="0"/>
              </a:spcAft>
              <a:buFont typeface="Calibri" panose="020F0502020204030204" pitchFamily="34" charset="0"/>
              <a:buChar char="–"/>
              <a:defRPr sz="1600">
                <a:solidFill>
                  <a:schemeClr val="tx1">
                    <a:lumMod val="75000"/>
                    <a:lumOff val="25000"/>
                  </a:schemeClr>
                </a:solidFill>
                <a:latin typeface="+mj-lt"/>
              </a:defRPr>
            </a:lvl2pPr>
            <a:lvl3pPr marL="174625" indent="-174625">
              <a:lnSpc>
                <a:spcPct val="85000"/>
              </a:lnSpc>
              <a:defRPr lang="en-US" sz="1100" kern="1200" dirty="0">
                <a:solidFill>
                  <a:schemeClr val="tx1">
                    <a:lumMod val="75000"/>
                    <a:lumOff val="25000"/>
                  </a:schemeClr>
                </a:solidFill>
                <a:latin typeface="+mj-lt"/>
                <a:ea typeface="+mn-ea"/>
                <a:cs typeface="+mn-cs"/>
              </a:defRPr>
            </a:lvl3pPr>
            <a:lvl4pPr marL="174625" indent="-174625">
              <a:defRPr/>
            </a:lvl4pPr>
            <a:lvl5pPr marL="174625" indent="-174625">
              <a:defRPr/>
            </a:lvl5pPr>
          </a:lstStyle>
          <a:p>
            <a:pPr lvl="0"/>
            <a:r>
              <a:rPr lang="en-US" dirty="0"/>
              <a:t>Click to edit Master text styles</a:t>
            </a:r>
          </a:p>
          <a:p>
            <a:pPr lvl="1"/>
            <a:r>
              <a:rPr lang="en-US" dirty="0"/>
              <a:t>Second level</a:t>
            </a:r>
          </a:p>
          <a:p>
            <a:pPr marL="174625" lvl="2" indent="-174625" algn="l" defTabSz="914400" rtl="0" eaLnBrk="1" latinLnBrk="0" hangingPunct="1">
              <a:spcBef>
                <a:spcPts val="600"/>
              </a:spcBef>
              <a:spcAft>
                <a:spcPts val="600"/>
              </a:spcAft>
              <a:buFont typeface="Calibri" panose="020F0502020204030204" pitchFamily="34" charset="0"/>
              <a:buChar char="​"/>
            </a:pPr>
            <a:r>
              <a:rPr lang="en-US" dirty="0"/>
              <a:t>Third level</a:t>
            </a:r>
          </a:p>
          <a:p>
            <a:pPr marL="174625" lvl="2" indent="-174625" algn="l" defTabSz="914400" rtl="0" eaLnBrk="1" latinLnBrk="0" hangingPunct="1">
              <a:lnSpc>
                <a:spcPct val="120000"/>
              </a:lnSpc>
              <a:spcBef>
                <a:spcPts val="600"/>
              </a:spcBef>
              <a:spcAft>
                <a:spcPts val="600"/>
              </a:spcAft>
              <a:buFont typeface="Calibri" panose="020F0502020204030204" pitchFamily="34" charset="0"/>
              <a:buChar char="​"/>
            </a:pPr>
            <a:r>
              <a:rPr lang="en-US" dirty="0"/>
              <a:t>Fourth level</a:t>
            </a:r>
          </a:p>
          <a:p>
            <a:pPr marL="174625" lvl="2" indent="-174625" algn="l" defTabSz="914400" rtl="0" eaLnBrk="1" latinLnBrk="0" hangingPunct="1">
              <a:lnSpc>
                <a:spcPct val="120000"/>
              </a:lnSpc>
              <a:spcBef>
                <a:spcPts val="600"/>
              </a:spcBef>
              <a:spcAft>
                <a:spcPts val="600"/>
              </a:spcAft>
              <a:buFont typeface="Calibri" panose="020F0502020204030204" pitchFamily="34" charset="0"/>
              <a:buChar char="​"/>
            </a:pPr>
            <a:r>
              <a:rPr lang="en-US" dirty="0"/>
              <a:t>Fifth level</a:t>
            </a:r>
          </a:p>
        </p:txBody>
      </p:sp>
      <p:sp>
        <p:nvSpPr>
          <p:cNvPr id="311" name="Content Placeholder 2"/>
          <p:cNvSpPr>
            <a:spLocks noGrp="1"/>
          </p:cNvSpPr>
          <p:nvPr>
            <p:ph idx="14"/>
          </p:nvPr>
        </p:nvSpPr>
        <p:spPr>
          <a:xfrm>
            <a:off x="4342224" y="457201"/>
            <a:ext cx="3520837" cy="5942011"/>
          </a:xfrm>
        </p:spPr>
        <p:txBody>
          <a:bodyPr/>
          <a:lstStyle>
            <a:lvl1pPr>
              <a:lnSpc>
                <a:spcPct val="110000"/>
              </a:lnSpc>
              <a:spcAft>
                <a:spcPts val="600"/>
              </a:spcAft>
              <a:defRPr sz="1300">
                <a:solidFill>
                  <a:schemeClr val="tx1">
                    <a:lumMod val="75000"/>
                    <a:lumOff val="25000"/>
                  </a:schemeClr>
                </a:solidFill>
              </a:defRPr>
            </a:lvl1pPr>
            <a:lvl2pPr marL="174625" indent="-174625">
              <a:spcBef>
                <a:spcPts val="3600"/>
              </a:spcBef>
              <a:spcAft>
                <a:spcPts val="0"/>
              </a:spcAft>
              <a:buFont typeface="Calibri" panose="020F0502020204030204" pitchFamily="34" charset="0"/>
              <a:buChar char="–"/>
              <a:defRPr sz="1600">
                <a:solidFill>
                  <a:schemeClr val="tx1">
                    <a:lumMod val="75000"/>
                    <a:lumOff val="25000"/>
                  </a:schemeClr>
                </a:solidFill>
                <a:latin typeface="+mj-lt"/>
              </a:defRPr>
            </a:lvl2pPr>
            <a:lvl3pPr marL="174625" indent="-174625">
              <a:lnSpc>
                <a:spcPct val="85000"/>
              </a:lnSpc>
              <a:defRPr lang="en-US" sz="1100" kern="1200" dirty="0">
                <a:solidFill>
                  <a:schemeClr val="tx1">
                    <a:lumMod val="75000"/>
                    <a:lumOff val="25000"/>
                  </a:schemeClr>
                </a:solidFill>
                <a:latin typeface="+mj-lt"/>
                <a:ea typeface="+mn-ea"/>
                <a:cs typeface="+mn-cs"/>
              </a:defRPr>
            </a:lvl3pPr>
            <a:lvl4pPr marL="174625" indent="-174625">
              <a:defRPr/>
            </a:lvl4pPr>
            <a:lvl5pPr marL="174625" indent="-174625">
              <a:defRPr/>
            </a:lvl5pPr>
          </a:lstStyle>
          <a:p>
            <a:pPr lvl="0"/>
            <a:r>
              <a:rPr lang="en-US" dirty="0"/>
              <a:t>Click to edit Master text styles</a:t>
            </a:r>
          </a:p>
          <a:p>
            <a:pPr lvl="1"/>
            <a:r>
              <a:rPr lang="en-US" dirty="0"/>
              <a:t>Second level</a:t>
            </a:r>
          </a:p>
          <a:p>
            <a:pPr marL="174625" lvl="2" indent="-174625" algn="l" defTabSz="914400" rtl="0" eaLnBrk="1" latinLnBrk="0" hangingPunct="1">
              <a:spcBef>
                <a:spcPts val="600"/>
              </a:spcBef>
              <a:spcAft>
                <a:spcPts val="600"/>
              </a:spcAft>
              <a:buFont typeface="Calibri" panose="020F0502020204030204" pitchFamily="34" charset="0"/>
              <a:buChar char="​"/>
            </a:pPr>
            <a:r>
              <a:rPr lang="en-US" dirty="0"/>
              <a:t>Third level</a:t>
            </a:r>
          </a:p>
          <a:p>
            <a:pPr marL="174625" lvl="2" indent="-174625" algn="l" defTabSz="914400" rtl="0" eaLnBrk="1" latinLnBrk="0" hangingPunct="1">
              <a:lnSpc>
                <a:spcPct val="120000"/>
              </a:lnSpc>
              <a:spcBef>
                <a:spcPts val="600"/>
              </a:spcBef>
              <a:spcAft>
                <a:spcPts val="600"/>
              </a:spcAft>
              <a:buFont typeface="Calibri" panose="020F0502020204030204" pitchFamily="34" charset="0"/>
              <a:buChar char="​"/>
            </a:pPr>
            <a:r>
              <a:rPr lang="en-US" dirty="0"/>
              <a:t>Fourth level</a:t>
            </a:r>
          </a:p>
          <a:p>
            <a:pPr marL="174625" lvl="2" indent="-174625" algn="l" defTabSz="914400" rtl="0" eaLnBrk="1" latinLnBrk="0" hangingPunct="1">
              <a:lnSpc>
                <a:spcPct val="120000"/>
              </a:lnSpc>
              <a:spcBef>
                <a:spcPts val="600"/>
              </a:spcBef>
              <a:spcAft>
                <a:spcPts val="600"/>
              </a:spcAft>
              <a:buFont typeface="Calibri" panose="020F0502020204030204" pitchFamily="34" charset="0"/>
              <a:buChar char="​"/>
            </a:pPr>
            <a:r>
              <a:rPr lang="en-US" dirty="0"/>
              <a:t>Fifth level</a:t>
            </a:r>
          </a:p>
        </p:txBody>
      </p:sp>
      <p:sp>
        <p:nvSpPr>
          <p:cNvPr id="155" name="Text Placeholder 6"/>
          <p:cNvSpPr>
            <a:spLocks noGrp="1"/>
          </p:cNvSpPr>
          <p:nvPr>
            <p:ph type="body" sz="quarter" idx="16"/>
          </p:nvPr>
        </p:nvSpPr>
        <p:spPr>
          <a:xfrm>
            <a:off x="611717" y="6399212"/>
            <a:ext cx="7251344" cy="458788"/>
          </a:xfrm>
        </p:spPr>
        <p:txBody>
          <a:bodyPr vert="horz" lIns="0" tIns="0" rIns="0" bIns="0" rtlCol="0" anchor="ctr">
            <a:noAutofit/>
          </a:bodyPr>
          <a:lstStyle>
            <a:lvl1pPr>
              <a:defRPr lang="en-US" sz="800" i="0" kern="1200" dirty="0" smtClean="0">
                <a:solidFill>
                  <a:schemeClr val="tx1">
                    <a:lumMod val="50000"/>
                    <a:lumOff val="50000"/>
                  </a:schemeClr>
                </a:solidFill>
                <a:latin typeface="+mj-lt"/>
                <a:ea typeface="+mn-ea"/>
                <a:cs typeface="+mn-cs"/>
              </a:defRPr>
            </a:lvl1pPr>
          </a:lstStyle>
          <a:p>
            <a:pPr marL="0" lvl="0" indent="0" algn="l" defTabSz="914400" rtl="0" eaLnBrk="1" latinLnBrk="0" hangingPunct="1">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369085101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0309" y="454007"/>
            <a:ext cx="10968919" cy="3255751"/>
          </a:xfrm>
        </p:spPr>
        <p:txBody>
          <a:bodyPr>
            <a:noAutofit/>
          </a:bodyPr>
          <a:lstStyle>
            <a:lvl1pPr>
              <a:lnSpc>
                <a:spcPct val="90000"/>
              </a:lnSpc>
              <a:spcAft>
                <a:spcPts val="600"/>
              </a:spcAft>
              <a:defRPr sz="6600" cap="none" baseline="0">
                <a:solidFill>
                  <a:schemeClr val="bg1"/>
                </a:solidFill>
                <a:latin typeface="+mj-lt"/>
              </a:defRPr>
            </a:lvl1pPr>
          </a:lstStyle>
          <a:p>
            <a:r>
              <a:rPr lang="en-US" dirty="0"/>
              <a:t>Click to edit Master title style</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8" name="Freeform 7"/>
          <p:cNvSpPr>
            <a:spLocks noChangeAspect="1" noEditPoints="1"/>
          </p:cNvSpPr>
          <p:nvPr userDrawn="1"/>
        </p:nvSpPr>
        <p:spPr bwMode="white">
          <a:xfrm>
            <a:off x="0" y="2"/>
            <a:ext cx="12192000" cy="6857665"/>
          </a:xfrm>
          <a:custGeom>
            <a:avLst/>
            <a:gdLst>
              <a:gd name="T0" fmla="*/ 0 w 6803"/>
              <a:gd name="T1" fmla="*/ 0 h 5102"/>
              <a:gd name="T2" fmla="*/ 0 w 6803"/>
              <a:gd name="T3" fmla="*/ 5102 h 5102"/>
              <a:gd name="T4" fmla="*/ 6803 w 6803"/>
              <a:gd name="T5" fmla="*/ 5102 h 5102"/>
              <a:gd name="T6" fmla="*/ 6803 w 6803"/>
              <a:gd name="T7" fmla="*/ 0 h 5102"/>
              <a:gd name="T8" fmla="*/ 0 w 6803"/>
              <a:gd name="T9" fmla="*/ 0 h 5102"/>
              <a:gd name="T10" fmla="*/ 6751 w 6803"/>
              <a:gd name="T11" fmla="*/ 5048 h 5102"/>
              <a:gd name="T12" fmla="*/ 52 w 6803"/>
              <a:gd name="T13" fmla="*/ 5048 h 5102"/>
              <a:gd name="T14" fmla="*/ 52 w 6803"/>
              <a:gd name="T15" fmla="*/ 54 h 5102"/>
              <a:gd name="T16" fmla="*/ 6751 w 6803"/>
              <a:gd name="T17" fmla="*/ 54 h 5102"/>
              <a:gd name="T18" fmla="*/ 6751 w 6803"/>
              <a:gd name="T19" fmla="*/ 5048 h 5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400"/>
            <a:endParaRPr lang="en-US" sz="1800" dirty="0">
              <a:solidFill>
                <a:srgbClr val="2D2D2A"/>
              </a:solidFill>
            </a:endParaRPr>
          </a:p>
        </p:txBody>
      </p:sp>
      <p:sp>
        <p:nvSpPr>
          <p:cNvPr id="150" name="TextBox 149"/>
          <p:cNvSpPr txBox="1"/>
          <p:nvPr userDrawn="1"/>
        </p:nvSpPr>
        <p:spPr>
          <a:xfrm>
            <a:off x="10851412" y="6567051"/>
            <a:ext cx="727816" cy="123111"/>
          </a:xfrm>
          <a:prstGeom prst="rect">
            <a:avLst/>
          </a:prstGeom>
          <a:noFill/>
        </p:spPr>
        <p:txBody>
          <a:bodyPr wrap="square" lIns="0" tIns="0" rIns="0" bIns="0" rtlCol="0">
            <a:spAutoFit/>
          </a:bodyPr>
          <a:lstStyle/>
          <a:p>
            <a:pPr algn="r" defTabSz="914400"/>
            <a:fld id="{567A4CEE-210B-4A43-8E57-98E37E0AC15F}" type="slidenum">
              <a:rPr lang="en-US" sz="800" smtClean="0">
                <a:solidFill>
                  <a:prstClr val="white"/>
                </a:solidFill>
                <a:latin typeface="Arial"/>
              </a:rPr>
              <a:pPr algn="r" defTabSz="914400"/>
              <a:t>‹nº›</a:t>
            </a:fld>
            <a:endParaRPr lang="en-US" sz="800" dirty="0">
              <a:solidFill>
                <a:prstClr val="white"/>
              </a:solidFill>
              <a:latin typeface="Arial"/>
            </a:endParaRPr>
          </a:p>
        </p:txBody>
      </p:sp>
      <p:sp>
        <p:nvSpPr>
          <p:cNvPr id="154" name="Rectangle 153"/>
          <p:cNvSpPr/>
          <p:nvPr userDrawn="1"/>
        </p:nvSpPr>
        <p:spPr>
          <a:xfrm>
            <a:off x="9384771" y="6567050"/>
            <a:ext cx="1466640" cy="123111"/>
          </a:xfrm>
          <a:prstGeom prst="rect">
            <a:avLst/>
          </a:prstGeom>
          <a:noFill/>
        </p:spPr>
        <p:txBody>
          <a:bodyPr wrap="square" lIns="0" tIns="0" rIns="0" bIns="0" rtlCol="0">
            <a:spAutoFit/>
          </a:bodyPr>
          <a:lstStyle/>
          <a:p>
            <a:pPr algn="r" defTabSz="914400"/>
            <a:r>
              <a:rPr lang="en-US" sz="800" dirty="0">
                <a:solidFill>
                  <a:prstClr val="white"/>
                </a:solidFill>
                <a:latin typeface="Arial"/>
              </a:rPr>
              <a:t>© Duarte, Inc. 2014</a:t>
            </a:r>
          </a:p>
        </p:txBody>
      </p:sp>
      <p:cxnSp>
        <p:nvCxnSpPr>
          <p:cNvPr id="153" name="Straight Connector 152"/>
          <p:cNvCxnSpPr/>
          <p:nvPr userDrawn="1"/>
        </p:nvCxnSpPr>
        <p:spPr>
          <a:xfrm flipH="1">
            <a:off x="610310" y="4030998"/>
            <a:ext cx="109689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4"/>
          </p:nvPr>
        </p:nvSpPr>
        <p:spPr>
          <a:xfrm>
            <a:off x="611717" y="4320518"/>
            <a:ext cx="7251344" cy="2087240"/>
          </a:xfrm>
        </p:spPr>
        <p:txBody>
          <a:bodyPr>
            <a:noAutofit/>
          </a:bodyPr>
          <a:lstStyle>
            <a:lvl1pPr marL="171450" indent="-171450">
              <a:lnSpc>
                <a:spcPct val="110000"/>
              </a:lnSpc>
              <a:spcBef>
                <a:spcPts val="1000"/>
              </a:spcBef>
              <a:spcAft>
                <a:spcPts val="0"/>
              </a:spcAft>
              <a:buClr>
                <a:schemeClr val="bg1"/>
              </a:buClr>
              <a:buFontTx/>
              <a:buChar char="+"/>
              <a:defRPr sz="1600" i="1">
                <a:solidFill>
                  <a:schemeClr val="bg1"/>
                </a:solidFill>
                <a:latin typeface="+mn-lt"/>
              </a:defRPr>
            </a:lvl1pPr>
            <a:lvl2pPr marL="171450" indent="-171450">
              <a:lnSpc>
                <a:spcPct val="110000"/>
              </a:lnSpc>
              <a:spcBef>
                <a:spcPts val="1000"/>
              </a:spcBef>
              <a:spcAft>
                <a:spcPts val="0"/>
              </a:spcAft>
              <a:buClr>
                <a:schemeClr val="bg1"/>
              </a:buClr>
              <a:buFontTx/>
              <a:buChar char="+"/>
              <a:defRPr sz="1600" i="1">
                <a:solidFill>
                  <a:schemeClr val="bg1"/>
                </a:solidFill>
                <a:latin typeface="+mn-lt"/>
              </a:defRPr>
            </a:lvl2pPr>
            <a:lvl3pPr marL="171450" indent="-171450">
              <a:lnSpc>
                <a:spcPct val="110000"/>
              </a:lnSpc>
              <a:spcBef>
                <a:spcPts val="1000"/>
              </a:spcBef>
              <a:spcAft>
                <a:spcPts val="0"/>
              </a:spcAft>
              <a:buClr>
                <a:schemeClr val="bg1"/>
              </a:buClr>
              <a:buFontTx/>
              <a:buChar char="+"/>
              <a:defRPr sz="1600" i="1">
                <a:solidFill>
                  <a:schemeClr val="bg1"/>
                </a:solidFill>
                <a:latin typeface="+mn-lt"/>
              </a:defRPr>
            </a:lvl3pPr>
            <a:lvl4pPr marL="171450" indent="-171450">
              <a:lnSpc>
                <a:spcPct val="110000"/>
              </a:lnSpc>
              <a:spcBef>
                <a:spcPts val="1000"/>
              </a:spcBef>
              <a:spcAft>
                <a:spcPts val="0"/>
              </a:spcAft>
              <a:buClr>
                <a:schemeClr val="bg1"/>
              </a:buClr>
              <a:buFontTx/>
              <a:buChar char="+"/>
              <a:defRPr sz="1600" i="1">
                <a:solidFill>
                  <a:schemeClr val="bg1"/>
                </a:solidFill>
                <a:latin typeface="+mn-lt"/>
              </a:defRPr>
            </a:lvl4pPr>
            <a:lvl5pPr marL="171450" indent="-171450">
              <a:lnSpc>
                <a:spcPct val="110000"/>
              </a:lnSpc>
              <a:spcBef>
                <a:spcPts val="1000"/>
              </a:spcBef>
              <a:spcAft>
                <a:spcPts val="0"/>
              </a:spcAft>
              <a:buClr>
                <a:schemeClr val="bg1"/>
              </a:buClr>
              <a:buFontTx/>
              <a:buChar char="+"/>
              <a:defRPr sz="1600" i="1">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5" hasCustomPrompt="1"/>
          </p:nvPr>
        </p:nvSpPr>
        <p:spPr>
          <a:xfrm>
            <a:off x="8058383" y="4183401"/>
            <a:ext cx="3520845" cy="2215810"/>
          </a:xfrm>
        </p:spPr>
        <p:txBody>
          <a:bodyPr anchor="ctr">
            <a:noAutofit/>
          </a:bodyPr>
          <a:lstStyle>
            <a:lvl1pPr algn="r">
              <a:buFontTx/>
              <a:buNone/>
              <a:defRPr sz="13300" b="1" i="0">
                <a:solidFill>
                  <a:schemeClr val="bg1"/>
                </a:solidFill>
                <a:latin typeface="Arial Narrow" panose="020B0606020202030204" pitchFamily="34" charset="0"/>
              </a:defRPr>
            </a:lvl1pPr>
            <a:lvl2pPr algn="r">
              <a:buFontTx/>
              <a:buNone/>
              <a:defRPr sz="13300">
                <a:solidFill>
                  <a:schemeClr val="bg1"/>
                </a:solidFill>
                <a:latin typeface="Arial Narrow" panose="020B0606020202030204" pitchFamily="34" charset="0"/>
              </a:defRPr>
            </a:lvl2pPr>
            <a:lvl3pPr algn="r">
              <a:buFontTx/>
              <a:buNone/>
              <a:defRPr sz="13300">
                <a:solidFill>
                  <a:schemeClr val="bg1"/>
                </a:solidFill>
                <a:latin typeface="Arial Narrow" panose="020B0606020202030204" pitchFamily="34" charset="0"/>
              </a:defRPr>
            </a:lvl3pPr>
            <a:lvl4pPr algn="r">
              <a:buFontTx/>
              <a:buNone/>
              <a:defRPr sz="13300">
                <a:solidFill>
                  <a:schemeClr val="bg1"/>
                </a:solidFill>
                <a:latin typeface="Arial Narrow" panose="020B0606020202030204" pitchFamily="34" charset="0"/>
              </a:defRPr>
            </a:lvl4pPr>
            <a:lvl5pPr algn="r">
              <a:buFontTx/>
              <a:buNone/>
              <a:defRPr sz="13300">
                <a:solidFill>
                  <a:schemeClr val="bg1"/>
                </a:solidFill>
                <a:latin typeface="Arial Narrow" panose="020B0606020202030204" pitchFamily="34" charset="0"/>
              </a:defRPr>
            </a:lvl5pPr>
          </a:lstStyle>
          <a:p>
            <a:pPr lvl="0"/>
            <a:r>
              <a:rPr lang="en-US" dirty="0"/>
              <a:t>##</a:t>
            </a:r>
          </a:p>
        </p:txBody>
      </p:sp>
    </p:spTree>
    <p:extLst>
      <p:ext uri="{BB962C8B-B14F-4D97-AF65-F5344CB8AC3E}">
        <p14:creationId xmlns:p14="http://schemas.microsoft.com/office/powerpoint/2010/main" val="28687802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section Divid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0309" y="454007"/>
            <a:ext cx="10968919" cy="3255751"/>
          </a:xfrm>
        </p:spPr>
        <p:txBody>
          <a:bodyPr>
            <a:noAutofit/>
          </a:bodyPr>
          <a:lstStyle>
            <a:lvl1pPr marL="685800" indent="-685800">
              <a:lnSpc>
                <a:spcPct val="90000"/>
              </a:lnSpc>
              <a:spcAft>
                <a:spcPts val="600"/>
              </a:spcAft>
              <a:buFont typeface="Georgia" panose="02040502050405020303" pitchFamily="18" charset="0"/>
              <a:buChar char="+"/>
              <a:defRPr sz="5000" i="1" cap="none" spc="-150" baseline="0">
                <a:solidFill>
                  <a:schemeClr val="bg1"/>
                </a:solidFill>
                <a:latin typeface="+mn-lt"/>
              </a:defRPr>
            </a:lvl1pPr>
          </a:lstStyle>
          <a:p>
            <a:r>
              <a:rPr lang="en-US" dirty="0"/>
              <a:t>Click to edit Master title style</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8" name="Freeform 7"/>
          <p:cNvSpPr>
            <a:spLocks noChangeAspect="1" noEditPoints="1"/>
          </p:cNvSpPr>
          <p:nvPr userDrawn="1"/>
        </p:nvSpPr>
        <p:spPr bwMode="white">
          <a:xfrm>
            <a:off x="0" y="2"/>
            <a:ext cx="12192000" cy="6857665"/>
          </a:xfrm>
          <a:custGeom>
            <a:avLst/>
            <a:gdLst>
              <a:gd name="T0" fmla="*/ 0 w 6803"/>
              <a:gd name="T1" fmla="*/ 0 h 5102"/>
              <a:gd name="T2" fmla="*/ 0 w 6803"/>
              <a:gd name="T3" fmla="*/ 5102 h 5102"/>
              <a:gd name="T4" fmla="*/ 6803 w 6803"/>
              <a:gd name="T5" fmla="*/ 5102 h 5102"/>
              <a:gd name="T6" fmla="*/ 6803 w 6803"/>
              <a:gd name="T7" fmla="*/ 0 h 5102"/>
              <a:gd name="T8" fmla="*/ 0 w 6803"/>
              <a:gd name="T9" fmla="*/ 0 h 5102"/>
              <a:gd name="T10" fmla="*/ 6751 w 6803"/>
              <a:gd name="T11" fmla="*/ 5048 h 5102"/>
              <a:gd name="T12" fmla="*/ 52 w 6803"/>
              <a:gd name="T13" fmla="*/ 5048 h 5102"/>
              <a:gd name="T14" fmla="*/ 52 w 6803"/>
              <a:gd name="T15" fmla="*/ 54 h 5102"/>
              <a:gd name="T16" fmla="*/ 6751 w 6803"/>
              <a:gd name="T17" fmla="*/ 54 h 5102"/>
              <a:gd name="T18" fmla="*/ 6751 w 6803"/>
              <a:gd name="T19" fmla="*/ 5048 h 5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400"/>
            <a:endParaRPr lang="en-US" sz="1800" dirty="0">
              <a:solidFill>
                <a:srgbClr val="2D2D2A"/>
              </a:solidFill>
            </a:endParaRPr>
          </a:p>
        </p:txBody>
      </p:sp>
      <p:sp>
        <p:nvSpPr>
          <p:cNvPr id="150" name="TextBox 149"/>
          <p:cNvSpPr txBox="1"/>
          <p:nvPr userDrawn="1"/>
        </p:nvSpPr>
        <p:spPr>
          <a:xfrm>
            <a:off x="10851412" y="6567051"/>
            <a:ext cx="727816" cy="123111"/>
          </a:xfrm>
          <a:prstGeom prst="rect">
            <a:avLst/>
          </a:prstGeom>
          <a:noFill/>
        </p:spPr>
        <p:txBody>
          <a:bodyPr wrap="square" lIns="0" tIns="0" rIns="0" bIns="0" rtlCol="0">
            <a:spAutoFit/>
          </a:bodyPr>
          <a:lstStyle/>
          <a:p>
            <a:pPr algn="r" defTabSz="914400"/>
            <a:fld id="{567A4CEE-210B-4A43-8E57-98E37E0AC15F}" type="slidenum">
              <a:rPr lang="en-US" sz="800" smtClean="0">
                <a:solidFill>
                  <a:prstClr val="white"/>
                </a:solidFill>
                <a:latin typeface="Arial"/>
              </a:rPr>
              <a:pPr algn="r" defTabSz="914400"/>
              <a:t>‹nº›</a:t>
            </a:fld>
            <a:endParaRPr lang="en-US" sz="800" dirty="0">
              <a:solidFill>
                <a:prstClr val="white"/>
              </a:solidFill>
              <a:latin typeface="Arial"/>
            </a:endParaRPr>
          </a:p>
        </p:txBody>
      </p:sp>
      <p:sp>
        <p:nvSpPr>
          <p:cNvPr id="154" name="Rectangle 153"/>
          <p:cNvSpPr/>
          <p:nvPr userDrawn="1"/>
        </p:nvSpPr>
        <p:spPr>
          <a:xfrm>
            <a:off x="9384771" y="6567050"/>
            <a:ext cx="1466640" cy="123111"/>
          </a:xfrm>
          <a:prstGeom prst="rect">
            <a:avLst/>
          </a:prstGeom>
          <a:noFill/>
        </p:spPr>
        <p:txBody>
          <a:bodyPr wrap="square" lIns="0" tIns="0" rIns="0" bIns="0" rtlCol="0">
            <a:spAutoFit/>
          </a:bodyPr>
          <a:lstStyle/>
          <a:p>
            <a:pPr algn="r" defTabSz="914400"/>
            <a:r>
              <a:rPr lang="en-US" sz="800" dirty="0">
                <a:solidFill>
                  <a:prstClr val="white"/>
                </a:solidFill>
                <a:latin typeface="Arial"/>
              </a:rPr>
              <a:t>© Duarte, Inc. 2014</a:t>
            </a:r>
          </a:p>
        </p:txBody>
      </p:sp>
      <p:cxnSp>
        <p:nvCxnSpPr>
          <p:cNvPr id="153" name="Straight Connector 152"/>
          <p:cNvCxnSpPr/>
          <p:nvPr userDrawn="1"/>
        </p:nvCxnSpPr>
        <p:spPr>
          <a:xfrm flipH="1">
            <a:off x="610310" y="4030998"/>
            <a:ext cx="109689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4"/>
          </p:nvPr>
        </p:nvSpPr>
        <p:spPr>
          <a:xfrm>
            <a:off x="611717" y="4320136"/>
            <a:ext cx="7251344" cy="2079076"/>
          </a:xfrm>
        </p:spPr>
        <p:txBody>
          <a:bodyPr>
            <a:noAutofit/>
          </a:bodyPr>
          <a:lstStyle>
            <a:lvl1pPr marL="0" indent="0">
              <a:lnSpc>
                <a:spcPct val="110000"/>
              </a:lnSpc>
              <a:spcAft>
                <a:spcPts val="1000"/>
              </a:spcAft>
              <a:buClr>
                <a:schemeClr val="bg1"/>
              </a:buClr>
              <a:buFont typeface="Arial" panose="020B0604020202020204" pitchFamily="34" charset="0"/>
              <a:buChar char="​"/>
              <a:defRPr sz="1600" i="1">
                <a:solidFill>
                  <a:schemeClr val="bg1"/>
                </a:solidFill>
                <a:latin typeface="+mn-lt"/>
              </a:defRPr>
            </a:lvl1pPr>
            <a:lvl2pPr marL="0" indent="0">
              <a:lnSpc>
                <a:spcPct val="110000"/>
              </a:lnSpc>
              <a:spcAft>
                <a:spcPts val="1000"/>
              </a:spcAft>
              <a:buClr>
                <a:schemeClr val="bg1"/>
              </a:buClr>
              <a:buFont typeface="Arial" panose="020B0604020202020204" pitchFamily="34" charset="0"/>
              <a:buChar char="​"/>
              <a:defRPr sz="1600" i="1">
                <a:solidFill>
                  <a:schemeClr val="bg1"/>
                </a:solidFill>
                <a:latin typeface="+mn-lt"/>
              </a:defRPr>
            </a:lvl2pPr>
            <a:lvl3pPr marL="0" indent="0">
              <a:lnSpc>
                <a:spcPct val="110000"/>
              </a:lnSpc>
              <a:spcAft>
                <a:spcPts val="1000"/>
              </a:spcAft>
              <a:buClr>
                <a:schemeClr val="bg1"/>
              </a:buClr>
              <a:buFont typeface="Arial" panose="020B0604020202020204" pitchFamily="34" charset="0"/>
              <a:buChar char="​"/>
              <a:defRPr sz="1600" i="1">
                <a:solidFill>
                  <a:schemeClr val="bg1"/>
                </a:solidFill>
                <a:latin typeface="+mn-lt"/>
              </a:defRPr>
            </a:lvl3pPr>
            <a:lvl4pPr marL="0" indent="0">
              <a:lnSpc>
                <a:spcPct val="110000"/>
              </a:lnSpc>
              <a:spcAft>
                <a:spcPts val="1000"/>
              </a:spcAft>
              <a:buClr>
                <a:schemeClr val="bg1"/>
              </a:buClr>
              <a:buFont typeface="Arial" panose="020B0604020202020204" pitchFamily="34" charset="0"/>
              <a:buChar char="​"/>
              <a:defRPr sz="1600" i="1">
                <a:solidFill>
                  <a:schemeClr val="bg1"/>
                </a:solidFill>
                <a:latin typeface="+mn-lt"/>
              </a:defRPr>
            </a:lvl4pPr>
            <a:lvl5pPr marL="0" indent="0">
              <a:lnSpc>
                <a:spcPct val="110000"/>
              </a:lnSpc>
              <a:spcAft>
                <a:spcPts val="1000"/>
              </a:spcAft>
              <a:buClr>
                <a:schemeClr val="bg1"/>
              </a:buClr>
              <a:buFont typeface="Arial" panose="020B0604020202020204" pitchFamily="34" charset="0"/>
              <a:buChar char="​"/>
              <a:defRPr sz="1600" i="1">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5" hasCustomPrompt="1"/>
          </p:nvPr>
        </p:nvSpPr>
        <p:spPr>
          <a:xfrm>
            <a:off x="8058383" y="4183401"/>
            <a:ext cx="3520845" cy="2215810"/>
          </a:xfrm>
        </p:spPr>
        <p:txBody>
          <a:bodyPr anchor="ctr">
            <a:noAutofit/>
          </a:bodyPr>
          <a:lstStyle>
            <a:lvl1pPr algn="r">
              <a:buFontTx/>
              <a:buNone/>
              <a:defRPr sz="13300" b="1" i="0">
                <a:solidFill>
                  <a:schemeClr val="bg1"/>
                </a:solidFill>
                <a:latin typeface="Arial Narrow" panose="020B0606020202030204" pitchFamily="34" charset="0"/>
              </a:defRPr>
            </a:lvl1pPr>
            <a:lvl2pPr algn="r">
              <a:buFontTx/>
              <a:buNone/>
              <a:defRPr sz="13300">
                <a:solidFill>
                  <a:schemeClr val="bg1"/>
                </a:solidFill>
                <a:latin typeface="Arial Narrow" panose="020B0606020202030204" pitchFamily="34" charset="0"/>
              </a:defRPr>
            </a:lvl2pPr>
            <a:lvl3pPr algn="r">
              <a:buFontTx/>
              <a:buNone/>
              <a:defRPr sz="13300">
                <a:solidFill>
                  <a:schemeClr val="bg1"/>
                </a:solidFill>
                <a:latin typeface="Arial Narrow" panose="020B0606020202030204" pitchFamily="34" charset="0"/>
              </a:defRPr>
            </a:lvl3pPr>
            <a:lvl4pPr algn="r">
              <a:buFontTx/>
              <a:buNone/>
              <a:defRPr sz="13300">
                <a:solidFill>
                  <a:schemeClr val="bg1"/>
                </a:solidFill>
                <a:latin typeface="Arial Narrow" panose="020B0606020202030204" pitchFamily="34" charset="0"/>
              </a:defRPr>
            </a:lvl4pPr>
            <a:lvl5pPr algn="r">
              <a:buFontTx/>
              <a:buNone/>
              <a:defRPr sz="13300">
                <a:solidFill>
                  <a:schemeClr val="bg1"/>
                </a:solidFill>
                <a:latin typeface="Arial Narrow" panose="020B0606020202030204" pitchFamily="34" charset="0"/>
              </a:defRPr>
            </a:lvl5pPr>
          </a:lstStyle>
          <a:p>
            <a:pPr lvl="0"/>
            <a:r>
              <a:rPr lang="en-US" dirty="0"/>
              <a:t>##</a:t>
            </a:r>
          </a:p>
        </p:txBody>
      </p:sp>
    </p:spTree>
    <p:extLst>
      <p:ext uri="{BB962C8B-B14F-4D97-AF65-F5344CB8AC3E}">
        <p14:creationId xmlns:p14="http://schemas.microsoft.com/office/powerpoint/2010/main" val="99851107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se Stud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0310" y="1144955"/>
            <a:ext cx="9106893" cy="3512086"/>
          </a:xfrm>
        </p:spPr>
        <p:txBody>
          <a:bodyPr>
            <a:noAutofit/>
          </a:bodyPr>
          <a:lstStyle>
            <a:lvl1pPr>
              <a:lnSpc>
                <a:spcPct val="90000"/>
              </a:lnSpc>
              <a:spcAft>
                <a:spcPts val="600"/>
              </a:spcAft>
              <a:defRPr sz="6600" cap="none" spc="-150" baseline="0">
                <a:solidFill>
                  <a:schemeClr val="accent3"/>
                </a:solidFill>
                <a:latin typeface="+mj-lt"/>
              </a:defRPr>
            </a:lvl1pPr>
          </a:lstStyle>
          <a:p>
            <a:r>
              <a:rPr lang="en-US" dirty="0"/>
              <a:t>Click to edit Master title style</a:t>
            </a:r>
          </a:p>
        </p:txBody>
      </p:sp>
      <p:sp>
        <p:nvSpPr>
          <p:cNvPr id="3" name="Content Placeholder 2"/>
          <p:cNvSpPr>
            <a:spLocks noGrp="1"/>
          </p:cNvSpPr>
          <p:nvPr>
            <p:ph idx="1"/>
          </p:nvPr>
        </p:nvSpPr>
        <p:spPr>
          <a:xfrm>
            <a:off x="610309" y="5130683"/>
            <a:ext cx="10972091" cy="1268528"/>
          </a:xfrm>
        </p:spPr>
        <p:txBody>
          <a:bodyPr>
            <a:noAutofit/>
          </a:bodyPr>
          <a:lstStyle>
            <a:lvl1pPr>
              <a:lnSpc>
                <a:spcPct val="110000"/>
              </a:lnSpc>
              <a:spcAft>
                <a:spcPts val="600"/>
              </a:spcAft>
              <a:buNone/>
              <a:defRPr sz="1100" b="0" i="0">
                <a:solidFill>
                  <a:schemeClr val="tx1">
                    <a:lumMod val="75000"/>
                    <a:lumOff val="25000"/>
                  </a:schemeClr>
                </a:solidFill>
                <a:latin typeface="+mj-lt"/>
              </a:defRPr>
            </a:lvl1pPr>
            <a:lvl2pPr>
              <a:defRPr sz="1100" b="0" i="0">
                <a:solidFill>
                  <a:schemeClr val="tx2"/>
                </a:solidFill>
                <a:latin typeface="+mj-lt"/>
              </a:defRPr>
            </a:lvl2pPr>
            <a:lvl3pPr>
              <a:defRPr sz="1100" b="0" i="0">
                <a:solidFill>
                  <a:schemeClr val="tx2"/>
                </a:solidFill>
                <a:latin typeface="+mj-lt"/>
              </a:defRPr>
            </a:lvl3pPr>
            <a:lvl4pPr>
              <a:defRPr sz="1100" b="0" i="0">
                <a:solidFill>
                  <a:schemeClr val="tx2"/>
                </a:solidFill>
                <a:latin typeface="+mj-lt"/>
              </a:defRPr>
            </a:lvl4pPr>
            <a:lvl5pPr>
              <a:defRPr sz="1100" b="0" i="0">
                <a:solidFill>
                  <a:schemeClr val="tx2"/>
                </a:solidFill>
                <a:latin typeface="+mj-lt"/>
              </a:defRPr>
            </a:lvl5pPr>
          </a:lstStyle>
          <a:p>
            <a:pPr lvl="0"/>
            <a:r>
              <a:rPr lang="en-US" dirty="0"/>
              <a:t>Click to edit Master text styles</a:t>
            </a:r>
          </a:p>
        </p:txBody>
      </p:sp>
      <p:sp>
        <p:nvSpPr>
          <p:cNvPr id="152" name="Text Placeholder 2"/>
          <p:cNvSpPr>
            <a:spLocks noGrp="1"/>
          </p:cNvSpPr>
          <p:nvPr>
            <p:ph type="body" idx="10"/>
          </p:nvPr>
        </p:nvSpPr>
        <p:spPr>
          <a:xfrm>
            <a:off x="612773" y="457201"/>
            <a:ext cx="10969627" cy="536519"/>
          </a:xfrm>
        </p:spPr>
        <p:txBody>
          <a:bodyPr anchor="t">
            <a:noAutofit/>
          </a:bodyPr>
          <a:lstStyle>
            <a:lvl1pPr marL="0" indent="0">
              <a:buNone/>
              <a:defRPr sz="1500" b="0" i="0" cap="all" baseline="0">
                <a:solidFill>
                  <a:schemeClr val="tx1">
                    <a:lumMod val="50000"/>
                    <a:lumOff val="50000"/>
                  </a:schemeClr>
                </a:solidFill>
                <a:latin typeface="Arial Narrow" panose="020B06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8" name="Freeform 7"/>
          <p:cNvSpPr>
            <a:spLocks noChangeAspect="1" noEditPoints="1"/>
          </p:cNvSpPr>
          <p:nvPr userDrawn="1"/>
        </p:nvSpPr>
        <p:spPr bwMode="white">
          <a:xfrm>
            <a:off x="0" y="2"/>
            <a:ext cx="12192000" cy="6857665"/>
          </a:xfrm>
          <a:custGeom>
            <a:avLst/>
            <a:gdLst>
              <a:gd name="T0" fmla="*/ 0 w 6803"/>
              <a:gd name="T1" fmla="*/ 0 h 5102"/>
              <a:gd name="T2" fmla="*/ 0 w 6803"/>
              <a:gd name="T3" fmla="*/ 5102 h 5102"/>
              <a:gd name="T4" fmla="*/ 6803 w 6803"/>
              <a:gd name="T5" fmla="*/ 5102 h 5102"/>
              <a:gd name="T6" fmla="*/ 6803 w 6803"/>
              <a:gd name="T7" fmla="*/ 0 h 5102"/>
              <a:gd name="T8" fmla="*/ 0 w 6803"/>
              <a:gd name="T9" fmla="*/ 0 h 5102"/>
              <a:gd name="T10" fmla="*/ 6751 w 6803"/>
              <a:gd name="T11" fmla="*/ 5048 h 5102"/>
              <a:gd name="T12" fmla="*/ 52 w 6803"/>
              <a:gd name="T13" fmla="*/ 5048 h 5102"/>
              <a:gd name="T14" fmla="*/ 52 w 6803"/>
              <a:gd name="T15" fmla="*/ 54 h 5102"/>
              <a:gd name="T16" fmla="*/ 6751 w 6803"/>
              <a:gd name="T17" fmla="*/ 54 h 5102"/>
              <a:gd name="T18" fmla="*/ 6751 w 6803"/>
              <a:gd name="T19" fmla="*/ 5048 h 5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400"/>
            <a:endParaRPr lang="en-US" sz="1800" dirty="0">
              <a:solidFill>
                <a:srgbClr val="2D2D2A"/>
              </a:solidFill>
            </a:endParaRPr>
          </a:p>
        </p:txBody>
      </p:sp>
      <p:sp>
        <p:nvSpPr>
          <p:cNvPr id="150" name="TextBox 149"/>
          <p:cNvSpPr txBox="1"/>
          <p:nvPr userDrawn="1"/>
        </p:nvSpPr>
        <p:spPr>
          <a:xfrm>
            <a:off x="10851412" y="6567051"/>
            <a:ext cx="727816" cy="123111"/>
          </a:xfrm>
          <a:prstGeom prst="rect">
            <a:avLst/>
          </a:prstGeom>
          <a:noFill/>
        </p:spPr>
        <p:txBody>
          <a:bodyPr wrap="square" lIns="0" tIns="0" rIns="0" bIns="0" rtlCol="0">
            <a:spAutoFit/>
          </a:bodyPr>
          <a:lstStyle/>
          <a:p>
            <a:pPr algn="r" defTabSz="914400"/>
            <a:fld id="{567A4CEE-210B-4A43-8E57-98E37E0AC15F}" type="slidenum">
              <a:rPr lang="en-US" sz="800" smtClean="0">
                <a:solidFill>
                  <a:srgbClr val="2D2D2A">
                    <a:lumMod val="50000"/>
                    <a:lumOff val="50000"/>
                  </a:srgbClr>
                </a:solidFill>
                <a:latin typeface="Arial"/>
              </a:rPr>
              <a:pPr algn="r" defTabSz="914400"/>
              <a:t>‹nº›</a:t>
            </a:fld>
            <a:endParaRPr lang="en-US" sz="800" dirty="0">
              <a:solidFill>
                <a:srgbClr val="2D2D2A">
                  <a:lumMod val="50000"/>
                  <a:lumOff val="50000"/>
                </a:srgbClr>
              </a:solidFill>
              <a:latin typeface="Arial"/>
            </a:endParaRPr>
          </a:p>
        </p:txBody>
      </p:sp>
      <p:sp>
        <p:nvSpPr>
          <p:cNvPr id="154" name="Rectangle 153"/>
          <p:cNvSpPr/>
          <p:nvPr userDrawn="1"/>
        </p:nvSpPr>
        <p:spPr>
          <a:xfrm>
            <a:off x="9384771" y="6567050"/>
            <a:ext cx="1466640" cy="123111"/>
          </a:xfrm>
          <a:prstGeom prst="rect">
            <a:avLst/>
          </a:prstGeom>
          <a:noFill/>
        </p:spPr>
        <p:txBody>
          <a:bodyPr wrap="square" lIns="0" tIns="0" rIns="0" bIns="0" rtlCol="0">
            <a:spAutoFit/>
          </a:bodyPr>
          <a:lstStyle/>
          <a:p>
            <a:pPr algn="r" defTabSz="914400"/>
            <a:r>
              <a:rPr lang="en-US" sz="800" dirty="0">
                <a:solidFill>
                  <a:srgbClr val="2D2D2A">
                    <a:lumMod val="50000"/>
                    <a:lumOff val="50000"/>
                  </a:srgbClr>
                </a:solidFill>
                <a:latin typeface="Arial"/>
              </a:rPr>
              <a:t>© Duarte, Inc. 2014</a:t>
            </a:r>
          </a:p>
        </p:txBody>
      </p:sp>
      <p:cxnSp>
        <p:nvCxnSpPr>
          <p:cNvPr id="167" name="Straight Connector 166"/>
          <p:cNvCxnSpPr/>
          <p:nvPr userDrawn="1"/>
        </p:nvCxnSpPr>
        <p:spPr>
          <a:xfrm>
            <a:off x="614460" y="4978282"/>
            <a:ext cx="10963080" cy="0"/>
          </a:xfrm>
          <a:prstGeom prst="line">
            <a:avLst/>
          </a:prstGeom>
          <a:ln w="6350" cmpd="sng">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30204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se Study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152" name="Text Placeholder 2"/>
          <p:cNvSpPr>
            <a:spLocks noGrp="1"/>
          </p:cNvSpPr>
          <p:nvPr>
            <p:ph type="body" idx="10"/>
          </p:nvPr>
        </p:nvSpPr>
        <p:spPr>
          <a:xfrm>
            <a:off x="612774" y="1134599"/>
            <a:ext cx="5380391" cy="536519"/>
          </a:xfrm>
        </p:spPr>
        <p:txBody>
          <a:bodyPr anchor="t">
            <a:noAutofit/>
          </a:bodyPr>
          <a:lstStyle>
            <a:lvl1pPr marL="0" indent="0">
              <a:buNone/>
              <a:defRPr sz="15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8" name="Freeform 7"/>
          <p:cNvSpPr>
            <a:spLocks noChangeAspect="1" noEditPoints="1"/>
          </p:cNvSpPr>
          <p:nvPr userDrawn="1"/>
        </p:nvSpPr>
        <p:spPr bwMode="white">
          <a:xfrm>
            <a:off x="0" y="2"/>
            <a:ext cx="12192000" cy="6857665"/>
          </a:xfrm>
          <a:custGeom>
            <a:avLst/>
            <a:gdLst>
              <a:gd name="T0" fmla="*/ 0 w 6803"/>
              <a:gd name="T1" fmla="*/ 0 h 5102"/>
              <a:gd name="T2" fmla="*/ 0 w 6803"/>
              <a:gd name="T3" fmla="*/ 5102 h 5102"/>
              <a:gd name="T4" fmla="*/ 6803 w 6803"/>
              <a:gd name="T5" fmla="*/ 5102 h 5102"/>
              <a:gd name="T6" fmla="*/ 6803 w 6803"/>
              <a:gd name="T7" fmla="*/ 0 h 5102"/>
              <a:gd name="T8" fmla="*/ 0 w 6803"/>
              <a:gd name="T9" fmla="*/ 0 h 5102"/>
              <a:gd name="T10" fmla="*/ 6751 w 6803"/>
              <a:gd name="T11" fmla="*/ 5048 h 5102"/>
              <a:gd name="T12" fmla="*/ 52 w 6803"/>
              <a:gd name="T13" fmla="*/ 5048 h 5102"/>
              <a:gd name="T14" fmla="*/ 52 w 6803"/>
              <a:gd name="T15" fmla="*/ 54 h 5102"/>
              <a:gd name="T16" fmla="*/ 6751 w 6803"/>
              <a:gd name="T17" fmla="*/ 54 h 5102"/>
              <a:gd name="T18" fmla="*/ 6751 w 6803"/>
              <a:gd name="T19" fmla="*/ 5048 h 5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400"/>
            <a:endParaRPr lang="en-US" sz="1800" dirty="0">
              <a:solidFill>
                <a:srgbClr val="2D2D2A"/>
              </a:solidFill>
            </a:endParaRPr>
          </a:p>
        </p:txBody>
      </p:sp>
      <p:sp>
        <p:nvSpPr>
          <p:cNvPr id="150" name="TextBox 149"/>
          <p:cNvSpPr txBox="1"/>
          <p:nvPr userDrawn="1"/>
        </p:nvSpPr>
        <p:spPr>
          <a:xfrm>
            <a:off x="10851412" y="6567051"/>
            <a:ext cx="727816" cy="123111"/>
          </a:xfrm>
          <a:prstGeom prst="rect">
            <a:avLst/>
          </a:prstGeom>
          <a:noFill/>
        </p:spPr>
        <p:txBody>
          <a:bodyPr wrap="square" lIns="0" tIns="0" rIns="0" bIns="0" rtlCol="0">
            <a:spAutoFit/>
          </a:bodyPr>
          <a:lstStyle/>
          <a:p>
            <a:pPr algn="r" defTabSz="914400"/>
            <a:fld id="{567A4CEE-210B-4A43-8E57-98E37E0AC15F}" type="slidenum">
              <a:rPr lang="en-US" sz="800" smtClean="0">
                <a:solidFill>
                  <a:srgbClr val="2D2D2A">
                    <a:lumMod val="50000"/>
                    <a:lumOff val="50000"/>
                  </a:srgbClr>
                </a:solidFill>
                <a:latin typeface="Arial"/>
              </a:rPr>
              <a:pPr algn="r" defTabSz="914400"/>
              <a:t>‹nº›</a:t>
            </a:fld>
            <a:endParaRPr lang="en-US" sz="800" dirty="0">
              <a:solidFill>
                <a:srgbClr val="2D2D2A">
                  <a:lumMod val="50000"/>
                  <a:lumOff val="50000"/>
                </a:srgbClr>
              </a:solidFill>
              <a:latin typeface="Arial"/>
            </a:endParaRPr>
          </a:p>
        </p:txBody>
      </p:sp>
      <p:sp>
        <p:nvSpPr>
          <p:cNvPr id="154" name="Rectangle 153"/>
          <p:cNvSpPr/>
          <p:nvPr userDrawn="1"/>
        </p:nvSpPr>
        <p:spPr>
          <a:xfrm>
            <a:off x="9384771" y="6567050"/>
            <a:ext cx="1466640" cy="123111"/>
          </a:xfrm>
          <a:prstGeom prst="rect">
            <a:avLst/>
          </a:prstGeom>
          <a:noFill/>
        </p:spPr>
        <p:txBody>
          <a:bodyPr wrap="square" lIns="0" tIns="0" rIns="0" bIns="0" rtlCol="0">
            <a:spAutoFit/>
          </a:bodyPr>
          <a:lstStyle/>
          <a:p>
            <a:pPr algn="r" defTabSz="914400"/>
            <a:r>
              <a:rPr lang="en-US" sz="800" dirty="0">
                <a:solidFill>
                  <a:srgbClr val="2D2D2A">
                    <a:lumMod val="50000"/>
                    <a:lumOff val="50000"/>
                  </a:srgbClr>
                </a:solidFill>
                <a:latin typeface="Arial"/>
              </a:rPr>
              <a:t>© Duarte, Inc. 2014</a:t>
            </a:r>
          </a:p>
        </p:txBody>
      </p:sp>
      <p:sp>
        <p:nvSpPr>
          <p:cNvPr id="162" name="Content Placeholder 2"/>
          <p:cNvSpPr>
            <a:spLocks noGrp="1"/>
          </p:cNvSpPr>
          <p:nvPr>
            <p:ph idx="18"/>
          </p:nvPr>
        </p:nvSpPr>
        <p:spPr>
          <a:xfrm>
            <a:off x="610309" y="1816101"/>
            <a:ext cx="11053372" cy="4583111"/>
          </a:xfrm>
        </p:spPr>
        <p:txBody>
          <a:bodyPr>
            <a:noAutofit/>
          </a:bodyPr>
          <a:lstStyle>
            <a:lvl1pPr>
              <a:defRPr sz="11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1" name="Text Placeholder 6"/>
          <p:cNvSpPr>
            <a:spLocks noGrp="1"/>
          </p:cNvSpPr>
          <p:nvPr>
            <p:ph type="body" sz="quarter" idx="16"/>
          </p:nvPr>
        </p:nvSpPr>
        <p:spPr>
          <a:xfrm>
            <a:off x="611717" y="6399212"/>
            <a:ext cx="7251344" cy="458788"/>
          </a:xfrm>
        </p:spPr>
        <p:txBody>
          <a:bodyPr vert="horz" lIns="0" tIns="0" rIns="0" bIns="0" rtlCol="0" anchor="ctr">
            <a:noAutofit/>
          </a:bodyPr>
          <a:lstStyle>
            <a:lvl1pPr>
              <a:defRPr lang="en-US" sz="800" i="0" kern="1200" dirty="0" smtClean="0">
                <a:solidFill>
                  <a:schemeClr val="tx1">
                    <a:lumMod val="50000"/>
                    <a:lumOff val="50000"/>
                  </a:schemeClr>
                </a:solidFill>
                <a:latin typeface="+mj-lt"/>
                <a:ea typeface="+mn-ea"/>
                <a:cs typeface="+mn-cs"/>
              </a:defRPr>
            </a:lvl1pPr>
          </a:lstStyle>
          <a:p>
            <a:pPr marL="0" lvl="0" indent="0" algn="l" defTabSz="914400" rtl="0" eaLnBrk="1" latinLnBrk="0" hangingPunct="1">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131597570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se Study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152" name="Text Placeholder 2"/>
          <p:cNvSpPr>
            <a:spLocks noGrp="1"/>
          </p:cNvSpPr>
          <p:nvPr>
            <p:ph type="body" idx="10"/>
          </p:nvPr>
        </p:nvSpPr>
        <p:spPr>
          <a:xfrm>
            <a:off x="612774" y="1134599"/>
            <a:ext cx="5380391" cy="536519"/>
          </a:xfrm>
        </p:spPr>
        <p:txBody>
          <a:bodyPr anchor="t">
            <a:noAutofit/>
          </a:bodyPr>
          <a:lstStyle>
            <a:lvl1pPr marL="0" indent="0">
              <a:buNone/>
              <a:defRPr sz="15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8" name="Freeform 7"/>
          <p:cNvSpPr>
            <a:spLocks noChangeAspect="1" noEditPoints="1"/>
          </p:cNvSpPr>
          <p:nvPr userDrawn="1"/>
        </p:nvSpPr>
        <p:spPr bwMode="white">
          <a:xfrm>
            <a:off x="0" y="2"/>
            <a:ext cx="12192000" cy="6857665"/>
          </a:xfrm>
          <a:custGeom>
            <a:avLst/>
            <a:gdLst>
              <a:gd name="T0" fmla="*/ 0 w 6803"/>
              <a:gd name="T1" fmla="*/ 0 h 5102"/>
              <a:gd name="T2" fmla="*/ 0 w 6803"/>
              <a:gd name="T3" fmla="*/ 5102 h 5102"/>
              <a:gd name="T4" fmla="*/ 6803 w 6803"/>
              <a:gd name="T5" fmla="*/ 5102 h 5102"/>
              <a:gd name="T6" fmla="*/ 6803 w 6803"/>
              <a:gd name="T7" fmla="*/ 0 h 5102"/>
              <a:gd name="T8" fmla="*/ 0 w 6803"/>
              <a:gd name="T9" fmla="*/ 0 h 5102"/>
              <a:gd name="T10" fmla="*/ 6751 w 6803"/>
              <a:gd name="T11" fmla="*/ 5048 h 5102"/>
              <a:gd name="T12" fmla="*/ 52 w 6803"/>
              <a:gd name="T13" fmla="*/ 5048 h 5102"/>
              <a:gd name="T14" fmla="*/ 52 w 6803"/>
              <a:gd name="T15" fmla="*/ 54 h 5102"/>
              <a:gd name="T16" fmla="*/ 6751 w 6803"/>
              <a:gd name="T17" fmla="*/ 54 h 5102"/>
              <a:gd name="T18" fmla="*/ 6751 w 6803"/>
              <a:gd name="T19" fmla="*/ 5048 h 5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defTabSz="914400"/>
            <a:endParaRPr lang="en-US" sz="1800" dirty="0">
              <a:solidFill>
                <a:srgbClr val="2D2D2A"/>
              </a:solidFill>
            </a:endParaRPr>
          </a:p>
        </p:txBody>
      </p:sp>
      <p:sp>
        <p:nvSpPr>
          <p:cNvPr id="150" name="TextBox 149"/>
          <p:cNvSpPr txBox="1"/>
          <p:nvPr userDrawn="1"/>
        </p:nvSpPr>
        <p:spPr>
          <a:xfrm>
            <a:off x="10851412" y="6567051"/>
            <a:ext cx="727816" cy="123111"/>
          </a:xfrm>
          <a:prstGeom prst="rect">
            <a:avLst/>
          </a:prstGeom>
          <a:noFill/>
        </p:spPr>
        <p:txBody>
          <a:bodyPr wrap="square" lIns="0" tIns="0" rIns="0" bIns="0" rtlCol="0">
            <a:noAutofit/>
          </a:bodyPr>
          <a:lstStyle/>
          <a:p>
            <a:pPr algn="r" defTabSz="914400"/>
            <a:fld id="{567A4CEE-210B-4A43-8E57-98E37E0AC15F}" type="slidenum">
              <a:rPr lang="en-US" sz="800" smtClean="0">
                <a:solidFill>
                  <a:srgbClr val="2D2D2A">
                    <a:lumMod val="50000"/>
                    <a:lumOff val="50000"/>
                  </a:srgbClr>
                </a:solidFill>
                <a:latin typeface="Arial"/>
              </a:rPr>
              <a:pPr algn="r" defTabSz="914400"/>
              <a:t>‹nº›</a:t>
            </a:fld>
            <a:endParaRPr lang="en-US" sz="800" dirty="0">
              <a:solidFill>
                <a:srgbClr val="2D2D2A">
                  <a:lumMod val="50000"/>
                  <a:lumOff val="50000"/>
                </a:srgbClr>
              </a:solidFill>
              <a:latin typeface="Arial"/>
            </a:endParaRPr>
          </a:p>
        </p:txBody>
      </p:sp>
      <p:sp>
        <p:nvSpPr>
          <p:cNvPr id="154" name="Rectangle 153"/>
          <p:cNvSpPr/>
          <p:nvPr userDrawn="1"/>
        </p:nvSpPr>
        <p:spPr>
          <a:xfrm>
            <a:off x="9384771" y="6567050"/>
            <a:ext cx="1466640" cy="123111"/>
          </a:xfrm>
          <a:prstGeom prst="rect">
            <a:avLst/>
          </a:prstGeom>
          <a:noFill/>
        </p:spPr>
        <p:txBody>
          <a:bodyPr wrap="square" lIns="0" tIns="0" rIns="0" bIns="0" rtlCol="0">
            <a:noAutofit/>
          </a:bodyPr>
          <a:lstStyle/>
          <a:p>
            <a:pPr algn="r" defTabSz="914400"/>
            <a:r>
              <a:rPr lang="en-US" sz="800" dirty="0">
                <a:solidFill>
                  <a:srgbClr val="2D2D2A">
                    <a:lumMod val="50000"/>
                    <a:lumOff val="50000"/>
                  </a:srgbClr>
                </a:solidFill>
                <a:latin typeface="Arial"/>
              </a:rPr>
              <a:t>© Duarte, Inc. 2014</a:t>
            </a:r>
          </a:p>
        </p:txBody>
      </p:sp>
      <p:sp>
        <p:nvSpPr>
          <p:cNvPr id="157" name="Text Placeholder 2"/>
          <p:cNvSpPr>
            <a:spLocks noGrp="1"/>
          </p:cNvSpPr>
          <p:nvPr>
            <p:ph type="body" idx="16"/>
          </p:nvPr>
        </p:nvSpPr>
        <p:spPr>
          <a:xfrm>
            <a:off x="6196369" y="1134599"/>
            <a:ext cx="5382860" cy="536519"/>
          </a:xfrm>
        </p:spPr>
        <p:txBody>
          <a:bodyPr anchor="t">
            <a:noAutofit/>
          </a:bodyPr>
          <a:lstStyle>
            <a:lvl1pPr marL="0" indent="0">
              <a:buNone/>
              <a:defRPr sz="15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2" name="Content Placeholder 2"/>
          <p:cNvSpPr>
            <a:spLocks noGrp="1"/>
          </p:cNvSpPr>
          <p:nvPr>
            <p:ph idx="18"/>
          </p:nvPr>
        </p:nvSpPr>
        <p:spPr>
          <a:xfrm>
            <a:off x="610309" y="1816101"/>
            <a:ext cx="5382855" cy="4583111"/>
          </a:xfrm>
        </p:spPr>
        <p:txBody>
          <a:bodyPr>
            <a:noAutofit/>
          </a:bodyPr>
          <a:lstStyle>
            <a:lvl1pPr>
              <a:defRPr sz="11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 name="Content Placeholder 2"/>
          <p:cNvSpPr>
            <a:spLocks noGrp="1"/>
          </p:cNvSpPr>
          <p:nvPr>
            <p:ph idx="19"/>
          </p:nvPr>
        </p:nvSpPr>
        <p:spPr>
          <a:xfrm>
            <a:off x="6192678" y="1816101"/>
            <a:ext cx="5382855" cy="4583111"/>
          </a:xfrm>
        </p:spPr>
        <p:txBody>
          <a:bodyPr>
            <a:noAutofit/>
          </a:bodyPr>
          <a:lstStyle>
            <a:lvl1pPr>
              <a:defRPr sz="11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1" name="Text Placeholder 6"/>
          <p:cNvSpPr>
            <a:spLocks noGrp="1"/>
          </p:cNvSpPr>
          <p:nvPr>
            <p:ph type="body" sz="quarter" idx="20"/>
          </p:nvPr>
        </p:nvSpPr>
        <p:spPr>
          <a:xfrm>
            <a:off x="611717" y="6399212"/>
            <a:ext cx="7251344" cy="458788"/>
          </a:xfrm>
        </p:spPr>
        <p:txBody>
          <a:bodyPr vert="horz" lIns="0" tIns="0" rIns="0" bIns="0" rtlCol="0" anchor="ctr">
            <a:noAutofit/>
          </a:bodyPr>
          <a:lstStyle>
            <a:lvl1pPr>
              <a:defRPr lang="en-US" sz="800" i="0" kern="1200" dirty="0" smtClean="0">
                <a:solidFill>
                  <a:schemeClr val="tx1">
                    <a:lumMod val="50000"/>
                    <a:lumOff val="50000"/>
                  </a:schemeClr>
                </a:solidFill>
                <a:latin typeface="+mj-lt"/>
                <a:ea typeface="+mn-ea"/>
                <a:cs typeface="+mn-cs"/>
              </a:defRPr>
            </a:lvl1pPr>
          </a:lstStyle>
          <a:p>
            <a:pPr marL="0" lvl="0" indent="0" algn="l" defTabSz="914400" rtl="0" eaLnBrk="1" latinLnBrk="0" hangingPunct="1">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332902909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se Study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152" name="Text Placeholder 2"/>
          <p:cNvSpPr>
            <a:spLocks noGrp="1"/>
          </p:cNvSpPr>
          <p:nvPr>
            <p:ph type="body" idx="10"/>
          </p:nvPr>
        </p:nvSpPr>
        <p:spPr>
          <a:xfrm>
            <a:off x="612774" y="1134599"/>
            <a:ext cx="5380391" cy="536519"/>
          </a:xfrm>
        </p:spPr>
        <p:txBody>
          <a:bodyPr anchor="t">
            <a:noAutofit/>
          </a:bodyPr>
          <a:lstStyle>
            <a:lvl1pPr marL="0" indent="0">
              <a:buNone/>
              <a:defRPr sz="15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8" name="Freeform 7"/>
          <p:cNvSpPr>
            <a:spLocks noChangeAspect="1" noEditPoints="1"/>
          </p:cNvSpPr>
          <p:nvPr userDrawn="1"/>
        </p:nvSpPr>
        <p:spPr bwMode="white">
          <a:xfrm>
            <a:off x="0" y="2"/>
            <a:ext cx="12192000" cy="6857665"/>
          </a:xfrm>
          <a:custGeom>
            <a:avLst/>
            <a:gdLst>
              <a:gd name="T0" fmla="*/ 0 w 6803"/>
              <a:gd name="T1" fmla="*/ 0 h 5102"/>
              <a:gd name="T2" fmla="*/ 0 w 6803"/>
              <a:gd name="T3" fmla="*/ 5102 h 5102"/>
              <a:gd name="T4" fmla="*/ 6803 w 6803"/>
              <a:gd name="T5" fmla="*/ 5102 h 5102"/>
              <a:gd name="T6" fmla="*/ 6803 w 6803"/>
              <a:gd name="T7" fmla="*/ 0 h 5102"/>
              <a:gd name="T8" fmla="*/ 0 w 6803"/>
              <a:gd name="T9" fmla="*/ 0 h 5102"/>
              <a:gd name="T10" fmla="*/ 6751 w 6803"/>
              <a:gd name="T11" fmla="*/ 5048 h 5102"/>
              <a:gd name="T12" fmla="*/ 52 w 6803"/>
              <a:gd name="T13" fmla="*/ 5048 h 5102"/>
              <a:gd name="T14" fmla="*/ 52 w 6803"/>
              <a:gd name="T15" fmla="*/ 54 h 5102"/>
              <a:gd name="T16" fmla="*/ 6751 w 6803"/>
              <a:gd name="T17" fmla="*/ 54 h 5102"/>
              <a:gd name="T18" fmla="*/ 6751 w 6803"/>
              <a:gd name="T19" fmla="*/ 5048 h 5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defTabSz="914400"/>
            <a:endParaRPr lang="en-US" sz="1800" dirty="0">
              <a:solidFill>
                <a:srgbClr val="2D2D2A"/>
              </a:solidFill>
            </a:endParaRPr>
          </a:p>
        </p:txBody>
      </p:sp>
      <p:sp>
        <p:nvSpPr>
          <p:cNvPr id="150" name="TextBox 149"/>
          <p:cNvSpPr txBox="1"/>
          <p:nvPr userDrawn="1"/>
        </p:nvSpPr>
        <p:spPr>
          <a:xfrm>
            <a:off x="10851412" y="6567051"/>
            <a:ext cx="727816" cy="123111"/>
          </a:xfrm>
          <a:prstGeom prst="rect">
            <a:avLst/>
          </a:prstGeom>
          <a:noFill/>
        </p:spPr>
        <p:txBody>
          <a:bodyPr wrap="square" lIns="0" tIns="0" rIns="0" bIns="0" rtlCol="0">
            <a:noAutofit/>
          </a:bodyPr>
          <a:lstStyle/>
          <a:p>
            <a:pPr algn="r" defTabSz="914400"/>
            <a:fld id="{567A4CEE-210B-4A43-8E57-98E37E0AC15F}" type="slidenum">
              <a:rPr lang="en-US" sz="800" smtClean="0">
                <a:solidFill>
                  <a:srgbClr val="2D2D2A">
                    <a:lumMod val="50000"/>
                    <a:lumOff val="50000"/>
                  </a:srgbClr>
                </a:solidFill>
                <a:latin typeface="Arial"/>
              </a:rPr>
              <a:pPr algn="r" defTabSz="914400"/>
              <a:t>‹nº›</a:t>
            </a:fld>
            <a:endParaRPr lang="en-US" sz="800" dirty="0">
              <a:solidFill>
                <a:srgbClr val="2D2D2A">
                  <a:lumMod val="50000"/>
                  <a:lumOff val="50000"/>
                </a:srgbClr>
              </a:solidFill>
              <a:latin typeface="Arial"/>
            </a:endParaRPr>
          </a:p>
        </p:txBody>
      </p:sp>
      <p:sp>
        <p:nvSpPr>
          <p:cNvPr id="154" name="Rectangle 153"/>
          <p:cNvSpPr/>
          <p:nvPr userDrawn="1"/>
        </p:nvSpPr>
        <p:spPr>
          <a:xfrm>
            <a:off x="9384771" y="6567050"/>
            <a:ext cx="1466640" cy="123111"/>
          </a:xfrm>
          <a:prstGeom prst="rect">
            <a:avLst/>
          </a:prstGeom>
          <a:noFill/>
        </p:spPr>
        <p:txBody>
          <a:bodyPr wrap="square" lIns="0" tIns="0" rIns="0" bIns="0" rtlCol="0">
            <a:noAutofit/>
          </a:bodyPr>
          <a:lstStyle/>
          <a:p>
            <a:pPr algn="r" defTabSz="914400"/>
            <a:r>
              <a:rPr lang="en-US" sz="800" dirty="0">
                <a:solidFill>
                  <a:srgbClr val="2D2D2A">
                    <a:lumMod val="50000"/>
                    <a:lumOff val="50000"/>
                  </a:srgbClr>
                </a:solidFill>
                <a:latin typeface="Arial"/>
              </a:rPr>
              <a:t>© Duarte, Inc. 2014</a:t>
            </a:r>
          </a:p>
        </p:txBody>
      </p:sp>
      <p:sp>
        <p:nvSpPr>
          <p:cNvPr id="157" name="Text Placeholder 2"/>
          <p:cNvSpPr>
            <a:spLocks noGrp="1"/>
          </p:cNvSpPr>
          <p:nvPr>
            <p:ph type="body" idx="16"/>
          </p:nvPr>
        </p:nvSpPr>
        <p:spPr>
          <a:xfrm>
            <a:off x="6196369" y="1134599"/>
            <a:ext cx="5382852" cy="536519"/>
          </a:xfrm>
        </p:spPr>
        <p:txBody>
          <a:bodyPr anchor="t">
            <a:noAutofit/>
          </a:bodyPr>
          <a:lstStyle>
            <a:lvl1pPr marL="0" indent="0">
              <a:buNone/>
              <a:defRPr sz="15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0" name="Content Placeholder 2"/>
          <p:cNvSpPr>
            <a:spLocks noGrp="1"/>
          </p:cNvSpPr>
          <p:nvPr>
            <p:ph idx="12"/>
          </p:nvPr>
        </p:nvSpPr>
        <p:spPr>
          <a:xfrm>
            <a:off x="8058383" y="1816101"/>
            <a:ext cx="3520837" cy="4583111"/>
          </a:xfrm>
        </p:spPr>
        <p:txBody>
          <a:bodyPr>
            <a:noAutofit/>
          </a:bodyPr>
          <a:lstStyle>
            <a:lvl1pPr>
              <a:defRPr sz="11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1" name="Content Placeholder 2"/>
          <p:cNvSpPr>
            <a:spLocks noGrp="1"/>
          </p:cNvSpPr>
          <p:nvPr>
            <p:ph idx="17"/>
          </p:nvPr>
        </p:nvSpPr>
        <p:spPr>
          <a:xfrm>
            <a:off x="4342224" y="1816101"/>
            <a:ext cx="3520837" cy="4583111"/>
          </a:xfrm>
        </p:spPr>
        <p:txBody>
          <a:bodyPr>
            <a:noAutofit/>
          </a:bodyPr>
          <a:lstStyle>
            <a:lvl1pPr>
              <a:defRPr sz="11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2" name="Content Placeholder 2"/>
          <p:cNvSpPr>
            <a:spLocks noGrp="1"/>
          </p:cNvSpPr>
          <p:nvPr>
            <p:ph idx="18"/>
          </p:nvPr>
        </p:nvSpPr>
        <p:spPr>
          <a:xfrm>
            <a:off x="610310" y="1816101"/>
            <a:ext cx="3520837" cy="4583111"/>
          </a:xfrm>
        </p:spPr>
        <p:txBody>
          <a:bodyPr>
            <a:noAutofit/>
          </a:bodyPr>
          <a:lstStyle>
            <a:lvl1pPr>
              <a:defRPr sz="11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 name="Text Placeholder 6"/>
          <p:cNvSpPr>
            <a:spLocks noGrp="1"/>
          </p:cNvSpPr>
          <p:nvPr>
            <p:ph type="body" sz="quarter" idx="19"/>
          </p:nvPr>
        </p:nvSpPr>
        <p:spPr>
          <a:xfrm>
            <a:off x="611717" y="6399212"/>
            <a:ext cx="7251344" cy="458788"/>
          </a:xfrm>
        </p:spPr>
        <p:txBody>
          <a:bodyPr vert="horz" lIns="0" tIns="0" rIns="0" bIns="0" rtlCol="0" anchor="ctr">
            <a:noAutofit/>
          </a:bodyPr>
          <a:lstStyle>
            <a:lvl1pPr>
              <a:defRPr lang="en-US" sz="800" i="0" kern="1200" dirty="0" smtClean="0">
                <a:solidFill>
                  <a:schemeClr val="tx1">
                    <a:lumMod val="50000"/>
                    <a:lumOff val="50000"/>
                  </a:schemeClr>
                </a:solidFill>
                <a:latin typeface="+mj-lt"/>
                <a:ea typeface="+mn-ea"/>
                <a:cs typeface="+mn-cs"/>
              </a:defRPr>
            </a:lvl1pPr>
          </a:lstStyle>
          <a:p>
            <a:pPr marL="0" lvl="0" indent="0" algn="l" defTabSz="914400" rtl="0" eaLnBrk="1" latinLnBrk="0" hangingPunct="1">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34403716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3" name="Content Placeholder 2"/>
          <p:cNvSpPr>
            <a:spLocks noGrp="1"/>
          </p:cNvSpPr>
          <p:nvPr>
            <p:ph idx="1"/>
          </p:nvPr>
        </p:nvSpPr>
        <p:spPr>
          <a:xfrm>
            <a:off x="610310" y="1816101"/>
            <a:ext cx="5382857"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4" name="Content Placeholder 2"/>
          <p:cNvSpPr>
            <a:spLocks noGrp="1"/>
          </p:cNvSpPr>
          <p:nvPr>
            <p:ph idx="12"/>
          </p:nvPr>
        </p:nvSpPr>
        <p:spPr>
          <a:xfrm>
            <a:off x="6196369" y="1816101"/>
            <a:ext cx="5382857"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03" name="Group 302"/>
          <p:cNvGrpSpPr/>
          <p:nvPr userDrawn="1"/>
        </p:nvGrpSpPr>
        <p:grpSpPr>
          <a:xfrm>
            <a:off x="-201766" y="-141165"/>
            <a:ext cx="12586564" cy="7136527"/>
            <a:chOff x="-151325" y="-141165"/>
            <a:chExt cx="9439923" cy="7136527"/>
          </a:xfrm>
        </p:grpSpPr>
        <p:grpSp>
          <p:nvGrpSpPr>
            <p:cNvPr id="304" name="Group 303"/>
            <p:cNvGrpSpPr/>
            <p:nvPr userDrawn="1"/>
          </p:nvGrpSpPr>
          <p:grpSpPr>
            <a:xfrm>
              <a:off x="457731" y="6873247"/>
              <a:ext cx="8226688" cy="122115"/>
              <a:chOff x="457731" y="6582508"/>
              <a:chExt cx="8226688" cy="486507"/>
            </a:xfrm>
          </p:grpSpPr>
          <p:cxnSp>
            <p:nvCxnSpPr>
              <p:cNvPr id="413" name="Straight Connector 41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4" name="Straight Connector 41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5" name="Group 414"/>
              <p:cNvGrpSpPr/>
              <p:nvPr userDrawn="1"/>
            </p:nvGrpSpPr>
            <p:grpSpPr>
              <a:xfrm>
                <a:off x="7986158" y="6582508"/>
                <a:ext cx="152400" cy="486507"/>
                <a:chOff x="7983415" y="6582508"/>
                <a:chExt cx="152400" cy="486507"/>
              </a:xfrm>
            </p:grpSpPr>
            <p:cxnSp>
              <p:nvCxnSpPr>
                <p:cNvPr id="446" name="Straight Connector 4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7" name="Straight Connector 4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6" name="Group 415"/>
              <p:cNvGrpSpPr/>
              <p:nvPr userDrawn="1"/>
            </p:nvGrpSpPr>
            <p:grpSpPr>
              <a:xfrm>
                <a:off x="7287901" y="6582508"/>
                <a:ext cx="152400" cy="486507"/>
                <a:chOff x="7983415" y="6582508"/>
                <a:chExt cx="152400" cy="486507"/>
              </a:xfrm>
            </p:grpSpPr>
            <p:cxnSp>
              <p:nvCxnSpPr>
                <p:cNvPr id="444" name="Straight Connector 4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5" name="Straight Connector 4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7" name="Group 416"/>
              <p:cNvGrpSpPr/>
              <p:nvPr userDrawn="1"/>
            </p:nvGrpSpPr>
            <p:grpSpPr>
              <a:xfrm>
                <a:off x="6589644" y="6582508"/>
                <a:ext cx="152400" cy="486507"/>
                <a:chOff x="7983415" y="6582508"/>
                <a:chExt cx="152400" cy="486507"/>
              </a:xfrm>
            </p:grpSpPr>
            <p:cxnSp>
              <p:nvCxnSpPr>
                <p:cNvPr id="442" name="Straight Connector 4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8" name="Group 417"/>
              <p:cNvGrpSpPr/>
              <p:nvPr userDrawn="1"/>
            </p:nvGrpSpPr>
            <p:grpSpPr>
              <a:xfrm>
                <a:off x="5891387" y="6582508"/>
                <a:ext cx="152400" cy="486507"/>
                <a:chOff x="7983415" y="6582508"/>
                <a:chExt cx="152400" cy="486507"/>
              </a:xfrm>
            </p:grpSpPr>
            <p:cxnSp>
              <p:nvCxnSpPr>
                <p:cNvPr id="440" name="Straight Connector 4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1" name="Straight Connector 4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19" name="Group 418"/>
              <p:cNvGrpSpPr/>
              <p:nvPr userDrawn="1"/>
            </p:nvGrpSpPr>
            <p:grpSpPr>
              <a:xfrm>
                <a:off x="5193130" y="6582508"/>
                <a:ext cx="152400" cy="486507"/>
                <a:chOff x="7983415" y="6582508"/>
                <a:chExt cx="152400" cy="486507"/>
              </a:xfrm>
            </p:grpSpPr>
            <p:cxnSp>
              <p:nvCxnSpPr>
                <p:cNvPr id="438" name="Straight Connector 4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9" name="Straight Connector 4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0" name="Group 419"/>
              <p:cNvGrpSpPr/>
              <p:nvPr userDrawn="1"/>
            </p:nvGrpSpPr>
            <p:grpSpPr>
              <a:xfrm>
                <a:off x="4494873" y="6582508"/>
                <a:ext cx="152400" cy="486507"/>
                <a:chOff x="7983415" y="6582508"/>
                <a:chExt cx="152400" cy="486507"/>
              </a:xfrm>
            </p:grpSpPr>
            <p:cxnSp>
              <p:nvCxnSpPr>
                <p:cNvPr id="436" name="Straight Connector 4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7" name="Straight Connector 4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1" name="Group 420"/>
              <p:cNvGrpSpPr/>
              <p:nvPr userDrawn="1"/>
            </p:nvGrpSpPr>
            <p:grpSpPr>
              <a:xfrm>
                <a:off x="3796616" y="6582508"/>
                <a:ext cx="152400" cy="486507"/>
                <a:chOff x="7983415" y="6582508"/>
                <a:chExt cx="152400" cy="486507"/>
              </a:xfrm>
            </p:grpSpPr>
            <p:cxnSp>
              <p:nvCxnSpPr>
                <p:cNvPr id="434" name="Straight Connector 4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5" name="Straight Connector 4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2" name="Group 421"/>
              <p:cNvGrpSpPr/>
              <p:nvPr userDrawn="1"/>
            </p:nvGrpSpPr>
            <p:grpSpPr>
              <a:xfrm>
                <a:off x="3098359" y="6582508"/>
                <a:ext cx="152400" cy="486507"/>
                <a:chOff x="7983415" y="6582508"/>
                <a:chExt cx="152400" cy="486507"/>
              </a:xfrm>
            </p:grpSpPr>
            <p:cxnSp>
              <p:nvCxnSpPr>
                <p:cNvPr id="432" name="Straight Connector 4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3" name="Straight Connector 4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3" name="Group 422"/>
              <p:cNvGrpSpPr/>
              <p:nvPr userDrawn="1"/>
            </p:nvGrpSpPr>
            <p:grpSpPr>
              <a:xfrm>
                <a:off x="2400102" y="6582508"/>
                <a:ext cx="152400" cy="486507"/>
                <a:chOff x="7983415" y="6582508"/>
                <a:chExt cx="152400" cy="486507"/>
              </a:xfrm>
            </p:grpSpPr>
            <p:cxnSp>
              <p:nvCxnSpPr>
                <p:cNvPr id="430" name="Straight Connector 4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4" name="Group 423"/>
              <p:cNvGrpSpPr/>
              <p:nvPr userDrawn="1"/>
            </p:nvGrpSpPr>
            <p:grpSpPr>
              <a:xfrm>
                <a:off x="1701845" y="6582508"/>
                <a:ext cx="152400" cy="486507"/>
                <a:chOff x="7983415" y="6582508"/>
                <a:chExt cx="152400" cy="486507"/>
              </a:xfrm>
            </p:grpSpPr>
            <p:cxnSp>
              <p:nvCxnSpPr>
                <p:cNvPr id="428" name="Straight Connector 4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9" name="Straight Connector 4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5" name="Group 424"/>
              <p:cNvGrpSpPr/>
              <p:nvPr userDrawn="1"/>
            </p:nvGrpSpPr>
            <p:grpSpPr>
              <a:xfrm>
                <a:off x="1003588" y="6582508"/>
                <a:ext cx="152400" cy="486507"/>
                <a:chOff x="7983415" y="6582508"/>
                <a:chExt cx="152400" cy="486507"/>
              </a:xfrm>
            </p:grpSpPr>
            <p:cxnSp>
              <p:nvCxnSpPr>
                <p:cNvPr id="426" name="Straight Connector 4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7" name="Straight Connector 4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305" name="Group 304"/>
            <p:cNvGrpSpPr/>
            <p:nvPr userDrawn="1"/>
          </p:nvGrpSpPr>
          <p:grpSpPr>
            <a:xfrm>
              <a:off x="-151325" y="454007"/>
              <a:ext cx="122115" cy="5945205"/>
              <a:chOff x="-238875" y="454007"/>
              <a:chExt cx="122115" cy="5945205"/>
            </a:xfrm>
          </p:grpSpPr>
          <p:cxnSp>
            <p:nvCxnSpPr>
              <p:cNvPr id="378" name="Straight Connector 37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79" name="Group 378"/>
              <p:cNvGrpSpPr/>
              <p:nvPr userDrawn="1"/>
            </p:nvGrpSpPr>
            <p:grpSpPr>
              <a:xfrm rot="5400000">
                <a:off x="-254017" y="5940709"/>
                <a:ext cx="152400" cy="122115"/>
                <a:chOff x="7983415" y="6582508"/>
                <a:chExt cx="152400" cy="486507"/>
              </a:xfrm>
            </p:grpSpPr>
            <p:cxnSp>
              <p:nvCxnSpPr>
                <p:cNvPr id="411" name="Straight Connector 4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0" name="Group 379"/>
              <p:cNvGrpSpPr/>
              <p:nvPr userDrawn="1"/>
            </p:nvGrpSpPr>
            <p:grpSpPr>
              <a:xfrm rot="5400000">
                <a:off x="-254017" y="5467067"/>
                <a:ext cx="152400" cy="122115"/>
                <a:chOff x="7983415" y="6582508"/>
                <a:chExt cx="152400" cy="486507"/>
              </a:xfrm>
            </p:grpSpPr>
            <p:cxnSp>
              <p:nvCxnSpPr>
                <p:cNvPr id="409" name="Straight Connector 4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1" name="Group 380"/>
              <p:cNvGrpSpPr/>
              <p:nvPr userDrawn="1"/>
            </p:nvGrpSpPr>
            <p:grpSpPr>
              <a:xfrm rot="5400000">
                <a:off x="-254017" y="4993425"/>
                <a:ext cx="152400" cy="122115"/>
                <a:chOff x="7983415" y="6582508"/>
                <a:chExt cx="152400" cy="486507"/>
              </a:xfrm>
            </p:grpSpPr>
            <p:cxnSp>
              <p:nvCxnSpPr>
                <p:cNvPr id="407" name="Straight Connector 4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2" name="Group 381"/>
              <p:cNvGrpSpPr/>
              <p:nvPr userDrawn="1"/>
            </p:nvGrpSpPr>
            <p:grpSpPr>
              <a:xfrm rot="5400000">
                <a:off x="-254017" y="4519783"/>
                <a:ext cx="152400" cy="122115"/>
                <a:chOff x="7983415" y="6582508"/>
                <a:chExt cx="152400" cy="486507"/>
              </a:xfrm>
            </p:grpSpPr>
            <p:cxnSp>
              <p:nvCxnSpPr>
                <p:cNvPr id="405" name="Straight Connector 4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3" name="Group 382"/>
              <p:cNvGrpSpPr/>
              <p:nvPr userDrawn="1"/>
            </p:nvGrpSpPr>
            <p:grpSpPr>
              <a:xfrm rot="5400000">
                <a:off x="-254017" y="4046141"/>
                <a:ext cx="152400" cy="122115"/>
                <a:chOff x="7983415" y="6582508"/>
                <a:chExt cx="152400" cy="486507"/>
              </a:xfrm>
            </p:grpSpPr>
            <p:cxnSp>
              <p:nvCxnSpPr>
                <p:cNvPr id="403" name="Straight Connector 4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4" name="Group 383"/>
              <p:cNvGrpSpPr/>
              <p:nvPr userDrawn="1"/>
            </p:nvGrpSpPr>
            <p:grpSpPr>
              <a:xfrm rot="5400000">
                <a:off x="-254017" y="3572499"/>
                <a:ext cx="152400" cy="122115"/>
                <a:chOff x="7983415" y="6582508"/>
                <a:chExt cx="152400" cy="486507"/>
              </a:xfrm>
            </p:grpSpPr>
            <p:cxnSp>
              <p:nvCxnSpPr>
                <p:cNvPr id="401" name="Straight Connector 4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2" name="Straight Connector 4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5" name="Group 384"/>
              <p:cNvGrpSpPr/>
              <p:nvPr userDrawn="1"/>
            </p:nvGrpSpPr>
            <p:grpSpPr>
              <a:xfrm rot="5400000">
                <a:off x="-254017" y="3098857"/>
                <a:ext cx="152400" cy="122115"/>
                <a:chOff x="7983415" y="6582508"/>
                <a:chExt cx="152400" cy="486507"/>
              </a:xfrm>
            </p:grpSpPr>
            <p:cxnSp>
              <p:nvCxnSpPr>
                <p:cNvPr id="399" name="Straight Connector 3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6" name="Group 385"/>
              <p:cNvGrpSpPr/>
              <p:nvPr userDrawn="1"/>
            </p:nvGrpSpPr>
            <p:grpSpPr>
              <a:xfrm rot="5400000">
                <a:off x="-254017" y="2625215"/>
                <a:ext cx="152400" cy="122115"/>
                <a:chOff x="7983415" y="6582508"/>
                <a:chExt cx="152400" cy="486507"/>
              </a:xfrm>
            </p:grpSpPr>
            <p:cxnSp>
              <p:nvCxnSpPr>
                <p:cNvPr id="397" name="Straight Connector 3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7" name="Group 386"/>
              <p:cNvGrpSpPr/>
              <p:nvPr userDrawn="1"/>
            </p:nvGrpSpPr>
            <p:grpSpPr>
              <a:xfrm rot="5400000">
                <a:off x="-254017" y="2151573"/>
                <a:ext cx="152400" cy="122115"/>
                <a:chOff x="7983415" y="6582508"/>
                <a:chExt cx="152400" cy="486507"/>
              </a:xfrm>
            </p:grpSpPr>
            <p:cxnSp>
              <p:nvCxnSpPr>
                <p:cNvPr id="395" name="Straight Connector 3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8" name="Group 387"/>
              <p:cNvGrpSpPr/>
              <p:nvPr userDrawn="1"/>
            </p:nvGrpSpPr>
            <p:grpSpPr>
              <a:xfrm rot="5400000">
                <a:off x="-254017" y="1677931"/>
                <a:ext cx="152400" cy="122115"/>
                <a:chOff x="7983415" y="6582508"/>
                <a:chExt cx="152400" cy="486507"/>
              </a:xfrm>
            </p:grpSpPr>
            <p:cxnSp>
              <p:nvCxnSpPr>
                <p:cNvPr id="393" name="Straight Connector 3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89" name="Group 388"/>
              <p:cNvGrpSpPr/>
              <p:nvPr userDrawn="1"/>
            </p:nvGrpSpPr>
            <p:grpSpPr>
              <a:xfrm rot="5400000">
                <a:off x="-254017" y="997340"/>
                <a:ext cx="152400" cy="122115"/>
                <a:chOff x="7983415" y="6582508"/>
                <a:chExt cx="152400" cy="486507"/>
              </a:xfrm>
            </p:grpSpPr>
            <p:cxnSp>
              <p:nvCxnSpPr>
                <p:cNvPr id="391" name="Straight Connector 3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2" name="Straight Connector 3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390" name="Straight Connector 38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6" name="Group 305"/>
            <p:cNvGrpSpPr/>
            <p:nvPr userDrawn="1"/>
          </p:nvGrpSpPr>
          <p:grpSpPr>
            <a:xfrm>
              <a:off x="9166483" y="454007"/>
              <a:ext cx="122115" cy="5945205"/>
              <a:chOff x="-238875" y="454007"/>
              <a:chExt cx="122115" cy="5945205"/>
            </a:xfrm>
          </p:grpSpPr>
          <p:cxnSp>
            <p:nvCxnSpPr>
              <p:cNvPr id="343" name="Straight Connector 34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44" name="Group 343"/>
              <p:cNvGrpSpPr/>
              <p:nvPr userDrawn="1"/>
            </p:nvGrpSpPr>
            <p:grpSpPr>
              <a:xfrm rot="5400000">
                <a:off x="-254017" y="5940709"/>
                <a:ext cx="152400" cy="122115"/>
                <a:chOff x="7983415" y="6582508"/>
                <a:chExt cx="152400" cy="486507"/>
              </a:xfrm>
            </p:grpSpPr>
            <p:cxnSp>
              <p:nvCxnSpPr>
                <p:cNvPr id="376" name="Straight Connector 3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5" name="Group 344"/>
              <p:cNvGrpSpPr/>
              <p:nvPr userDrawn="1"/>
            </p:nvGrpSpPr>
            <p:grpSpPr>
              <a:xfrm rot="5400000">
                <a:off x="-254017" y="5467067"/>
                <a:ext cx="152400" cy="122115"/>
                <a:chOff x="7983415" y="6582508"/>
                <a:chExt cx="152400" cy="486507"/>
              </a:xfrm>
            </p:grpSpPr>
            <p:cxnSp>
              <p:nvCxnSpPr>
                <p:cNvPr id="374" name="Straight Connector 3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6" name="Group 345"/>
              <p:cNvGrpSpPr/>
              <p:nvPr userDrawn="1"/>
            </p:nvGrpSpPr>
            <p:grpSpPr>
              <a:xfrm rot="5400000">
                <a:off x="-254017" y="4993425"/>
                <a:ext cx="152400" cy="122115"/>
                <a:chOff x="7983415" y="6582508"/>
                <a:chExt cx="152400" cy="486507"/>
              </a:xfrm>
            </p:grpSpPr>
            <p:cxnSp>
              <p:nvCxnSpPr>
                <p:cNvPr id="372" name="Straight Connector 3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7" name="Group 346"/>
              <p:cNvGrpSpPr/>
              <p:nvPr userDrawn="1"/>
            </p:nvGrpSpPr>
            <p:grpSpPr>
              <a:xfrm rot="5400000">
                <a:off x="-254017" y="4519783"/>
                <a:ext cx="152400" cy="122115"/>
                <a:chOff x="7983415" y="6582508"/>
                <a:chExt cx="152400" cy="486507"/>
              </a:xfrm>
            </p:grpSpPr>
            <p:cxnSp>
              <p:nvCxnSpPr>
                <p:cNvPr id="370" name="Straight Connector 3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8" name="Group 347"/>
              <p:cNvGrpSpPr/>
              <p:nvPr userDrawn="1"/>
            </p:nvGrpSpPr>
            <p:grpSpPr>
              <a:xfrm rot="5400000">
                <a:off x="-254017" y="4046141"/>
                <a:ext cx="152400" cy="122115"/>
                <a:chOff x="7983415" y="6582508"/>
                <a:chExt cx="152400" cy="486507"/>
              </a:xfrm>
            </p:grpSpPr>
            <p:cxnSp>
              <p:nvCxnSpPr>
                <p:cNvPr id="368" name="Straight Connector 3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9" name="Group 348"/>
              <p:cNvGrpSpPr/>
              <p:nvPr userDrawn="1"/>
            </p:nvGrpSpPr>
            <p:grpSpPr>
              <a:xfrm rot="5400000">
                <a:off x="-254017" y="3572499"/>
                <a:ext cx="152400" cy="122115"/>
                <a:chOff x="7983415" y="6582508"/>
                <a:chExt cx="152400" cy="486507"/>
              </a:xfrm>
            </p:grpSpPr>
            <p:cxnSp>
              <p:nvCxnSpPr>
                <p:cNvPr id="366" name="Straight Connector 3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0" name="Group 349"/>
              <p:cNvGrpSpPr/>
              <p:nvPr userDrawn="1"/>
            </p:nvGrpSpPr>
            <p:grpSpPr>
              <a:xfrm rot="5400000">
                <a:off x="-254017" y="3098857"/>
                <a:ext cx="152400" cy="122115"/>
                <a:chOff x="7983415" y="6582508"/>
                <a:chExt cx="152400" cy="486507"/>
              </a:xfrm>
            </p:grpSpPr>
            <p:cxnSp>
              <p:nvCxnSpPr>
                <p:cNvPr id="364" name="Straight Connector 3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1" name="Group 350"/>
              <p:cNvGrpSpPr/>
              <p:nvPr userDrawn="1"/>
            </p:nvGrpSpPr>
            <p:grpSpPr>
              <a:xfrm rot="5400000">
                <a:off x="-254017" y="2625215"/>
                <a:ext cx="152400" cy="122115"/>
                <a:chOff x="7983415" y="6582508"/>
                <a:chExt cx="152400" cy="486507"/>
              </a:xfrm>
            </p:grpSpPr>
            <p:cxnSp>
              <p:nvCxnSpPr>
                <p:cNvPr id="362" name="Straight Connector 3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2" name="Group 351"/>
              <p:cNvGrpSpPr/>
              <p:nvPr userDrawn="1"/>
            </p:nvGrpSpPr>
            <p:grpSpPr>
              <a:xfrm rot="5400000">
                <a:off x="-254017" y="2151573"/>
                <a:ext cx="152400" cy="122115"/>
                <a:chOff x="7983415" y="6582508"/>
                <a:chExt cx="152400" cy="486507"/>
              </a:xfrm>
            </p:grpSpPr>
            <p:cxnSp>
              <p:nvCxnSpPr>
                <p:cNvPr id="360" name="Straight Connector 3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3" name="Group 352"/>
              <p:cNvGrpSpPr/>
              <p:nvPr userDrawn="1"/>
            </p:nvGrpSpPr>
            <p:grpSpPr>
              <a:xfrm rot="5400000">
                <a:off x="-254017" y="1677931"/>
                <a:ext cx="152400" cy="122115"/>
                <a:chOff x="7983415" y="6582508"/>
                <a:chExt cx="152400" cy="486507"/>
              </a:xfrm>
            </p:grpSpPr>
            <p:cxnSp>
              <p:nvCxnSpPr>
                <p:cNvPr id="358" name="Straight Connector 3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4" name="Group 353"/>
              <p:cNvGrpSpPr/>
              <p:nvPr userDrawn="1"/>
            </p:nvGrpSpPr>
            <p:grpSpPr>
              <a:xfrm rot="5400000">
                <a:off x="-254017" y="997340"/>
                <a:ext cx="152400" cy="122115"/>
                <a:chOff x="7983415" y="6582508"/>
                <a:chExt cx="152400" cy="486507"/>
              </a:xfrm>
            </p:grpSpPr>
            <p:cxnSp>
              <p:nvCxnSpPr>
                <p:cNvPr id="356" name="Straight Connector 3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355" name="Straight Connector 35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7" name="Group 306"/>
            <p:cNvGrpSpPr/>
            <p:nvPr userDrawn="1"/>
          </p:nvGrpSpPr>
          <p:grpSpPr>
            <a:xfrm>
              <a:off x="457731" y="-141165"/>
              <a:ext cx="8226688" cy="122115"/>
              <a:chOff x="457731" y="6582508"/>
              <a:chExt cx="8226688" cy="486507"/>
            </a:xfrm>
          </p:grpSpPr>
          <p:cxnSp>
            <p:nvCxnSpPr>
              <p:cNvPr id="308" name="Straight Connector 30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10" name="Group 309"/>
              <p:cNvGrpSpPr/>
              <p:nvPr userDrawn="1"/>
            </p:nvGrpSpPr>
            <p:grpSpPr>
              <a:xfrm>
                <a:off x="7986158" y="6582508"/>
                <a:ext cx="152400" cy="486507"/>
                <a:chOff x="7983415" y="6582508"/>
                <a:chExt cx="152400" cy="486507"/>
              </a:xfrm>
            </p:grpSpPr>
            <p:cxnSp>
              <p:nvCxnSpPr>
                <p:cNvPr id="341" name="Straight Connector 3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1" name="Group 310"/>
              <p:cNvGrpSpPr/>
              <p:nvPr userDrawn="1"/>
            </p:nvGrpSpPr>
            <p:grpSpPr>
              <a:xfrm>
                <a:off x="7287901" y="6582508"/>
                <a:ext cx="152400" cy="486507"/>
                <a:chOff x="7983415" y="6582508"/>
                <a:chExt cx="152400" cy="486507"/>
              </a:xfrm>
            </p:grpSpPr>
            <p:cxnSp>
              <p:nvCxnSpPr>
                <p:cNvPr id="339" name="Straight Connector 3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2" name="Group 311"/>
              <p:cNvGrpSpPr/>
              <p:nvPr userDrawn="1"/>
            </p:nvGrpSpPr>
            <p:grpSpPr>
              <a:xfrm>
                <a:off x="6589644" y="6582508"/>
                <a:ext cx="152400" cy="486507"/>
                <a:chOff x="7983415" y="6582508"/>
                <a:chExt cx="152400" cy="486507"/>
              </a:xfrm>
            </p:grpSpPr>
            <p:cxnSp>
              <p:nvCxnSpPr>
                <p:cNvPr id="337" name="Straight Connector 3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3" name="Group 312"/>
              <p:cNvGrpSpPr/>
              <p:nvPr userDrawn="1"/>
            </p:nvGrpSpPr>
            <p:grpSpPr>
              <a:xfrm>
                <a:off x="5891387" y="6582508"/>
                <a:ext cx="152400" cy="486507"/>
                <a:chOff x="7983415" y="6582508"/>
                <a:chExt cx="152400" cy="486507"/>
              </a:xfrm>
            </p:grpSpPr>
            <p:cxnSp>
              <p:nvCxnSpPr>
                <p:cNvPr id="335" name="Straight Connector 3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4" name="Group 313"/>
              <p:cNvGrpSpPr/>
              <p:nvPr userDrawn="1"/>
            </p:nvGrpSpPr>
            <p:grpSpPr>
              <a:xfrm>
                <a:off x="5193130" y="6582508"/>
                <a:ext cx="152400" cy="486507"/>
                <a:chOff x="7983415" y="6582508"/>
                <a:chExt cx="152400" cy="486507"/>
              </a:xfrm>
            </p:grpSpPr>
            <p:cxnSp>
              <p:nvCxnSpPr>
                <p:cNvPr id="333" name="Straight Connector 3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5" name="Group 314"/>
              <p:cNvGrpSpPr/>
              <p:nvPr userDrawn="1"/>
            </p:nvGrpSpPr>
            <p:grpSpPr>
              <a:xfrm>
                <a:off x="4494873" y="6582508"/>
                <a:ext cx="152400" cy="486507"/>
                <a:chOff x="7983415" y="6582508"/>
                <a:chExt cx="152400" cy="486507"/>
              </a:xfrm>
            </p:grpSpPr>
            <p:cxnSp>
              <p:nvCxnSpPr>
                <p:cNvPr id="331" name="Straight Connector 3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6" name="Group 315"/>
              <p:cNvGrpSpPr/>
              <p:nvPr userDrawn="1"/>
            </p:nvGrpSpPr>
            <p:grpSpPr>
              <a:xfrm>
                <a:off x="3796616" y="6582508"/>
                <a:ext cx="152400" cy="486507"/>
                <a:chOff x="7983415" y="6582508"/>
                <a:chExt cx="152400" cy="486507"/>
              </a:xfrm>
            </p:grpSpPr>
            <p:cxnSp>
              <p:nvCxnSpPr>
                <p:cNvPr id="329" name="Straight Connector 3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7" name="Group 316"/>
              <p:cNvGrpSpPr/>
              <p:nvPr userDrawn="1"/>
            </p:nvGrpSpPr>
            <p:grpSpPr>
              <a:xfrm>
                <a:off x="3098359" y="6582508"/>
                <a:ext cx="152400" cy="486507"/>
                <a:chOff x="7983415" y="6582508"/>
                <a:chExt cx="152400" cy="486507"/>
              </a:xfrm>
            </p:grpSpPr>
            <p:cxnSp>
              <p:nvCxnSpPr>
                <p:cNvPr id="327" name="Straight Connector 3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8" name="Group 317"/>
              <p:cNvGrpSpPr/>
              <p:nvPr userDrawn="1"/>
            </p:nvGrpSpPr>
            <p:grpSpPr>
              <a:xfrm>
                <a:off x="2400102" y="6582508"/>
                <a:ext cx="152400" cy="486507"/>
                <a:chOff x="7983415" y="6582508"/>
                <a:chExt cx="152400" cy="486507"/>
              </a:xfrm>
            </p:grpSpPr>
            <p:cxnSp>
              <p:nvCxnSpPr>
                <p:cNvPr id="325" name="Straight Connector 3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19" name="Group 318"/>
              <p:cNvGrpSpPr/>
              <p:nvPr userDrawn="1"/>
            </p:nvGrpSpPr>
            <p:grpSpPr>
              <a:xfrm>
                <a:off x="1701845" y="6582508"/>
                <a:ext cx="152400" cy="486507"/>
                <a:chOff x="7983415" y="6582508"/>
                <a:chExt cx="152400" cy="486507"/>
              </a:xfrm>
            </p:grpSpPr>
            <p:cxnSp>
              <p:nvCxnSpPr>
                <p:cNvPr id="323" name="Straight Connector 3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20" name="Group 319"/>
              <p:cNvGrpSpPr/>
              <p:nvPr userDrawn="1"/>
            </p:nvGrpSpPr>
            <p:grpSpPr>
              <a:xfrm>
                <a:off x="1003588" y="6582508"/>
                <a:ext cx="152400" cy="486507"/>
                <a:chOff x="7983415" y="6582508"/>
                <a:chExt cx="152400" cy="486507"/>
              </a:xfrm>
            </p:grpSpPr>
            <p:cxnSp>
              <p:nvCxnSpPr>
                <p:cNvPr id="321" name="Straight Connector 3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Text Placeholder 6"/>
          <p:cNvSpPr>
            <a:spLocks noGrp="1"/>
          </p:cNvSpPr>
          <p:nvPr>
            <p:ph type="body" sz="quarter" idx="14"/>
          </p:nvPr>
        </p:nvSpPr>
        <p:spPr>
          <a:xfrm>
            <a:off x="611717" y="6399212"/>
            <a:ext cx="7251344" cy="458788"/>
          </a:xfrm>
        </p:spPr>
        <p:txBody>
          <a:bodyPr vert="horz" lIns="0" tIns="0" rIns="0" bIns="0" rtlCol="0" anchor="ctr">
            <a:noAutofit/>
          </a:bodyPr>
          <a:lstStyle>
            <a:lvl1pPr>
              <a:defRPr lang="en-US" sz="800" i="0" kern="1200" dirty="0" smtClean="0">
                <a:solidFill>
                  <a:schemeClr val="bg2"/>
                </a:solidFill>
                <a:latin typeface="+mj-lt"/>
                <a:ea typeface="+mn-ea"/>
                <a:cs typeface="+mn-cs"/>
              </a:defRPr>
            </a:lvl1pPr>
          </a:lstStyle>
          <a:p>
            <a:pPr marL="0" lvl="0" indent="0" algn="l" defTabSz="914400" rtl="0" eaLnBrk="1" latinLnBrk="0" hangingPunct="1">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165008116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0309" y="454007"/>
            <a:ext cx="10968919" cy="3255751"/>
          </a:xfrm>
        </p:spPr>
        <p:txBody>
          <a:bodyPr anchor="b">
            <a:noAutofit/>
          </a:bodyPr>
          <a:lstStyle>
            <a:lvl1pPr>
              <a:lnSpc>
                <a:spcPct val="90000"/>
              </a:lnSpc>
              <a:spcAft>
                <a:spcPts val="600"/>
              </a:spcAft>
              <a:defRPr sz="6600" cap="none" baseline="0">
                <a:solidFill>
                  <a:schemeClr val="accent3"/>
                </a:solidFill>
                <a:latin typeface="+mj-lt"/>
              </a:defRPr>
            </a:lvl1pPr>
          </a:lstStyle>
          <a:p>
            <a:r>
              <a:rPr lang="en-US" dirty="0"/>
              <a:t>Click to edit Master title style</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8" name="Freeform 7"/>
          <p:cNvSpPr>
            <a:spLocks noChangeAspect="1" noEditPoints="1"/>
          </p:cNvSpPr>
          <p:nvPr userDrawn="1"/>
        </p:nvSpPr>
        <p:spPr bwMode="white">
          <a:xfrm>
            <a:off x="0" y="2"/>
            <a:ext cx="12192000" cy="6857665"/>
          </a:xfrm>
          <a:custGeom>
            <a:avLst/>
            <a:gdLst>
              <a:gd name="T0" fmla="*/ 0 w 6803"/>
              <a:gd name="T1" fmla="*/ 0 h 5102"/>
              <a:gd name="T2" fmla="*/ 0 w 6803"/>
              <a:gd name="T3" fmla="*/ 5102 h 5102"/>
              <a:gd name="T4" fmla="*/ 6803 w 6803"/>
              <a:gd name="T5" fmla="*/ 5102 h 5102"/>
              <a:gd name="T6" fmla="*/ 6803 w 6803"/>
              <a:gd name="T7" fmla="*/ 0 h 5102"/>
              <a:gd name="T8" fmla="*/ 0 w 6803"/>
              <a:gd name="T9" fmla="*/ 0 h 5102"/>
              <a:gd name="T10" fmla="*/ 6751 w 6803"/>
              <a:gd name="T11" fmla="*/ 5048 h 5102"/>
              <a:gd name="T12" fmla="*/ 52 w 6803"/>
              <a:gd name="T13" fmla="*/ 5048 h 5102"/>
              <a:gd name="T14" fmla="*/ 52 w 6803"/>
              <a:gd name="T15" fmla="*/ 54 h 5102"/>
              <a:gd name="T16" fmla="*/ 6751 w 6803"/>
              <a:gd name="T17" fmla="*/ 54 h 5102"/>
              <a:gd name="T18" fmla="*/ 6751 w 6803"/>
              <a:gd name="T19" fmla="*/ 5048 h 5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03" h="5102">
                <a:moveTo>
                  <a:pt x="0" y="0"/>
                </a:moveTo>
                <a:lnTo>
                  <a:pt x="0" y="5102"/>
                </a:lnTo>
                <a:lnTo>
                  <a:pt x="6803" y="5102"/>
                </a:lnTo>
                <a:lnTo>
                  <a:pt x="6803" y="0"/>
                </a:lnTo>
                <a:lnTo>
                  <a:pt x="0" y="0"/>
                </a:lnTo>
                <a:close/>
                <a:moveTo>
                  <a:pt x="6751" y="5048"/>
                </a:moveTo>
                <a:lnTo>
                  <a:pt x="52" y="5048"/>
                </a:lnTo>
                <a:lnTo>
                  <a:pt x="52" y="54"/>
                </a:lnTo>
                <a:lnTo>
                  <a:pt x="6751" y="54"/>
                </a:lnTo>
                <a:lnTo>
                  <a:pt x="6751" y="5048"/>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defTabSz="914400"/>
            <a:endParaRPr lang="en-US" sz="1800" dirty="0">
              <a:solidFill>
                <a:srgbClr val="2D2D2A"/>
              </a:solidFill>
            </a:endParaRPr>
          </a:p>
        </p:txBody>
      </p:sp>
      <p:sp>
        <p:nvSpPr>
          <p:cNvPr id="150" name="TextBox 149"/>
          <p:cNvSpPr txBox="1"/>
          <p:nvPr userDrawn="1"/>
        </p:nvSpPr>
        <p:spPr>
          <a:xfrm>
            <a:off x="10851412" y="6567051"/>
            <a:ext cx="727816" cy="123111"/>
          </a:xfrm>
          <a:prstGeom prst="rect">
            <a:avLst/>
          </a:prstGeom>
          <a:noFill/>
        </p:spPr>
        <p:txBody>
          <a:bodyPr wrap="square" lIns="0" tIns="0" rIns="0" bIns="0" rtlCol="0">
            <a:noAutofit/>
          </a:bodyPr>
          <a:lstStyle/>
          <a:p>
            <a:pPr algn="r" defTabSz="914400"/>
            <a:fld id="{567A4CEE-210B-4A43-8E57-98E37E0AC15F}" type="slidenum">
              <a:rPr lang="en-US" sz="800" smtClean="0">
                <a:solidFill>
                  <a:srgbClr val="2D2D2A">
                    <a:lumMod val="50000"/>
                    <a:lumOff val="50000"/>
                  </a:srgbClr>
                </a:solidFill>
                <a:latin typeface="Arial"/>
              </a:rPr>
              <a:pPr algn="r" defTabSz="914400"/>
              <a:t>‹nº›</a:t>
            </a:fld>
            <a:endParaRPr lang="en-US" sz="800" dirty="0">
              <a:solidFill>
                <a:srgbClr val="2D2D2A">
                  <a:lumMod val="50000"/>
                  <a:lumOff val="50000"/>
                </a:srgbClr>
              </a:solidFill>
              <a:latin typeface="Arial"/>
            </a:endParaRPr>
          </a:p>
        </p:txBody>
      </p:sp>
      <p:sp>
        <p:nvSpPr>
          <p:cNvPr id="154" name="Rectangle 153"/>
          <p:cNvSpPr/>
          <p:nvPr userDrawn="1"/>
        </p:nvSpPr>
        <p:spPr>
          <a:xfrm>
            <a:off x="9384771" y="6567050"/>
            <a:ext cx="1466640" cy="123111"/>
          </a:xfrm>
          <a:prstGeom prst="rect">
            <a:avLst/>
          </a:prstGeom>
          <a:noFill/>
        </p:spPr>
        <p:txBody>
          <a:bodyPr wrap="square" lIns="0" tIns="0" rIns="0" bIns="0" rtlCol="0">
            <a:noAutofit/>
          </a:bodyPr>
          <a:lstStyle/>
          <a:p>
            <a:pPr algn="r" defTabSz="914400"/>
            <a:r>
              <a:rPr lang="en-US" sz="800" dirty="0">
                <a:solidFill>
                  <a:srgbClr val="2D2D2A">
                    <a:lumMod val="50000"/>
                    <a:lumOff val="50000"/>
                  </a:srgbClr>
                </a:solidFill>
                <a:latin typeface="Arial"/>
              </a:rPr>
              <a:t>© Duarte, Inc. 2014</a:t>
            </a:r>
          </a:p>
        </p:txBody>
      </p:sp>
      <p:cxnSp>
        <p:nvCxnSpPr>
          <p:cNvPr id="153" name="Straight Connector 152"/>
          <p:cNvCxnSpPr/>
          <p:nvPr userDrawn="1"/>
        </p:nvCxnSpPr>
        <p:spPr>
          <a:xfrm flipH="1">
            <a:off x="610310" y="4030998"/>
            <a:ext cx="1096891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25257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Cover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358925"/>
            <a:ext cx="6489211" cy="2742289"/>
          </a:xfrm>
        </p:spPr>
        <p:txBody>
          <a:bodyPr/>
          <a:lstStyle>
            <a:lvl1pPr>
              <a:lnSpc>
                <a:spcPct val="90000"/>
              </a:lnSpc>
              <a:defRPr sz="6600" kern="100" cap="all" spc="-200" baseline="0">
                <a:solidFill>
                  <a:schemeClr val="bg1"/>
                </a:solidFill>
              </a:defRPr>
            </a:lvl1pPr>
          </a:lstStyle>
          <a:p>
            <a:r>
              <a:rPr lang="en-US" dirty="0"/>
              <a:t>add </a:t>
            </a:r>
            <a:r>
              <a:rPr lang="en-US" dirty="0" err="1"/>
              <a:t>slidedoc</a:t>
            </a:r>
            <a:r>
              <a:rPr lang="en-US" dirty="0"/>
              <a:t> title</a:t>
            </a:r>
          </a:p>
        </p:txBody>
      </p:sp>
      <p:sp>
        <p:nvSpPr>
          <p:cNvPr id="60" name="Text Placeholder 59"/>
          <p:cNvSpPr>
            <a:spLocks noGrp="1"/>
          </p:cNvSpPr>
          <p:nvPr>
            <p:ph type="body" sz="quarter" idx="10"/>
          </p:nvPr>
        </p:nvSpPr>
        <p:spPr>
          <a:xfrm>
            <a:off x="609601" y="3496727"/>
            <a:ext cx="1996017" cy="2512484"/>
          </a:xfrm>
        </p:spPr>
        <p:txBody>
          <a:bodyPr anchor="b"/>
          <a:lstStyle>
            <a:lvl1pPr>
              <a:lnSpc>
                <a:spcPct val="100000"/>
              </a:lnSpc>
              <a:defRPr sz="1300">
                <a:solidFill>
                  <a:schemeClr val="tx2"/>
                </a:solidFill>
              </a:defRPr>
            </a:lvl1pPr>
            <a:lvl2pPr>
              <a:defRPr b="1"/>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2" name="Straight Connector 61"/>
          <p:cNvCxnSpPr/>
          <p:nvPr userDrawn="1"/>
        </p:nvCxnSpPr>
        <p:spPr>
          <a:xfrm>
            <a:off x="609600" y="6178550"/>
            <a:ext cx="199626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3" name="Text Placeholder 59"/>
          <p:cNvSpPr>
            <a:spLocks noGrp="1"/>
          </p:cNvSpPr>
          <p:nvPr>
            <p:ph type="body" sz="quarter" idx="11"/>
          </p:nvPr>
        </p:nvSpPr>
        <p:spPr>
          <a:xfrm>
            <a:off x="7345793" y="5181599"/>
            <a:ext cx="1996017" cy="1022351"/>
          </a:xfrm>
        </p:spPr>
        <p:txBody>
          <a:bodyPr anchor="b"/>
          <a:lstStyle>
            <a:lvl1pPr algn="r">
              <a:lnSpc>
                <a:spcPct val="100000"/>
              </a:lnSpc>
              <a:defRPr sz="1300" b="1">
                <a:solidFill>
                  <a:schemeClr val="bg1"/>
                </a:solidFill>
              </a:defRPr>
            </a:lvl1pPr>
            <a:lvl2pPr>
              <a:defRPr b="1"/>
            </a:lvl2pPr>
          </a:lstStyle>
          <a:p>
            <a:pPr lvl="0"/>
            <a:r>
              <a:rPr lang="en-US" dirty="0"/>
              <a:t>Click to edit Master text styles</a:t>
            </a:r>
          </a:p>
        </p:txBody>
      </p:sp>
      <p:sp>
        <p:nvSpPr>
          <p:cNvPr id="64" name="Text Placeholder 59"/>
          <p:cNvSpPr>
            <a:spLocks noGrp="1"/>
          </p:cNvSpPr>
          <p:nvPr>
            <p:ph type="body" sz="quarter" idx="12"/>
          </p:nvPr>
        </p:nvSpPr>
        <p:spPr>
          <a:xfrm>
            <a:off x="9586384" y="5181599"/>
            <a:ext cx="1996017" cy="1022351"/>
          </a:xfrm>
        </p:spPr>
        <p:txBody>
          <a:bodyPr anchor="b"/>
          <a:lstStyle>
            <a:lvl1pPr algn="r">
              <a:lnSpc>
                <a:spcPct val="100000"/>
              </a:lnSpc>
              <a:defRPr sz="1300" b="1">
                <a:solidFill>
                  <a:schemeClr val="bg1"/>
                </a:solidFill>
              </a:defRPr>
            </a:lvl1pPr>
            <a:lvl2pPr>
              <a:defRPr b="1"/>
            </a:lvl2pPr>
          </a:lstStyle>
          <a:p>
            <a:pPr lvl="0"/>
            <a:r>
              <a:rPr lang="en-US" dirty="0"/>
              <a:t>Click to edit Master text styles</a:t>
            </a:r>
          </a:p>
        </p:txBody>
      </p:sp>
    </p:spTree>
    <p:extLst>
      <p:ext uri="{BB962C8B-B14F-4D97-AF65-F5344CB8AC3E}">
        <p14:creationId xmlns:p14="http://schemas.microsoft.com/office/powerpoint/2010/main" val="76172320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txBox="1">
            <a:spLocks noChangeArrowheads="1"/>
          </p:cNvSpPr>
          <p:nvPr userDrawn="1"/>
        </p:nvSpPr>
        <p:spPr>
          <a:xfrm>
            <a:off x="143339" y="6526180"/>
            <a:ext cx="480483"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z="1050" smtClean="0">
                <a:solidFill>
                  <a:prstClr val="white">
                    <a:lumMod val="85000"/>
                  </a:prstClr>
                </a:solidFill>
              </a:rPr>
              <a:pPr>
                <a:defRPr/>
              </a:pPr>
              <a:t>‹nº›</a:t>
            </a:fld>
            <a:endParaRPr lang="en-GB" sz="1050" dirty="0">
              <a:solidFill>
                <a:prstClr val="white">
                  <a:lumMod val="85000"/>
                </a:prstClr>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8043" y="6466330"/>
            <a:ext cx="1068291" cy="246423"/>
          </a:xfrm>
          <a:prstGeom prst="rect">
            <a:avLst/>
          </a:prstGeom>
        </p:spPr>
      </p:pic>
      <p:sp>
        <p:nvSpPr>
          <p:cNvPr id="10" name="Footer Placeholder 3"/>
          <p:cNvSpPr>
            <a:spLocks noGrp="1"/>
          </p:cNvSpPr>
          <p:nvPr>
            <p:ph type="ftr" sz="quarter" idx="3"/>
          </p:nvPr>
        </p:nvSpPr>
        <p:spPr>
          <a:xfrm>
            <a:off x="603019" y="6569432"/>
            <a:ext cx="3860800" cy="144016"/>
          </a:xfrm>
          <a:prstGeom prst="rect">
            <a:avLst/>
          </a:prstGeom>
        </p:spPr>
        <p:txBody>
          <a:bodyPr vert="horz" lIns="91440" tIns="45720" rIns="91440" bIns="45720" rtlCol="0" anchor="ctr"/>
          <a:lstStyle>
            <a:lvl1pPr algn="l">
              <a:defRPr sz="900">
                <a:solidFill>
                  <a:schemeClr val="bg1">
                    <a:lumMod val="75000"/>
                  </a:schemeClr>
                </a:solidFill>
              </a:defRPr>
            </a:lvl1pPr>
          </a:lstStyle>
          <a:p>
            <a:pPr defTabSz="914400"/>
            <a:r>
              <a:rPr lang="en-US">
                <a:solidFill>
                  <a:prstClr val="white">
                    <a:lumMod val="75000"/>
                  </a:prstClr>
                </a:solidFill>
              </a:rPr>
              <a:t>Filename</a:t>
            </a:r>
            <a:endParaRPr lang="en-GB" dirty="0">
              <a:solidFill>
                <a:prstClr val="white">
                  <a:lumMod val="75000"/>
                </a:prstClr>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37004" y="6359852"/>
            <a:ext cx="635563" cy="476672"/>
          </a:xfrm>
          <a:prstGeom prst="rect">
            <a:avLst/>
          </a:prstGeom>
        </p:spPr>
      </p:pic>
    </p:spTree>
    <p:extLst>
      <p:ext uri="{BB962C8B-B14F-4D97-AF65-F5344CB8AC3E}">
        <p14:creationId xmlns:p14="http://schemas.microsoft.com/office/powerpoint/2010/main" val="16260460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pt-BR"/>
              <a:t>Clique para editar o título Mestre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2BE451C3-0FF4-47C4-B829-773ADF60F88C}" type="datetimeFigureOut">
              <a:rPr lang="en-US" smtClean="0"/>
              <a:t>9/10/23</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a:t>
              </a:t>
            </a:r>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830609058"/>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
Segundo nível
Terceiro nível
Quarto nível
Quinto nível</a:t>
            </a:r>
            <a:endParaRPr lang="en-US" dirty="0"/>
          </a:p>
        </p:txBody>
      </p:sp>
      <p:sp>
        <p:nvSpPr>
          <p:cNvPr id="4" name="Date Placeholder 3"/>
          <p:cNvSpPr>
            <a:spLocks noGrp="1"/>
          </p:cNvSpPr>
          <p:nvPr>
            <p:ph type="dt" sz="half" idx="10"/>
          </p:nvPr>
        </p:nvSpPr>
        <p:spPr/>
        <p:txBody>
          <a:bodyPr/>
          <a:lstStyle/>
          <a:p>
            <a:fld id="{2BE451C3-0FF4-47C4-B829-773ADF60F88C}" type="datetimeFigureOut">
              <a:rPr lang="en-US" smtClean="0"/>
              <a:t>9/10/23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72060311"/>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Editar estilos de texto Mestre
Segundo nível
Terceiro nível
Quarto nível
Quinto nível</a:t>
            </a:r>
            <a:endParaRPr lang="en-US" dirty="0"/>
          </a:p>
        </p:txBody>
      </p:sp>
      <p:sp>
        <p:nvSpPr>
          <p:cNvPr id="4" name="Date Placeholder 3"/>
          <p:cNvSpPr>
            <a:spLocks noGrp="1"/>
          </p:cNvSpPr>
          <p:nvPr>
            <p:ph type="dt" sz="half" idx="10"/>
          </p:nvPr>
        </p:nvSpPr>
        <p:spPr/>
        <p:txBody>
          <a:bodyPr/>
          <a:lstStyle/>
          <a:p>
            <a:fld id="{F34E6425-0181-43F2-84FC-787E803FD2F8}" type="datetimeFigureOut">
              <a:rPr lang="en-US" smtClean="0"/>
              <a:t>9/10/23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4961145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pt-BR"/>
              <a:t>Editar estilos de texto Mestre
Segundo nível
Terceiro nível
Quarto nível
Quinto nível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pt-BR"/>
              <a:t>Editar estilos de texto Mestre
Segundo nível
Terceiro nível
Quarto nível
Quinto nível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9/10/23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911454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a:t>Clique para editar o título Mestre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
Segundo nível
Terceiro nível
Quarto nível
Quinto nível</a:t>
            </a:r>
            <a:endParaRPr lang="en-US" dirty="0"/>
          </a:p>
        </p:txBody>
      </p:sp>
      <p:sp>
        <p:nvSpPr>
          <p:cNvPr id="4" name="Content Placeholder 3"/>
          <p:cNvSpPr>
            <a:spLocks noGrp="1"/>
          </p:cNvSpPr>
          <p:nvPr>
            <p:ph sz="half" idx="2"/>
          </p:nvPr>
        </p:nvSpPr>
        <p:spPr>
          <a:xfrm>
            <a:off x="1154954" y="3179762"/>
            <a:ext cx="4825158" cy="2840039"/>
          </a:xfrm>
        </p:spPr>
        <p:txBody>
          <a:bodyPr>
            <a:normAutofit/>
          </a:bodyPr>
          <a:lstStyle/>
          <a:p>
            <a:pPr lvl="0"/>
            <a:r>
              <a:rPr lang="pt-BR"/>
              <a:t>Editar estilos de texto Mestre
Segundo nível
Terceiro nível
Quarto nível
Quinto nível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
Segundo nível
Terceiro nível
Quarto nível
Quinto nível</a:t>
            </a:r>
            <a:endParaRPr lang="en-US" dirty="0"/>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pt-BR"/>
              <a:t>Editar estilos de texto Mestre
Segundo nível
Terceiro nível
Quarto nível
Quinto nível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9/10/23</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531381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2BE451C3-0FF4-47C4-B829-773ADF60F88C}" type="datetimeFigureOut">
              <a:rPr lang="en-US" smtClean="0"/>
              <a:t>9/10/23</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313252020"/>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E451C3-0FF4-47C4-B829-773ADF60F88C}" type="datetimeFigureOut">
              <a:rPr lang="en-US" smtClean="0"/>
              <a:t>9/10/23</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22192855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a:xfrm>
            <a:off x="610310" y="1816101"/>
            <a:ext cx="3520837"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1" name="Content Placeholder 2"/>
          <p:cNvSpPr>
            <a:spLocks noGrp="1"/>
          </p:cNvSpPr>
          <p:nvPr>
            <p:ph idx="11"/>
          </p:nvPr>
        </p:nvSpPr>
        <p:spPr>
          <a:xfrm>
            <a:off x="4342224" y="1816101"/>
            <a:ext cx="7240176"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6" name="Group 165"/>
          <p:cNvGrpSpPr/>
          <p:nvPr userDrawn="1"/>
        </p:nvGrpSpPr>
        <p:grpSpPr>
          <a:xfrm>
            <a:off x="-201766" y="-141165"/>
            <a:ext cx="12586564" cy="7136527"/>
            <a:chOff x="-151325" y="-141165"/>
            <a:chExt cx="9439923" cy="7136527"/>
          </a:xfrm>
        </p:grpSpPr>
        <p:grpSp>
          <p:nvGrpSpPr>
            <p:cNvPr id="167" name="Group 166"/>
            <p:cNvGrpSpPr/>
            <p:nvPr userDrawn="1"/>
          </p:nvGrpSpPr>
          <p:grpSpPr>
            <a:xfrm>
              <a:off x="457731" y="6873247"/>
              <a:ext cx="8226688" cy="122115"/>
              <a:chOff x="457731" y="6582508"/>
              <a:chExt cx="8226688" cy="486507"/>
            </a:xfrm>
          </p:grpSpPr>
          <p:cxnSp>
            <p:nvCxnSpPr>
              <p:cNvPr id="276" name="Straight Connector 275"/>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7986158" y="6582508"/>
                <a:ext cx="152400" cy="486507"/>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7287901" y="6582508"/>
                <a:ext cx="152400" cy="486507"/>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6589644" y="6582508"/>
                <a:ext cx="152400" cy="486507"/>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5891387" y="6582508"/>
                <a:ext cx="152400" cy="486507"/>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5193130" y="6582508"/>
                <a:ext cx="152400" cy="486507"/>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4494873" y="6582508"/>
                <a:ext cx="152400" cy="486507"/>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3796616"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3098359"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2400102"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1701845"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003588"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68" name="Group 167"/>
            <p:cNvGrpSpPr/>
            <p:nvPr userDrawn="1"/>
          </p:nvGrpSpPr>
          <p:grpSpPr>
            <a:xfrm>
              <a:off x="-151325" y="454007"/>
              <a:ext cx="122115" cy="5945205"/>
              <a:chOff x="-238875" y="454007"/>
              <a:chExt cx="122115" cy="5945205"/>
            </a:xfrm>
          </p:grpSpPr>
          <p:cxnSp>
            <p:nvCxnSpPr>
              <p:cNvPr id="241" name="Straight Connector 240"/>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254017" y="5940709"/>
                <a:ext cx="152400" cy="122115"/>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5467067"/>
                <a:ext cx="152400" cy="122115"/>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4993425"/>
                <a:ext cx="152400" cy="122115"/>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254017" y="4519783"/>
                <a:ext cx="152400" cy="122115"/>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4046141"/>
                <a:ext cx="152400" cy="122115"/>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3572499"/>
                <a:ext cx="152400" cy="122115"/>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3098857"/>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2625215"/>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2151573"/>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1677931"/>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997340"/>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9166483" y="454007"/>
              <a:ext cx="122115" cy="5945205"/>
              <a:chOff x="-238875" y="454007"/>
              <a:chExt cx="122115" cy="5945205"/>
            </a:xfrm>
          </p:grpSpPr>
          <p:cxnSp>
            <p:nvCxnSpPr>
              <p:cNvPr id="206" name="Straight Connector 205"/>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254017" y="5940709"/>
                <a:ext cx="152400" cy="122115"/>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5467067"/>
                <a:ext cx="152400" cy="122115"/>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4993425"/>
                <a:ext cx="152400" cy="122115"/>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254017" y="4519783"/>
                <a:ext cx="152400" cy="122115"/>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4046141"/>
                <a:ext cx="152400" cy="122115"/>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3572499"/>
                <a:ext cx="152400" cy="122115"/>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3098857"/>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2625215"/>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2151573"/>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1677931"/>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997340"/>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457731" y="-141165"/>
              <a:ext cx="8226688" cy="122115"/>
              <a:chOff x="457731" y="6582508"/>
              <a:chExt cx="8226688" cy="486507"/>
            </a:xfrm>
          </p:grpSpPr>
          <p:cxnSp>
            <p:nvCxnSpPr>
              <p:cNvPr id="171" name="Straight Connector 170"/>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7986158" y="6582508"/>
                <a:ext cx="152400" cy="486507"/>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7287901" y="6582508"/>
                <a:ext cx="152400" cy="486507"/>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6589644" y="6582508"/>
                <a:ext cx="152400" cy="486507"/>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5891387" y="6582508"/>
                <a:ext cx="152400" cy="486507"/>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5193130" y="6582508"/>
                <a:ext cx="152400" cy="486507"/>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4494873" y="6582508"/>
                <a:ext cx="152400" cy="486507"/>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3796616"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3098359"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2400102"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1701845"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003588"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3" name="Text Placeholder 6"/>
          <p:cNvSpPr>
            <a:spLocks noGrp="1"/>
          </p:cNvSpPr>
          <p:nvPr>
            <p:ph type="body" sz="quarter" idx="14"/>
          </p:nvPr>
        </p:nvSpPr>
        <p:spPr>
          <a:xfrm>
            <a:off x="611717" y="6399212"/>
            <a:ext cx="7251344" cy="458788"/>
          </a:xfrm>
        </p:spPr>
        <p:txBody>
          <a:bodyPr vert="horz" lIns="0" tIns="0" rIns="0" bIns="0" rtlCol="0" anchor="ctr">
            <a:noAutofit/>
          </a:bodyPr>
          <a:lstStyle>
            <a:lvl1pPr>
              <a:defRPr lang="en-US" sz="800" i="0" kern="1200" dirty="0" smtClean="0">
                <a:solidFill>
                  <a:schemeClr val="bg2"/>
                </a:solidFill>
                <a:latin typeface="+mj-lt"/>
                <a:ea typeface="+mn-ea"/>
                <a:cs typeface="+mn-cs"/>
              </a:defRPr>
            </a:lvl1pPr>
          </a:lstStyle>
          <a:p>
            <a:pPr marL="0" lvl="0" indent="0" algn="l" defTabSz="914400" rtl="0" eaLnBrk="1" latinLnBrk="0" hangingPunct="1">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341212794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pt-BR"/>
              <a:t>Clique para editar o título Mestre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pt-BR"/>
              <a:t>Editar estilos de texto Mestre
Segundo nível
Terceiro nível
Quarto nível
Quinto nível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
Segundo nível
Terceiro nível
Quarto nível
Quinto nível</a:t>
            </a:r>
            <a:endParaRPr lang="en-US" dirty="0"/>
          </a:p>
        </p:txBody>
      </p:sp>
      <p:sp>
        <p:nvSpPr>
          <p:cNvPr id="5" name="Date Placeholder 4"/>
          <p:cNvSpPr>
            <a:spLocks noGrp="1"/>
          </p:cNvSpPr>
          <p:nvPr>
            <p:ph type="dt" sz="half" idx="10"/>
          </p:nvPr>
        </p:nvSpPr>
        <p:spPr/>
        <p:txBody>
          <a:bodyPr/>
          <a:lstStyle/>
          <a:p>
            <a:fld id="{76E86A4C-8E40-4F87-A4F0-01A0687C5742}" type="datetimeFigureOut">
              <a:rPr lang="en-US" smtClean="0"/>
              <a:t>9/10/23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31630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
Segundo nível
Terceiro nível
Quarto nível
Quinto nível</a:t>
            </a:r>
            <a:endParaRPr lang="en-US" dirty="0"/>
          </a:p>
        </p:txBody>
      </p:sp>
      <p:sp>
        <p:nvSpPr>
          <p:cNvPr id="5" name="Date Placeholder 4"/>
          <p:cNvSpPr>
            <a:spLocks noGrp="1"/>
          </p:cNvSpPr>
          <p:nvPr>
            <p:ph type="dt" sz="half" idx="10"/>
          </p:nvPr>
        </p:nvSpPr>
        <p:spPr/>
        <p:txBody>
          <a:bodyPr/>
          <a:lstStyle/>
          <a:p>
            <a:fld id="{35E72C73-2D91-4E12-BA25-F0AA0C03599B}" type="datetimeFigureOut">
              <a:rPr lang="en-US" smtClean="0"/>
              <a:t>9/10/23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7491757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
Segundo nível
Terceiro nível
Quarto nível
Quinto nível</a:t>
            </a:r>
            <a:endParaRPr lang="en-US" dirty="0"/>
          </a:p>
        </p:txBody>
      </p:sp>
      <p:sp>
        <p:nvSpPr>
          <p:cNvPr id="5" name="Date Placeholder 4"/>
          <p:cNvSpPr>
            <a:spLocks noGrp="1"/>
          </p:cNvSpPr>
          <p:nvPr>
            <p:ph type="dt" sz="half" idx="10"/>
          </p:nvPr>
        </p:nvSpPr>
        <p:spPr/>
        <p:txBody>
          <a:bodyPr/>
          <a:lstStyle/>
          <a:p>
            <a:fld id="{2BE451C3-0FF4-47C4-B829-773ADF60F88C}" type="datetimeFigureOut">
              <a:rPr lang="en-US" smtClean="0"/>
              <a:t>9/10/23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98646423"/>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ítulo e Legenda">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pt-BR"/>
              <a:t>Clique para editar o título Mestre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
Segundo nível
Terceiro nível
Quarto nível
Quinto nível</a:t>
            </a:r>
            <a:endParaRPr lang="en-US" dirty="0"/>
          </a:p>
        </p:txBody>
      </p:sp>
      <p:sp>
        <p:nvSpPr>
          <p:cNvPr id="4" name="Date Placeholder 3"/>
          <p:cNvSpPr>
            <a:spLocks noGrp="1"/>
          </p:cNvSpPr>
          <p:nvPr>
            <p:ph type="dt" sz="half" idx="10"/>
          </p:nvPr>
        </p:nvSpPr>
        <p:spPr/>
        <p:txBody>
          <a:bodyPr/>
          <a:lstStyle/>
          <a:p>
            <a:fld id="{AFF16868-8199-4C2C-A5B1-63AEE139F88E}" type="datetimeFigureOut">
              <a:rPr lang="en-US" smtClean="0"/>
              <a:t>9/10/23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6585853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Citação com Legenda">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pt-BR"/>
              <a:t>Clique para editar o título Mestre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
Segundo nível
Terceiro nível
Quarto nível
Quinto nível</a:t>
            </a:r>
            <a:endParaRPr lang="en-US" dirty="0"/>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
Segundo nível
Terceiro nível
Quarto nível
Quinto nível</a:t>
            </a:r>
            <a:endParaRPr lang="en-US" dirty="0"/>
          </a:p>
        </p:txBody>
      </p:sp>
      <p:sp>
        <p:nvSpPr>
          <p:cNvPr id="4" name="Date Placeholder 3"/>
          <p:cNvSpPr>
            <a:spLocks noGrp="1"/>
          </p:cNvSpPr>
          <p:nvPr>
            <p:ph type="dt" sz="half" idx="10"/>
          </p:nvPr>
        </p:nvSpPr>
        <p:spPr/>
        <p:txBody>
          <a:bodyPr/>
          <a:lstStyle/>
          <a:p>
            <a:fld id="{AAD9FF7F-6988-44CC-821B-644E70CD2F73}" type="datetimeFigureOut">
              <a:rPr lang="en-US" smtClean="0"/>
              <a:t>9/10/23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5806010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Cartão de Nome">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Editar estilos de texto Mestre
Segundo nível
Terceiro nível
Quarto nível
Quinto nível</a:t>
            </a:r>
            <a:endParaRPr lang="en-US" dirty="0"/>
          </a:p>
        </p:txBody>
      </p:sp>
      <p:sp>
        <p:nvSpPr>
          <p:cNvPr id="4" name="Date Placeholder 3"/>
          <p:cNvSpPr>
            <a:spLocks noGrp="1"/>
          </p:cNvSpPr>
          <p:nvPr>
            <p:ph type="dt" sz="half" idx="10"/>
          </p:nvPr>
        </p:nvSpPr>
        <p:spPr/>
        <p:txBody>
          <a:bodyPr/>
          <a:lstStyle/>
          <a:p>
            <a:fld id="{5C12C299-16B2-4475-990D-751901EACC14}" type="datetimeFigureOut">
              <a:rPr lang="en-US" smtClean="0"/>
              <a:t>9/10/23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1826465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pt-BR"/>
              <a:t>Clique para editar o título Mestre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
Segundo nível
Terceiro nível
Quarto nível
Quinto nível</a:t>
            </a:r>
            <a:endParaRPr lang="en-US" dirty="0"/>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
Segundo nível
Terceiro nível
Quarto nível
Quinto nível</a:t>
            </a:r>
            <a:endParaRPr lang="en-US" dirty="0"/>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
Segundo nível
Terceiro nível
Quarto nível
Quinto nível</a:t>
            </a:r>
            <a:endParaRPr lang="en-US" dirty="0"/>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
Segundo nível
Terceiro nível
Quarto nível
Quinto nível</a:t>
            </a:r>
            <a:endParaRPr lang="en-US" dirty="0"/>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
Segundo nível
Terceiro nível
Quarto nível
Quinto nível</a:t>
            </a:r>
            <a:endParaRPr lang="en-US" dirty="0"/>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
Segundo nível
Terceiro nível
Quarto nível
Quinto nível</a:t>
            </a:r>
            <a:endParaRPr lang="en-US" dirty="0"/>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BE451C3-0FF4-47C4-B829-773ADF60F88C}" type="datetimeFigureOut">
              <a:rPr lang="en-US" smtClean="0"/>
              <a:t>9/10/23</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077143851"/>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pt-BR"/>
              <a:t>Clique para editar o título Mestre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
Segundo nível
Terceiro nível
Quarto nível
Quinto nível</a:t>
            </a:r>
            <a:endParaRPr lang="en-US" dirty="0"/>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
Segundo nível
Terceiro nível
Quarto nível
Quinto nível</a:t>
            </a:r>
            <a:endParaRPr lang="en-US" dirty="0"/>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
Segundo nível
Terceiro nível
Quarto nível
Quinto nível</a:t>
            </a:r>
            <a:endParaRPr lang="en-US" dirty="0"/>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
Segundo nível
Terceiro nível
Quarto nível
Quinto nível</a:t>
            </a:r>
            <a:endParaRPr lang="en-US" dirty="0"/>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
Segundo nível
Terceiro nível
Quarto nível
Quinto nível</a:t>
            </a:r>
            <a:endParaRPr lang="en-US" dirty="0"/>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Editar estilos de texto Mestre
Segundo nível
Terceiro nível
Quarto nível
Quinto nível</a:t>
            </a:r>
            <a:endParaRPr lang="en-US" dirty="0"/>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BE451C3-0FF4-47C4-B829-773ADF60F88C}" type="datetimeFigureOut">
              <a:rPr lang="en-US" smtClean="0"/>
              <a:t>9/10/23</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993160998"/>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nchor="t" anchorCtr="0"/>
          <a:lstStyle/>
          <a:p>
            <a:pPr lvl="0"/>
            <a:r>
              <a:rPr lang="pt-BR"/>
              <a:t>Editar estilos de texto Mestre
Segundo nível
Terceiro nível
Quarto nível
Quinto nível</a:t>
            </a:r>
            <a:endParaRPr lang="en-US" dirty="0"/>
          </a:p>
        </p:txBody>
      </p:sp>
      <p:sp>
        <p:nvSpPr>
          <p:cNvPr id="4" name="Date Placeholder 3"/>
          <p:cNvSpPr>
            <a:spLocks noGrp="1"/>
          </p:cNvSpPr>
          <p:nvPr>
            <p:ph type="dt" sz="half" idx="10"/>
          </p:nvPr>
        </p:nvSpPr>
        <p:spPr/>
        <p:txBody>
          <a:bodyPr/>
          <a:lstStyle/>
          <a:p>
            <a:fld id="{2BE451C3-0FF4-47C4-B829-773ADF60F88C}" type="datetimeFigureOut">
              <a:rPr lang="en-US" smtClean="0"/>
              <a:t>9/10/23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287581555"/>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Texto e Título Vertical">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pt-BR"/>
              <a:t>Clique para editar o título Mestre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pt-BR"/>
              <a:t>Editar estilos de texto Mestre
Segundo nível
Terceiro nível
Quarto nível
Quinto nível</a:t>
            </a:r>
            <a:endParaRPr lang="en-US" dirty="0"/>
          </a:p>
        </p:txBody>
      </p:sp>
      <p:sp>
        <p:nvSpPr>
          <p:cNvPr id="4" name="Date Placeholder 3"/>
          <p:cNvSpPr>
            <a:spLocks noGrp="1"/>
          </p:cNvSpPr>
          <p:nvPr>
            <p:ph type="dt" sz="half" idx="10"/>
          </p:nvPr>
        </p:nvSpPr>
        <p:spPr/>
        <p:txBody>
          <a:bodyPr/>
          <a:lstStyle/>
          <a:p>
            <a:fld id="{2BE451C3-0FF4-47C4-B829-773ADF60F88C}" type="datetimeFigureOut">
              <a:rPr lang="en-US" smtClean="0"/>
              <a:t>9/10/23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36694075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a:xfrm>
            <a:off x="610309" y="1816101"/>
            <a:ext cx="7252752"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3" name="Content Placeholder 2"/>
          <p:cNvSpPr>
            <a:spLocks noGrp="1"/>
          </p:cNvSpPr>
          <p:nvPr>
            <p:ph idx="12"/>
          </p:nvPr>
        </p:nvSpPr>
        <p:spPr>
          <a:xfrm>
            <a:off x="8058383" y="1816101"/>
            <a:ext cx="3520837"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6" name="Group 165"/>
          <p:cNvGrpSpPr/>
          <p:nvPr userDrawn="1"/>
        </p:nvGrpSpPr>
        <p:grpSpPr>
          <a:xfrm>
            <a:off x="-201766" y="-141165"/>
            <a:ext cx="12586564" cy="7136527"/>
            <a:chOff x="-151325" y="-141165"/>
            <a:chExt cx="9439923" cy="7136527"/>
          </a:xfrm>
        </p:grpSpPr>
        <p:grpSp>
          <p:nvGrpSpPr>
            <p:cNvPr id="167" name="Group 166"/>
            <p:cNvGrpSpPr/>
            <p:nvPr userDrawn="1"/>
          </p:nvGrpSpPr>
          <p:grpSpPr>
            <a:xfrm>
              <a:off x="457731" y="6873247"/>
              <a:ext cx="8226688" cy="122115"/>
              <a:chOff x="457731" y="6582508"/>
              <a:chExt cx="8226688" cy="486507"/>
            </a:xfrm>
          </p:grpSpPr>
          <p:cxnSp>
            <p:nvCxnSpPr>
              <p:cNvPr id="276" name="Straight Connector 275"/>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7986158" y="6582508"/>
                <a:ext cx="152400" cy="486507"/>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7287901" y="6582508"/>
                <a:ext cx="152400" cy="486507"/>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6589644" y="6582508"/>
                <a:ext cx="152400" cy="486507"/>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5891387" y="6582508"/>
                <a:ext cx="152400" cy="486507"/>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5193130" y="6582508"/>
                <a:ext cx="152400" cy="486507"/>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4494873" y="6582508"/>
                <a:ext cx="152400" cy="486507"/>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3796616"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3098359"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2400102"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1701845"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003588"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68" name="Group 167"/>
            <p:cNvGrpSpPr/>
            <p:nvPr userDrawn="1"/>
          </p:nvGrpSpPr>
          <p:grpSpPr>
            <a:xfrm>
              <a:off x="-151325" y="454007"/>
              <a:ext cx="122115" cy="5945205"/>
              <a:chOff x="-238875" y="454007"/>
              <a:chExt cx="122115" cy="5945205"/>
            </a:xfrm>
          </p:grpSpPr>
          <p:cxnSp>
            <p:nvCxnSpPr>
              <p:cNvPr id="241" name="Straight Connector 240"/>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254017" y="5940709"/>
                <a:ext cx="152400" cy="122115"/>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254017" y="5467067"/>
                <a:ext cx="152400" cy="122115"/>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254017" y="4993425"/>
                <a:ext cx="152400" cy="122115"/>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254017" y="4519783"/>
                <a:ext cx="152400" cy="122115"/>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4046141"/>
                <a:ext cx="152400" cy="122115"/>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3572499"/>
                <a:ext cx="152400" cy="122115"/>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3098857"/>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2625215"/>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2151573"/>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1677931"/>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997340"/>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9166483" y="454007"/>
              <a:ext cx="122115" cy="5945205"/>
              <a:chOff x="-238875" y="454007"/>
              <a:chExt cx="122115" cy="5945205"/>
            </a:xfrm>
          </p:grpSpPr>
          <p:cxnSp>
            <p:nvCxnSpPr>
              <p:cNvPr id="206" name="Straight Connector 205"/>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254017" y="5940709"/>
                <a:ext cx="152400" cy="122115"/>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254017" y="5467067"/>
                <a:ext cx="152400" cy="122115"/>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254017" y="4993425"/>
                <a:ext cx="152400" cy="122115"/>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254017" y="4519783"/>
                <a:ext cx="152400" cy="122115"/>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4046141"/>
                <a:ext cx="152400" cy="122115"/>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3572499"/>
                <a:ext cx="152400" cy="122115"/>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3098857"/>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2625215"/>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2151573"/>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1677931"/>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997340"/>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457731" y="-141165"/>
              <a:ext cx="8226688" cy="122115"/>
              <a:chOff x="457731" y="6582508"/>
              <a:chExt cx="8226688" cy="486507"/>
            </a:xfrm>
          </p:grpSpPr>
          <p:cxnSp>
            <p:nvCxnSpPr>
              <p:cNvPr id="171" name="Straight Connector 170"/>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7986158" y="6582508"/>
                <a:ext cx="152400" cy="486507"/>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7287901" y="6582508"/>
                <a:ext cx="152400" cy="486507"/>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6589644" y="6582508"/>
                <a:ext cx="152400" cy="486507"/>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5891387" y="6582508"/>
                <a:ext cx="152400" cy="486507"/>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5193130" y="6582508"/>
                <a:ext cx="152400" cy="486507"/>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4494873" y="6582508"/>
                <a:ext cx="152400" cy="486507"/>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3796616"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3098359"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2400102"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1701845"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003588"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5" name="Text Placeholder 6"/>
          <p:cNvSpPr>
            <a:spLocks noGrp="1"/>
          </p:cNvSpPr>
          <p:nvPr>
            <p:ph type="body" sz="quarter" idx="14"/>
          </p:nvPr>
        </p:nvSpPr>
        <p:spPr>
          <a:xfrm>
            <a:off x="611717" y="6399212"/>
            <a:ext cx="7251344" cy="458788"/>
          </a:xfrm>
        </p:spPr>
        <p:txBody>
          <a:bodyPr vert="horz" lIns="0" tIns="0" rIns="0" bIns="0" rtlCol="0" anchor="ctr">
            <a:noAutofit/>
          </a:bodyPr>
          <a:lstStyle>
            <a:lvl1pPr>
              <a:defRPr lang="en-US" sz="800" i="0" kern="1200" dirty="0" smtClean="0">
                <a:solidFill>
                  <a:schemeClr val="bg2"/>
                </a:solidFill>
                <a:latin typeface="+mj-lt"/>
                <a:ea typeface="+mn-ea"/>
                <a:cs typeface="+mn-cs"/>
              </a:defRPr>
            </a:lvl1pPr>
          </a:lstStyle>
          <a:p>
            <a:pPr marL="0" lvl="0" indent="0" algn="l" defTabSz="914400" rtl="0" eaLnBrk="1" latinLnBrk="0" hangingPunct="1">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100140979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6"/>
          <p:cNvSpPr txBox="1">
            <a:spLocks noGrp="1"/>
          </p:cNvSpPr>
          <p:nvPr>
            <p:ph type="title"/>
          </p:nvPr>
        </p:nvSpPr>
        <p:spPr>
          <a:xfrm>
            <a:off x="415600" y="1131600"/>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 name="Google Shape;19;p6"/>
          <p:cNvSpPr txBox="1">
            <a:spLocks noGrp="1"/>
          </p:cNvSpPr>
          <p:nvPr>
            <p:ph type="body" idx="1"/>
          </p:nvPr>
        </p:nvSpPr>
        <p:spPr>
          <a:xfrm>
            <a:off x="415600" y="2016684"/>
            <a:ext cx="11360800" cy="407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20" name="Google Shape;20;p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2014734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10310" y="1816101"/>
            <a:ext cx="3520837" cy="45831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1" name="Content Placeholder 2"/>
          <p:cNvSpPr>
            <a:spLocks noGrp="1"/>
          </p:cNvSpPr>
          <p:nvPr>
            <p:ph idx="11"/>
          </p:nvPr>
        </p:nvSpPr>
        <p:spPr>
          <a:xfrm>
            <a:off x="4342224" y="1816101"/>
            <a:ext cx="3520837" cy="45831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 name="Content Placeholder 2"/>
          <p:cNvSpPr>
            <a:spLocks noGrp="1"/>
          </p:cNvSpPr>
          <p:nvPr>
            <p:ph idx="12"/>
          </p:nvPr>
        </p:nvSpPr>
        <p:spPr>
          <a:xfrm>
            <a:off x="8058383" y="1816101"/>
            <a:ext cx="3520837" cy="45831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8" name="Text Placeholder 6"/>
          <p:cNvSpPr>
            <a:spLocks noGrp="1"/>
          </p:cNvSpPr>
          <p:nvPr>
            <p:ph type="body" sz="quarter" idx="14"/>
          </p:nvPr>
        </p:nvSpPr>
        <p:spPr>
          <a:xfrm>
            <a:off x="611717" y="6399212"/>
            <a:ext cx="7251344" cy="458788"/>
          </a:xfrm>
        </p:spPr>
        <p:txBody>
          <a:bodyPr vert="horz" lIns="0" tIns="0" rIns="0" bIns="0" rtlCol="0" anchor="ctr">
            <a:noAutofit/>
          </a:bodyPr>
          <a:lstStyle>
            <a:lvl1pPr>
              <a:defRPr lang="en-US" sz="800" i="0" dirty="0" smtClean="0">
                <a:solidFill>
                  <a:schemeClr val="bg2"/>
                </a:solidFill>
                <a:latin typeface="+mj-lt"/>
              </a:defRPr>
            </a:lvl1pPr>
          </a:lstStyle>
          <a:p>
            <a:pPr lvl="0">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368245325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a:xfrm>
            <a:off x="610310" y="1816101"/>
            <a:ext cx="2589828"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6" name="Content Placeholder 2"/>
          <p:cNvSpPr>
            <a:spLocks noGrp="1"/>
          </p:cNvSpPr>
          <p:nvPr>
            <p:ph idx="11"/>
          </p:nvPr>
        </p:nvSpPr>
        <p:spPr>
          <a:xfrm>
            <a:off x="3403339" y="1816101"/>
            <a:ext cx="2589828"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7" name="Content Placeholder 2"/>
          <p:cNvSpPr>
            <a:spLocks noGrp="1"/>
          </p:cNvSpPr>
          <p:nvPr>
            <p:ph idx="12"/>
          </p:nvPr>
        </p:nvSpPr>
        <p:spPr>
          <a:xfrm>
            <a:off x="6196369" y="1816101"/>
            <a:ext cx="2589828"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8" name="Content Placeholder 2"/>
          <p:cNvSpPr>
            <a:spLocks noGrp="1"/>
          </p:cNvSpPr>
          <p:nvPr>
            <p:ph idx="13"/>
          </p:nvPr>
        </p:nvSpPr>
        <p:spPr>
          <a:xfrm>
            <a:off x="8992573" y="1816101"/>
            <a:ext cx="2589828"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9" name="Group 168"/>
          <p:cNvGrpSpPr/>
          <p:nvPr userDrawn="1"/>
        </p:nvGrpSpPr>
        <p:grpSpPr>
          <a:xfrm>
            <a:off x="-201766" y="-141165"/>
            <a:ext cx="12586564" cy="7136527"/>
            <a:chOff x="-151325" y="-141165"/>
            <a:chExt cx="9439923" cy="7136527"/>
          </a:xfrm>
        </p:grpSpPr>
        <p:grpSp>
          <p:nvGrpSpPr>
            <p:cNvPr id="170" name="Group 169"/>
            <p:cNvGrpSpPr/>
            <p:nvPr userDrawn="1"/>
          </p:nvGrpSpPr>
          <p:grpSpPr>
            <a:xfrm>
              <a:off x="457731" y="6873247"/>
              <a:ext cx="8226688" cy="122115"/>
              <a:chOff x="457731" y="6582508"/>
              <a:chExt cx="8226688" cy="486507"/>
            </a:xfrm>
          </p:grpSpPr>
          <p:cxnSp>
            <p:nvCxnSpPr>
              <p:cNvPr id="279" name="Straight Connector 27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81" name="Group 280"/>
              <p:cNvGrpSpPr/>
              <p:nvPr userDrawn="1"/>
            </p:nvGrpSpPr>
            <p:grpSpPr>
              <a:xfrm>
                <a:off x="7986158"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7287901"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6589644"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891387"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5193130"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4494873"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3796616"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3098359"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9" name="Group 288"/>
              <p:cNvGrpSpPr/>
              <p:nvPr userDrawn="1"/>
            </p:nvGrpSpPr>
            <p:grpSpPr>
              <a:xfrm>
                <a:off x="2400102"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userDrawn="1"/>
            </p:nvGrpSpPr>
            <p:grpSpPr>
              <a:xfrm>
                <a:off x="1701845"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1" name="Group 290"/>
              <p:cNvGrpSpPr/>
              <p:nvPr userDrawn="1"/>
            </p:nvGrpSpPr>
            <p:grpSpPr>
              <a:xfrm>
                <a:off x="1003588"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71" name="Group 170"/>
            <p:cNvGrpSpPr/>
            <p:nvPr userDrawn="1"/>
          </p:nvGrpSpPr>
          <p:grpSpPr>
            <a:xfrm>
              <a:off x="-151325" y="454007"/>
              <a:ext cx="122115" cy="5945205"/>
              <a:chOff x="-238875" y="454007"/>
              <a:chExt cx="122115" cy="5945205"/>
            </a:xfrm>
          </p:grpSpPr>
          <p:cxnSp>
            <p:nvCxnSpPr>
              <p:cNvPr id="244" name="Straight Connector 24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5" name="Group 244"/>
              <p:cNvGrpSpPr/>
              <p:nvPr userDrawn="1"/>
            </p:nvGrpSpPr>
            <p:grpSpPr>
              <a:xfrm rot="5400000">
                <a:off x="-254017" y="594070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546706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499342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451978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404614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357249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309885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262521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userDrawn="1"/>
            </p:nvGrpSpPr>
            <p:grpSpPr>
              <a:xfrm rot="5400000">
                <a:off x="-254017" y="215157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userDrawn="1"/>
            </p:nvGrpSpPr>
            <p:grpSpPr>
              <a:xfrm rot="5400000">
                <a:off x="-254017" y="167793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userDrawn="1"/>
            </p:nvGrpSpPr>
            <p:grpSpPr>
              <a:xfrm rot="5400000">
                <a:off x="-254017" y="997340"/>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6" name="Straight Connector 25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9166483" y="454007"/>
              <a:ext cx="122115" cy="5945205"/>
              <a:chOff x="-238875" y="454007"/>
              <a:chExt cx="122115" cy="5945205"/>
            </a:xfrm>
          </p:grpSpPr>
          <p:cxnSp>
            <p:nvCxnSpPr>
              <p:cNvPr id="209" name="Straight Connector 20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10" name="Group 209"/>
              <p:cNvGrpSpPr/>
              <p:nvPr userDrawn="1"/>
            </p:nvGrpSpPr>
            <p:grpSpPr>
              <a:xfrm rot="5400000">
                <a:off x="-254017" y="594070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546706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499342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451978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404614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357249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309885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262521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8" name="Group 217"/>
              <p:cNvGrpSpPr/>
              <p:nvPr userDrawn="1"/>
            </p:nvGrpSpPr>
            <p:grpSpPr>
              <a:xfrm rot="5400000">
                <a:off x="-254017" y="215157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9" name="Group 218"/>
              <p:cNvGrpSpPr/>
              <p:nvPr userDrawn="1"/>
            </p:nvGrpSpPr>
            <p:grpSpPr>
              <a:xfrm rot="5400000">
                <a:off x="-254017" y="167793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0" name="Group 219"/>
              <p:cNvGrpSpPr/>
              <p:nvPr userDrawn="1"/>
            </p:nvGrpSpPr>
            <p:grpSpPr>
              <a:xfrm rot="5400000">
                <a:off x="-254017" y="997340"/>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21" name="Straight Connector 22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457731" y="-141165"/>
              <a:ext cx="8226688" cy="122115"/>
              <a:chOff x="457731" y="6582508"/>
              <a:chExt cx="8226688" cy="486507"/>
            </a:xfrm>
          </p:grpSpPr>
          <p:cxnSp>
            <p:nvCxnSpPr>
              <p:cNvPr id="174" name="Straight Connector 17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6" name="Group 175"/>
              <p:cNvGrpSpPr/>
              <p:nvPr userDrawn="1"/>
            </p:nvGrpSpPr>
            <p:grpSpPr>
              <a:xfrm>
                <a:off x="7986158"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7287901"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6589644"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891387"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5193130"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4494873"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3796616"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3098359"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userDrawn="1"/>
            </p:nvGrpSpPr>
            <p:grpSpPr>
              <a:xfrm>
                <a:off x="2400102"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userDrawn="1"/>
            </p:nvGrpSpPr>
            <p:grpSpPr>
              <a:xfrm>
                <a:off x="1701845"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userDrawn="1"/>
            </p:nvGrpSpPr>
            <p:grpSpPr>
              <a:xfrm>
                <a:off x="1003588"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5" name="Text Placeholder 6"/>
          <p:cNvSpPr>
            <a:spLocks noGrp="1"/>
          </p:cNvSpPr>
          <p:nvPr>
            <p:ph type="body" sz="quarter" idx="14"/>
          </p:nvPr>
        </p:nvSpPr>
        <p:spPr>
          <a:xfrm>
            <a:off x="611717" y="6399212"/>
            <a:ext cx="7251344" cy="458788"/>
          </a:xfrm>
        </p:spPr>
        <p:txBody>
          <a:bodyPr vert="horz" lIns="0" tIns="0" rIns="0" bIns="0" rtlCol="0" anchor="ctr">
            <a:noAutofit/>
          </a:bodyPr>
          <a:lstStyle>
            <a:lvl1pPr>
              <a:defRPr lang="en-US" sz="800" i="0" dirty="0" smtClean="0">
                <a:solidFill>
                  <a:schemeClr val="bg2"/>
                </a:solidFill>
                <a:latin typeface="+mj-lt"/>
              </a:defRPr>
            </a:lvl1pPr>
          </a:lstStyle>
          <a:p>
            <a:pPr lvl="0">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13067196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a:xfrm>
            <a:off x="610310" y="1816101"/>
            <a:ext cx="2031223"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9" name="Content Placeholder 2"/>
          <p:cNvSpPr>
            <a:spLocks noGrp="1"/>
          </p:cNvSpPr>
          <p:nvPr>
            <p:ph idx="11"/>
          </p:nvPr>
        </p:nvSpPr>
        <p:spPr>
          <a:xfrm>
            <a:off x="2844734" y="1816101"/>
            <a:ext cx="2031223"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1" name="Content Placeholder 2"/>
          <p:cNvSpPr>
            <a:spLocks noGrp="1"/>
          </p:cNvSpPr>
          <p:nvPr>
            <p:ph idx="12"/>
          </p:nvPr>
        </p:nvSpPr>
        <p:spPr>
          <a:xfrm>
            <a:off x="5096151" y="1816101"/>
            <a:ext cx="2031223"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2" name="Content Placeholder 2"/>
          <p:cNvSpPr>
            <a:spLocks noGrp="1"/>
          </p:cNvSpPr>
          <p:nvPr>
            <p:ph idx="13"/>
          </p:nvPr>
        </p:nvSpPr>
        <p:spPr>
          <a:xfrm>
            <a:off x="7313581" y="1816101"/>
            <a:ext cx="2031223"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3" name="Content Placeholder 2"/>
          <p:cNvSpPr>
            <a:spLocks noGrp="1"/>
          </p:cNvSpPr>
          <p:nvPr>
            <p:ph idx="14"/>
          </p:nvPr>
        </p:nvSpPr>
        <p:spPr>
          <a:xfrm>
            <a:off x="9548003" y="1816101"/>
            <a:ext cx="2031223" cy="45831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79" name="Group 178"/>
          <p:cNvGrpSpPr/>
          <p:nvPr userDrawn="1"/>
        </p:nvGrpSpPr>
        <p:grpSpPr>
          <a:xfrm>
            <a:off x="-201766" y="-141165"/>
            <a:ext cx="12586564" cy="7136527"/>
            <a:chOff x="-151325" y="-141165"/>
            <a:chExt cx="9439923" cy="7136527"/>
          </a:xfrm>
        </p:grpSpPr>
        <p:grpSp>
          <p:nvGrpSpPr>
            <p:cNvPr id="180" name="Group 179"/>
            <p:cNvGrpSpPr/>
            <p:nvPr userDrawn="1"/>
          </p:nvGrpSpPr>
          <p:grpSpPr>
            <a:xfrm>
              <a:off x="457731" y="6873247"/>
              <a:ext cx="8226688" cy="122115"/>
              <a:chOff x="457731" y="6582508"/>
              <a:chExt cx="8226688" cy="486507"/>
            </a:xfrm>
          </p:grpSpPr>
          <p:cxnSp>
            <p:nvCxnSpPr>
              <p:cNvPr id="289" name="Straight Connector 28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91" name="Group 290"/>
              <p:cNvGrpSpPr/>
              <p:nvPr userDrawn="1"/>
            </p:nvGrpSpPr>
            <p:grpSpPr>
              <a:xfrm>
                <a:off x="7986158" y="6582508"/>
                <a:ext cx="152400" cy="486507"/>
                <a:chOff x="7983415" y="6582508"/>
                <a:chExt cx="152400" cy="486507"/>
              </a:xfrm>
            </p:grpSpPr>
            <p:cxnSp>
              <p:nvCxnSpPr>
                <p:cNvPr id="322" name="Straight Connector 3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2" name="Group 291"/>
              <p:cNvGrpSpPr/>
              <p:nvPr userDrawn="1"/>
            </p:nvGrpSpPr>
            <p:grpSpPr>
              <a:xfrm>
                <a:off x="7287901" y="6582508"/>
                <a:ext cx="152400" cy="486507"/>
                <a:chOff x="7983415" y="6582508"/>
                <a:chExt cx="152400" cy="486507"/>
              </a:xfrm>
            </p:grpSpPr>
            <p:cxnSp>
              <p:nvCxnSpPr>
                <p:cNvPr id="320" name="Straight Connector 3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3" name="Group 292"/>
              <p:cNvGrpSpPr/>
              <p:nvPr userDrawn="1"/>
            </p:nvGrpSpPr>
            <p:grpSpPr>
              <a:xfrm>
                <a:off x="6589644" y="6582508"/>
                <a:ext cx="152400" cy="486507"/>
                <a:chOff x="7983415" y="6582508"/>
                <a:chExt cx="152400" cy="486507"/>
              </a:xfrm>
            </p:grpSpPr>
            <p:cxnSp>
              <p:nvCxnSpPr>
                <p:cNvPr id="318" name="Straight Connector 3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4" name="Group 293"/>
              <p:cNvGrpSpPr/>
              <p:nvPr userDrawn="1"/>
            </p:nvGrpSpPr>
            <p:grpSpPr>
              <a:xfrm>
                <a:off x="5891387" y="6582508"/>
                <a:ext cx="152400" cy="486507"/>
                <a:chOff x="7983415" y="6582508"/>
                <a:chExt cx="152400" cy="486507"/>
              </a:xfrm>
            </p:grpSpPr>
            <p:cxnSp>
              <p:nvCxnSpPr>
                <p:cNvPr id="316" name="Straight Connector 3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5" name="Group 294"/>
              <p:cNvGrpSpPr/>
              <p:nvPr userDrawn="1"/>
            </p:nvGrpSpPr>
            <p:grpSpPr>
              <a:xfrm>
                <a:off x="5193130" y="6582508"/>
                <a:ext cx="152400" cy="486507"/>
                <a:chOff x="7983415" y="6582508"/>
                <a:chExt cx="152400" cy="486507"/>
              </a:xfrm>
            </p:grpSpPr>
            <p:cxnSp>
              <p:nvCxnSpPr>
                <p:cNvPr id="314" name="Straight Connector 3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6" name="Group 295"/>
              <p:cNvGrpSpPr/>
              <p:nvPr userDrawn="1"/>
            </p:nvGrpSpPr>
            <p:grpSpPr>
              <a:xfrm>
                <a:off x="4494873"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7" name="Group 296"/>
              <p:cNvGrpSpPr/>
              <p:nvPr userDrawn="1"/>
            </p:nvGrpSpPr>
            <p:grpSpPr>
              <a:xfrm>
                <a:off x="3796616"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8" name="Group 297"/>
              <p:cNvGrpSpPr/>
              <p:nvPr userDrawn="1"/>
            </p:nvGrpSpPr>
            <p:grpSpPr>
              <a:xfrm>
                <a:off x="3098359"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9" name="Group 298"/>
              <p:cNvGrpSpPr/>
              <p:nvPr userDrawn="1"/>
            </p:nvGrpSpPr>
            <p:grpSpPr>
              <a:xfrm>
                <a:off x="2400102"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0" name="Group 299"/>
              <p:cNvGrpSpPr/>
              <p:nvPr userDrawn="1"/>
            </p:nvGrpSpPr>
            <p:grpSpPr>
              <a:xfrm>
                <a:off x="1701845"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1" name="Group 300"/>
              <p:cNvGrpSpPr/>
              <p:nvPr userDrawn="1"/>
            </p:nvGrpSpPr>
            <p:grpSpPr>
              <a:xfrm>
                <a:off x="1003588"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81" name="Group 180"/>
            <p:cNvGrpSpPr/>
            <p:nvPr userDrawn="1"/>
          </p:nvGrpSpPr>
          <p:grpSpPr>
            <a:xfrm>
              <a:off x="-151325" y="454007"/>
              <a:ext cx="122115" cy="5945205"/>
              <a:chOff x="-238875" y="454007"/>
              <a:chExt cx="122115" cy="5945205"/>
            </a:xfrm>
          </p:grpSpPr>
          <p:cxnSp>
            <p:nvCxnSpPr>
              <p:cNvPr id="254" name="Straight Connector 25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55" name="Group 254"/>
              <p:cNvGrpSpPr/>
              <p:nvPr userDrawn="1"/>
            </p:nvGrpSpPr>
            <p:grpSpPr>
              <a:xfrm rot="5400000">
                <a:off x="-254017" y="5940709"/>
                <a:ext cx="152400" cy="122115"/>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6" name="Group 255"/>
              <p:cNvGrpSpPr/>
              <p:nvPr userDrawn="1"/>
            </p:nvGrpSpPr>
            <p:grpSpPr>
              <a:xfrm rot="5400000">
                <a:off x="-254017" y="5467067"/>
                <a:ext cx="152400" cy="122115"/>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7" name="Group 256"/>
              <p:cNvGrpSpPr/>
              <p:nvPr userDrawn="1"/>
            </p:nvGrpSpPr>
            <p:grpSpPr>
              <a:xfrm rot="5400000">
                <a:off x="-254017" y="4993425"/>
                <a:ext cx="152400" cy="122115"/>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8" name="Group 257"/>
              <p:cNvGrpSpPr/>
              <p:nvPr userDrawn="1"/>
            </p:nvGrpSpPr>
            <p:grpSpPr>
              <a:xfrm rot="5400000">
                <a:off x="-254017" y="4519783"/>
                <a:ext cx="152400" cy="122115"/>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9" name="Group 258"/>
              <p:cNvGrpSpPr/>
              <p:nvPr userDrawn="1"/>
            </p:nvGrpSpPr>
            <p:grpSpPr>
              <a:xfrm rot="5400000">
                <a:off x="-254017" y="4046141"/>
                <a:ext cx="152400" cy="122115"/>
                <a:chOff x="7983415" y="6582508"/>
                <a:chExt cx="152400" cy="486507"/>
              </a:xfrm>
            </p:grpSpPr>
            <p:cxnSp>
              <p:nvCxnSpPr>
                <p:cNvPr id="279" name="Straight Connector 2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userDrawn="1"/>
            </p:nvGrpSpPr>
            <p:grpSpPr>
              <a:xfrm rot="5400000">
                <a:off x="-254017" y="357249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1" name="Group 260"/>
              <p:cNvGrpSpPr/>
              <p:nvPr userDrawn="1"/>
            </p:nvGrpSpPr>
            <p:grpSpPr>
              <a:xfrm rot="5400000">
                <a:off x="-254017" y="309885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2" name="Group 261"/>
              <p:cNvGrpSpPr/>
              <p:nvPr userDrawn="1"/>
            </p:nvGrpSpPr>
            <p:grpSpPr>
              <a:xfrm rot="5400000">
                <a:off x="-254017" y="262521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3" name="Group 262"/>
              <p:cNvGrpSpPr/>
              <p:nvPr userDrawn="1"/>
            </p:nvGrpSpPr>
            <p:grpSpPr>
              <a:xfrm rot="5400000">
                <a:off x="-254017" y="215157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4" name="Group 263"/>
              <p:cNvGrpSpPr/>
              <p:nvPr userDrawn="1"/>
            </p:nvGrpSpPr>
            <p:grpSpPr>
              <a:xfrm rot="5400000">
                <a:off x="-254017" y="167793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5" name="Group 264"/>
              <p:cNvGrpSpPr/>
              <p:nvPr userDrawn="1"/>
            </p:nvGrpSpPr>
            <p:grpSpPr>
              <a:xfrm rot="5400000">
                <a:off x="-254017" y="997340"/>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66" name="Straight Connector 26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9166483" y="454007"/>
              <a:ext cx="122115" cy="5945205"/>
              <a:chOff x="-238875" y="454007"/>
              <a:chExt cx="122115" cy="5945205"/>
            </a:xfrm>
          </p:grpSpPr>
          <p:cxnSp>
            <p:nvCxnSpPr>
              <p:cNvPr id="219" name="Straight Connector 21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20" name="Group 219"/>
              <p:cNvGrpSpPr/>
              <p:nvPr userDrawn="1"/>
            </p:nvGrpSpPr>
            <p:grpSpPr>
              <a:xfrm rot="5400000">
                <a:off x="-254017" y="5940709"/>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1" name="Group 220"/>
              <p:cNvGrpSpPr/>
              <p:nvPr userDrawn="1"/>
            </p:nvGrpSpPr>
            <p:grpSpPr>
              <a:xfrm rot="5400000">
                <a:off x="-254017" y="5467067"/>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2" name="Group 221"/>
              <p:cNvGrpSpPr/>
              <p:nvPr userDrawn="1"/>
            </p:nvGrpSpPr>
            <p:grpSpPr>
              <a:xfrm rot="5400000">
                <a:off x="-254017" y="4993425"/>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3" name="Group 222"/>
              <p:cNvGrpSpPr/>
              <p:nvPr userDrawn="1"/>
            </p:nvGrpSpPr>
            <p:grpSpPr>
              <a:xfrm rot="5400000">
                <a:off x="-254017" y="4519783"/>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4" name="Group 223"/>
              <p:cNvGrpSpPr/>
              <p:nvPr userDrawn="1"/>
            </p:nvGrpSpPr>
            <p:grpSpPr>
              <a:xfrm rot="5400000">
                <a:off x="-254017" y="4046141"/>
                <a:ext cx="152400" cy="122115"/>
                <a:chOff x="7983415" y="6582508"/>
                <a:chExt cx="152400" cy="486507"/>
              </a:xfrm>
            </p:grpSpPr>
            <p:cxnSp>
              <p:nvCxnSpPr>
                <p:cNvPr id="244" name="Straight Connector 2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5" name="Group 224"/>
              <p:cNvGrpSpPr/>
              <p:nvPr userDrawn="1"/>
            </p:nvGrpSpPr>
            <p:grpSpPr>
              <a:xfrm rot="5400000">
                <a:off x="-254017" y="357249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6" name="Group 225"/>
              <p:cNvGrpSpPr/>
              <p:nvPr userDrawn="1"/>
            </p:nvGrpSpPr>
            <p:grpSpPr>
              <a:xfrm rot="5400000">
                <a:off x="-254017" y="309885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7" name="Group 226"/>
              <p:cNvGrpSpPr/>
              <p:nvPr userDrawn="1"/>
            </p:nvGrpSpPr>
            <p:grpSpPr>
              <a:xfrm rot="5400000">
                <a:off x="-254017" y="262521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8" name="Group 227"/>
              <p:cNvGrpSpPr/>
              <p:nvPr userDrawn="1"/>
            </p:nvGrpSpPr>
            <p:grpSpPr>
              <a:xfrm rot="5400000">
                <a:off x="-254017" y="215157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9" name="Group 228"/>
              <p:cNvGrpSpPr/>
              <p:nvPr userDrawn="1"/>
            </p:nvGrpSpPr>
            <p:grpSpPr>
              <a:xfrm rot="5400000">
                <a:off x="-254017" y="167793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0" name="Group 229"/>
              <p:cNvGrpSpPr/>
              <p:nvPr userDrawn="1"/>
            </p:nvGrpSpPr>
            <p:grpSpPr>
              <a:xfrm rot="5400000">
                <a:off x="-254017" y="997340"/>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31" name="Straight Connector 23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457731" y="-141165"/>
              <a:ext cx="8226688" cy="122115"/>
              <a:chOff x="457731" y="6582508"/>
              <a:chExt cx="8226688" cy="486507"/>
            </a:xfrm>
          </p:grpSpPr>
          <p:cxnSp>
            <p:nvCxnSpPr>
              <p:cNvPr id="184" name="Straight Connector 18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86" name="Group 185"/>
              <p:cNvGrpSpPr/>
              <p:nvPr userDrawn="1"/>
            </p:nvGrpSpPr>
            <p:grpSpPr>
              <a:xfrm>
                <a:off x="7986158" y="6582508"/>
                <a:ext cx="152400" cy="486507"/>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7" name="Group 186"/>
              <p:cNvGrpSpPr/>
              <p:nvPr userDrawn="1"/>
            </p:nvGrpSpPr>
            <p:grpSpPr>
              <a:xfrm>
                <a:off x="7287901" y="6582508"/>
                <a:ext cx="152400" cy="486507"/>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8" name="Group 187"/>
              <p:cNvGrpSpPr/>
              <p:nvPr userDrawn="1"/>
            </p:nvGrpSpPr>
            <p:grpSpPr>
              <a:xfrm>
                <a:off x="6589644" y="6582508"/>
                <a:ext cx="152400" cy="486507"/>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9" name="Group 188"/>
              <p:cNvGrpSpPr/>
              <p:nvPr userDrawn="1"/>
            </p:nvGrpSpPr>
            <p:grpSpPr>
              <a:xfrm>
                <a:off x="5891387" y="6582508"/>
                <a:ext cx="152400" cy="486507"/>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0" name="Group 189"/>
              <p:cNvGrpSpPr/>
              <p:nvPr userDrawn="1"/>
            </p:nvGrpSpPr>
            <p:grpSpPr>
              <a:xfrm>
                <a:off x="5193130" y="6582508"/>
                <a:ext cx="152400" cy="486507"/>
                <a:chOff x="7983415" y="6582508"/>
                <a:chExt cx="152400" cy="486507"/>
              </a:xfrm>
            </p:grpSpPr>
            <p:cxnSp>
              <p:nvCxnSpPr>
                <p:cNvPr id="209" name="Straight Connector 2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1" name="Group 190"/>
              <p:cNvGrpSpPr/>
              <p:nvPr userDrawn="1"/>
            </p:nvGrpSpPr>
            <p:grpSpPr>
              <a:xfrm>
                <a:off x="4494873"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2" name="Group 191"/>
              <p:cNvGrpSpPr/>
              <p:nvPr userDrawn="1"/>
            </p:nvGrpSpPr>
            <p:grpSpPr>
              <a:xfrm>
                <a:off x="3796616"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3" name="Group 192"/>
              <p:cNvGrpSpPr/>
              <p:nvPr userDrawn="1"/>
            </p:nvGrpSpPr>
            <p:grpSpPr>
              <a:xfrm>
                <a:off x="3098359"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4" name="Group 193"/>
              <p:cNvGrpSpPr/>
              <p:nvPr userDrawn="1"/>
            </p:nvGrpSpPr>
            <p:grpSpPr>
              <a:xfrm>
                <a:off x="2400102"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5" name="Group 194"/>
              <p:cNvGrpSpPr/>
              <p:nvPr userDrawn="1"/>
            </p:nvGrpSpPr>
            <p:grpSpPr>
              <a:xfrm>
                <a:off x="1701845"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userDrawn="1"/>
            </p:nvGrpSpPr>
            <p:grpSpPr>
              <a:xfrm>
                <a:off x="1003588"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6" name="Text Placeholder 6"/>
          <p:cNvSpPr>
            <a:spLocks noGrp="1"/>
          </p:cNvSpPr>
          <p:nvPr>
            <p:ph type="body" sz="quarter" idx="15"/>
          </p:nvPr>
        </p:nvSpPr>
        <p:spPr>
          <a:xfrm>
            <a:off x="611717" y="6399212"/>
            <a:ext cx="7251344" cy="458788"/>
          </a:xfrm>
        </p:spPr>
        <p:txBody>
          <a:bodyPr vert="horz" lIns="0" tIns="0" rIns="0" bIns="0" rtlCol="0" anchor="ctr">
            <a:noAutofit/>
          </a:bodyPr>
          <a:lstStyle>
            <a:lvl1pPr>
              <a:defRPr lang="en-US" sz="800" i="0" dirty="0" smtClean="0">
                <a:solidFill>
                  <a:schemeClr val="bg2"/>
                </a:solidFill>
                <a:latin typeface="+mj-lt"/>
              </a:defRPr>
            </a:lvl1pPr>
          </a:lstStyle>
          <a:p>
            <a:pPr lvl="0">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412891718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Split 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idx="1"/>
          </p:nvPr>
        </p:nvSpPr>
        <p:spPr>
          <a:xfrm>
            <a:off x="610310" y="2762474"/>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 name="Text Placeholder 2"/>
          <p:cNvSpPr>
            <a:spLocks noGrp="1"/>
          </p:cNvSpPr>
          <p:nvPr>
            <p:ph type="body" idx="10"/>
          </p:nvPr>
        </p:nvSpPr>
        <p:spPr>
          <a:xfrm>
            <a:off x="612773" y="1134599"/>
            <a:ext cx="10969627" cy="536519"/>
          </a:xfrm>
        </p:spPr>
        <p:txBody>
          <a:bodyPr anchor="t">
            <a:noAutofit/>
          </a:bodyPr>
          <a:lstStyle>
            <a:lvl1pPr marL="0" indent="0">
              <a:buNone/>
              <a:defRPr sz="1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6" name="Content Placeholder 2"/>
          <p:cNvSpPr>
            <a:spLocks noGrp="1"/>
          </p:cNvSpPr>
          <p:nvPr>
            <p:ph idx="11"/>
          </p:nvPr>
        </p:nvSpPr>
        <p:spPr>
          <a:xfrm>
            <a:off x="3403339" y="2762474"/>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7" name="Content Placeholder 2"/>
          <p:cNvSpPr>
            <a:spLocks noGrp="1"/>
          </p:cNvSpPr>
          <p:nvPr>
            <p:ph idx="12"/>
          </p:nvPr>
        </p:nvSpPr>
        <p:spPr>
          <a:xfrm>
            <a:off x="6196369" y="2762474"/>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8" name="Content Placeholder 2"/>
          <p:cNvSpPr>
            <a:spLocks noGrp="1"/>
          </p:cNvSpPr>
          <p:nvPr>
            <p:ph idx="13"/>
          </p:nvPr>
        </p:nvSpPr>
        <p:spPr>
          <a:xfrm>
            <a:off x="8992573" y="2762474"/>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9" name="Group 168"/>
          <p:cNvGrpSpPr/>
          <p:nvPr userDrawn="1"/>
        </p:nvGrpSpPr>
        <p:grpSpPr>
          <a:xfrm>
            <a:off x="-201766" y="-141165"/>
            <a:ext cx="12586564" cy="7136527"/>
            <a:chOff x="-151325" y="-141165"/>
            <a:chExt cx="9439923" cy="7136527"/>
          </a:xfrm>
        </p:grpSpPr>
        <p:grpSp>
          <p:nvGrpSpPr>
            <p:cNvPr id="170" name="Group 169"/>
            <p:cNvGrpSpPr/>
            <p:nvPr userDrawn="1"/>
          </p:nvGrpSpPr>
          <p:grpSpPr>
            <a:xfrm>
              <a:off x="457731" y="6873247"/>
              <a:ext cx="8226688" cy="122115"/>
              <a:chOff x="457731" y="6582508"/>
              <a:chExt cx="8226688" cy="486507"/>
            </a:xfrm>
          </p:grpSpPr>
          <p:cxnSp>
            <p:nvCxnSpPr>
              <p:cNvPr id="279" name="Straight Connector 27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81" name="Group 280"/>
              <p:cNvGrpSpPr/>
              <p:nvPr userDrawn="1"/>
            </p:nvGrpSpPr>
            <p:grpSpPr>
              <a:xfrm>
                <a:off x="7986158"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7287901"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6589644"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891387"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5193130"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4494873"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3796616"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3098359"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9" name="Group 288"/>
              <p:cNvGrpSpPr/>
              <p:nvPr userDrawn="1"/>
            </p:nvGrpSpPr>
            <p:grpSpPr>
              <a:xfrm>
                <a:off x="2400102"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userDrawn="1"/>
            </p:nvGrpSpPr>
            <p:grpSpPr>
              <a:xfrm>
                <a:off x="1701845"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1" name="Group 290"/>
              <p:cNvGrpSpPr/>
              <p:nvPr userDrawn="1"/>
            </p:nvGrpSpPr>
            <p:grpSpPr>
              <a:xfrm>
                <a:off x="1003588"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71" name="Group 170"/>
            <p:cNvGrpSpPr/>
            <p:nvPr userDrawn="1"/>
          </p:nvGrpSpPr>
          <p:grpSpPr>
            <a:xfrm>
              <a:off x="-151325" y="454007"/>
              <a:ext cx="122115" cy="5945205"/>
              <a:chOff x="-238875" y="454007"/>
              <a:chExt cx="122115" cy="5945205"/>
            </a:xfrm>
          </p:grpSpPr>
          <p:cxnSp>
            <p:nvCxnSpPr>
              <p:cNvPr id="244" name="Straight Connector 24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5" name="Group 244"/>
              <p:cNvGrpSpPr/>
              <p:nvPr userDrawn="1"/>
            </p:nvGrpSpPr>
            <p:grpSpPr>
              <a:xfrm rot="5400000">
                <a:off x="-254017" y="594070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546706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499342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451978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404614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357249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309885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262521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userDrawn="1"/>
            </p:nvGrpSpPr>
            <p:grpSpPr>
              <a:xfrm rot="5400000">
                <a:off x="-254017" y="215157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userDrawn="1"/>
            </p:nvGrpSpPr>
            <p:grpSpPr>
              <a:xfrm rot="5400000">
                <a:off x="-254017" y="167793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userDrawn="1"/>
            </p:nvGrpSpPr>
            <p:grpSpPr>
              <a:xfrm rot="5400000">
                <a:off x="-254017" y="997340"/>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6" name="Straight Connector 25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9166483" y="454007"/>
              <a:ext cx="122115" cy="5945205"/>
              <a:chOff x="-238875" y="454007"/>
              <a:chExt cx="122115" cy="5945205"/>
            </a:xfrm>
          </p:grpSpPr>
          <p:cxnSp>
            <p:nvCxnSpPr>
              <p:cNvPr id="209" name="Straight Connector 20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10" name="Group 209"/>
              <p:cNvGrpSpPr/>
              <p:nvPr userDrawn="1"/>
            </p:nvGrpSpPr>
            <p:grpSpPr>
              <a:xfrm rot="5400000">
                <a:off x="-254017" y="594070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546706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499342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451978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404614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357249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309885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262521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8" name="Group 217"/>
              <p:cNvGrpSpPr/>
              <p:nvPr userDrawn="1"/>
            </p:nvGrpSpPr>
            <p:grpSpPr>
              <a:xfrm rot="5400000">
                <a:off x="-254017" y="215157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9" name="Group 218"/>
              <p:cNvGrpSpPr/>
              <p:nvPr userDrawn="1"/>
            </p:nvGrpSpPr>
            <p:grpSpPr>
              <a:xfrm rot="5400000">
                <a:off x="-254017" y="167793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0" name="Group 219"/>
              <p:cNvGrpSpPr/>
              <p:nvPr userDrawn="1"/>
            </p:nvGrpSpPr>
            <p:grpSpPr>
              <a:xfrm rot="5400000">
                <a:off x="-254017" y="997340"/>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21" name="Straight Connector 22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457731" y="-141165"/>
              <a:ext cx="8226688" cy="122115"/>
              <a:chOff x="457731" y="6582508"/>
              <a:chExt cx="8226688" cy="486507"/>
            </a:xfrm>
          </p:grpSpPr>
          <p:cxnSp>
            <p:nvCxnSpPr>
              <p:cNvPr id="174" name="Straight Connector 17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6" name="Group 175"/>
              <p:cNvGrpSpPr/>
              <p:nvPr userDrawn="1"/>
            </p:nvGrpSpPr>
            <p:grpSpPr>
              <a:xfrm>
                <a:off x="7986158"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7287901"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6589644"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891387"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5193130"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4494873"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3796616"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3098359"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userDrawn="1"/>
            </p:nvGrpSpPr>
            <p:grpSpPr>
              <a:xfrm>
                <a:off x="2400102"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userDrawn="1"/>
            </p:nvGrpSpPr>
            <p:grpSpPr>
              <a:xfrm>
                <a:off x="1701845"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userDrawn="1"/>
            </p:nvGrpSpPr>
            <p:grpSpPr>
              <a:xfrm>
                <a:off x="1003588"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5" name="Content Placeholder 2"/>
          <p:cNvSpPr>
            <a:spLocks noGrp="1"/>
          </p:cNvSpPr>
          <p:nvPr>
            <p:ph idx="14"/>
          </p:nvPr>
        </p:nvSpPr>
        <p:spPr>
          <a:xfrm>
            <a:off x="610310" y="5129000"/>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6" name="Content Placeholder 2"/>
          <p:cNvSpPr>
            <a:spLocks noGrp="1"/>
          </p:cNvSpPr>
          <p:nvPr>
            <p:ph idx="15"/>
          </p:nvPr>
        </p:nvSpPr>
        <p:spPr>
          <a:xfrm>
            <a:off x="3403339" y="5129000"/>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7" name="Content Placeholder 2"/>
          <p:cNvSpPr>
            <a:spLocks noGrp="1"/>
          </p:cNvSpPr>
          <p:nvPr>
            <p:ph idx="16"/>
          </p:nvPr>
        </p:nvSpPr>
        <p:spPr>
          <a:xfrm>
            <a:off x="6196369" y="5129000"/>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8" name="Content Placeholder 2"/>
          <p:cNvSpPr>
            <a:spLocks noGrp="1"/>
          </p:cNvSpPr>
          <p:nvPr>
            <p:ph idx="17"/>
          </p:nvPr>
        </p:nvSpPr>
        <p:spPr>
          <a:xfrm>
            <a:off x="8992573" y="5129000"/>
            <a:ext cx="2589828" cy="172047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9" name="Text Placeholder 6"/>
          <p:cNvSpPr>
            <a:spLocks noGrp="1"/>
          </p:cNvSpPr>
          <p:nvPr>
            <p:ph type="body" sz="quarter" idx="18"/>
          </p:nvPr>
        </p:nvSpPr>
        <p:spPr>
          <a:xfrm>
            <a:off x="611717" y="6399212"/>
            <a:ext cx="7251344" cy="458788"/>
          </a:xfrm>
        </p:spPr>
        <p:txBody>
          <a:bodyPr vert="horz" lIns="0" tIns="0" rIns="0" bIns="0" rtlCol="0" anchor="ctr">
            <a:noAutofit/>
          </a:bodyPr>
          <a:lstStyle>
            <a:lvl1pPr>
              <a:defRPr lang="en-US" sz="800" i="0" dirty="0" smtClean="0">
                <a:solidFill>
                  <a:schemeClr val="bg2"/>
                </a:solidFill>
                <a:latin typeface="+mj-lt"/>
              </a:defRPr>
            </a:lvl1pPr>
          </a:lstStyle>
          <a:p>
            <a:pPr lvl="0">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353348910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No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53" name="Content Placeholder 2"/>
          <p:cNvSpPr>
            <a:spLocks noGrp="1"/>
          </p:cNvSpPr>
          <p:nvPr>
            <p:ph idx="1"/>
          </p:nvPr>
        </p:nvSpPr>
        <p:spPr>
          <a:xfrm>
            <a:off x="610310" y="1134599"/>
            <a:ext cx="5382857" cy="52646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4" name="Content Placeholder 2"/>
          <p:cNvSpPr>
            <a:spLocks noGrp="1"/>
          </p:cNvSpPr>
          <p:nvPr>
            <p:ph idx="12"/>
          </p:nvPr>
        </p:nvSpPr>
        <p:spPr>
          <a:xfrm>
            <a:off x="6196369" y="1134599"/>
            <a:ext cx="5382857" cy="52646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1" name="Group 150"/>
          <p:cNvGrpSpPr/>
          <p:nvPr userDrawn="1"/>
        </p:nvGrpSpPr>
        <p:grpSpPr>
          <a:xfrm>
            <a:off x="-201766" y="-141165"/>
            <a:ext cx="12586564" cy="7136527"/>
            <a:chOff x="-151325" y="-141165"/>
            <a:chExt cx="9439923" cy="7136527"/>
          </a:xfrm>
        </p:grpSpPr>
        <p:grpSp>
          <p:nvGrpSpPr>
            <p:cNvPr id="155" name="Group 154"/>
            <p:cNvGrpSpPr/>
            <p:nvPr userDrawn="1"/>
          </p:nvGrpSpPr>
          <p:grpSpPr>
            <a:xfrm>
              <a:off x="457731" y="6873247"/>
              <a:ext cx="8226688" cy="122115"/>
              <a:chOff x="457731" y="6582508"/>
              <a:chExt cx="8226688" cy="486507"/>
            </a:xfrm>
          </p:grpSpPr>
          <p:cxnSp>
            <p:nvCxnSpPr>
              <p:cNvPr id="264" name="Straight Connector 26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66" name="Group 265"/>
              <p:cNvGrpSpPr/>
              <p:nvPr userDrawn="1"/>
            </p:nvGrpSpPr>
            <p:grpSpPr>
              <a:xfrm>
                <a:off x="7986158" y="6582508"/>
                <a:ext cx="152400" cy="486507"/>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7" name="Group 266"/>
              <p:cNvGrpSpPr/>
              <p:nvPr userDrawn="1"/>
            </p:nvGrpSpPr>
            <p:grpSpPr>
              <a:xfrm>
                <a:off x="7287901" y="6582508"/>
                <a:ext cx="152400" cy="486507"/>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8" name="Group 267"/>
              <p:cNvGrpSpPr/>
              <p:nvPr userDrawn="1"/>
            </p:nvGrpSpPr>
            <p:grpSpPr>
              <a:xfrm>
                <a:off x="6589644" y="6582508"/>
                <a:ext cx="152400" cy="486507"/>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9" name="Group 268"/>
              <p:cNvGrpSpPr/>
              <p:nvPr userDrawn="1"/>
            </p:nvGrpSpPr>
            <p:grpSpPr>
              <a:xfrm>
                <a:off x="5891387" y="6582508"/>
                <a:ext cx="152400" cy="486507"/>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0" name="Group 269"/>
              <p:cNvGrpSpPr/>
              <p:nvPr userDrawn="1"/>
            </p:nvGrpSpPr>
            <p:grpSpPr>
              <a:xfrm>
                <a:off x="5193130" y="6582508"/>
                <a:ext cx="152400" cy="486507"/>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1" name="Group 270"/>
              <p:cNvGrpSpPr/>
              <p:nvPr userDrawn="1"/>
            </p:nvGrpSpPr>
            <p:grpSpPr>
              <a:xfrm>
                <a:off x="4494873" y="6582508"/>
                <a:ext cx="152400" cy="486507"/>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userDrawn="1"/>
            </p:nvGrpSpPr>
            <p:grpSpPr>
              <a:xfrm>
                <a:off x="3796616" y="6582508"/>
                <a:ext cx="152400" cy="486507"/>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userDrawn="1"/>
            </p:nvGrpSpPr>
            <p:grpSpPr>
              <a:xfrm>
                <a:off x="3098359" y="6582508"/>
                <a:ext cx="152400" cy="486507"/>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userDrawn="1"/>
            </p:nvGrpSpPr>
            <p:grpSpPr>
              <a:xfrm>
                <a:off x="2400102" y="6582508"/>
                <a:ext cx="152400" cy="486507"/>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5" name="Group 274"/>
              <p:cNvGrpSpPr/>
              <p:nvPr userDrawn="1"/>
            </p:nvGrpSpPr>
            <p:grpSpPr>
              <a:xfrm>
                <a:off x="1701845" y="6582508"/>
                <a:ext cx="152400" cy="486507"/>
                <a:chOff x="7983415" y="6582508"/>
                <a:chExt cx="152400" cy="486507"/>
              </a:xfrm>
            </p:grpSpPr>
            <p:cxnSp>
              <p:nvCxnSpPr>
                <p:cNvPr id="279" name="Straight Connector 2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6" name="Group 275"/>
              <p:cNvGrpSpPr/>
              <p:nvPr userDrawn="1"/>
            </p:nvGrpSpPr>
            <p:grpSpPr>
              <a:xfrm>
                <a:off x="1003588" y="6582508"/>
                <a:ext cx="152400" cy="486507"/>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56" name="Group 155"/>
            <p:cNvGrpSpPr/>
            <p:nvPr userDrawn="1"/>
          </p:nvGrpSpPr>
          <p:grpSpPr>
            <a:xfrm>
              <a:off x="-151325" y="454007"/>
              <a:ext cx="122115" cy="5945205"/>
              <a:chOff x="-238875" y="454007"/>
              <a:chExt cx="122115" cy="5945205"/>
            </a:xfrm>
          </p:grpSpPr>
          <p:cxnSp>
            <p:nvCxnSpPr>
              <p:cNvPr id="229" name="Straight Connector 22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30" name="Group 229"/>
              <p:cNvGrpSpPr/>
              <p:nvPr userDrawn="1"/>
            </p:nvGrpSpPr>
            <p:grpSpPr>
              <a:xfrm rot="5400000">
                <a:off x="-254017" y="5940709"/>
                <a:ext cx="152400" cy="122115"/>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1" name="Group 230"/>
              <p:cNvGrpSpPr/>
              <p:nvPr userDrawn="1"/>
            </p:nvGrpSpPr>
            <p:grpSpPr>
              <a:xfrm rot="5400000">
                <a:off x="-254017" y="5467067"/>
                <a:ext cx="152400" cy="122115"/>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2" name="Group 231"/>
              <p:cNvGrpSpPr/>
              <p:nvPr userDrawn="1"/>
            </p:nvGrpSpPr>
            <p:grpSpPr>
              <a:xfrm rot="5400000">
                <a:off x="-254017" y="4993425"/>
                <a:ext cx="152400" cy="122115"/>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3" name="Group 232"/>
              <p:cNvGrpSpPr/>
              <p:nvPr userDrawn="1"/>
            </p:nvGrpSpPr>
            <p:grpSpPr>
              <a:xfrm rot="5400000">
                <a:off x="-254017" y="4519783"/>
                <a:ext cx="152400" cy="122115"/>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userDrawn="1"/>
            </p:nvGrpSpPr>
            <p:grpSpPr>
              <a:xfrm rot="5400000">
                <a:off x="-254017" y="4046141"/>
                <a:ext cx="152400" cy="122115"/>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5" name="Group 234"/>
              <p:cNvGrpSpPr/>
              <p:nvPr userDrawn="1"/>
            </p:nvGrpSpPr>
            <p:grpSpPr>
              <a:xfrm rot="5400000">
                <a:off x="-254017" y="3572499"/>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6" name="Group 235"/>
              <p:cNvGrpSpPr/>
              <p:nvPr userDrawn="1"/>
            </p:nvGrpSpPr>
            <p:grpSpPr>
              <a:xfrm rot="5400000">
                <a:off x="-254017" y="3098857"/>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7" name="Group 236"/>
              <p:cNvGrpSpPr/>
              <p:nvPr userDrawn="1"/>
            </p:nvGrpSpPr>
            <p:grpSpPr>
              <a:xfrm rot="5400000">
                <a:off x="-254017" y="2625215"/>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8" name="Group 237"/>
              <p:cNvGrpSpPr/>
              <p:nvPr userDrawn="1"/>
            </p:nvGrpSpPr>
            <p:grpSpPr>
              <a:xfrm rot="5400000">
                <a:off x="-254017" y="2151573"/>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9" name="Group 238"/>
              <p:cNvGrpSpPr/>
              <p:nvPr userDrawn="1"/>
            </p:nvGrpSpPr>
            <p:grpSpPr>
              <a:xfrm rot="5400000">
                <a:off x="-254017" y="1677931"/>
                <a:ext cx="152400" cy="122115"/>
                <a:chOff x="7983415" y="6582508"/>
                <a:chExt cx="152400" cy="486507"/>
              </a:xfrm>
            </p:grpSpPr>
            <p:cxnSp>
              <p:nvCxnSpPr>
                <p:cNvPr id="244" name="Straight Connector 2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0" name="Group 239"/>
              <p:cNvGrpSpPr/>
              <p:nvPr userDrawn="1"/>
            </p:nvGrpSpPr>
            <p:grpSpPr>
              <a:xfrm rot="5400000">
                <a:off x="-254017" y="997340"/>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userDrawn="1"/>
          </p:nvGrpSpPr>
          <p:grpSpPr>
            <a:xfrm>
              <a:off x="9166483" y="454007"/>
              <a:ext cx="122115" cy="5945205"/>
              <a:chOff x="-238875" y="454007"/>
              <a:chExt cx="122115" cy="5945205"/>
            </a:xfrm>
          </p:grpSpPr>
          <p:cxnSp>
            <p:nvCxnSpPr>
              <p:cNvPr id="194" name="Straight Connector 19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95" name="Group 194"/>
              <p:cNvGrpSpPr/>
              <p:nvPr userDrawn="1"/>
            </p:nvGrpSpPr>
            <p:grpSpPr>
              <a:xfrm rot="5400000">
                <a:off x="-254017" y="5940709"/>
                <a:ext cx="152400" cy="122115"/>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userDrawn="1"/>
            </p:nvGrpSpPr>
            <p:grpSpPr>
              <a:xfrm rot="5400000">
                <a:off x="-254017" y="5467067"/>
                <a:ext cx="152400" cy="122115"/>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7" name="Group 196"/>
              <p:cNvGrpSpPr/>
              <p:nvPr userDrawn="1"/>
            </p:nvGrpSpPr>
            <p:grpSpPr>
              <a:xfrm rot="5400000">
                <a:off x="-254017" y="4993425"/>
                <a:ext cx="152400" cy="122115"/>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8" name="Group 197"/>
              <p:cNvGrpSpPr/>
              <p:nvPr userDrawn="1"/>
            </p:nvGrpSpPr>
            <p:grpSpPr>
              <a:xfrm rot="5400000">
                <a:off x="-254017" y="4519783"/>
                <a:ext cx="152400" cy="122115"/>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9" name="Group 198"/>
              <p:cNvGrpSpPr/>
              <p:nvPr userDrawn="1"/>
            </p:nvGrpSpPr>
            <p:grpSpPr>
              <a:xfrm rot="5400000">
                <a:off x="-254017" y="4046141"/>
                <a:ext cx="152400" cy="122115"/>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0" name="Group 199"/>
              <p:cNvGrpSpPr/>
              <p:nvPr userDrawn="1"/>
            </p:nvGrpSpPr>
            <p:grpSpPr>
              <a:xfrm rot="5400000">
                <a:off x="-254017" y="3572499"/>
                <a:ext cx="152400" cy="122115"/>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1" name="Group 200"/>
              <p:cNvGrpSpPr/>
              <p:nvPr userDrawn="1"/>
            </p:nvGrpSpPr>
            <p:grpSpPr>
              <a:xfrm rot="5400000">
                <a:off x="-254017" y="3098857"/>
                <a:ext cx="152400" cy="122115"/>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userDrawn="1"/>
            </p:nvGrpSpPr>
            <p:grpSpPr>
              <a:xfrm rot="5400000">
                <a:off x="-254017" y="2625215"/>
                <a:ext cx="152400" cy="122115"/>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3" name="Group 202"/>
              <p:cNvGrpSpPr/>
              <p:nvPr userDrawn="1"/>
            </p:nvGrpSpPr>
            <p:grpSpPr>
              <a:xfrm rot="5400000">
                <a:off x="-254017" y="2151573"/>
                <a:ext cx="152400" cy="122115"/>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userDrawn="1"/>
            </p:nvGrpSpPr>
            <p:grpSpPr>
              <a:xfrm rot="5400000">
                <a:off x="-254017" y="1677931"/>
                <a:ext cx="152400" cy="122115"/>
                <a:chOff x="7983415" y="6582508"/>
                <a:chExt cx="152400" cy="486507"/>
              </a:xfrm>
            </p:grpSpPr>
            <p:cxnSp>
              <p:nvCxnSpPr>
                <p:cNvPr id="209" name="Straight Connector 2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userDrawn="1"/>
            </p:nvGrpSpPr>
            <p:grpSpPr>
              <a:xfrm rot="5400000">
                <a:off x="-254017" y="997340"/>
                <a:ext cx="152400" cy="122115"/>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06" name="Straight Connector 20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userDrawn="1"/>
          </p:nvGrpSpPr>
          <p:grpSpPr>
            <a:xfrm>
              <a:off x="457731" y="-141165"/>
              <a:ext cx="8226688" cy="122115"/>
              <a:chOff x="457731" y="6582508"/>
              <a:chExt cx="8226688" cy="486507"/>
            </a:xfrm>
          </p:grpSpPr>
          <p:cxnSp>
            <p:nvCxnSpPr>
              <p:cNvPr id="159" name="Straight Connector 15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61" name="Group 160"/>
              <p:cNvGrpSpPr/>
              <p:nvPr userDrawn="1"/>
            </p:nvGrpSpPr>
            <p:grpSpPr>
              <a:xfrm>
                <a:off x="7986158" y="6582508"/>
                <a:ext cx="152400" cy="486507"/>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2" name="Group 161"/>
              <p:cNvGrpSpPr/>
              <p:nvPr userDrawn="1"/>
            </p:nvGrpSpPr>
            <p:grpSpPr>
              <a:xfrm>
                <a:off x="7287901" y="6582508"/>
                <a:ext cx="152400" cy="486507"/>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userDrawn="1"/>
            </p:nvGrpSpPr>
            <p:grpSpPr>
              <a:xfrm>
                <a:off x="6589644" y="6582508"/>
                <a:ext cx="152400" cy="486507"/>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userDrawn="1"/>
            </p:nvGrpSpPr>
            <p:grpSpPr>
              <a:xfrm>
                <a:off x="5891387" y="6582508"/>
                <a:ext cx="152400" cy="486507"/>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userDrawn="1"/>
            </p:nvGrpSpPr>
            <p:grpSpPr>
              <a:xfrm>
                <a:off x="5193130" y="6582508"/>
                <a:ext cx="152400" cy="486507"/>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userDrawn="1"/>
            </p:nvGrpSpPr>
            <p:grpSpPr>
              <a:xfrm>
                <a:off x="4494873" y="6582508"/>
                <a:ext cx="152400" cy="486507"/>
                <a:chOff x="7983415" y="6582508"/>
                <a:chExt cx="152400" cy="486507"/>
              </a:xfrm>
            </p:grpSpPr>
            <p:cxnSp>
              <p:nvCxnSpPr>
                <p:cNvPr id="182" name="Straight Connector 18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7" name="Group 166"/>
              <p:cNvGrpSpPr/>
              <p:nvPr userDrawn="1"/>
            </p:nvGrpSpPr>
            <p:grpSpPr>
              <a:xfrm>
                <a:off x="3796616" y="6582508"/>
                <a:ext cx="152400" cy="486507"/>
                <a:chOff x="7983415" y="6582508"/>
                <a:chExt cx="152400" cy="486507"/>
              </a:xfrm>
            </p:grpSpPr>
            <p:cxnSp>
              <p:nvCxnSpPr>
                <p:cNvPr id="180" name="Straight Connector 1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userDrawn="1"/>
            </p:nvGrpSpPr>
            <p:grpSpPr>
              <a:xfrm>
                <a:off x="3098359" y="6582508"/>
                <a:ext cx="152400" cy="486507"/>
                <a:chOff x="7983415" y="6582508"/>
                <a:chExt cx="152400" cy="486507"/>
              </a:xfrm>
            </p:grpSpPr>
            <p:cxnSp>
              <p:nvCxnSpPr>
                <p:cNvPr id="178" name="Straight Connector 1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userDrawn="1"/>
            </p:nvGrpSpPr>
            <p:grpSpPr>
              <a:xfrm>
                <a:off x="2400102" y="6582508"/>
                <a:ext cx="152400" cy="486507"/>
                <a:chOff x="7983415" y="6582508"/>
                <a:chExt cx="152400" cy="486507"/>
              </a:xfrm>
            </p:grpSpPr>
            <p:cxnSp>
              <p:nvCxnSpPr>
                <p:cNvPr id="176" name="Straight Connector 1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Group 169"/>
              <p:cNvGrpSpPr/>
              <p:nvPr userDrawn="1"/>
            </p:nvGrpSpPr>
            <p:grpSpPr>
              <a:xfrm>
                <a:off x="1701845" y="6582508"/>
                <a:ext cx="152400" cy="486507"/>
                <a:chOff x="7983415" y="6582508"/>
                <a:chExt cx="152400" cy="486507"/>
              </a:xfrm>
            </p:grpSpPr>
            <p:cxnSp>
              <p:nvCxnSpPr>
                <p:cNvPr id="174" name="Straight Connector 1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 name="Group 170"/>
              <p:cNvGrpSpPr/>
              <p:nvPr userDrawn="1"/>
            </p:nvGrpSpPr>
            <p:grpSpPr>
              <a:xfrm>
                <a:off x="1003588" y="6582508"/>
                <a:ext cx="152400" cy="486507"/>
                <a:chOff x="7983415" y="6582508"/>
                <a:chExt cx="152400" cy="486507"/>
              </a:xfrm>
            </p:grpSpPr>
            <p:cxnSp>
              <p:nvCxnSpPr>
                <p:cNvPr id="172" name="Straight Connector 1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299" name="Text Placeholder 6"/>
          <p:cNvSpPr>
            <a:spLocks noGrp="1"/>
          </p:cNvSpPr>
          <p:nvPr>
            <p:ph type="body" sz="quarter" idx="14"/>
          </p:nvPr>
        </p:nvSpPr>
        <p:spPr>
          <a:xfrm>
            <a:off x="611717" y="6399212"/>
            <a:ext cx="7251344" cy="458788"/>
          </a:xfrm>
        </p:spPr>
        <p:txBody>
          <a:bodyPr vert="horz" lIns="0" tIns="0" rIns="0" bIns="0" rtlCol="0" anchor="ctr">
            <a:noAutofit/>
          </a:bodyPr>
          <a:lstStyle>
            <a:lvl1pPr>
              <a:defRPr lang="en-US" sz="800" i="0" dirty="0" smtClean="0">
                <a:solidFill>
                  <a:schemeClr val="bg2"/>
                </a:solidFill>
                <a:latin typeface="+mj-lt"/>
              </a:defRPr>
            </a:lvl1pPr>
          </a:lstStyle>
          <a:p>
            <a:pPr lvl="0">
              <a:lnSpc>
                <a:spcPct val="85000"/>
              </a:lnSpc>
              <a:spcBef>
                <a:spcPts val="0"/>
              </a:spcBef>
              <a:spcAft>
                <a:spcPts val="0"/>
              </a:spcAft>
              <a:buFontTx/>
              <a:buNone/>
            </a:pPr>
            <a:r>
              <a:rPr lang="en-US" dirty="0"/>
              <a:t>Click to edit Master text styles</a:t>
            </a:r>
          </a:p>
        </p:txBody>
      </p:sp>
    </p:spTree>
    <p:extLst>
      <p:ext uri="{BB962C8B-B14F-4D97-AF65-F5344CB8AC3E}">
        <p14:creationId xmlns:p14="http://schemas.microsoft.com/office/powerpoint/2010/main" val="230822630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6.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0309" y="457200"/>
            <a:ext cx="10968919" cy="524998"/>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610309" y="1816101"/>
            <a:ext cx="10968919" cy="458311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1" name="TextBox 230"/>
          <p:cNvSpPr txBox="1"/>
          <p:nvPr/>
        </p:nvSpPr>
        <p:spPr>
          <a:xfrm>
            <a:off x="10851412" y="6567051"/>
            <a:ext cx="727816" cy="123111"/>
          </a:xfrm>
          <a:prstGeom prst="rect">
            <a:avLst/>
          </a:prstGeom>
          <a:noFill/>
        </p:spPr>
        <p:txBody>
          <a:bodyPr wrap="square" lIns="0" tIns="0" rIns="0" bIns="0" rtlCol="0">
            <a:noAutofit/>
          </a:bodyPr>
          <a:lstStyle/>
          <a:p>
            <a:pPr algn="r" defTabSz="914400"/>
            <a:fld id="{567A4CEE-210B-4A43-8E57-98E37E0AC15F}" type="slidenum">
              <a:rPr lang="en-US" sz="800" smtClean="0">
                <a:solidFill>
                  <a:srgbClr val="D1D1D1"/>
                </a:solidFill>
                <a:latin typeface="Arial"/>
              </a:rPr>
              <a:pPr algn="r" defTabSz="914400"/>
              <a:t>‹nº›</a:t>
            </a:fld>
            <a:endParaRPr lang="en-US" sz="800" dirty="0">
              <a:solidFill>
                <a:srgbClr val="D1D1D1"/>
              </a:solidFill>
              <a:latin typeface="Arial"/>
            </a:endParaRPr>
          </a:p>
        </p:txBody>
      </p:sp>
      <p:sp>
        <p:nvSpPr>
          <p:cNvPr id="10" name="Rectangle 9"/>
          <p:cNvSpPr/>
          <p:nvPr userDrawn="1"/>
        </p:nvSpPr>
        <p:spPr>
          <a:xfrm>
            <a:off x="9384771" y="6567050"/>
            <a:ext cx="1466640" cy="123111"/>
          </a:xfrm>
          <a:prstGeom prst="rect">
            <a:avLst/>
          </a:prstGeom>
          <a:noFill/>
        </p:spPr>
        <p:txBody>
          <a:bodyPr wrap="square" lIns="0" tIns="0" rIns="0" bIns="0" rtlCol="0">
            <a:noAutofit/>
          </a:bodyPr>
          <a:lstStyle/>
          <a:p>
            <a:pPr algn="r" defTabSz="914400"/>
            <a:r>
              <a:rPr lang="en-US" sz="800" dirty="0">
                <a:solidFill>
                  <a:srgbClr val="D1D1D1"/>
                </a:solidFill>
                <a:latin typeface="Arial"/>
              </a:rPr>
              <a:t>© Duarte, Inc. 2014</a:t>
            </a:r>
          </a:p>
        </p:txBody>
      </p:sp>
    </p:spTree>
    <p:extLst>
      <p:ext uri="{BB962C8B-B14F-4D97-AF65-F5344CB8AC3E}">
        <p14:creationId xmlns:p14="http://schemas.microsoft.com/office/powerpoint/2010/main" val="4193593990"/>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Lst>
  <p:transition>
    <p:fade/>
  </p:transition>
  <p:txStyles>
    <p:titleStyle>
      <a:lvl1pPr algn="l" defTabSz="914400" rtl="0" eaLnBrk="1" latinLnBrk="0" hangingPunct="1">
        <a:lnSpc>
          <a:spcPct val="90000"/>
        </a:lnSpc>
        <a:spcBef>
          <a:spcPct val="0"/>
        </a:spcBef>
        <a:buNone/>
        <a:defRPr sz="2200" kern="1200" cap="all" baseline="0">
          <a:solidFill>
            <a:schemeClr val="tx1">
              <a:lumMod val="75000"/>
              <a:lumOff val="25000"/>
            </a:schemeClr>
          </a:solidFill>
          <a:latin typeface="Arial Narrow" panose="020B0606020202030204" pitchFamily="34" charset="0"/>
          <a:ea typeface="+mj-ea"/>
          <a:cs typeface="+mj-cs"/>
        </a:defRPr>
      </a:lvl1pPr>
    </p:titleStyle>
    <p:bodyStyle>
      <a:lvl1pPr marL="0" indent="0" algn="l" defTabSz="914400" rtl="0" eaLnBrk="1" latinLnBrk="0" hangingPunct="1">
        <a:lnSpc>
          <a:spcPct val="120000"/>
        </a:lnSpc>
        <a:spcBef>
          <a:spcPts val="600"/>
        </a:spcBef>
        <a:spcAft>
          <a:spcPts val="1200"/>
        </a:spcAft>
        <a:buFont typeface="Calibri" panose="020F0502020204030204" pitchFamily="34" charset="0"/>
        <a:buChar char="​"/>
        <a:defRPr sz="1500" i="1" kern="1200">
          <a:solidFill>
            <a:schemeClr val="accent3"/>
          </a:solidFill>
          <a:latin typeface="+mn-lt"/>
          <a:ea typeface="+mn-ea"/>
          <a:cs typeface="+mn-cs"/>
        </a:defRPr>
      </a:lvl1pPr>
      <a:lvl2pPr marL="0" indent="0" algn="l" defTabSz="914400" rtl="0" eaLnBrk="1" latinLnBrk="0" hangingPunct="1">
        <a:lnSpc>
          <a:spcPct val="100000"/>
        </a:lnSpc>
        <a:spcBef>
          <a:spcPts val="0"/>
        </a:spcBef>
        <a:spcAft>
          <a:spcPts val="600"/>
        </a:spcAft>
        <a:buFont typeface="Calibri" panose="020F0502020204030204" pitchFamily="34" charset="0"/>
        <a:buChar char="​"/>
        <a:defRPr sz="1500" i="1"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Calibri" panose="020F0502020204030204" pitchFamily="34" charset="0"/>
        <a:buChar char="​"/>
        <a:defRPr sz="1100" kern="1200">
          <a:solidFill>
            <a:schemeClr val="tx2"/>
          </a:solidFill>
          <a:latin typeface="+mj-lt"/>
          <a:ea typeface="+mn-ea"/>
          <a:cs typeface="+mn-cs"/>
        </a:defRPr>
      </a:lvl3pPr>
      <a:lvl4pPr marL="0" indent="0" algn="l" defTabSz="914400" rtl="0" eaLnBrk="1" latinLnBrk="0" hangingPunct="1">
        <a:lnSpc>
          <a:spcPct val="110000"/>
        </a:lnSpc>
        <a:spcBef>
          <a:spcPts val="0"/>
        </a:spcBef>
        <a:buFont typeface="Calibri" panose="020F0502020204030204" pitchFamily="34" charset="0"/>
        <a:buChar char="​"/>
        <a:defRPr sz="1100" i="1" kern="1200">
          <a:solidFill>
            <a:schemeClr val="accent2"/>
          </a:solidFill>
          <a:latin typeface="+mn-lt"/>
          <a:ea typeface="+mn-ea"/>
          <a:cs typeface="+mn-cs"/>
        </a:defRPr>
      </a:lvl4pPr>
      <a:lvl5pPr marL="0" indent="0" algn="l" defTabSz="914400" rtl="0" eaLnBrk="1" latinLnBrk="0" hangingPunct="1">
        <a:lnSpc>
          <a:spcPct val="150000"/>
        </a:lnSpc>
        <a:spcBef>
          <a:spcPts val="0"/>
        </a:spcBef>
        <a:buFont typeface="Calibri" panose="020F0502020204030204" pitchFamily="34" charset="0"/>
        <a:buChar char="​"/>
        <a:defRPr sz="700" kern="1200">
          <a:solidFill>
            <a:schemeClr val="tx2"/>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20">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pt-BR"/>
              <a:t>Clique para editar o título Mestre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pt-BR"/>
              <a:t>Editar estilos de texto Mestre
Segundo nível
Terceiro nível
Quarto nível
Quinto nível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2BE451C3-0FF4-47C4-B829-773ADF60F88C}" type="datetimeFigureOut">
              <a:rPr lang="en-US" smtClean="0"/>
              <a:t>9/10/23</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a:t>
              </a:t>
            </a:r>
            <a:endParaRPr lang="en-US"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11697252"/>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1.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hyperlink" Target="http://dx.doi.org/10.1080/14767058.2021.1892636" TargetMode="Externa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4.emf"/><Relationship Id="rId1" Type="http://schemas.openxmlformats.org/officeDocument/2006/relationships/slideLayout" Target="../slideLayouts/slideLayout29.xml"/><Relationship Id="rId6" Type="http://schemas.openxmlformats.org/officeDocument/2006/relationships/image" Target="../media/image480.png"/><Relationship Id="rId5" Type="http://schemas.openxmlformats.org/officeDocument/2006/relationships/customXml" Target="../ink/ink2.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8" Type="http://schemas.openxmlformats.org/officeDocument/2006/relationships/image" Target="../media/image450.png"/><Relationship Id="rId3" Type="http://schemas.openxmlformats.org/officeDocument/2006/relationships/customXml" Target="../ink/ink3.xml"/><Relationship Id="rId7" Type="http://schemas.openxmlformats.org/officeDocument/2006/relationships/customXml" Target="../ink/ink5.xml"/><Relationship Id="rId2" Type="http://schemas.openxmlformats.org/officeDocument/2006/relationships/image" Target="../media/image55.emf"/><Relationship Id="rId1" Type="http://schemas.openxmlformats.org/officeDocument/2006/relationships/slideLayout" Target="../slideLayouts/slideLayout29.xml"/><Relationship Id="rId6" Type="http://schemas.openxmlformats.org/officeDocument/2006/relationships/image" Target="../media/image440.png"/><Relationship Id="rId5" Type="http://schemas.openxmlformats.org/officeDocument/2006/relationships/customXml" Target="../ink/ink4.xml"/><Relationship Id="rId4" Type="http://schemas.openxmlformats.org/officeDocument/2006/relationships/image" Target="../media/image430.png"/></Relationships>
</file>

<file path=ppt/slides/_rels/slide3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9.xml"/><Relationship Id="rId4" Type="http://schemas.openxmlformats.org/officeDocument/2006/relationships/image" Target="../media/image58.emf"/></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4.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hyperlink" Target="http://www.ncbi.nlm.nih.gov/pubmed/?term=Garcia-Segura%20LM%5bAuthor%5d&amp;cauthor=true&amp;cauthor_uid=24704390" TargetMode="External"/><Relationship Id="rId3" Type="http://schemas.openxmlformats.org/officeDocument/2006/relationships/image" Target="../media/image12.png"/><Relationship Id="rId7" Type="http://schemas.openxmlformats.org/officeDocument/2006/relationships/hyperlink" Target="http://www.ncbi.nlm.nih.gov/pubmed/?term=Gil-Sanchez%20A%5bAuthor%5d&amp;cauthor=true&amp;cauthor_uid=24704390" TargetMode="External"/><Relationship Id="rId2" Type="http://schemas.openxmlformats.org/officeDocument/2006/relationships/image" Target="../media/image11.emf"/><Relationship Id="rId1" Type="http://schemas.openxmlformats.org/officeDocument/2006/relationships/slideLayout" Target="../slideLayouts/slideLayout24.xml"/><Relationship Id="rId6" Type="http://schemas.openxmlformats.org/officeDocument/2006/relationships/hyperlink" Target="http://www.ncbi.nlm.nih.gov/pubmed/?term=Mar%C3%ADn%20Gabriel%20MA%5bAuthor%5d&amp;cauthor=true&amp;cauthor_uid=24704390" TargetMode="External"/><Relationship Id="rId5" Type="http://schemas.openxmlformats.org/officeDocument/2006/relationships/hyperlink" Target="http://www.ncbi.nlm.nih.gov/pubmed/?term=Olza-Fern%C3%A1ndez%20I%5bAuthor%5d&amp;cauthor=true&amp;cauthor_uid=24704390" TargetMode="External"/><Relationship Id="rId4" Type="http://schemas.openxmlformats.org/officeDocument/2006/relationships/hyperlink" Target="http://www.ncbi.nlm.nih.gov/pubmed/24704390" TargetMode="External"/><Relationship Id="rId9" Type="http://schemas.openxmlformats.org/officeDocument/2006/relationships/hyperlink" Target="http://www.ncbi.nlm.nih.gov/pubmed/?term=Arevalo%20MA%5bAuthor%5d&amp;cauthor=true&amp;cauthor_uid=24704390"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5.pn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8" Type="http://schemas.openxmlformats.org/officeDocument/2006/relationships/hyperlink" Target="http://www.ncbi.nlm.nih.gov/pubmed/?term=Garcia-Segura%20LM%5bAuthor%5d&amp;cauthor=true&amp;cauthor_uid=24704390" TargetMode="External"/><Relationship Id="rId3" Type="http://schemas.openxmlformats.org/officeDocument/2006/relationships/image" Target="../media/image14.png"/><Relationship Id="rId7" Type="http://schemas.openxmlformats.org/officeDocument/2006/relationships/hyperlink" Target="http://www.ncbi.nlm.nih.gov/pubmed/?term=Gil-Sanchez%20A%5bAuthor%5d&amp;cauthor=true&amp;cauthor_uid=24704390" TargetMode="External"/><Relationship Id="rId2" Type="http://schemas.openxmlformats.org/officeDocument/2006/relationships/image" Target="../media/image13.emf"/><Relationship Id="rId1" Type="http://schemas.openxmlformats.org/officeDocument/2006/relationships/slideLayout" Target="../slideLayouts/slideLayout24.xml"/><Relationship Id="rId6" Type="http://schemas.openxmlformats.org/officeDocument/2006/relationships/hyperlink" Target="http://www.ncbi.nlm.nih.gov/pubmed/?term=Mar%C3%ADn%20Gabriel%20MA%5bAuthor%5d&amp;cauthor=true&amp;cauthor_uid=24704390" TargetMode="External"/><Relationship Id="rId5" Type="http://schemas.openxmlformats.org/officeDocument/2006/relationships/hyperlink" Target="http://www.ncbi.nlm.nih.gov/pubmed/?term=Olza-Fern%C3%A1ndez%20I%5bAuthor%5d&amp;cauthor=true&amp;cauthor_uid=24704390" TargetMode="External"/><Relationship Id="rId4" Type="http://schemas.openxmlformats.org/officeDocument/2006/relationships/hyperlink" Target="http://www.ncbi.nlm.nih.gov/pubmed/24704390" TargetMode="External"/><Relationship Id="rId9" Type="http://schemas.openxmlformats.org/officeDocument/2006/relationships/hyperlink" Target="http://www.ncbi.nlm.nih.gov/pubmed/?term=Arevalo%20MA%5bAuthor%5d&amp;cauthor=true&amp;cauthor_uid=24704390"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4.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hyperlink" Target="https://brasil.babycenter.com/a-gravidez-pordentro-o-parto-normal" TargetMode="External"/><Relationship Id="rId2" Type="http://schemas.openxmlformats.org/officeDocument/2006/relationships/hyperlink" Target="https://brasil.babycenter.com/a-gravidez-por-dentro-o-parto-normal" TargetMode="External"/><Relationship Id="rId1" Type="http://schemas.openxmlformats.org/officeDocument/2006/relationships/slideLayout" Target="../slideLayouts/slideLayout24.xml"/><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KP5KyMhKHKg" TargetMode="External"/><Relationship Id="rId1" Type="http://schemas.openxmlformats.org/officeDocument/2006/relationships/slideLayout" Target="../slideLayouts/slideLayout24.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74867" y="774358"/>
            <a:ext cx="3927792" cy="4736756"/>
          </a:xfrm>
        </p:spPr>
        <p:txBody>
          <a:bodyPr/>
          <a:lstStyle/>
          <a:p>
            <a:br>
              <a:rPr lang="pt-BR" sz="3600" dirty="0">
                <a:solidFill>
                  <a:schemeClr val="accent1">
                    <a:lumMod val="40000"/>
                    <a:lumOff val="60000"/>
                  </a:schemeClr>
                </a:solidFill>
              </a:rPr>
            </a:br>
            <a:br>
              <a:rPr lang="pt-BR" sz="2000" dirty="0"/>
            </a:br>
            <a:endParaRPr lang="pt-BR" sz="2000" dirty="0"/>
          </a:p>
        </p:txBody>
      </p:sp>
      <p:sp>
        <p:nvSpPr>
          <p:cNvPr id="3" name="Subtítulo 2"/>
          <p:cNvSpPr>
            <a:spLocks noGrp="1"/>
          </p:cNvSpPr>
          <p:nvPr>
            <p:ph type="subTitle" idx="1"/>
          </p:nvPr>
        </p:nvSpPr>
        <p:spPr>
          <a:xfrm>
            <a:off x="701440" y="5750011"/>
            <a:ext cx="10653015" cy="494354"/>
          </a:xfrm>
        </p:spPr>
        <p:txBody>
          <a:bodyPr>
            <a:noAutofit/>
          </a:bodyPr>
          <a:lstStyle/>
          <a:p>
            <a:pPr algn="ctr"/>
            <a:r>
              <a:rPr lang="pt-BR" sz="1050" b="1" dirty="0"/>
              <a:t>Disciplina de Ciclos de Vida 1 - 2023</a:t>
            </a:r>
          </a:p>
          <a:p>
            <a:pPr algn="ctr"/>
            <a:r>
              <a:rPr lang="pt-BR" sz="1050" b="1" dirty="0"/>
              <a:t>Prof. Simone G. Diniz – TITULAR - Saúde Materno-infantil, Faculdade de saúde Pública da USP - </a:t>
            </a:r>
            <a:r>
              <a:rPr lang="pt-BR" sz="1050" b="1" cap="none" dirty="0" err="1"/>
              <a:t>sidiniz@usp.br</a:t>
            </a:r>
            <a:endParaRPr lang="pt-BR" sz="1050" b="1" cap="none" dirty="0"/>
          </a:p>
        </p:txBody>
      </p:sp>
      <p:sp>
        <p:nvSpPr>
          <p:cNvPr id="6" name="Retângulo 5"/>
          <p:cNvSpPr/>
          <p:nvPr/>
        </p:nvSpPr>
        <p:spPr>
          <a:xfrm>
            <a:off x="626795" y="733253"/>
            <a:ext cx="3978659" cy="5078313"/>
          </a:xfrm>
          <a:prstGeom prst="rect">
            <a:avLst/>
          </a:prstGeom>
        </p:spPr>
        <p:txBody>
          <a:bodyPr wrap="square">
            <a:spAutoFit/>
          </a:bodyPr>
          <a:lstStyle/>
          <a:p>
            <a:r>
              <a:rPr lang="pt-BR" sz="3600" dirty="0">
                <a:solidFill>
                  <a:schemeClr val="accent2">
                    <a:lumMod val="60000"/>
                    <a:lumOff val="40000"/>
                  </a:schemeClr>
                </a:solidFill>
              </a:rPr>
              <a:t>Fisiologia e atenção ao parto no Brasil</a:t>
            </a:r>
          </a:p>
          <a:p>
            <a:endParaRPr lang="pt-BR" sz="3600" dirty="0">
              <a:solidFill>
                <a:schemeClr val="accent2">
                  <a:lumMod val="60000"/>
                  <a:lumOff val="40000"/>
                </a:schemeClr>
              </a:solidFill>
            </a:endParaRPr>
          </a:p>
          <a:p>
            <a:r>
              <a:rPr lang="pt-BR" sz="3600" dirty="0">
                <a:solidFill>
                  <a:schemeClr val="accent2">
                    <a:lumMod val="60000"/>
                    <a:lumOff val="40000"/>
                  </a:schemeClr>
                </a:solidFill>
              </a:rPr>
              <a:t>Situação atual e principais desafios para a Saúde Pública e Nutrição</a:t>
            </a:r>
          </a:p>
        </p:txBody>
      </p:sp>
      <p:pic>
        <p:nvPicPr>
          <p:cNvPr id="7" name="Imagem 6">
            <a:extLst>
              <a:ext uri="{FF2B5EF4-FFF2-40B4-BE49-F238E27FC236}">
                <a16:creationId xmlns:a16="http://schemas.microsoft.com/office/drawing/2014/main" id="{0F14619C-5461-1045-9B6C-CDD11CB04467}"/>
              </a:ext>
            </a:extLst>
          </p:cNvPr>
          <p:cNvPicPr>
            <a:picLocks noChangeAspect="1"/>
          </p:cNvPicPr>
          <p:nvPr/>
        </p:nvPicPr>
        <p:blipFill>
          <a:blip r:embed="rId2"/>
          <a:stretch>
            <a:fillRect/>
          </a:stretch>
        </p:blipFill>
        <p:spPr>
          <a:xfrm>
            <a:off x="5050731" y="1288683"/>
            <a:ext cx="6174160" cy="3708105"/>
          </a:xfrm>
          <a:prstGeom prst="rect">
            <a:avLst/>
          </a:prstGeom>
        </p:spPr>
      </p:pic>
    </p:spTree>
    <p:extLst>
      <p:ext uri="{BB962C8B-B14F-4D97-AF65-F5344CB8AC3E}">
        <p14:creationId xmlns:p14="http://schemas.microsoft.com/office/powerpoint/2010/main" val="96679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F1D055-102C-6843-A887-D7D9EAF9E411}"/>
              </a:ext>
            </a:extLst>
          </p:cNvPr>
          <p:cNvSpPr>
            <a:spLocks noGrp="1"/>
          </p:cNvSpPr>
          <p:nvPr>
            <p:ph type="title"/>
          </p:nvPr>
        </p:nvSpPr>
        <p:spPr/>
        <p:txBody>
          <a:bodyPr/>
          <a:lstStyle/>
          <a:p>
            <a:r>
              <a:rPr lang="pt-BR" dirty="0"/>
              <a:t>Intervenções no parto no Brasil</a:t>
            </a:r>
          </a:p>
        </p:txBody>
      </p:sp>
      <p:pic>
        <p:nvPicPr>
          <p:cNvPr id="4" name="Espaço Reservado para Conteúdo 3" descr="Grupo de pessoas com uniforme militar&#10;&#10;Descrição gerada automaticamente com confiança média">
            <a:extLst>
              <a:ext uri="{FF2B5EF4-FFF2-40B4-BE49-F238E27FC236}">
                <a16:creationId xmlns:a16="http://schemas.microsoft.com/office/drawing/2014/main" id="{48960C21-25C0-6E40-B6CD-612D98B719C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139" r="20399" b="1"/>
          <a:stretch/>
        </p:blipFill>
        <p:spPr>
          <a:xfrm>
            <a:off x="5127172" y="1862127"/>
            <a:ext cx="5900057" cy="447535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CaixaDeTexto 4">
            <a:extLst>
              <a:ext uri="{FF2B5EF4-FFF2-40B4-BE49-F238E27FC236}">
                <a16:creationId xmlns:a16="http://schemas.microsoft.com/office/drawing/2014/main" id="{7F279414-6275-0342-997C-1E378BD111C3}"/>
              </a:ext>
            </a:extLst>
          </p:cNvPr>
          <p:cNvSpPr txBox="1"/>
          <p:nvPr/>
        </p:nvSpPr>
        <p:spPr>
          <a:xfrm>
            <a:off x="522514" y="2367164"/>
            <a:ext cx="3984172" cy="3970318"/>
          </a:xfrm>
          <a:prstGeom prst="rect">
            <a:avLst/>
          </a:prstGeom>
          <a:noFill/>
        </p:spPr>
        <p:txBody>
          <a:bodyPr wrap="square" rtlCol="0">
            <a:spAutoFit/>
          </a:bodyPr>
          <a:lstStyle/>
          <a:p>
            <a:r>
              <a:rPr lang="pt-BR" sz="2800" b="1" dirty="0">
                <a:solidFill>
                  <a:schemeClr val="accent6">
                    <a:lumMod val="50000"/>
                  </a:schemeClr>
                </a:solidFill>
              </a:rPr>
              <a:t>Inquéritos nacionais</a:t>
            </a:r>
          </a:p>
          <a:p>
            <a:endParaRPr lang="pt-BR" sz="2800" b="1" dirty="0">
              <a:solidFill>
                <a:schemeClr val="accent1"/>
              </a:solidFill>
            </a:endParaRPr>
          </a:p>
          <a:p>
            <a:r>
              <a:rPr lang="pt-BR" sz="2800" b="1" dirty="0">
                <a:solidFill>
                  <a:schemeClr val="accent1"/>
                </a:solidFill>
              </a:rPr>
              <a:t>Epidemiologia das intervenções</a:t>
            </a:r>
          </a:p>
          <a:p>
            <a:endParaRPr lang="pt-BR" sz="2800" b="1" dirty="0">
              <a:solidFill>
                <a:schemeClr val="accent1"/>
              </a:solidFill>
            </a:endParaRPr>
          </a:p>
          <a:p>
            <a:r>
              <a:rPr lang="pt-BR" sz="2800" b="1" dirty="0">
                <a:solidFill>
                  <a:schemeClr val="accent1"/>
                </a:solidFill>
              </a:rPr>
              <a:t>“Problemas do parto”: </a:t>
            </a:r>
            <a:r>
              <a:rPr lang="pt-BR" sz="2800" b="1" dirty="0">
                <a:solidFill>
                  <a:schemeClr val="accent6">
                    <a:lumMod val="50000"/>
                  </a:schemeClr>
                </a:solidFill>
              </a:rPr>
              <a:t>quanto é do parto, e quanto é das intervenções</a:t>
            </a:r>
          </a:p>
        </p:txBody>
      </p:sp>
    </p:spTree>
    <p:extLst>
      <p:ext uri="{BB962C8B-B14F-4D97-AF65-F5344CB8AC3E}">
        <p14:creationId xmlns:p14="http://schemas.microsoft.com/office/powerpoint/2010/main" val="3950012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031394" y="577273"/>
            <a:ext cx="8884973" cy="1146848"/>
          </a:xfrm>
        </p:spPr>
        <p:txBody>
          <a:bodyPr>
            <a:noAutofit/>
          </a:bodyPr>
          <a:lstStyle/>
          <a:p>
            <a:pPr algn="ctr" eaLnBrk="1" hangingPunct="1"/>
            <a:r>
              <a:rPr lang="pt-BR" altLang="pt-BR" sz="2400" b="1" dirty="0">
                <a:solidFill>
                  <a:schemeClr val="tx2">
                    <a:lumMod val="40000"/>
                    <a:lumOff val="60000"/>
                  </a:schemeClr>
                </a:solidFill>
              </a:rPr>
              <a:t>O MEDO DA DOR – A QUEM INTERESSA?</a:t>
            </a:r>
            <a:br>
              <a:rPr lang="pt-BR" altLang="pt-BR" sz="2400" b="1" dirty="0">
                <a:solidFill>
                  <a:schemeClr val="tx2">
                    <a:lumMod val="40000"/>
                    <a:lumOff val="60000"/>
                  </a:schemeClr>
                </a:solidFill>
              </a:rPr>
            </a:br>
            <a:r>
              <a:rPr lang="pt-BR" altLang="pt-BR" sz="2400" b="1" dirty="0">
                <a:solidFill>
                  <a:schemeClr val="tx2">
                    <a:lumMod val="40000"/>
                    <a:lumOff val="60000"/>
                  </a:schemeClr>
                </a:solidFill>
              </a:rPr>
              <a:t>Prevenção da dor </a:t>
            </a:r>
            <a:r>
              <a:rPr lang="pt-BR" altLang="pt-BR" sz="2400" b="1" dirty="0" err="1">
                <a:solidFill>
                  <a:schemeClr val="tx2">
                    <a:lumMod val="40000"/>
                    <a:lumOff val="60000"/>
                  </a:schemeClr>
                </a:solidFill>
              </a:rPr>
              <a:t>iatrogência</a:t>
            </a:r>
            <a:r>
              <a:rPr lang="pt-BR" altLang="pt-BR" sz="2400" b="1" dirty="0">
                <a:solidFill>
                  <a:schemeClr val="tx2">
                    <a:lumMod val="40000"/>
                    <a:lumOff val="60000"/>
                  </a:schemeClr>
                </a:solidFill>
              </a:rPr>
              <a:t>  e uso seletivo, criterioso de ocitocina e procedimentos dolorosos</a:t>
            </a:r>
          </a:p>
        </p:txBody>
      </p:sp>
      <p:pic>
        <p:nvPicPr>
          <p:cNvPr id="33796"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6115106" y="1971114"/>
            <a:ext cx="5104829" cy="4553511"/>
          </a:xfrm>
        </p:spPr>
      </p:pic>
      <p:sp>
        <p:nvSpPr>
          <p:cNvPr id="6" name="Espaço Reservado para Texto 5"/>
          <p:cNvSpPr>
            <a:spLocks noGrp="1"/>
          </p:cNvSpPr>
          <p:nvPr>
            <p:ph type="body" sz="half" idx="4294967295"/>
          </p:nvPr>
        </p:nvSpPr>
        <p:spPr>
          <a:xfrm>
            <a:off x="0" y="2463800"/>
            <a:ext cx="5553075" cy="3846513"/>
          </a:xfrm>
        </p:spPr>
        <p:txBody>
          <a:bodyPr>
            <a:normAutofit fontScale="92500" lnSpcReduction="20000"/>
          </a:bodyPr>
          <a:lstStyle/>
          <a:p>
            <a:pPr eaLnBrk="1" hangingPunct="1"/>
            <a:r>
              <a:rPr lang="pt-BR" altLang="pt-BR" sz="2600" b="1" dirty="0"/>
              <a:t>Ocitocina de rotina – alto risco materno e neonatal</a:t>
            </a:r>
          </a:p>
          <a:p>
            <a:pPr eaLnBrk="1" hangingPunct="1"/>
            <a:endParaRPr lang="pt-BR" altLang="pt-BR" sz="2600" b="1" dirty="0"/>
          </a:p>
          <a:p>
            <a:pPr eaLnBrk="1" hangingPunct="1"/>
            <a:r>
              <a:rPr lang="pt-BR" altLang="pt-BR" sz="2600" b="1" dirty="0"/>
              <a:t>Manobra de </a:t>
            </a:r>
            <a:r>
              <a:rPr lang="pt-BR" altLang="pt-BR" sz="2600" b="1" dirty="0" err="1"/>
              <a:t>Kristeller</a:t>
            </a:r>
            <a:r>
              <a:rPr lang="pt-BR" altLang="pt-BR" sz="2600" b="1" dirty="0"/>
              <a:t> – muito comum no SUS e setor privado. Riscos, </a:t>
            </a:r>
            <a:r>
              <a:rPr lang="pt-BR" altLang="pt-BR" sz="2600" b="1" dirty="0">
                <a:solidFill>
                  <a:srgbClr val="31859C"/>
                </a:solidFill>
              </a:rPr>
              <a:t>segurança materna e neonatal</a:t>
            </a:r>
          </a:p>
          <a:p>
            <a:pPr marL="0" indent="0" eaLnBrk="1" hangingPunct="1">
              <a:buNone/>
            </a:pPr>
            <a:endParaRPr lang="pt-BR" altLang="pt-BR" sz="2600" b="1" dirty="0">
              <a:solidFill>
                <a:srgbClr val="31859C"/>
              </a:solidFill>
            </a:endParaRPr>
          </a:p>
          <a:p>
            <a:pPr eaLnBrk="1" hangingPunct="1"/>
            <a:r>
              <a:rPr lang="pt-BR" altLang="pt-BR" sz="2600" b="1" dirty="0" err="1"/>
              <a:t>Litotomia</a:t>
            </a:r>
            <a:r>
              <a:rPr lang="pt-BR" altLang="pt-BR" sz="2600" b="1" dirty="0"/>
              <a:t> e evolução do período expulsivo </a:t>
            </a:r>
            <a:endParaRPr lang="pt-BR" altLang="pt-BR" sz="2600" dirty="0"/>
          </a:p>
          <a:p>
            <a:pPr eaLnBrk="1" hangingPunct="1"/>
            <a:endParaRPr lang="pt-BR" altLang="pt-BR" sz="3200" dirty="0"/>
          </a:p>
        </p:txBody>
      </p:sp>
      <p:sp>
        <p:nvSpPr>
          <p:cNvPr id="33795" name="CaixaDeTexto 7"/>
          <p:cNvSpPr txBox="1">
            <a:spLocks noChangeArrowheads="1"/>
          </p:cNvSpPr>
          <p:nvPr/>
        </p:nvSpPr>
        <p:spPr bwMode="auto">
          <a:xfrm>
            <a:off x="7178246" y="6500169"/>
            <a:ext cx="69923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pt-BR" altLang="pt-BR" sz="1100" dirty="0"/>
              <a:t>Anônima</a:t>
            </a:r>
          </a:p>
        </p:txBody>
      </p:sp>
    </p:spTree>
    <p:extLst>
      <p:ext uri="{BB962C8B-B14F-4D97-AF65-F5344CB8AC3E}">
        <p14:creationId xmlns:p14="http://schemas.microsoft.com/office/powerpoint/2010/main" val="3684421796"/>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9154" name="Espaço Reservado para Conteúdo 6" descr="episio1-1.jpg"/>
          <p:cNvPicPr>
            <a:picLocks noGrp="1" noChangeAspect="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0" y="1528763"/>
            <a:ext cx="3960813" cy="5146675"/>
          </a:xfrm>
        </p:spPr>
      </p:pic>
      <p:sp>
        <p:nvSpPr>
          <p:cNvPr id="34819" name="CaixaDeTexto 8"/>
          <p:cNvSpPr txBox="1">
            <a:spLocks noChangeArrowheads="1"/>
          </p:cNvSpPr>
          <p:nvPr/>
        </p:nvSpPr>
        <p:spPr bwMode="auto">
          <a:xfrm>
            <a:off x="1847851" y="260351"/>
            <a:ext cx="942097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pt-BR" altLang="pt-BR" b="1" dirty="0" err="1">
                <a:latin typeface="Arial" pitchFamily="34" charset="0"/>
              </a:rPr>
              <a:t>Episiotomia</a:t>
            </a:r>
            <a:r>
              <a:rPr lang="pt-BR" altLang="pt-BR" b="1" dirty="0">
                <a:latin typeface="Arial" pitchFamily="34" charset="0"/>
              </a:rPr>
              <a:t> - Ação direta da Rede Parto do Princípio 2006/2014</a:t>
            </a:r>
          </a:p>
        </p:txBody>
      </p:sp>
      <p:sp>
        <p:nvSpPr>
          <p:cNvPr id="10" name="CaixaDeTexto 9"/>
          <p:cNvSpPr txBox="1"/>
          <p:nvPr/>
        </p:nvSpPr>
        <p:spPr>
          <a:xfrm>
            <a:off x="1992314" y="692150"/>
            <a:ext cx="7920037" cy="831850"/>
          </a:xfrm>
          <a:prstGeom prst="rect">
            <a:avLst/>
          </a:prstGeom>
          <a:noFill/>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r>
              <a:rPr lang="pt-BR" altLang="pt-BR" b="1">
                <a:solidFill>
                  <a:srgbClr val="953735"/>
                </a:solidFill>
              </a:rPr>
              <a:t>Efeitos das intervenções (episiotomias, fórceps) </a:t>
            </a:r>
          </a:p>
          <a:p>
            <a:pPr algn="ctr" eaLnBrk="1" hangingPunct="1"/>
            <a:r>
              <a:rPr lang="pt-BR" altLang="pt-BR" b="1">
                <a:solidFill>
                  <a:srgbClr val="953735"/>
                </a:solidFill>
              </a:rPr>
              <a:t>são entendidos como  se fossem </a:t>
            </a:r>
            <a:r>
              <a:rPr lang="pt-BR" altLang="en-US" b="1">
                <a:solidFill>
                  <a:srgbClr val="953735"/>
                </a:solidFill>
              </a:rPr>
              <a:t>“</a:t>
            </a:r>
            <a:r>
              <a:rPr lang="pt-BR" altLang="pt-BR" b="1">
                <a:solidFill>
                  <a:srgbClr val="953735"/>
                </a:solidFill>
              </a:rPr>
              <a:t>do parto normal</a:t>
            </a:r>
            <a:r>
              <a:rPr lang="pt-BR" altLang="en-US" b="1">
                <a:solidFill>
                  <a:srgbClr val="953735"/>
                </a:solidFill>
              </a:rPr>
              <a:t>”</a:t>
            </a:r>
            <a:endParaRPr lang="pt-BR" altLang="pt-BR" b="1">
              <a:solidFill>
                <a:srgbClr val="953735"/>
              </a:solidFill>
            </a:endParaRPr>
          </a:p>
        </p:txBody>
      </p:sp>
      <p:pic>
        <p:nvPicPr>
          <p:cNvPr id="2" name="Imagem 1"/>
          <p:cNvPicPr>
            <a:picLocks noChangeAspect="1"/>
          </p:cNvPicPr>
          <p:nvPr/>
        </p:nvPicPr>
        <p:blipFill>
          <a:blip r:embed="rId3"/>
          <a:stretch>
            <a:fillRect/>
          </a:stretch>
        </p:blipFill>
        <p:spPr>
          <a:xfrm>
            <a:off x="6095149" y="1854304"/>
            <a:ext cx="6096851" cy="3429479"/>
          </a:xfrm>
          <a:prstGeom prst="rect">
            <a:avLst/>
          </a:prstGeom>
        </p:spPr>
      </p:pic>
      <p:sp>
        <p:nvSpPr>
          <p:cNvPr id="3" name="CaixaDeTexto 2"/>
          <p:cNvSpPr txBox="1"/>
          <p:nvPr/>
        </p:nvSpPr>
        <p:spPr>
          <a:xfrm>
            <a:off x="6164263" y="5708822"/>
            <a:ext cx="5622052" cy="369332"/>
          </a:xfrm>
          <a:prstGeom prst="rect">
            <a:avLst/>
          </a:prstGeom>
          <a:noFill/>
        </p:spPr>
        <p:txBody>
          <a:bodyPr wrap="none" rtlCol="0">
            <a:spAutoFit/>
          </a:bodyPr>
          <a:lstStyle/>
          <a:p>
            <a:r>
              <a:rPr lang="pt-BR" dirty="0"/>
              <a:t>“</a:t>
            </a:r>
            <a:r>
              <a:rPr lang="pt-BR" b="1" dirty="0"/>
              <a:t>Chega de parto violento para vender cesárea</a:t>
            </a:r>
            <a:r>
              <a:rPr lang="pt-BR" dirty="0"/>
              <a:t>”</a:t>
            </a:r>
          </a:p>
        </p:txBody>
      </p:sp>
    </p:spTree>
    <p:extLst>
      <p:ext uri="{BB962C8B-B14F-4D97-AF65-F5344CB8AC3E}">
        <p14:creationId xmlns:p14="http://schemas.microsoft.com/office/powerpoint/2010/main" val="242622918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4" presetClass="entr" presetSubtype="0"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fade">
                                      <p:cBhvr>
                                        <p:cTn id="7" dur="500"/>
                                        <p:tgtEl>
                                          <p:spTgt spid="49154"/>
                                        </p:tgtEl>
                                      </p:cBhvr>
                                    </p:animEffect>
                                    <p:anim calcmode="lin" valueType="num">
                                      <p:cBhvr>
                                        <p:cTn id="8" dur="500" fill="hold"/>
                                        <p:tgtEl>
                                          <p:spTgt spid="49154"/>
                                        </p:tgtEl>
                                        <p:attrNameLst>
                                          <p:attrName>ppt_x</p:attrName>
                                        </p:attrNameLst>
                                      </p:cBhvr>
                                      <p:tavLst>
                                        <p:tav tm="0">
                                          <p:val>
                                            <p:strVal val="#ppt_x"/>
                                          </p:val>
                                        </p:tav>
                                        <p:tav tm="100000">
                                          <p:val>
                                            <p:strVal val="#ppt_x"/>
                                          </p:val>
                                        </p:tav>
                                      </p:tavLst>
                                    </p:anim>
                                    <p:anim calcmode="lin" valueType="num">
                                      <p:cBhvr>
                                        <p:cTn id="9" dur="500" fill="hold"/>
                                        <p:tgtEl>
                                          <p:spTgt spid="49154"/>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9651" y="404814"/>
            <a:ext cx="4398963" cy="6237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888163" y="404814"/>
            <a:ext cx="3529012" cy="6340475"/>
          </a:xfrm>
          <a:prstGeom prst="rect">
            <a:avLst/>
          </a:prstGeom>
          <a:noFill/>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pt-BR" sz="2800" b="1"/>
              <a:t>O </a:t>
            </a:r>
            <a:r>
              <a:rPr lang="en-US" altLang="en-US" sz="2800" b="1"/>
              <a:t>“</a:t>
            </a:r>
            <a:r>
              <a:rPr lang="en-US" altLang="ja-JP" sz="2800" b="1"/>
              <a:t>sorinho</a:t>
            </a:r>
            <a:r>
              <a:rPr lang="en-US" altLang="en-US" sz="2800" b="1"/>
              <a:t>”</a:t>
            </a:r>
            <a:endParaRPr lang="en-US" altLang="ja-JP" sz="2800" b="1"/>
          </a:p>
          <a:p>
            <a:pPr eaLnBrk="1" hangingPunct="1">
              <a:buFontTx/>
              <a:buChar char="•"/>
            </a:pPr>
            <a:endParaRPr lang="en-US" altLang="pt-BR" sz="1800"/>
          </a:p>
          <a:p>
            <a:pPr eaLnBrk="1" hangingPunct="1"/>
            <a:r>
              <a:rPr lang="en-US" altLang="pt-BR" sz="1800"/>
              <a:t>Intervenções danosas e invisíveis: ocitocina usada sem devida </a:t>
            </a:r>
          </a:p>
          <a:p>
            <a:pPr eaLnBrk="1" hangingPunct="1"/>
            <a:r>
              <a:rPr lang="en-US" altLang="pt-BR" sz="1800"/>
              <a:t>indicação clínica e de forma insegura</a:t>
            </a:r>
          </a:p>
          <a:p>
            <a:pPr eaLnBrk="1" hangingPunct="1"/>
            <a:endParaRPr lang="en-US" altLang="pt-BR" sz="1800"/>
          </a:p>
          <a:p>
            <a:pPr eaLnBrk="1" hangingPunct="1"/>
            <a:r>
              <a:rPr lang="en-US" altLang="pt-BR" sz="1800"/>
              <a:t>Ocitocina: droga de alto alerta (cuidado 1:1</a:t>
            </a:r>
          </a:p>
          <a:p>
            <a:pPr eaLnBrk="1" hangingPunct="1"/>
            <a:endParaRPr lang="en-US" altLang="pt-BR" sz="1800"/>
          </a:p>
          <a:p>
            <a:pPr eaLnBrk="1" hangingPunct="1"/>
            <a:r>
              <a:rPr lang="en-US" altLang="pt-BR" sz="1800"/>
              <a:t>Intenso sofrimento físico e emocional das mulheres, geralmente sem alívio efetivo da dor</a:t>
            </a:r>
          </a:p>
          <a:p>
            <a:pPr eaLnBrk="1" hangingPunct="1"/>
            <a:endParaRPr lang="en-US" altLang="pt-BR" sz="1800"/>
          </a:p>
          <a:p>
            <a:pPr eaLnBrk="1" hangingPunct="1"/>
            <a:r>
              <a:rPr lang="en-US" altLang="pt-BR" sz="1800"/>
              <a:t>Riscos aumentados para mãe e bebê</a:t>
            </a:r>
          </a:p>
          <a:p>
            <a:pPr eaLnBrk="1" hangingPunct="1"/>
            <a:endParaRPr lang="en-US" altLang="pt-BR" sz="1800"/>
          </a:p>
          <a:p>
            <a:pPr eaLnBrk="1" hangingPunct="1"/>
            <a:r>
              <a:rPr lang="en-US" altLang="pt-BR" sz="1800"/>
              <a:t>Associado a risco aumentado de hemorragia pos-parto e problemas de aleitamento</a:t>
            </a:r>
          </a:p>
          <a:p>
            <a:pPr eaLnBrk="1" hangingPunct="1"/>
            <a:endParaRPr lang="en-US" altLang="pt-BR" sz="1800"/>
          </a:p>
        </p:txBody>
      </p:sp>
    </p:spTree>
    <p:extLst>
      <p:ext uri="{BB962C8B-B14F-4D97-AF65-F5344CB8AC3E}">
        <p14:creationId xmlns:p14="http://schemas.microsoft.com/office/powerpoint/2010/main" val="98713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4127" y="836886"/>
            <a:ext cx="9720072" cy="1012925"/>
          </a:xfrm>
        </p:spPr>
        <p:txBody>
          <a:bodyPr/>
          <a:lstStyle/>
          <a:p>
            <a:r>
              <a:rPr lang="pt-BR" dirty="0"/>
              <a:t>Temas e indicadores da iniciativa IHAMC</a:t>
            </a:r>
          </a:p>
        </p:txBody>
      </p:sp>
      <p:sp>
        <p:nvSpPr>
          <p:cNvPr id="3" name="Espaço Reservado para Conteúdo 2"/>
          <p:cNvSpPr>
            <a:spLocks noGrp="1"/>
          </p:cNvSpPr>
          <p:nvPr>
            <p:ph idx="1"/>
          </p:nvPr>
        </p:nvSpPr>
        <p:spPr>
          <a:xfrm>
            <a:off x="1047195" y="2252546"/>
            <a:ext cx="9720073" cy="4409152"/>
          </a:xfrm>
        </p:spPr>
        <p:txBody>
          <a:bodyPr>
            <a:normAutofit/>
          </a:bodyPr>
          <a:lstStyle/>
          <a:p>
            <a:pPr>
              <a:buFont typeface="Courier New" panose="02070309020205020404" pitchFamily="49" charset="0"/>
              <a:buChar char="o"/>
            </a:pPr>
            <a:r>
              <a:rPr lang="pt-BR" sz="2000" b="1" dirty="0"/>
              <a:t>Liberdade de movimentar-se, comer e beber</a:t>
            </a:r>
          </a:p>
          <a:p>
            <a:pPr>
              <a:buFont typeface="Courier New" panose="02070309020205020404" pitchFamily="49" charset="0"/>
              <a:buChar char="o"/>
            </a:pPr>
            <a:r>
              <a:rPr lang="pt-BR" sz="2000" b="1" dirty="0"/>
              <a:t>Políticas não-discriminatórias</a:t>
            </a:r>
          </a:p>
          <a:p>
            <a:pPr>
              <a:buFont typeface="Courier New" panose="02070309020205020404" pitchFamily="49" charset="0"/>
              <a:buChar char="o"/>
            </a:pPr>
            <a:r>
              <a:rPr lang="pt-BR" sz="2000" b="1" dirty="0"/>
              <a:t>Privacidade</a:t>
            </a:r>
          </a:p>
          <a:p>
            <a:pPr>
              <a:buFont typeface="Courier New" panose="02070309020205020404" pitchFamily="49" charset="0"/>
              <a:buChar char="o"/>
            </a:pPr>
            <a:r>
              <a:rPr lang="pt-BR" sz="2000" b="1" dirty="0"/>
              <a:t>Acompanhantes</a:t>
            </a:r>
          </a:p>
          <a:p>
            <a:pPr>
              <a:buFont typeface="Courier New" panose="02070309020205020404" pitchFamily="49" charset="0"/>
              <a:buChar char="o"/>
            </a:pPr>
            <a:r>
              <a:rPr lang="pt-BR" sz="2000" b="1" dirty="0"/>
              <a:t>Prevenção e alívio da dor</a:t>
            </a:r>
          </a:p>
          <a:p>
            <a:pPr>
              <a:buFont typeface="Courier New" panose="02070309020205020404" pitchFamily="49" charset="0"/>
              <a:buChar char="o"/>
            </a:pPr>
            <a:r>
              <a:rPr lang="pt-BR" sz="2000" b="1" dirty="0"/>
              <a:t>Sem abusos verbais ou físicos</a:t>
            </a:r>
          </a:p>
          <a:p>
            <a:pPr>
              <a:buFont typeface="Courier New" panose="02070309020205020404" pitchFamily="49" charset="0"/>
              <a:buChar char="o"/>
            </a:pPr>
            <a:r>
              <a:rPr lang="pt-BR" sz="2000" b="1" dirty="0"/>
              <a:t>Sem imposição de rotinas</a:t>
            </a:r>
          </a:p>
          <a:p>
            <a:pPr>
              <a:buFont typeface="Courier New" panose="02070309020205020404" pitchFamily="49" charset="0"/>
              <a:buChar char="o"/>
            </a:pPr>
            <a:r>
              <a:rPr lang="pt-BR" sz="2000" b="1" dirty="0"/>
              <a:t>Contato pele a pele na 1ª. Hora</a:t>
            </a:r>
          </a:p>
          <a:p>
            <a:pPr>
              <a:buFont typeface="Courier New" panose="02070309020205020404" pitchFamily="49" charset="0"/>
              <a:buChar char="o"/>
            </a:pPr>
            <a:r>
              <a:rPr lang="pt-BR" sz="2000" b="1" dirty="0"/>
              <a:t>Cuidado culturalmente respeitoso</a:t>
            </a:r>
          </a:p>
          <a:p>
            <a:pPr>
              <a:buFont typeface="Courier New" panose="02070309020205020404" pitchFamily="49" charset="0"/>
              <a:buChar char="o"/>
            </a:pPr>
            <a:r>
              <a:rPr lang="pt-BR" sz="2000" b="1" dirty="0"/>
              <a:t>Cuidado gratuito ou acessível</a:t>
            </a:r>
          </a:p>
          <a:p>
            <a:pPr marL="0" indent="0">
              <a:buNone/>
            </a:pPr>
            <a:endParaRPr lang="pt-BR" dirty="0"/>
          </a:p>
        </p:txBody>
      </p:sp>
      <p:pic>
        <p:nvPicPr>
          <p:cNvPr id="4" name="Imagem 3"/>
          <p:cNvPicPr>
            <a:picLocks noChangeAspect="1"/>
          </p:cNvPicPr>
          <p:nvPr/>
        </p:nvPicPr>
        <p:blipFill>
          <a:blip r:embed="rId2"/>
          <a:stretch>
            <a:fillRect/>
          </a:stretch>
        </p:blipFill>
        <p:spPr>
          <a:xfrm>
            <a:off x="1088657" y="215040"/>
            <a:ext cx="10534801" cy="353371"/>
          </a:xfrm>
          <a:prstGeom prst="rect">
            <a:avLst/>
          </a:prstGeom>
        </p:spPr>
      </p:pic>
    </p:spTree>
    <p:extLst>
      <p:ext uri="{BB962C8B-B14F-4D97-AF65-F5344CB8AC3E}">
        <p14:creationId xmlns:p14="http://schemas.microsoft.com/office/powerpoint/2010/main" val="1304907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533401"/>
            <a:ext cx="8229600" cy="1139825"/>
          </a:xfrm>
        </p:spPr>
        <p:txBody>
          <a:bodyPr>
            <a:normAutofit fontScale="90000"/>
          </a:bodyPr>
          <a:lstStyle/>
          <a:p>
            <a:pPr eaLnBrk="1" hangingPunct="1"/>
            <a:r>
              <a:rPr lang="en-US" altLang="pt-BR" sz="4000" b="1">
                <a:ea typeface="ＭＳ Ｐゴシック" pitchFamily="34" charset="-128"/>
              </a:rPr>
              <a:t>The Charter</a:t>
            </a:r>
            <a:br>
              <a:rPr lang="en-US" altLang="pt-BR" sz="4000">
                <a:ea typeface="ＭＳ Ｐゴシック" pitchFamily="34" charset="-128"/>
              </a:rPr>
            </a:br>
            <a:endParaRPr lang="en-US" altLang="pt-BR" sz="4000">
              <a:ea typeface="ＭＳ Ｐゴシック" pitchFamily="34" charset="-128"/>
            </a:endParaRPr>
          </a:p>
        </p:txBody>
      </p:sp>
      <p:graphicFrame>
        <p:nvGraphicFramePr>
          <p:cNvPr id="10" name="Content Placeholder 9"/>
          <p:cNvGraphicFramePr>
            <a:graphicFrameLocks noGrp="1"/>
          </p:cNvGraphicFramePr>
          <p:nvPr>
            <p:ph idx="1"/>
          </p:nvPr>
        </p:nvGraphicFramePr>
        <p:xfrm>
          <a:off x="905349" y="1878014"/>
          <a:ext cx="10176095" cy="4335463"/>
        </p:xfrm>
        <a:graphic>
          <a:graphicData uri="http://schemas.openxmlformats.org/drawingml/2006/table">
            <a:tbl>
              <a:tblPr/>
              <a:tblGrid>
                <a:gridCol w="657015">
                  <a:extLst>
                    <a:ext uri="{9D8B030D-6E8A-4147-A177-3AD203B41FA5}">
                      <a16:colId xmlns:a16="http://schemas.microsoft.com/office/drawing/2014/main" val="20000"/>
                    </a:ext>
                  </a:extLst>
                </a:gridCol>
                <a:gridCol w="4329807">
                  <a:extLst>
                    <a:ext uri="{9D8B030D-6E8A-4147-A177-3AD203B41FA5}">
                      <a16:colId xmlns:a16="http://schemas.microsoft.com/office/drawing/2014/main" val="20001"/>
                    </a:ext>
                  </a:extLst>
                </a:gridCol>
                <a:gridCol w="5189273">
                  <a:extLst>
                    <a:ext uri="{9D8B030D-6E8A-4147-A177-3AD203B41FA5}">
                      <a16:colId xmlns:a16="http://schemas.microsoft.com/office/drawing/2014/main" val="20002"/>
                    </a:ext>
                  </a:extLst>
                </a:gridCol>
              </a:tblGrid>
              <a:tr h="407776">
                <a:tc gridSpan="2">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Categoria</a:t>
                      </a:r>
                      <a:r>
                        <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rPr>
                        <a:t> de </a:t>
                      </a: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desrespeito</a:t>
                      </a:r>
                      <a:r>
                        <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rPr>
                        <a:t> e </a:t>
                      </a: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abuso</a:t>
                      </a:r>
                      <a:endParaRPr kumimoji="0" lang="en-US" altLang="pt-BR" sz="1400" b="0" i="0" u="none" strike="noStrike" cap="none" normalizeH="0" baseline="0" dirty="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hMerge="1">
                  <a:txBody>
                    <a:bodyPr/>
                    <a:lstStyle/>
                    <a:p>
                      <a:endParaRPr lang="pt-BR"/>
                    </a:p>
                  </a:txBody>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DIREITO CORRESPONDENTE</a:t>
                      </a:r>
                      <a:endParaRPr kumimoji="0" lang="en-US" altLang="pt-BR" sz="1400" b="0" i="0" u="none" strike="noStrike" cap="none" normalizeH="0" baseline="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extLst>
                  <a:ext uri="{0D108BD9-81ED-4DB2-BD59-A6C34878D82A}">
                    <a16:rowId xmlns:a16="http://schemas.microsoft.com/office/drawing/2014/main" val="10000"/>
                  </a:ext>
                </a:extLst>
              </a:tr>
              <a:tr h="385038">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1.</a:t>
                      </a:r>
                      <a:endParaRPr kumimoji="0" lang="en-US" altLang="pt-BR" sz="1400" b="0" i="0" u="none" strike="noStrike" cap="none" normalizeH="0" baseline="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Abuso físico</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Liberdade de danos e maus-tratos</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val="10001"/>
                  </a:ext>
                </a:extLst>
              </a:tr>
              <a:tr h="970173">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2.</a:t>
                      </a:r>
                      <a:endParaRPr kumimoji="0" lang="en-US" altLang="pt-BR" sz="1400" b="0" i="0" u="none" strike="noStrike" cap="none" normalizeH="0" baseline="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Cuidado</a:t>
                      </a:r>
                      <a:r>
                        <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rPr>
                        <a:t> </a:t>
                      </a: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não-consentido</a:t>
                      </a:r>
                      <a:endPar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Direito à informação, o consentimento informado ea recusa, e respeito pelas escolhas e preferências, incluindo acompanhantes durante o atendimento de maternidade</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val="10002"/>
                  </a:ext>
                </a:extLst>
              </a:tr>
              <a:tr h="385038">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3.</a:t>
                      </a:r>
                      <a:endParaRPr kumimoji="0" lang="en-US" altLang="pt-BR" sz="1400" b="0" i="0" u="none" strike="noStrike" cap="none" normalizeH="0" baseline="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Cuidado não confidencial ou privativo</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Confidencialidade, privacidade</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val="10003"/>
                  </a:ext>
                </a:extLst>
              </a:tr>
              <a:tr h="385038">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4.</a:t>
                      </a:r>
                      <a:endParaRPr kumimoji="0" lang="en-US" altLang="pt-BR" sz="1400" b="0" i="0" u="none" strike="noStrike" cap="none" normalizeH="0" baseline="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Cuidado indigno e abuso verbal</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Dignidade, respeito</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val="10004"/>
                  </a:ext>
                </a:extLst>
              </a:tr>
              <a:tr h="535112">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5.</a:t>
                      </a:r>
                      <a:endParaRPr kumimoji="0" lang="en-US" altLang="pt-BR" sz="1400" b="0" i="0" u="none" strike="noStrike" cap="none" normalizeH="0" baseline="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Discriminação baseada em certos atributos</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Igualdade</a:t>
                      </a:r>
                      <a:r>
                        <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rPr>
                        <a:t>, a </a:t>
                      </a: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não</a:t>
                      </a:r>
                      <a:r>
                        <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rPr>
                        <a:t> </a:t>
                      </a: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discriminação</a:t>
                      </a:r>
                      <a:r>
                        <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rPr>
                        <a:t>, à </a:t>
                      </a: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eqüidade</a:t>
                      </a:r>
                      <a:r>
                        <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rPr>
                        <a:t> da </a:t>
                      </a: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atenção</a:t>
                      </a:r>
                      <a:endPar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val="10005"/>
                  </a:ext>
                </a:extLst>
              </a:tr>
              <a:tr h="633644">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6.</a:t>
                      </a:r>
                      <a:endParaRPr kumimoji="0" lang="en-US" altLang="pt-BR" sz="1400" b="0" i="0" u="none" strike="noStrike" cap="none" normalizeH="0" baseline="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Abandono, negligência ou recusa de assistência</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Direito ao cuidado à saúde em tempo oportuno e ao mais alto nível possível de saúde</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val="10006"/>
                  </a:ext>
                </a:extLst>
              </a:tr>
              <a:tr h="633644">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7.</a:t>
                      </a:r>
                      <a:endParaRPr kumimoji="0" lang="en-US" altLang="pt-BR" sz="1400" b="0" i="0" u="none" strike="noStrike" cap="none" normalizeH="0" baseline="0">
                        <a:ln>
                          <a:noFill/>
                        </a:ln>
                        <a:solidFill>
                          <a:schemeClr val="tx1"/>
                        </a:solidFill>
                        <a:effectLst/>
                        <a:latin typeface="Baskerville Old Face" pitchFamily="18" charset="0"/>
                        <a:ea typeface="Calibri" pitchFamily="34" charset="0"/>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6322"/>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a:ln>
                            <a:noFill/>
                          </a:ln>
                          <a:solidFill>
                            <a:schemeClr val="tx1"/>
                          </a:solidFill>
                          <a:effectLst/>
                          <a:latin typeface="Calibri" pitchFamily="34" charset="0"/>
                          <a:ea typeface="ＭＳ Ｐゴシック" pitchFamily="34" charset="-128"/>
                        </a:rPr>
                        <a:t>Detenção nos serviços</a:t>
                      </a: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lvl1pPr eaLnBrk="0" hangingPunct="0">
                        <a:spcBef>
                          <a:spcPct val="20000"/>
                        </a:spcBef>
                        <a:buFont typeface="Arial" pitchFamily="34" charset="0"/>
                        <a:defRPr sz="28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rPr>
                        <a:t>Liberdade, </a:t>
                      </a:r>
                      <a:r>
                        <a:rPr kumimoji="0" lang="en-US" altLang="pt-BR" sz="1400" b="0" i="0" u="none" strike="noStrike" cap="none" normalizeH="0" baseline="0" dirty="0" err="1">
                          <a:ln>
                            <a:noFill/>
                          </a:ln>
                          <a:solidFill>
                            <a:schemeClr val="tx1"/>
                          </a:solidFill>
                          <a:effectLst/>
                          <a:latin typeface="Calibri" pitchFamily="34" charset="0"/>
                          <a:ea typeface="ＭＳ Ｐゴシック" pitchFamily="34" charset="-128"/>
                        </a:rPr>
                        <a:t>autonomia</a:t>
                      </a:r>
                      <a:endParaRPr kumimoji="0" lang="en-US" altLang="pt-BR" sz="1400" b="0" i="0" u="none" strike="noStrike" cap="none" normalizeH="0" baseline="0" dirty="0">
                        <a:ln>
                          <a:noFill/>
                        </a:ln>
                        <a:solidFill>
                          <a:schemeClr val="tx1"/>
                        </a:solidFill>
                        <a:effectLst/>
                        <a:latin typeface="Calibri" pitchFamily="34" charset="0"/>
                        <a:ea typeface="ＭＳ Ｐゴシック" pitchFamily="34" charset="-128"/>
                      </a:endParaRPr>
                    </a:p>
                  </a:txBody>
                  <a:tcPr marL="73025" marR="73025"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val="10007"/>
                  </a:ext>
                </a:extLst>
              </a:tr>
            </a:tbl>
          </a:graphicData>
        </a:graphic>
      </p:graphicFrame>
      <p:cxnSp>
        <p:nvCxnSpPr>
          <p:cNvPr id="4" name="Straight Connector 3"/>
          <p:cNvCxnSpPr/>
          <p:nvPr/>
        </p:nvCxnSpPr>
        <p:spPr>
          <a:xfrm>
            <a:off x="1828800" y="1477963"/>
            <a:ext cx="8534400" cy="0"/>
          </a:xfrm>
          <a:prstGeom prst="line">
            <a:avLst/>
          </a:prstGeom>
          <a:ln w="317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43208" y="69060"/>
            <a:ext cx="10664981" cy="6484140"/>
          </a:xfrm>
          <a:prstGeom prst="rect">
            <a:avLst/>
          </a:prstGeom>
          <a:noFill/>
          <a:ln w="3175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Text Box 1"/>
          <p:cNvSpPr txBox="1"/>
          <p:nvPr/>
        </p:nvSpPr>
        <p:spPr>
          <a:xfrm>
            <a:off x="1143000" y="69060"/>
            <a:ext cx="9144000" cy="1524000"/>
          </a:xfrm>
          <a:prstGeom prst="rect">
            <a:avLst/>
          </a:prstGeom>
          <a:solidFill>
            <a:srgbClr val="FAA61A"/>
          </a:solidFill>
          <a:ln w="6350">
            <a:noFill/>
          </a:ln>
          <a:effectLst/>
        </p:spPr>
        <p:style>
          <a:lnRef idx="0">
            <a:schemeClr val="accent1"/>
          </a:lnRef>
          <a:fillRef idx="0">
            <a:schemeClr val="accent1"/>
          </a:fillRef>
          <a:effectRef idx="0">
            <a:schemeClr val="accent1"/>
          </a:effectRef>
          <a:fontRef idx="minor">
            <a:schemeClr val="dk1"/>
          </a:fontRef>
        </p:style>
        <p:txBody>
          <a:bodyPr lIns="365760" tIns="365760" rIns="365760" bIns="365760"/>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spcAft>
                <a:spcPts val="600"/>
              </a:spcAft>
            </a:pPr>
            <a:r>
              <a:rPr lang="en-US" altLang="pt-BR" sz="800" b="1">
                <a:solidFill>
                  <a:srgbClr val="000000"/>
                </a:solidFill>
                <a:latin typeface="Arial" pitchFamily="34" charset="0"/>
                <a:ea typeface="Calibri" pitchFamily="34" charset="0"/>
              </a:rPr>
              <a:t> </a:t>
            </a:r>
            <a:endParaRPr lang="en-US" altLang="pt-BR" sz="1100">
              <a:solidFill>
                <a:srgbClr val="000000"/>
              </a:solidFill>
              <a:ea typeface="Calibri" pitchFamily="34" charset="0"/>
            </a:endParaRPr>
          </a:p>
          <a:p>
            <a:pPr eaLnBrk="1" hangingPunct="1"/>
            <a:r>
              <a:rPr lang="en-US" altLang="pt-BR" sz="1100" b="1">
                <a:solidFill>
                  <a:srgbClr val="FFFFFF"/>
                </a:solidFill>
                <a:latin typeface="MS Reference Sans Serif" pitchFamily="34" charset="0"/>
                <a:ea typeface="Calibri" pitchFamily="34" charset="0"/>
              </a:rPr>
              <a:t> </a:t>
            </a:r>
            <a:endParaRPr lang="en-US" altLang="pt-BR" sz="1100">
              <a:solidFill>
                <a:srgbClr val="000000"/>
              </a:solidFill>
              <a:ea typeface="Calibri" pitchFamily="34" charset="0"/>
            </a:endParaRPr>
          </a:p>
          <a:p>
            <a:pPr eaLnBrk="1" hangingPunct="1">
              <a:spcAft>
                <a:spcPts val="1000"/>
              </a:spcAft>
            </a:pPr>
            <a:r>
              <a:rPr lang="en-US" altLang="pt-BR" sz="1100">
                <a:solidFill>
                  <a:srgbClr val="000000"/>
                </a:solidFill>
                <a:ea typeface="Calibri" pitchFamily="34" charset="0"/>
              </a:rPr>
              <a:t> </a:t>
            </a:r>
          </a:p>
        </p:txBody>
      </p:sp>
      <p:sp>
        <p:nvSpPr>
          <p:cNvPr id="12" name="Text Box 6"/>
          <p:cNvSpPr txBox="1"/>
          <p:nvPr/>
        </p:nvSpPr>
        <p:spPr>
          <a:xfrm>
            <a:off x="1524000" y="69060"/>
            <a:ext cx="6686550" cy="1136649"/>
          </a:xfrm>
          <a:prstGeom prst="rect">
            <a:avLst/>
          </a:prstGeom>
          <a:solidFill>
            <a:srgbClr val="F26322"/>
          </a:solidFill>
          <a:ln w="6350">
            <a:noFill/>
          </a:ln>
          <a:effectLst/>
        </p:spPr>
        <p:style>
          <a:lnRef idx="0">
            <a:schemeClr val="accent1"/>
          </a:lnRef>
          <a:fillRef idx="0">
            <a:schemeClr val="accent1"/>
          </a:fillRef>
          <a:effectRef idx="0">
            <a:schemeClr val="accent1"/>
          </a:effectRef>
          <a:fontRef idx="minor">
            <a:schemeClr val="dk1"/>
          </a:fontRef>
        </p:style>
        <p:txBody>
          <a:bodyPr/>
          <a:lstStyle>
            <a:lvl1pPr marL="457200"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spcAft>
                <a:spcPts val="600"/>
              </a:spcAft>
            </a:pPr>
            <a:r>
              <a:rPr lang="en-US" altLang="pt-BR" b="1" dirty="0">
                <a:solidFill>
                  <a:srgbClr val="000000"/>
                </a:solidFill>
                <a:latin typeface="Arial" pitchFamily="34" charset="0"/>
                <a:ea typeface="Calibri" pitchFamily="34" charset="0"/>
              </a:rPr>
              <a:t>CUIDADO RESPEITOSO NO PARTO – PREVENÇÃO DA VIOLÊNCIA NO PARTO</a:t>
            </a:r>
          </a:p>
          <a:p>
            <a:pPr eaLnBrk="1" hangingPunct="1">
              <a:spcAft>
                <a:spcPts val="600"/>
              </a:spcAft>
            </a:pPr>
            <a:r>
              <a:rPr lang="en-US" altLang="pt-BR" sz="1600" b="1" dirty="0">
                <a:solidFill>
                  <a:srgbClr val="000000"/>
                </a:solidFill>
                <a:latin typeface="Arial" pitchFamily="34" charset="0"/>
                <a:ea typeface="Calibri" pitchFamily="34" charset="0"/>
              </a:rPr>
              <a:t>RESPECTFUL MATERNITY CARE:</a:t>
            </a:r>
            <a:endParaRPr lang="en-US" altLang="pt-BR" sz="1600" dirty="0">
              <a:solidFill>
                <a:srgbClr val="000000"/>
              </a:solidFill>
              <a:ea typeface="Calibri" pitchFamily="34" charset="0"/>
            </a:endParaRPr>
          </a:p>
          <a:p>
            <a:pPr eaLnBrk="1" hangingPunct="1"/>
            <a:r>
              <a:rPr lang="en-US" altLang="pt-BR" sz="1600" dirty="0">
                <a:solidFill>
                  <a:srgbClr val="000000"/>
                </a:solidFill>
                <a:latin typeface="MS Reference Sans Serif" pitchFamily="34" charset="0"/>
                <a:ea typeface="Calibri" pitchFamily="34" charset="0"/>
              </a:rPr>
              <a:t>THE</a:t>
            </a:r>
            <a:r>
              <a:rPr lang="en-US" altLang="pt-BR" sz="1600" b="1" dirty="0">
                <a:solidFill>
                  <a:srgbClr val="000000"/>
                </a:solidFill>
                <a:latin typeface="MS Reference Sans Serif" pitchFamily="34" charset="0"/>
                <a:ea typeface="Calibri" pitchFamily="34" charset="0"/>
              </a:rPr>
              <a:t> </a:t>
            </a:r>
            <a:r>
              <a:rPr lang="en-US" altLang="pt-BR" sz="1600" b="1" dirty="0">
                <a:solidFill>
                  <a:srgbClr val="FFFFFF"/>
                </a:solidFill>
                <a:latin typeface="MS Reference Sans Serif" pitchFamily="34" charset="0"/>
                <a:ea typeface="Calibri" pitchFamily="34" charset="0"/>
              </a:rPr>
              <a:t>UNIVERSAL RIGHTS </a:t>
            </a:r>
            <a:r>
              <a:rPr lang="en-US" altLang="pt-BR" sz="1600" dirty="0">
                <a:solidFill>
                  <a:srgbClr val="000000"/>
                </a:solidFill>
                <a:latin typeface="MS Reference Sans Serif" pitchFamily="34" charset="0"/>
                <a:ea typeface="Calibri" pitchFamily="34" charset="0"/>
              </a:rPr>
              <a:t>OF CHILDBEARING WOMEN</a:t>
            </a:r>
            <a:endParaRPr lang="en-US" altLang="pt-BR" sz="1600" dirty="0">
              <a:solidFill>
                <a:srgbClr val="000000"/>
              </a:solidFill>
              <a:ea typeface="Calibri" pitchFamily="34" charset="0"/>
            </a:endParaRPr>
          </a:p>
        </p:txBody>
      </p:sp>
      <p:pic>
        <p:nvPicPr>
          <p:cNvPr id="21547"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2189" y="179389"/>
            <a:ext cx="1406525"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1524000" y="1550988"/>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549" name="TextBox 2"/>
          <p:cNvSpPr txBox="1">
            <a:spLocks noChangeArrowheads="1"/>
          </p:cNvSpPr>
          <p:nvPr/>
        </p:nvSpPr>
        <p:spPr bwMode="auto">
          <a:xfrm>
            <a:off x="3392488" y="6229350"/>
            <a:ext cx="6513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itchFamily="34" charset="0"/>
                <a:ea typeface="ＭＳ Ｐゴシック" pitchFamily="34" charset="-128"/>
              </a:defRPr>
            </a:lvl1pPr>
            <a:lvl2pPr marL="742950" indent="-285750" eaLnBrk="0" hangingPunct="0">
              <a:defRPr sz="2400">
                <a:solidFill>
                  <a:schemeClr val="tx1"/>
                </a:solidFill>
                <a:latin typeface="Calibri" pitchFamily="34" charset="0"/>
                <a:ea typeface="ＭＳ Ｐゴシック" pitchFamily="34" charset="-128"/>
              </a:defRPr>
            </a:lvl2pPr>
            <a:lvl3pPr marL="1143000" indent="-228600" eaLnBrk="0" hangingPunct="0">
              <a:defRPr sz="2400">
                <a:solidFill>
                  <a:schemeClr val="tx1"/>
                </a:solidFill>
                <a:latin typeface="Calibri" pitchFamily="34" charset="0"/>
                <a:ea typeface="ＭＳ Ｐゴシック" pitchFamily="34" charset="-128"/>
              </a:defRPr>
            </a:lvl3pPr>
            <a:lvl4pPr marL="1600200" indent="-228600" eaLnBrk="0" hangingPunct="0">
              <a:defRPr sz="2400">
                <a:solidFill>
                  <a:schemeClr val="tx1"/>
                </a:solidFill>
                <a:latin typeface="Calibri" pitchFamily="34" charset="0"/>
                <a:ea typeface="ＭＳ Ｐゴシック" pitchFamily="34" charset="-128"/>
              </a:defRPr>
            </a:lvl4pPr>
            <a:lvl5pPr marL="2057400" indent="-228600" eaLnBrk="0" hangingPunct="0">
              <a:defRPr sz="2400">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pPr eaLnBrk="1" hangingPunct="1"/>
            <a:r>
              <a:rPr lang="en-US" altLang="pt-BR" sz="1800"/>
              <a:t>www.tractionproject.org/content/respectful-care-during-</a:t>
            </a:r>
            <a:r>
              <a:rPr lang="en-US" altLang="pt-BR" sz="1800" b="1"/>
              <a:t>childbirth</a:t>
            </a:r>
            <a:endParaRPr lang="en-US" altLang="pt-BR" sz="1800"/>
          </a:p>
          <a:p>
            <a:pPr eaLnBrk="1" hangingPunct="1"/>
            <a:endParaRPr lang="en-US" altLang="pt-BR" sz="1800"/>
          </a:p>
        </p:txBody>
      </p:sp>
    </p:spTree>
    <p:extLst>
      <p:ext uri="{BB962C8B-B14F-4D97-AF65-F5344CB8AC3E}">
        <p14:creationId xmlns:p14="http://schemas.microsoft.com/office/powerpoint/2010/main" val="390897060"/>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5CC3C5-E548-447F-BD8E-E2B0F464BB4E}"/>
              </a:ext>
            </a:extLst>
          </p:cNvPr>
          <p:cNvSpPr>
            <a:spLocks noGrp="1"/>
          </p:cNvSpPr>
          <p:nvPr>
            <p:ph type="title" idx="4294967295"/>
          </p:nvPr>
        </p:nvSpPr>
        <p:spPr>
          <a:xfrm>
            <a:off x="289932" y="483847"/>
            <a:ext cx="3024188" cy="5749925"/>
          </a:xfrm>
        </p:spPr>
        <p:txBody>
          <a:bodyPr>
            <a:normAutofit/>
          </a:bodyPr>
          <a:lstStyle/>
          <a:p>
            <a:r>
              <a:rPr lang="pt-BR" sz="3200" dirty="0">
                <a:solidFill>
                  <a:schemeClr val="tx1"/>
                </a:solidFill>
              </a:rPr>
              <a:t>Grandes mudanças na assistência ao parto nos últimos anos</a:t>
            </a:r>
            <a:br>
              <a:rPr lang="pt-BR" sz="3200" dirty="0">
                <a:solidFill>
                  <a:schemeClr val="tx1"/>
                </a:solidFill>
              </a:rPr>
            </a:br>
            <a:br>
              <a:rPr lang="pt-BR" sz="3200" dirty="0">
                <a:solidFill>
                  <a:schemeClr val="tx1"/>
                </a:solidFill>
              </a:rPr>
            </a:br>
            <a:r>
              <a:rPr lang="pt-BR" sz="3200" dirty="0">
                <a:solidFill>
                  <a:schemeClr val="tx1"/>
                </a:solidFill>
              </a:rPr>
              <a:t>Resultado dos movimentos de mulheres</a:t>
            </a:r>
          </a:p>
        </p:txBody>
      </p:sp>
      <p:sp>
        <p:nvSpPr>
          <p:cNvPr id="21" name="CaixaDeTexto 20">
            <a:extLst>
              <a:ext uri="{FF2B5EF4-FFF2-40B4-BE49-F238E27FC236}">
                <a16:creationId xmlns:a16="http://schemas.microsoft.com/office/drawing/2014/main" id="{33FC44F6-4F48-4290-9CC7-3D1F8B897480}"/>
              </a:ext>
            </a:extLst>
          </p:cNvPr>
          <p:cNvSpPr txBox="1"/>
          <p:nvPr/>
        </p:nvSpPr>
        <p:spPr>
          <a:xfrm>
            <a:off x="5593745" y="6233772"/>
            <a:ext cx="6094140" cy="461665"/>
          </a:xfrm>
          <a:prstGeom prst="rect">
            <a:avLst/>
          </a:prstGeom>
          <a:noFill/>
        </p:spPr>
        <p:txBody>
          <a:bodyPr wrap="square">
            <a:spAutoFit/>
          </a:bodyPr>
          <a:lstStyle/>
          <a:p>
            <a:r>
              <a:rPr lang="en-US" sz="1200" b="0" i="0" dirty="0">
                <a:solidFill>
                  <a:srgbClr val="222222"/>
                </a:solidFill>
                <a:effectLst/>
                <a:latin typeface="Arial" panose="020B0604020202020204" pitchFamily="34" charset="0"/>
              </a:rPr>
              <a:t>Leal, Maria do </a:t>
            </a:r>
            <a:r>
              <a:rPr lang="en-US" sz="1200" b="0" i="0" dirty="0" err="1">
                <a:solidFill>
                  <a:srgbClr val="222222"/>
                </a:solidFill>
                <a:effectLst/>
                <a:latin typeface="Arial" panose="020B0604020202020204" pitchFamily="34" charset="0"/>
              </a:rPr>
              <a:t>Carmo</a:t>
            </a:r>
            <a:r>
              <a:rPr lang="en-US" sz="1200" b="0" i="0" dirty="0">
                <a:solidFill>
                  <a:srgbClr val="222222"/>
                </a:solidFill>
                <a:effectLst/>
                <a:latin typeface="Arial" panose="020B0604020202020204" pitchFamily="34" charset="0"/>
              </a:rPr>
              <a:t>, et al. "Reduction of inequities of access to appropriate childbirth care in Rede </a:t>
            </a:r>
            <a:r>
              <a:rPr lang="en-US" sz="1200" b="0" i="0" dirty="0" err="1">
                <a:solidFill>
                  <a:srgbClr val="222222"/>
                </a:solidFill>
                <a:effectLst/>
                <a:latin typeface="Arial" panose="020B0604020202020204" pitchFamily="34" charset="0"/>
              </a:rPr>
              <a:t>Cegonha</a:t>
            </a:r>
            <a:r>
              <a:rPr lang="en-US" sz="1200" b="0" i="0" dirty="0">
                <a:solidFill>
                  <a:srgbClr val="222222"/>
                </a:solidFill>
                <a:effectLst/>
                <a:latin typeface="Arial" panose="020B0604020202020204" pitchFamily="34" charset="0"/>
              </a:rPr>
              <a:t>." </a:t>
            </a:r>
            <a:r>
              <a:rPr lang="en-US" sz="1200" b="0" i="1" dirty="0" err="1">
                <a:solidFill>
                  <a:srgbClr val="222222"/>
                </a:solidFill>
                <a:effectLst/>
                <a:latin typeface="Arial" panose="020B0604020202020204" pitchFamily="34" charset="0"/>
              </a:rPr>
              <a:t>Ciência</a:t>
            </a:r>
            <a:r>
              <a:rPr lang="en-US" sz="1200" b="0" i="1" dirty="0">
                <a:solidFill>
                  <a:srgbClr val="222222"/>
                </a:solidFill>
                <a:effectLst/>
                <a:latin typeface="Arial" panose="020B0604020202020204" pitchFamily="34" charset="0"/>
              </a:rPr>
              <a:t> &amp; </a:t>
            </a:r>
            <a:r>
              <a:rPr lang="en-US" sz="1200" b="0" i="1" dirty="0" err="1">
                <a:solidFill>
                  <a:srgbClr val="222222"/>
                </a:solidFill>
                <a:effectLst/>
                <a:latin typeface="Arial" panose="020B0604020202020204" pitchFamily="34" charset="0"/>
              </a:rPr>
              <a:t>Saúde</a:t>
            </a:r>
            <a:r>
              <a:rPr lang="en-US" sz="1200" b="0" i="1" dirty="0">
                <a:solidFill>
                  <a:srgbClr val="222222"/>
                </a:solidFill>
                <a:effectLst/>
                <a:latin typeface="Arial" panose="020B0604020202020204" pitchFamily="34" charset="0"/>
              </a:rPr>
              <a:t> </a:t>
            </a:r>
            <a:r>
              <a:rPr lang="en-US" sz="1200" b="0" i="1" dirty="0" err="1">
                <a:solidFill>
                  <a:srgbClr val="222222"/>
                </a:solidFill>
                <a:effectLst/>
                <a:latin typeface="Arial" panose="020B0604020202020204" pitchFamily="34" charset="0"/>
              </a:rPr>
              <a:t>Coletiva</a:t>
            </a:r>
            <a:r>
              <a:rPr lang="en-US" sz="1200" b="0" i="0" dirty="0">
                <a:solidFill>
                  <a:srgbClr val="222222"/>
                </a:solidFill>
                <a:effectLst/>
                <a:latin typeface="Arial" panose="020B0604020202020204" pitchFamily="34" charset="0"/>
              </a:rPr>
              <a:t> 26 (2021): 823-835.</a:t>
            </a:r>
            <a:endParaRPr lang="pt-BR" sz="1200" dirty="0"/>
          </a:p>
        </p:txBody>
      </p:sp>
      <p:pic>
        <p:nvPicPr>
          <p:cNvPr id="3" name="Imagem 2">
            <a:extLst>
              <a:ext uri="{FF2B5EF4-FFF2-40B4-BE49-F238E27FC236}">
                <a16:creationId xmlns:a16="http://schemas.microsoft.com/office/drawing/2014/main" id="{CCFD205C-7C75-A740-9AEF-415A614B07C2}"/>
              </a:ext>
            </a:extLst>
          </p:cNvPr>
          <p:cNvPicPr>
            <a:picLocks noChangeAspect="1"/>
          </p:cNvPicPr>
          <p:nvPr/>
        </p:nvPicPr>
        <p:blipFill>
          <a:blip r:embed="rId2"/>
          <a:stretch>
            <a:fillRect/>
          </a:stretch>
        </p:blipFill>
        <p:spPr>
          <a:xfrm>
            <a:off x="3442606" y="137493"/>
            <a:ext cx="7203621" cy="6096279"/>
          </a:xfrm>
          <a:prstGeom prst="rect">
            <a:avLst/>
          </a:prstGeom>
        </p:spPr>
      </p:pic>
    </p:spTree>
    <p:extLst>
      <p:ext uri="{BB962C8B-B14F-4D97-AF65-F5344CB8AC3E}">
        <p14:creationId xmlns:p14="http://schemas.microsoft.com/office/powerpoint/2010/main" val="2567971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ítulo 1"/>
          <p:cNvSpPr>
            <a:spLocks noGrp="1"/>
          </p:cNvSpPr>
          <p:nvPr>
            <p:ph type="title"/>
          </p:nvPr>
        </p:nvSpPr>
        <p:spPr>
          <a:xfrm>
            <a:off x="444843" y="760671"/>
            <a:ext cx="9972332" cy="845707"/>
          </a:xfrm>
        </p:spPr>
        <p:txBody>
          <a:bodyPr>
            <a:normAutofit fontScale="90000"/>
          </a:bodyPr>
          <a:lstStyle/>
          <a:p>
            <a:pPr algn="ctr" eaLnBrk="1" hangingPunct="1"/>
            <a:br>
              <a:rPr lang="pt-BR" altLang="en-US" sz="2800" dirty="0"/>
            </a:br>
            <a:r>
              <a:rPr lang="pt-BR" altLang="en-US" dirty="0">
                <a:solidFill>
                  <a:schemeClr val="accent1">
                    <a:lumMod val="60000"/>
                    <a:lumOff val="40000"/>
                  </a:schemeClr>
                </a:solidFill>
              </a:rPr>
              <a:t>“</a:t>
            </a:r>
            <a:r>
              <a:rPr lang="pt-BR" altLang="ja-JP" b="1" dirty="0">
                <a:solidFill>
                  <a:schemeClr val="accent1">
                    <a:lumMod val="60000"/>
                    <a:lumOff val="40000"/>
                  </a:schemeClr>
                </a:solidFill>
              </a:rPr>
              <a:t>Chega de parto violento para vender cesárea</a:t>
            </a:r>
            <a:r>
              <a:rPr lang="pt-BR" altLang="en-US" b="1" dirty="0">
                <a:solidFill>
                  <a:schemeClr val="accent1">
                    <a:lumMod val="60000"/>
                    <a:lumOff val="40000"/>
                  </a:schemeClr>
                </a:solidFill>
              </a:rPr>
              <a:t>”</a:t>
            </a:r>
            <a:br>
              <a:rPr lang="pt-BR" altLang="ja-JP" b="1" dirty="0">
                <a:solidFill>
                  <a:schemeClr val="accent1">
                    <a:lumMod val="60000"/>
                    <a:lumOff val="40000"/>
                  </a:schemeClr>
                </a:solidFill>
              </a:rPr>
            </a:br>
            <a:r>
              <a:rPr lang="pt-BR" altLang="ja-JP" sz="2800" b="1" dirty="0"/>
              <a:t>Cesárea como (comparativamente) </a:t>
            </a:r>
            <a:r>
              <a:rPr lang="pt-BR" altLang="en-US" sz="2800" b="1" dirty="0"/>
              <a:t>“</a:t>
            </a:r>
            <a:r>
              <a:rPr lang="pt-BR" altLang="ja-JP" sz="2800" b="1" dirty="0"/>
              <a:t>menos insegura</a:t>
            </a:r>
            <a:r>
              <a:rPr lang="pt-BR" altLang="en-US" sz="2800" b="1" dirty="0"/>
              <a:t>”</a:t>
            </a:r>
            <a:endParaRPr lang="pt-BR" altLang="pt-BR" sz="2800" b="1" dirty="0"/>
          </a:p>
        </p:txBody>
      </p:sp>
      <p:pic>
        <p:nvPicPr>
          <p:cNvPr id="45058" name="Picture 2" descr="C:\Users\casa\Pictures\26-03-2011\DSC01359.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3170302" y="2603500"/>
            <a:ext cx="4732208" cy="3416300"/>
          </a:xfrm>
        </p:spPr>
      </p:pic>
      <p:sp>
        <p:nvSpPr>
          <p:cNvPr id="2" name="Retângulo 1">
            <a:extLst>
              <a:ext uri="{FF2B5EF4-FFF2-40B4-BE49-F238E27FC236}">
                <a16:creationId xmlns:a16="http://schemas.microsoft.com/office/drawing/2014/main" id="{9C14E166-86E4-8C44-9279-2D00F2237756}"/>
              </a:ext>
            </a:extLst>
          </p:cNvPr>
          <p:cNvSpPr/>
          <p:nvPr/>
        </p:nvSpPr>
        <p:spPr>
          <a:xfrm>
            <a:off x="3048000" y="2828836"/>
            <a:ext cx="6096000" cy="1200329"/>
          </a:xfrm>
          <a:prstGeom prst="rect">
            <a:avLst/>
          </a:prstGeom>
        </p:spPr>
        <p:txBody>
          <a:bodyPr>
            <a:spAutoFit/>
          </a:bodyPr>
          <a:lstStyle/>
          <a:p>
            <a:r>
              <a:rPr lang="pt-BR" dirty="0" err="1"/>
              <a:t>https</a:t>
            </a:r>
            <a:r>
              <a:rPr lang="pt-BR" dirty="0"/>
              <a:t>://</a:t>
            </a:r>
            <a:r>
              <a:rPr lang="pt-BR" dirty="0" err="1"/>
              <a:t>www.uol.com.br</a:t>
            </a:r>
            <a:r>
              <a:rPr lang="pt-BR" dirty="0"/>
              <a:t>/play/</a:t>
            </a:r>
            <a:r>
              <a:rPr lang="pt-BR" dirty="0" err="1"/>
              <a:t>videos</a:t>
            </a:r>
            <a:r>
              <a:rPr lang="pt-BR" dirty="0"/>
              <a:t>/</a:t>
            </a:r>
            <a:r>
              <a:rPr lang="pt-BR" dirty="0" err="1"/>
              <a:t>vivabem</a:t>
            </a:r>
            <a:r>
              <a:rPr lang="pt-BR" dirty="0"/>
              <a:t>/2022/07/11/pai-gravido-documentario-acompanha-homem-trans-que-engravida-e-mulher-trans-que-amamenta.htm</a:t>
            </a:r>
          </a:p>
        </p:txBody>
      </p:sp>
    </p:spTree>
    <p:extLst>
      <p:ext uri="{BB962C8B-B14F-4D97-AF65-F5344CB8AC3E}">
        <p14:creationId xmlns:p14="http://schemas.microsoft.com/office/powerpoint/2010/main" val="2122516186"/>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7DBB15DE-44FF-4048-8AC7-9400A98F3C42}"/>
              </a:ext>
            </a:extLst>
          </p:cNvPr>
          <p:cNvPicPr>
            <a:picLocks noChangeAspect="1"/>
          </p:cNvPicPr>
          <p:nvPr/>
        </p:nvPicPr>
        <p:blipFill>
          <a:blip r:embed="rId2"/>
          <a:stretch>
            <a:fillRect/>
          </a:stretch>
        </p:blipFill>
        <p:spPr>
          <a:xfrm>
            <a:off x="1869346" y="1567834"/>
            <a:ext cx="7346332" cy="4885311"/>
          </a:xfrm>
          <a:prstGeom prst="rect">
            <a:avLst/>
          </a:prstGeom>
          <a:ln>
            <a:noFill/>
          </a:ln>
        </p:spPr>
      </p:pic>
      <p:sp>
        <p:nvSpPr>
          <p:cNvPr id="3" name="CaixaDeTexto 2">
            <a:extLst>
              <a:ext uri="{FF2B5EF4-FFF2-40B4-BE49-F238E27FC236}">
                <a16:creationId xmlns:a16="http://schemas.microsoft.com/office/drawing/2014/main" id="{53BF784A-4082-43C8-9C27-17227AA37F12}"/>
              </a:ext>
            </a:extLst>
          </p:cNvPr>
          <p:cNvSpPr txBox="1"/>
          <p:nvPr/>
        </p:nvSpPr>
        <p:spPr>
          <a:xfrm>
            <a:off x="1534042" y="212059"/>
            <a:ext cx="8016938" cy="1077218"/>
          </a:xfrm>
          <a:prstGeom prst="rect">
            <a:avLst/>
          </a:prstGeom>
          <a:noFill/>
        </p:spPr>
        <p:txBody>
          <a:bodyPr wrap="none" rtlCol="0">
            <a:spAutoFit/>
          </a:bodyPr>
          <a:lstStyle/>
          <a:p>
            <a:pPr algn="ctr"/>
            <a:r>
              <a:rPr lang="pt-BR" sz="3200" b="1" dirty="0">
                <a:solidFill>
                  <a:schemeClr val="accent1">
                    <a:lumMod val="75000"/>
                  </a:schemeClr>
                </a:solidFill>
              </a:rPr>
              <a:t>Reconhecimento do racismo estrutural </a:t>
            </a:r>
          </a:p>
          <a:p>
            <a:pPr algn="ctr"/>
            <a:r>
              <a:rPr lang="pt-BR" sz="3200" b="1" dirty="0">
                <a:solidFill>
                  <a:schemeClr val="accent1">
                    <a:lumMod val="75000"/>
                  </a:schemeClr>
                </a:solidFill>
              </a:rPr>
              <a:t>na violência obstétrica</a:t>
            </a:r>
          </a:p>
        </p:txBody>
      </p:sp>
    </p:spTree>
    <p:extLst>
      <p:ext uri="{BB962C8B-B14F-4D97-AF65-F5344CB8AC3E}">
        <p14:creationId xmlns:p14="http://schemas.microsoft.com/office/powerpoint/2010/main" val="656182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BDA930-4DC9-F04F-BF72-9E08C1359E2E}"/>
              </a:ext>
            </a:extLst>
          </p:cNvPr>
          <p:cNvSpPr>
            <a:spLocks noGrp="1"/>
          </p:cNvSpPr>
          <p:nvPr>
            <p:ph type="title"/>
          </p:nvPr>
        </p:nvSpPr>
        <p:spPr>
          <a:xfrm>
            <a:off x="700052" y="422041"/>
            <a:ext cx="10397067" cy="1449288"/>
          </a:xfrm>
        </p:spPr>
        <p:txBody>
          <a:bodyPr>
            <a:noAutofit/>
          </a:bodyPr>
          <a:lstStyle/>
          <a:p>
            <a:pPr algn="ctr"/>
            <a:r>
              <a:rPr lang="pt-BR" sz="2933" dirty="0"/>
              <a:t>O direito à condição de pessoa - acolhimento e reconhecimento da usuária, sua inclusão no diálogo da assistência: </a:t>
            </a:r>
            <a:r>
              <a:rPr lang="pt-BR" sz="2933" dirty="0">
                <a:solidFill>
                  <a:schemeClr val="tx1"/>
                </a:solidFill>
              </a:rPr>
              <a:t>os planos de parto</a:t>
            </a:r>
          </a:p>
        </p:txBody>
      </p:sp>
      <p:sp>
        <p:nvSpPr>
          <p:cNvPr id="3" name="Espaço Reservado para Texto 2">
            <a:extLst>
              <a:ext uri="{FF2B5EF4-FFF2-40B4-BE49-F238E27FC236}">
                <a16:creationId xmlns:a16="http://schemas.microsoft.com/office/drawing/2014/main" id="{FB24F89A-AC6A-DC42-BFD9-1405A1C69022}"/>
              </a:ext>
            </a:extLst>
          </p:cNvPr>
          <p:cNvSpPr>
            <a:spLocks noGrp="1"/>
          </p:cNvSpPr>
          <p:nvPr>
            <p:ph type="body" idx="1"/>
          </p:nvPr>
        </p:nvSpPr>
        <p:spPr>
          <a:xfrm>
            <a:off x="415602" y="2016683"/>
            <a:ext cx="5951333" cy="4621183"/>
          </a:xfrm>
        </p:spPr>
        <p:txBody>
          <a:bodyPr>
            <a:normAutofit/>
          </a:bodyPr>
          <a:lstStyle/>
          <a:p>
            <a:r>
              <a:rPr lang="pt-BR" dirty="0"/>
              <a:t>O direito à escolha informada (honestamente)</a:t>
            </a:r>
          </a:p>
          <a:p>
            <a:r>
              <a:rPr lang="pt-BR" dirty="0"/>
              <a:t>O advento dos </a:t>
            </a:r>
            <a:r>
              <a:rPr lang="pt-BR" b="1" dirty="0"/>
              <a:t>planos de parto</a:t>
            </a:r>
          </a:p>
          <a:p>
            <a:pPr marL="152396" indent="0">
              <a:buNone/>
            </a:pPr>
            <a:r>
              <a:rPr lang="pt-BR" dirty="0"/>
              <a:t>(para além dos pagamentos)</a:t>
            </a:r>
          </a:p>
          <a:p>
            <a:r>
              <a:rPr lang="pt-BR" dirty="0"/>
              <a:t>Planos de parto no SUS</a:t>
            </a:r>
          </a:p>
          <a:p>
            <a:r>
              <a:rPr lang="pt-BR" dirty="0"/>
              <a:t>Planos de parto no setor privado</a:t>
            </a:r>
          </a:p>
          <a:p>
            <a:r>
              <a:rPr lang="pt-BR" dirty="0"/>
              <a:t>Planos de parto como recursos educativos</a:t>
            </a:r>
          </a:p>
          <a:p>
            <a:r>
              <a:rPr lang="pt-BR" dirty="0"/>
              <a:t>O lugar dos grupos de gestantes, da educação perinatal no SUS e no setor privado</a:t>
            </a:r>
          </a:p>
        </p:txBody>
      </p:sp>
      <p:pic>
        <p:nvPicPr>
          <p:cNvPr id="4" name="Imagem 3">
            <a:extLst>
              <a:ext uri="{FF2B5EF4-FFF2-40B4-BE49-F238E27FC236}">
                <a16:creationId xmlns:a16="http://schemas.microsoft.com/office/drawing/2014/main" id="{8F105F66-9CB7-6E43-84AC-137FC2FB5668}"/>
              </a:ext>
            </a:extLst>
          </p:cNvPr>
          <p:cNvPicPr>
            <a:picLocks noChangeAspect="1"/>
          </p:cNvPicPr>
          <p:nvPr/>
        </p:nvPicPr>
        <p:blipFill>
          <a:blip r:embed="rId2"/>
          <a:stretch>
            <a:fillRect/>
          </a:stretch>
        </p:blipFill>
        <p:spPr>
          <a:xfrm>
            <a:off x="6534460" y="1871329"/>
            <a:ext cx="4452517" cy="4093535"/>
          </a:xfrm>
          <a:prstGeom prst="rect">
            <a:avLst/>
          </a:prstGeom>
        </p:spPr>
      </p:pic>
    </p:spTree>
    <p:extLst>
      <p:ext uri="{BB962C8B-B14F-4D97-AF65-F5344CB8AC3E}">
        <p14:creationId xmlns:p14="http://schemas.microsoft.com/office/powerpoint/2010/main" val="361887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4954" y="837866"/>
            <a:ext cx="8761413" cy="706964"/>
          </a:xfrm>
        </p:spPr>
        <p:txBody>
          <a:bodyPr/>
          <a:lstStyle/>
          <a:p>
            <a:pPr algn="ctr"/>
            <a:br>
              <a:rPr lang="pt-BR" b="1" i="1" dirty="0"/>
            </a:br>
            <a:r>
              <a:rPr lang="pt-BR" b="1" i="1" dirty="0"/>
              <a:t>Perguntas norteadoras</a:t>
            </a:r>
            <a:br>
              <a:rPr lang="pt-BR" dirty="0"/>
            </a:br>
            <a:endParaRPr lang="pt-BR" dirty="0"/>
          </a:p>
        </p:txBody>
      </p:sp>
      <p:sp>
        <p:nvSpPr>
          <p:cNvPr id="3" name="Espaço Reservado para Conteúdo 2"/>
          <p:cNvSpPr>
            <a:spLocks noGrp="1"/>
          </p:cNvSpPr>
          <p:nvPr>
            <p:ph idx="1"/>
          </p:nvPr>
        </p:nvSpPr>
        <p:spPr>
          <a:xfrm>
            <a:off x="380522" y="2302074"/>
            <a:ext cx="11561275" cy="4381877"/>
          </a:xfrm>
        </p:spPr>
        <p:txBody>
          <a:bodyPr>
            <a:normAutofit lnSpcReduction="10000"/>
          </a:bodyPr>
          <a:lstStyle/>
          <a:p>
            <a:pPr marL="0" indent="0">
              <a:buNone/>
            </a:pPr>
            <a:r>
              <a:rPr lang="pt-BR" sz="2300" b="1" i="1" dirty="0"/>
              <a:t>- Quais as principais fases do trabalho de parto e parto?</a:t>
            </a:r>
            <a:endParaRPr lang="pt-BR" sz="2300" dirty="0"/>
          </a:p>
          <a:p>
            <a:pPr marL="0" indent="0">
              <a:buNone/>
            </a:pPr>
            <a:r>
              <a:rPr lang="pt-BR" sz="2300" b="1" i="1" dirty="0"/>
              <a:t>- Quais os principais hormônios envolvidos no trabalho de parto e parto?</a:t>
            </a:r>
          </a:p>
          <a:p>
            <a:pPr marL="0" indent="0">
              <a:buNone/>
            </a:pPr>
            <a:r>
              <a:rPr lang="pt-BR" sz="2300" b="1" i="1" dirty="0"/>
              <a:t>- Porque no Brasil as crianças de famílias mais ricas têm gestações mais curtas?</a:t>
            </a:r>
          </a:p>
          <a:p>
            <a:pPr marL="0" indent="0">
              <a:buNone/>
            </a:pPr>
            <a:r>
              <a:rPr lang="pt-BR" sz="2300" b="1" i="1" dirty="0"/>
              <a:t>- Qual a diferença entre a dor do parto e a dor iatrogênica?</a:t>
            </a:r>
          </a:p>
          <a:p>
            <a:pPr marL="0" indent="0">
              <a:buNone/>
            </a:pPr>
            <a:r>
              <a:rPr lang="pt-BR" sz="2300" b="1" i="1" dirty="0"/>
              <a:t>- O que é considerado hoje em dia o “padrão-ouro” da assistência ao parto?</a:t>
            </a:r>
          </a:p>
          <a:p>
            <a:pPr marL="0" indent="0">
              <a:buNone/>
            </a:pPr>
            <a:r>
              <a:rPr lang="pt-BR" sz="2300" b="1" i="1" dirty="0"/>
              <a:t>- O que é a “hora dourada” e qual a sua importância?</a:t>
            </a:r>
          </a:p>
          <a:p>
            <a:pPr marL="0" indent="0">
              <a:buNone/>
            </a:pPr>
            <a:r>
              <a:rPr lang="pt-BR" sz="2300" b="1" i="1" dirty="0"/>
              <a:t>- Justifique a importância do modo de nascer para o estado nutricional dos nascidos, em especial a anemia infantil? </a:t>
            </a:r>
          </a:p>
          <a:p>
            <a:pPr marL="0" indent="0">
              <a:buNone/>
            </a:pPr>
            <a:r>
              <a:rPr lang="pt-BR" sz="2300" b="1" i="1" dirty="0"/>
              <a:t>- Quais podem ser os impactos de curto e longo prazo dos modos de nascer, em termos de da transição epidemiológica e nutricional?</a:t>
            </a:r>
          </a:p>
        </p:txBody>
      </p:sp>
    </p:spTree>
    <p:extLst>
      <p:ext uri="{BB962C8B-B14F-4D97-AF65-F5344CB8AC3E}">
        <p14:creationId xmlns:p14="http://schemas.microsoft.com/office/powerpoint/2010/main" val="4013013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62244A-E9C1-0B48-8CD2-735ABCDBD989}"/>
              </a:ext>
            </a:extLst>
          </p:cNvPr>
          <p:cNvSpPr>
            <a:spLocks noGrp="1"/>
          </p:cNvSpPr>
          <p:nvPr>
            <p:ph type="title"/>
          </p:nvPr>
        </p:nvSpPr>
        <p:spPr>
          <a:xfrm>
            <a:off x="1194533" y="433077"/>
            <a:ext cx="9439600" cy="763600"/>
          </a:xfrm>
        </p:spPr>
        <p:txBody>
          <a:bodyPr>
            <a:normAutofit/>
          </a:bodyPr>
          <a:lstStyle/>
          <a:p>
            <a:pPr algn="ctr"/>
            <a:r>
              <a:rPr lang="pt-BR" b="1" dirty="0"/>
              <a:t>Planos de parto institucionais no SUS</a:t>
            </a:r>
          </a:p>
        </p:txBody>
      </p:sp>
      <p:sp>
        <p:nvSpPr>
          <p:cNvPr id="3" name="Espaço Reservado para Texto 2">
            <a:extLst>
              <a:ext uri="{FF2B5EF4-FFF2-40B4-BE49-F238E27FC236}">
                <a16:creationId xmlns:a16="http://schemas.microsoft.com/office/drawing/2014/main" id="{89D7A2E1-4466-4847-B4BF-666CEE25FBB6}"/>
              </a:ext>
            </a:extLst>
          </p:cNvPr>
          <p:cNvSpPr>
            <a:spLocks noGrp="1"/>
          </p:cNvSpPr>
          <p:nvPr>
            <p:ph type="body" idx="1"/>
          </p:nvPr>
        </p:nvSpPr>
        <p:spPr/>
        <p:txBody>
          <a:bodyPr/>
          <a:lstStyle/>
          <a:p>
            <a:endParaRPr lang="pt-BR"/>
          </a:p>
        </p:txBody>
      </p:sp>
      <p:pic>
        <p:nvPicPr>
          <p:cNvPr id="4" name="Espaço Reservado para Conteúdo 6">
            <a:extLst>
              <a:ext uri="{FF2B5EF4-FFF2-40B4-BE49-F238E27FC236}">
                <a16:creationId xmlns:a16="http://schemas.microsoft.com/office/drawing/2014/main" id="{3C48CFB0-78E6-6444-9BFB-2237A983DFC8}"/>
              </a:ext>
            </a:extLst>
          </p:cNvPr>
          <p:cNvPicPr>
            <a:picLocks noGrp="1" noChangeAspect="1"/>
          </p:cNvPicPr>
          <p:nvPr>
            <p:ph idx="1"/>
          </p:nvPr>
        </p:nvPicPr>
        <p:blipFill>
          <a:blip r:embed="rId2"/>
          <a:stretch>
            <a:fillRect/>
          </a:stretch>
        </p:blipFill>
        <p:spPr>
          <a:xfrm>
            <a:off x="6824135" y="1513400"/>
            <a:ext cx="4952267" cy="4538133"/>
          </a:xfrm>
          <a:prstGeom prst="rect">
            <a:avLst/>
          </a:prstGeom>
        </p:spPr>
      </p:pic>
      <p:pic>
        <p:nvPicPr>
          <p:cNvPr id="5" name="Espaço Reservado para Conteúdo 3">
            <a:extLst>
              <a:ext uri="{FF2B5EF4-FFF2-40B4-BE49-F238E27FC236}">
                <a16:creationId xmlns:a16="http://schemas.microsoft.com/office/drawing/2014/main" id="{F645844B-95A2-2C44-8639-E62CC5FAB9DD}"/>
              </a:ext>
            </a:extLst>
          </p:cNvPr>
          <p:cNvPicPr>
            <a:picLocks noChangeAspect="1"/>
          </p:cNvPicPr>
          <p:nvPr/>
        </p:nvPicPr>
        <p:blipFill>
          <a:blip r:embed="rId3"/>
          <a:stretch>
            <a:fillRect/>
          </a:stretch>
        </p:blipFill>
        <p:spPr>
          <a:xfrm>
            <a:off x="423517" y="1513401"/>
            <a:ext cx="5897232" cy="4895207"/>
          </a:xfrm>
          <a:prstGeom prst="rect">
            <a:avLst/>
          </a:prstGeom>
          <a:noFill/>
          <a:ln>
            <a:noFill/>
          </a:ln>
        </p:spPr>
      </p:pic>
    </p:spTree>
    <p:extLst>
      <p:ext uri="{BB962C8B-B14F-4D97-AF65-F5344CB8AC3E}">
        <p14:creationId xmlns:p14="http://schemas.microsoft.com/office/powerpoint/2010/main" val="1559286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628342-1E61-B845-A24B-3C593AE38C2C}"/>
              </a:ext>
            </a:extLst>
          </p:cNvPr>
          <p:cNvSpPr>
            <a:spLocks noGrp="1"/>
          </p:cNvSpPr>
          <p:nvPr>
            <p:ph type="title"/>
          </p:nvPr>
        </p:nvSpPr>
        <p:spPr>
          <a:xfrm>
            <a:off x="474728" y="6248195"/>
            <a:ext cx="11022179" cy="706964"/>
          </a:xfrm>
        </p:spPr>
        <p:txBody>
          <a:bodyPr/>
          <a:lstStyle/>
          <a:p>
            <a:r>
              <a:rPr lang="pt-BR" sz="1000" dirty="0" err="1">
                <a:solidFill>
                  <a:schemeClr val="tx1"/>
                </a:solidFill>
              </a:rPr>
              <a:t>https</a:t>
            </a:r>
            <a:r>
              <a:rPr lang="pt-BR" sz="1000" dirty="0">
                <a:solidFill>
                  <a:schemeClr val="tx1"/>
                </a:solidFill>
              </a:rPr>
              <a:t>://</a:t>
            </a:r>
            <a:r>
              <a:rPr lang="pt-BR" sz="1000" dirty="0" err="1">
                <a:solidFill>
                  <a:schemeClr val="tx1"/>
                </a:solidFill>
              </a:rPr>
              <a:t>www.uol.com.br</a:t>
            </a:r>
            <a:r>
              <a:rPr lang="pt-BR" sz="1000" dirty="0">
                <a:solidFill>
                  <a:schemeClr val="tx1"/>
                </a:solidFill>
              </a:rPr>
              <a:t>/play/</a:t>
            </a:r>
            <a:r>
              <a:rPr lang="pt-BR" sz="1000" dirty="0" err="1">
                <a:solidFill>
                  <a:schemeClr val="tx1"/>
                </a:solidFill>
              </a:rPr>
              <a:t>videos</a:t>
            </a:r>
            <a:r>
              <a:rPr lang="pt-BR" sz="1000" dirty="0">
                <a:solidFill>
                  <a:schemeClr val="tx1"/>
                </a:solidFill>
              </a:rPr>
              <a:t>/</a:t>
            </a:r>
            <a:r>
              <a:rPr lang="pt-BR" sz="1000" dirty="0" err="1">
                <a:solidFill>
                  <a:schemeClr val="tx1"/>
                </a:solidFill>
              </a:rPr>
              <a:t>vivabem</a:t>
            </a:r>
            <a:r>
              <a:rPr lang="pt-BR" sz="1000" dirty="0">
                <a:solidFill>
                  <a:schemeClr val="tx1"/>
                </a:solidFill>
              </a:rPr>
              <a:t>/2022/07/11/pai-gravido-documentario-acompanha-homem-trans-que-engravida-e-mulher-trans-que-amamenta</a:t>
            </a:r>
            <a:r>
              <a:rPr lang="pt-BR" sz="1000" dirty="0"/>
              <a:t>.htm</a:t>
            </a:r>
            <a:endParaRPr lang="pt-BR" dirty="0"/>
          </a:p>
        </p:txBody>
      </p:sp>
      <p:sp>
        <p:nvSpPr>
          <p:cNvPr id="3" name="Espaço Reservado para Conteúdo 2">
            <a:extLst>
              <a:ext uri="{FF2B5EF4-FFF2-40B4-BE49-F238E27FC236}">
                <a16:creationId xmlns:a16="http://schemas.microsoft.com/office/drawing/2014/main" id="{2D20E051-B137-784E-81FD-6BA79AFE06E5}"/>
              </a:ext>
            </a:extLst>
          </p:cNvPr>
          <p:cNvSpPr>
            <a:spLocks noGrp="1"/>
          </p:cNvSpPr>
          <p:nvPr>
            <p:ph idx="1"/>
          </p:nvPr>
        </p:nvSpPr>
        <p:spPr/>
        <p:txBody>
          <a:bodyPr/>
          <a:lstStyle/>
          <a:p>
            <a:endParaRPr lang="pt-BR"/>
          </a:p>
        </p:txBody>
      </p:sp>
      <p:pic>
        <p:nvPicPr>
          <p:cNvPr id="4" name="Imagem 3">
            <a:extLst>
              <a:ext uri="{FF2B5EF4-FFF2-40B4-BE49-F238E27FC236}">
                <a16:creationId xmlns:a16="http://schemas.microsoft.com/office/drawing/2014/main" id="{2867CDF2-0073-444C-92DD-E5EBB20B677C}"/>
              </a:ext>
            </a:extLst>
          </p:cNvPr>
          <p:cNvPicPr>
            <a:picLocks noChangeAspect="1"/>
          </p:cNvPicPr>
          <p:nvPr/>
        </p:nvPicPr>
        <p:blipFill>
          <a:blip r:embed="rId2"/>
          <a:stretch>
            <a:fillRect/>
          </a:stretch>
        </p:blipFill>
        <p:spPr>
          <a:xfrm>
            <a:off x="557561" y="1839951"/>
            <a:ext cx="7571678" cy="4408244"/>
          </a:xfrm>
          <a:prstGeom prst="rect">
            <a:avLst/>
          </a:prstGeom>
        </p:spPr>
      </p:pic>
      <p:sp>
        <p:nvSpPr>
          <p:cNvPr id="5" name="CaixaDeTexto 4">
            <a:extLst>
              <a:ext uri="{FF2B5EF4-FFF2-40B4-BE49-F238E27FC236}">
                <a16:creationId xmlns:a16="http://schemas.microsoft.com/office/drawing/2014/main" id="{31A4D108-8290-5E43-B696-6C143ECBAB5E}"/>
              </a:ext>
            </a:extLst>
          </p:cNvPr>
          <p:cNvSpPr txBox="1"/>
          <p:nvPr/>
        </p:nvSpPr>
        <p:spPr>
          <a:xfrm>
            <a:off x="780585" y="717488"/>
            <a:ext cx="7931980" cy="830997"/>
          </a:xfrm>
          <a:prstGeom prst="rect">
            <a:avLst/>
          </a:prstGeom>
          <a:noFill/>
        </p:spPr>
        <p:txBody>
          <a:bodyPr wrap="none" rtlCol="0">
            <a:spAutoFit/>
          </a:bodyPr>
          <a:lstStyle/>
          <a:p>
            <a:r>
              <a:rPr lang="pt-BR" sz="2400" b="1" dirty="0">
                <a:solidFill>
                  <a:schemeClr val="bg1"/>
                </a:solidFill>
              </a:rPr>
              <a:t>Assistência não-discriminatória:</a:t>
            </a:r>
          </a:p>
          <a:p>
            <a:r>
              <a:rPr lang="pt-BR" sz="2400" b="1" dirty="0">
                <a:solidFill>
                  <a:schemeClr val="bg1"/>
                </a:solidFill>
              </a:rPr>
              <a:t> ciclo gravídico puerperal na diversidade LGBTQIA+</a:t>
            </a:r>
          </a:p>
        </p:txBody>
      </p:sp>
      <p:pic>
        <p:nvPicPr>
          <p:cNvPr id="6" name="Imagem 5">
            <a:extLst>
              <a:ext uri="{FF2B5EF4-FFF2-40B4-BE49-F238E27FC236}">
                <a16:creationId xmlns:a16="http://schemas.microsoft.com/office/drawing/2014/main" id="{99501047-E23E-BE43-B8E5-89858F823650}"/>
              </a:ext>
            </a:extLst>
          </p:cNvPr>
          <p:cNvPicPr>
            <a:picLocks noChangeAspect="1"/>
          </p:cNvPicPr>
          <p:nvPr/>
        </p:nvPicPr>
        <p:blipFill>
          <a:blip r:embed="rId3"/>
          <a:stretch>
            <a:fillRect/>
          </a:stretch>
        </p:blipFill>
        <p:spPr>
          <a:xfrm>
            <a:off x="7038446" y="2503139"/>
            <a:ext cx="4970275" cy="2877015"/>
          </a:xfrm>
          <a:prstGeom prst="rect">
            <a:avLst/>
          </a:prstGeom>
        </p:spPr>
      </p:pic>
    </p:spTree>
    <p:extLst>
      <p:ext uri="{BB962C8B-B14F-4D97-AF65-F5344CB8AC3E}">
        <p14:creationId xmlns:p14="http://schemas.microsoft.com/office/powerpoint/2010/main" val="1428989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a:t>SLIDEDOC TEMPLATE</a:t>
            </a:r>
            <a:endParaRPr lang="en-US" dirty="0"/>
          </a:p>
        </p:txBody>
      </p:sp>
      <p:sp>
        <p:nvSpPr>
          <p:cNvPr id="3" name="Text Placeholder 2"/>
          <p:cNvSpPr>
            <a:spLocks noGrp="1"/>
          </p:cNvSpPr>
          <p:nvPr>
            <p:ph type="body" sz="quarter" idx="10"/>
          </p:nvPr>
        </p:nvSpPr>
        <p:spPr>
          <a:xfrm>
            <a:off x="68792" y="3126608"/>
            <a:ext cx="1996017" cy="2512484"/>
          </a:xfrm>
        </p:spPr>
        <p:txBody>
          <a:bodyPr/>
          <a:lstStyle/>
          <a:p>
            <a:r>
              <a:rPr lang="en-US" dirty="0"/>
              <a:t>The following pages are an </a:t>
            </a:r>
            <a:r>
              <a:rPr lang="en-US" dirty="0" err="1"/>
              <a:t>ovrview</a:t>
            </a:r>
            <a:r>
              <a:rPr lang="en-US" dirty="0"/>
              <a:t> of </a:t>
            </a:r>
            <a:br>
              <a:rPr lang="en-US" dirty="0"/>
            </a:br>
            <a:r>
              <a:rPr lang="en-US" dirty="0"/>
              <a:t>this template</a:t>
            </a:r>
          </a:p>
          <a:p>
            <a:r>
              <a:rPr lang="en-US" dirty="0"/>
              <a:t>A subtitle can be put in this text box too</a:t>
            </a:r>
          </a:p>
          <a:p>
            <a:r>
              <a:rPr lang="en-US" dirty="0"/>
              <a:t>Or you can use it as an overview of what’s in your </a:t>
            </a:r>
            <a:r>
              <a:rPr lang="en-US" dirty="0" err="1"/>
              <a:t>slidedoc</a:t>
            </a:r>
            <a:endParaRPr lang="en-US" dirty="0"/>
          </a:p>
        </p:txBody>
      </p:sp>
      <p:sp>
        <p:nvSpPr>
          <p:cNvPr id="4" name="Text Placeholder 3"/>
          <p:cNvSpPr>
            <a:spLocks noGrp="1"/>
          </p:cNvSpPr>
          <p:nvPr>
            <p:ph type="body" sz="quarter" idx="11"/>
          </p:nvPr>
        </p:nvSpPr>
        <p:spPr/>
        <p:txBody>
          <a:bodyPr/>
          <a:lstStyle/>
          <a:p>
            <a:r>
              <a:rPr lang="en-US" dirty="0"/>
              <a:t>February 24, 2014</a:t>
            </a:r>
          </a:p>
        </p:txBody>
      </p:sp>
      <p:sp>
        <p:nvSpPr>
          <p:cNvPr id="6" name="Text Placeholder 5"/>
          <p:cNvSpPr>
            <a:spLocks noGrp="1"/>
          </p:cNvSpPr>
          <p:nvPr>
            <p:ph type="body" sz="quarter" idx="12"/>
          </p:nvPr>
        </p:nvSpPr>
        <p:spPr/>
        <p:txBody>
          <a:bodyPr/>
          <a:lstStyle/>
          <a:p>
            <a:r>
              <a:rPr lang="en-US"/>
              <a:t>Prepared by:</a:t>
            </a:r>
            <a:br>
              <a:rPr lang="en-US"/>
            </a:br>
            <a:r>
              <a:rPr lang="en-US"/>
              <a:t>Your Name Here</a:t>
            </a:r>
            <a:endParaRPr lang="en-US" dirty="0"/>
          </a:p>
        </p:txBody>
      </p:sp>
      <p:pic>
        <p:nvPicPr>
          <p:cNvPr id="8" name="Picture 7" descr="Screen Shot 2018-01-28 at 15.02.3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92" y="0"/>
            <a:ext cx="9144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1367" y="5906643"/>
            <a:ext cx="2503068" cy="766119"/>
          </a:xfrm>
          <a:prstGeom prst="rect">
            <a:avLst/>
          </a:prstGeom>
        </p:spPr>
      </p:pic>
      <p:sp>
        <p:nvSpPr>
          <p:cNvPr id="7" name="TextBox 6"/>
          <p:cNvSpPr txBox="1"/>
          <p:nvPr/>
        </p:nvSpPr>
        <p:spPr>
          <a:xfrm>
            <a:off x="645642" y="547642"/>
            <a:ext cx="3208563" cy="2031325"/>
          </a:xfrm>
          <a:prstGeom prst="rect">
            <a:avLst/>
          </a:prstGeom>
          <a:noFill/>
        </p:spPr>
        <p:txBody>
          <a:bodyPr wrap="square" lIns="0" tIns="0" rIns="0" bIns="0" rtlCol="0">
            <a:spAutoFit/>
          </a:bodyPr>
          <a:lstStyle/>
          <a:p>
            <a:pPr defTabSz="914400"/>
            <a:r>
              <a:rPr lang="fr-CH" sz="2000" dirty="0">
                <a:solidFill>
                  <a:prstClr val="white"/>
                </a:solidFill>
                <a:latin typeface="Arial" panose="020B0604020202020204" pitchFamily="34" charset="0"/>
                <a:cs typeface="Arial" panose="020B0604020202020204" pitchFamily="34" charset="0"/>
              </a:rPr>
              <a:t>WHO recommendations </a:t>
            </a:r>
          </a:p>
          <a:p>
            <a:pPr defTabSz="914400"/>
            <a:r>
              <a:rPr lang="fr-CH" sz="2800" b="1" dirty="0">
                <a:solidFill>
                  <a:prstClr val="white"/>
                </a:solidFill>
                <a:latin typeface="Arial" panose="020B0604020202020204" pitchFamily="34" charset="0"/>
                <a:cs typeface="Arial" panose="020B0604020202020204" pitchFamily="34" charset="0"/>
              </a:rPr>
              <a:t>Intrapartum care for a </a:t>
            </a:r>
            <a:r>
              <a:rPr lang="fr-CH" sz="2800" b="1" dirty="0">
                <a:solidFill>
                  <a:srgbClr val="FF0000"/>
                </a:solidFill>
                <a:latin typeface="Arial" panose="020B0604020202020204" pitchFamily="34" charset="0"/>
                <a:cs typeface="Arial" panose="020B0604020202020204" pitchFamily="34" charset="0"/>
              </a:rPr>
              <a:t>positive childbirth experience</a:t>
            </a:r>
            <a:endParaRPr lang="en-GB" sz="2800" b="1" dirty="0" err="1">
              <a:solidFill>
                <a:srgbClr val="FF0000"/>
              </a:solidFill>
              <a:latin typeface="Arial" panose="020B0604020202020204" pitchFamily="34" charset="0"/>
              <a:cs typeface="Arial" panose="020B0604020202020204" pitchFamily="34" charset="0"/>
            </a:endParaRPr>
          </a:p>
        </p:txBody>
      </p:sp>
      <p:pic>
        <p:nvPicPr>
          <p:cNvPr id="9" name="Imagem 8"/>
          <p:cNvPicPr>
            <a:picLocks noChangeAspect="1"/>
          </p:cNvPicPr>
          <p:nvPr/>
        </p:nvPicPr>
        <p:blipFill>
          <a:blip r:embed="rId4"/>
          <a:stretch>
            <a:fillRect/>
          </a:stretch>
        </p:blipFill>
        <p:spPr>
          <a:xfrm>
            <a:off x="6561667" y="473531"/>
            <a:ext cx="5400797" cy="4779062"/>
          </a:xfrm>
          <a:prstGeom prst="rect">
            <a:avLst/>
          </a:prstGeom>
        </p:spPr>
      </p:pic>
    </p:spTree>
    <p:extLst>
      <p:ext uri="{BB962C8B-B14F-4D97-AF65-F5344CB8AC3E}">
        <p14:creationId xmlns:p14="http://schemas.microsoft.com/office/powerpoint/2010/main" val="27388147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sz="quarter" idx="4294967295"/>
          </p:nvPr>
        </p:nvSpPr>
        <p:spPr>
          <a:xfrm>
            <a:off x="0" y="5453063"/>
            <a:ext cx="11210925" cy="1219200"/>
          </a:xfrm>
        </p:spPr>
        <p:txBody>
          <a:bodyPr>
            <a:noAutofit/>
          </a:bodyPr>
          <a:lstStyle/>
          <a:p>
            <a:r>
              <a:rPr lang="pt-BR" dirty="0"/>
              <a:t>“</a:t>
            </a:r>
            <a:r>
              <a:rPr lang="pt-BR" dirty="0">
                <a:solidFill>
                  <a:schemeClr val="accent1">
                    <a:lumMod val="50000"/>
                  </a:schemeClr>
                </a:solidFill>
              </a:rPr>
              <a:t>Nossos resultados sugerem que o trabalho de parto é um fenômeno extremamente variável, e a avaliação da dilatação cervical ao longo do tempo é um indicador precário de resultados adversos graves no parto. A validade de uma linha de alerta de </a:t>
            </a:r>
            <a:r>
              <a:rPr lang="pt-BR" dirty="0" err="1">
                <a:solidFill>
                  <a:schemeClr val="accent1">
                    <a:lumMod val="50000"/>
                  </a:schemeClr>
                </a:solidFill>
              </a:rPr>
              <a:t>partograma</a:t>
            </a:r>
            <a:r>
              <a:rPr lang="pt-BR" dirty="0">
                <a:solidFill>
                  <a:schemeClr val="accent1">
                    <a:lumMod val="50000"/>
                  </a:schemeClr>
                </a:solidFill>
              </a:rPr>
              <a:t> com base na regra de "um centímetro por hora" deve ser reavaliada</a:t>
            </a:r>
            <a:r>
              <a:rPr lang="pt-BR" dirty="0"/>
              <a:t>.”</a:t>
            </a:r>
          </a:p>
        </p:txBody>
      </p:sp>
      <p:pic>
        <p:nvPicPr>
          <p:cNvPr id="6" name="Imagem 5"/>
          <p:cNvPicPr>
            <a:picLocks noChangeAspect="1"/>
          </p:cNvPicPr>
          <p:nvPr/>
        </p:nvPicPr>
        <p:blipFill>
          <a:blip r:embed="rId2"/>
          <a:stretch>
            <a:fillRect/>
          </a:stretch>
        </p:blipFill>
        <p:spPr>
          <a:xfrm>
            <a:off x="355600" y="186266"/>
            <a:ext cx="11455400" cy="5267477"/>
          </a:xfrm>
          <a:prstGeom prst="rect">
            <a:avLst/>
          </a:prstGeom>
        </p:spPr>
      </p:pic>
    </p:spTree>
    <p:extLst>
      <p:ext uri="{BB962C8B-B14F-4D97-AF65-F5344CB8AC3E}">
        <p14:creationId xmlns:p14="http://schemas.microsoft.com/office/powerpoint/2010/main" val="2708824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ítulo 1"/>
          <p:cNvSpPr>
            <a:spLocks noGrp="1"/>
          </p:cNvSpPr>
          <p:nvPr>
            <p:ph type="title"/>
          </p:nvPr>
        </p:nvSpPr>
        <p:spPr>
          <a:xfrm>
            <a:off x="840259" y="775516"/>
            <a:ext cx="9265852" cy="914400"/>
          </a:xfrm>
        </p:spPr>
        <p:txBody>
          <a:bodyPr/>
          <a:lstStyle/>
          <a:p>
            <a:pPr algn="ctr" eaLnBrk="1" hangingPunct="1">
              <a:defRPr/>
            </a:pPr>
            <a:r>
              <a:rPr lang="pt-BR" altLang="pt-BR" dirty="0">
                <a:solidFill>
                  <a:schemeClr val="accent1">
                    <a:lumMod val="60000"/>
                    <a:lumOff val="40000"/>
                  </a:schemeClr>
                </a:solidFill>
                <a:effectLst>
                  <a:outerShdw blurRad="38100" dist="38100" dir="2700000" algn="tl">
                    <a:srgbClr val="FFFFFF"/>
                  </a:outerShdw>
                </a:effectLst>
                <a:latin typeface="Arial" panose="020B0604020202020204" pitchFamily="34" charset="0"/>
                <a:cs typeface="Arial" panose="020B0604020202020204" pitchFamily="34" charset="0"/>
              </a:rPr>
              <a:t>Consequências para o bebê das diferentes vias de parto: curto e longo prazo</a:t>
            </a:r>
          </a:p>
        </p:txBody>
      </p:sp>
      <p:sp>
        <p:nvSpPr>
          <p:cNvPr id="61444" name="Espaço Reservado para Conteúdo 4"/>
          <p:cNvSpPr>
            <a:spLocks noGrp="1"/>
          </p:cNvSpPr>
          <p:nvPr>
            <p:ph sz="half" idx="1"/>
          </p:nvPr>
        </p:nvSpPr>
        <p:spPr>
          <a:xfrm>
            <a:off x="3962401" y="2273213"/>
            <a:ext cx="8051402" cy="4490842"/>
          </a:xfrm>
          <a:prstGeom prst="rect">
            <a:avLst/>
          </a:prstGeom>
        </p:spPr>
        <p:txBody>
          <a:bodyPr>
            <a:normAutofit/>
          </a:bodyPr>
          <a:lstStyle/>
          <a:p>
            <a:pPr>
              <a:buFont typeface="Wingdings" panose="05000000000000000000" pitchFamily="2" charset="2"/>
              <a:buChar char="Ø"/>
              <a:defRPr/>
            </a:pPr>
            <a:r>
              <a:rPr lang="pt-BR" altLang="pt-BR" sz="2100" b="1" dirty="0">
                <a:solidFill>
                  <a:schemeClr val="tx1"/>
                </a:solidFill>
                <a:effectLst>
                  <a:outerShdw blurRad="38100" dist="38100" dir="2700000" algn="tl">
                    <a:srgbClr val="FFFFFF"/>
                  </a:outerShdw>
                </a:effectLst>
                <a:latin typeface="Arial" panose="020B0604020202020204" pitchFamily="34" charset="0"/>
                <a:cs typeface="Arial" panose="020B0604020202020204" pitchFamily="34" charset="0"/>
              </a:rPr>
              <a:t>As mulheres devem ter DIREITO À ESCOLHA INFORMADA da via de parto: o direito humano das mulheres à autonomia, uma questão de gênero</a:t>
            </a:r>
          </a:p>
          <a:p>
            <a:pPr>
              <a:buFont typeface="Wingdings" panose="05000000000000000000" pitchFamily="2" charset="2"/>
              <a:buChar char="Ø"/>
              <a:defRPr/>
            </a:pPr>
            <a:r>
              <a:rPr lang="pt-BR" altLang="pt-BR" sz="2100" b="1" dirty="0">
                <a:solidFill>
                  <a:schemeClr val="accent1">
                    <a:lumMod val="75000"/>
                  </a:schemeClr>
                </a:solidFill>
                <a:effectLst>
                  <a:outerShdw blurRad="38100" dist="38100" dir="2700000" algn="tl">
                    <a:srgbClr val="FFFFFF"/>
                  </a:outerShdw>
                </a:effectLst>
                <a:latin typeface="Arial" panose="020B0604020202020204" pitchFamily="34" charset="0"/>
                <a:cs typeface="Arial" panose="020B0604020202020204" pitchFamily="34" charset="0"/>
              </a:rPr>
              <a:t>“Tudo que é bom para as mães é bom para o bebê”  </a:t>
            </a:r>
          </a:p>
          <a:p>
            <a:pPr eaLnBrk="1" hangingPunct="1">
              <a:buFont typeface="Wingdings" panose="05000000000000000000" pitchFamily="2" charset="2"/>
              <a:buChar char="Ø"/>
              <a:defRPr/>
            </a:pPr>
            <a:r>
              <a:rPr lang="pt-BR" altLang="pt-BR" sz="2100" dirty="0">
                <a:effectLst>
                  <a:outerShdw blurRad="38100" dist="38100" dir="2700000" algn="tl">
                    <a:srgbClr val="242852"/>
                  </a:outerShdw>
                </a:effectLst>
                <a:latin typeface="Arial" panose="020B0604020202020204" pitchFamily="34" charset="0"/>
                <a:cs typeface="Arial" panose="020B0604020202020204" pitchFamily="34" charset="0"/>
              </a:rPr>
              <a:t>A cesárea bem indicada é um recurso muito importante! </a:t>
            </a:r>
            <a:r>
              <a:rPr lang="pt-BR" altLang="pt-BR" sz="2100" dirty="0">
                <a:solidFill>
                  <a:schemeClr val="accent1">
                    <a:lumMod val="75000"/>
                  </a:schemeClr>
                </a:solidFill>
                <a:effectLst>
                  <a:outerShdw blurRad="38100" dist="38100" dir="2700000" algn="tl">
                    <a:srgbClr val="242852"/>
                  </a:outerShdw>
                </a:effectLst>
                <a:latin typeface="Arial" panose="020B0604020202020204" pitchFamily="34" charset="0"/>
                <a:cs typeface="Arial" panose="020B0604020202020204" pitchFamily="34" charset="0"/>
              </a:rPr>
              <a:t>Assim como os médicos! </a:t>
            </a:r>
            <a:r>
              <a:rPr lang="pt-BR" altLang="pt-BR" sz="2100" dirty="0">
                <a:effectLst>
                  <a:outerShdw blurRad="38100" dist="38100" dir="2700000" algn="tl">
                    <a:srgbClr val="242852"/>
                  </a:outerShdw>
                </a:effectLst>
                <a:latin typeface="Arial" panose="020B0604020202020204" pitchFamily="34" charset="0"/>
                <a:cs typeface="Arial" panose="020B0604020202020204" pitchFamily="34" charset="0"/>
              </a:rPr>
              <a:t>Porém o seu excesso produz efeitos adversos em mães e bebês, que têm sido </a:t>
            </a:r>
            <a:r>
              <a:rPr lang="pt-BR" altLang="pt-BR" sz="2100" dirty="0" err="1">
                <a:effectLst>
                  <a:outerShdw blurRad="38100" dist="38100" dir="2700000" algn="tl">
                    <a:srgbClr val="242852"/>
                  </a:outerShdw>
                </a:effectLst>
                <a:latin typeface="Arial" panose="020B0604020202020204" pitchFamily="34" charset="0"/>
                <a:cs typeface="Arial" panose="020B0604020202020204" pitchFamily="34" charset="0"/>
              </a:rPr>
              <a:t>invisibilizados</a:t>
            </a:r>
            <a:endParaRPr lang="pt-BR" altLang="pt-BR" sz="2100" dirty="0">
              <a:effectLst>
                <a:outerShdw blurRad="38100" dist="38100" dir="2700000" algn="tl">
                  <a:srgbClr val="242852"/>
                </a:outerShdw>
              </a:effectLst>
              <a:latin typeface="Arial" panose="020B0604020202020204" pitchFamily="34" charset="0"/>
              <a:cs typeface="Arial" panose="020B0604020202020204" pitchFamily="34" charset="0"/>
            </a:endParaRPr>
          </a:p>
          <a:p>
            <a:pPr>
              <a:buFont typeface="Wingdings" panose="05000000000000000000" pitchFamily="2" charset="2"/>
              <a:buChar char="Ø"/>
              <a:defRPr/>
            </a:pPr>
            <a:r>
              <a:rPr lang="pt-BR" altLang="pt-BR" sz="2100" dirty="0">
                <a:solidFill>
                  <a:schemeClr val="accent6">
                    <a:lumMod val="75000"/>
                  </a:schemeClr>
                </a:solidFill>
                <a:effectLst>
                  <a:outerShdw blurRad="38100" dist="38100" dir="2700000" algn="tl">
                    <a:srgbClr val="242852"/>
                  </a:outerShdw>
                </a:effectLst>
                <a:latin typeface="Arial" panose="020B0604020202020204" pitchFamily="34" charset="0"/>
                <a:cs typeface="Arial" panose="020B0604020202020204" pitchFamily="34" charset="0"/>
              </a:rPr>
              <a:t>Curto prazo: parto </a:t>
            </a:r>
            <a:r>
              <a:rPr lang="pt-BR" altLang="pt-BR" sz="2100" dirty="0" err="1">
                <a:solidFill>
                  <a:schemeClr val="accent6">
                    <a:lumMod val="75000"/>
                  </a:schemeClr>
                </a:solidFill>
                <a:effectLst>
                  <a:outerShdw blurRad="38100" dist="38100" dir="2700000" algn="tl">
                    <a:srgbClr val="242852"/>
                  </a:outerShdw>
                </a:effectLst>
                <a:latin typeface="Arial" panose="020B0604020202020204" pitchFamily="34" charset="0"/>
                <a:cs typeface="Arial" panose="020B0604020202020204" pitchFamily="34" charset="0"/>
              </a:rPr>
              <a:t>pré</a:t>
            </a:r>
            <a:r>
              <a:rPr lang="pt-BR" altLang="pt-BR" sz="2100" dirty="0">
                <a:solidFill>
                  <a:schemeClr val="accent6">
                    <a:lumMod val="75000"/>
                  </a:schemeClr>
                </a:solidFill>
                <a:effectLst>
                  <a:outerShdw blurRad="38100" dist="38100" dir="2700000" algn="tl">
                    <a:srgbClr val="242852"/>
                  </a:outerShdw>
                </a:effectLst>
                <a:latin typeface="Arial" panose="020B0604020202020204" pitchFamily="34" charset="0"/>
                <a:cs typeface="Arial" panose="020B0604020202020204" pitchFamily="34" charset="0"/>
              </a:rPr>
              <a:t>-termo, baixo peso ao nascer, dificuldades com amamentação, vínculo, etc. </a:t>
            </a:r>
          </a:p>
          <a:p>
            <a:pPr>
              <a:buFont typeface="Wingdings" panose="05000000000000000000" pitchFamily="2" charset="2"/>
              <a:buChar char="Ø"/>
              <a:defRPr/>
            </a:pPr>
            <a:r>
              <a:rPr lang="pt-BR" altLang="pt-BR" sz="2100" b="1" dirty="0">
                <a:solidFill>
                  <a:schemeClr val="tx1"/>
                </a:solidFill>
                <a:effectLst>
                  <a:outerShdw blurRad="38100" dist="38100" dir="2700000" algn="tl">
                    <a:srgbClr val="FFFFFF"/>
                  </a:outerShdw>
                </a:effectLst>
                <a:latin typeface="Arial" panose="020B0604020202020204" pitchFamily="34" charset="0"/>
                <a:cs typeface="Arial" panose="020B0604020202020204" pitchFamily="34" charset="0"/>
              </a:rPr>
              <a:t>Médio-longo prazo: aumento de sobrepeso e obesidade, asma, diabetes tipo 1, alergias, disfunções metabólicas e outras doenças não-transmissíveis </a:t>
            </a:r>
          </a:p>
        </p:txBody>
      </p:sp>
      <p:pic>
        <p:nvPicPr>
          <p:cNvPr id="788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80" y="2644558"/>
            <a:ext cx="3376884" cy="364850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1686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1154954" y="973667"/>
            <a:ext cx="10418979" cy="1024465"/>
          </a:xfrm>
        </p:spPr>
        <p:txBody>
          <a:bodyPr/>
          <a:lstStyle/>
          <a:p>
            <a:r>
              <a:rPr lang="pt-BR" dirty="0"/>
              <a:t>Série histórica da média do peso  do RN por tipo de financiamento do parto</a:t>
            </a:r>
          </a:p>
        </p:txBody>
      </p:sp>
      <p:pic>
        <p:nvPicPr>
          <p:cNvPr id="6" name="Imagem 5"/>
          <p:cNvPicPr>
            <a:picLocks noChangeAspect="1"/>
          </p:cNvPicPr>
          <p:nvPr/>
        </p:nvPicPr>
        <p:blipFill>
          <a:blip r:embed="rId2"/>
          <a:stretch>
            <a:fillRect/>
          </a:stretch>
        </p:blipFill>
        <p:spPr>
          <a:xfrm>
            <a:off x="1263941" y="2382733"/>
            <a:ext cx="9420992" cy="4128977"/>
          </a:xfrm>
          <a:prstGeom prst="rect">
            <a:avLst/>
          </a:prstGeom>
        </p:spPr>
      </p:pic>
    </p:spTree>
    <p:extLst>
      <p:ext uri="{BB962C8B-B14F-4D97-AF65-F5344CB8AC3E}">
        <p14:creationId xmlns:p14="http://schemas.microsoft.com/office/powerpoint/2010/main" val="689169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Série histórica da média do peso  do RN por cor da pele da mãe - MSP</a:t>
            </a:r>
            <a:br>
              <a:rPr lang="pt-BR" dirty="0"/>
            </a:br>
            <a:endParaRPr lang="pt-BR" dirty="0"/>
          </a:p>
        </p:txBody>
      </p:sp>
      <p:pic>
        <p:nvPicPr>
          <p:cNvPr id="3" name="Imagem 2"/>
          <p:cNvPicPr>
            <a:picLocks noChangeAspect="1"/>
          </p:cNvPicPr>
          <p:nvPr/>
        </p:nvPicPr>
        <p:blipFill>
          <a:blip r:embed="rId2"/>
          <a:stretch>
            <a:fillRect/>
          </a:stretch>
        </p:blipFill>
        <p:spPr>
          <a:xfrm>
            <a:off x="761367" y="2586908"/>
            <a:ext cx="10694033" cy="3834716"/>
          </a:xfrm>
          <a:prstGeom prst="rect">
            <a:avLst/>
          </a:prstGeom>
        </p:spPr>
      </p:pic>
    </p:spTree>
    <p:extLst>
      <p:ext uri="{BB962C8B-B14F-4D97-AF65-F5344CB8AC3E}">
        <p14:creationId xmlns:p14="http://schemas.microsoft.com/office/powerpoint/2010/main" val="1633784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EBF0D7-B5FC-7741-A932-13CA4AB75409}"/>
              </a:ext>
            </a:extLst>
          </p:cNvPr>
          <p:cNvSpPr>
            <a:spLocks noGrp="1"/>
          </p:cNvSpPr>
          <p:nvPr>
            <p:ph type="title"/>
          </p:nvPr>
        </p:nvSpPr>
        <p:spPr>
          <a:xfrm>
            <a:off x="1154954" y="472925"/>
            <a:ext cx="8825659" cy="1323218"/>
          </a:xfrm>
        </p:spPr>
        <p:txBody>
          <a:bodyPr/>
          <a:lstStyle/>
          <a:p>
            <a:pPr algn="ctr"/>
            <a:r>
              <a:rPr lang="pt-BR" b="1" dirty="0"/>
              <a:t>Efeitos dos modos de nascer sobre a idade gestacional e a saúde</a:t>
            </a:r>
          </a:p>
        </p:txBody>
      </p:sp>
      <p:pic>
        <p:nvPicPr>
          <p:cNvPr id="4" name="Espaço Reservado para Conteúdo 3">
            <a:extLst>
              <a:ext uri="{FF2B5EF4-FFF2-40B4-BE49-F238E27FC236}">
                <a16:creationId xmlns:a16="http://schemas.microsoft.com/office/drawing/2014/main" id="{C0179B66-D007-7E41-A1CC-86481DC8ED28}"/>
              </a:ext>
            </a:extLst>
          </p:cNvPr>
          <p:cNvPicPr>
            <a:picLocks noGrp="1" noChangeAspect="1"/>
          </p:cNvPicPr>
          <p:nvPr>
            <p:ph idx="1"/>
          </p:nvPr>
        </p:nvPicPr>
        <p:blipFill>
          <a:blip r:embed="rId2"/>
          <a:stretch>
            <a:fillRect/>
          </a:stretch>
        </p:blipFill>
        <p:spPr>
          <a:xfrm>
            <a:off x="2297906" y="4006850"/>
            <a:ext cx="6477000" cy="609600"/>
          </a:xfrm>
          <a:prstGeom prst="rect">
            <a:avLst/>
          </a:prstGeom>
        </p:spPr>
      </p:pic>
      <p:pic>
        <p:nvPicPr>
          <p:cNvPr id="5" name="Imagem 4">
            <a:extLst>
              <a:ext uri="{FF2B5EF4-FFF2-40B4-BE49-F238E27FC236}">
                <a16:creationId xmlns:a16="http://schemas.microsoft.com/office/drawing/2014/main" id="{B4B251E8-1C98-0241-AD67-49293AE93192}"/>
              </a:ext>
            </a:extLst>
          </p:cNvPr>
          <p:cNvPicPr>
            <a:picLocks noChangeAspect="1"/>
          </p:cNvPicPr>
          <p:nvPr/>
        </p:nvPicPr>
        <p:blipFill>
          <a:blip r:embed="rId2"/>
          <a:stretch>
            <a:fillRect/>
          </a:stretch>
        </p:blipFill>
        <p:spPr>
          <a:xfrm>
            <a:off x="5927271" y="6363741"/>
            <a:ext cx="4827814" cy="454382"/>
          </a:xfrm>
          <a:prstGeom prst="rect">
            <a:avLst/>
          </a:prstGeom>
        </p:spPr>
      </p:pic>
      <p:pic>
        <p:nvPicPr>
          <p:cNvPr id="6" name="Imagem 5">
            <a:extLst>
              <a:ext uri="{FF2B5EF4-FFF2-40B4-BE49-F238E27FC236}">
                <a16:creationId xmlns:a16="http://schemas.microsoft.com/office/drawing/2014/main" id="{BB50951B-5AA8-9743-96F8-D23B1A452046}"/>
              </a:ext>
            </a:extLst>
          </p:cNvPr>
          <p:cNvPicPr>
            <a:picLocks noChangeAspect="1"/>
          </p:cNvPicPr>
          <p:nvPr/>
        </p:nvPicPr>
        <p:blipFill>
          <a:blip r:embed="rId2"/>
          <a:stretch>
            <a:fillRect/>
          </a:stretch>
        </p:blipFill>
        <p:spPr>
          <a:xfrm>
            <a:off x="6079671" y="6516141"/>
            <a:ext cx="4827814" cy="454382"/>
          </a:xfrm>
          <a:prstGeom prst="rect">
            <a:avLst/>
          </a:prstGeom>
        </p:spPr>
      </p:pic>
      <p:pic>
        <p:nvPicPr>
          <p:cNvPr id="7" name="Imagem 6">
            <a:extLst>
              <a:ext uri="{FF2B5EF4-FFF2-40B4-BE49-F238E27FC236}">
                <a16:creationId xmlns:a16="http://schemas.microsoft.com/office/drawing/2014/main" id="{D4992A94-4A91-9A46-ACBC-4A495D3B7BF5}"/>
              </a:ext>
            </a:extLst>
          </p:cNvPr>
          <p:cNvPicPr>
            <a:picLocks noChangeAspect="1"/>
          </p:cNvPicPr>
          <p:nvPr/>
        </p:nvPicPr>
        <p:blipFill>
          <a:blip r:embed="rId2"/>
          <a:stretch>
            <a:fillRect/>
          </a:stretch>
        </p:blipFill>
        <p:spPr>
          <a:xfrm>
            <a:off x="6232071" y="6668541"/>
            <a:ext cx="4827814" cy="454382"/>
          </a:xfrm>
          <a:prstGeom prst="rect">
            <a:avLst/>
          </a:prstGeom>
        </p:spPr>
      </p:pic>
      <p:pic>
        <p:nvPicPr>
          <p:cNvPr id="8" name="Imagem 7">
            <a:extLst>
              <a:ext uri="{FF2B5EF4-FFF2-40B4-BE49-F238E27FC236}">
                <a16:creationId xmlns:a16="http://schemas.microsoft.com/office/drawing/2014/main" id="{9F311F5F-F38E-9C49-98F3-73C096C6FF29}"/>
              </a:ext>
            </a:extLst>
          </p:cNvPr>
          <p:cNvPicPr>
            <a:picLocks noChangeAspect="1"/>
          </p:cNvPicPr>
          <p:nvPr/>
        </p:nvPicPr>
        <p:blipFill>
          <a:blip r:embed="rId3"/>
          <a:stretch>
            <a:fillRect/>
          </a:stretch>
        </p:blipFill>
        <p:spPr>
          <a:xfrm>
            <a:off x="372806" y="1948544"/>
            <a:ext cx="10970107" cy="4719997"/>
          </a:xfrm>
          <a:prstGeom prst="rect">
            <a:avLst/>
          </a:prstGeom>
        </p:spPr>
      </p:pic>
    </p:spTree>
    <p:extLst>
      <p:ext uri="{BB962C8B-B14F-4D97-AF65-F5344CB8AC3E}">
        <p14:creationId xmlns:p14="http://schemas.microsoft.com/office/powerpoint/2010/main" val="1386505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1362" y="823784"/>
            <a:ext cx="10956324" cy="856848"/>
          </a:xfrm>
        </p:spPr>
        <p:txBody>
          <a:bodyPr/>
          <a:lstStyle/>
          <a:p>
            <a:r>
              <a:rPr lang="pt-BR" dirty="0"/>
              <a:t>Porque a cesárea leva a mais doenças crônicas? </a:t>
            </a:r>
            <a:r>
              <a:rPr lang="pt-BR" b="1" dirty="0">
                <a:solidFill>
                  <a:schemeClr val="accent1">
                    <a:lumMod val="60000"/>
                    <a:lumOff val="40000"/>
                  </a:schemeClr>
                </a:solidFill>
              </a:rPr>
              <a:t>A evidência biológica</a:t>
            </a: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995" y="2364258"/>
            <a:ext cx="8913339" cy="4135396"/>
          </a:xfrm>
          <a:prstGeom prst="rect">
            <a:avLst/>
          </a:prstGeom>
        </p:spPr>
      </p:pic>
    </p:spTree>
    <p:extLst>
      <p:ext uri="{BB962C8B-B14F-4D97-AF65-F5344CB8AC3E}">
        <p14:creationId xmlns:p14="http://schemas.microsoft.com/office/powerpoint/2010/main" val="3589136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3698" y="568411"/>
            <a:ext cx="11228173" cy="1103983"/>
          </a:xfrm>
        </p:spPr>
        <p:txBody>
          <a:bodyPr/>
          <a:lstStyle/>
          <a:p>
            <a:pPr algn="ctr"/>
            <a:r>
              <a:rPr lang="pt-BR" sz="2400" b="1" dirty="0">
                <a:solidFill>
                  <a:schemeClr val="accent1">
                    <a:lumMod val="60000"/>
                    <a:lumOff val="40000"/>
                  </a:schemeClr>
                </a:solidFill>
              </a:rPr>
              <a:t>Modo de nascer e risco aumentado de obesidade e doenças crônicas (asma, diabetes, alergias, certos cânceres, etc.): </a:t>
            </a:r>
            <a:br>
              <a:rPr lang="pt-BR" sz="2400" b="1" dirty="0">
                <a:solidFill>
                  <a:schemeClr val="accent1">
                    <a:lumMod val="60000"/>
                    <a:lumOff val="40000"/>
                  </a:schemeClr>
                </a:solidFill>
              </a:rPr>
            </a:br>
            <a:r>
              <a:rPr lang="pt-BR" sz="2400" b="1" dirty="0">
                <a:solidFill>
                  <a:schemeClr val="accent1">
                    <a:lumMod val="60000"/>
                    <a:lumOff val="40000"/>
                  </a:schemeClr>
                </a:solidFill>
              </a:rPr>
              <a:t>  </a:t>
            </a:r>
            <a:r>
              <a:rPr lang="pt-BR" sz="2400" b="1" dirty="0">
                <a:solidFill>
                  <a:schemeClr val="bg1"/>
                </a:solidFill>
              </a:rPr>
              <a:t>FORMATAÇÃO DO MICROBIOMA DO BEBÊ</a:t>
            </a:r>
          </a:p>
        </p:txBody>
      </p:sp>
      <p:pic>
        <p:nvPicPr>
          <p:cNvPr id="4" name="Imagem 3"/>
          <p:cNvPicPr>
            <a:picLocks noChangeAspect="1"/>
          </p:cNvPicPr>
          <p:nvPr/>
        </p:nvPicPr>
        <p:blipFill>
          <a:blip r:embed="rId2"/>
          <a:stretch>
            <a:fillRect/>
          </a:stretch>
        </p:blipFill>
        <p:spPr>
          <a:xfrm>
            <a:off x="617064" y="1977081"/>
            <a:ext cx="9820277" cy="4489621"/>
          </a:xfrm>
          <a:prstGeom prst="rect">
            <a:avLst/>
          </a:prstGeom>
        </p:spPr>
      </p:pic>
    </p:spTree>
    <p:extLst>
      <p:ext uri="{BB962C8B-B14F-4D97-AF65-F5344CB8AC3E}">
        <p14:creationId xmlns:p14="http://schemas.microsoft.com/office/powerpoint/2010/main" val="258097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1873" y="621205"/>
            <a:ext cx="9809608" cy="1400433"/>
          </a:xfrm>
        </p:spPr>
        <p:txBody>
          <a:bodyPr/>
          <a:lstStyle/>
          <a:p>
            <a:pPr algn="ctr"/>
            <a:r>
              <a:rPr lang="pt-BR" sz="2400" b="1" dirty="0">
                <a:solidFill>
                  <a:schemeClr val="accent2">
                    <a:lumMod val="60000"/>
                    <a:lumOff val="40000"/>
                  </a:schemeClr>
                </a:solidFill>
              </a:rPr>
              <a:t>O parto como fenômeno </a:t>
            </a:r>
            <a:r>
              <a:rPr lang="pt-BR" sz="2400" b="1" dirty="0" err="1">
                <a:solidFill>
                  <a:schemeClr val="accent2">
                    <a:lumMod val="60000"/>
                    <a:lumOff val="40000"/>
                  </a:schemeClr>
                </a:solidFill>
              </a:rPr>
              <a:t>neuro-endócrino</a:t>
            </a:r>
            <a:r>
              <a:rPr lang="pt-BR" sz="2400" b="1" dirty="0">
                <a:solidFill>
                  <a:schemeClr val="accent2">
                    <a:lumMod val="60000"/>
                    <a:lumOff val="40000"/>
                  </a:schemeClr>
                </a:solidFill>
              </a:rPr>
              <a:t>, </a:t>
            </a:r>
            <a:r>
              <a:rPr lang="pt-BR" sz="2400" b="1" dirty="0" err="1">
                <a:solidFill>
                  <a:schemeClr val="accent2">
                    <a:lumMod val="60000"/>
                    <a:lumOff val="40000"/>
                  </a:schemeClr>
                </a:solidFill>
              </a:rPr>
              <a:t>epigenético</a:t>
            </a:r>
            <a:r>
              <a:rPr lang="pt-BR" sz="2400" b="1" dirty="0">
                <a:solidFill>
                  <a:schemeClr val="accent2">
                    <a:lumMod val="60000"/>
                    <a:lumOff val="40000"/>
                  </a:schemeClr>
                </a:solidFill>
              </a:rPr>
              <a:t> e de formação do </a:t>
            </a:r>
            <a:r>
              <a:rPr lang="pt-BR" sz="2400" b="1" dirty="0" err="1">
                <a:solidFill>
                  <a:schemeClr val="accent2">
                    <a:lumMod val="60000"/>
                    <a:lumOff val="40000"/>
                  </a:schemeClr>
                </a:solidFill>
              </a:rPr>
              <a:t>microbioma</a:t>
            </a:r>
            <a:r>
              <a:rPr lang="pt-BR" sz="2400" b="1" dirty="0">
                <a:solidFill>
                  <a:schemeClr val="accent2">
                    <a:lumMod val="60000"/>
                    <a:lumOff val="40000"/>
                  </a:schemeClr>
                </a:solidFill>
              </a:rPr>
              <a:t>: efeitos para a vida inteira</a:t>
            </a:r>
          </a:p>
        </p:txBody>
      </p:sp>
      <p:sp>
        <p:nvSpPr>
          <p:cNvPr id="3" name="Espaço Reservado para Conteúdo 2"/>
          <p:cNvSpPr>
            <a:spLocks noGrp="1"/>
          </p:cNvSpPr>
          <p:nvPr>
            <p:ph idx="1"/>
          </p:nvPr>
        </p:nvSpPr>
        <p:spPr>
          <a:xfrm>
            <a:off x="272157" y="2298358"/>
            <a:ext cx="11741645" cy="4283674"/>
          </a:xfrm>
        </p:spPr>
        <p:txBody>
          <a:bodyPr/>
          <a:lstStyle/>
          <a:p>
            <a:r>
              <a:rPr lang="pt-BR" sz="2000" b="1" dirty="0"/>
              <a:t>Antigamente: parto como evento mecânico (trajeto, objeto, motor), do qual se a mãe e o bebê saíssem vivos e mais ou menos funcionais, estava ótimo</a:t>
            </a:r>
          </a:p>
          <a:p>
            <a:r>
              <a:rPr lang="pt-BR" sz="2000" b="1" dirty="0">
                <a:solidFill>
                  <a:srgbClr val="145CAC"/>
                </a:solidFill>
              </a:rPr>
              <a:t>Esta concepção mudou radicalmente, porém a formação dos profissionais e as instituições no Brasil tem sido muito lentas em acompanhar  esta mudança de paradigma</a:t>
            </a:r>
          </a:p>
          <a:p>
            <a:r>
              <a:rPr lang="pt-BR" sz="2000" b="1" dirty="0">
                <a:solidFill>
                  <a:schemeClr val="tx1"/>
                </a:solidFill>
              </a:rPr>
              <a:t>Universalização da cesárea no setor privado, considerada o padrão-ouro do cuidado</a:t>
            </a:r>
          </a:p>
          <a:p>
            <a:pPr marL="0" indent="0">
              <a:buNone/>
            </a:pPr>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355" y="4363698"/>
            <a:ext cx="2575354" cy="2022558"/>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7073" y="4262679"/>
            <a:ext cx="2599207" cy="2185292"/>
          </a:xfrm>
          <a:prstGeom prst="rect">
            <a:avLst/>
          </a:prstGeom>
        </p:spPr>
      </p:pic>
      <p:pic>
        <p:nvPicPr>
          <p:cNvPr id="8" name="Imagem 7"/>
          <p:cNvPicPr>
            <a:picLocks noChangeAspect="1"/>
          </p:cNvPicPr>
          <p:nvPr/>
        </p:nvPicPr>
        <p:blipFill>
          <a:blip r:embed="rId4"/>
          <a:stretch>
            <a:fillRect/>
          </a:stretch>
        </p:blipFill>
        <p:spPr>
          <a:xfrm>
            <a:off x="8009681" y="4324394"/>
            <a:ext cx="3092793" cy="2061862"/>
          </a:xfrm>
          <a:prstGeom prst="rect">
            <a:avLst/>
          </a:prstGeom>
        </p:spPr>
      </p:pic>
    </p:spTree>
    <p:extLst>
      <p:ext uri="{BB962C8B-B14F-4D97-AF65-F5344CB8AC3E}">
        <p14:creationId xmlns:p14="http://schemas.microsoft.com/office/powerpoint/2010/main" val="2577526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55590" y="650789"/>
            <a:ext cx="8960778" cy="1029843"/>
          </a:xfrm>
        </p:spPr>
        <p:txBody>
          <a:bodyPr/>
          <a:lstStyle/>
          <a:p>
            <a:r>
              <a:rPr lang="pt-BR" sz="3200" dirty="0">
                <a:solidFill>
                  <a:schemeClr val="accent1">
                    <a:lumMod val="60000"/>
                    <a:lumOff val="40000"/>
                  </a:schemeClr>
                </a:solidFill>
              </a:rPr>
              <a:t>Formação do </a:t>
            </a:r>
            <a:r>
              <a:rPr lang="pt-BR" sz="3200" dirty="0" err="1">
                <a:solidFill>
                  <a:schemeClr val="accent1">
                    <a:lumMod val="60000"/>
                    <a:lumOff val="40000"/>
                  </a:schemeClr>
                </a:solidFill>
              </a:rPr>
              <a:t>microbioma</a:t>
            </a:r>
            <a:r>
              <a:rPr lang="pt-BR" sz="3200" dirty="0">
                <a:solidFill>
                  <a:schemeClr val="accent1">
                    <a:lumMod val="60000"/>
                    <a:lumOff val="40000"/>
                  </a:schemeClr>
                </a:solidFill>
              </a:rPr>
              <a:t> neonatal e características metabólicas e inflamatórias</a:t>
            </a:r>
          </a:p>
        </p:txBody>
      </p:sp>
      <p:pic>
        <p:nvPicPr>
          <p:cNvPr id="4" name="Espaço Reservado para Conteúdo 3"/>
          <p:cNvPicPr>
            <a:picLocks noGrp="1" noChangeAspect="1"/>
          </p:cNvPicPr>
          <p:nvPr>
            <p:ph idx="1"/>
          </p:nvPr>
        </p:nvPicPr>
        <p:blipFill>
          <a:blip r:embed="rId2"/>
          <a:stretch>
            <a:fillRect/>
          </a:stretch>
        </p:blipFill>
        <p:spPr>
          <a:xfrm>
            <a:off x="354128" y="1952369"/>
            <a:ext cx="11409503" cy="4563762"/>
          </a:xfrm>
          <a:prstGeom prst="rect">
            <a:avLst/>
          </a:prstGeom>
        </p:spPr>
      </p:pic>
    </p:spTree>
    <p:extLst>
      <p:ext uri="{BB962C8B-B14F-4D97-AF65-F5344CB8AC3E}">
        <p14:creationId xmlns:p14="http://schemas.microsoft.com/office/powerpoint/2010/main" val="23662111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794B4087-4EA6-694C-B804-6CB661D10FF5}"/>
              </a:ext>
            </a:extLst>
          </p:cNvPr>
          <p:cNvSpPr/>
          <p:nvPr/>
        </p:nvSpPr>
        <p:spPr>
          <a:xfrm>
            <a:off x="468086" y="163009"/>
            <a:ext cx="9666514" cy="1508105"/>
          </a:xfrm>
          <a:prstGeom prst="rect">
            <a:avLst/>
          </a:prstGeom>
        </p:spPr>
        <p:txBody>
          <a:bodyPr wrap="square">
            <a:spAutoFit/>
          </a:bodyPr>
          <a:lstStyle/>
          <a:p>
            <a:r>
              <a:rPr lang="pt-BR" dirty="0" err="1">
                <a:solidFill>
                  <a:srgbClr val="111111"/>
                </a:solidFill>
                <a:latin typeface="Roboto" panose="02000000000000000000" pitchFamily="2" charset="0"/>
              </a:rPr>
              <a:t>Mode</a:t>
            </a:r>
            <a:r>
              <a:rPr lang="pt-BR" dirty="0">
                <a:solidFill>
                  <a:srgbClr val="111111"/>
                </a:solidFill>
                <a:latin typeface="Roboto" panose="02000000000000000000" pitchFamily="2" charset="0"/>
              </a:rPr>
              <a:t> </a:t>
            </a:r>
            <a:r>
              <a:rPr lang="pt-BR" dirty="0" err="1">
                <a:solidFill>
                  <a:srgbClr val="111111"/>
                </a:solidFill>
                <a:latin typeface="Roboto" panose="02000000000000000000" pitchFamily="2" charset="0"/>
              </a:rPr>
              <a:t>of</a:t>
            </a:r>
            <a:r>
              <a:rPr lang="pt-BR" dirty="0">
                <a:solidFill>
                  <a:srgbClr val="111111"/>
                </a:solidFill>
                <a:latin typeface="Roboto" panose="02000000000000000000" pitchFamily="2" charset="0"/>
              </a:rPr>
              <a:t> delivery </a:t>
            </a:r>
            <a:r>
              <a:rPr lang="pt-BR" dirty="0" err="1">
                <a:solidFill>
                  <a:srgbClr val="111111"/>
                </a:solidFill>
                <a:latin typeface="Roboto" panose="02000000000000000000" pitchFamily="2" charset="0"/>
              </a:rPr>
              <a:t>and</a:t>
            </a:r>
            <a:r>
              <a:rPr lang="pt-BR" dirty="0">
                <a:solidFill>
                  <a:srgbClr val="111111"/>
                </a:solidFill>
                <a:latin typeface="Roboto" panose="02000000000000000000" pitchFamily="2" charset="0"/>
              </a:rPr>
              <a:t> </a:t>
            </a:r>
            <a:r>
              <a:rPr lang="pt-BR" dirty="0" err="1">
                <a:solidFill>
                  <a:srgbClr val="111111"/>
                </a:solidFill>
                <a:latin typeface="Roboto" panose="02000000000000000000" pitchFamily="2" charset="0"/>
              </a:rPr>
              <a:t>long-term</a:t>
            </a:r>
            <a:r>
              <a:rPr lang="pt-BR" dirty="0">
                <a:solidFill>
                  <a:srgbClr val="111111"/>
                </a:solidFill>
                <a:latin typeface="Roboto" panose="02000000000000000000" pitchFamily="2" charset="0"/>
              </a:rPr>
              <a:t> gastrointestinal-</a:t>
            </a:r>
            <a:r>
              <a:rPr lang="pt-BR" dirty="0" err="1">
                <a:solidFill>
                  <a:srgbClr val="111111"/>
                </a:solidFill>
                <a:latin typeface="Roboto" panose="02000000000000000000" pitchFamily="2" charset="0"/>
              </a:rPr>
              <a:t>related</a:t>
            </a:r>
            <a:r>
              <a:rPr lang="pt-BR" dirty="0">
                <a:solidFill>
                  <a:srgbClr val="111111"/>
                </a:solidFill>
                <a:latin typeface="Roboto" panose="02000000000000000000" pitchFamily="2" charset="0"/>
              </a:rPr>
              <a:t> </a:t>
            </a:r>
            <a:r>
              <a:rPr lang="pt-BR" dirty="0" err="1">
                <a:solidFill>
                  <a:srgbClr val="111111"/>
                </a:solidFill>
                <a:latin typeface="Roboto" panose="02000000000000000000" pitchFamily="2" charset="0"/>
              </a:rPr>
              <a:t>hospitalization</a:t>
            </a:r>
            <a:r>
              <a:rPr lang="pt-BR" dirty="0">
                <a:solidFill>
                  <a:srgbClr val="111111"/>
                </a:solidFill>
                <a:latin typeface="Roboto" panose="02000000000000000000" pitchFamily="2" charset="0"/>
              </a:rPr>
              <a:t> </a:t>
            </a:r>
            <a:r>
              <a:rPr lang="pt-BR" dirty="0" err="1">
                <a:solidFill>
                  <a:srgbClr val="111111"/>
                </a:solidFill>
                <a:latin typeface="Roboto" panose="02000000000000000000" pitchFamily="2" charset="0"/>
              </a:rPr>
              <a:t>of</a:t>
            </a:r>
            <a:r>
              <a:rPr lang="pt-BR" dirty="0">
                <a:solidFill>
                  <a:srgbClr val="111111"/>
                </a:solidFill>
                <a:latin typeface="Roboto" panose="02000000000000000000" pitchFamily="2" charset="0"/>
              </a:rPr>
              <a:t> </a:t>
            </a:r>
            <a:r>
              <a:rPr lang="pt-BR" dirty="0" err="1">
                <a:solidFill>
                  <a:srgbClr val="111111"/>
                </a:solidFill>
                <a:latin typeface="Roboto" panose="02000000000000000000" pitchFamily="2" charset="0"/>
              </a:rPr>
              <a:t>the</a:t>
            </a:r>
            <a:r>
              <a:rPr lang="pt-BR" dirty="0">
                <a:solidFill>
                  <a:srgbClr val="111111"/>
                </a:solidFill>
                <a:latin typeface="Roboto" panose="02000000000000000000" pitchFamily="2" charset="0"/>
              </a:rPr>
              <a:t> </a:t>
            </a:r>
            <a:r>
              <a:rPr lang="pt-BR" dirty="0" err="1">
                <a:solidFill>
                  <a:srgbClr val="111111"/>
                </a:solidFill>
                <a:latin typeface="Roboto" panose="02000000000000000000" pitchFamily="2" charset="0"/>
              </a:rPr>
              <a:t>offspring</a:t>
            </a:r>
            <a:endParaRPr lang="pt-BR" dirty="0">
              <a:solidFill>
                <a:srgbClr val="111111"/>
              </a:solidFill>
              <a:latin typeface="Roboto" panose="02000000000000000000" pitchFamily="2" charset="0"/>
            </a:endParaRPr>
          </a:p>
          <a:p>
            <a:r>
              <a:rPr lang="pt-BR" dirty="0" err="1">
                <a:solidFill>
                  <a:srgbClr val="777777"/>
                </a:solidFill>
                <a:latin typeface="Roboto" panose="02000000000000000000" pitchFamily="2" charset="0"/>
              </a:rPr>
              <a:t>February</a:t>
            </a:r>
            <a:r>
              <a:rPr lang="pt-BR" dirty="0">
                <a:solidFill>
                  <a:srgbClr val="777777"/>
                </a:solidFill>
                <a:latin typeface="Roboto" panose="02000000000000000000" pitchFamily="2" charset="0"/>
              </a:rPr>
              <a:t> 2021</a:t>
            </a:r>
          </a:p>
          <a:p>
            <a:r>
              <a:rPr lang="pt-BR" sz="1400" dirty="0">
                <a:solidFill>
                  <a:srgbClr val="777777"/>
                </a:solidFill>
                <a:latin typeface="Roboto" panose="02000000000000000000" pitchFamily="2" charset="0"/>
              </a:rPr>
              <a:t>The </a:t>
            </a:r>
            <a:r>
              <a:rPr lang="pt-BR" sz="1400" dirty="0" err="1">
                <a:solidFill>
                  <a:srgbClr val="777777"/>
                </a:solidFill>
                <a:latin typeface="Roboto" panose="02000000000000000000" pitchFamily="2" charset="0"/>
              </a:rPr>
              <a:t>journal</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of</a:t>
            </a:r>
            <a:r>
              <a:rPr lang="pt-BR" sz="1400" dirty="0">
                <a:solidFill>
                  <a:srgbClr val="777777"/>
                </a:solidFill>
                <a:latin typeface="Roboto" panose="02000000000000000000" pitchFamily="2" charset="0"/>
              </a:rPr>
              <a:t> maternal-fetal &amp; neonatal medicine: </a:t>
            </a:r>
            <a:r>
              <a:rPr lang="pt-BR" sz="1400" dirty="0" err="1">
                <a:solidFill>
                  <a:srgbClr val="777777"/>
                </a:solidFill>
                <a:latin typeface="Roboto" panose="02000000000000000000" pitchFamily="2" charset="0"/>
              </a:rPr>
              <a:t>the</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official</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journal</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of</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the</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European</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Association</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of</a:t>
            </a:r>
            <a:r>
              <a:rPr lang="pt-BR" sz="1400" dirty="0">
                <a:solidFill>
                  <a:srgbClr val="777777"/>
                </a:solidFill>
                <a:latin typeface="Roboto" panose="02000000000000000000" pitchFamily="2" charset="0"/>
              </a:rPr>
              <a:t> Perinatal Medicine, </a:t>
            </a:r>
            <a:r>
              <a:rPr lang="pt-BR" sz="1400" dirty="0" err="1">
                <a:solidFill>
                  <a:srgbClr val="777777"/>
                </a:solidFill>
                <a:latin typeface="Roboto" panose="02000000000000000000" pitchFamily="2" charset="0"/>
              </a:rPr>
              <a:t>the</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Federation</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of</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Asia</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and</a:t>
            </a:r>
            <a:r>
              <a:rPr lang="pt-BR" sz="1400" dirty="0">
                <a:solidFill>
                  <a:srgbClr val="777777"/>
                </a:solidFill>
                <a:latin typeface="Roboto" panose="02000000000000000000" pitchFamily="2" charset="0"/>
              </a:rPr>
              <a:t> Oceania Perinatal </a:t>
            </a:r>
            <a:r>
              <a:rPr lang="pt-BR" sz="1400" dirty="0" err="1">
                <a:solidFill>
                  <a:srgbClr val="777777"/>
                </a:solidFill>
                <a:latin typeface="Roboto" panose="02000000000000000000" pitchFamily="2" charset="0"/>
              </a:rPr>
              <a:t>Societies</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the</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International</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Society</a:t>
            </a:r>
            <a:r>
              <a:rPr lang="pt-BR" sz="1400" dirty="0">
                <a:solidFill>
                  <a:srgbClr val="777777"/>
                </a:solidFill>
                <a:latin typeface="Roboto" panose="02000000000000000000" pitchFamily="2" charset="0"/>
              </a:rPr>
              <a:t> </a:t>
            </a:r>
            <a:r>
              <a:rPr lang="pt-BR" sz="1400" dirty="0" err="1">
                <a:solidFill>
                  <a:srgbClr val="777777"/>
                </a:solidFill>
                <a:latin typeface="Roboto" panose="02000000000000000000" pitchFamily="2" charset="0"/>
              </a:rPr>
              <a:t>of</a:t>
            </a:r>
            <a:r>
              <a:rPr lang="pt-BR" sz="1400" dirty="0">
                <a:solidFill>
                  <a:srgbClr val="777777"/>
                </a:solidFill>
                <a:latin typeface="Roboto" panose="02000000000000000000" pitchFamily="2" charset="0"/>
              </a:rPr>
              <a:t> Perinatal </a:t>
            </a:r>
            <a:r>
              <a:rPr lang="pt-BR" sz="1400" dirty="0" err="1">
                <a:solidFill>
                  <a:srgbClr val="777777"/>
                </a:solidFill>
                <a:latin typeface="Roboto" panose="02000000000000000000" pitchFamily="2" charset="0"/>
              </a:rPr>
              <a:t>Obstetricians</a:t>
            </a:r>
            <a:endParaRPr lang="pt-BR" sz="1400" dirty="0">
              <a:solidFill>
                <a:srgbClr val="777777"/>
              </a:solidFill>
              <a:latin typeface="Roboto" panose="02000000000000000000" pitchFamily="2" charset="0"/>
            </a:endParaRPr>
          </a:p>
          <a:p>
            <a:r>
              <a:rPr lang="pt-BR" sz="1400" dirty="0"/>
              <a:t>DOI: </a:t>
            </a:r>
            <a:r>
              <a:rPr lang="pt-BR" sz="1400" u="sng" dirty="0">
                <a:hlinkClick r:id="rId2"/>
              </a:rPr>
              <a:t>10.1080/14767058.2021.1892636</a:t>
            </a:r>
            <a:endParaRPr lang="pt-BR" sz="1400" dirty="0"/>
          </a:p>
          <a:p>
            <a:endParaRPr lang="pt-BR" sz="1400" b="0" i="0" u="none" strike="noStrike" dirty="0">
              <a:solidFill>
                <a:srgbClr val="777777"/>
              </a:solidFill>
              <a:effectLst/>
              <a:latin typeface="Roboto" panose="02000000000000000000" pitchFamily="2" charset="0"/>
            </a:endParaRPr>
          </a:p>
        </p:txBody>
      </p:sp>
      <p:sp>
        <p:nvSpPr>
          <p:cNvPr id="3" name="Retângulo 2">
            <a:extLst>
              <a:ext uri="{FF2B5EF4-FFF2-40B4-BE49-F238E27FC236}">
                <a16:creationId xmlns:a16="http://schemas.microsoft.com/office/drawing/2014/main" id="{79FCB244-7321-2B45-876E-B3303523519C}"/>
              </a:ext>
            </a:extLst>
          </p:cNvPr>
          <p:cNvSpPr/>
          <p:nvPr/>
        </p:nvSpPr>
        <p:spPr>
          <a:xfrm>
            <a:off x="468086" y="1924454"/>
            <a:ext cx="11136085" cy="4770537"/>
          </a:xfrm>
          <a:prstGeom prst="rect">
            <a:avLst/>
          </a:prstGeom>
        </p:spPr>
        <p:txBody>
          <a:bodyPr wrap="square">
            <a:spAutoFit/>
          </a:bodyPr>
          <a:lstStyle/>
          <a:p>
            <a:pPr algn="just"/>
            <a:r>
              <a:rPr lang="en-US" sz="1600" b="1"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Objective:</a:t>
            </a:r>
            <a:r>
              <a:rPr lang="en-US" sz="1600"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 We set out to ascertain a possible association between mode of delivery (cesarean vs. vaginal delivery) and gastrointestinal hospitalization of the offspring. </a:t>
            </a:r>
            <a:endParaRPr lang="pt-BR" sz="16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1600" b="1"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Study design:</a:t>
            </a:r>
            <a:r>
              <a:rPr lang="en-US" sz="1600"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 A population-based cohort analysis including all uncomplicated singleton deliveries occurring between the years 1991-2014 at a tertiary medical center was performed, comparing long-term gastrointestinal hospitalization of offspring, according to mode of delivery. Multiple gestations, fetuses with congenital malformations and perinatal deaths were excluded, as were cases of urgent cesarean delivery and pregnancy complications. Gastrointestinal hospitalizations (up to age 18 years) were defined using predefined ICD9 codes, as recorded in hospital records. A Kaplan Meier survival curve was constructed to compare cumulative incidence of first gastrointestinal hospitalizations. A Cox proportional hazard model was used to control for confounders. </a:t>
            </a:r>
            <a:endParaRPr lang="pt-BR" sz="16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1600" b="1"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Results:</a:t>
            </a:r>
            <a:r>
              <a:rPr lang="en-US" sz="1600"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 During the study period 139,232 deliveries met the inclusion criteria; 13,242 (9.5%) of which were elective cesarean deliveries, and the remaining 125,990 (90.5%) were delivered vaginally. </a:t>
            </a:r>
            <a:r>
              <a:rPr lang="en-US" sz="1600" dirty="0">
                <a:solidFill>
                  <a:srgbClr val="111111"/>
                </a:solidFill>
                <a:highlight>
                  <a:srgbClr val="FFFF00"/>
                </a:highlight>
                <a:latin typeface="Roboto" panose="02000000000000000000" pitchFamily="2" charset="0"/>
                <a:ea typeface="Times New Roman" panose="02020603050405020304" pitchFamily="18" charset="0"/>
                <a:cs typeface="Times New Roman" panose="02020603050405020304" pitchFamily="18" charset="0"/>
              </a:rPr>
              <a:t>Cesarean delivery was associated with more offspring hospitalizations for gastrointestinal morbidity (p &lt; .001).</a:t>
            </a:r>
            <a:r>
              <a:rPr lang="en-US" sz="1600"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 The Kaplan Meier survival curve demonstrated higher cumulative incidence of gastrointestinal hospitalizations in the cesarean delivery group (log rank test p &lt; .001). Utilizing a Cox proportional hazards model to control for confounders, cesarean delivery was found to be an independent risk factor for long-term gastrointestinal hospitalization of the offspring (</a:t>
            </a:r>
            <a:r>
              <a:rPr lang="en-US" sz="1600" dirty="0">
                <a:solidFill>
                  <a:srgbClr val="111111"/>
                </a:solidFill>
                <a:highlight>
                  <a:srgbClr val="FFFF00"/>
                </a:highlight>
                <a:latin typeface="Roboto" panose="02000000000000000000" pitchFamily="2" charset="0"/>
                <a:ea typeface="Times New Roman" panose="02020603050405020304" pitchFamily="18" charset="0"/>
                <a:cs typeface="Times New Roman" panose="02020603050405020304" pitchFamily="18" charset="0"/>
              </a:rPr>
              <a:t>adjusted HR 1.409</a:t>
            </a:r>
            <a:r>
              <a:rPr lang="en-US" sz="1600"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 95%CI 1.306-1.521, p &lt; .001). Specifically, inflammatory bowel disease was more common among offspring following cesarean delivery </a:t>
            </a:r>
            <a:r>
              <a:rPr lang="en-US" sz="1600" dirty="0" err="1">
                <a:solidFill>
                  <a:srgbClr val="111111"/>
                </a:solidFill>
                <a:latin typeface="Roboto" panose="02000000000000000000" pitchFamily="2" charset="0"/>
                <a:ea typeface="Times New Roman" panose="02020603050405020304" pitchFamily="18" charset="0"/>
                <a:cs typeface="Times New Roman" panose="02020603050405020304" pitchFamily="18" charset="0"/>
              </a:rPr>
              <a:t>aHR</a:t>
            </a:r>
            <a:r>
              <a:rPr lang="en-US" sz="1600"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 </a:t>
            </a:r>
            <a:r>
              <a:rPr lang="en-US" sz="1600" dirty="0">
                <a:solidFill>
                  <a:srgbClr val="111111"/>
                </a:solidFill>
                <a:highlight>
                  <a:srgbClr val="FFFF00"/>
                </a:highlight>
                <a:latin typeface="Roboto" panose="02000000000000000000" pitchFamily="2" charset="0"/>
                <a:ea typeface="Times New Roman" panose="02020603050405020304" pitchFamily="18" charset="0"/>
                <a:cs typeface="Times New Roman" panose="02020603050405020304" pitchFamily="18" charset="0"/>
              </a:rPr>
              <a:t>1.386</a:t>
            </a:r>
            <a:r>
              <a:rPr lang="en-US" sz="1600"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 95% CI 1.215-1.582 p &lt; .001. </a:t>
            </a:r>
            <a:endParaRPr lang="pt-BR" sz="1600" dirty="0">
              <a:latin typeface="Calibri" panose="020F0502020204030204" pitchFamily="34" charset="0"/>
              <a:ea typeface="Calibri" panose="020F0502020204030204" pitchFamily="34" charset="0"/>
              <a:cs typeface="Times New Roman" panose="02020603050405020304" pitchFamily="18" charset="0"/>
            </a:endParaRPr>
          </a:p>
          <a:p>
            <a:pPr algn="just"/>
            <a:r>
              <a:rPr lang="en-US" sz="1600" b="1"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Conclusion:</a:t>
            </a:r>
            <a:r>
              <a:rPr lang="en-US" sz="1600" dirty="0">
                <a:solidFill>
                  <a:srgbClr val="111111"/>
                </a:solidFill>
                <a:latin typeface="Roboto" panose="02000000000000000000" pitchFamily="2" charset="0"/>
                <a:ea typeface="Times New Roman" panose="02020603050405020304" pitchFamily="18" charset="0"/>
                <a:cs typeface="Times New Roman" panose="02020603050405020304" pitchFamily="18" charset="0"/>
              </a:rPr>
              <a:t> </a:t>
            </a:r>
            <a:r>
              <a:rPr lang="en-US" sz="1600" dirty="0">
                <a:solidFill>
                  <a:srgbClr val="111111"/>
                </a:solidFill>
                <a:highlight>
                  <a:srgbClr val="FFFF00"/>
                </a:highlight>
                <a:latin typeface="Roboto" panose="02000000000000000000" pitchFamily="2" charset="0"/>
                <a:ea typeface="Times New Roman" panose="02020603050405020304" pitchFamily="18" charset="0"/>
                <a:cs typeface="Times New Roman" panose="02020603050405020304" pitchFamily="18" charset="0"/>
              </a:rPr>
              <a:t>Elective cesarean delivery is an independent risk factor for long-term gastrointestinal-related hospitalization of the offspring.</a:t>
            </a:r>
            <a:endParaRPr lang="pt-B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6016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3716866" y="2934195"/>
            <a:ext cx="8551333" cy="3698942"/>
          </a:xfrm>
          <a:prstGeom prst="rect">
            <a:avLst/>
          </a:prstGeom>
        </p:spPr>
      </p:pic>
      <p:pic>
        <p:nvPicPr>
          <p:cNvPr id="4" name="Imagem 3"/>
          <p:cNvPicPr>
            <a:picLocks noChangeAspect="1"/>
          </p:cNvPicPr>
          <p:nvPr/>
        </p:nvPicPr>
        <p:blipFill>
          <a:blip r:embed="rId3"/>
          <a:stretch>
            <a:fillRect/>
          </a:stretch>
        </p:blipFill>
        <p:spPr>
          <a:xfrm>
            <a:off x="152399" y="139337"/>
            <a:ext cx="5791201" cy="4157832"/>
          </a:xfrm>
          <a:prstGeom prst="rect">
            <a:avLst/>
          </a:prstGeom>
        </p:spPr>
      </p:pic>
      <p:sp>
        <p:nvSpPr>
          <p:cNvPr id="6" name="CaixaDeTexto 5"/>
          <p:cNvSpPr txBox="1"/>
          <p:nvPr/>
        </p:nvSpPr>
        <p:spPr>
          <a:xfrm>
            <a:off x="5943600" y="1184287"/>
            <a:ext cx="6183086" cy="1292662"/>
          </a:xfrm>
          <a:prstGeom prst="rect">
            <a:avLst/>
          </a:prstGeom>
          <a:noFill/>
        </p:spPr>
        <p:txBody>
          <a:bodyPr wrap="square" rtlCol="0">
            <a:spAutoFit/>
          </a:bodyPr>
          <a:lstStyle/>
          <a:p>
            <a:pPr algn="r"/>
            <a:r>
              <a:rPr lang="pt-BR" sz="2600" b="1" dirty="0">
                <a:solidFill>
                  <a:schemeClr val="accent1">
                    <a:lumMod val="75000"/>
                  </a:schemeClr>
                </a:solidFill>
              </a:rPr>
              <a:t>Associação entre cesárea e composição corporal em pré-escolares</a:t>
            </a:r>
          </a:p>
        </p:txBody>
      </p:sp>
    </p:spTree>
    <p:extLst>
      <p:ext uri="{BB962C8B-B14F-4D97-AF65-F5344CB8AC3E}">
        <p14:creationId xmlns:p14="http://schemas.microsoft.com/office/powerpoint/2010/main" val="29554811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77800" y="601131"/>
            <a:ext cx="6801031" cy="4961469"/>
          </a:xfrm>
          <a:prstGeom prst="rect">
            <a:avLst/>
          </a:prstGeom>
        </p:spPr>
      </p:pic>
      <p:pic>
        <p:nvPicPr>
          <p:cNvPr id="3" name="Imagem 2"/>
          <p:cNvPicPr>
            <a:picLocks noChangeAspect="1"/>
          </p:cNvPicPr>
          <p:nvPr/>
        </p:nvPicPr>
        <p:blipFill>
          <a:blip r:embed="rId3"/>
          <a:stretch>
            <a:fillRect/>
          </a:stretch>
        </p:blipFill>
        <p:spPr>
          <a:xfrm>
            <a:off x="6978831" y="1918301"/>
            <a:ext cx="5041021" cy="4758267"/>
          </a:xfrm>
          <a:prstGeom prst="rect">
            <a:avLst/>
          </a:prstGeom>
        </p:spPr>
      </p:pic>
      <p:sp>
        <p:nvSpPr>
          <p:cNvPr id="5" name="Retângulo 4"/>
          <p:cNvSpPr/>
          <p:nvPr/>
        </p:nvSpPr>
        <p:spPr>
          <a:xfrm>
            <a:off x="293378" y="5874432"/>
            <a:ext cx="6096000" cy="646331"/>
          </a:xfrm>
          <a:prstGeom prst="rect">
            <a:avLst/>
          </a:prstGeom>
        </p:spPr>
        <p:txBody>
          <a:bodyPr>
            <a:spAutoFit/>
          </a:bodyPr>
          <a:lstStyle/>
          <a:p>
            <a:r>
              <a:rPr lang="en-US" sz="1200" dirty="0">
                <a:solidFill>
                  <a:srgbClr val="222222"/>
                </a:solidFill>
                <a:latin typeface="Arial" panose="020B0604020202020204" pitchFamily="34" charset="0"/>
              </a:rPr>
              <a:t>Begum, </a:t>
            </a:r>
            <a:r>
              <a:rPr lang="en-US" sz="1200" dirty="0" err="1">
                <a:solidFill>
                  <a:srgbClr val="222222"/>
                </a:solidFill>
                <a:latin typeface="Arial" panose="020B0604020202020204" pitchFamily="34" charset="0"/>
              </a:rPr>
              <a:t>Tahmina</a:t>
            </a:r>
            <a:r>
              <a:rPr lang="en-US" sz="1200" dirty="0">
                <a:solidFill>
                  <a:srgbClr val="222222"/>
                </a:solidFill>
                <a:latin typeface="Arial" panose="020B0604020202020204" pitchFamily="34" charset="0"/>
              </a:rPr>
              <a:t>, et al. "Longitudinal association between caesarean section birth and cardio‐vascular risk profiles among adolescents in Australia." </a:t>
            </a:r>
            <a:r>
              <a:rPr lang="en-US" sz="1200" i="1" dirty="0">
                <a:solidFill>
                  <a:srgbClr val="222222"/>
                </a:solidFill>
                <a:latin typeface="Arial" panose="020B0604020202020204" pitchFamily="34" charset="0"/>
              </a:rPr>
              <a:t>Australian and New Zealand Journal of Public Health</a:t>
            </a:r>
            <a:r>
              <a:rPr lang="en-US" sz="1200" dirty="0">
                <a:solidFill>
                  <a:srgbClr val="222222"/>
                </a:solidFill>
                <a:latin typeface="Arial" panose="020B0604020202020204" pitchFamily="34" charset="0"/>
              </a:rPr>
              <a:t> (2022).</a:t>
            </a:r>
            <a:endParaRPr lang="pt-BR" sz="1200" dirty="0"/>
          </a:p>
        </p:txBody>
      </p:sp>
      <p:sp>
        <p:nvSpPr>
          <p:cNvPr id="7" name="Rectangle 1"/>
          <p:cNvSpPr>
            <a:spLocks noChangeArrowheads="1"/>
          </p:cNvSpPr>
          <p:nvPr/>
        </p:nvSpPr>
        <p:spPr bwMode="auto">
          <a:xfrm>
            <a:off x="7222067" y="301713"/>
            <a:ext cx="3106299" cy="151324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pt-PT" altLang="pt-BR" sz="2000" b="0" i="0" u="none" strike="noStrike" cap="none" normalizeH="0" baseline="0" dirty="0">
                <a:ln>
                  <a:noFill/>
                </a:ln>
                <a:solidFill>
                  <a:schemeClr val="accent1">
                    <a:lumMod val="75000"/>
                  </a:schemeClr>
                </a:solidFill>
                <a:effectLst/>
                <a:latin typeface="inherit"/>
              </a:rPr>
              <a:t>Associação longitudinal entre parto por cesariana e perfis de risco cardiovascular entre adolescentes na Austrália</a:t>
            </a:r>
            <a:r>
              <a:rPr kumimoji="0" lang="pt-PT" altLang="pt-BR" sz="2000" b="0" i="0" u="none" strike="noStrike" cap="none" normalizeH="0" baseline="0" dirty="0">
                <a:ln>
                  <a:noFill/>
                </a:ln>
                <a:solidFill>
                  <a:schemeClr val="accent1">
                    <a:lumMod val="75000"/>
                  </a:schemeClr>
                </a:solidFill>
                <a:effectLst/>
              </a:rPr>
              <a:t> </a:t>
            </a:r>
            <a:endParaRPr kumimoji="0" lang="pt-PT" altLang="pt-BR" sz="2000" b="0" i="0" u="none" strike="noStrike" cap="none" normalizeH="0" baseline="0" dirty="0">
              <a:ln>
                <a:noFill/>
              </a:ln>
              <a:solidFill>
                <a:schemeClr val="accent1">
                  <a:lumMod val="75000"/>
                </a:schemeClr>
              </a:solidFill>
              <a:effectLst/>
              <a:latin typeface="Arial" panose="020B0604020202020204" pitchFamily="34" charset="0"/>
            </a:endParaRPr>
          </a:p>
        </p:txBody>
      </p:sp>
    </p:spTree>
    <p:extLst>
      <p:ext uri="{BB962C8B-B14F-4D97-AF65-F5344CB8AC3E}">
        <p14:creationId xmlns:p14="http://schemas.microsoft.com/office/powerpoint/2010/main" val="4858417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7F294FC2-7D5E-714F-8498-69423467D6C1}"/>
              </a:ext>
            </a:extLst>
          </p:cNvPr>
          <p:cNvPicPr>
            <a:picLocks noChangeAspect="1"/>
          </p:cNvPicPr>
          <p:nvPr/>
        </p:nvPicPr>
        <p:blipFill>
          <a:blip r:embed="rId2"/>
          <a:stretch>
            <a:fillRect/>
          </a:stretch>
        </p:blipFill>
        <p:spPr>
          <a:xfrm>
            <a:off x="544287" y="402771"/>
            <a:ext cx="10091058" cy="6110515"/>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Tinta 3">
                <a:extLst>
                  <a:ext uri="{FF2B5EF4-FFF2-40B4-BE49-F238E27FC236}">
                    <a16:creationId xmlns:a16="http://schemas.microsoft.com/office/drawing/2014/main" id="{7B16ED71-82D9-3441-AE15-803BBB4BBE48}"/>
                  </a:ext>
                </a:extLst>
              </p14:cNvPr>
              <p14:cNvContentPartPr/>
              <p14:nvPr/>
            </p14:nvContentPartPr>
            <p14:xfrm>
              <a:off x="1137154" y="5037840"/>
              <a:ext cx="4312440" cy="366480"/>
            </p14:xfrm>
          </p:contentPart>
        </mc:Choice>
        <mc:Fallback xmlns="">
          <p:pic>
            <p:nvPicPr>
              <p:cNvPr id="4" name="Tinta 3">
                <a:extLst>
                  <a:ext uri="{FF2B5EF4-FFF2-40B4-BE49-F238E27FC236}">
                    <a16:creationId xmlns:a16="http://schemas.microsoft.com/office/drawing/2014/main" id="{7B16ED71-82D9-3441-AE15-803BBB4BBE48}"/>
                  </a:ext>
                </a:extLst>
              </p:cNvPr>
              <p:cNvPicPr/>
              <p:nvPr/>
            </p:nvPicPr>
            <p:blipFill>
              <a:blip r:embed="rId4"/>
              <a:stretch>
                <a:fillRect/>
              </a:stretch>
            </p:blipFill>
            <p:spPr>
              <a:xfrm>
                <a:off x="1083514" y="4930200"/>
                <a:ext cx="4420080" cy="582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Tinta 4">
                <a:extLst>
                  <a:ext uri="{FF2B5EF4-FFF2-40B4-BE49-F238E27FC236}">
                    <a16:creationId xmlns:a16="http://schemas.microsoft.com/office/drawing/2014/main" id="{0E64BDC5-238B-3348-9A8C-24CFB35A22A9}"/>
                  </a:ext>
                </a:extLst>
              </p14:cNvPr>
              <p14:cNvContentPartPr/>
              <p14:nvPr/>
            </p14:nvContentPartPr>
            <p14:xfrm>
              <a:off x="164434" y="5016960"/>
              <a:ext cx="525240" cy="538920"/>
            </p14:xfrm>
          </p:contentPart>
        </mc:Choice>
        <mc:Fallback xmlns="">
          <p:pic>
            <p:nvPicPr>
              <p:cNvPr id="5" name="Tinta 4">
                <a:extLst>
                  <a:ext uri="{FF2B5EF4-FFF2-40B4-BE49-F238E27FC236}">
                    <a16:creationId xmlns:a16="http://schemas.microsoft.com/office/drawing/2014/main" id="{0E64BDC5-238B-3348-9A8C-24CFB35A22A9}"/>
                  </a:ext>
                </a:extLst>
              </p:cNvPr>
              <p:cNvPicPr/>
              <p:nvPr/>
            </p:nvPicPr>
            <p:blipFill>
              <a:blip r:embed="rId6"/>
              <a:stretch>
                <a:fillRect/>
              </a:stretch>
            </p:blipFill>
            <p:spPr>
              <a:xfrm>
                <a:off x="110434" y="4909320"/>
                <a:ext cx="632880" cy="754560"/>
              </a:xfrm>
              <a:prstGeom prst="rect">
                <a:avLst/>
              </a:prstGeom>
            </p:spPr>
          </p:pic>
        </mc:Fallback>
      </mc:AlternateContent>
    </p:spTree>
    <p:extLst>
      <p:ext uri="{BB962C8B-B14F-4D97-AF65-F5344CB8AC3E}">
        <p14:creationId xmlns:p14="http://schemas.microsoft.com/office/powerpoint/2010/main" val="31712362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1BA367C7-2F43-9A42-A884-A41FCCECB21D}"/>
              </a:ext>
            </a:extLst>
          </p:cNvPr>
          <p:cNvPicPr>
            <a:picLocks noChangeAspect="1"/>
          </p:cNvPicPr>
          <p:nvPr/>
        </p:nvPicPr>
        <p:blipFill>
          <a:blip r:embed="rId2"/>
          <a:stretch>
            <a:fillRect/>
          </a:stretch>
        </p:blipFill>
        <p:spPr>
          <a:xfrm>
            <a:off x="424543" y="925285"/>
            <a:ext cx="10689771" cy="5730959"/>
          </a:xfrm>
          <a:prstGeom prst="rect">
            <a:avLst/>
          </a:prstGeom>
        </p:spPr>
      </p:pic>
      <p:sp>
        <p:nvSpPr>
          <p:cNvPr id="8" name="CaixaDeTexto 7">
            <a:extLst>
              <a:ext uri="{FF2B5EF4-FFF2-40B4-BE49-F238E27FC236}">
                <a16:creationId xmlns:a16="http://schemas.microsoft.com/office/drawing/2014/main" id="{62696F44-3333-5A49-BAD9-097A136AED41}"/>
              </a:ext>
            </a:extLst>
          </p:cNvPr>
          <p:cNvSpPr txBox="1"/>
          <p:nvPr/>
        </p:nvSpPr>
        <p:spPr>
          <a:xfrm>
            <a:off x="849086" y="201756"/>
            <a:ext cx="9091212" cy="369332"/>
          </a:xfrm>
          <a:prstGeom prst="rect">
            <a:avLst/>
          </a:prstGeom>
          <a:noFill/>
        </p:spPr>
        <p:txBody>
          <a:bodyPr wrap="square" rtlCol="0">
            <a:spAutoFit/>
          </a:bodyPr>
          <a:lstStyle/>
          <a:p>
            <a:r>
              <a:rPr lang="pt-BR" i="1" dirty="0"/>
              <a:t>JAMA </a:t>
            </a:r>
            <a:r>
              <a:rPr lang="pt-BR" i="1" dirty="0" err="1"/>
              <a:t>Netw</a:t>
            </a:r>
            <a:r>
              <a:rPr lang="pt-BR" i="1" dirty="0"/>
              <a:t> Open. </a:t>
            </a:r>
            <a:r>
              <a:rPr lang="pt-BR" dirty="0"/>
              <a:t>2020;3(4):e202605. doi:10.1001/jamanetworkopen.2020.2605</a:t>
            </a:r>
          </a:p>
        </p:txBody>
      </p:sp>
      <mc:AlternateContent xmlns:mc="http://schemas.openxmlformats.org/markup-compatibility/2006" xmlns:p14="http://schemas.microsoft.com/office/powerpoint/2010/main">
        <mc:Choice Requires="p14">
          <p:contentPart p14:bwMode="auto" r:id="rId3">
            <p14:nvContentPartPr>
              <p14:cNvPr id="2" name="Tinta 1">
                <a:extLst>
                  <a:ext uri="{FF2B5EF4-FFF2-40B4-BE49-F238E27FC236}">
                    <a16:creationId xmlns:a16="http://schemas.microsoft.com/office/drawing/2014/main" id="{64CD7A67-D6D0-5449-A7D0-4FC41F144A6F}"/>
                  </a:ext>
                </a:extLst>
              </p14:cNvPr>
              <p14:cNvContentPartPr/>
              <p14:nvPr/>
            </p14:nvContentPartPr>
            <p14:xfrm>
              <a:off x="7847554" y="4622400"/>
              <a:ext cx="2350080" cy="903240"/>
            </p14:xfrm>
          </p:contentPart>
        </mc:Choice>
        <mc:Fallback xmlns="">
          <p:pic>
            <p:nvPicPr>
              <p:cNvPr id="2" name="Tinta 1">
                <a:extLst>
                  <a:ext uri="{FF2B5EF4-FFF2-40B4-BE49-F238E27FC236}">
                    <a16:creationId xmlns:a16="http://schemas.microsoft.com/office/drawing/2014/main" id="{64CD7A67-D6D0-5449-A7D0-4FC41F144A6F}"/>
                  </a:ext>
                </a:extLst>
              </p:cNvPr>
              <p:cNvPicPr/>
              <p:nvPr/>
            </p:nvPicPr>
            <p:blipFill>
              <a:blip r:embed="rId4"/>
              <a:stretch>
                <a:fillRect/>
              </a:stretch>
            </p:blipFill>
            <p:spPr>
              <a:xfrm>
                <a:off x="7793914" y="4514400"/>
                <a:ext cx="2457720" cy="1118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Tinta 2">
                <a:extLst>
                  <a:ext uri="{FF2B5EF4-FFF2-40B4-BE49-F238E27FC236}">
                    <a16:creationId xmlns:a16="http://schemas.microsoft.com/office/drawing/2014/main" id="{20D2BCF3-AF1E-5D4A-BF65-5E916FE57F47}"/>
                  </a:ext>
                </a:extLst>
              </p14:cNvPr>
              <p14:cNvContentPartPr/>
              <p14:nvPr/>
            </p14:nvContentPartPr>
            <p14:xfrm>
              <a:off x="10562314" y="4999680"/>
              <a:ext cx="719280" cy="43920"/>
            </p14:xfrm>
          </p:contentPart>
        </mc:Choice>
        <mc:Fallback xmlns="">
          <p:pic>
            <p:nvPicPr>
              <p:cNvPr id="3" name="Tinta 2">
                <a:extLst>
                  <a:ext uri="{FF2B5EF4-FFF2-40B4-BE49-F238E27FC236}">
                    <a16:creationId xmlns:a16="http://schemas.microsoft.com/office/drawing/2014/main" id="{20D2BCF3-AF1E-5D4A-BF65-5E916FE57F47}"/>
                  </a:ext>
                </a:extLst>
              </p:cNvPr>
              <p:cNvPicPr/>
              <p:nvPr/>
            </p:nvPicPr>
            <p:blipFill>
              <a:blip r:embed="rId6"/>
              <a:stretch>
                <a:fillRect/>
              </a:stretch>
            </p:blipFill>
            <p:spPr>
              <a:xfrm>
                <a:off x="10508314" y="4891680"/>
                <a:ext cx="826920" cy="259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Tinta 3">
                <a:extLst>
                  <a:ext uri="{FF2B5EF4-FFF2-40B4-BE49-F238E27FC236}">
                    <a16:creationId xmlns:a16="http://schemas.microsoft.com/office/drawing/2014/main" id="{55A6C961-0EA2-AC44-B8C9-4CCE8B433680}"/>
                  </a:ext>
                </a:extLst>
              </p14:cNvPr>
              <p14:cNvContentPartPr/>
              <p14:nvPr/>
            </p14:nvContentPartPr>
            <p14:xfrm>
              <a:off x="10501474" y="4608720"/>
              <a:ext cx="358560" cy="728640"/>
            </p14:xfrm>
          </p:contentPart>
        </mc:Choice>
        <mc:Fallback xmlns="">
          <p:pic>
            <p:nvPicPr>
              <p:cNvPr id="4" name="Tinta 3">
                <a:extLst>
                  <a:ext uri="{FF2B5EF4-FFF2-40B4-BE49-F238E27FC236}">
                    <a16:creationId xmlns:a16="http://schemas.microsoft.com/office/drawing/2014/main" id="{55A6C961-0EA2-AC44-B8C9-4CCE8B433680}"/>
                  </a:ext>
                </a:extLst>
              </p:cNvPr>
              <p:cNvPicPr/>
              <p:nvPr/>
            </p:nvPicPr>
            <p:blipFill>
              <a:blip r:embed="rId8"/>
              <a:stretch>
                <a:fillRect/>
              </a:stretch>
            </p:blipFill>
            <p:spPr>
              <a:xfrm>
                <a:off x="10447834" y="4500720"/>
                <a:ext cx="466200" cy="944280"/>
              </a:xfrm>
              <a:prstGeom prst="rect">
                <a:avLst/>
              </a:prstGeom>
            </p:spPr>
          </p:pic>
        </mc:Fallback>
      </mc:AlternateContent>
    </p:spTree>
    <p:extLst>
      <p:ext uri="{BB962C8B-B14F-4D97-AF65-F5344CB8AC3E}">
        <p14:creationId xmlns:p14="http://schemas.microsoft.com/office/powerpoint/2010/main" val="17708310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A54490DB-06C5-7B47-85C2-D51AE9068832}"/>
              </a:ext>
            </a:extLst>
          </p:cNvPr>
          <p:cNvPicPr>
            <a:picLocks noChangeAspect="1"/>
          </p:cNvPicPr>
          <p:nvPr/>
        </p:nvPicPr>
        <p:blipFill>
          <a:blip r:embed="rId2"/>
          <a:stretch>
            <a:fillRect/>
          </a:stretch>
        </p:blipFill>
        <p:spPr>
          <a:xfrm>
            <a:off x="3048000" y="185057"/>
            <a:ext cx="6869792" cy="1622205"/>
          </a:xfrm>
          <a:prstGeom prst="rect">
            <a:avLst/>
          </a:prstGeom>
        </p:spPr>
      </p:pic>
      <p:pic>
        <p:nvPicPr>
          <p:cNvPr id="4" name="Imagem 3">
            <a:extLst>
              <a:ext uri="{FF2B5EF4-FFF2-40B4-BE49-F238E27FC236}">
                <a16:creationId xmlns:a16="http://schemas.microsoft.com/office/drawing/2014/main" id="{30C6EA11-0B92-BB41-8AC6-EAB537D4D3EB}"/>
              </a:ext>
            </a:extLst>
          </p:cNvPr>
          <p:cNvPicPr>
            <a:picLocks noChangeAspect="1"/>
          </p:cNvPicPr>
          <p:nvPr/>
        </p:nvPicPr>
        <p:blipFill>
          <a:blip r:embed="rId3"/>
          <a:stretch>
            <a:fillRect/>
          </a:stretch>
        </p:blipFill>
        <p:spPr>
          <a:xfrm>
            <a:off x="217715" y="1468774"/>
            <a:ext cx="2699656" cy="5090775"/>
          </a:xfrm>
          <a:prstGeom prst="rect">
            <a:avLst/>
          </a:prstGeom>
        </p:spPr>
      </p:pic>
      <p:pic>
        <p:nvPicPr>
          <p:cNvPr id="5" name="Imagem 4">
            <a:extLst>
              <a:ext uri="{FF2B5EF4-FFF2-40B4-BE49-F238E27FC236}">
                <a16:creationId xmlns:a16="http://schemas.microsoft.com/office/drawing/2014/main" id="{5211EB85-E690-3141-80B6-4AA87E017BDB}"/>
              </a:ext>
            </a:extLst>
          </p:cNvPr>
          <p:cNvPicPr>
            <a:picLocks noChangeAspect="1"/>
          </p:cNvPicPr>
          <p:nvPr/>
        </p:nvPicPr>
        <p:blipFill>
          <a:blip r:embed="rId4"/>
          <a:stretch>
            <a:fillRect/>
          </a:stretch>
        </p:blipFill>
        <p:spPr>
          <a:xfrm>
            <a:off x="3555093" y="1981199"/>
            <a:ext cx="7363278" cy="4445961"/>
          </a:xfrm>
          <a:prstGeom prst="rect">
            <a:avLst/>
          </a:prstGeom>
        </p:spPr>
      </p:pic>
    </p:spTree>
    <p:extLst>
      <p:ext uri="{BB962C8B-B14F-4D97-AF65-F5344CB8AC3E}">
        <p14:creationId xmlns:p14="http://schemas.microsoft.com/office/powerpoint/2010/main" val="42317969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0317" y="2388973"/>
            <a:ext cx="3857121" cy="16536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45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0508" y="5524139"/>
            <a:ext cx="5158699" cy="12330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154" y="2080395"/>
            <a:ext cx="5148262" cy="344374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Rectangle 6"/>
          <p:cNvSpPr>
            <a:spLocks noChangeArrowheads="1"/>
          </p:cNvSpPr>
          <p:nvPr/>
        </p:nvSpPr>
        <p:spPr bwMode="auto">
          <a:xfrm>
            <a:off x="8008938" y="6387306"/>
            <a:ext cx="2659063" cy="369888"/>
          </a:xfrm>
          <a:prstGeom prst="rect">
            <a:avLst/>
          </a:prstGeom>
          <a:solidFill>
            <a:srgbClr val="FFFFFF"/>
          </a:solidFill>
          <a:ln w="9525">
            <a:solidFill>
              <a:srgbClr val="3366CC"/>
            </a:solidFill>
            <a:miter lim="800000"/>
            <a:headEnd/>
            <a:tailEnd/>
          </a:ln>
        </p:spPr>
        <p:txBody>
          <a:bodyPr wrap="none">
            <a:spAutoFit/>
          </a:bodyPr>
          <a:lstStyle/>
          <a:p>
            <a:pPr>
              <a:defRPr/>
            </a:pPr>
            <a:r>
              <a:rPr lang="en-US" i="1" kern="0" dirty="0">
                <a:solidFill>
                  <a:srgbClr val="000000"/>
                </a:solidFill>
                <a:latin typeface="Arial" charset="0"/>
              </a:rPr>
              <a:t>BirthByTheNumbers.org</a:t>
            </a:r>
            <a:endParaRPr lang="en-US" kern="0" dirty="0">
              <a:solidFill>
                <a:srgbClr val="000000"/>
              </a:solidFill>
              <a:latin typeface="Arial" charset="0"/>
            </a:endParaRPr>
          </a:p>
        </p:txBody>
      </p:sp>
      <p:sp>
        <p:nvSpPr>
          <p:cNvPr id="2" name="CaixaDeTexto 1"/>
          <p:cNvSpPr txBox="1"/>
          <p:nvPr/>
        </p:nvSpPr>
        <p:spPr>
          <a:xfrm>
            <a:off x="695731" y="510736"/>
            <a:ext cx="9925849" cy="1569660"/>
          </a:xfrm>
          <a:prstGeom prst="rect">
            <a:avLst/>
          </a:prstGeom>
          <a:noFill/>
        </p:spPr>
        <p:txBody>
          <a:bodyPr wrap="square" rtlCol="0">
            <a:spAutoFit/>
          </a:bodyPr>
          <a:lstStyle/>
          <a:p>
            <a:pPr algn="ctr"/>
            <a:r>
              <a:rPr lang="pt-BR" sz="2400" b="1" dirty="0">
                <a:solidFill>
                  <a:srgbClr val="00B0F0"/>
                </a:solidFill>
              </a:rPr>
              <a:t>Movimentos sociais pela regulação das práticas de assistência ao parto (desde os 1990s), em conjunto com associações profissionais, regulam cesárea e indução de parto</a:t>
            </a:r>
          </a:p>
          <a:p>
            <a:pPr algn="ctr"/>
            <a:r>
              <a:rPr lang="pt-BR" sz="2400" b="1" dirty="0">
                <a:solidFill>
                  <a:srgbClr val="0070C0"/>
                </a:solidFill>
              </a:rPr>
              <a:t>CAMPANHA “TERMO = 39 SEMANAS COMPLETAS”</a:t>
            </a:r>
          </a:p>
        </p:txBody>
      </p:sp>
      <p:sp>
        <p:nvSpPr>
          <p:cNvPr id="3" name="CaixaDeTexto 2"/>
          <p:cNvSpPr txBox="1"/>
          <p:nvPr/>
        </p:nvSpPr>
        <p:spPr>
          <a:xfrm>
            <a:off x="6982561" y="4042614"/>
            <a:ext cx="3463017" cy="1754326"/>
          </a:xfrm>
          <a:prstGeom prst="rect">
            <a:avLst/>
          </a:prstGeom>
          <a:noFill/>
          <a:ln w="12700">
            <a:solidFill>
              <a:schemeClr val="tx1"/>
            </a:solidFill>
          </a:ln>
        </p:spPr>
        <p:txBody>
          <a:bodyPr wrap="square" rtlCol="0">
            <a:spAutoFit/>
          </a:bodyPr>
          <a:lstStyle/>
          <a:p>
            <a:pPr algn="ctr"/>
            <a:r>
              <a:rPr lang="pt-BR" sz="3600" b="1" dirty="0">
                <a:solidFill>
                  <a:srgbClr val="FF0000"/>
                </a:solidFill>
                <a:latin typeface="+mj-lt"/>
              </a:rPr>
              <a:t>FICHA NOVA SINASC</a:t>
            </a:r>
          </a:p>
          <a:p>
            <a:pPr algn="ctr"/>
            <a:r>
              <a:rPr lang="pt-BR" sz="3600" b="1" dirty="0">
                <a:solidFill>
                  <a:srgbClr val="FF0000"/>
                </a:solidFill>
                <a:latin typeface="+mj-lt"/>
              </a:rPr>
              <a:t> TEM INDUÇÃO</a:t>
            </a:r>
          </a:p>
        </p:txBody>
      </p:sp>
    </p:spTree>
    <p:extLst>
      <p:ext uri="{BB962C8B-B14F-4D97-AF65-F5344CB8AC3E}">
        <p14:creationId xmlns:p14="http://schemas.microsoft.com/office/powerpoint/2010/main" val="1304965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4954" y="757881"/>
            <a:ext cx="8746927" cy="922751"/>
          </a:xfrm>
        </p:spPr>
        <p:txBody>
          <a:bodyPr>
            <a:normAutofit fontScale="90000"/>
          </a:bodyPr>
          <a:lstStyle/>
          <a:p>
            <a:r>
              <a:rPr lang="pt-BR" dirty="0"/>
              <a:t>Porque os bebês estão nascendo cada vez menores e mais imaturos?</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7005" y="1589903"/>
            <a:ext cx="3871784" cy="5206313"/>
          </a:xfrm>
          <a:prstGeom prst="rect">
            <a:avLst/>
          </a:prstGeom>
        </p:spPr>
      </p:pic>
      <p:sp>
        <p:nvSpPr>
          <p:cNvPr id="8" name="CaixaDeTexto 7"/>
          <p:cNvSpPr txBox="1"/>
          <p:nvPr/>
        </p:nvSpPr>
        <p:spPr>
          <a:xfrm>
            <a:off x="243294" y="4586189"/>
            <a:ext cx="7091822" cy="2062103"/>
          </a:xfrm>
          <a:prstGeom prst="rect">
            <a:avLst/>
          </a:prstGeom>
          <a:noFill/>
        </p:spPr>
        <p:txBody>
          <a:bodyPr wrap="square" rtlCol="0">
            <a:spAutoFit/>
          </a:bodyPr>
          <a:lstStyle/>
          <a:p>
            <a:pPr algn="ctr"/>
            <a:r>
              <a:rPr lang="pt-BR" sz="1600" b="1" dirty="0">
                <a:solidFill>
                  <a:srgbClr val="7030A0"/>
                </a:solidFill>
              </a:rPr>
              <a:t>Quando os sistemas de saúde resistem à mudança, apesar de todas as evidências</a:t>
            </a:r>
          </a:p>
          <a:p>
            <a:pPr algn="ctr"/>
            <a:endParaRPr lang="pt-BR" sz="1600" b="1" dirty="0">
              <a:solidFill>
                <a:srgbClr val="7030A0"/>
              </a:solidFill>
            </a:endParaRPr>
          </a:p>
          <a:p>
            <a:pPr algn="ctr"/>
            <a:r>
              <a:rPr lang="pt-BR" sz="1600" b="1" dirty="0"/>
              <a:t>Ações dirigidas às usuárias para que elas possa ter mais informações sobre os riscos associados aos partos eletivos (cesáreas e induções)</a:t>
            </a:r>
          </a:p>
          <a:p>
            <a:pPr algn="ctr"/>
            <a:endParaRPr lang="pt-BR" sz="1600" b="1" dirty="0">
              <a:solidFill>
                <a:srgbClr val="7030A0"/>
              </a:solidFill>
            </a:endParaRPr>
          </a:p>
          <a:p>
            <a:pPr algn="ctr"/>
            <a:r>
              <a:rPr lang="pt-BR" sz="1600" b="1" dirty="0">
                <a:solidFill>
                  <a:srgbClr val="7030A0"/>
                </a:solidFill>
              </a:rPr>
              <a:t>Alianças entre profissionais de saúde e ativistas pelos direitos das mulheres e bebês  </a:t>
            </a:r>
          </a:p>
        </p:txBody>
      </p:sp>
      <p:pic>
        <p:nvPicPr>
          <p:cNvPr id="6" name="Imagem 5">
            <a:extLst>
              <a:ext uri="{FF2B5EF4-FFF2-40B4-BE49-F238E27FC236}">
                <a16:creationId xmlns:a16="http://schemas.microsoft.com/office/drawing/2014/main" id="{667A7AAD-6B96-CC45-B1A1-EFDB2D4AB7DA}"/>
              </a:ext>
            </a:extLst>
          </p:cNvPr>
          <p:cNvPicPr>
            <a:picLocks noChangeAspect="1"/>
          </p:cNvPicPr>
          <p:nvPr/>
        </p:nvPicPr>
        <p:blipFill>
          <a:blip r:embed="rId3"/>
          <a:stretch>
            <a:fillRect/>
          </a:stretch>
        </p:blipFill>
        <p:spPr>
          <a:xfrm>
            <a:off x="932283" y="1765300"/>
            <a:ext cx="5713845" cy="2820889"/>
          </a:xfrm>
          <a:prstGeom prst="rect">
            <a:avLst/>
          </a:prstGeom>
        </p:spPr>
      </p:pic>
    </p:spTree>
    <p:extLst>
      <p:ext uri="{BB962C8B-B14F-4D97-AF65-F5344CB8AC3E}">
        <p14:creationId xmlns:p14="http://schemas.microsoft.com/office/powerpoint/2010/main" val="51620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CA95262-A494-8C4E-BEC4-2B3CB95E770B}"/>
              </a:ext>
            </a:extLst>
          </p:cNvPr>
          <p:cNvPicPr>
            <a:picLocks noChangeAspect="1"/>
          </p:cNvPicPr>
          <p:nvPr/>
        </p:nvPicPr>
        <p:blipFill>
          <a:blip r:embed="rId2"/>
          <a:stretch>
            <a:fillRect/>
          </a:stretch>
        </p:blipFill>
        <p:spPr>
          <a:xfrm>
            <a:off x="362858" y="1059737"/>
            <a:ext cx="11306628" cy="5221320"/>
          </a:xfrm>
          <a:prstGeom prst="rect">
            <a:avLst/>
          </a:prstGeom>
        </p:spPr>
      </p:pic>
      <p:sp>
        <p:nvSpPr>
          <p:cNvPr id="3" name="CaixaDeTexto 2">
            <a:extLst>
              <a:ext uri="{FF2B5EF4-FFF2-40B4-BE49-F238E27FC236}">
                <a16:creationId xmlns:a16="http://schemas.microsoft.com/office/drawing/2014/main" id="{56AC56F1-CF9F-5C4C-A54A-52A872666F46}"/>
              </a:ext>
            </a:extLst>
          </p:cNvPr>
          <p:cNvSpPr txBox="1"/>
          <p:nvPr/>
        </p:nvSpPr>
        <p:spPr>
          <a:xfrm>
            <a:off x="838200" y="261257"/>
            <a:ext cx="9217588" cy="707886"/>
          </a:xfrm>
          <a:prstGeom prst="rect">
            <a:avLst/>
          </a:prstGeom>
          <a:noFill/>
        </p:spPr>
        <p:txBody>
          <a:bodyPr wrap="none" rtlCol="0">
            <a:spAutoFit/>
          </a:bodyPr>
          <a:lstStyle/>
          <a:p>
            <a:pPr algn="ctr"/>
            <a:r>
              <a:rPr lang="pt-BR" sz="2000" b="1" dirty="0">
                <a:solidFill>
                  <a:schemeClr val="accent1">
                    <a:lumMod val="50000"/>
                  </a:schemeClr>
                </a:solidFill>
              </a:rPr>
              <a:t>A cesárea das ricas e a das pobres – diferenças em idades gestacionais</a:t>
            </a:r>
          </a:p>
          <a:p>
            <a:pPr algn="ctr"/>
            <a:r>
              <a:rPr lang="pt-BR" sz="2000" b="1" dirty="0">
                <a:solidFill>
                  <a:schemeClr val="accent1">
                    <a:lumMod val="50000"/>
                  </a:schemeClr>
                </a:solidFill>
              </a:rPr>
              <a:t>Município de São Paulo 2012-2019</a:t>
            </a:r>
          </a:p>
        </p:txBody>
      </p:sp>
      <p:pic>
        <p:nvPicPr>
          <p:cNvPr id="4" name="Imagem 3">
            <a:extLst>
              <a:ext uri="{FF2B5EF4-FFF2-40B4-BE49-F238E27FC236}">
                <a16:creationId xmlns:a16="http://schemas.microsoft.com/office/drawing/2014/main" id="{DA5AF60C-A77E-BD4F-91BD-EDE0D6CAB566}"/>
              </a:ext>
            </a:extLst>
          </p:cNvPr>
          <p:cNvPicPr>
            <a:picLocks noChangeAspect="1"/>
          </p:cNvPicPr>
          <p:nvPr/>
        </p:nvPicPr>
        <p:blipFill>
          <a:blip r:embed="rId3"/>
          <a:stretch>
            <a:fillRect/>
          </a:stretch>
        </p:blipFill>
        <p:spPr>
          <a:xfrm>
            <a:off x="5927271" y="6363741"/>
            <a:ext cx="4827814" cy="454382"/>
          </a:xfrm>
          <a:prstGeom prst="rect">
            <a:avLst/>
          </a:prstGeom>
        </p:spPr>
      </p:pic>
    </p:spTree>
    <p:extLst>
      <p:ext uri="{BB962C8B-B14F-4D97-AF65-F5344CB8AC3E}">
        <p14:creationId xmlns:p14="http://schemas.microsoft.com/office/powerpoint/2010/main" val="1429116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4112" y="575361"/>
            <a:ext cx="10674581" cy="1168629"/>
          </a:xfrm>
        </p:spPr>
        <p:txBody>
          <a:bodyPr>
            <a:normAutofit fontScale="90000"/>
          </a:bodyPr>
          <a:lstStyle/>
          <a:p>
            <a:pPr algn="ctr"/>
            <a:r>
              <a:rPr lang="pt-BR" sz="3200" b="1" dirty="0"/>
              <a:t>Parto como fenômeno </a:t>
            </a:r>
            <a:r>
              <a:rPr lang="pt-BR" sz="3200" b="1" dirty="0" err="1"/>
              <a:t>neuro-endócrino</a:t>
            </a:r>
            <a:r>
              <a:rPr lang="pt-BR" sz="3200" b="1" dirty="0"/>
              <a:t> complexo e o papel fundamental </a:t>
            </a:r>
            <a:r>
              <a:rPr lang="pt-BR" sz="3200" b="1" dirty="0">
                <a:solidFill>
                  <a:schemeClr val="accent1">
                    <a:lumMod val="60000"/>
                    <a:lumOff val="40000"/>
                  </a:schemeClr>
                </a:solidFill>
              </a:rPr>
              <a:t>do trabalho de parto </a:t>
            </a:r>
            <a:r>
              <a:rPr lang="pt-BR" sz="3200" b="1" dirty="0"/>
              <a:t>nos desfechos para mães e bebês: o parto como evento cortical</a:t>
            </a:r>
            <a:endParaRPr lang="pt-BR" sz="3200" b="1" dirty="0">
              <a:solidFill>
                <a:schemeClr val="accent1">
                  <a:lumMod val="60000"/>
                  <a:lumOff val="40000"/>
                </a:schemeClr>
              </a:solidFill>
            </a:endParaRPr>
          </a:p>
        </p:txBody>
      </p:sp>
      <p:pic>
        <p:nvPicPr>
          <p:cNvPr id="4" name="Imagem 3"/>
          <p:cNvPicPr>
            <a:picLocks noChangeAspect="1"/>
          </p:cNvPicPr>
          <p:nvPr/>
        </p:nvPicPr>
        <p:blipFill>
          <a:blip r:embed="rId2"/>
          <a:stretch>
            <a:fillRect/>
          </a:stretch>
        </p:blipFill>
        <p:spPr>
          <a:xfrm>
            <a:off x="428368" y="2522550"/>
            <a:ext cx="3896497" cy="3860220"/>
          </a:xfrm>
          <a:prstGeom prst="rect">
            <a:avLst/>
          </a:prstGeom>
        </p:spPr>
      </p:pic>
      <p:sp>
        <p:nvSpPr>
          <p:cNvPr id="6" name="CaixaDeTexto 5"/>
          <p:cNvSpPr txBox="1"/>
          <p:nvPr/>
        </p:nvSpPr>
        <p:spPr>
          <a:xfrm>
            <a:off x="4623353" y="2522549"/>
            <a:ext cx="3111297" cy="3539430"/>
          </a:xfrm>
          <a:prstGeom prst="rect">
            <a:avLst/>
          </a:prstGeom>
          <a:noFill/>
        </p:spPr>
        <p:txBody>
          <a:bodyPr wrap="square" rtlCol="0">
            <a:spAutoFit/>
          </a:bodyPr>
          <a:lstStyle/>
          <a:p>
            <a:r>
              <a:rPr lang="pt-BR" sz="1600" b="1" dirty="0">
                <a:solidFill>
                  <a:schemeClr val="accent1"/>
                </a:solidFill>
              </a:rPr>
              <a:t>Ocitocina:</a:t>
            </a:r>
            <a:r>
              <a:rPr lang="pt-BR" sz="1600" dirty="0"/>
              <a:t> promove as contrações uterina, a confiança, a sensação amorosa (</a:t>
            </a:r>
            <a:r>
              <a:rPr lang="pt-BR" sz="1600" dirty="0">
                <a:solidFill>
                  <a:schemeClr val="accent1">
                    <a:lumMod val="60000"/>
                    <a:lumOff val="40000"/>
                  </a:schemeClr>
                </a:solidFill>
              </a:rPr>
              <a:t>danos potenciais da ocitocina sintética</a:t>
            </a:r>
            <a:r>
              <a:rPr lang="pt-BR" sz="1600" dirty="0"/>
              <a:t>)</a:t>
            </a:r>
          </a:p>
          <a:p>
            <a:endParaRPr lang="pt-BR" sz="1600" dirty="0"/>
          </a:p>
          <a:p>
            <a:r>
              <a:rPr lang="pt-BR" sz="1600" b="1" dirty="0">
                <a:solidFill>
                  <a:schemeClr val="accent1"/>
                </a:solidFill>
              </a:rPr>
              <a:t>Endorfinas:</a:t>
            </a:r>
            <a:r>
              <a:rPr lang="pt-BR" sz="1600" dirty="0"/>
              <a:t> alivia a dor, sensação de euforia</a:t>
            </a:r>
          </a:p>
          <a:p>
            <a:endParaRPr lang="pt-BR" sz="1600" dirty="0"/>
          </a:p>
          <a:p>
            <a:r>
              <a:rPr lang="pt-BR" sz="1600" b="1" dirty="0">
                <a:solidFill>
                  <a:schemeClr val="accent1"/>
                </a:solidFill>
              </a:rPr>
              <a:t>Catecolaminas: </a:t>
            </a:r>
            <a:r>
              <a:rPr lang="pt-BR" sz="1600" dirty="0"/>
              <a:t>importância do </a:t>
            </a:r>
            <a:r>
              <a:rPr lang="pt-BR" sz="1600" i="1" dirty="0" err="1"/>
              <a:t>eustress</a:t>
            </a:r>
            <a:r>
              <a:rPr lang="pt-BR" sz="1600" i="1" dirty="0"/>
              <a:t> </a:t>
            </a:r>
            <a:r>
              <a:rPr lang="pt-BR" sz="1600" dirty="0"/>
              <a:t>(stress saudável), o </a:t>
            </a:r>
            <a:r>
              <a:rPr lang="pt-BR" sz="1600" b="1" dirty="0">
                <a:solidFill>
                  <a:schemeClr val="accent1">
                    <a:lumMod val="75000"/>
                  </a:schemeClr>
                </a:solidFill>
              </a:rPr>
              <a:t>amadurecimento pulmonar, a transição</a:t>
            </a:r>
          </a:p>
          <a:p>
            <a:r>
              <a:rPr lang="pt-BR" sz="1600" b="1" dirty="0">
                <a:solidFill>
                  <a:schemeClr val="accent1">
                    <a:lumMod val="75000"/>
                  </a:schemeClr>
                </a:solidFill>
              </a:rPr>
              <a:t> fetal-neonatal</a:t>
            </a:r>
          </a:p>
        </p:txBody>
      </p:sp>
      <p:pic>
        <p:nvPicPr>
          <p:cNvPr id="7" name="Imagem 6"/>
          <p:cNvPicPr>
            <a:picLocks noChangeAspect="1"/>
          </p:cNvPicPr>
          <p:nvPr/>
        </p:nvPicPr>
        <p:blipFill>
          <a:blip r:embed="rId3"/>
          <a:stretch>
            <a:fillRect/>
          </a:stretch>
        </p:blipFill>
        <p:spPr>
          <a:xfrm>
            <a:off x="8218764" y="2648125"/>
            <a:ext cx="3139929" cy="3810000"/>
          </a:xfrm>
          <a:prstGeom prst="rect">
            <a:avLst/>
          </a:prstGeom>
        </p:spPr>
      </p:pic>
      <p:sp>
        <p:nvSpPr>
          <p:cNvPr id="8" name="CaixaDeTexto 7"/>
          <p:cNvSpPr txBox="1"/>
          <p:nvPr/>
        </p:nvSpPr>
        <p:spPr>
          <a:xfrm>
            <a:off x="608981" y="6204248"/>
            <a:ext cx="7125669" cy="461665"/>
          </a:xfrm>
          <a:prstGeom prst="rect">
            <a:avLst/>
          </a:prstGeom>
          <a:noFill/>
        </p:spPr>
        <p:txBody>
          <a:bodyPr wrap="none" rtlCol="0">
            <a:spAutoFit/>
          </a:bodyPr>
          <a:lstStyle/>
          <a:p>
            <a:r>
              <a:rPr lang="pt-BR" sz="800" dirty="0">
                <a:hlinkClick r:id="rId4" tooltip="Frontiers in neuroendocrinology."/>
              </a:rPr>
              <a:t>Front </a:t>
            </a:r>
            <a:r>
              <a:rPr lang="pt-BR" sz="800" dirty="0" err="1">
                <a:hlinkClick r:id="rId4" tooltip="Frontiers in neuroendocrinology."/>
              </a:rPr>
              <a:t>Neuroendocrinol</a:t>
            </a:r>
            <a:r>
              <a:rPr lang="pt-BR" sz="800" dirty="0">
                <a:hlinkClick r:id="rId4" tooltip="Frontiers in neuroendocrinology."/>
              </a:rPr>
              <a:t>.</a:t>
            </a:r>
            <a:r>
              <a:rPr lang="pt-BR" sz="800" dirty="0"/>
              <a:t> 2014 Oct;35(4):459-72. </a:t>
            </a:r>
            <a:r>
              <a:rPr lang="pt-BR" sz="800" dirty="0" err="1"/>
              <a:t>doi</a:t>
            </a:r>
            <a:r>
              <a:rPr lang="pt-BR" sz="800" dirty="0"/>
              <a:t>: 10.1016/j.yfrne.2014.03.007. </a:t>
            </a:r>
            <a:r>
              <a:rPr lang="pt-BR" sz="800" dirty="0" err="1"/>
              <a:t>Epub</a:t>
            </a:r>
            <a:r>
              <a:rPr lang="pt-BR" sz="800" dirty="0"/>
              <a:t> 2014 </a:t>
            </a:r>
            <a:r>
              <a:rPr lang="pt-BR" sz="800" dirty="0" err="1"/>
              <a:t>Apr</a:t>
            </a:r>
            <a:r>
              <a:rPr lang="pt-BR" sz="800" dirty="0"/>
              <a:t> 3.</a:t>
            </a:r>
          </a:p>
          <a:p>
            <a:r>
              <a:rPr lang="pt-BR" sz="800" b="1" dirty="0" err="1"/>
              <a:t>Neuroendocrinology</a:t>
            </a:r>
            <a:r>
              <a:rPr lang="pt-BR" sz="800" b="1" dirty="0"/>
              <a:t> </a:t>
            </a:r>
            <a:r>
              <a:rPr lang="pt-BR" sz="800" b="1" dirty="0" err="1"/>
              <a:t>of</a:t>
            </a:r>
            <a:r>
              <a:rPr lang="pt-BR" sz="800" b="1" dirty="0"/>
              <a:t> </a:t>
            </a:r>
            <a:r>
              <a:rPr lang="pt-BR" sz="800" b="1" dirty="0" err="1"/>
              <a:t>childbirth</a:t>
            </a:r>
            <a:r>
              <a:rPr lang="pt-BR" sz="800" b="1" dirty="0"/>
              <a:t> </a:t>
            </a:r>
            <a:r>
              <a:rPr lang="pt-BR" sz="800" b="1" dirty="0" err="1"/>
              <a:t>and</a:t>
            </a:r>
            <a:r>
              <a:rPr lang="pt-BR" sz="800" b="1" dirty="0"/>
              <a:t> </a:t>
            </a:r>
            <a:r>
              <a:rPr lang="pt-BR" sz="800" b="1" dirty="0" err="1"/>
              <a:t>mother-child</a:t>
            </a:r>
            <a:r>
              <a:rPr lang="pt-BR" sz="800" b="1" dirty="0"/>
              <a:t> </a:t>
            </a:r>
            <a:r>
              <a:rPr lang="pt-BR" sz="800" b="1" dirty="0" err="1"/>
              <a:t>attachment</a:t>
            </a:r>
            <a:r>
              <a:rPr lang="pt-BR" sz="800" b="1" dirty="0"/>
              <a:t>: </a:t>
            </a:r>
            <a:r>
              <a:rPr lang="pt-BR" sz="800" b="1" dirty="0" err="1"/>
              <a:t>the</a:t>
            </a:r>
            <a:r>
              <a:rPr lang="pt-BR" sz="800" b="1" dirty="0"/>
              <a:t> </a:t>
            </a:r>
            <a:r>
              <a:rPr lang="pt-BR" sz="800" b="1" dirty="0" err="1"/>
              <a:t>basis</a:t>
            </a:r>
            <a:r>
              <a:rPr lang="pt-BR" sz="800" b="1" dirty="0"/>
              <a:t> </a:t>
            </a:r>
            <a:r>
              <a:rPr lang="pt-BR" sz="800" b="1" dirty="0" err="1"/>
              <a:t>of</a:t>
            </a:r>
            <a:r>
              <a:rPr lang="pt-BR" sz="800" b="1" dirty="0"/>
              <a:t> </a:t>
            </a:r>
            <a:r>
              <a:rPr lang="pt-BR" sz="800" b="1" dirty="0" err="1"/>
              <a:t>an</a:t>
            </a:r>
            <a:r>
              <a:rPr lang="pt-BR" sz="800" b="1" dirty="0"/>
              <a:t> </a:t>
            </a:r>
            <a:r>
              <a:rPr lang="pt-BR" sz="800" b="1" dirty="0" err="1"/>
              <a:t>etiopathogenic</a:t>
            </a:r>
            <a:r>
              <a:rPr lang="pt-BR" sz="800" b="1" dirty="0"/>
              <a:t> </a:t>
            </a:r>
            <a:r>
              <a:rPr lang="pt-BR" sz="800" b="1" dirty="0" err="1"/>
              <a:t>model</a:t>
            </a:r>
            <a:r>
              <a:rPr lang="pt-BR" sz="800" b="1" dirty="0"/>
              <a:t> </a:t>
            </a:r>
            <a:r>
              <a:rPr lang="pt-BR" sz="800" b="1" dirty="0" err="1"/>
              <a:t>of</a:t>
            </a:r>
            <a:r>
              <a:rPr lang="pt-BR" sz="800" b="1" dirty="0"/>
              <a:t> perinatal </a:t>
            </a:r>
            <a:r>
              <a:rPr lang="pt-BR" sz="800" b="1" dirty="0" err="1"/>
              <a:t>neurobiological</a:t>
            </a:r>
            <a:r>
              <a:rPr lang="pt-BR" sz="800" b="1" dirty="0"/>
              <a:t> </a:t>
            </a:r>
            <a:r>
              <a:rPr lang="pt-BR" sz="800" b="1" dirty="0" err="1"/>
              <a:t>disorders</a:t>
            </a:r>
            <a:r>
              <a:rPr lang="pt-BR" sz="800" b="1" dirty="0"/>
              <a:t>.</a:t>
            </a:r>
          </a:p>
          <a:p>
            <a:r>
              <a:rPr lang="pt-BR" sz="800" dirty="0" err="1">
                <a:hlinkClick r:id="rId5"/>
              </a:rPr>
              <a:t>Olza</a:t>
            </a:r>
            <a:r>
              <a:rPr lang="pt-BR" sz="800" dirty="0">
                <a:hlinkClick r:id="rId5"/>
              </a:rPr>
              <a:t>-Fernández I</a:t>
            </a:r>
            <a:r>
              <a:rPr lang="pt-BR" sz="800" baseline="30000" dirty="0"/>
              <a:t>1</a:t>
            </a:r>
            <a:r>
              <a:rPr lang="pt-BR" sz="800" dirty="0"/>
              <a:t>, </a:t>
            </a:r>
            <a:r>
              <a:rPr lang="pt-BR" sz="800" dirty="0" err="1">
                <a:hlinkClick r:id="rId6"/>
              </a:rPr>
              <a:t>Marín</a:t>
            </a:r>
            <a:r>
              <a:rPr lang="pt-BR" sz="800" dirty="0">
                <a:hlinkClick r:id="rId6"/>
              </a:rPr>
              <a:t> Gabriel MA</a:t>
            </a:r>
            <a:r>
              <a:rPr lang="pt-BR" sz="800" baseline="30000" dirty="0"/>
              <a:t>2</a:t>
            </a:r>
            <a:r>
              <a:rPr lang="pt-BR" sz="800" dirty="0"/>
              <a:t>, </a:t>
            </a:r>
            <a:r>
              <a:rPr lang="pt-BR" sz="800" dirty="0">
                <a:hlinkClick r:id="rId7"/>
              </a:rPr>
              <a:t>Gil-Sanchez A</a:t>
            </a:r>
            <a:r>
              <a:rPr lang="pt-BR" sz="800" baseline="30000" dirty="0"/>
              <a:t>3</a:t>
            </a:r>
            <a:r>
              <a:rPr lang="pt-BR" sz="800" dirty="0"/>
              <a:t>, </a:t>
            </a:r>
            <a:r>
              <a:rPr lang="pt-BR" sz="800" dirty="0">
                <a:hlinkClick r:id="rId8"/>
              </a:rPr>
              <a:t>Garcia-Segura LM</a:t>
            </a:r>
            <a:r>
              <a:rPr lang="pt-BR" sz="800" baseline="30000" dirty="0"/>
              <a:t>4</a:t>
            </a:r>
            <a:r>
              <a:rPr lang="pt-BR" sz="800" dirty="0"/>
              <a:t>, </a:t>
            </a:r>
            <a:r>
              <a:rPr lang="pt-BR" sz="800" dirty="0">
                <a:hlinkClick r:id="rId9"/>
              </a:rPr>
              <a:t>Arevalo MA</a:t>
            </a:r>
            <a:r>
              <a:rPr lang="pt-BR" sz="800" baseline="30000" dirty="0"/>
              <a:t>5</a:t>
            </a:r>
            <a:r>
              <a:rPr lang="pt-BR" sz="800" dirty="0"/>
              <a:t>.</a:t>
            </a:r>
          </a:p>
        </p:txBody>
      </p:sp>
    </p:spTree>
    <p:extLst>
      <p:ext uri="{BB962C8B-B14F-4D97-AF65-F5344CB8AC3E}">
        <p14:creationId xmlns:p14="http://schemas.microsoft.com/office/powerpoint/2010/main" val="4140449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3D0D4662-88BD-CD45-8C41-033950C17D22}"/>
              </a:ext>
            </a:extLst>
          </p:cNvPr>
          <p:cNvPicPr>
            <a:picLocks noChangeAspect="1"/>
          </p:cNvPicPr>
          <p:nvPr/>
        </p:nvPicPr>
        <p:blipFill>
          <a:blip r:embed="rId2"/>
          <a:stretch>
            <a:fillRect/>
          </a:stretch>
        </p:blipFill>
        <p:spPr>
          <a:xfrm>
            <a:off x="337456" y="1243517"/>
            <a:ext cx="11027229" cy="4974771"/>
          </a:xfrm>
          <a:prstGeom prst="rect">
            <a:avLst/>
          </a:prstGeom>
        </p:spPr>
      </p:pic>
      <p:sp>
        <p:nvSpPr>
          <p:cNvPr id="3" name="CaixaDeTexto 2">
            <a:extLst>
              <a:ext uri="{FF2B5EF4-FFF2-40B4-BE49-F238E27FC236}">
                <a16:creationId xmlns:a16="http://schemas.microsoft.com/office/drawing/2014/main" id="{8C18729C-C579-884E-9E90-66105B78F0FD}"/>
              </a:ext>
            </a:extLst>
          </p:cNvPr>
          <p:cNvSpPr txBox="1"/>
          <p:nvPr/>
        </p:nvSpPr>
        <p:spPr>
          <a:xfrm>
            <a:off x="0" y="304800"/>
            <a:ext cx="10717999" cy="830997"/>
          </a:xfrm>
          <a:prstGeom prst="rect">
            <a:avLst/>
          </a:prstGeom>
          <a:noFill/>
        </p:spPr>
        <p:txBody>
          <a:bodyPr wrap="none" rtlCol="0">
            <a:spAutoFit/>
          </a:bodyPr>
          <a:lstStyle/>
          <a:p>
            <a:pPr marL="342900" indent="-342900" algn="ctr">
              <a:buFont typeface="Arial" panose="020B0604020202020204" pitchFamily="34" charset="0"/>
              <a:buChar char="•"/>
            </a:pPr>
            <a:r>
              <a:rPr lang="pt-BR" sz="2400" b="1" dirty="0">
                <a:solidFill>
                  <a:schemeClr val="accent1">
                    <a:lumMod val="50000"/>
                  </a:schemeClr>
                </a:solidFill>
              </a:rPr>
              <a:t>O risco de morrer é significantemente maior no termo precoce</a:t>
            </a:r>
          </a:p>
          <a:p>
            <a:pPr marL="342900" indent="-342900" algn="ctr">
              <a:buFont typeface="Arial" panose="020B0604020202020204" pitchFamily="34" charset="0"/>
              <a:buChar char="•"/>
            </a:pPr>
            <a:r>
              <a:rPr lang="pt-BR" sz="2400" b="1" dirty="0">
                <a:solidFill>
                  <a:schemeClr val="accent1">
                    <a:lumMod val="50000"/>
                  </a:schemeClr>
                </a:solidFill>
              </a:rPr>
              <a:t>O termo tardio pode aumentar, diminuir ou não afetar a mortalidade</a:t>
            </a:r>
          </a:p>
        </p:txBody>
      </p:sp>
      <p:pic>
        <p:nvPicPr>
          <p:cNvPr id="4" name="Imagem 3">
            <a:extLst>
              <a:ext uri="{FF2B5EF4-FFF2-40B4-BE49-F238E27FC236}">
                <a16:creationId xmlns:a16="http://schemas.microsoft.com/office/drawing/2014/main" id="{43D2AD36-E500-F548-A0A6-9BBD5DC78352}"/>
              </a:ext>
            </a:extLst>
          </p:cNvPr>
          <p:cNvPicPr>
            <a:picLocks noChangeAspect="1"/>
          </p:cNvPicPr>
          <p:nvPr/>
        </p:nvPicPr>
        <p:blipFill>
          <a:blip r:embed="rId3"/>
          <a:stretch>
            <a:fillRect/>
          </a:stretch>
        </p:blipFill>
        <p:spPr>
          <a:xfrm>
            <a:off x="5851071" y="6326008"/>
            <a:ext cx="4827814" cy="454382"/>
          </a:xfrm>
          <a:prstGeom prst="rect">
            <a:avLst/>
          </a:prstGeom>
        </p:spPr>
      </p:pic>
    </p:spTree>
    <p:extLst>
      <p:ext uri="{BB962C8B-B14F-4D97-AF65-F5344CB8AC3E}">
        <p14:creationId xmlns:p14="http://schemas.microsoft.com/office/powerpoint/2010/main" val="3682567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ço Reservado para Conteúdo 6" descr="Tela de celular com texto preto sobre fundo branco&#10;&#10;Descrição gerada automaticamente">
            <a:extLst>
              <a:ext uri="{FF2B5EF4-FFF2-40B4-BE49-F238E27FC236}">
                <a16:creationId xmlns:a16="http://schemas.microsoft.com/office/drawing/2014/main" id="{9F2D8450-604F-E548-9823-6843D89487B0}"/>
              </a:ext>
            </a:extLst>
          </p:cNvPr>
          <p:cNvPicPr>
            <a:picLocks noChangeAspect="1"/>
          </p:cNvPicPr>
          <p:nvPr/>
        </p:nvPicPr>
        <p:blipFill>
          <a:blip r:embed="rId2"/>
          <a:stretch>
            <a:fillRect/>
          </a:stretch>
        </p:blipFill>
        <p:spPr>
          <a:xfrm>
            <a:off x="478971" y="587829"/>
            <a:ext cx="11049297" cy="5626704"/>
          </a:xfrm>
          <a:prstGeom prst="rect">
            <a:avLst/>
          </a:prstGeom>
        </p:spPr>
      </p:pic>
    </p:spTree>
    <p:extLst>
      <p:ext uri="{BB962C8B-B14F-4D97-AF65-F5344CB8AC3E}">
        <p14:creationId xmlns:p14="http://schemas.microsoft.com/office/powerpoint/2010/main" val="330478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16692" y="749643"/>
            <a:ext cx="10008973" cy="856735"/>
          </a:xfrm>
        </p:spPr>
        <p:txBody>
          <a:bodyPr/>
          <a:lstStyle/>
          <a:p>
            <a:pPr>
              <a:defRPr/>
            </a:pPr>
            <a:r>
              <a:rPr lang="pt-BR" dirty="0"/>
              <a:t>Inversão da disparidade esperada </a:t>
            </a:r>
            <a:r>
              <a:rPr lang="pt-BR" b="1" dirty="0"/>
              <a:t>Cesarianas e prematuridade, Brasil</a:t>
            </a:r>
          </a:p>
        </p:txBody>
      </p:sp>
      <p:pic>
        <p:nvPicPr>
          <p:cNvPr id="819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745" y="1849267"/>
            <a:ext cx="8251825" cy="4097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4" name="Rectangle 3"/>
          <p:cNvSpPr>
            <a:spLocks noChangeArrowheads="1"/>
          </p:cNvSpPr>
          <p:nvPr/>
        </p:nvSpPr>
        <p:spPr bwMode="auto">
          <a:xfrm>
            <a:off x="1474574" y="5946604"/>
            <a:ext cx="845399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i="1" dirty="0"/>
              <a:t>Cesar </a:t>
            </a:r>
            <a:r>
              <a:rPr lang="en-US" altLang="en-US" i="1" dirty="0" err="1"/>
              <a:t>Victora</a:t>
            </a:r>
            <a:r>
              <a:rPr lang="en-US" altLang="en-US" i="1" dirty="0"/>
              <a:t> - </a:t>
            </a:r>
            <a:r>
              <a:rPr lang="en-US" altLang="en-US" i="1" dirty="0" err="1"/>
              <a:t>Epidemiologia</a:t>
            </a:r>
            <a:r>
              <a:rPr lang="en-US" altLang="en-US" i="1" dirty="0"/>
              <a:t> UFPEL</a:t>
            </a:r>
          </a:p>
        </p:txBody>
      </p:sp>
    </p:spTree>
    <p:extLst>
      <p:ext uri="{BB962C8B-B14F-4D97-AF65-F5344CB8AC3E}">
        <p14:creationId xmlns:p14="http://schemas.microsoft.com/office/powerpoint/2010/main" val="1862286090"/>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881449"/>
            <a:ext cx="10832757" cy="1062793"/>
          </a:xfrm>
        </p:spPr>
        <p:txBody>
          <a:bodyPr/>
          <a:lstStyle/>
          <a:p>
            <a:pPr algn="ctr"/>
            <a:r>
              <a:rPr lang="pt-BR" b="1" dirty="0">
                <a:solidFill>
                  <a:schemeClr val="accent1">
                    <a:lumMod val="60000"/>
                    <a:lumOff val="40000"/>
                  </a:schemeClr>
                </a:solidFill>
              </a:rPr>
              <a:t>Gravidez / Bebê a termo = </a:t>
            </a:r>
            <a:br>
              <a:rPr lang="pt-BR" b="1" dirty="0">
                <a:solidFill>
                  <a:schemeClr val="accent1">
                    <a:lumMod val="60000"/>
                    <a:lumOff val="40000"/>
                  </a:schemeClr>
                </a:solidFill>
              </a:rPr>
            </a:br>
            <a:r>
              <a:rPr lang="pt-BR" b="1" dirty="0">
                <a:solidFill>
                  <a:schemeClr val="accent1">
                    <a:lumMod val="60000"/>
                    <a:lumOff val="40000"/>
                  </a:schemeClr>
                </a:solidFill>
              </a:rPr>
              <a:t>39 semanas completas ou mais</a:t>
            </a:r>
          </a:p>
        </p:txBody>
      </p:sp>
      <p:sp>
        <p:nvSpPr>
          <p:cNvPr id="3" name="Espaço Reservado para Conteúdo 2"/>
          <p:cNvSpPr>
            <a:spLocks noGrp="1"/>
          </p:cNvSpPr>
          <p:nvPr>
            <p:ph idx="1"/>
          </p:nvPr>
        </p:nvSpPr>
        <p:spPr>
          <a:xfrm>
            <a:off x="820492" y="2603500"/>
            <a:ext cx="10410971" cy="3805538"/>
          </a:xfrm>
        </p:spPr>
        <p:txBody>
          <a:bodyPr>
            <a:normAutofit/>
          </a:bodyPr>
          <a:lstStyle/>
          <a:p>
            <a:r>
              <a:rPr lang="pt-BR" sz="2800" b="1" dirty="0">
                <a:solidFill>
                  <a:schemeClr val="accent1">
                    <a:lumMod val="60000"/>
                    <a:lumOff val="40000"/>
                  </a:schemeClr>
                </a:solidFill>
              </a:rPr>
              <a:t>Reconhecimento de que os bebês nascidos com </a:t>
            </a:r>
            <a:r>
              <a:rPr lang="pt-BR" sz="2800" b="1" dirty="0">
                <a:solidFill>
                  <a:schemeClr val="tx1"/>
                </a:solidFill>
              </a:rPr>
              <a:t>menos de 39 semanas completas (termo pleno) </a:t>
            </a:r>
            <a:r>
              <a:rPr lang="pt-BR" sz="2800" b="1" dirty="0">
                <a:solidFill>
                  <a:schemeClr val="accent1">
                    <a:lumMod val="60000"/>
                    <a:lumOff val="40000"/>
                  </a:schemeClr>
                </a:solidFill>
              </a:rPr>
              <a:t>têm piores desfechos que de 37 0/7 a 38 6/7 (termo precoce)</a:t>
            </a:r>
          </a:p>
          <a:p>
            <a:r>
              <a:rPr lang="pt-BR" sz="2800" b="1" dirty="0">
                <a:solidFill>
                  <a:schemeClr val="accent1">
                    <a:lumMod val="60000"/>
                    <a:lumOff val="40000"/>
                  </a:schemeClr>
                </a:solidFill>
              </a:rPr>
              <a:t>Reconhecimento do </a:t>
            </a:r>
            <a:r>
              <a:rPr lang="pt-BR" sz="2800" b="1" dirty="0">
                <a:solidFill>
                  <a:schemeClr val="tx1"/>
                </a:solidFill>
              </a:rPr>
              <a:t>aumento da prematuridade associada às intervenções</a:t>
            </a:r>
          </a:p>
          <a:p>
            <a:r>
              <a:rPr lang="pt-BR" sz="2800" b="1" dirty="0">
                <a:solidFill>
                  <a:schemeClr val="accent1">
                    <a:lumMod val="60000"/>
                    <a:lumOff val="40000"/>
                  </a:schemeClr>
                </a:solidFill>
              </a:rPr>
              <a:t>Regulação dos partos eletivos </a:t>
            </a:r>
            <a:r>
              <a:rPr lang="pt-BR" sz="2800" b="1" dirty="0">
                <a:solidFill>
                  <a:schemeClr val="tx1"/>
                </a:solidFill>
              </a:rPr>
              <a:t>(cesáreas e induções) antes de 39 semanas completas (ex. Justificativa clínica clara, segunda opinião, etc.)</a:t>
            </a:r>
          </a:p>
        </p:txBody>
      </p:sp>
    </p:spTree>
    <p:extLst>
      <p:ext uri="{BB962C8B-B14F-4D97-AF65-F5344CB8AC3E}">
        <p14:creationId xmlns:p14="http://schemas.microsoft.com/office/powerpoint/2010/main" val="3563308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rcha alerta para os direitos da mulher no parto humanizado - Teresina -  Portal O Dia">
            <a:extLst>
              <a:ext uri="{FF2B5EF4-FFF2-40B4-BE49-F238E27FC236}">
                <a16:creationId xmlns:a16="http://schemas.microsoft.com/office/drawing/2014/main" id="{33AD257D-335F-EC45-BC82-089B5A823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922" y="1317171"/>
            <a:ext cx="10253756" cy="5181599"/>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E0870585-7271-D74E-80D9-6FF9EC7C3D6F}"/>
              </a:ext>
            </a:extLst>
          </p:cNvPr>
          <p:cNvSpPr txBox="1"/>
          <p:nvPr/>
        </p:nvSpPr>
        <p:spPr>
          <a:xfrm>
            <a:off x="1404257" y="283029"/>
            <a:ext cx="8167621" cy="954107"/>
          </a:xfrm>
          <a:prstGeom prst="rect">
            <a:avLst/>
          </a:prstGeom>
          <a:noFill/>
        </p:spPr>
        <p:txBody>
          <a:bodyPr wrap="none" rtlCol="0">
            <a:spAutoFit/>
          </a:bodyPr>
          <a:lstStyle/>
          <a:p>
            <a:pPr algn="ctr"/>
            <a:r>
              <a:rPr lang="pt-BR" sz="2800" b="1" dirty="0">
                <a:solidFill>
                  <a:schemeClr val="accent1">
                    <a:lumMod val="75000"/>
                  </a:schemeClr>
                </a:solidFill>
              </a:rPr>
              <a:t>Movimentos pela mudança e seus resultados,</a:t>
            </a:r>
          </a:p>
          <a:p>
            <a:pPr algn="ctr"/>
            <a:r>
              <a:rPr lang="pt-BR" sz="2800" b="1" dirty="0">
                <a:solidFill>
                  <a:schemeClr val="accent1">
                    <a:lumMod val="75000"/>
                  </a:schemeClr>
                </a:solidFill>
              </a:rPr>
              <a:t>no setor público e privado</a:t>
            </a:r>
          </a:p>
        </p:txBody>
      </p:sp>
    </p:spTree>
    <p:extLst>
      <p:ext uri="{BB962C8B-B14F-4D97-AF65-F5344CB8AC3E}">
        <p14:creationId xmlns:p14="http://schemas.microsoft.com/office/powerpoint/2010/main" val="32700331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graf1">
            <a:extLst>
              <a:ext uri="{FF2B5EF4-FFF2-40B4-BE49-F238E27FC236}">
                <a16:creationId xmlns:a16="http://schemas.microsoft.com/office/drawing/2014/main" id="{7BCB931A-DC87-DE49-BE12-18FEA89FA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33600"/>
            <a:ext cx="5910943" cy="420095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esarianas têm leve recuo no Brasil, mostram dados do ministério | Bem  Estar | G1">
            <a:extLst>
              <a:ext uri="{FF2B5EF4-FFF2-40B4-BE49-F238E27FC236}">
                <a16:creationId xmlns:a16="http://schemas.microsoft.com/office/drawing/2014/main" id="{E4013EBE-21A4-674D-AADD-23B9092109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8258" y="2394858"/>
            <a:ext cx="5072742" cy="4080122"/>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7FBFA728-7972-F84C-9504-D6A6AE25F126}"/>
              </a:ext>
            </a:extLst>
          </p:cNvPr>
          <p:cNvSpPr txBox="1"/>
          <p:nvPr/>
        </p:nvSpPr>
        <p:spPr>
          <a:xfrm>
            <a:off x="359229" y="523443"/>
            <a:ext cx="10058400" cy="1200329"/>
          </a:xfrm>
          <a:prstGeom prst="rect">
            <a:avLst/>
          </a:prstGeom>
          <a:noFill/>
        </p:spPr>
        <p:txBody>
          <a:bodyPr wrap="square" rtlCol="0">
            <a:spAutoFit/>
          </a:bodyPr>
          <a:lstStyle/>
          <a:p>
            <a:r>
              <a:rPr lang="pt-BR" sz="2400" dirty="0"/>
              <a:t>Desde 2000, a taxa subia 1,5 a 2,0% ao ano</a:t>
            </a:r>
          </a:p>
          <a:p>
            <a:r>
              <a:rPr lang="pt-BR" sz="2400" dirty="0"/>
              <a:t>Resultados da Ação civil Pública da Rede Parto do Princípio (2006)</a:t>
            </a:r>
          </a:p>
          <a:p>
            <a:r>
              <a:rPr lang="pt-BR" sz="2400" dirty="0"/>
              <a:t>Julgada em 2014 – Novas regras ANS - para o setor privado</a:t>
            </a:r>
          </a:p>
        </p:txBody>
      </p:sp>
    </p:spTree>
    <p:extLst>
      <p:ext uri="{BB962C8B-B14F-4D97-AF65-F5344CB8AC3E}">
        <p14:creationId xmlns:p14="http://schemas.microsoft.com/office/powerpoint/2010/main" val="22988454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fografico aumento partos">
            <a:extLst>
              <a:ext uri="{FF2B5EF4-FFF2-40B4-BE49-F238E27FC236}">
                <a16:creationId xmlns:a16="http://schemas.microsoft.com/office/drawing/2014/main" id="{1D027614-7F4A-F741-AEF8-8FCBE0F8FA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744" y="903514"/>
            <a:ext cx="10330542" cy="5725886"/>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BAD39BE4-C8A3-9649-B607-1DD7B23EE0EB}"/>
              </a:ext>
            </a:extLst>
          </p:cNvPr>
          <p:cNvSpPr txBox="1"/>
          <p:nvPr/>
        </p:nvSpPr>
        <p:spPr>
          <a:xfrm>
            <a:off x="1967430" y="228600"/>
            <a:ext cx="7024680" cy="523220"/>
          </a:xfrm>
          <a:prstGeom prst="rect">
            <a:avLst/>
          </a:prstGeom>
          <a:noFill/>
        </p:spPr>
        <p:txBody>
          <a:bodyPr wrap="none" rtlCol="0">
            <a:spAutoFit/>
          </a:bodyPr>
          <a:lstStyle/>
          <a:p>
            <a:pPr algn="ctr"/>
            <a:r>
              <a:rPr lang="pt-BR" sz="2800" b="1" dirty="0">
                <a:solidFill>
                  <a:schemeClr val="accent1">
                    <a:lumMod val="75000"/>
                  </a:schemeClr>
                </a:solidFill>
              </a:rPr>
              <a:t>Projeto Parto Adequado – Setor Privado</a:t>
            </a:r>
          </a:p>
        </p:txBody>
      </p:sp>
    </p:spTree>
    <p:extLst>
      <p:ext uri="{BB962C8B-B14F-4D97-AF65-F5344CB8AC3E}">
        <p14:creationId xmlns:p14="http://schemas.microsoft.com/office/powerpoint/2010/main" val="33598079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3596" y="662677"/>
            <a:ext cx="10329018" cy="706964"/>
          </a:xfrm>
        </p:spPr>
        <p:txBody>
          <a:bodyPr/>
          <a:lstStyle/>
          <a:p>
            <a:r>
              <a:rPr lang="en-US" sz="3200" dirty="0" err="1"/>
              <a:t>Iniciativa</a:t>
            </a:r>
            <a:r>
              <a:rPr lang="en-US" sz="3200" dirty="0"/>
              <a:t> hospital amigo da </a:t>
            </a:r>
            <a:r>
              <a:rPr lang="en-US" sz="3200" dirty="0" err="1"/>
              <a:t>mãe</a:t>
            </a:r>
            <a:r>
              <a:rPr lang="en-US" sz="3200" dirty="0"/>
              <a:t> e do </a:t>
            </a:r>
            <a:r>
              <a:rPr lang="en-US" sz="3200" dirty="0" err="1"/>
              <a:t>bebê</a:t>
            </a:r>
            <a:r>
              <a:rPr lang="en-US" sz="3200" dirty="0"/>
              <a:t> (2015)</a:t>
            </a:r>
          </a:p>
        </p:txBody>
      </p:sp>
      <p:pic>
        <p:nvPicPr>
          <p:cNvPr id="5" name="Picture 4"/>
          <p:cNvPicPr>
            <a:picLocks noChangeAspect="1"/>
          </p:cNvPicPr>
          <p:nvPr/>
        </p:nvPicPr>
        <p:blipFill>
          <a:blip r:embed="rId2"/>
          <a:stretch>
            <a:fillRect/>
          </a:stretch>
        </p:blipFill>
        <p:spPr>
          <a:xfrm>
            <a:off x="764632" y="1425375"/>
            <a:ext cx="10549337" cy="5144309"/>
          </a:xfrm>
          <a:prstGeom prst="rect">
            <a:avLst/>
          </a:prstGeom>
        </p:spPr>
      </p:pic>
    </p:spTree>
    <p:extLst>
      <p:ext uri="{BB962C8B-B14F-4D97-AF65-F5344CB8AC3E}">
        <p14:creationId xmlns:p14="http://schemas.microsoft.com/office/powerpoint/2010/main" val="31526200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A5EBBEC-6126-FA44-A79A-F66F1C11E225}"/>
              </a:ext>
            </a:extLst>
          </p:cNvPr>
          <p:cNvPicPr>
            <a:picLocks noChangeAspect="1"/>
          </p:cNvPicPr>
          <p:nvPr/>
        </p:nvPicPr>
        <p:blipFill>
          <a:blip r:embed="rId2"/>
          <a:stretch>
            <a:fillRect/>
          </a:stretch>
        </p:blipFill>
        <p:spPr>
          <a:xfrm>
            <a:off x="352219" y="315686"/>
            <a:ext cx="11487561" cy="6357257"/>
          </a:xfrm>
          <a:prstGeom prst="rect">
            <a:avLst/>
          </a:prstGeom>
        </p:spPr>
      </p:pic>
    </p:spTree>
    <p:extLst>
      <p:ext uri="{BB962C8B-B14F-4D97-AF65-F5344CB8AC3E}">
        <p14:creationId xmlns:p14="http://schemas.microsoft.com/office/powerpoint/2010/main" val="7788851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CE8D3613-E058-6648-8752-9E7391DB3903}"/>
              </a:ext>
            </a:extLst>
          </p:cNvPr>
          <p:cNvPicPr>
            <a:picLocks noChangeAspect="1"/>
          </p:cNvPicPr>
          <p:nvPr/>
        </p:nvPicPr>
        <p:blipFill>
          <a:blip r:embed="rId2"/>
          <a:stretch>
            <a:fillRect/>
          </a:stretch>
        </p:blipFill>
        <p:spPr>
          <a:xfrm>
            <a:off x="1023256" y="1367160"/>
            <a:ext cx="10341429" cy="5375001"/>
          </a:xfrm>
          <a:prstGeom prst="rect">
            <a:avLst/>
          </a:prstGeom>
        </p:spPr>
      </p:pic>
      <p:sp>
        <p:nvSpPr>
          <p:cNvPr id="3" name="CaixaDeTexto 2">
            <a:extLst>
              <a:ext uri="{FF2B5EF4-FFF2-40B4-BE49-F238E27FC236}">
                <a16:creationId xmlns:a16="http://schemas.microsoft.com/office/drawing/2014/main" id="{541BB49C-8259-1F46-BD9F-2AE7997361BF}"/>
              </a:ext>
            </a:extLst>
          </p:cNvPr>
          <p:cNvSpPr txBox="1"/>
          <p:nvPr/>
        </p:nvSpPr>
        <p:spPr>
          <a:xfrm>
            <a:off x="359227" y="115839"/>
            <a:ext cx="10693953" cy="938719"/>
          </a:xfrm>
          <a:prstGeom prst="rect">
            <a:avLst/>
          </a:prstGeom>
          <a:noFill/>
        </p:spPr>
        <p:txBody>
          <a:bodyPr wrap="none" rtlCol="0">
            <a:spAutoFit/>
          </a:bodyPr>
          <a:lstStyle/>
          <a:p>
            <a:pPr algn="ctr">
              <a:lnSpc>
                <a:spcPct val="150000"/>
              </a:lnSpc>
            </a:pPr>
            <a:r>
              <a:rPr lang="pt-BR" sz="2200" b="1" dirty="0"/>
              <a:t>O parto não precisa ser uma experiência negativa, física e emocionalmente</a:t>
            </a:r>
          </a:p>
          <a:p>
            <a:pPr algn="ctr"/>
            <a:r>
              <a:rPr lang="pt-BR" sz="2200" b="1" dirty="0"/>
              <a:t>Como podemos melhorar a experiência das mulheres e famílias? </a:t>
            </a:r>
          </a:p>
        </p:txBody>
      </p:sp>
    </p:spTree>
    <p:extLst>
      <p:ext uri="{BB962C8B-B14F-4D97-AF65-F5344CB8AC3E}">
        <p14:creationId xmlns:p14="http://schemas.microsoft.com/office/powerpoint/2010/main" val="499723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4257" y="660628"/>
            <a:ext cx="10933386" cy="1224318"/>
          </a:xfrm>
        </p:spPr>
        <p:txBody>
          <a:bodyPr>
            <a:normAutofit fontScale="90000"/>
          </a:bodyPr>
          <a:lstStyle/>
          <a:p>
            <a:pPr algn="ctr"/>
            <a:r>
              <a:rPr lang="pt-BR" sz="3200" b="1" dirty="0">
                <a:solidFill>
                  <a:schemeClr val="accent1">
                    <a:lumMod val="60000"/>
                    <a:lumOff val="40000"/>
                  </a:schemeClr>
                </a:solidFill>
              </a:rPr>
              <a:t>Parto como fenômeno </a:t>
            </a:r>
            <a:r>
              <a:rPr lang="pt-BR" sz="3200" b="1" dirty="0" err="1">
                <a:solidFill>
                  <a:schemeClr val="accent1">
                    <a:lumMod val="60000"/>
                    <a:lumOff val="40000"/>
                  </a:schemeClr>
                </a:solidFill>
              </a:rPr>
              <a:t>neuro-endócrino</a:t>
            </a:r>
            <a:r>
              <a:rPr lang="pt-BR" sz="3200" b="1" dirty="0">
                <a:solidFill>
                  <a:schemeClr val="accent1">
                    <a:lumMod val="60000"/>
                    <a:lumOff val="40000"/>
                  </a:schemeClr>
                </a:solidFill>
              </a:rPr>
              <a:t> complexo ativação </a:t>
            </a:r>
            <a:r>
              <a:rPr lang="pt-BR" sz="3200" b="1" dirty="0" err="1">
                <a:solidFill>
                  <a:schemeClr val="accent1">
                    <a:lumMod val="60000"/>
                    <a:lumOff val="40000"/>
                  </a:schemeClr>
                </a:solidFill>
              </a:rPr>
              <a:t>epigenética</a:t>
            </a:r>
            <a:r>
              <a:rPr lang="pt-BR" sz="3200" b="1" dirty="0">
                <a:solidFill>
                  <a:schemeClr val="accent1">
                    <a:lumMod val="60000"/>
                    <a:lumOff val="40000"/>
                  </a:schemeClr>
                </a:solidFill>
              </a:rPr>
              <a:t> de funções do bebê</a:t>
            </a:r>
            <a:br>
              <a:rPr lang="pt-BR" sz="3200" b="1" dirty="0">
                <a:solidFill>
                  <a:schemeClr val="accent1">
                    <a:lumMod val="60000"/>
                    <a:lumOff val="40000"/>
                  </a:schemeClr>
                </a:solidFill>
              </a:rPr>
            </a:br>
            <a:r>
              <a:rPr lang="pt-BR" sz="2200" b="1" dirty="0">
                <a:solidFill>
                  <a:schemeClr val="bg1"/>
                </a:solidFill>
              </a:rPr>
              <a:t>Quais as chances de um bebê no Brasil passar por um trabalho de parto adequado?</a:t>
            </a:r>
          </a:p>
        </p:txBody>
      </p:sp>
      <p:pic>
        <p:nvPicPr>
          <p:cNvPr id="5" name="Imagem 4"/>
          <p:cNvPicPr>
            <a:picLocks noChangeAspect="1"/>
          </p:cNvPicPr>
          <p:nvPr/>
        </p:nvPicPr>
        <p:blipFill>
          <a:blip r:embed="rId2"/>
          <a:stretch>
            <a:fillRect/>
          </a:stretch>
        </p:blipFill>
        <p:spPr>
          <a:xfrm>
            <a:off x="134341" y="2359539"/>
            <a:ext cx="3766467" cy="3691828"/>
          </a:xfrm>
          <a:prstGeom prst="rect">
            <a:avLst/>
          </a:prstGeom>
        </p:spPr>
      </p:pic>
      <p:sp>
        <p:nvSpPr>
          <p:cNvPr id="7" name="CaixaDeTexto 6"/>
          <p:cNvSpPr txBox="1"/>
          <p:nvPr/>
        </p:nvSpPr>
        <p:spPr>
          <a:xfrm>
            <a:off x="4108280" y="2306594"/>
            <a:ext cx="3997753" cy="3693319"/>
          </a:xfrm>
          <a:prstGeom prst="rect">
            <a:avLst/>
          </a:prstGeom>
          <a:noFill/>
        </p:spPr>
        <p:txBody>
          <a:bodyPr wrap="square" rtlCol="0">
            <a:spAutoFit/>
          </a:bodyPr>
          <a:lstStyle/>
          <a:p>
            <a:r>
              <a:rPr lang="pt-BR" b="1" dirty="0"/>
              <a:t>Bebês alertas no pós-parto imediato (hora dourada), ativação cortical</a:t>
            </a:r>
          </a:p>
          <a:p>
            <a:endParaRPr lang="pt-BR" b="1" dirty="0"/>
          </a:p>
          <a:p>
            <a:r>
              <a:rPr lang="pt-BR" b="1" dirty="0">
                <a:solidFill>
                  <a:schemeClr val="accent1"/>
                </a:solidFill>
              </a:rPr>
              <a:t>Estabelecimento da amamentação e impacto sobre a mortalidade materna e infantil</a:t>
            </a:r>
          </a:p>
          <a:p>
            <a:endParaRPr lang="pt-BR" b="1" dirty="0"/>
          </a:p>
          <a:p>
            <a:r>
              <a:rPr lang="pt-BR" b="1" dirty="0"/>
              <a:t>Impacto na formatação emocional, reação ao stress, adaptação metabólica, desenvolvimento social e cognitivo da experiência do parto</a:t>
            </a:r>
          </a:p>
        </p:txBody>
      </p:sp>
      <p:pic>
        <p:nvPicPr>
          <p:cNvPr id="3" name="Imagem 2"/>
          <p:cNvPicPr>
            <a:picLocks noChangeAspect="1"/>
          </p:cNvPicPr>
          <p:nvPr/>
        </p:nvPicPr>
        <p:blipFill>
          <a:blip r:embed="rId3"/>
          <a:stretch>
            <a:fillRect/>
          </a:stretch>
        </p:blipFill>
        <p:spPr>
          <a:xfrm>
            <a:off x="8358095" y="2245425"/>
            <a:ext cx="3575222" cy="4391966"/>
          </a:xfrm>
          <a:prstGeom prst="rect">
            <a:avLst/>
          </a:prstGeom>
        </p:spPr>
      </p:pic>
      <p:sp>
        <p:nvSpPr>
          <p:cNvPr id="6" name="CaixaDeTexto 7"/>
          <p:cNvSpPr txBox="1"/>
          <p:nvPr/>
        </p:nvSpPr>
        <p:spPr>
          <a:xfrm>
            <a:off x="311037" y="6204248"/>
            <a:ext cx="7646325" cy="461665"/>
          </a:xfrm>
          <a:prstGeom prst="rect">
            <a:avLst/>
          </a:prstGeom>
          <a:noFill/>
        </p:spPr>
        <p:txBody>
          <a:bodyPr wrap="square" rtlCol="0">
            <a:spAutoFit/>
          </a:bodyPr>
          <a:lstStyle/>
          <a:p>
            <a:r>
              <a:rPr lang="pt-BR" sz="800" dirty="0">
                <a:hlinkClick r:id="rId4" tooltip="Frontiers in neuroendocrinology."/>
              </a:rPr>
              <a:t>Front </a:t>
            </a:r>
            <a:r>
              <a:rPr lang="pt-BR" sz="800" dirty="0" err="1">
                <a:hlinkClick r:id="rId4" tooltip="Frontiers in neuroendocrinology."/>
              </a:rPr>
              <a:t>Neuroendocrinol</a:t>
            </a:r>
            <a:r>
              <a:rPr lang="pt-BR" sz="800" dirty="0">
                <a:hlinkClick r:id="rId4" tooltip="Frontiers in neuroendocrinology."/>
              </a:rPr>
              <a:t>.</a:t>
            </a:r>
            <a:r>
              <a:rPr lang="pt-BR" sz="800" dirty="0"/>
              <a:t> 2014 Oct;35(4):459-72. </a:t>
            </a:r>
            <a:r>
              <a:rPr lang="pt-BR" sz="800" dirty="0" err="1"/>
              <a:t>doi</a:t>
            </a:r>
            <a:r>
              <a:rPr lang="pt-BR" sz="800" dirty="0"/>
              <a:t>: 10.1016/j.yfrne.2014.03.007. </a:t>
            </a:r>
            <a:r>
              <a:rPr lang="pt-BR" sz="800" dirty="0" err="1"/>
              <a:t>Epub</a:t>
            </a:r>
            <a:r>
              <a:rPr lang="pt-BR" sz="800" dirty="0"/>
              <a:t> 2014 </a:t>
            </a:r>
            <a:r>
              <a:rPr lang="pt-BR" sz="800" dirty="0" err="1"/>
              <a:t>Apr</a:t>
            </a:r>
            <a:r>
              <a:rPr lang="pt-BR" sz="800" dirty="0"/>
              <a:t> 3.</a:t>
            </a:r>
          </a:p>
          <a:p>
            <a:r>
              <a:rPr lang="pt-BR" sz="800" b="1" dirty="0" err="1"/>
              <a:t>Neuroendocrinology</a:t>
            </a:r>
            <a:r>
              <a:rPr lang="pt-BR" sz="800" b="1" dirty="0"/>
              <a:t> </a:t>
            </a:r>
            <a:r>
              <a:rPr lang="pt-BR" sz="800" b="1" dirty="0" err="1"/>
              <a:t>of</a:t>
            </a:r>
            <a:r>
              <a:rPr lang="pt-BR" sz="800" b="1" dirty="0"/>
              <a:t> </a:t>
            </a:r>
            <a:r>
              <a:rPr lang="pt-BR" sz="800" b="1" dirty="0" err="1"/>
              <a:t>childbirth</a:t>
            </a:r>
            <a:r>
              <a:rPr lang="pt-BR" sz="800" b="1" dirty="0"/>
              <a:t> </a:t>
            </a:r>
            <a:r>
              <a:rPr lang="pt-BR" sz="800" b="1" dirty="0" err="1"/>
              <a:t>and</a:t>
            </a:r>
            <a:r>
              <a:rPr lang="pt-BR" sz="800" b="1" dirty="0"/>
              <a:t> </a:t>
            </a:r>
            <a:r>
              <a:rPr lang="pt-BR" sz="800" b="1" dirty="0" err="1"/>
              <a:t>mother-child</a:t>
            </a:r>
            <a:r>
              <a:rPr lang="pt-BR" sz="800" b="1" dirty="0"/>
              <a:t> </a:t>
            </a:r>
            <a:r>
              <a:rPr lang="pt-BR" sz="800" b="1" dirty="0" err="1"/>
              <a:t>attachment</a:t>
            </a:r>
            <a:r>
              <a:rPr lang="pt-BR" sz="800" b="1" dirty="0"/>
              <a:t>: </a:t>
            </a:r>
            <a:r>
              <a:rPr lang="pt-BR" sz="800" b="1" dirty="0" err="1"/>
              <a:t>the</a:t>
            </a:r>
            <a:r>
              <a:rPr lang="pt-BR" sz="800" b="1" dirty="0"/>
              <a:t> </a:t>
            </a:r>
            <a:r>
              <a:rPr lang="pt-BR" sz="800" b="1" dirty="0" err="1"/>
              <a:t>basis</a:t>
            </a:r>
            <a:r>
              <a:rPr lang="pt-BR" sz="800" b="1" dirty="0"/>
              <a:t> </a:t>
            </a:r>
            <a:r>
              <a:rPr lang="pt-BR" sz="800" b="1" dirty="0" err="1"/>
              <a:t>of</a:t>
            </a:r>
            <a:r>
              <a:rPr lang="pt-BR" sz="800" b="1" dirty="0"/>
              <a:t> </a:t>
            </a:r>
            <a:r>
              <a:rPr lang="pt-BR" sz="800" b="1" dirty="0" err="1"/>
              <a:t>an</a:t>
            </a:r>
            <a:r>
              <a:rPr lang="pt-BR" sz="800" b="1" dirty="0"/>
              <a:t> </a:t>
            </a:r>
            <a:r>
              <a:rPr lang="pt-BR" sz="800" b="1" dirty="0" err="1"/>
              <a:t>etiopathogenic</a:t>
            </a:r>
            <a:r>
              <a:rPr lang="pt-BR" sz="800" b="1" dirty="0"/>
              <a:t> </a:t>
            </a:r>
            <a:r>
              <a:rPr lang="pt-BR" sz="800" b="1" dirty="0" err="1"/>
              <a:t>model</a:t>
            </a:r>
            <a:r>
              <a:rPr lang="pt-BR" sz="800" b="1" dirty="0"/>
              <a:t> </a:t>
            </a:r>
            <a:r>
              <a:rPr lang="pt-BR" sz="800" b="1" dirty="0" err="1"/>
              <a:t>of</a:t>
            </a:r>
            <a:r>
              <a:rPr lang="pt-BR" sz="800" b="1" dirty="0"/>
              <a:t> perinatal </a:t>
            </a:r>
            <a:r>
              <a:rPr lang="pt-BR" sz="800" b="1" dirty="0" err="1"/>
              <a:t>neurobiological</a:t>
            </a:r>
            <a:r>
              <a:rPr lang="pt-BR" sz="800" b="1" dirty="0"/>
              <a:t> </a:t>
            </a:r>
            <a:r>
              <a:rPr lang="pt-BR" sz="800" b="1" dirty="0" err="1"/>
              <a:t>disorders</a:t>
            </a:r>
            <a:r>
              <a:rPr lang="pt-BR" sz="800" b="1" dirty="0"/>
              <a:t>.</a:t>
            </a:r>
          </a:p>
          <a:p>
            <a:r>
              <a:rPr lang="pt-BR" sz="800" dirty="0" err="1">
                <a:hlinkClick r:id="rId5"/>
              </a:rPr>
              <a:t>Olza</a:t>
            </a:r>
            <a:r>
              <a:rPr lang="pt-BR" sz="800" dirty="0">
                <a:hlinkClick r:id="rId5"/>
              </a:rPr>
              <a:t>-Fernández I</a:t>
            </a:r>
            <a:r>
              <a:rPr lang="pt-BR" sz="800" baseline="30000" dirty="0"/>
              <a:t>1</a:t>
            </a:r>
            <a:r>
              <a:rPr lang="pt-BR" sz="800" dirty="0"/>
              <a:t>, </a:t>
            </a:r>
            <a:r>
              <a:rPr lang="pt-BR" sz="800" dirty="0" err="1">
                <a:hlinkClick r:id="rId6"/>
              </a:rPr>
              <a:t>Marín</a:t>
            </a:r>
            <a:r>
              <a:rPr lang="pt-BR" sz="800" dirty="0">
                <a:hlinkClick r:id="rId6"/>
              </a:rPr>
              <a:t> Gabriel MA</a:t>
            </a:r>
            <a:r>
              <a:rPr lang="pt-BR" sz="800" baseline="30000" dirty="0"/>
              <a:t>2</a:t>
            </a:r>
            <a:r>
              <a:rPr lang="pt-BR" sz="800" dirty="0"/>
              <a:t>, </a:t>
            </a:r>
            <a:r>
              <a:rPr lang="pt-BR" sz="800" dirty="0">
                <a:hlinkClick r:id="rId7"/>
              </a:rPr>
              <a:t>Gil-Sanchez A</a:t>
            </a:r>
            <a:r>
              <a:rPr lang="pt-BR" sz="800" baseline="30000" dirty="0"/>
              <a:t>3</a:t>
            </a:r>
            <a:r>
              <a:rPr lang="pt-BR" sz="800" dirty="0"/>
              <a:t>, </a:t>
            </a:r>
            <a:r>
              <a:rPr lang="pt-BR" sz="800" dirty="0">
                <a:hlinkClick r:id="rId8"/>
              </a:rPr>
              <a:t>Garcia-Segura LM</a:t>
            </a:r>
            <a:r>
              <a:rPr lang="pt-BR" sz="800" baseline="30000" dirty="0"/>
              <a:t>4</a:t>
            </a:r>
            <a:r>
              <a:rPr lang="pt-BR" sz="800" dirty="0"/>
              <a:t>, </a:t>
            </a:r>
            <a:r>
              <a:rPr lang="pt-BR" sz="800" dirty="0">
                <a:hlinkClick r:id="rId9"/>
              </a:rPr>
              <a:t>Arevalo MA</a:t>
            </a:r>
            <a:r>
              <a:rPr lang="pt-BR" sz="800" baseline="30000" dirty="0"/>
              <a:t>5</a:t>
            </a:r>
            <a:r>
              <a:rPr lang="pt-BR" sz="800" dirty="0"/>
              <a:t>.</a:t>
            </a:r>
          </a:p>
        </p:txBody>
      </p:sp>
    </p:spTree>
    <p:extLst>
      <p:ext uri="{BB962C8B-B14F-4D97-AF65-F5344CB8AC3E}">
        <p14:creationId xmlns:p14="http://schemas.microsoft.com/office/powerpoint/2010/main" val="18390759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542557" y="520117"/>
            <a:ext cx="9725568" cy="908521"/>
          </a:xfrm>
        </p:spPr>
        <p:txBody>
          <a:bodyPr/>
          <a:lstStyle/>
          <a:p>
            <a:r>
              <a:rPr lang="pt-BR" sz="3200" dirty="0"/>
              <a:t>O parto espontâneo como padrão-ouro para mulheres saudáveis é possível no Brasil? </a:t>
            </a:r>
          </a:p>
        </p:txBody>
      </p:sp>
      <p:pic>
        <p:nvPicPr>
          <p:cNvPr id="5" name="Imagem 4"/>
          <p:cNvPicPr>
            <a:picLocks noChangeAspect="1"/>
          </p:cNvPicPr>
          <p:nvPr/>
        </p:nvPicPr>
        <p:blipFill>
          <a:blip r:embed="rId2"/>
          <a:stretch>
            <a:fillRect/>
          </a:stretch>
        </p:blipFill>
        <p:spPr>
          <a:xfrm>
            <a:off x="5038588" y="1502533"/>
            <a:ext cx="3520269" cy="4760868"/>
          </a:xfrm>
          <a:prstGeom prst="rect">
            <a:avLst/>
          </a:prstGeom>
        </p:spPr>
      </p:pic>
      <p:pic>
        <p:nvPicPr>
          <p:cNvPr id="6" name="Imagem 5"/>
          <p:cNvPicPr>
            <a:picLocks noChangeAspect="1"/>
          </p:cNvPicPr>
          <p:nvPr/>
        </p:nvPicPr>
        <p:blipFill>
          <a:blip r:embed="rId3"/>
          <a:stretch>
            <a:fillRect/>
          </a:stretch>
        </p:blipFill>
        <p:spPr>
          <a:xfrm>
            <a:off x="8810800" y="1301982"/>
            <a:ext cx="2914650" cy="4987665"/>
          </a:xfrm>
          <a:prstGeom prst="rect">
            <a:avLst/>
          </a:prstGeom>
        </p:spPr>
      </p:pic>
      <p:sp>
        <p:nvSpPr>
          <p:cNvPr id="8" name="Retângulo 7"/>
          <p:cNvSpPr/>
          <p:nvPr/>
        </p:nvSpPr>
        <p:spPr>
          <a:xfrm>
            <a:off x="5782962" y="6642556"/>
            <a:ext cx="8130746" cy="215444"/>
          </a:xfrm>
          <a:prstGeom prst="rect">
            <a:avLst/>
          </a:prstGeom>
        </p:spPr>
        <p:txBody>
          <a:bodyPr wrap="square">
            <a:spAutoFit/>
          </a:bodyPr>
          <a:lstStyle/>
          <a:p>
            <a:r>
              <a:rPr lang="en-US" sz="800" dirty="0"/>
              <a:t>Read more: http://www.dailymail.co.uk/news/article-3065678/Call-midwives-calm-duo-delivered-Princess.html#ixzz3npEs899T </a:t>
            </a:r>
          </a:p>
        </p:txBody>
      </p:sp>
      <p:sp>
        <p:nvSpPr>
          <p:cNvPr id="10" name="CaixaDeTexto 9"/>
          <p:cNvSpPr txBox="1"/>
          <p:nvPr/>
        </p:nvSpPr>
        <p:spPr>
          <a:xfrm>
            <a:off x="4754824" y="6389786"/>
            <a:ext cx="7007142" cy="261610"/>
          </a:xfrm>
          <a:prstGeom prst="rect">
            <a:avLst/>
          </a:prstGeom>
          <a:noFill/>
        </p:spPr>
        <p:txBody>
          <a:bodyPr wrap="square" rtlCol="0">
            <a:spAutoFit/>
          </a:bodyPr>
          <a:lstStyle/>
          <a:p>
            <a:r>
              <a:rPr lang="pt-BR" sz="1100" dirty="0"/>
              <a:t>Kate </a:t>
            </a:r>
            <a:r>
              <a:rPr lang="pt-BR" sz="1100" dirty="0" err="1"/>
              <a:t>Middleton</a:t>
            </a:r>
            <a:r>
              <a:rPr lang="pt-BR" sz="1100" dirty="0"/>
              <a:t> e as parteiras que assistiram seu parto, </a:t>
            </a:r>
            <a:r>
              <a:rPr lang="pt-BR" sz="1100" dirty="0" err="1"/>
              <a:t>Arona</a:t>
            </a:r>
            <a:r>
              <a:rPr lang="pt-BR" sz="1100" dirty="0"/>
              <a:t> Ahmed </a:t>
            </a:r>
            <a:r>
              <a:rPr lang="pt-BR" sz="1100" dirty="0" err="1"/>
              <a:t>eJacqui</a:t>
            </a:r>
            <a:r>
              <a:rPr lang="pt-BR" sz="1100" dirty="0"/>
              <a:t> </a:t>
            </a:r>
            <a:r>
              <a:rPr lang="pt-BR" sz="1100" dirty="0" err="1"/>
              <a:t>Dunkley-Bent</a:t>
            </a:r>
            <a:r>
              <a:rPr lang="pt-BR" sz="1100" dirty="0"/>
              <a:t> </a:t>
            </a:r>
          </a:p>
        </p:txBody>
      </p:sp>
      <p:sp>
        <p:nvSpPr>
          <p:cNvPr id="11" name="CaixaDeTexto 10"/>
          <p:cNvSpPr txBox="1"/>
          <p:nvPr/>
        </p:nvSpPr>
        <p:spPr>
          <a:xfrm>
            <a:off x="191527" y="2241351"/>
            <a:ext cx="4823110" cy="4401205"/>
          </a:xfrm>
          <a:prstGeom prst="rect">
            <a:avLst/>
          </a:prstGeom>
          <a:noFill/>
        </p:spPr>
        <p:txBody>
          <a:bodyPr wrap="square" rtlCol="0">
            <a:spAutoFit/>
          </a:bodyPr>
          <a:lstStyle/>
          <a:p>
            <a:r>
              <a:rPr lang="pt-BR" sz="2000" b="1" dirty="0">
                <a:solidFill>
                  <a:srgbClr val="7030A0"/>
                </a:solidFill>
              </a:rPr>
              <a:t>Sim, claro! </a:t>
            </a:r>
            <a:r>
              <a:rPr lang="pt-BR" sz="2000" b="1" dirty="0">
                <a:solidFill>
                  <a:schemeClr val="accent1">
                    <a:lumMod val="75000"/>
                  </a:schemeClr>
                </a:solidFill>
              </a:rPr>
              <a:t>Pode ser o melhor investimento para a primeiríssima infância</a:t>
            </a:r>
          </a:p>
          <a:p>
            <a:endParaRPr lang="pt-BR" sz="2000" b="1" dirty="0">
              <a:solidFill>
                <a:srgbClr val="7030A0"/>
              </a:solidFill>
            </a:endParaRPr>
          </a:p>
          <a:p>
            <a:r>
              <a:rPr lang="pt-BR" sz="2000" b="1" dirty="0">
                <a:solidFill>
                  <a:srgbClr val="7030A0"/>
                </a:solidFill>
              </a:rPr>
              <a:t>E precisa de muito apoio!</a:t>
            </a:r>
          </a:p>
          <a:p>
            <a:endParaRPr lang="pt-BR" sz="2000" b="1" dirty="0">
              <a:solidFill>
                <a:srgbClr val="7030A0"/>
              </a:solidFill>
            </a:endParaRPr>
          </a:p>
          <a:p>
            <a:r>
              <a:rPr lang="pt-BR" sz="2000" b="1" dirty="0">
                <a:solidFill>
                  <a:schemeClr val="accent1">
                    <a:lumMod val="75000"/>
                  </a:schemeClr>
                </a:solidFill>
              </a:rPr>
              <a:t>Experiências bem sucedidas no SUS, setor suplementar e no 3º.  Setor – MUITAS – Exemplos:</a:t>
            </a:r>
          </a:p>
          <a:p>
            <a:endParaRPr lang="pt-BR" sz="2000" b="1" dirty="0">
              <a:solidFill>
                <a:srgbClr val="7030A0"/>
              </a:solidFill>
            </a:endParaRPr>
          </a:p>
          <a:p>
            <a:r>
              <a:rPr lang="pt-BR" sz="2000" b="1" dirty="0">
                <a:solidFill>
                  <a:srgbClr val="7030A0"/>
                </a:solidFill>
              </a:rPr>
              <a:t>Hospital Sofia Feldman (SUS)</a:t>
            </a:r>
          </a:p>
          <a:p>
            <a:endParaRPr lang="pt-BR" sz="2000" b="1" dirty="0">
              <a:solidFill>
                <a:srgbClr val="7030A0"/>
              </a:solidFill>
            </a:endParaRPr>
          </a:p>
          <a:p>
            <a:r>
              <a:rPr lang="pt-BR" sz="2000" b="1" dirty="0">
                <a:solidFill>
                  <a:schemeClr val="accent1">
                    <a:lumMod val="75000"/>
                  </a:schemeClr>
                </a:solidFill>
              </a:rPr>
              <a:t>UNIMED Parto Adequado</a:t>
            </a:r>
          </a:p>
          <a:p>
            <a:endParaRPr lang="pt-BR" sz="2000" dirty="0">
              <a:solidFill>
                <a:srgbClr val="7030A0"/>
              </a:solidFill>
            </a:endParaRPr>
          </a:p>
        </p:txBody>
      </p:sp>
    </p:spTree>
    <p:extLst>
      <p:ext uri="{BB962C8B-B14F-4D97-AF65-F5344CB8AC3E}">
        <p14:creationId xmlns:p14="http://schemas.microsoft.com/office/powerpoint/2010/main" val="2856555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63193" y="487635"/>
            <a:ext cx="9331814" cy="1613013"/>
          </a:xfrm>
        </p:spPr>
        <p:txBody>
          <a:bodyPr/>
          <a:lstStyle/>
          <a:p>
            <a:r>
              <a:rPr lang="pt-BR" sz="2800" b="1" dirty="0"/>
              <a:t>Parto: o que é qualidade da assistência, o “padrão ouro” (melhores resultados) da assistência hoje em dia, para mulheres saudáveis (90%)?</a:t>
            </a:r>
          </a:p>
        </p:txBody>
      </p:sp>
      <p:sp>
        <p:nvSpPr>
          <p:cNvPr id="3" name="Espaço Reservado para Conteúdo 2"/>
          <p:cNvSpPr>
            <a:spLocks noGrp="1"/>
          </p:cNvSpPr>
          <p:nvPr>
            <p:ph idx="1"/>
          </p:nvPr>
        </p:nvSpPr>
        <p:spPr>
          <a:xfrm>
            <a:off x="362876" y="2387504"/>
            <a:ext cx="11547247" cy="4156265"/>
          </a:xfrm>
        </p:spPr>
        <p:txBody>
          <a:bodyPr>
            <a:noAutofit/>
          </a:bodyPr>
          <a:lstStyle/>
          <a:p>
            <a:pPr marL="0" indent="0">
              <a:buNone/>
            </a:pPr>
            <a:r>
              <a:rPr lang="pt-BR" sz="2300" dirty="0"/>
              <a:t>(1) Parto a termo  (39 semanas completas ou mais)</a:t>
            </a:r>
          </a:p>
          <a:p>
            <a:pPr marL="0" indent="0">
              <a:buNone/>
            </a:pPr>
            <a:r>
              <a:rPr lang="pt-BR" sz="2300" dirty="0">
                <a:solidFill>
                  <a:srgbClr val="660066"/>
                </a:solidFill>
              </a:rPr>
              <a:t>(2) Parto de início espontâneo (sinaliza maturidade, não-induzido)</a:t>
            </a:r>
          </a:p>
          <a:p>
            <a:pPr marL="0" indent="0">
              <a:buNone/>
            </a:pPr>
            <a:r>
              <a:rPr lang="pt-BR" sz="2300" dirty="0"/>
              <a:t>(3) Se desenrola preferencialmente sem o uso de drogas</a:t>
            </a:r>
          </a:p>
          <a:p>
            <a:pPr marL="0" indent="0">
              <a:buNone/>
            </a:pPr>
            <a:r>
              <a:rPr lang="pt-BR" sz="2300" dirty="0">
                <a:solidFill>
                  <a:srgbClr val="660066"/>
                </a:solidFill>
              </a:rPr>
              <a:t>(4) Mãe sem feridas cirúrgicas pós-parto (cesáreas, lacerações ou </a:t>
            </a:r>
            <a:r>
              <a:rPr lang="pt-BR" sz="2300" dirty="0" err="1">
                <a:solidFill>
                  <a:srgbClr val="660066"/>
                </a:solidFill>
              </a:rPr>
              <a:t>episiotomia</a:t>
            </a:r>
            <a:r>
              <a:rPr lang="pt-BR" sz="2300" dirty="0">
                <a:solidFill>
                  <a:srgbClr val="660066"/>
                </a:solidFill>
              </a:rPr>
              <a:t>)</a:t>
            </a:r>
          </a:p>
          <a:p>
            <a:pPr marL="0" indent="0">
              <a:buNone/>
            </a:pPr>
            <a:r>
              <a:rPr lang="pt-BR" sz="2300" dirty="0"/>
              <a:t>(5) Prioridade ao conforto físico e emocional da mãe e família</a:t>
            </a:r>
          </a:p>
          <a:p>
            <a:pPr marL="0" indent="0">
              <a:buNone/>
            </a:pPr>
            <a:r>
              <a:rPr lang="pt-BR" sz="2300" dirty="0">
                <a:solidFill>
                  <a:srgbClr val="660066"/>
                </a:solidFill>
              </a:rPr>
              <a:t>(6) Tecnologia usada: mínimo compatível com  a segurança e conforto, pode ser nenhuma senão a observação qualificada</a:t>
            </a:r>
          </a:p>
          <a:p>
            <a:pPr marL="0" indent="0">
              <a:buNone/>
            </a:pPr>
            <a:r>
              <a:rPr lang="pt-BR" sz="2300" dirty="0"/>
              <a:t>(7) Pode ser com parteiras, com os médicos e tecnologia complexa disponíveis caso necessários</a:t>
            </a:r>
          </a:p>
        </p:txBody>
      </p:sp>
    </p:spTree>
    <p:extLst>
      <p:ext uri="{BB962C8B-B14F-4D97-AF65-F5344CB8AC3E}">
        <p14:creationId xmlns:p14="http://schemas.microsoft.com/office/powerpoint/2010/main" val="5704354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9834" y="973668"/>
            <a:ext cx="11434526" cy="706964"/>
          </a:xfrm>
        </p:spPr>
        <p:txBody>
          <a:bodyPr/>
          <a:lstStyle/>
          <a:p>
            <a:r>
              <a:rPr lang="pt-BR" dirty="0"/>
              <a:t>https://www.youtube.com/watch?v=qiof5vYkPws</a:t>
            </a:r>
          </a:p>
        </p:txBody>
      </p:sp>
      <p:pic>
        <p:nvPicPr>
          <p:cNvPr id="4" name="Imagem 3"/>
          <p:cNvPicPr>
            <a:picLocks noChangeAspect="1"/>
          </p:cNvPicPr>
          <p:nvPr/>
        </p:nvPicPr>
        <p:blipFill>
          <a:blip r:embed="rId2"/>
          <a:stretch>
            <a:fillRect/>
          </a:stretch>
        </p:blipFill>
        <p:spPr>
          <a:xfrm>
            <a:off x="1891754" y="2005877"/>
            <a:ext cx="7876936" cy="4612208"/>
          </a:xfrm>
          <a:prstGeom prst="rect">
            <a:avLst/>
          </a:prstGeom>
        </p:spPr>
      </p:pic>
    </p:spTree>
    <p:extLst>
      <p:ext uri="{BB962C8B-B14F-4D97-AF65-F5344CB8AC3E}">
        <p14:creationId xmlns:p14="http://schemas.microsoft.com/office/powerpoint/2010/main" val="1154561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960973" y="2603500"/>
            <a:ext cx="4471156" cy="706964"/>
          </a:xfrm>
        </p:spPr>
        <p:txBody>
          <a:bodyPr>
            <a:normAutofit fontScale="90000"/>
          </a:bodyPr>
          <a:lstStyle/>
          <a:p>
            <a:r>
              <a:rPr lang="pt-BR" dirty="0"/>
              <a:t>Implicações para a assistência</a:t>
            </a:r>
          </a:p>
        </p:txBody>
      </p:sp>
      <p:pic>
        <p:nvPicPr>
          <p:cNvPr id="7" name="Imagem 6"/>
          <p:cNvPicPr>
            <a:picLocks noChangeAspect="1"/>
          </p:cNvPicPr>
          <p:nvPr/>
        </p:nvPicPr>
        <p:blipFill>
          <a:blip r:embed="rId2"/>
          <a:stretch>
            <a:fillRect/>
          </a:stretch>
        </p:blipFill>
        <p:spPr>
          <a:xfrm>
            <a:off x="7872155" y="1449664"/>
            <a:ext cx="3955391" cy="5144926"/>
          </a:xfrm>
          <a:prstGeom prst="rect">
            <a:avLst/>
          </a:prstGeom>
        </p:spPr>
      </p:pic>
      <p:sp>
        <p:nvSpPr>
          <p:cNvPr id="8" name="CaixaDeTexto 7"/>
          <p:cNvSpPr txBox="1"/>
          <p:nvPr/>
        </p:nvSpPr>
        <p:spPr>
          <a:xfrm>
            <a:off x="461319" y="6370011"/>
            <a:ext cx="7037504" cy="369332"/>
          </a:xfrm>
          <a:prstGeom prst="rect">
            <a:avLst/>
          </a:prstGeom>
          <a:noFill/>
        </p:spPr>
        <p:txBody>
          <a:bodyPr wrap="none" rtlCol="0">
            <a:spAutoFit/>
          </a:bodyPr>
          <a:lstStyle/>
          <a:p>
            <a:r>
              <a:rPr lang="pt-BR" dirty="0"/>
              <a:t>http://transform.childbirthconnection.org/reports/physiology/</a:t>
            </a:r>
          </a:p>
        </p:txBody>
      </p:sp>
      <p:sp>
        <p:nvSpPr>
          <p:cNvPr id="9" name="CaixaDeTexto 8"/>
          <p:cNvSpPr txBox="1"/>
          <p:nvPr/>
        </p:nvSpPr>
        <p:spPr>
          <a:xfrm>
            <a:off x="520042" y="416474"/>
            <a:ext cx="10387913" cy="923330"/>
          </a:xfrm>
          <a:prstGeom prst="rect">
            <a:avLst/>
          </a:prstGeom>
          <a:noFill/>
        </p:spPr>
        <p:txBody>
          <a:bodyPr wrap="square" rtlCol="0">
            <a:spAutoFit/>
          </a:bodyPr>
          <a:lstStyle/>
          <a:p>
            <a:r>
              <a:rPr lang="pt-BR" b="1" dirty="0">
                <a:solidFill>
                  <a:schemeClr val="accent1">
                    <a:lumMod val="60000"/>
                    <a:lumOff val="40000"/>
                  </a:schemeClr>
                </a:solidFill>
              </a:rPr>
              <a:t>A assistência, rotinas e a ambiência não tem sido voltadas para facilitar a fisiologia (tranquilidade, conforto, segurança, privacidade, das mulheres </a:t>
            </a:r>
            <a:r>
              <a:rPr lang="pt-BR" b="1" dirty="0" err="1">
                <a:solidFill>
                  <a:schemeClr val="accent1">
                    <a:lumMod val="60000"/>
                    <a:lumOff val="40000"/>
                  </a:schemeClr>
                </a:solidFill>
              </a:rPr>
              <a:t>etc</a:t>
            </a:r>
            <a:r>
              <a:rPr lang="pt-BR" b="1" dirty="0">
                <a:solidFill>
                  <a:schemeClr val="accent1">
                    <a:lumMod val="60000"/>
                    <a:lumOff val="40000"/>
                  </a:schemeClr>
                </a:solidFill>
              </a:rPr>
              <a:t>). </a:t>
            </a:r>
          </a:p>
          <a:p>
            <a:r>
              <a:rPr lang="pt-BR" b="1" dirty="0">
                <a:solidFill>
                  <a:schemeClr val="accent1">
                    <a:lumMod val="60000"/>
                    <a:lumOff val="40000"/>
                  </a:schemeClr>
                </a:solidFill>
              </a:rPr>
              <a:t>Foco nas necessidades de mães e bebês (equilibrar com a conveniência profissional)</a:t>
            </a:r>
          </a:p>
        </p:txBody>
      </p:sp>
      <p:pic>
        <p:nvPicPr>
          <p:cNvPr id="3" name="Imagem 2"/>
          <p:cNvPicPr>
            <a:picLocks noChangeAspect="1"/>
          </p:cNvPicPr>
          <p:nvPr/>
        </p:nvPicPr>
        <p:blipFill>
          <a:blip r:embed="rId3"/>
          <a:stretch>
            <a:fillRect/>
          </a:stretch>
        </p:blipFill>
        <p:spPr>
          <a:xfrm>
            <a:off x="216171" y="1993965"/>
            <a:ext cx="3974040" cy="4143117"/>
          </a:xfrm>
          <a:prstGeom prst="rect">
            <a:avLst/>
          </a:prstGeom>
        </p:spPr>
      </p:pic>
      <p:pic>
        <p:nvPicPr>
          <p:cNvPr id="4" name="Imagem 3"/>
          <p:cNvPicPr>
            <a:picLocks noChangeAspect="1"/>
          </p:cNvPicPr>
          <p:nvPr/>
        </p:nvPicPr>
        <p:blipFill>
          <a:blip r:embed="rId4"/>
          <a:stretch>
            <a:fillRect/>
          </a:stretch>
        </p:blipFill>
        <p:spPr>
          <a:xfrm>
            <a:off x="4171562" y="1761036"/>
            <a:ext cx="3700593" cy="4608975"/>
          </a:xfrm>
          <a:prstGeom prst="rect">
            <a:avLst/>
          </a:prstGeom>
        </p:spPr>
      </p:pic>
    </p:spTree>
    <p:extLst>
      <p:ext uri="{BB962C8B-B14F-4D97-AF65-F5344CB8AC3E}">
        <p14:creationId xmlns:p14="http://schemas.microsoft.com/office/powerpoint/2010/main" val="420808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77154" y="474135"/>
            <a:ext cx="10164979" cy="1363098"/>
          </a:xfrm>
        </p:spPr>
        <p:txBody>
          <a:bodyPr/>
          <a:lstStyle/>
          <a:p>
            <a:r>
              <a:rPr lang="pt-BR" sz="3200" dirty="0">
                <a:hlinkClick r:id="rId2"/>
              </a:rPr>
              <a:t>Parto normal – fases </a:t>
            </a:r>
            <a:br>
              <a:rPr lang="pt-BR" sz="3200" dirty="0">
                <a:hlinkClick r:id="rId2"/>
              </a:rPr>
            </a:br>
            <a:r>
              <a:rPr lang="pt-BR" sz="2000" dirty="0">
                <a:hlinkClick r:id="rId3"/>
              </a:rPr>
              <a:t>https://brasil.babycenter.com/a-gravidez-pordentro-o-parto-normal</a:t>
            </a:r>
            <a:r>
              <a:rPr lang="pt-BR" sz="2000" dirty="0"/>
              <a:t>  </a:t>
            </a:r>
            <a:r>
              <a:rPr lang="pt-BR" sz="3200" dirty="0"/>
              <a:t>(2´20´´)</a:t>
            </a:r>
          </a:p>
        </p:txBody>
      </p:sp>
      <p:pic>
        <p:nvPicPr>
          <p:cNvPr id="6" name="Espaço Reservado para Conteúdo 5"/>
          <p:cNvPicPr>
            <a:picLocks noGrp="1" noChangeAspect="1"/>
          </p:cNvPicPr>
          <p:nvPr>
            <p:ph idx="1"/>
          </p:nvPr>
        </p:nvPicPr>
        <p:blipFill>
          <a:blip r:embed="rId4"/>
          <a:stretch>
            <a:fillRect/>
          </a:stretch>
        </p:blipFill>
        <p:spPr>
          <a:xfrm>
            <a:off x="2518522" y="2603500"/>
            <a:ext cx="6035768" cy="3416300"/>
          </a:xfrm>
          <a:prstGeom prst="rect">
            <a:avLst/>
          </a:prstGeom>
        </p:spPr>
      </p:pic>
    </p:spTree>
    <p:extLst>
      <p:ext uri="{BB962C8B-B14F-4D97-AF65-F5344CB8AC3E}">
        <p14:creationId xmlns:p14="http://schemas.microsoft.com/office/powerpoint/2010/main" val="3217055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1933" y="973667"/>
            <a:ext cx="10752667" cy="965199"/>
          </a:xfrm>
        </p:spPr>
        <p:txBody>
          <a:bodyPr/>
          <a:lstStyle/>
          <a:p>
            <a:r>
              <a:rPr lang="pt-BR" b="1" dirty="0"/>
              <a:t>Fases do trabalho de parto</a:t>
            </a:r>
            <a:br>
              <a:rPr lang="pt-BR" b="1" dirty="0"/>
            </a:br>
            <a:r>
              <a:rPr lang="pt-BR" sz="2800" dirty="0">
                <a:solidFill>
                  <a:schemeClr val="bg1"/>
                </a:solidFill>
                <a:hlinkClick r:id="rId2"/>
              </a:rPr>
              <a:t>https://www.youtube.com/watch?v=KP5KyMhKHKg</a:t>
            </a:r>
            <a:r>
              <a:rPr lang="pt-BR" sz="2800" dirty="0">
                <a:solidFill>
                  <a:schemeClr val="bg1"/>
                </a:solidFill>
              </a:rPr>
              <a:t> </a:t>
            </a:r>
            <a:r>
              <a:rPr lang="pt-BR" sz="2800" dirty="0"/>
              <a:t>(5´27´´)</a:t>
            </a:r>
          </a:p>
        </p:txBody>
      </p:sp>
      <p:sp>
        <p:nvSpPr>
          <p:cNvPr id="3" name="Espaço Reservado para Conteúdo 2"/>
          <p:cNvSpPr>
            <a:spLocks noGrp="1"/>
          </p:cNvSpPr>
          <p:nvPr>
            <p:ph idx="1"/>
          </p:nvPr>
        </p:nvSpPr>
        <p:spPr>
          <a:xfrm>
            <a:off x="1019488" y="2700867"/>
            <a:ext cx="3645646" cy="3666067"/>
          </a:xfrm>
        </p:spPr>
        <p:txBody>
          <a:bodyPr>
            <a:normAutofit lnSpcReduction="10000"/>
          </a:bodyPr>
          <a:lstStyle/>
          <a:p>
            <a:r>
              <a:rPr lang="pt-BR" sz="2400" b="1" dirty="0" err="1">
                <a:solidFill>
                  <a:schemeClr val="accent2">
                    <a:lumMod val="50000"/>
                  </a:schemeClr>
                </a:solidFill>
              </a:rPr>
              <a:t>Pródromos</a:t>
            </a:r>
            <a:endParaRPr lang="pt-BR" sz="2400" b="1" dirty="0">
              <a:solidFill>
                <a:schemeClr val="accent2">
                  <a:lumMod val="50000"/>
                </a:schemeClr>
              </a:solidFill>
            </a:endParaRPr>
          </a:p>
          <a:p>
            <a:r>
              <a:rPr lang="pt-BR" sz="2400" b="1" dirty="0">
                <a:solidFill>
                  <a:schemeClr val="accent2">
                    <a:lumMod val="50000"/>
                  </a:schemeClr>
                </a:solidFill>
              </a:rPr>
              <a:t>Fase latente</a:t>
            </a:r>
          </a:p>
          <a:p>
            <a:r>
              <a:rPr lang="pt-BR" sz="2400" b="1" dirty="0">
                <a:solidFill>
                  <a:schemeClr val="accent2">
                    <a:lumMod val="50000"/>
                  </a:schemeClr>
                </a:solidFill>
              </a:rPr>
              <a:t>Fase ativa (&gt;=6cm)</a:t>
            </a:r>
          </a:p>
          <a:p>
            <a:r>
              <a:rPr lang="pt-BR" sz="2400" b="1" dirty="0">
                <a:solidFill>
                  <a:schemeClr val="accent2">
                    <a:lumMod val="50000"/>
                  </a:schemeClr>
                </a:solidFill>
              </a:rPr>
              <a:t>Transição</a:t>
            </a:r>
          </a:p>
          <a:p>
            <a:r>
              <a:rPr lang="pt-BR" sz="2400" b="1" dirty="0">
                <a:solidFill>
                  <a:schemeClr val="accent2">
                    <a:lumMod val="50000"/>
                  </a:schemeClr>
                </a:solidFill>
              </a:rPr>
              <a:t>(Pausa)</a:t>
            </a:r>
          </a:p>
          <a:p>
            <a:r>
              <a:rPr lang="pt-BR" sz="2400" b="1" dirty="0"/>
              <a:t>Expulsão/ejeção</a:t>
            </a:r>
          </a:p>
          <a:p>
            <a:r>
              <a:rPr lang="pt-BR" sz="2400" b="1" dirty="0"/>
              <a:t>Dequitação/ Hora dourada</a:t>
            </a:r>
          </a:p>
        </p:txBody>
      </p:sp>
      <p:sp>
        <p:nvSpPr>
          <p:cNvPr id="4" name="Chave direita 3"/>
          <p:cNvSpPr/>
          <p:nvPr/>
        </p:nvSpPr>
        <p:spPr>
          <a:xfrm>
            <a:off x="4665134" y="2700867"/>
            <a:ext cx="824314" cy="2172213"/>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b="1" dirty="0"/>
          </a:p>
        </p:txBody>
      </p:sp>
      <p:sp>
        <p:nvSpPr>
          <p:cNvPr id="5" name="CaixaDeTexto 4"/>
          <p:cNvSpPr txBox="1"/>
          <p:nvPr/>
        </p:nvSpPr>
        <p:spPr>
          <a:xfrm>
            <a:off x="5621867" y="3310467"/>
            <a:ext cx="1564852" cy="830997"/>
          </a:xfrm>
          <a:prstGeom prst="rect">
            <a:avLst/>
          </a:prstGeom>
          <a:noFill/>
        </p:spPr>
        <p:txBody>
          <a:bodyPr wrap="none" rtlCol="0">
            <a:spAutoFit/>
          </a:bodyPr>
          <a:lstStyle/>
          <a:p>
            <a:r>
              <a:rPr lang="pt-BR" sz="2400" b="1" dirty="0">
                <a:solidFill>
                  <a:schemeClr val="accent2">
                    <a:lumMod val="50000"/>
                  </a:schemeClr>
                </a:solidFill>
              </a:rPr>
              <a:t>Trabalho </a:t>
            </a:r>
          </a:p>
          <a:p>
            <a:r>
              <a:rPr lang="pt-BR" sz="2400" b="1" dirty="0">
                <a:solidFill>
                  <a:schemeClr val="accent2">
                    <a:lumMod val="50000"/>
                  </a:schemeClr>
                </a:solidFill>
              </a:rPr>
              <a:t>de parto</a:t>
            </a:r>
          </a:p>
        </p:txBody>
      </p:sp>
      <p:sp>
        <p:nvSpPr>
          <p:cNvPr id="6" name="CaixaDeTexto 5"/>
          <p:cNvSpPr txBox="1"/>
          <p:nvPr/>
        </p:nvSpPr>
        <p:spPr>
          <a:xfrm>
            <a:off x="5689934" y="5051400"/>
            <a:ext cx="949299" cy="461665"/>
          </a:xfrm>
          <a:prstGeom prst="rect">
            <a:avLst/>
          </a:prstGeom>
          <a:noFill/>
        </p:spPr>
        <p:txBody>
          <a:bodyPr wrap="none" rtlCol="0">
            <a:spAutoFit/>
          </a:bodyPr>
          <a:lstStyle/>
          <a:p>
            <a:r>
              <a:rPr lang="pt-BR" sz="2400" b="1" dirty="0">
                <a:solidFill>
                  <a:schemeClr val="accent2">
                    <a:lumMod val="50000"/>
                  </a:schemeClr>
                </a:solidFill>
              </a:rPr>
              <a:t>Parto</a:t>
            </a:r>
          </a:p>
        </p:txBody>
      </p:sp>
      <p:sp>
        <p:nvSpPr>
          <p:cNvPr id="7" name="Seta para a direita 6"/>
          <p:cNvSpPr/>
          <p:nvPr/>
        </p:nvSpPr>
        <p:spPr>
          <a:xfrm>
            <a:off x="4643459" y="5215467"/>
            <a:ext cx="978408" cy="2253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p:cNvPicPr>
            <a:picLocks noChangeAspect="1"/>
          </p:cNvPicPr>
          <p:nvPr/>
        </p:nvPicPr>
        <p:blipFill>
          <a:blip r:embed="rId3"/>
          <a:stretch>
            <a:fillRect/>
          </a:stretch>
        </p:blipFill>
        <p:spPr>
          <a:xfrm>
            <a:off x="4622036" y="5744107"/>
            <a:ext cx="999831" cy="280440"/>
          </a:xfrm>
          <a:prstGeom prst="rect">
            <a:avLst/>
          </a:prstGeom>
        </p:spPr>
      </p:pic>
      <p:sp>
        <p:nvSpPr>
          <p:cNvPr id="10" name="CaixaDeTexto 9"/>
          <p:cNvSpPr txBox="1"/>
          <p:nvPr/>
        </p:nvSpPr>
        <p:spPr>
          <a:xfrm>
            <a:off x="5689934" y="5661189"/>
            <a:ext cx="1552028" cy="446276"/>
          </a:xfrm>
          <a:prstGeom prst="rect">
            <a:avLst/>
          </a:prstGeom>
          <a:noFill/>
        </p:spPr>
        <p:txBody>
          <a:bodyPr wrap="none" rtlCol="0">
            <a:spAutoFit/>
          </a:bodyPr>
          <a:lstStyle/>
          <a:p>
            <a:r>
              <a:rPr lang="pt-BR" sz="2300" b="1" dirty="0">
                <a:solidFill>
                  <a:schemeClr val="accent2">
                    <a:lumMod val="50000"/>
                  </a:schemeClr>
                </a:solidFill>
              </a:rPr>
              <a:t>Pós-parto</a:t>
            </a:r>
          </a:p>
        </p:txBody>
      </p:sp>
      <p:pic>
        <p:nvPicPr>
          <p:cNvPr id="11" name="Imagem 10"/>
          <p:cNvPicPr>
            <a:picLocks noChangeAspect="1"/>
          </p:cNvPicPr>
          <p:nvPr/>
        </p:nvPicPr>
        <p:blipFill>
          <a:blip r:embed="rId4"/>
          <a:stretch>
            <a:fillRect/>
          </a:stretch>
        </p:blipFill>
        <p:spPr>
          <a:xfrm>
            <a:off x="7873999" y="3039533"/>
            <a:ext cx="3767667" cy="2890771"/>
          </a:xfrm>
          <a:prstGeom prst="rect">
            <a:avLst/>
          </a:prstGeom>
        </p:spPr>
      </p:pic>
    </p:spTree>
    <p:extLst>
      <p:ext uri="{BB962C8B-B14F-4D97-AF65-F5344CB8AC3E}">
        <p14:creationId xmlns:p14="http://schemas.microsoft.com/office/powerpoint/2010/main" val="803762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90832" y="568411"/>
            <a:ext cx="5016845" cy="1219199"/>
          </a:xfrm>
        </p:spPr>
        <p:txBody>
          <a:bodyPr/>
          <a:lstStyle/>
          <a:p>
            <a:pPr algn="ctr"/>
            <a:r>
              <a:rPr lang="pt-BR" dirty="0"/>
              <a:t>Fases do trabalho de parto e parto</a:t>
            </a:r>
          </a:p>
        </p:txBody>
      </p:sp>
      <p:pic>
        <p:nvPicPr>
          <p:cNvPr id="4" name="Espaço Reservado para Conteúdo 3"/>
          <p:cNvPicPr>
            <a:picLocks noGrp="1" noChangeAspect="1"/>
          </p:cNvPicPr>
          <p:nvPr>
            <p:ph idx="1"/>
          </p:nvPr>
        </p:nvPicPr>
        <p:blipFill>
          <a:blip r:embed="rId2"/>
          <a:stretch>
            <a:fillRect/>
          </a:stretch>
        </p:blipFill>
        <p:spPr>
          <a:xfrm>
            <a:off x="593124" y="2670267"/>
            <a:ext cx="5885320" cy="3697582"/>
          </a:xfrm>
          <a:prstGeom prst="rect">
            <a:avLst/>
          </a:prstGeom>
        </p:spPr>
      </p:pic>
      <p:pic>
        <p:nvPicPr>
          <p:cNvPr id="5" name="Imagem 4"/>
          <p:cNvPicPr>
            <a:picLocks noChangeAspect="1"/>
          </p:cNvPicPr>
          <p:nvPr/>
        </p:nvPicPr>
        <p:blipFill>
          <a:blip r:embed="rId3"/>
          <a:stretch>
            <a:fillRect/>
          </a:stretch>
        </p:blipFill>
        <p:spPr>
          <a:xfrm>
            <a:off x="7558731" y="815546"/>
            <a:ext cx="3793009" cy="5682692"/>
          </a:xfrm>
          <a:prstGeom prst="rect">
            <a:avLst/>
          </a:prstGeom>
        </p:spPr>
      </p:pic>
    </p:spTree>
    <p:extLst>
      <p:ext uri="{BB962C8B-B14F-4D97-AF65-F5344CB8AC3E}">
        <p14:creationId xmlns:p14="http://schemas.microsoft.com/office/powerpoint/2010/main" val="133012154"/>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Duarte_Slidedocs">
  <a:themeElements>
    <a:clrScheme name="Custom 17">
      <a:dk1>
        <a:srgbClr val="2D2D2A"/>
      </a:dk1>
      <a:lt1>
        <a:sysClr val="window" lastClr="FFFFFF"/>
      </a:lt1>
      <a:dk2>
        <a:srgbClr val="696969"/>
      </a:dk2>
      <a:lt2>
        <a:srgbClr val="D1D1D1"/>
      </a:lt2>
      <a:accent1>
        <a:srgbClr val="E7B800"/>
      </a:accent1>
      <a:accent2>
        <a:srgbClr val="86AA00"/>
      </a:accent2>
      <a:accent3>
        <a:srgbClr val="00AFBB"/>
      </a:accent3>
      <a:accent4>
        <a:srgbClr val="2E9FDF"/>
      </a:accent4>
      <a:accent5>
        <a:srgbClr val="FF9E29"/>
      </a:accent5>
      <a:accent6>
        <a:srgbClr val="0F2855"/>
      </a:accent6>
      <a:hlink>
        <a:srgbClr val="FF9E29"/>
      </a:hlink>
      <a:folHlink>
        <a:srgbClr val="FF9E29"/>
      </a:folHlink>
    </a:clrScheme>
    <a:fontScheme name="Duarte_SlideDocs">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tlCol="0" anchor="ctr"/>
      <a:lstStyle>
        <a:defPPr algn="ctr">
          <a:defRPr dirty="0" err="1"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100" dirty="0" err="1" smtClean="0">
            <a:solidFill>
              <a:schemeClr val="tx2"/>
            </a:solidFill>
            <a:latin typeface="+mj-lt"/>
          </a:defRPr>
        </a:defPPr>
      </a:lstStyle>
    </a:txDef>
  </a:objectDefaults>
  <a:extraClrSchemeLst/>
</a:theme>
</file>

<file path=ppt/theme/theme2.xml><?xml version="1.0" encoding="utf-8"?>
<a:theme xmlns:a="http://schemas.openxmlformats.org/drawingml/2006/main" name="Íon - Sala da Diretoria">
  <a:themeElements>
    <a:clrScheme name="Íon - Sala da Diretoria">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Íon - Sala da Diretoria">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Íon - Sala da Diretoria">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1362</TotalTime>
  <Words>2565</Words>
  <Application>Microsoft Macintosh PowerPoint</Application>
  <PresentationFormat>Widescreen</PresentationFormat>
  <Paragraphs>238</Paragraphs>
  <Slides>52</Slides>
  <Notes>2</Notes>
  <HiddenSlides>0</HiddenSlides>
  <MMClips>0</MMClips>
  <ScaleCrop>false</ScaleCrop>
  <HeadingPairs>
    <vt:vector size="6" baseType="variant">
      <vt:variant>
        <vt:lpstr>Fontes usadas</vt:lpstr>
      </vt:variant>
      <vt:variant>
        <vt:i4>16</vt:i4>
      </vt:variant>
      <vt:variant>
        <vt:lpstr>Tema</vt:lpstr>
      </vt:variant>
      <vt:variant>
        <vt:i4>2</vt:i4>
      </vt:variant>
      <vt:variant>
        <vt:lpstr>Títulos de slides</vt:lpstr>
      </vt:variant>
      <vt:variant>
        <vt:i4>52</vt:i4>
      </vt:variant>
    </vt:vector>
  </HeadingPairs>
  <TitlesOfParts>
    <vt:vector size="70" baseType="lpstr">
      <vt:lpstr>メイリオ</vt:lpstr>
      <vt:lpstr>MS PGothic</vt:lpstr>
      <vt:lpstr>MS PGothic</vt:lpstr>
      <vt:lpstr>Arial</vt:lpstr>
      <vt:lpstr>Arial Narrow</vt:lpstr>
      <vt:lpstr>Baskerville Old Face</vt:lpstr>
      <vt:lpstr>Calibri</vt:lpstr>
      <vt:lpstr>Century Gothic</vt:lpstr>
      <vt:lpstr>Courier New</vt:lpstr>
      <vt:lpstr>Georgia</vt:lpstr>
      <vt:lpstr>inherit</vt:lpstr>
      <vt:lpstr>MS Reference Sans Serif</vt:lpstr>
      <vt:lpstr>Roboto</vt:lpstr>
      <vt:lpstr>Times New Roman</vt:lpstr>
      <vt:lpstr>Wingdings</vt:lpstr>
      <vt:lpstr>Wingdings 3</vt:lpstr>
      <vt:lpstr>1_Duarte_Slidedocs</vt:lpstr>
      <vt:lpstr>Íon - Sala da Diretoria</vt:lpstr>
      <vt:lpstr>  </vt:lpstr>
      <vt:lpstr> Perguntas norteadoras </vt:lpstr>
      <vt:lpstr>O parto como fenômeno neuro-endócrino, epigenético e de formação do microbioma: efeitos para a vida inteira</vt:lpstr>
      <vt:lpstr>Parto como fenômeno neuro-endócrino complexo e o papel fundamental do trabalho de parto nos desfechos para mães e bebês: o parto como evento cortical</vt:lpstr>
      <vt:lpstr>Parto como fenômeno neuro-endócrino complexo ativação epigenética de funções do bebê Quais as chances de um bebê no Brasil passar por um trabalho de parto adequado?</vt:lpstr>
      <vt:lpstr>Implicações para a assistência</vt:lpstr>
      <vt:lpstr>Parto normal – fases  https://brasil.babycenter.com/a-gravidez-pordentro-o-parto-normal  (2´20´´)</vt:lpstr>
      <vt:lpstr>Fases do trabalho de parto https://www.youtube.com/watch?v=KP5KyMhKHKg (5´27´´)</vt:lpstr>
      <vt:lpstr>Fases do trabalho de parto e parto</vt:lpstr>
      <vt:lpstr>Intervenções no parto no Brasil</vt:lpstr>
      <vt:lpstr>O MEDO DA DOR – A QUEM INTERESSA? Prevenção da dor iatrogência  e uso seletivo, criterioso de ocitocina e procedimentos dolorosos</vt:lpstr>
      <vt:lpstr>Apresentação do PowerPoint</vt:lpstr>
      <vt:lpstr>Apresentação do PowerPoint</vt:lpstr>
      <vt:lpstr>Temas e indicadores da iniciativa IHAMC</vt:lpstr>
      <vt:lpstr>The Charter </vt:lpstr>
      <vt:lpstr>Grandes mudanças na assistência ao parto nos últimos anos  Resultado dos movimentos de mulheres</vt:lpstr>
      <vt:lpstr> “Chega de parto violento para vender cesárea” Cesárea como (comparativamente) “menos insegura”</vt:lpstr>
      <vt:lpstr>Apresentação do PowerPoint</vt:lpstr>
      <vt:lpstr>O direito à condição de pessoa - acolhimento e reconhecimento da usuária, sua inclusão no diálogo da assistência: os planos de parto</vt:lpstr>
      <vt:lpstr>Planos de parto institucionais no SUS</vt:lpstr>
      <vt:lpstr>https://www.uol.com.br/play/videos/vivabem/2022/07/11/pai-gravido-documentario-acompanha-homem-trans-que-engravida-e-mulher-trans-que-amamenta.htm</vt:lpstr>
      <vt:lpstr>SLIDEDOC TEMPLATE</vt:lpstr>
      <vt:lpstr>Apresentação do PowerPoint</vt:lpstr>
      <vt:lpstr>Consequências para o bebê das diferentes vias de parto: curto e longo prazo</vt:lpstr>
      <vt:lpstr>Série histórica da média do peso  do RN por tipo de financiamento do parto</vt:lpstr>
      <vt:lpstr>Série histórica da média do peso  do RN por cor da pele da mãe - MSP </vt:lpstr>
      <vt:lpstr>Efeitos dos modos de nascer sobre a idade gestacional e a saúde</vt:lpstr>
      <vt:lpstr>Porque a cesárea leva a mais doenças crônicas? A evidência biológica</vt:lpstr>
      <vt:lpstr>Modo de nascer e risco aumentado de obesidade e doenças crônicas (asma, diabetes, alergias, certos cânceres, etc.):    FORMATAÇÃO DO MICROBIOMA DO BEBÊ</vt:lpstr>
      <vt:lpstr>Formação do microbioma neonatal e características metabólicas e inflamatórias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Porque os bebês estão nascendo cada vez menores e mais imaturos?</vt:lpstr>
      <vt:lpstr>Apresentação do PowerPoint</vt:lpstr>
      <vt:lpstr>Apresentação do PowerPoint</vt:lpstr>
      <vt:lpstr>Apresentação do PowerPoint</vt:lpstr>
      <vt:lpstr>Inversão da disparidade esperada Cesarianas e prematuridade, Brasil</vt:lpstr>
      <vt:lpstr>Gravidez / Bebê a termo =  39 semanas completas ou mais</vt:lpstr>
      <vt:lpstr>Apresentação do PowerPoint</vt:lpstr>
      <vt:lpstr>Apresentação do PowerPoint</vt:lpstr>
      <vt:lpstr>Apresentação do PowerPoint</vt:lpstr>
      <vt:lpstr>Iniciativa hospital amigo da mãe e do bebê (2015)</vt:lpstr>
      <vt:lpstr>Apresentação do PowerPoint</vt:lpstr>
      <vt:lpstr>Apresentação do PowerPoint</vt:lpstr>
      <vt:lpstr>O parto espontâneo como padrão-ouro para mulheres saudáveis é possível no Brasil? </vt:lpstr>
      <vt:lpstr>Parto: o que é qualidade da assistência, o “padrão ouro” (melhores resultados) da assistência hoje em dia, para mulheres saudáveis (90%)?</vt:lpstr>
      <vt:lpstr>https://www.youtube.com/watch?v=qiof5vYkPws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 que é qualidade na atenção ao pré-natal, parto e puerpério? V Simpósio Internacional de Desenvolvimento da Primeira Infância - 07/10/15</dc:title>
  <dc:creator>simone</dc:creator>
  <cp:lastModifiedBy>Microsoft Office User</cp:lastModifiedBy>
  <cp:revision>106</cp:revision>
  <dcterms:created xsi:type="dcterms:W3CDTF">2015-10-05T18:23:56Z</dcterms:created>
  <dcterms:modified xsi:type="dcterms:W3CDTF">2023-09-10T22:57:58Z</dcterms:modified>
</cp:coreProperties>
</file>