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se.umontreal.ca/departements/departement-dadministration-et-fondements-de-leducation/corps-professoral/fiche/in/in13589/sg/Maurice%20Tardif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Saberes docentes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999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300" dirty="0" smtClean="0"/>
              <a:t>“Os que se encantam com a prática sem a ciência são como os timoneiros que entram no navio sem timão sem bússola, nunca tendo certeza do seu destino”. (Leonardo da Vinci)</a:t>
            </a:r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3612141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356135"/>
            <a:ext cx="9249861" cy="6294922"/>
          </a:xfrm>
        </p:spPr>
        <p:txBody>
          <a:bodyPr>
            <a:noAutofit/>
          </a:bodyPr>
          <a:lstStyle/>
          <a:p>
            <a:pPr algn="just"/>
            <a:r>
              <a:rPr lang="pt-BR" sz="2300" b="1" dirty="0" smtClean="0"/>
              <a:t>Maurice </a:t>
            </a:r>
            <a:r>
              <a:rPr lang="pt-BR" sz="2300" b="1" dirty="0" err="1" smtClean="0"/>
              <a:t>Tardif</a:t>
            </a:r>
            <a:r>
              <a:rPr lang="pt-BR" sz="2300" b="1" dirty="0" smtClean="0"/>
              <a:t>: </a:t>
            </a:r>
            <a:r>
              <a:rPr lang="pt-BR" sz="2300" dirty="0" smtClean="0"/>
              <a:t>Possui </a:t>
            </a:r>
            <a:r>
              <a:rPr lang="pt-BR" sz="2300" dirty="0"/>
              <a:t>graduação em Filosofia pela </a:t>
            </a:r>
            <a:r>
              <a:rPr lang="pt-BR" sz="2300" dirty="0" err="1"/>
              <a:t>Université</a:t>
            </a:r>
            <a:r>
              <a:rPr lang="pt-BR" sz="2300" dirty="0"/>
              <a:t> </a:t>
            </a:r>
            <a:r>
              <a:rPr lang="pt-BR" sz="2300" dirty="0" err="1"/>
              <a:t>du</a:t>
            </a:r>
            <a:r>
              <a:rPr lang="pt-BR" sz="2300" dirty="0"/>
              <a:t> </a:t>
            </a:r>
            <a:r>
              <a:rPr lang="pt-BR" sz="2300" dirty="0" err="1"/>
              <a:t>Quebèc</a:t>
            </a:r>
            <a:r>
              <a:rPr lang="pt-BR" sz="2300" dirty="0"/>
              <a:t> à Montreal(1979), mestrado em Filosofia pela </a:t>
            </a:r>
            <a:r>
              <a:rPr lang="pt-BR" sz="2300" dirty="0" err="1"/>
              <a:t>Université</a:t>
            </a:r>
            <a:r>
              <a:rPr lang="pt-BR" sz="2300" dirty="0"/>
              <a:t> de Montreal(1982) e doutorado em Fundamentos da Educação pela </a:t>
            </a:r>
            <a:r>
              <a:rPr lang="pt-BR" sz="2300" dirty="0" err="1"/>
              <a:t>Université</a:t>
            </a:r>
            <a:r>
              <a:rPr lang="pt-BR" sz="2300" dirty="0"/>
              <a:t> de Montreal(1990). Atualmente é Membro da </a:t>
            </a:r>
            <a:r>
              <a:rPr lang="pt-BR" sz="2300" dirty="0" err="1"/>
              <a:t>Societé</a:t>
            </a:r>
            <a:r>
              <a:rPr lang="pt-BR" sz="2300" dirty="0"/>
              <a:t> </a:t>
            </a:r>
            <a:r>
              <a:rPr lang="pt-BR" sz="2300" dirty="0" err="1"/>
              <a:t>Royale</a:t>
            </a:r>
            <a:r>
              <a:rPr lang="pt-BR" sz="2300" dirty="0"/>
              <a:t> </a:t>
            </a:r>
            <a:r>
              <a:rPr lang="pt-BR" sz="2300" dirty="0" err="1"/>
              <a:t>du</a:t>
            </a:r>
            <a:r>
              <a:rPr lang="pt-BR" sz="2300" dirty="0"/>
              <a:t> Montreal, Membro da </a:t>
            </a:r>
            <a:r>
              <a:rPr lang="pt-BR" sz="2300" dirty="0" err="1"/>
              <a:t>Assemblée</a:t>
            </a:r>
            <a:r>
              <a:rPr lang="pt-BR" sz="2300" dirty="0"/>
              <a:t> </a:t>
            </a:r>
            <a:r>
              <a:rPr lang="pt-BR" sz="2300" dirty="0" err="1"/>
              <a:t>Universitaire</a:t>
            </a:r>
            <a:r>
              <a:rPr lang="pt-BR" sz="2300" dirty="0"/>
              <a:t> de l </a:t>
            </a:r>
            <a:r>
              <a:rPr lang="pt-BR" sz="2300" dirty="0" err="1"/>
              <a:t>Université</a:t>
            </a:r>
            <a:r>
              <a:rPr lang="pt-BR" sz="2300" dirty="0"/>
              <a:t> de Montréal, Membro da Comité </a:t>
            </a:r>
            <a:r>
              <a:rPr lang="pt-BR" sz="2300" dirty="0" err="1"/>
              <a:t>des</a:t>
            </a:r>
            <a:r>
              <a:rPr lang="pt-BR" sz="2300" dirty="0"/>
              <a:t> Prix de l </a:t>
            </a:r>
            <a:r>
              <a:rPr lang="pt-BR" sz="2300" dirty="0" err="1"/>
              <a:t>Université</a:t>
            </a:r>
            <a:r>
              <a:rPr lang="pt-BR" sz="2300" dirty="0"/>
              <a:t> de Montréal, Diretor da Centre de </a:t>
            </a:r>
            <a:r>
              <a:rPr lang="pt-BR" sz="2300" dirty="0" err="1"/>
              <a:t>Recherche</a:t>
            </a:r>
            <a:r>
              <a:rPr lang="pt-BR" sz="2300" dirty="0"/>
              <a:t> </a:t>
            </a:r>
            <a:r>
              <a:rPr lang="pt-BR" sz="2300" dirty="0" err="1"/>
              <a:t>Interuniv</a:t>
            </a:r>
            <a:r>
              <a:rPr lang="pt-BR" sz="2300" dirty="0"/>
              <a:t> </a:t>
            </a:r>
            <a:r>
              <a:rPr lang="pt-BR" sz="2300" dirty="0" err="1"/>
              <a:t>sur</a:t>
            </a:r>
            <a:r>
              <a:rPr lang="pt-BR" sz="2300" dirty="0"/>
              <a:t> </a:t>
            </a:r>
            <a:r>
              <a:rPr lang="pt-BR" sz="2300" dirty="0" err="1"/>
              <a:t>la</a:t>
            </a:r>
            <a:r>
              <a:rPr lang="pt-BR" sz="2300" dirty="0"/>
              <a:t> </a:t>
            </a:r>
            <a:r>
              <a:rPr lang="pt-BR" sz="2300" dirty="0" err="1"/>
              <a:t>Format</a:t>
            </a:r>
            <a:r>
              <a:rPr lang="pt-BR" sz="2300" dirty="0"/>
              <a:t> et </a:t>
            </a:r>
            <a:r>
              <a:rPr lang="pt-BR" sz="2300" dirty="0" err="1"/>
              <a:t>la</a:t>
            </a:r>
            <a:r>
              <a:rPr lang="pt-BR" sz="2300" dirty="0"/>
              <a:t> </a:t>
            </a:r>
            <a:r>
              <a:rPr lang="pt-BR" sz="2300" dirty="0" err="1"/>
              <a:t>Profession</a:t>
            </a:r>
            <a:r>
              <a:rPr lang="pt-BR" sz="2300" dirty="0"/>
              <a:t> </a:t>
            </a:r>
            <a:r>
              <a:rPr lang="pt-BR" sz="2300" dirty="0" err="1"/>
              <a:t>Enseignante</a:t>
            </a:r>
            <a:r>
              <a:rPr lang="pt-BR" sz="2300" dirty="0"/>
              <a:t>, Membro da </a:t>
            </a:r>
            <a:r>
              <a:rPr lang="pt-BR" sz="2300" dirty="0" err="1"/>
              <a:t>Commission</a:t>
            </a:r>
            <a:r>
              <a:rPr lang="pt-BR" sz="2300" dirty="0"/>
              <a:t> </a:t>
            </a:r>
            <a:r>
              <a:rPr lang="pt-BR" sz="2300" dirty="0" err="1"/>
              <a:t>Canadienne</a:t>
            </a:r>
            <a:r>
              <a:rPr lang="pt-BR" sz="2300" dirty="0"/>
              <a:t> de l </a:t>
            </a:r>
            <a:r>
              <a:rPr lang="pt-BR" sz="2300" dirty="0" err="1"/>
              <a:t>éducation</a:t>
            </a:r>
            <a:r>
              <a:rPr lang="pt-BR" sz="2300" dirty="0"/>
              <a:t> de l UNESCO</a:t>
            </a:r>
            <a:r>
              <a:rPr lang="pt-BR" sz="2300" dirty="0" smtClean="0"/>
              <a:t>. </a:t>
            </a:r>
            <a:r>
              <a:rPr lang="pt-BR" sz="2300" dirty="0"/>
              <a:t>Professor Titular da </a:t>
            </a:r>
            <a:r>
              <a:rPr lang="pt-BR" sz="2300" dirty="0" err="1"/>
              <a:t>Université</a:t>
            </a:r>
            <a:r>
              <a:rPr lang="pt-BR" sz="2300" dirty="0"/>
              <a:t> de Montreal e Membro da </a:t>
            </a:r>
            <a:r>
              <a:rPr lang="pt-BR" sz="2300" dirty="0" err="1"/>
              <a:t>Collège</a:t>
            </a:r>
            <a:r>
              <a:rPr lang="pt-BR" sz="2300" dirty="0"/>
              <a:t> </a:t>
            </a:r>
            <a:r>
              <a:rPr lang="pt-BR" sz="2300" dirty="0" err="1"/>
              <a:t>des</a:t>
            </a:r>
            <a:r>
              <a:rPr lang="pt-BR" sz="2300" dirty="0"/>
              <a:t> </a:t>
            </a:r>
            <a:r>
              <a:rPr lang="pt-BR" sz="2300" dirty="0" err="1"/>
              <a:t>évaluateurs</a:t>
            </a:r>
            <a:r>
              <a:rPr lang="pt-BR" sz="2300" dirty="0"/>
              <a:t>. Tem experiência na área de Filosofia, com ênfase em Filosofia da Educação e Teorias da Educação</a:t>
            </a:r>
            <a:r>
              <a:rPr lang="pt-BR" sz="2300" dirty="0" smtClean="0"/>
              <a:t>.</a:t>
            </a:r>
            <a:br>
              <a:rPr lang="pt-BR" sz="2300" dirty="0" smtClean="0"/>
            </a:br>
            <a:r>
              <a:rPr lang="pt-BR" sz="2300" dirty="0"/>
              <a:t/>
            </a:r>
            <a:br>
              <a:rPr lang="pt-BR" sz="2300" dirty="0"/>
            </a:br>
            <a:r>
              <a:rPr lang="pt-BR" sz="2400" dirty="0">
                <a:hlinkClick r:id="rId2"/>
              </a:rPr>
              <a:t>https://fse.umontreal.ca/departements/departement-dadministration-et-fondements-de-leducation/corps-professoral/fiche/in/in13589/sg/Maurice%20Tardif/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297815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793605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157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Cacho</vt:lpstr>
      <vt:lpstr>Saberes docentes </vt:lpstr>
      <vt:lpstr>Apresentação do PowerPoint</vt:lpstr>
      <vt:lpstr>Maurice Tardif: Possui graduação em Filosofia pela Université du Quebèc à Montreal(1979), mestrado em Filosofia pela Université de Montreal(1982) e doutorado em Fundamentos da Educação pela Université de Montreal(1990). Atualmente é Membro da Societé Royale du Montreal, Membro da Assemblée Universitaire de l Université de Montréal, Membro da Comité des Prix de l Université de Montréal, Diretor da Centre de Recherche Interuniv sur la Format et la Profession Enseignante, Membro da Commission Canadienne de l éducation de l UNESCO. Professor Titular da Université de Montreal e Membro da Collège des évaluateurs. Tem experiência na área de Filosofia, com ênfase em Filosofia da Educação e Teorias da Educação.  https://fse.umontreal.ca/departements/departement-dadministration-et-fondements-de-leducation/corps-professoral/fiche/in/in13589/sg/Maurice%20Tardif/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Saberes docentes</dc:title>
  <dc:creator>Rita Gallego</dc:creator>
  <cp:lastModifiedBy>Rita Gallego</cp:lastModifiedBy>
  <cp:revision>3</cp:revision>
  <dcterms:created xsi:type="dcterms:W3CDTF">2020-06-16T02:08:41Z</dcterms:created>
  <dcterms:modified xsi:type="dcterms:W3CDTF">2020-06-16T02:41:57Z</dcterms:modified>
</cp:coreProperties>
</file>