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D23A-715C-48F9-B67F-00A6ABC1B15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B3732-A5D5-4F82-B924-F2D0E0DE86B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89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D23A-715C-48F9-B67F-00A6ABC1B15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B3732-A5D5-4F82-B924-F2D0E0DE86B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1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D23A-715C-48F9-B67F-00A6ABC1B15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B3732-A5D5-4F82-B924-F2D0E0DE86B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46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D23A-715C-48F9-B67F-00A6ABC1B15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B3732-A5D5-4F82-B924-F2D0E0DE86B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632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D23A-715C-48F9-B67F-00A6ABC1B15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B3732-A5D5-4F82-B924-F2D0E0DE86B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8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D23A-715C-48F9-B67F-00A6ABC1B15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B3732-A5D5-4F82-B924-F2D0E0DE86B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308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D23A-715C-48F9-B67F-00A6ABC1B15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B3732-A5D5-4F82-B924-F2D0E0DE86B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618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D23A-715C-48F9-B67F-00A6ABC1B15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B3732-A5D5-4F82-B924-F2D0E0DE86B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416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D23A-715C-48F9-B67F-00A6ABC1B15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B3732-A5D5-4F82-B924-F2D0E0DE86B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217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D23A-715C-48F9-B67F-00A6ABC1B15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B3732-A5D5-4F82-B924-F2D0E0DE86B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2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D23A-715C-48F9-B67F-00A6ABC1B15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B3732-A5D5-4F82-B924-F2D0E0DE86B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7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D23A-715C-48F9-B67F-00A6ABC1B15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B3732-A5D5-4F82-B924-F2D0E0DE86B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345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000" b="1" dirty="0">
                <a:solidFill>
                  <a:srgbClr val="002060"/>
                </a:solidFill>
              </a:rPr>
              <a:t/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 smtClean="0">
                <a:solidFill>
                  <a:srgbClr val="002060"/>
                </a:solidFill>
              </a:rPr>
              <a:t/>
            </a:r>
            <a:br>
              <a:rPr lang="en-US" sz="2000" b="1" dirty="0" smtClean="0">
                <a:solidFill>
                  <a:srgbClr val="002060"/>
                </a:solidFill>
              </a:rPr>
            </a:br>
            <a:r>
              <a:rPr lang="en-US" sz="2700" b="1" dirty="0" smtClean="0">
                <a:solidFill>
                  <a:srgbClr val="002060"/>
                </a:solidFill>
              </a:rPr>
              <a:t>William Wordsworth 1770 – 1850 - </a:t>
            </a:r>
            <a:r>
              <a:rPr lang="en-US" sz="2700" dirty="0" smtClean="0">
                <a:solidFill>
                  <a:srgbClr val="002060"/>
                </a:solidFill>
              </a:rPr>
              <a:t>born in </a:t>
            </a:r>
            <a:r>
              <a:rPr lang="en-US" sz="2700" dirty="0" err="1" smtClean="0">
                <a:solidFill>
                  <a:srgbClr val="002060"/>
                </a:solidFill>
              </a:rPr>
              <a:t>Cockermouth</a:t>
            </a:r>
            <a:r>
              <a:rPr lang="en-US" sz="2700" dirty="0" smtClean="0">
                <a:solidFill>
                  <a:srgbClr val="002060"/>
                </a:solidFill>
              </a:rPr>
              <a:t> in the </a:t>
            </a:r>
            <a:r>
              <a:rPr lang="en-US" sz="2700" b="1" dirty="0" smtClean="0">
                <a:solidFill>
                  <a:srgbClr val="002060"/>
                </a:solidFill>
              </a:rPr>
              <a:t>Lake District</a:t>
            </a:r>
            <a:br>
              <a:rPr lang="en-US" sz="2700" b="1" dirty="0" smtClean="0">
                <a:solidFill>
                  <a:srgbClr val="002060"/>
                </a:solidFill>
              </a:rPr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136904" cy="5832648"/>
          </a:xfrm>
        </p:spPr>
        <p:txBody>
          <a:bodyPr numCol="2">
            <a:normAutofit/>
          </a:bodyPr>
          <a:lstStyle/>
          <a:p>
            <a:r>
              <a:rPr lang="pt-BR" dirty="0" smtClean="0"/>
              <a:t>                    </a:t>
            </a:r>
            <a:endParaRPr lang="pt-B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714299"/>
            <a:ext cx="3960440" cy="574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72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Wordsworth Country</a:t>
            </a:r>
            <a:endParaRPr lang="pt-B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196752"/>
            <a:ext cx="5058971" cy="5507956"/>
          </a:xfrm>
        </p:spPr>
      </p:pic>
    </p:spTree>
    <p:extLst>
      <p:ext uri="{BB962C8B-B14F-4D97-AF65-F5344CB8AC3E}">
        <p14:creationId xmlns:p14="http://schemas.microsoft.com/office/powerpoint/2010/main" val="3138570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Lake Poets</a:t>
            </a:r>
            <a:endParaRPr lang="pt-BR" sz="6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7030A0"/>
                </a:solidFill>
                <a:effectLst/>
              </a:rPr>
              <a:t>Lake District</a:t>
            </a:r>
            <a:r>
              <a:rPr lang="en-US" sz="2800" dirty="0" smtClean="0">
                <a:solidFill>
                  <a:srgbClr val="7030A0"/>
                </a:solidFill>
                <a:effectLst/>
              </a:rPr>
              <a:t>, region of mountains and lakes, c.30 mi (50 km) in diameter, </a:t>
            </a:r>
            <a:r>
              <a:rPr lang="en-US" sz="2800" b="1" dirty="0" err="1" smtClean="0">
                <a:solidFill>
                  <a:srgbClr val="7030A0"/>
                </a:solidFill>
                <a:effectLst/>
              </a:rPr>
              <a:t>Cumbria</a:t>
            </a:r>
            <a:r>
              <a:rPr lang="en-US" sz="2800" dirty="0" smtClean="0">
                <a:solidFill>
                  <a:srgbClr val="7030A0"/>
                </a:solidFill>
                <a:effectLst/>
              </a:rPr>
              <a:t>, NW England. It includes the </a:t>
            </a:r>
            <a:r>
              <a:rPr lang="en-US" sz="2800" b="1" dirty="0" smtClean="0">
                <a:solidFill>
                  <a:srgbClr val="7030A0"/>
                </a:solidFill>
                <a:effectLst/>
              </a:rPr>
              <a:t>Cumbrian Mts</a:t>
            </a:r>
            <a:r>
              <a:rPr lang="en-US" sz="2800" dirty="0" smtClean="0">
                <a:solidFill>
                  <a:srgbClr val="7030A0"/>
                </a:solidFill>
                <a:effectLst/>
              </a:rPr>
              <a:t>. and part of the </a:t>
            </a:r>
            <a:r>
              <a:rPr lang="en-US" sz="2800" b="1" dirty="0" smtClean="0">
                <a:solidFill>
                  <a:srgbClr val="7030A0"/>
                </a:solidFill>
                <a:effectLst/>
              </a:rPr>
              <a:t>Furness</a:t>
            </a:r>
            <a:r>
              <a:rPr lang="en-US" sz="2800" dirty="0" smtClean="0">
                <a:solidFill>
                  <a:srgbClr val="7030A0"/>
                </a:solidFill>
                <a:effectLst/>
              </a:rPr>
              <a:t> peninsula. The district comprises </a:t>
            </a:r>
            <a:r>
              <a:rPr lang="en-US" sz="2800" b="1" dirty="0" smtClean="0">
                <a:solidFill>
                  <a:srgbClr val="7030A0"/>
                </a:solidFill>
                <a:effectLst/>
              </a:rPr>
              <a:t>15 lakes</a:t>
            </a:r>
            <a:r>
              <a:rPr lang="en-US" sz="2800" dirty="0" smtClean="0">
                <a:solidFill>
                  <a:srgbClr val="7030A0"/>
                </a:solidFill>
                <a:effectLst/>
              </a:rPr>
              <a:t>. Many of the region's valleys were deforested following Roman and Norse invasions. Numerous ancient relics remain, such as the </a:t>
            </a:r>
            <a:r>
              <a:rPr lang="en-US" sz="2800" b="1" dirty="0" smtClean="0">
                <a:solidFill>
                  <a:srgbClr val="7030A0"/>
                </a:solidFill>
                <a:effectLst/>
              </a:rPr>
              <a:t>stone circle </a:t>
            </a:r>
            <a:r>
              <a:rPr lang="en-US" sz="2800" dirty="0" smtClean="0">
                <a:solidFill>
                  <a:srgbClr val="7030A0"/>
                </a:solidFill>
                <a:effectLst/>
              </a:rPr>
              <a:t>near Keswick and the ruins of old </a:t>
            </a:r>
            <a:r>
              <a:rPr lang="en-US" sz="2800" b="1" dirty="0" smtClean="0">
                <a:solidFill>
                  <a:srgbClr val="7030A0"/>
                </a:solidFill>
                <a:effectLst/>
              </a:rPr>
              <a:t>castles and churches</a:t>
            </a:r>
            <a:r>
              <a:rPr lang="en-US" sz="2800" dirty="0" smtClean="0">
                <a:solidFill>
                  <a:srgbClr val="7030A0"/>
                </a:solidFill>
                <a:effectLst/>
              </a:rPr>
              <a:t>. </a:t>
            </a:r>
            <a:r>
              <a:rPr lang="en-US" sz="2800" b="1" dirty="0" smtClean="0">
                <a:solidFill>
                  <a:srgbClr val="7030A0"/>
                </a:solidFill>
                <a:effectLst/>
              </a:rPr>
              <a:t>William Wordsworth, Samuel Taylor Coleridge</a:t>
            </a:r>
            <a:r>
              <a:rPr lang="en-US" sz="2800" dirty="0" smtClean="0">
                <a:solidFill>
                  <a:srgbClr val="7030A0"/>
                </a:solidFill>
                <a:effectLst/>
              </a:rPr>
              <a:t>, and </a:t>
            </a:r>
            <a:r>
              <a:rPr lang="en-US" sz="2800" b="1" dirty="0" smtClean="0">
                <a:solidFill>
                  <a:srgbClr val="7030A0"/>
                </a:solidFill>
                <a:effectLst/>
              </a:rPr>
              <a:t>Robert Southey </a:t>
            </a:r>
            <a:r>
              <a:rPr lang="en-US" sz="2800" dirty="0" smtClean="0">
                <a:solidFill>
                  <a:srgbClr val="7030A0"/>
                </a:solidFill>
                <a:effectLst/>
              </a:rPr>
              <a:t>were known as the </a:t>
            </a:r>
            <a:r>
              <a:rPr lang="en-US" sz="2800" b="1" dirty="0" smtClean="0">
                <a:solidFill>
                  <a:srgbClr val="7030A0"/>
                </a:solidFill>
                <a:effectLst/>
              </a:rPr>
              <a:t>Lake Poets</a:t>
            </a:r>
            <a:r>
              <a:rPr lang="en-US" sz="2800" dirty="0" smtClean="0">
                <a:solidFill>
                  <a:srgbClr val="7030A0"/>
                </a:solidFill>
                <a:effectLst/>
              </a:rPr>
              <a:t>. </a:t>
            </a:r>
            <a:endParaRPr lang="pt-BR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177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98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 William Wordsworth 1770 – 1850 - born in Cockermouth in the Lake District  </vt:lpstr>
      <vt:lpstr>Wordsworth Country</vt:lpstr>
      <vt:lpstr>Lake Poets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ODE: INTIMATIONS OF IMMORTALITY – William Wordsworth</dc:title>
  <dc:creator>Marris</dc:creator>
  <cp:lastModifiedBy>Marris</cp:lastModifiedBy>
  <cp:revision>8</cp:revision>
  <dcterms:created xsi:type="dcterms:W3CDTF">2014-03-27T18:24:55Z</dcterms:created>
  <dcterms:modified xsi:type="dcterms:W3CDTF">2019-01-21T18:51:06Z</dcterms:modified>
</cp:coreProperties>
</file>