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393" r:id="rId3"/>
    <p:sldId id="411" r:id="rId4"/>
    <p:sldId id="410" r:id="rId5"/>
    <p:sldId id="397" r:id="rId6"/>
    <p:sldId id="418" r:id="rId7"/>
    <p:sldId id="417" r:id="rId8"/>
    <p:sldId id="415" r:id="rId9"/>
    <p:sldId id="429" r:id="rId10"/>
    <p:sldId id="416" r:id="rId11"/>
    <p:sldId id="289" r:id="rId12"/>
    <p:sldId id="413" r:id="rId13"/>
    <p:sldId id="414" r:id="rId14"/>
    <p:sldId id="419" r:id="rId15"/>
    <p:sldId id="420" r:id="rId16"/>
    <p:sldId id="412" r:id="rId17"/>
    <p:sldId id="261" r:id="rId18"/>
    <p:sldId id="422" r:id="rId19"/>
    <p:sldId id="423" r:id="rId20"/>
    <p:sldId id="424" r:id="rId21"/>
    <p:sldId id="427" r:id="rId22"/>
    <p:sldId id="426" r:id="rId23"/>
    <p:sldId id="408" r:id="rId24"/>
    <p:sldId id="401" r:id="rId25"/>
    <p:sldId id="402" r:id="rId26"/>
    <p:sldId id="399" r:id="rId27"/>
    <p:sldId id="428" r:id="rId28"/>
    <p:sldId id="398" r:id="rId29"/>
    <p:sldId id="409" r:id="rId30"/>
    <p:sldId id="3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hyperlink" Target="https://www.youtube.com/watch?v=kQTO9tKBNLQ" TargetMode="Externa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TO9tKBNLQ" TargetMode="External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7970D-9DE8-4E1D-90D1-6A048798EA4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A86B54-60C8-4D4E-8A11-B7D1FE625A8C}">
      <dgm:prSet/>
      <dgm:spPr/>
      <dgm:t>
        <a:bodyPr/>
        <a:lstStyle/>
        <a:p>
          <a:r>
            <a:rPr lang="pt-BR"/>
            <a:t>At home – read through the PROGRAMME</a:t>
          </a:r>
          <a:endParaRPr lang="en-US"/>
        </a:p>
      </dgm:t>
    </dgm:pt>
    <dgm:pt modelId="{D4EAD0B7-6398-4CC2-86DB-21C758D1E7CB}" type="parTrans" cxnId="{E9D664AB-9380-48CB-90D5-9BE26867B67E}">
      <dgm:prSet/>
      <dgm:spPr/>
      <dgm:t>
        <a:bodyPr/>
        <a:lstStyle/>
        <a:p>
          <a:endParaRPr lang="en-US"/>
        </a:p>
      </dgm:t>
    </dgm:pt>
    <dgm:pt modelId="{8BEBF6CA-E29E-4DF2-95B6-FB1371662477}" type="sibTrans" cxnId="{E9D664AB-9380-48CB-90D5-9BE26867B67E}">
      <dgm:prSet/>
      <dgm:spPr/>
      <dgm:t>
        <a:bodyPr/>
        <a:lstStyle/>
        <a:p>
          <a:endParaRPr lang="en-US"/>
        </a:p>
      </dgm:t>
    </dgm:pt>
    <dgm:pt modelId="{1D3F360B-C2C3-4EBB-A3D6-2960153CBFE5}">
      <dgm:prSet/>
      <dgm:spPr/>
      <dgm:t>
        <a:bodyPr/>
        <a:lstStyle/>
        <a:p>
          <a:r>
            <a:rPr lang="pt-BR" dirty="0" err="1"/>
            <a:t>If</a:t>
          </a:r>
          <a:r>
            <a:rPr lang="pt-BR" dirty="0"/>
            <a:t> </a:t>
          </a:r>
          <a:r>
            <a:rPr lang="pt-BR" dirty="0" err="1"/>
            <a:t>possible</a:t>
          </a:r>
          <a:r>
            <a:rPr lang="pt-BR" dirty="0"/>
            <a:t> (</a:t>
          </a:r>
          <a:r>
            <a:rPr lang="pt-BR" dirty="0" err="1"/>
            <a:t>and</a:t>
          </a:r>
          <a:r>
            <a:rPr lang="pt-BR" dirty="0"/>
            <a:t> </a:t>
          </a:r>
          <a:r>
            <a:rPr lang="pt-BR" dirty="0" err="1"/>
            <a:t>urgent</a:t>
          </a:r>
          <a:r>
            <a:rPr lang="pt-BR" dirty="0"/>
            <a:t>), </a:t>
          </a:r>
          <a:r>
            <a:rPr lang="pt-BR" dirty="0" err="1"/>
            <a:t>talk</a:t>
          </a:r>
          <a:r>
            <a:rPr lang="pt-BR" dirty="0"/>
            <a:t> </a:t>
          </a:r>
          <a:r>
            <a:rPr lang="pt-BR" dirty="0" err="1"/>
            <a:t>to</a:t>
          </a:r>
          <a:r>
            <a:rPr lang="pt-BR" dirty="0"/>
            <a:t> me </a:t>
          </a:r>
          <a:r>
            <a:rPr lang="pt-BR" dirty="0" err="1"/>
            <a:t>and</a:t>
          </a:r>
          <a:r>
            <a:rPr lang="pt-BR" dirty="0"/>
            <a:t> </a:t>
          </a:r>
          <a:r>
            <a:rPr lang="pt-BR" dirty="0" err="1"/>
            <a:t>or</a:t>
          </a:r>
          <a:r>
            <a:rPr lang="pt-BR" dirty="0"/>
            <a:t> </a:t>
          </a:r>
          <a:r>
            <a:rPr lang="pt-BR" dirty="0" err="1"/>
            <a:t>send</a:t>
          </a:r>
          <a:r>
            <a:rPr lang="pt-BR" dirty="0"/>
            <a:t> me </a:t>
          </a:r>
          <a:r>
            <a:rPr lang="pt-BR" dirty="0" err="1"/>
            <a:t>an</a:t>
          </a:r>
          <a:r>
            <a:rPr lang="pt-BR" dirty="0"/>
            <a:t> </a:t>
          </a:r>
          <a:r>
            <a:rPr lang="pt-BR" dirty="0" err="1"/>
            <a:t>email</a:t>
          </a:r>
          <a:endParaRPr lang="en-US" dirty="0"/>
        </a:p>
      </dgm:t>
    </dgm:pt>
    <dgm:pt modelId="{C3875878-9A33-4894-9CAB-1E38F6A47268}" type="parTrans" cxnId="{75FF31A9-3557-487A-89E6-6F6124B3EA09}">
      <dgm:prSet/>
      <dgm:spPr/>
      <dgm:t>
        <a:bodyPr/>
        <a:lstStyle/>
        <a:p>
          <a:endParaRPr lang="en-US"/>
        </a:p>
      </dgm:t>
    </dgm:pt>
    <dgm:pt modelId="{BD373109-E6FF-4018-BB7B-A5EFB965BDE2}" type="sibTrans" cxnId="{75FF31A9-3557-487A-89E6-6F6124B3EA09}">
      <dgm:prSet/>
      <dgm:spPr/>
      <dgm:t>
        <a:bodyPr/>
        <a:lstStyle/>
        <a:p>
          <a:endParaRPr lang="en-US"/>
        </a:p>
      </dgm:t>
    </dgm:pt>
    <dgm:pt modelId="{6A418570-6269-464C-8596-061FD427EFD2}" type="pres">
      <dgm:prSet presAssocID="{2DA7970D-9DE8-4E1D-90D1-6A048798EA4C}" presName="linear" presStyleCnt="0">
        <dgm:presLayoutVars>
          <dgm:animLvl val="lvl"/>
          <dgm:resizeHandles val="exact"/>
        </dgm:presLayoutVars>
      </dgm:prSet>
      <dgm:spPr/>
    </dgm:pt>
    <dgm:pt modelId="{5D9C87FC-6470-4200-BB79-A3668060DF2A}" type="pres">
      <dgm:prSet presAssocID="{EBA86B54-60C8-4D4E-8A11-B7D1FE625A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A533A20-8C8F-4A6F-B7D3-0222BAA40F6E}" type="pres">
      <dgm:prSet presAssocID="{8BEBF6CA-E29E-4DF2-95B6-FB1371662477}" presName="spacer" presStyleCnt="0"/>
      <dgm:spPr/>
    </dgm:pt>
    <dgm:pt modelId="{61132F1D-7E36-46C1-A9F6-65BDFF091CA3}" type="pres">
      <dgm:prSet presAssocID="{1D3F360B-C2C3-4EBB-A3D6-2960153CBFE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6296B3B-FBDD-492D-B1EE-6DB57D06337D}" type="presOf" srcId="{EBA86B54-60C8-4D4E-8A11-B7D1FE625A8C}" destId="{5D9C87FC-6470-4200-BB79-A3668060DF2A}" srcOrd="0" destOrd="0" presId="urn:microsoft.com/office/officeart/2005/8/layout/vList2"/>
    <dgm:cxn modelId="{B9308963-E3D5-4A51-B956-B91032C29D6A}" type="presOf" srcId="{1D3F360B-C2C3-4EBB-A3D6-2960153CBFE5}" destId="{61132F1D-7E36-46C1-A9F6-65BDFF091CA3}" srcOrd="0" destOrd="0" presId="urn:microsoft.com/office/officeart/2005/8/layout/vList2"/>
    <dgm:cxn modelId="{75FF31A9-3557-487A-89E6-6F6124B3EA09}" srcId="{2DA7970D-9DE8-4E1D-90D1-6A048798EA4C}" destId="{1D3F360B-C2C3-4EBB-A3D6-2960153CBFE5}" srcOrd="1" destOrd="0" parTransId="{C3875878-9A33-4894-9CAB-1E38F6A47268}" sibTransId="{BD373109-E6FF-4018-BB7B-A5EFB965BDE2}"/>
    <dgm:cxn modelId="{E9D664AB-9380-48CB-90D5-9BE26867B67E}" srcId="{2DA7970D-9DE8-4E1D-90D1-6A048798EA4C}" destId="{EBA86B54-60C8-4D4E-8A11-B7D1FE625A8C}" srcOrd="0" destOrd="0" parTransId="{D4EAD0B7-6398-4CC2-86DB-21C758D1E7CB}" sibTransId="{8BEBF6CA-E29E-4DF2-95B6-FB1371662477}"/>
    <dgm:cxn modelId="{B65663D9-B0C9-409A-A19C-46429BBF686D}" type="presOf" srcId="{2DA7970D-9DE8-4E1D-90D1-6A048798EA4C}" destId="{6A418570-6269-464C-8596-061FD427EFD2}" srcOrd="0" destOrd="0" presId="urn:microsoft.com/office/officeart/2005/8/layout/vList2"/>
    <dgm:cxn modelId="{899C4B9E-39B6-4459-8541-220ACA59105F}" type="presParOf" srcId="{6A418570-6269-464C-8596-061FD427EFD2}" destId="{5D9C87FC-6470-4200-BB79-A3668060DF2A}" srcOrd="0" destOrd="0" presId="urn:microsoft.com/office/officeart/2005/8/layout/vList2"/>
    <dgm:cxn modelId="{397015E5-858E-4D8A-B881-DBD1298FD673}" type="presParOf" srcId="{6A418570-6269-464C-8596-061FD427EFD2}" destId="{6A533A20-8C8F-4A6F-B7D3-0222BAA40F6E}" srcOrd="1" destOrd="0" presId="urn:microsoft.com/office/officeart/2005/8/layout/vList2"/>
    <dgm:cxn modelId="{40ADE806-9E7B-436C-9E9A-8C3427BDF256}" type="presParOf" srcId="{6A418570-6269-464C-8596-061FD427EFD2}" destId="{61132F1D-7E36-46C1-A9F6-65BDFF091C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228C9-7FC5-40AE-959D-7EAE360920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034ECC2-36E1-447A-B5F4-0FFF8D5C791F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METHODOLOGY: ACADEMIC ARTICLES (MANDATORY AND COMPLEMENTARY), VIDEOS AND CINEMA (LOTS OF!), DIALOGIC (T&lt;&gt;SS, SS&lt;&gt;SS), LAB CLASSES, DYNAMICS, CLASS PRODUCTIONS, RESPONSE PAPERS (SEMINARS??)</a:t>
          </a:r>
          <a:endParaRPr lang="en-US">
            <a:solidFill>
              <a:schemeClr val="tx1"/>
            </a:solidFill>
          </a:endParaRPr>
        </a:p>
      </dgm:t>
    </dgm:pt>
    <dgm:pt modelId="{B94A10CB-5B8E-468F-91C3-2FBDB2F3BBC4}" type="parTrans" cxnId="{1E45604D-B047-4548-B3BA-ED3295B87D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CDB00B-8F7F-4D47-94EA-15FDC3B0E69B}" type="sibTrans" cxnId="{1E45604D-B047-4548-B3BA-ED3295B87D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3F3A47-3BDC-428A-9F5F-8C5063E2026C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THEMES: DISCOURSE&gt;&gt;&gt; DA –DISCOURSE ANALYSIS SCHOOLS (FRENCH SCHOOL, NORTH AMERICAN) &gt;&gt;&gt; CDA &gt;&gt;&gt; FOUCAULDIAN + BAKHTINIAN PERSPECTIVES ON D.</a:t>
          </a:r>
          <a:endParaRPr lang="en-US" dirty="0">
            <a:solidFill>
              <a:schemeClr val="tx1"/>
            </a:solidFill>
          </a:endParaRPr>
        </a:p>
      </dgm:t>
    </dgm:pt>
    <dgm:pt modelId="{DBE93924-B80F-4F73-90BD-66DEA767FAB5}" type="parTrans" cxnId="{D527A4AC-9A8B-4E00-8746-ADB0899088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C4D12B-30C2-44BF-813B-967BC51DA11E}" type="sibTrans" cxnId="{D527A4AC-9A8B-4E00-8746-ADB0899088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039D62-D1B2-4DDB-89AB-CD7F424A02E0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PRESENCE + PARTICIPATION &gt;&gt;&gt; ESSENTIAL </a:t>
          </a:r>
          <a:endParaRPr lang="en-US">
            <a:solidFill>
              <a:schemeClr val="tx1"/>
            </a:solidFill>
          </a:endParaRPr>
        </a:p>
      </dgm:t>
    </dgm:pt>
    <dgm:pt modelId="{4BD5C2EE-257F-4DE5-88BD-320C7E1649AC}" type="parTrans" cxnId="{B84848C6-57AC-4CEF-932A-3175F1367B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054B1B-F287-4291-BFA4-8AB2F22E9B6C}" type="sibTrans" cxnId="{B84848C6-57AC-4CEF-932A-3175F1367B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DED40C-E45C-49C0-82FB-8F79BE71AD1C}" type="pres">
      <dgm:prSet presAssocID="{F81228C9-7FC5-40AE-959D-7EAE360920C4}" presName="root" presStyleCnt="0">
        <dgm:presLayoutVars>
          <dgm:dir/>
          <dgm:resizeHandles val="exact"/>
        </dgm:presLayoutVars>
      </dgm:prSet>
      <dgm:spPr/>
    </dgm:pt>
    <dgm:pt modelId="{D3880AEC-3888-462D-86C5-DF823A951128}" type="pres">
      <dgm:prSet presAssocID="{E034ECC2-36E1-447A-B5F4-0FFF8D5C791F}" presName="compNode" presStyleCnt="0"/>
      <dgm:spPr/>
    </dgm:pt>
    <dgm:pt modelId="{98B70DC1-B47F-488D-A233-271A3C820522}" type="pres">
      <dgm:prSet presAssocID="{E034ECC2-36E1-447A-B5F4-0FFF8D5C791F}" presName="bgRect" presStyleLbl="bgShp" presStyleIdx="0" presStyleCnt="3"/>
      <dgm:spPr/>
    </dgm:pt>
    <dgm:pt modelId="{4C23BBFC-A6F5-4C0E-B0BD-B6220FB849FD}" type="pres">
      <dgm:prSet presAssocID="{E034ECC2-36E1-447A-B5F4-0FFF8D5C79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2"/>
        </a:ext>
      </dgm:extLst>
    </dgm:pt>
    <dgm:pt modelId="{6B3945BE-BEB0-46BB-8DC9-A3F9B810BA67}" type="pres">
      <dgm:prSet presAssocID="{E034ECC2-36E1-447A-B5F4-0FFF8D5C791F}" presName="spaceRect" presStyleCnt="0"/>
      <dgm:spPr/>
    </dgm:pt>
    <dgm:pt modelId="{2A58CF63-3B41-4418-AF5D-90A6B1461C33}" type="pres">
      <dgm:prSet presAssocID="{E034ECC2-36E1-447A-B5F4-0FFF8D5C791F}" presName="parTx" presStyleLbl="revTx" presStyleIdx="0" presStyleCnt="3">
        <dgm:presLayoutVars>
          <dgm:chMax val="0"/>
          <dgm:chPref val="0"/>
        </dgm:presLayoutVars>
      </dgm:prSet>
      <dgm:spPr/>
    </dgm:pt>
    <dgm:pt modelId="{3047B36F-BF66-4C1D-B2B1-DD5ADD303E3D}" type="pres">
      <dgm:prSet presAssocID="{50CDB00B-8F7F-4D47-94EA-15FDC3B0E69B}" presName="sibTrans" presStyleCnt="0"/>
      <dgm:spPr/>
    </dgm:pt>
    <dgm:pt modelId="{32701E96-8A72-4664-99F3-97977B0EFA81}" type="pres">
      <dgm:prSet presAssocID="{963F3A47-3BDC-428A-9F5F-8C5063E2026C}" presName="compNode" presStyleCnt="0"/>
      <dgm:spPr/>
    </dgm:pt>
    <dgm:pt modelId="{3A0178CF-0A27-4365-8B1F-CF7AD6FD298A}" type="pres">
      <dgm:prSet presAssocID="{963F3A47-3BDC-428A-9F5F-8C5063E2026C}" presName="bgRect" presStyleLbl="bgShp" presStyleIdx="1" presStyleCnt="3"/>
      <dgm:spPr/>
    </dgm:pt>
    <dgm:pt modelId="{903740E3-D6C5-4510-852F-EFCECC37280C}" type="pres">
      <dgm:prSet presAssocID="{963F3A47-3BDC-428A-9F5F-8C5063E2026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eHTML"/>
        </a:ext>
      </dgm:extLst>
    </dgm:pt>
    <dgm:pt modelId="{79679055-8148-43D0-852A-85894C190252}" type="pres">
      <dgm:prSet presAssocID="{963F3A47-3BDC-428A-9F5F-8C5063E2026C}" presName="spaceRect" presStyleCnt="0"/>
      <dgm:spPr/>
    </dgm:pt>
    <dgm:pt modelId="{BF860EA6-DAFD-473F-8C1D-E26937E1DA3B}" type="pres">
      <dgm:prSet presAssocID="{963F3A47-3BDC-428A-9F5F-8C5063E2026C}" presName="parTx" presStyleLbl="revTx" presStyleIdx="1" presStyleCnt="3">
        <dgm:presLayoutVars>
          <dgm:chMax val="0"/>
          <dgm:chPref val="0"/>
        </dgm:presLayoutVars>
      </dgm:prSet>
      <dgm:spPr/>
    </dgm:pt>
    <dgm:pt modelId="{83922080-2E3A-4589-B8E2-4577CC2CFECA}" type="pres">
      <dgm:prSet presAssocID="{3AC4D12B-30C2-44BF-813B-967BC51DA11E}" presName="sibTrans" presStyleCnt="0"/>
      <dgm:spPr/>
    </dgm:pt>
    <dgm:pt modelId="{8D260D83-5011-419C-9B9A-F8A55538EA42}" type="pres">
      <dgm:prSet presAssocID="{49039D62-D1B2-4DDB-89AB-CD7F424A02E0}" presName="compNode" presStyleCnt="0"/>
      <dgm:spPr/>
    </dgm:pt>
    <dgm:pt modelId="{709CD263-C0CD-418B-A1CB-8998BFD47418}" type="pres">
      <dgm:prSet presAssocID="{49039D62-D1B2-4DDB-89AB-CD7F424A02E0}" presName="bgRect" presStyleLbl="bgShp" presStyleIdx="2" presStyleCnt="3"/>
      <dgm:spPr/>
    </dgm:pt>
    <dgm:pt modelId="{179BC619-747E-4DE8-B469-145F81849E40}" type="pres">
      <dgm:prSet presAssocID="{49039D62-D1B2-4DDB-89AB-CD7F424A02E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Caption"/>
        </a:ext>
      </dgm:extLst>
    </dgm:pt>
    <dgm:pt modelId="{4C9B920C-FE69-4914-81B3-D8B9587E8603}" type="pres">
      <dgm:prSet presAssocID="{49039D62-D1B2-4DDB-89AB-CD7F424A02E0}" presName="spaceRect" presStyleCnt="0"/>
      <dgm:spPr/>
    </dgm:pt>
    <dgm:pt modelId="{4ADC78F8-ECBA-44FD-89E4-47040A6F08DB}" type="pres">
      <dgm:prSet presAssocID="{49039D62-D1B2-4DDB-89AB-CD7F424A02E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E782A24-A4BC-4B92-8215-1CCE81EF36ED}" type="presOf" srcId="{E034ECC2-36E1-447A-B5F4-0FFF8D5C791F}" destId="{2A58CF63-3B41-4418-AF5D-90A6B1461C33}" srcOrd="0" destOrd="0" presId="urn:microsoft.com/office/officeart/2018/2/layout/IconVerticalSolidList"/>
    <dgm:cxn modelId="{E455806B-9D0D-4C06-A76E-F926870FF5CC}" type="presOf" srcId="{F81228C9-7FC5-40AE-959D-7EAE360920C4}" destId="{B9DED40C-E45C-49C0-82FB-8F79BE71AD1C}" srcOrd="0" destOrd="0" presId="urn:microsoft.com/office/officeart/2018/2/layout/IconVerticalSolidList"/>
    <dgm:cxn modelId="{1E45604D-B047-4548-B3BA-ED3295B87D9C}" srcId="{F81228C9-7FC5-40AE-959D-7EAE360920C4}" destId="{E034ECC2-36E1-447A-B5F4-0FFF8D5C791F}" srcOrd="0" destOrd="0" parTransId="{B94A10CB-5B8E-468F-91C3-2FBDB2F3BBC4}" sibTransId="{50CDB00B-8F7F-4D47-94EA-15FDC3B0E69B}"/>
    <dgm:cxn modelId="{52753A88-8E8F-45F7-840C-64C0B6235CB6}" type="presOf" srcId="{963F3A47-3BDC-428A-9F5F-8C5063E2026C}" destId="{BF860EA6-DAFD-473F-8C1D-E26937E1DA3B}" srcOrd="0" destOrd="0" presId="urn:microsoft.com/office/officeart/2018/2/layout/IconVerticalSolidList"/>
    <dgm:cxn modelId="{D527A4AC-9A8B-4E00-8746-ADB089908893}" srcId="{F81228C9-7FC5-40AE-959D-7EAE360920C4}" destId="{963F3A47-3BDC-428A-9F5F-8C5063E2026C}" srcOrd="1" destOrd="0" parTransId="{DBE93924-B80F-4F73-90BD-66DEA767FAB5}" sibTransId="{3AC4D12B-30C2-44BF-813B-967BC51DA11E}"/>
    <dgm:cxn modelId="{5134E4B8-03AC-40B4-94BC-40C6BDDFB5DA}" type="presOf" srcId="{49039D62-D1B2-4DDB-89AB-CD7F424A02E0}" destId="{4ADC78F8-ECBA-44FD-89E4-47040A6F08DB}" srcOrd="0" destOrd="0" presId="urn:microsoft.com/office/officeart/2018/2/layout/IconVerticalSolidList"/>
    <dgm:cxn modelId="{B84848C6-57AC-4CEF-932A-3175F1367B0C}" srcId="{F81228C9-7FC5-40AE-959D-7EAE360920C4}" destId="{49039D62-D1B2-4DDB-89AB-CD7F424A02E0}" srcOrd="2" destOrd="0" parTransId="{4BD5C2EE-257F-4DE5-88BD-320C7E1649AC}" sibTransId="{BE054B1B-F287-4291-BFA4-8AB2F22E9B6C}"/>
    <dgm:cxn modelId="{35565618-3646-4EF0-91E6-CEE920F764F1}" type="presParOf" srcId="{B9DED40C-E45C-49C0-82FB-8F79BE71AD1C}" destId="{D3880AEC-3888-462D-86C5-DF823A951128}" srcOrd="0" destOrd="0" presId="urn:microsoft.com/office/officeart/2018/2/layout/IconVerticalSolidList"/>
    <dgm:cxn modelId="{80EADE9B-CAEA-4645-80E6-FB5F4D0871AF}" type="presParOf" srcId="{D3880AEC-3888-462D-86C5-DF823A951128}" destId="{98B70DC1-B47F-488D-A233-271A3C820522}" srcOrd="0" destOrd="0" presId="urn:microsoft.com/office/officeart/2018/2/layout/IconVerticalSolidList"/>
    <dgm:cxn modelId="{89148DBB-7BB8-4395-AB5E-4E9E316FD7FA}" type="presParOf" srcId="{D3880AEC-3888-462D-86C5-DF823A951128}" destId="{4C23BBFC-A6F5-4C0E-B0BD-B6220FB849FD}" srcOrd="1" destOrd="0" presId="urn:microsoft.com/office/officeart/2018/2/layout/IconVerticalSolidList"/>
    <dgm:cxn modelId="{B6C3D0A6-18B2-4D29-9DCD-6C9076B389AC}" type="presParOf" srcId="{D3880AEC-3888-462D-86C5-DF823A951128}" destId="{6B3945BE-BEB0-46BB-8DC9-A3F9B810BA67}" srcOrd="2" destOrd="0" presId="urn:microsoft.com/office/officeart/2018/2/layout/IconVerticalSolidList"/>
    <dgm:cxn modelId="{2D810C47-6573-43AC-BF30-A572827086A3}" type="presParOf" srcId="{D3880AEC-3888-462D-86C5-DF823A951128}" destId="{2A58CF63-3B41-4418-AF5D-90A6B1461C33}" srcOrd="3" destOrd="0" presId="urn:microsoft.com/office/officeart/2018/2/layout/IconVerticalSolidList"/>
    <dgm:cxn modelId="{DDD6B62F-1EEA-40E1-B025-FF22897CDB80}" type="presParOf" srcId="{B9DED40C-E45C-49C0-82FB-8F79BE71AD1C}" destId="{3047B36F-BF66-4C1D-B2B1-DD5ADD303E3D}" srcOrd="1" destOrd="0" presId="urn:microsoft.com/office/officeart/2018/2/layout/IconVerticalSolidList"/>
    <dgm:cxn modelId="{9214F4B8-6DE1-40E3-B8D5-CD1783FBE867}" type="presParOf" srcId="{B9DED40C-E45C-49C0-82FB-8F79BE71AD1C}" destId="{32701E96-8A72-4664-99F3-97977B0EFA81}" srcOrd="2" destOrd="0" presId="urn:microsoft.com/office/officeart/2018/2/layout/IconVerticalSolidList"/>
    <dgm:cxn modelId="{1320969B-6138-4C70-B55B-A78100579EFF}" type="presParOf" srcId="{32701E96-8A72-4664-99F3-97977B0EFA81}" destId="{3A0178CF-0A27-4365-8B1F-CF7AD6FD298A}" srcOrd="0" destOrd="0" presId="urn:microsoft.com/office/officeart/2018/2/layout/IconVerticalSolidList"/>
    <dgm:cxn modelId="{ACAB1130-A8A7-4E68-9CC1-EE6554D3C9E7}" type="presParOf" srcId="{32701E96-8A72-4664-99F3-97977B0EFA81}" destId="{903740E3-D6C5-4510-852F-EFCECC37280C}" srcOrd="1" destOrd="0" presId="urn:microsoft.com/office/officeart/2018/2/layout/IconVerticalSolidList"/>
    <dgm:cxn modelId="{14133957-0EF2-4270-9949-8D8C7A762BE6}" type="presParOf" srcId="{32701E96-8A72-4664-99F3-97977B0EFA81}" destId="{79679055-8148-43D0-852A-85894C190252}" srcOrd="2" destOrd="0" presId="urn:microsoft.com/office/officeart/2018/2/layout/IconVerticalSolidList"/>
    <dgm:cxn modelId="{A26E3442-E19D-4770-AE9F-FE7589C12B1A}" type="presParOf" srcId="{32701E96-8A72-4664-99F3-97977B0EFA81}" destId="{BF860EA6-DAFD-473F-8C1D-E26937E1DA3B}" srcOrd="3" destOrd="0" presId="urn:microsoft.com/office/officeart/2018/2/layout/IconVerticalSolidList"/>
    <dgm:cxn modelId="{588D7E47-3A85-43E9-B987-313F6E758572}" type="presParOf" srcId="{B9DED40C-E45C-49C0-82FB-8F79BE71AD1C}" destId="{83922080-2E3A-4589-B8E2-4577CC2CFECA}" srcOrd="3" destOrd="0" presId="urn:microsoft.com/office/officeart/2018/2/layout/IconVerticalSolidList"/>
    <dgm:cxn modelId="{352F4860-362A-4516-86D7-E48D7CEDDC58}" type="presParOf" srcId="{B9DED40C-E45C-49C0-82FB-8F79BE71AD1C}" destId="{8D260D83-5011-419C-9B9A-F8A55538EA42}" srcOrd="4" destOrd="0" presId="urn:microsoft.com/office/officeart/2018/2/layout/IconVerticalSolidList"/>
    <dgm:cxn modelId="{1D6A0240-B742-4BBF-9C44-9179C8DABC7B}" type="presParOf" srcId="{8D260D83-5011-419C-9B9A-F8A55538EA42}" destId="{709CD263-C0CD-418B-A1CB-8998BFD47418}" srcOrd="0" destOrd="0" presId="urn:microsoft.com/office/officeart/2018/2/layout/IconVerticalSolidList"/>
    <dgm:cxn modelId="{5B0F3F12-C046-47D1-A463-353DFF2FC091}" type="presParOf" srcId="{8D260D83-5011-419C-9B9A-F8A55538EA42}" destId="{179BC619-747E-4DE8-B469-145F81849E40}" srcOrd="1" destOrd="0" presId="urn:microsoft.com/office/officeart/2018/2/layout/IconVerticalSolidList"/>
    <dgm:cxn modelId="{F9A553C0-56F0-44EE-A35E-BAF6FB4938E8}" type="presParOf" srcId="{8D260D83-5011-419C-9B9A-F8A55538EA42}" destId="{4C9B920C-FE69-4914-81B3-D8B9587E8603}" srcOrd="2" destOrd="0" presId="urn:microsoft.com/office/officeart/2018/2/layout/IconVerticalSolidList"/>
    <dgm:cxn modelId="{34CE0D88-8F92-45D5-A197-3ED30CFEBFCE}" type="presParOf" srcId="{8D260D83-5011-419C-9B9A-F8A55538EA42}" destId="{4ADC78F8-ECBA-44FD-89E4-47040A6F08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4117D-4860-4C8F-8CB8-2BBDFAC0FE2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298957B-6257-42EE-84EF-19FC4A02F95A}">
      <dgm:prSet/>
      <dgm:spPr/>
      <dgm:t>
        <a:bodyPr/>
        <a:lstStyle/>
        <a:p>
          <a:pPr>
            <a:defRPr cap="all"/>
          </a:pPr>
          <a:r>
            <a:rPr lang="pt-BR">
              <a:hlinkClick xmlns:r="http://schemas.openxmlformats.org/officeDocument/2006/relationships" r:id="rId1"/>
            </a:rPr>
            <a:t>https://www.youtube.com/watch?v=kQTO9tKBNLQ</a:t>
          </a:r>
          <a:r>
            <a:rPr lang="pt-BR"/>
            <a:t>  </a:t>
          </a:r>
          <a:endParaRPr lang="en-US"/>
        </a:p>
      </dgm:t>
    </dgm:pt>
    <dgm:pt modelId="{1D0D638F-6E5E-45C2-8F87-BAE0EAD94CB1}" type="parTrans" cxnId="{20CE2A6E-0517-4BDC-A481-96EEE2402377}">
      <dgm:prSet/>
      <dgm:spPr/>
      <dgm:t>
        <a:bodyPr/>
        <a:lstStyle/>
        <a:p>
          <a:endParaRPr lang="en-US"/>
        </a:p>
      </dgm:t>
    </dgm:pt>
    <dgm:pt modelId="{AA6A85E6-22E1-4917-9816-9FCF53A1117A}" type="sibTrans" cxnId="{20CE2A6E-0517-4BDC-A481-96EEE2402377}">
      <dgm:prSet/>
      <dgm:spPr/>
      <dgm:t>
        <a:bodyPr/>
        <a:lstStyle/>
        <a:p>
          <a:endParaRPr lang="en-US"/>
        </a:p>
      </dgm:t>
    </dgm:pt>
    <dgm:pt modelId="{97BFA0B5-9629-46AD-8959-CFAB7E337243}">
      <dgm:prSet/>
      <dgm:spPr/>
      <dgm:t>
        <a:bodyPr/>
        <a:lstStyle/>
        <a:p>
          <a:pPr>
            <a:defRPr cap="all"/>
          </a:pPr>
          <a:r>
            <a:rPr lang="pt-BR"/>
            <a:t>LECTURE: FOUCAULT</a:t>
          </a:r>
          <a:endParaRPr lang="en-US"/>
        </a:p>
      </dgm:t>
    </dgm:pt>
    <dgm:pt modelId="{9FAE4998-BCBB-4035-A53D-ABE120834CF9}" type="parTrans" cxnId="{F18F50A4-A1F1-4257-A18A-E813F5924CDD}">
      <dgm:prSet/>
      <dgm:spPr/>
      <dgm:t>
        <a:bodyPr/>
        <a:lstStyle/>
        <a:p>
          <a:endParaRPr lang="en-US"/>
        </a:p>
      </dgm:t>
    </dgm:pt>
    <dgm:pt modelId="{8C65D26C-D92D-4EFA-AC81-D05C7B041229}" type="sibTrans" cxnId="{F18F50A4-A1F1-4257-A18A-E813F5924CDD}">
      <dgm:prSet/>
      <dgm:spPr/>
      <dgm:t>
        <a:bodyPr/>
        <a:lstStyle/>
        <a:p>
          <a:endParaRPr lang="en-US"/>
        </a:p>
      </dgm:t>
    </dgm:pt>
    <dgm:pt modelId="{E101A50F-88FC-4FCC-9223-545710846DCC}" type="pres">
      <dgm:prSet presAssocID="{4C74117D-4860-4C8F-8CB8-2BBDFAC0FE24}" presName="root" presStyleCnt="0">
        <dgm:presLayoutVars>
          <dgm:dir/>
          <dgm:resizeHandles val="exact"/>
        </dgm:presLayoutVars>
      </dgm:prSet>
      <dgm:spPr/>
    </dgm:pt>
    <dgm:pt modelId="{AAE8B9BA-DE89-4460-BE87-6BDC052C08F0}" type="pres">
      <dgm:prSet presAssocID="{1298957B-6257-42EE-84EF-19FC4A02F95A}" presName="compNode" presStyleCnt="0"/>
      <dgm:spPr/>
    </dgm:pt>
    <dgm:pt modelId="{209961DF-110C-4C70-ABE7-FDAE7CEC52FD}" type="pres">
      <dgm:prSet presAssocID="{1298957B-6257-42EE-84EF-19FC4A02F95A}" presName="iconBgRect" presStyleLbl="bgShp" presStyleIdx="0" presStyleCnt="2"/>
      <dgm:spPr/>
    </dgm:pt>
    <dgm:pt modelId="{9B3E286D-19F4-457D-B715-AEA23022D1F9}" type="pres">
      <dgm:prSet presAssocID="{1298957B-6257-42EE-84EF-19FC4A02F95A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AEFBD03-5E33-4814-B6C4-195EB6AFF827}" type="pres">
      <dgm:prSet presAssocID="{1298957B-6257-42EE-84EF-19FC4A02F95A}" presName="spaceRect" presStyleCnt="0"/>
      <dgm:spPr/>
    </dgm:pt>
    <dgm:pt modelId="{7EB0EAE3-B148-418E-92CC-797562347563}" type="pres">
      <dgm:prSet presAssocID="{1298957B-6257-42EE-84EF-19FC4A02F95A}" presName="textRect" presStyleLbl="revTx" presStyleIdx="0" presStyleCnt="2">
        <dgm:presLayoutVars>
          <dgm:chMax val="1"/>
          <dgm:chPref val="1"/>
        </dgm:presLayoutVars>
      </dgm:prSet>
      <dgm:spPr/>
    </dgm:pt>
    <dgm:pt modelId="{AE527ABC-AE26-4B25-B886-928B33912926}" type="pres">
      <dgm:prSet presAssocID="{AA6A85E6-22E1-4917-9816-9FCF53A1117A}" presName="sibTrans" presStyleCnt="0"/>
      <dgm:spPr/>
    </dgm:pt>
    <dgm:pt modelId="{A5BD7CB7-AA34-4703-8F5B-08C49F7C74E0}" type="pres">
      <dgm:prSet presAssocID="{97BFA0B5-9629-46AD-8959-CFAB7E337243}" presName="compNode" presStyleCnt="0"/>
      <dgm:spPr/>
    </dgm:pt>
    <dgm:pt modelId="{14F7FD9B-2BC3-47BF-A227-D85C74C460CE}" type="pres">
      <dgm:prSet presAssocID="{97BFA0B5-9629-46AD-8959-CFAB7E337243}" presName="iconBgRect" presStyleLbl="bgShp" presStyleIdx="1" presStyleCnt="2"/>
      <dgm:spPr/>
    </dgm:pt>
    <dgm:pt modelId="{AA925579-7104-4E52-8494-7724CAB63F0C}" type="pres">
      <dgm:prSet presAssocID="{97BFA0B5-9629-46AD-8959-CFAB7E337243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59BD701-DBE2-4C68-830C-C3659D07130E}" type="pres">
      <dgm:prSet presAssocID="{97BFA0B5-9629-46AD-8959-CFAB7E337243}" presName="spaceRect" presStyleCnt="0"/>
      <dgm:spPr/>
    </dgm:pt>
    <dgm:pt modelId="{9DF675A7-9133-4F51-B39A-C2EBAA31003A}" type="pres">
      <dgm:prSet presAssocID="{97BFA0B5-9629-46AD-8959-CFAB7E33724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0BBC441-D9F5-47C6-81FC-D0199A5D646C}" type="presOf" srcId="{4C74117D-4860-4C8F-8CB8-2BBDFAC0FE24}" destId="{E101A50F-88FC-4FCC-9223-545710846DCC}" srcOrd="0" destOrd="0" presId="urn:microsoft.com/office/officeart/2018/5/layout/IconCircleLabelList"/>
    <dgm:cxn modelId="{775DAF46-8867-4737-B066-0E35AD40637E}" type="presOf" srcId="{1298957B-6257-42EE-84EF-19FC4A02F95A}" destId="{7EB0EAE3-B148-418E-92CC-797562347563}" srcOrd="0" destOrd="0" presId="urn:microsoft.com/office/officeart/2018/5/layout/IconCircleLabelList"/>
    <dgm:cxn modelId="{20CE2A6E-0517-4BDC-A481-96EEE2402377}" srcId="{4C74117D-4860-4C8F-8CB8-2BBDFAC0FE24}" destId="{1298957B-6257-42EE-84EF-19FC4A02F95A}" srcOrd="0" destOrd="0" parTransId="{1D0D638F-6E5E-45C2-8F87-BAE0EAD94CB1}" sibTransId="{AA6A85E6-22E1-4917-9816-9FCF53A1117A}"/>
    <dgm:cxn modelId="{F18F50A4-A1F1-4257-A18A-E813F5924CDD}" srcId="{4C74117D-4860-4C8F-8CB8-2BBDFAC0FE24}" destId="{97BFA0B5-9629-46AD-8959-CFAB7E337243}" srcOrd="1" destOrd="0" parTransId="{9FAE4998-BCBB-4035-A53D-ABE120834CF9}" sibTransId="{8C65D26C-D92D-4EFA-AC81-D05C7B041229}"/>
    <dgm:cxn modelId="{FD2209FE-EDF2-47AD-B1C7-DE55CA55C3FA}" type="presOf" srcId="{97BFA0B5-9629-46AD-8959-CFAB7E337243}" destId="{9DF675A7-9133-4F51-B39A-C2EBAA31003A}" srcOrd="0" destOrd="0" presId="urn:microsoft.com/office/officeart/2018/5/layout/IconCircleLabelList"/>
    <dgm:cxn modelId="{B6D3603F-CCC9-46EE-BF7C-261FABD92C7F}" type="presParOf" srcId="{E101A50F-88FC-4FCC-9223-545710846DCC}" destId="{AAE8B9BA-DE89-4460-BE87-6BDC052C08F0}" srcOrd="0" destOrd="0" presId="urn:microsoft.com/office/officeart/2018/5/layout/IconCircleLabelList"/>
    <dgm:cxn modelId="{D5FEAF78-8F6C-4498-8704-9990B995740D}" type="presParOf" srcId="{AAE8B9BA-DE89-4460-BE87-6BDC052C08F0}" destId="{209961DF-110C-4C70-ABE7-FDAE7CEC52FD}" srcOrd="0" destOrd="0" presId="urn:microsoft.com/office/officeart/2018/5/layout/IconCircleLabelList"/>
    <dgm:cxn modelId="{7CB016B1-5596-46E6-9A08-AA0FD2C58FF6}" type="presParOf" srcId="{AAE8B9BA-DE89-4460-BE87-6BDC052C08F0}" destId="{9B3E286D-19F4-457D-B715-AEA23022D1F9}" srcOrd="1" destOrd="0" presId="urn:microsoft.com/office/officeart/2018/5/layout/IconCircleLabelList"/>
    <dgm:cxn modelId="{60DF5484-8E39-4192-8C25-A8DFF15DD97D}" type="presParOf" srcId="{AAE8B9BA-DE89-4460-BE87-6BDC052C08F0}" destId="{2AEFBD03-5E33-4814-B6C4-195EB6AFF827}" srcOrd="2" destOrd="0" presId="urn:microsoft.com/office/officeart/2018/5/layout/IconCircleLabelList"/>
    <dgm:cxn modelId="{666B7C53-4153-4F52-B88A-DDD4B45C752C}" type="presParOf" srcId="{AAE8B9BA-DE89-4460-BE87-6BDC052C08F0}" destId="{7EB0EAE3-B148-418E-92CC-797562347563}" srcOrd="3" destOrd="0" presId="urn:microsoft.com/office/officeart/2018/5/layout/IconCircleLabelList"/>
    <dgm:cxn modelId="{D934B5F7-C56C-44A5-B733-833F028A454F}" type="presParOf" srcId="{E101A50F-88FC-4FCC-9223-545710846DCC}" destId="{AE527ABC-AE26-4B25-B886-928B33912926}" srcOrd="1" destOrd="0" presId="urn:microsoft.com/office/officeart/2018/5/layout/IconCircleLabelList"/>
    <dgm:cxn modelId="{718A0883-923E-4B43-91B0-F84F69C925B9}" type="presParOf" srcId="{E101A50F-88FC-4FCC-9223-545710846DCC}" destId="{A5BD7CB7-AA34-4703-8F5B-08C49F7C74E0}" srcOrd="2" destOrd="0" presId="urn:microsoft.com/office/officeart/2018/5/layout/IconCircleLabelList"/>
    <dgm:cxn modelId="{6AC0FF0F-147D-4DD4-A522-77634A296024}" type="presParOf" srcId="{A5BD7CB7-AA34-4703-8F5B-08C49F7C74E0}" destId="{14F7FD9B-2BC3-47BF-A227-D85C74C460CE}" srcOrd="0" destOrd="0" presId="urn:microsoft.com/office/officeart/2018/5/layout/IconCircleLabelList"/>
    <dgm:cxn modelId="{93B57B70-C30B-416B-8FBD-8A32E24757A0}" type="presParOf" srcId="{A5BD7CB7-AA34-4703-8F5B-08C49F7C74E0}" destId="{AA925579-7104-4E52-8494-7724CAB63F0C}" srcOrd="1" destOrd="0" presId="urn:microsoft.com/office/officeart/2018/5/layout/IconCircleLabelList"/>
    <dgm:cxn modelId="{80221D3A-D909-4EF3-A3C2-A95C38626E33}" type="presParOf" srcId="{A5BD7CB7-AA34-4703-8F5B-08C49F7C74E0}" destId="{E59BD701-DBE2-4C68-830C-C3659D07130E}" srcOrd="2" destOrd="0" presId="urn:microsoft.com/office/officeart/2018/5/layout/IconCircleLabelList"/>
    <dgm:cxn modelId="{580865C3-A0B8-4925-B894-7A718241ED2C}" type="presParOf" srcId="{A5BD7CB7-AA34-4703-8F5B-08C49F7C74E0}" destId="{9DF675A7-9133-4F51-B39A-C2EBAA31003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C87FC-6470-4200-BB79-A3668060DF2A}">
      <dsp:nvSpPr>
        <dsp:cNvPr id="0" name=""/>
        <dsp:cNvSpPr/>
      </dsp:nvSpPr>
      <dsp:spPr>
        <a:xfrm>
          <a:off x="0" y="190322"/>
          <a:ext cx="6305550" cy="2527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At home – read through the PROGRAMME</a:t>
          </a:r>
          <a:endParaRPr lang="en-US" sz="4800" kern="1200"/>
        </a:p>
      </dsp:txBody>
      <dsp:txXfrm>
        <a:off x="123368" y="313690"/>
        <a:ext cx="6058814" cy="2280463"/>
      </dsp:txXfrm>
    </dsp:sp>
    <dsp:sp modelId="{61132F1D-7E36-46C1-A9F6-65BDFF091CA3}">
      <dsp:nvSpPr>
        <dsp:cNvPr id="0" name=""/>
        <dsp:cNvSpPr/>
      </dsp:nvSpPr>
      <dsp:spPr>
        <a:xfrm>
          <a:off x="0" y="2855762"/>
          <a:ext cx="6305550" cy="2527199"/>
        </a:xfrm>
        <a:prstGeom prst="roundRect">
          <a:avLst/>
        </a:prstGeom>
        <a:solidFill>
          <a:schemeClr val="accent5">
            <a:hueOff val="0"/>
            <a:satOff val="0"/>
            <a:lumOff val="-7061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 err="1"/>
            <a:t>If</a:t>
          </a:r>
          <a:r>
            <a:rPr lang="pt-BR" sz="4800" kern="1200" dirty="0"/>
            <a:t> </a:t>
          </a:r>
          <a:r>
            <a:rPr lang="pt-BR" sz="4800" kern="1200" dirty="0" err="1"/>
            <a:t>possible</a:t>
          </a:r>
          <a:r>
            <a:rPr lang="pt-BR" sz="4800" kern="1200" dirty="0"/>
            <a:t> (</a:t>
          </a:r>
          <a:r>
            <a:rPr lang="pt-BR" sz="4800" kern="1200" dirty="0" err="1"/>
            <a:t>and</a:t>
          </a:r>
          <a:r>
            <a:rPr lang="pt-BR" sz="4800" kern="1200" dirty="0"/>
            <a:t> </a:t>
          </a:r>
          <a:r>
            <a:rPr lang="pt-BR" sz="4800" kern="1200" dirty="0" err="1"/>
            <a:t>urgent</a:t>
          </a:r>
          <a:r>
            <a:rPr lang="pt-BR" sz="4800" kern="1200" dirty="0"/>
            <a:t>), </a:t>
          </a:r>
          <a:r>
            <a:rPr lang="pt-BR" sz="4800" kern="1200" dirty="0" err="1"/>
            <a:t>talk</a:t>
          </a:r>
          <a:r>
            <a:rPr lang="pt-BR" sz="4800" kern="1200" dirty="0"/>
            <a:t> </a:t>
          </a:r>
          <a:r>
            <a:rPr lang="pt-BR" sz="4800" kern="1200" dirty="0" err="1"/>
            <a:t>to</a:t>
          </a:r>
          <a:r>
            <a:rPr lang="pt-BR" sz="4800" kern="1200" dirty="0"/>
            <a:t> me </a:t>
          </a:r>
          <a:r>
            <a:rPr lang="pt-BR" sz="4800" kern="1200" dirty="0" err="1"/>
            <a:t>and</a:t>
          </a:r>
          <a:r>
            <a:rPr lang="pt-BR" sz="4800" kern="1200" dirty="0"/>
            <a:t> </a:t>
          </a:r>
          <a:r>
            <a:rPr lang="pt-BR" sz="4800" kern="1200" dirty="0" err="1"/>
            <a:t>or</a:t>
          </a:r>
          <a:r>
            <a:rPr lang="pt-BR" sz="4800" kern="1200" dirty="0"/>
            <a:t> </a:t>
          </a:r>
          <a:r>
            <a:rPr lang="pt-BR" sz="4800" kern="1200" dirty="0" err="1"/>
            <a:t>send</a:t>
          </a:r>
          <a:r>
            <a:rPr lang="pt-BR" sz="4800" kern="1200" dirty="0"/>
            <a:t> me </a:t>
          </a:r>
          <a:r>
            <a:rPr lang="pt-BR" sz="4800" kern="1200" dirty="0" err="1"/>
            <a:t>an</a:t>
          </a:r>
          <a:r>
            <a:rPr lang="pt-BR" sz="4800" kern="1200" dirty="0"/>
            <a:t> </a:t>
          </a:r>
          <a:r>
            <a:rPr lang="pt-BR" sz="4800" kern="1200" dirty="0" err="1"/>
            <a:t>email</a:t>
          </a:r>
          <a:endParaRPr lang="en-US" sz="4800" kern="1200" dirty="0"/>
        </a:p>
      </dsp:txBody>
      <dsp:txXfrm>
        <a:off x="123368" y="2979130"/>
        <a:ext cx="6058814" cy="2280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70DC1-B47F-488D-A233-271A3C820522}">
      <dsp:nvSpPr>
        <dsp:cNvPr id="0" name=""/>
        <dsp:cNvSpPr/>
      </dsp:nvSpPr>
      <dsp:spPr>
        <a:xfrm>
          <a:off x="0" y="837"/>
          <a:ext cx="7315200" cy="19589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3BBFC-A6F5-4C0E-B0BD-B6220FB849FD}">
      <dsp:nvSpPr>
        <dsp:cNvPr id="0" name=""/>
        <dsp:cNvSpPr/>
      </dsp:nvSpPr>
      <dsp:spPr>
        <a:xfrm>
          <a:off x="592582" y="441600"/>
          <a:ext cx="1077422" cy="10774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8CF63-3B41-4418-AF5D-90A6B1461C33}">
      <dsp:nvSpPr>
        <dsp:cNvPr id="0" name=""/>
        <dsp:cNvSpPr/>
      </dsp:nvSpPr>
      <dsp:spPr>
        <a:xfrm>
          <a:off x="2262587" y="837"/>
          <a:ext cx="5052612" cy="195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22" tIns="207322" rIns="207322" bIns="207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>
              <a:solidFill>
                <a:schemeClr val="tx1"/>
              </a:solidFill>
            </a:rPr>
            <a:t>METHODOLOGY: ACADEMIC ARTICLES (MANDATORY AND COMPLEMENTARY), VIDEOS AND CINEMA (LOTS OF!), DIALOGIC (T&lt;&gt;SS, SS&lt;&gt;SS), LAB CLASSES, DYNAMICS, CLASS PRODUCTIONS, RESPONSE PAPERS (SEMINARS??)</a:t>
          </a:r>
          <a:endParaRPr lang="en-US" sz="1900" kern="1200">
            <a:solidFill>
              <a:schemeClr val="tx1"/>
            </a:solidFill>
          </a:endParaRPr>
        </a:p>
      </dsp:txBody>
      <dsp:txXfrm>
        <a:off x="2262587" y="837"/>
        <a:ext cx="5052612" cy="1958950"/>
      </dsp:txXfrm>
    </dsp:sp>
    <dsp:sp modelId="{3A0178CF-0A27-4365-8B1F-CF7AD6FD298A}">
      <dsp:nvSpPr>
        <dsp:cNvPr id="0" name=""/>
        <dsp:cNvSpPr/>
      </dsp:nvSpPr>
      <dsp:spPr>
        <a:xfrm>
          <a:off x="0" y="2449524"/>
          <a:ext cx="7315200" cy="19589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740E3-D6C5-4510-852F-EFCECC37280C}">
      <dsp:nvSpPr>
        <dsp:cNvPr id="0" name=""/>
        <dsp:cNvSpPr/>
      </dsp:nvSpPr>
      <dsp:spPr>
        <a:xfrm>
          <a:off x="592582" y="2890288"/>
          <a:ext cx="1077422" cy="10774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60EA6-DAFD-473F-8C1D-E26937E1DA3B}">
      <dsp:nvSpPr>
        <dsp:cNvPr id="0" name=""/>
        <dsp:cNvSpPr/>
      </dsp:nvSpPr>
      <dsp:spPr>
        <a:xfrm>
          <a:off x="2262587" y="2449524"/>
          <a:ext cx="5052612" cy="195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22" tIns="207322" rIns="207322" bIns="207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schemeClr val="tx1"/>
              </a:solidFill>
            </a:rPr>
            <a:t>THEMES: DISCOURSE&gt;&gt;&gt; DA –DISCOURSE ANALYSIS SCHOOLS (FRENCH SCHOOL, NORTH AMERICAN) &gt;&gt;&gt; CDA &gt;&gt;&gt; FOUCAULDIAN + BAKHTINIAN PERSPECTIVES ON D.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262587" y="2449524"/>
        <a:ext cx="5052612" cy="1958950"/>
      </dsp:txXfrm>
    </dsp:sp>
    <dsp:sp modelId="{709CD263-C0CD-418B-A1CB-8998BFD47418}">
      <dsp:nvSpPr>
        <dsp:cNvPr id="0" name=""/>
        <dsp:cNvSpPr/>
      </dsp:nvSpPr>
      <dsp:spPr>
        <a:xfrm>
          <a:off x="0" y="4898212"/>
          <a:ext cx="7315200" cy="19589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BC619-747E-4DE8-B469-145F81849E40}">
      <dsp:nvSpPr>
        <dsp:cNvPr id="0" name=""/>
        <dsp:cNvSpPr/>
      </dsp:nvSpPr>
      <dsp:spPr>
        <a:xfrm>
          <a:off x="592582" y="5338976"/>
          <a:ext cx="1077422" cy="10774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C78F8-ECBA-44FD-89E4-47040A6F08DB}">
      <dsp:nvSpPr>
        <dsp:cNvPr id="0" name=""/>
        <dsp:cNvSpPr/>
      </dsp:nvSpPr>
      <dsp:spPr>
        <a:xfrm>
          <a:off x="2262587" y="4898212"/>
          <a:ext cx="5052612" cy="195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22" tIns="207322" rIns="207322" bIns="207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>
              <a:solidFill>
                <a:schemeClr val="tx1"/>
              </a:solidFill>
            </a:rPr>
            <a:t>PRESENCE + PARTICIPATION &gt;&gt;&gt; ESSENTIAL </a:t>
          </a:r>
          <a:endParaRPr lang="en-US" sz="1900" kern="1200">
            <a:solidFill>
              <a:schemeClr val="tx1"/>
            </a:solidFill>
          </a:endParaRPr>
        </a:p>
      </dsp:txBody>
      <dsp:txXfrm>
        <a:off x="2262587" y="4898212"/>
        <a:ext cx="5052612" cy="1958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961DF-110C-4C70-ABE7-FDAE7CEC52FD}">
      <dsp:nvSpPr>
        <dsp:cNvPr id="0" name=""/>
        <dsp:cNvSpPr/>
      </dsp:nvSpPr>
      <dsp:spPr>
        <a:xfrm>
          <a:off x="1926728" y="19549"/>
          <a:ext cx="2161687" cy="21616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E286D-19F4-457D-B715-AEA23022D1F9}">
      <dsp:nvSpPr>
        <dsp:cNvPr id="0" name=""/>
        <dsp:cNvSpPr/>
      </dsp:nvSpPr>
      <dsp:spPr>
        <a:xfrm>
          <a:off x="2387415" y="480237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0EAE3-B148-418E-92CC-797562347563}">
      <dsp:nvSpPr>
        <dsp:cNvPr id="0" name=""/>
        <dsp:cNvSpPr/>
      </dsp:nvSpPr>
      <dsp:spPr>
        <a:xfrm>
          <a:off x="1235696" y="2854550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>
              <a:hlinkClick xmlns:r="http://schemas.openxmlformats.org/officeDocument/2006/relationships" r:id="rId3"/>
            </a:rPr>
            <a:t>https://www.youtube.com/watch?v=kQTO9tKBNLQ</a:t>
          </a:r>
          <a:r>
            <a:rPr lang="pt-BR" sz="1100" kern="1200"/>
            <a:t>  </a:t>
          </a:r>
          <a:endParaRPr lang="en-US" sz="1100" kern="1200"/>
        </a:p>
      </dsp:txBody>
      <dsp:txXfrm>
        <a:off x="1235696" y="2854550"/>
        <a:ext cx="3543750" cy="720000"/>
      </dsp:txXfrm>
    </dsp:sp>
    <dsp:sp modelId="{14F7FD9B-2BC3-47BF-A227-D85C74C460CE}">
      <dsp:nvSpPr>
        <dsp:cNvPr id="0" name=""/>
        <dsp:cNvSpPr/>
      </dsp:nvSpPr>
      <dsp:spPr>
        <a:xfrm>
          <a:off x="6090634" y="19549"/>
          <a:ext cx="2161687" cy="2161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25579-7104-4E52-8494-7724CAB63F0C}">
      <dsp:nvSpPr>
        <dsp:cNvPr id="0" name=""/>
        <dsp:cNvSpPr/>
      </dsp:nvSpPr>
      <dsp:spPr>
        <a:xfrm>
          <a:off x="6551321" y="480237"/>
          <a:ext cx="1240312" cy="124031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675A7-9133-4F51-B39A-C2EBAA31003A}">
      <dsp:nvSpPr>
        <dsp:cNvPr id="0" name=""/>
        <dsp:cNvSpPr/>
      </dsp:nvSpPr>
      <dsp:spPr>
        <a:xfrm>
          <a:off x="5399603" y="2854550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/>
            <a:t>LECTURE: FOUCAULT</a:t>
          </a:r>
          <a:endParaRPr lang="en-US" sz="1100" kern="1200"/>
        </a:p>
      </dsp:txBody>
      <dsp:txXfrm>
        <a:off x="5399603" y="2854550"/>
        <a:ext cx="354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6F20D-D818-47CE-A41F-E27244799444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D85C-553B-46CD-B00B-CEB4B2B01B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67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9D8ADE-5865-417B-9FB4-4529C158B376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28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07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12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89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9D8ADE-5865-417B-9FB4-4529C158B376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2614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809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789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2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C9D8ADE-5865-417B-9FB4-4529C158B376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1962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C9D8ADE-5865-417B-9FB4-4529C158B376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48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9D8ADE-5865-417B-9FB4-4529C158B376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854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ferrazusp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fz_7luovxP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%23ELESIM" TargetMode="External"/><Relationship Id="rId2" Type="http://schemas.openxmlformats.org/officeDocument/2006/relationships/hyperlink" Target="https://www.youtube.com/watch?v=WxVf0666IX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%23EleN%C3%A3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05CF0-B442-4089-B55D-F8AFAB249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DISCOURSE</a:t>
            </a:r>
            <a:r>
              <a:rPr lang="pt-BR" dirty="0"/>
              <a:t> </a:t>
            </a:r>
            <a:r>
              <a:rPr lang="pt-BR" dirty="0" err="1"/>
              <a:t>STUDIES</a:t>
            </a:r>
            <a:r>
              <a:rPr lang="pt-BR" dirty="0"/>
              <a:t> (ESTUDOS DISCURSIVOS)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84B7E-BF77-44F4-9D84-137E68568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CLASS 1- 05/09/19</a:t>
            </a:r>
          </a:p>
          <a:p>
            <a:r>
              <a:rPr lang="pt-BR" dirty="0"/>
              <a:t>PROF. DR. DANIEL FERRAZ</a:t>
            </a:r>
          </a:p>
        </p:txBody>
      </p:sp>
    </p:spTree>
    <p:extLst>
      <p:ext uri="{BB962C8B-B14F-4D97-AF65-F5344CB8AC3E}">
        <p14:creationId xmlns:p14="http://schemas.microsoft.com/office/powerpoint/2010/main" val="427206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D4FBC-4361-43BE-9E4C-1D4446D8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discourse</a:t>
            </a:r>
            <a:r>
              <a:rPr lang="pt-BR" dirty="0"/>
              <a:t>? (4)</a:t>
            </a:r>
            <a:br>
              <a:rPr lang="pt-BR" dirty="0"/>
            </a:br>
            <a:r>
              <a:rPr lang="pt-BR" dirty="0" err="1"/>
              <a:t>text</a:t>
            </a:r>
            <a:r>
              <a:rPr lang="pt-BR" dirty="0"/>
              <a:t> &lt;&lt;&gt;&gt; </a:t>
            </a:r>
            <a:r>
              <a:rPr lang="pt-BR" dirty="0" err="1"/>
              <a:t>images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FF8D7-7CE3-413E-9CCA-8E225C5F5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52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7EDA5-E512-4E8B-A05C-B52AE7BA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D6248D-8B09-4656-A62B-5EA027422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18" y="26504"/>
            <a:ext cx="2406443" cy="2406443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83C9AA7-DBE0-4428-A151-84369FD03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051" r="34120" b="15979"/>
          <a:stretch/>
        </p:blipFill>
        <p:spPr>
          <a:xfrm>
            <a:off x="-1270189" y="2332383"/>
            <a:ext cx="6528928" cy="46684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1BB78AF-0CFE-4447-A91B-CBA56A479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504"/>
            <a:ext cx="3776870" cy="25179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C832B31-F75D-4AD2-BB2B-0D9116E26A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4" t="11382" r="36957" b="13992"/>
          <a:stretch/>
        </p:blipFill>
        <p:spPr>
          <a:xfrm>
            <a:off x="6109251" y="2029309"/>
            <a:ext cx="6072809" cy="5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152C8-3F2B-4ABB-98AD-B40E698B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instagram</a:t>
            </a:r>
            <a:r>
              <a:rPr lang="pt-BR" dirty="0"/>
              <a:t>...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5B7C388-9285-468E-A75A-6B453D05A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59" t="21723" r="34312" b="13694"/>
          <a:stretch/>
        </p:blipFill>
        <p:spPr>
          <a:xfrm>
            <a:off x="3699803" y="1124216"/>
            <a:ext cx="4839286" cy="5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DA331-3D55-4E92-9CA9-33C62F73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Museu do amanhã</a:t>
            </a:r>
            <a:br>
              <a:rPr lang="pt-BR" dirty="0"/>
            </a:br>
            <a:r>
              <a:rPr lang="pt-BR" dirty="0" err="1"/>
              <a:t>rj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6BC309A-29F1-4154-9F03-73A16DAD2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39" t="20940" r="36513" b="14868"/>
          <a:stretch/>
        </p:blipFill>
        <p:spPr>
          <a:xfrm>
            <a:off x="6682153" y="80889"/>
            <a:ext cx="4994031" cy="67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9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D4FBC-4361-43BE-9E4C-1D4446D8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discourse</a:t>
            </a:r>
            <a:r>
              <a:rPr lang="pt-BR" dirty="0"/>
              <a:t>? (5)</a:t>
            </a:r>
            <a:br>
              <a:rPr lang="pt-BR" dirty="0"/>
            </a:b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words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images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FF8D7-7CE3-413E-9CCA-8E225C5F5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901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8BBF8-06C1-42EC-B71F-7D07F5A3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F2D0AC0-9C73-4873-86F4-F047C6E12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95" t="31802" r="51917" b="17999"/>
          <a:stretch/>
        </p:blipFill>
        <p:spPr>
          <a:xfrm>
            <a:off x="1786596" y="0"/>
            <a:ext cx="7432839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DAE66F7-7343-4423-B8B6-DB1A314BB78A}"/>
              </a:ext>
            </a:extLst>
          </p:cNvPr>
          <p:cNvSpPr/>
          <p:nvPr/>
        </p:nvSpPr>
        <p:spPr>
          <a:xfrm>
            <a:off x="9478299" y="5929476"/>
            <a:ext cx="16928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Ugur</a:t>
            </a:r>
            <a:r>
              <a:rPr lang="pt-BR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2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gallen</a:t>
            </a:r>
            <a:r>
              <a:rPr lang="pt-BR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pt-BR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pt-BR" sz="2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urkish</a:t>
            </a:r>
            <a:r>
              <a:rPr lang="pt-BR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2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artist</a:t>
            </a:r>
            <a:endParaRPr lang="pt-BR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7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BE74AF-5521-4DAE-8420-7EB5492B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9" y="776175"/>
            <a:ext cx="3990455" cy="5305650"/>
          </a:xfrm>
        </p:spPr>
        <p:txBody>
          <a:bodyPr anchor="b">
            <a:normAutofit/>
          </a:bodyPr>
          <a:lstStyle/>
          <a:p>
            <a:r>
              <a:rPr lang="pt-BR" dirty="0"/>
              <a:t>TO START...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12F5B6-516F-49E9-BB01-6E653017C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914" y="870113"/>
            <a:ext cx="6183086" cy="5117775"/>
          </a:xfrm>
        </p:spPr>
        <p:txBody>
          <a:bodyPr anchor="ctr">
            <a:normAutofit/>
          </a:bodyPr>
          <a:lstStyle/>
          <a:p>
            <a:r>
              <a:rPr lang="pt-BR" dirty="0" err="1"/>
              <a:t>PRAGMATICS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DISCOURSE</a:t>
            </a:r>
            <a:r>
              <a:rPr lang="pt-BR" dirty="0"/>
              <a:t> </a:t>
            </a:r>
            <a:r>
              <a:rPr lang="pt-BR" dirty="0" err="1"/>
              <a:t>ANALYSIS</a:t>
            </a:r>
            <a:r>
              <a:rPr lang="pt-BR" dirty="0"/>
              <a:t>   VERSUS   (</a:t>
            </a:r>
            <a:r>
              <a:rPr lang="pt-BR" dirty="0" err="1"/>
              <a:t>MORPHOLOGY</a:t>
            </a:r>
            <a:r>
              <a:rPr lang="pt-BR" dirty="0"/>
              <a:t>, </a:t>
            </a:r>
            <a:r>
              <a:rPr lang="pt-BR" dirty="0" err="1"/>
              <a:t>PHOMOLOGY</a:t>
            </a:r>
            <a:r>
              <a:rPr lang="pt-BR" dirty="0"/>
              <a:t>, </a:t>
            </a:r>
            <a:r>
              <a:rPr lang="pt-BR" dirty="0" err="1"/>
              <a:t>SINTAX</a:t>
            </a:r>
            <a:r>
              <a:rPr lang="pt-BR" dirty="0"/>
              <a:t>, </a:t>
            </a:r>
            <a:r>
              <a:rPr lang="pt-BR" dirty="0" err="1"/>
              <a:t>SEMANTICS</a:t>
            </a:r>
            <a:r>
              <a:rPr lang="pt-BR" dirty="0"/>
              <a:t>, </a:t>
            </a:r>
            <a:r>
              <a:rPr lang="pt-BR" dirty="0" err="1"/>
              <a:t>PRAGMATICS</a:t>
            </a:r>
            <a:r>
              <a:rPr lang="pt-BR" dirty="0"/>
              <a:t> – still </a:t>
            </a:r>
            <a:r>
              <a:rPr lang="pt-BR" dirty="0" err="1"/>
              <a:t>structuralist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LANGUAGE IN USE</a:t>
            </a:r>
          </a:p>
          <a:p>
            <a:endParaRPr lang="pt-BR" dirty="0"/>
          </a:p>
          <a:p>
            <a:r>
              <a:rPr lang="pt-BR" dirty="0" err="1"/>
              <a:t>VIEWS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DISCOURSE</a:t>
            </a:r>
            <a:r>
              <a:rPr lang="pt-BR" dirty="0"/>
              <a:t>......................................... (CONTINUUM)</a:t>
            </a:r>
          </a:p>
          <a:p>
            <a:endParaRPr lang="pt-BR" dirty="0"/>
          </a:p>
          <a:p>
            <a:r>
              <a:rPr lang="pt-BR" dirty="0"/>
              <a:t>DISCOURSE ANALYSIS &gt;&gt;&gt;&gt;&gt; SENTENCE + SENTENCE + SENTENCE = TEXT (</a:t>
            </a:r>
            <a:r>
              <a:rPr lang="pt-BR" dirty="0" err="1"/>
              <a:t>discourse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there</a:t>
            </a:r>
            <a:r>
              <a:rPr lang="pt-BR" dirty="0"/>
              <a:t>, it </a:t>
            </a:r>
            <a:r>
              <a:rPr lang="pt-BR" dirty="0" err="1"/>
              <a:t>is</a:t>
            </a:r>
            <a:r>
              <a:rPr lang="pt-BR" dirty="0"/>
              <a:t> IDELOGICAL, it </a:t>
            </a:r>
            <a:r>
              <a:rPr lang="pt-BR" dirty="0" err="1"/>
              <a:t>is</a:t>
            </a:r>
            <a:r>
              <a:rPr lang="pt-BR" dirty="0"/>
              <a:t> HISTORICAL)</a:t>
            </a:r>
          </a:p>
        </p:txBody>
      </p:sp>
    </p:spTree>
    <p:extLst>
      <p:ext uri="{BB962C8B-B14F-4D97-AF65-F5344CB8AC3E}">
        <p14:creationId xmlns:p14="http://schemas.microsoft.com/office/powerpoint/2010/main" val="2090115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96072B-01F1-4FC1-9FAB-86D38799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anchor="ctr">
            <a:normAutofit/>
          </a:bodyPr>
          <a:lstStyle/>
          <a:p>
            <a:r>
              <a:rPr lang="pt-BR" dirty="0" err="1"/>
              <a:t>Part</a:t>
            </a:r>
            <a:r>
              <a:rPr lang="pt-BR" dirty="0"/>
              <a:t> 2 – </a:t>
            </a:r>
            <a:r>
              <a:rPr lang="pt-BR" dirty="0" err="1"/>
              <a:t>About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course</a:t>
            </a:r>
            <a:endParaRPr lang="pt-BR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235A8C3-81FE-4AB7-80B3-0045CDADB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273173"/>
              </p:ext>
            </p:extLst>
          </p:nvPr>
        </p:nvGraphicFramePr>
        <p:xfrm>
          <a:off x="765175" y="481013"/>
          <a:ext cx="6305550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02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EA96C7-1407-423D-98EE-8487633D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anchor="ctr">
            <a:normAutofit/>
          </a:bodyPr>
          <a:lstStyle/>
          <a:p>
            <a:r>
              <a:rPr lang="pt-BR" dirty="0"/>
              <a:t>NOW...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65A3C84-ED13-499D-BA51-B1BADBBA7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503168"/>
              </p:ext>
            </p:extLst>
          </p:nvPr>
        </p:nvGraphicFramePr>
        <p:xfrm>
          <a:off x="0" y="0"/>
          <a:ext cx="7315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60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CBE54B-BD3B-4A47-BECF-75F3181A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pt-BR" sz="3000" dirty="0">
                <a:solidFill>
                  <a:schemeClr val="accent1"/>
                </a:solidFill>
              </a:rPr>
              <a:t>ACADEMIC RESULTS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60ECA8-E855-45AF-89B3-CA7B09F49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7" t="16804" r="42885" b="12392"/>
          <a:stretch/>
        </p:blipFill>
        <p:spPr>
          <a:xfrm>
            <a:off x="1767250" y="643464"/>
            <a:ext cx="4297626" cy="526039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8BD0D0-47EB-4DF1-A33D-C0B5DB5D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2500" b="1" dirty="0">
                <a:solidFill>
                  <a:schemeClr val="bg1"/>
                </a:solidFill>
              </a:rPr>
              <a:t>PROJECT</a:t>
            </a:r>
          </a:p>
          <a:p>
            <a:endParaRPr lang="pt-BR" sz="2500" b="1" dirty="0">
              <a:solidFill>
                <a:schemeClr val="bg1"/>
              </a:solidFill>
            </a:endParaRPr>
          </a:p>
          <a:p>
            <a:r>
              <a:rPr lang="pt-BR" sz="2500" b="1" dirty="0">
                <a:solidFill>
                  <a:schemeClr val="bg1"/>
                </a:solidFill>
              </a:rPr>
              <a:t>STUDENT’S VOICES</a:t>
            </a:r>
          </a:p>
          <a:p>
            <a:endParaRPr lang="pt-BR" sz="2500" b="1" dirty="0">
              <a:solidFill>
                <a:schemeClr val="bg1"/>
              </a:solidFill>
            </a:endParaRPr>
          </a:p>
          <a:p>
            <a:r>
              <a:rPr lang="pt-BR" sz="2500" b="1" dirty="0">
                <a:solidFill>
                  <a:schemeClr val="bg1"/>
                </a:solidFill>
              </a:rPr>
              <a:t>SINCE 2014</a:t>
            </a:r>
          </a:p>
        </p:txBody>
      </p:sp>
    </p:spTree>
    <p:extLst>
      <p:ext uri="{BB962C8B-B14F-4D97-AF65-F5344CB8AC3E}">
        <p14:creationId xmlns:p14="http://schemas.microsoft.com/office/powerpoint/2010/main" val="394367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16D41A-B2A1-40AB-A62B-A4AF2FC5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r>
              <a:rPr lang="pt-BR" sz="3600" dirty="0" err="1"/>
              <a:t>Today’s</a:t>
            </a:r>
            <a:r>
              <a:rPr lang="pt-BR" sz="3600" dirty="0"/>
              <a:t> </a:t>
            </a:r>
            <a:r>
              <a:rPr lang="pt-BR" sz="3600" dirty="0" err="1"/>
              <a:t>class</a:t>
            </a:r>
            <a:endParaRPr lang="pt-BR" sz="3600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AFC8C220-9C80-4B49-B76B-A46DC6A9F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62" y="1078378"/>
            <a:ext cx="6262938" cy="4701244"/>
          </a:xfrm>
        </p:spPr>
        <p:txBody>
          <a:bodyPr anchor="ctr">
            <a:normAutofit/>
          </a:bodyPr>
          <a:lstStyle/>
          <a:p>
            <a:r>
              <a:rPr lang="en-GB" sz="3000" b="1" dirty="0"/>
              <a:t>Class 1 (05/08/19) –  </a:t>
            </a:r>
            <a:endParaRPr lang="pt-BR" sz="3000" dirty="0"/>
          </a:p>
          <a:p>
            <a:r>
              <a:rPr lang="en-GB" sz="3000" dirty="0"/>
              <a:t>Introduction activity: Notions of discourse (videos and images)</a:t>
            </a:r>
            <a:endParaRPr lang="pt-BR" sz="3000" dirty="0"/>
          </a:p>
          <a:p>
            <a:r>
              <a:rPr lang="en-GB" sz="3000" dirty="0"/>
              <a:t>Planning and Methodology (analysis, discussion, suggestions)</a:t>
            </a:r>
            <a:endParaRPr lang="pt-BR" sz="3000" dirty="0"/>
          </a:p>
          <a:p>
            <a:r>
              <a:rPr lang="en-GB" sz="3000" dirty="0"/>
              <a:t>Evaluation (discussion)</a:t>
            </a:r>
            <a:endParaRPr lang="pt-BR" sz="3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20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CBE54B-BD3B-4A47-BECF-75F3181A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pt-BR" sz="1900">
                <a:solidFill>
                  <a:schemeClr val="accent1"/>
                </a:solidFill>
              </a:rPr>
              <a:t>ACADEMIC RESULTS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8BD0D0-47EB-4DF1-A33D-C0B5DB5D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>
                <a:solidFill>
                  <a:schemeClr val="bg1"/>
                </a:solidFill>
              </a:rPr>
              <a:t>PROJECT</a:t>
            </a:r>
          </a:p>
          <a:p>
            <a:endParaRPr lang="pt-BR" sz="1600" b="1">
              <a:solidFill>
                <a:schemeClr val="bg1"/>
              </a:solidFill>
            </a:endParaRPr>
          </a:p>
          <a:p>
            <a:r>
              <a:rPr lang="pt-BR" sz="1600" b="1">
                <a:solidFill>
                  <a:schemeClr val="bg1"/>
                </a:solidFill>
              </a:rPr>
              <a:t>STUDENT’S VOICES</a:t>
            </a:r>
          </a:p>
          <a:p>
            <a:endParaRPr lang="pt-BR" sz="1600" b="1">
              <a:solidFill>
                <a:schemeClr val="bg1"/>
              </a:solidFill>
            </a:endParaRPr>
          </a:p>
          <a:p>
            <a:r>
              <a:rPr lang="pt-BR" sz="1600" b="1">
                <a:solidFill>
                  <a:schemeClr val="bg1"/>
                </a:solidFill>
              </a:rPr>
              <a:t>SINCE 2014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C751C7-1D08-4E24-ACB9-59E2B02AE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3" t="23817" r="26278" b="12768"/>
          <a:stretch/>
        </p:blipFill>
        <p:spPr>
          <a:xfrm>
            <a:off x="334949" y="756138"/>
            <a:ext cx="7162230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5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25E7E-52E7-4619-BD24-112DB193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Pedagogical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 err="1"/>
              <a:t>personal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 err="1"/>
              <a:t>results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01863A-B70F-46FB-AEA1-FF6F5590E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657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96110A-B05A-47A5-8F7B-952E5EFB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9" y="776175"/>
            <a:ext cx="3990455" cy="5305650"/>
          </a:xfrm>
        </p:spPr>
        <p:txBody>
          <a:bodyPr anchor="b">
            <a:normAutofit/>
          </a:bodyPr>
          <a:lstStyle/>
          <a:p>
            <a:r>
              <a:rPr lang="pt-BR" sz="4300"/>
              <a:t>SUGGESTIONS?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6EE3F94-148F-449A-9134-9D0AF360A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4" t="31487" r="40838" b="17930"/>
          <a:stretch/>
        </p:blipFill>
        <p:spPr>
          <a:xfrm rot="20770033">
            <a:off x="3756422" y="633044"/>
            <a:ext cx="7955110" cy="41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44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F683D-2F12-4893-BE6D-6D39A100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EVALUATION???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40A7300-47EC-4D41-A6D8-48502DE4A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923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97540D-2038-499E-A74D-F03556CB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pt-BR" dirty="0"/>
              <a:t>FINALLY, HOMEWORK SUGGESTIONS...</a:t>
            </a:r>
            <a:br>
              <a:rPr lang="pt-BR" dirty="0"/>
            </a:br>
            <a:r>
              <a:rPr lang="pt-BR" dirty="0"/>
              <a:t>WHAT IS </a:t>
            </a:r>
            <a:r>
              <a:rPr lang="pt-BR" dirty="0" err="1"/>
              <a:t>DIScOURSE</a:t>
            </a:r>
            <a:r>
              <a:rPr lang="pt-BR" dirty="0"/>
              <a:t>?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4B959C7-15E7-443B-91A5-25462900C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342326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410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5D55F2-55AF-4288-8573-717E9DD4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spc="800"/>
              <a:t>What is discourse?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5162C4-792B-4749-9C61-2B702CEF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314" y="5493376"/>
            <a:ext cx="8045373" cy="742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cap="all" spc="400">
                <a:solidFill>
                  <a:srgbClr val="2A1A00"/>
                </a:solidFill>
              </a:rPr>
              <a:t>https://www.youtube.com/watch?v=qEB4rAZanpM</a:t>
            </a:r>
          </a:p>
        </p:txBody>
      </p:sp>
    </p:spTree>
    <p:extLst>
      <p:ext uri="{BB962C8B-B14F-4D97-AF65-F5344CB8AC3E}">
        <p14:creationId xmlns:p14="http://schemas.microsoft.com/office/powerpoint/2010/main" val="1810166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BC05B-035D-4AE7-A588-ACAAC6CF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81" y="153163"/>
            <a:ext cx="10018713" cy="1752599"/>
          </a:xfrm>
        </p:spPr>
        <p:txBody>
          <a:bodyPr/>
          <a:lstStyle/>
          <a:p>
            <a:r>
              <a:rPr lang="pt-BR" dirty="0" err="1"/>
              <a:t>ALSO</a:t>
            </a:r>
            <a:r>
              <a:rPr lang="pt-BR" dirty="0"/>
              <a:t>: </a:t>
            </a:r>
            <a:r>
              <a:rPr lang="pt-BR" dirty="0" err="1"/>
              <a:t>PARTNERSHIP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A03234-832E-4D61-A532-7DA429DFE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305" y="1029463"/>
            <a:ext cx="9577389" cy="3352801"/>
          </a:xfrm>
        </p:spPr>
        <p:txBody>
          <a:bodyPr>
            <a:normAutofit/>
          </a:bodyPr>
          <a:lstStyle/>
          <a:p>
            <a:r>
              <a:rPr lang="pt-BR" b="1" dirty="0"/>
              <a:t>LABORATÓRIO DE LETRAMENTO ACADÊMICO</a:t>
            </a:r>
          </a:p>
          <a:p>
            <a:r>
              <a:rPr lang="pt-BR" b="1" dirty="0" err="1"/>
              <a:t>ACADEMIC</a:t>
            </a:r>
            <a:r>
              <a:rPr lang="pt-BR" b="1" dirty="0"/>
              <a:t> </a:t>
            </a:r>
            <a:r>
              <a:rPr lang="pt-BR" b="1" dirty="0" err="1"/>
              <a:t>WRITING</a:t>
            </a:r>
            <a:r>
              <a:rPr lang="pt-BR" b="1" dirty="0"/>
              <a:t> </a:t>
            </a:r>
            <a:r>
              <a:rPr lang="pt-BR" b="1" dirty="0" err="1"/>
              <a:t>LAB</a:t>
            </a:r>
            <a:endParaRPr lang="pt-BR" b="1" dirty="0"/>
          </a:p>
          <a:p>
            <a:r>
              <a:rPr lang="pt-BR" b="1" dirty="0" err="1"/>
              <a:t>COORDINATOR</a:t>
            </a:r>
            <a:r>
              <a:rPr lang="pt-BR" b="1" dirty="0"/>
              <a:t>: PROFA. DRA. MARÍLIA M. FERREIRA</a:t>
            </a:r>
          </a:p>
          <a:p>
            <a:endParaRPr lang="pt-BR" b="1" dirty="0"/>
          </a:p>
          <a:p>
            <a:r>
              <a:rPr lang="pt-BR" dirty="0" err="1"/>
              <a:t>Add</a:t>
            </a:r>
            <a:r>
              <a:rPr lang="pt-BR" dirty="0"/>
              <a:t> </a:t>
            </a:r>
            <a:r>
              <a:rPr lang="pt-BR" dirty="0" err="1"/>
              <a:t>mark</a:t>
            </a:r>
            <a:r>
              <a:rPr lang="pt-BR" dirty="0"/>
              <a:t>?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8FBC01-BB33-4D16-8D84-A2AA15DC9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1" t="33511" r="59791" b="43515"/>
          <a:stretch/>
        </p:blipFill>
        <p:spPr>
          <a:xfrm>
            <a:off x="3783700" y="2311399"/>
            <a:ext cx="6312800" cy="414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80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6A3C9-D33D-4E6D-B83A-2CD75991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Events</a:t>
            </a:r>
            <a:r>
              <a:rPr lang="pt-BR"/>
              <a:t>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00724E-4BBC-4074-8B0B-452D3DD65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306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B88A52-38D7-402E-88C3-0EF4C326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26A9DD-9273-4A77-B01C-19436F47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947185"/>
            <a:ext cx="9911420" cy="1267348"/>
          </a:xfrm>
        </p:spPr>
        <p:txBody>
          <a:bodyPr anchor="t">
            <a:normAutofit/>
          </a:bodyPr>
          <a:lstStyle/>
          <a:p>
            <a:pPr algn="ctr"/>
            <a:r>
              <a:rPr lang="pt-BR" dirty="0"/>
              <a:t>Next </a:t>
            </a:r>
            <a:r>
              <a:rPr lang="pt-BR" dirty="0" err="1"/>
              <a:t>class</a:t>
            </a:r>
            <a:r>
              <a:rPr lang="pt-BR" dirty="0"/>
              <a:t> (</a:t>
            </a:r>
            <a:r>
              <a:rPr lang="pt-BR" dirty="0" err="1"/>
              <a:t>C2</a:t>
            </a:r>
            <a:r>
              <a:rPr lang="pt-BR" dirty="0"/>
              <a:t>):</a:t>
            </a:r>
            <a:endParaRPr lang="pt-BR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48CE09DE-7896-4508-B9CD-2E473C097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53771A-800E-41A8-965C-D99DB95E9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8A515E4F-3002-4092-9C29-B0DB145F6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282064"/>
              </p:ext>
            </p:extLst>
          </p:nvPr>
        </p:nvGraphicFramePr>
        <p:xfrm>
          <a:off x="1125416" y="1194802"/>
          <a:ext cx="10508566" cy="3752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3073">
                  <a:extLst>
                    <a:ext uri="{9D8B030D-6E8A-4147-A177-3AD203B41FA5}">
                      <a16:colId xmlns:a16="http://schemas.microsoft.com/office/drawing/2014/main" val="262825529"/>
                    </a:ext>
                  </a:extLst>
                </a:gridCol>
                <a:gridCol w="5395493">
                  <a:extLst>
                    <a:ext uri="{9D8B030D-6E8A-4147-A177-3AD203B41FA5}">
                      <a16:colId xmlns:a16="http://schemas.microsoft.com/office/drawing/2014/main" val="1479075054"/>
                    </a:ext>
                  </a:extLst>
                </a:gridCol>
              </a:tblGrid>
              <a:tr h="37523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kern="50">
                          <a:effectLst/>
                          <a:highlight>
                            <a:srgbClr val="FFFF00"/>
                          </a:highlight>
                        </a:rPr>
                        <a:t>Class 2 (12/08/19) – </a:t>
                      </a:r>
                      <a:r>
                        <a:rPr lang="en-GB" sz="1900" kern="50">
                          <a:effectLst/>
                        </a:rPr>
                        <a:t> </a:t>
                      </a:r>
                      <a:endParaRPr lang="pt-BR" sz="2300" kern="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kern="50">
                          <a:effectLst/>
                        </a:rPr>
                        <a:t>Locus of enunciation 1: Language (língua e linguagem); Language as Structure x social practice;</a:t>
                      </a:r>
                      <a:endParaRPr lang="pt-BR" sz="2300" kern="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kern="50">
                          <a:effectLst/>
                        </a:rPr>
                        <a:t>+ What is discourse/Discourse? </a:t>
                      </a:r>
                      <a:endParaRPr lang="pt-BR" sz="2300" kern="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kern="50">
                          <a:effectLst/>
                        </a:rPr>
                        <a:t>+ Connections to Teacher education/Language education (locus of enunciation 2)</a:t>
                      </a:r>
                      <a:endParaRPr lang="pt-BR" sz="2300" kern="5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6593" marR="66593" marT="66593" marB="6659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kern="0" dirty="0">
                          <a:effectLst/>
                          <a:highlight>
                            <a:srgbClr val="FFFF00"/>
                          </a:highlight>
                        </a:rPr>
                        <a:t>Text 1 –</a:t>
                      </a:r>
                      <a:r>
                        <a:rPr lang="en-GB" sz="1900" kern="50" dirty="0">
                          <a:effectLst/>
                          <a:highlight>
                            <a:srgbClr val="FFFF00"/>
                          </a:highlight>
                        </a:rPr>
                        <a:t> The Discourse Studies Reader: An Introduction (ANGERMULLER, J.; MAINGUENEAU, D.; WODAK, R, 2003).</a:t>
                      </a:r>
                      <a:endParaRPr lang="pt-BR" sz="2300" kern="5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kern="0" dirty="0">
                          <a:effectLst/>
                        </a:rPr>
                        <a:t> </a:t>
                      </a:r>
                      <a:endParaRPr lang="pt-BR" sz="2300" kern="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 dirty="0" err="1">
                          <a:effectLst/>
                        </a:rPr>
                        <a:t>Complementary</a:t>
                      </a:r>
                      <a:r>
                        <a:rPr lang="pt-BR" sz="1700" kern="50" dirty="0">
                          <a:effectLst/>
                        </a:rPr>
                        <a:t>: </a:t>
                      </a:r>
                      <a:r>
                        <a:rPr lang="pt-BR" sz="1700" kern="0" dirty="0">
                          <a:effectLst/>
                        </a:rPr>
                        <a:t>(</a:t>
                      </a:r>
                      <a:r>
                        <a:rPr lang="pt-BR" sz="1700" kern="50" dirty="0">
                          <a:effectLst/>
                        </a:rPr>
                        <a:t>Pós) Modernidade, (Pós) estruturalismo e educação linguística: Construindo sentidos, ensejando transformações (FERRAZ, 2019).</a:t>
                      </a:r>
                      <a:endParaRPr lang="pt-BR" sz="2300" kern="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kern="50" dirty="0">
                          <a:effectLst/>
                        </a:rPr>
                        <a:t> </a:t>
                      </a:r>
                      <a:endParaRPr lang="pt-BR" sz="23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66593" marR="66593" marT="66593" marB="66593"/>
                </a:tc>
                <a:extLst>
                  <a:ext uri="{0D108BD9-81ED-4DB2-BD59-A6C34878D82A}">
                    <a16:rowId xmlns:a16="http://schemas.microsoft.com/office/drawing/2014/main" val="155525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733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59EAF-82BC-4A9D-8B1F-9DAC3F91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End</a:t>
            </a:r>
            <a:r>
              <a:rPr lang="pt-BR" dirty="0"/>
              <a:t> notes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3573A6-A2E5-452D-952F-E24E20DF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87133"/>
            <a:ext cx="10178322" cy="419246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sz="3200" b="1" dirty="0"/>
              <a:t>FOLDER – OPEN AT COPY CENTRE????</a:t>
            </a:r>
          </a:p>
          <a:p>
            <a:r>
              <a:rPr lang="pt-BR" sz="3200" b="1" dirty="0"/>
              <a:t>ATENDIMENTO:  MON 13-14 / </a:t>
            </a:r>
            <a:r>
              <a:rPr lang="pt-BR" sz="3200" b="1" dirty="0" err="1"/>
              <a:t>mon</a:t>
            </a:r>
            <a:r>
              <a:rPr lang="pt-BR" sz="3200" b="1" dirty="0"/>
              <a:t> 18h30-19h30</a:t>
            </a:r>
          </a:p>
          <a:p>
            <a:pPr marL="0" indent="0">
              <a:buNone/>
            </a:pPr>
            <a:r>
              <a:rPr lang="pt-BR" sz="3200" b="1" dirty="0"/>
              <a:t>(ROOM 32)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6000" dirty="0">
                <a:solidFill>
                  <a:schemeClr val="tx1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danielferrazusp@gmail.com</a:t>
            </a:r>
            <a:r>
              <a:rPr lang="pt-BR" sz="6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pt-BR" sz="6000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54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4870F-88B0-4621-8B30-37A85608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intro</a:t>
            </a:r>
            <a:r>
              <a:rPr lang="pt-BR" dirty="0"/>
              <a:t> &gt;&gt; </a:t>
            </a:r>
            <a:r>
              <a:rPr lang="pt-BR" dirty="0" err="1"/>
              <a:t>Getting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know</a:t>
            </a:r>
            <a:r>
              <a:rPr lang="pt-BR" dirty="0"/>
              <a:t>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+ </a:t>
            </a:r>
            <a:r>
              <a:rPr lang="pt-BR" dirty="0" err="1"/>
              <a:t>expectations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6581CA-59FD-4A43-A5CE-71C8887A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500" dirty="0"/>
              <a:t> (THE DISCIPLINE IN GENERAL)</a:t>
            </a:r>
          </a:p>
        </p:txBody>
      </p:sp>
    </p:spTree>
    <p:extLst>
      <p:ext uri="{BB962C8B-B14F-4D97-AF65-F5344CB8AC3E}">
        <p14:creationId xmlns:p14="http://schemas.microsoft.com/office/powerpoint/2010/main" val="3747063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ADA00-4179-49C2-B410-24489CA0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105" y="334985"/>
            <a:ext cx="10515600" cy="1325563"/>
          </a:xfrm>
        </p:spPr>
        <p:txBody>
          <a:bodyPr/>
          <a:lstStyle/>
          <a:p>
            <a:r>
              <a:rPr lang="pt-BR" dirty="0"/>
              <a:t>THANK YOU!!!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887F4F2-2C5B-485E-8D2D-309F8138B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36" y="1377213"/>
            <a:ext cx="8541577" cy="4888689"/>
          </a:xfrm>
        </p:spPr>
      </p:pic>
    </p:spTree>
    <p:extLst>
      <p:ext uri="{BB962C8B-B14F-4D97-AF65-F5344CB8AC3E}">
        <p14:creationId xmlns:p14="http://schemas.microsoft.com/office/powerpoint/2010/main" val="308098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80F74-96B2-4F80-BC19-0E867AFD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554" y="241230"/>
            <a:ext cx="10018713" cy="1752599"/>
          </a:xfrm>
        </p:spPr>
        <p:txBody>
          <a:bodyPr/>
          <a:lstStyle/>
          <a:p>
            <a:r>
              <a:rPr lang="pt-BR" dirty="0"/>
              <a:t>Daniel </a:t>
            </a:r>
            <a:r>
              <a:rPr lang="pt-BR" dirty="0" err="1"/>
              <a:t>ferraz</a:t>
            </a:r>
            <a:br>
              <a:rPr lang="pt-BR" dirty="0"/>
            </a:br>
            <a:r>
              <a:rPr lang="pt-BR" dirty="0" err="1"/>
              <a:t>about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professor?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13D2D9B-248E-483B-BD45-FAA364D7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Fast </a:t>
            </a:r>
            <a:r>
              <a:rPr lang="pt-BR" dirty="0" err="1"/>
              <a:t>intro</a:t>
            </a:r>
            <a:r>
              <a:rPr lang="pt-BR" dirty="0"/>
              <a:t>...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Questions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079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36C3C-1B37-416A-A33C-8358676C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2018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F96570-559E-4F4F-B05D-BCDC20B22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15" y="1429555"/>
            <a:ext cx="10537109" cy="4361646"/>
          </a:xfrm>
        </p:spPr>
        <p:txBody>
          <a:bodyPr>
            <a:normAutofit lnSpcReduction="10000"/>
          </a:bodyPr>
          <a:lstStyle/>
          <a:p>
            <a:r>
              <a:rPr lang="pt-BR" sz="3000" b="1" dirty="0"/>
              <a:t>UNIVERSIDADE DE SÃO PAULO</a:t>
            </a:r>
          </a:p>
          <a:p>
            <a:pPr marL="0" indent="0">
              <a:buNone/>
            </a:pPr>
            <a:r>
              <a:rPr lang="pt-BR" sz="3000" b="1" dirty="0"/>
              <a:t>DEPARTAMENTO DE LETRAS MODERNAS – INGLÊS</a:t>
            </a:r>
          </a:p>
          <a:p>
            <a:pPr marL="0" indent="0">
              <a:buNone/>
            </a:pPr>
            <a:r>
              <a:rPr lang="pt-BR" sz="3000" b="1" dirty="0"/>
              <a:t>PPGELLI – PROGRAMA DE PÓS-GRADUAÇÃO EM ESTUDOS LINGUÍSTICOS E LITERÁRIOS EM INGLÊS</a:t>
            </a:r>
          </a:p>
          <a:p>
            <a:pPr marL="0" indent="0">
              <a:buNone/>
            </a:pPr>
            <a:r>
              <a:rPr lang="pt-BR" sz="3000" b="1" dirty="0"/>
              <a:t> </a:t>
            </a:r>
          </a:p>
          <a:p>
            <a:r>
              <a:rPr lang="pt-BR" sz="3000" b="1" dirty="0"/>
              <a:t>UNIVERSIDADE FEDERAL DO ESPÍRITO SANTO (PROGRAMA DE PÓS-GRADUAÇÃO EM LINGUÍSTICA – </a:t>
            </a:r>
            <a:r>
              <a:rPr lang="pt-BR" sz="3000" b="1" dirty="0" err="1"/>
              <a:t>PPGEL</a:t>
            </a:r>
            <a:r>
              <a:rPr lang="pt-BR" sz="3000" b="1" dirty="0"/>
              <a:t>)</a:t>
            </a:r>
          </a:p>
        </p:txBody>
      </p:sp>
      <p:sp>
        <p:nvSpPr>
          <p:cNvPr id="4" name="Lágrima 3">
            <a:extLst>
              <a:ext uri="{FF2B5EF4-FFF2-40B4-BE49-F238E27FC236}">
                <a16:creationId xmlns:a16="http://schemas.microsoft.com/office/drawing/2014/main" id="{2BEC555F-519F-403F-8C74-754CAEA0B632}"/>
              </a:ext>
            </a:extLst>
          </p:cNvPr>
          <p:cNvSpPr/>
          <p:nvPr/>
        </p:nvSpPr>
        <p:spPr>
          <a:xfrm>
            <a:off x="553792" y="3610378"/>
            <a:ext cx="4765183" cy="2975020"/>
          </a:xfrm>
          <a:prstGeom prst="teardrop">
            <a:avLst>
              <a:gd name="adj" fmla="val 10709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00" b="1" dirty="0"/>
              <a:t>ARE YOU GRADUATING???</a:t>
            </a:r>
          </a:p>
        </p:txBody>
      </p:sp>
    </p:spTree>
    <p:extLst>
      <p:ext uri="{BB962C8B-B14F-4D97-AF65-F5344CB8AC3E}">
        <p14:creationId xmlns:p14="http://schemas.microsoft.com/office/powerpoint/2010/main" val="18381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A6087-3BB3-4361-9224-CF09CAA5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discourse</a:t>
            </a:r>
            <a:r>
              <a:rPr lang="pt-BR" dirty="0"/>
              <a:t>? (1)</a:t>
            </a:r>
            <a:br>
              <a:rPr lang="pt-BR" dirty="0"/>
            </a:br>
            <a:r>
              <a:rPr lang="pt-BR" dirty="0">
                <a:hlinkClick r:id="rId2"/>
              </a:rPr>
              <a:t>https://www.youtube.com/watch?v=fz_7luovxPc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977CA99-1D74-40FA-BB50-1A5348899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8400" y="2497016"/>
            <a:ext cx="7308135" cy="41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0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2DF13-CD1A-4800-A7A3-2EE25B34C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53" y="168813"/>
            <a:ext cx="4695123" cy="1797148"/>
          </a:xfrm>
        </p:spPr>
        <p:txBody>
          <a:bodyPr>
            <a:normAutofit/>
          </a:bodyPr>
          <a:lstStyle/>
          <a:p>
            <a:r>
              <a:rPr lang="pt-BR" sz="2100" dirty="0" err="1"/>
              <a:t>what</a:t>
            </a:r>
            <a:r>
              <a:rPr lang="pt-BR" sz="2100" dirty="0"/>
              <a:t> </a:t>
            </a:r>
            <a:r>
              <a:rPr lang="pt-BR" sz="2100" dirty="0" err="1"/>
              <a:t>is</a:t>
            </a:r>
            <a:r>
              <a:rPr lang="pt-BR" sz="2100" dirty="0"/>
              <a:t> </a:t>
            </a:r>
            <a:r>
              <a:rPr lang="pt-BR" sz="2100" dirty="0" err="1"/>
              <a:t>discourse</a:t>
            </a:r>
            <a:r>
              <a:rPr lang="pt-BR" sz="2100" dirty="0"/>
              <a:t>? (2)</a:t>
            </a:r>
            <a:br>
              <a:rPr lang="pt-BR" sz="2100" dirty="0"/>
            </a:br>
            <a:r>
              <a:rPr lang="pt-BR" sz="2100" dirty="0">
                <a:hlinkClick r:id="rId2"/>
              </a:rPr>
              <a:t>https://www.youtube.com/watch?v=WxVf0666IXw</a:t>
            </a:r>
            <a:br>
              <a:rPr lang="pt-BR" sz="2100" dirty="0"/>
            </a:br>
            <a:endParaRPr lang="pt-BR" sz="21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630A1E-00CE-4C64-AE19-32729BD52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053" y="1695158"/>
            <a:ext cx="4363595" cy="4530664"/>
          </a:xfrm>
        </p:spPr>
        <p:txBody>
          <a:bodyPr>
            <a:normAutofit/>
          </a:bodyPr>
          <a:lstStyle/>
          <a:p>
            <a:r>
              <a:rPr lang="en-US" dirty="0"/>
              <a:t>CONTEXT:</a:t>
            </a:r>
          </a:p>
          <a:p>
            <a:pPr marL="0" indent="0">
              <a:buNone/>
            </a:pPr>
            <a:r>
              <a:rPr lang="en-US" dirty="0"/>
              <a:t>Right before elections 2018</a:t>
            </a:r>
          </a:p>
          <a:p>
            <a:pPr marL="0" indent="0">
              <a:buNone/>
            </a:pPr>
            <a:r>
              <a:rPr lang="en-US" dirty="0"/>
              <a:t>The video:</a:t>
            </a:r>
          </a:p>
          <a:p>
            <a:pPr marL="0" indent="0">
              <a:buNone/>
            </a:pPr>
            <a:r>
              <a:rPr lang="pt-BR" dirty="0"/>
              <a:t>RAP DO BOLSONARO </a:t>
            </a:r>
            <a:r>
              <a:rPr lang="pt-BR" dirty="0">
                <a:hlinkClick r:id="rId3"/>
              </a:rPr>
              <a:t>#ELESIM</a:t>
            </a:r>
            <a:r>
              <a:rPr lang="pt-BR" dirty="0"/>
              <a:t> 2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/>
              <a:t>Circulation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discourses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dirty="0"/>
              <a:t>109.231 visualizações</a:t>
            </a:r>
          </a:p>
          <a:p>
            <a:pPr marL="0" indent="0">
              <a:buNone/>
            </a:pPr>
            <a:r>
              <a:rPr lang="pt-BR" dirty="0"/>
              <a:t>LIKES: 5,4 Mil</a:t>
            </a:r>
          </a:p>
          <a:p>
            <a:pPr marL="0" indent="0">
              <a:buNone/>
            </a:pPr>
            <a:r>
              <a:rPr lang="pt-BR" dirty="0"/>
              <a:t>DISLIKES: 1,,1 mil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C38A2773-DBE7-4E0B-834F-42F1608155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99" r="26482" b="-2"/>
          <a:stretch/>
        </p:blipFill>
        <p:spPr>
          <a:xfrm>
            <a:off x="4712677" y="41334"/>
            <a:ext cx="6783559" cy="6775331"/>
          </a:xfrm>
          <a:custGeom>
            <a:avLst/>
            <a:gdLst>
              <a:gd name="connsiteX0" fmla="*/ 1930086 w 3860171"/>
              <a:gd name="connsiteY0" fmla="*/ 0 h 3855489"/>
              <a:gd name="connsiteX1" fmla="*/ 1967540 w 3860171"/>
              <a:gd name="connsiteY1" fmla="*/ 3511 h 3855489"/>
              <a:gd name="connsiteX2" fmla="*/ 2003824 w 3860171"/>
              <a:gd name="connsiteY2" fmla="*/ 12875 h 3855489"/>
              <a:gd name="connsiteX3" fmla="*/ 2038938 w 3860171"/>
              <a:gd name="connsiteY3" fmla="*/ 26920 h 3855489"/>
              <a:gd name="connsiteX4" fmla="*/ 2075222 w 3860171"/>
              <a:gd name="connsiteY4" fmla="*/ 44477 h 3855489"/>
              <a:gd name="connsiteX5" fmla="*/ 2109166 w 3860171"/>
              <a:gd name="connsiteY5" fmla="*/ 64375 h 3855489"/>
              <a:gd name="connsiteX6" fmla="*/ 2144279 w 3860171"/>
              <a:gd name="connsiteY6" fmla="*/ 85443 h 3855489"/>
              <a:gd name="connsiteX7" fmla="*/ 2179393 w 3860171"/>
              <a:gd name="connsiteY7" fmla="*/ 104171 h 3855489"/>
              <a:gd name="connsiteX8" fmla="*/ 2214507 w 3860171"/>
              <a:gd name="connsiteY8" fmla="*/ 122898 h 3855489"/>
              <a:gd name="connsiteX9" fmla="*/ 2248450 w 3860171"/>
              <a:gd name="connsiteY9" fmla="*/ 136943 h 3855489"/>
              <a:gd name="connsiteX10" fmla="*/ 2285905 w 3860171"/>
              <a:gd name="connsiteY10" fmla="*/ 146307 h 3855489"/>
              <a:gd name="connsiteX11" fmla="*/ 2322189 w 3860171"/>
              <a:gd name="connsiteY11" fmla="*/ 150989 h 3855489"/>
              <a:gd name="connsiteX12" fmla="*/ 2360814 w 3860171"/>
              <a:gd name="connsiteY12" fmla="*/ 150989 h 3855489"/>
              <a:gd name="connsiteX13" fmla="*/ 2400610 w 3860171"/>
              <a:gd name="connsiteY13" fmla="*/ 148648 h 3855489"/>
              <a:gd name="connsiteX14" fmla="*/ 2440405 w 3860171"/>
              <a:gd name="connsiteY14" fmla="*/ 143966 h 3855489"/>
              <a:gd name="connsiteX15" fmla="*/ 2480201 w 3860171"/>
              <a:gd name="connsiteY15" fmla="*/ 138114 h 3855489"/>
              <a:gd name="connsiteX16" fmla="*/ 2519996 w 3860171"/>
              <a:gd name="connsiteY16" fmla="*/ 133432 h 3855489"/>
              <a:gd name="connsiteX17" fmla="*/ 2559792 w 3860171"/>
              <a:gd name="connsiteY17" fmla="*/ 129921 h 3855489"/>
              <a:gd name="connsiteX18" fmla="*/ 2597247 w 3860171"/>
              <a:gd name="connsiteY18" fmla="*/ 131091 h 3855489"/>
              <a:gd name="connsiteX19" fmla="*/ 2633531 w 3860171"/>
              <a:gd name="connsiteY19" fmla="*/ 135773 h 3855489"/>
              <a:gd name="connsiteX20" fmla="*/ 2668644 w 3860171"/>
              <a:gd name="connsiteY20" fmla="*/ 146307 h 3855489"/>
              <a:gd name="connsiteX21" fmla="*/ 2697906 w 3860171"/>
              <a:gd name="connsiteY21" fmla="*/ 161523 h 3855489"/>
              <a:gd name="connsiteX22" fmla="*/ 2725997 w 3860171"/>
              <a:gd name="connsiteY22" fmla="*/ 181421 h 3855489"/>
              <a:gd name="connsiteX23" fmla="*/ 2750577 w 3860171"/>
              <a:gd name="connsiteY23" fmla="*/ 204830 h 3855489"/>
              <a:gd name="connsiteX24" fmla="*/ 2775156 w 3860171"/>
              <a:gd name="connsiteY24" fmla="*/ 231750 h 3855489"/>
              <a:gd name="connsiteX25" fmla="*/ 2797395 w 3860171"/>
              <a:gd name="connsiteY25" fmla="*/ 259841 h 3855489"/>
              <a:gd name="connsiteX26" fmla="*/ 2819634 w 3860171"/>
              <a:gd name="connsiteY26" fmla="*/ 289103 h 3855489"/>
              <a:gd name="connsiteX27" fmla="*/ 2841872 w 3860171"/>
              <a:gd name="connsiteY27" fmla="*/ 318364 h 3855489"/>
              <a:gd name="connsiteX28" fmla="*/ 2864111 w 3860171"/>
              <a:gd name="connsiteY28" fmla="*/ 346455 h 3855489"/>
              <a:gd name="connsiteX29" fmla="*/ 2887520 w 3860171"/>
              <a:gd name="connsiteY29" fmla="*/ 373376 h 3855489"/>
              <a:gd name="connsiteX30" fmla="*/ 2914441 w 3860171"/>
              <a:gd name="connsiteY30" fmla="*/ 396785 h 3855489"/>
              <a:gd name="connsiteX31" fmla="*/ 2940191 w 3860171"/>
              <a:gd name="connsiteY31" fmla="*/ 417853 h 3855489"/>
              <a:gd name="connsiteX32" fmla="*/ 2969452 w 3860171"/>
              <a:gd name="connsiteY32" fmla="*/ 434240 h 3855489"/>
              <a:gd name="connsiteX33" fmla="*/ 3001055 w 3860171"/>
              <a:gd name="connsiteY33" fmla="*/ 448285 h 3855489"/>
              <a:gd name="connsiteX34" fmla="*/ 3034998 w 3860171"/>
              <a:gd name="connsiteY34" fmla="*/ 459990 h 3855489"/>
              <a:gd name="connsiteX35" fmla="*/ 3070112 w 3860171"/>
              <a:gd name="connsiteY35" fmla="*/ 470524 h 3855489"/>
              <a:gd name="connsiteX36" fmla="*/ 3105226 w 3860171"/>
              <a:gd name="connsiteY36" fmla="*/ 479888 h 3855489"/>
              <a:gd name="connsiteX37" fmla="*/ 3141510 w 3860171"/>
              <a:gd name="connsiteY37" fmla="*/ 489251 h 3855489"/>
              <a:gd name="connsiteX38" fmla="*/ 3175453 w 3860171"/>
              <a:gd name="connsiteY38" fmla="*/ 499785 h 3855489"/>
              <a:gd name="connsiteX39" fmla="*/ 3209396 w 3860171"/>
              <a:gd name="connsiteY39" fmla="*/ 511490 h 3855489"/>
              <a:gd name="connsiteX40" fmla="*/ 3240999 w 3860171"/>
              <a:gd name="connsiteY40" fmla="*/ 525535 h 3855489"/>
              <a:gd name="connsiteX41" fmla="*/ 3269090 w 3860171"/>
              <a:gd name="connsiteY41" fmla="*/ 543092 h 3855489"/>
              <a:gd name="connsiteX42" fmla="*/ 3294840 w 3860171"/>
              <a:gd name="connsiteY42" fmla="*/ 564161 h 3855489"/>
              <a:gd name="connsiteX43" fmla="*/ 3315908 w 3860171"/>
              <a:gd name="connsiteY43" fmla="*/ 589911 h 3855489"/>
              <a:gd name="connsiteX44" fmla="*/ 3333465 w 3860171"/>
              <a:gd name="connsiteY44" fmla="*/ 618002 h 3855489"/>
              <a:gd name="connsiteX45" fmla="*/ 3347510 w 3860171"/>
              <a:gd name="connsiteY45" fmla="*/ 649604 h 3855489"/>
              <a:gd name="connsiteX46" fmla="*/ 3359215 w 3860171"/>
              <a:gd name="connsiteY46" fmla="*/ 683547 h 3855489"/>
              <a:gd name="connsiteX47" fmla="*/ 3369749 w 3860171"/>
              <a:gd name="connsiteY47" fmla="*/ 717491 h 3855489"/>
              <a:gd name="connsiteX48" fmla="*/ 3379113 w 3860171"/>
              <a:gd name="connsiteY48" fmla="*/ 753775 h 3855489"/>
              <a:gd name="connsiteX49" fmla="*/ 3388476 w 3860171"/>
              <a:gd name="connsiteY49" fmla="*/ 788889 h 3855489"/>
              <a:gd name="connsiteX50" fmla="*/ 3399010 w 3860171"/>
              <a:gd name="connsiteY50" fmla="*/ 824002 h 3855489"/>
              <a:gd name="connsiteX51" fmla="*/ 3410715 w 3860171"/>
              <a:gd name="connsiteY51" fmla="*/ 857946 h 3855489"/>
              <a:gd name="connsiteX52" fmla="*/ 3424760 w 3860171"/>
              <a:gd name="connsiteY52" fmla="*/ 889548 h 3855489"/>
              <a:gd name="connsiteX53" fmla="*/ 3441147 w 3860171"/>
              <a:gd name="connsiteY53" fmla="*/ 918809 h 3855489"/>
              <a:gd name="connsiteX54" fmla="*/ 3462215 w 3860171"/>
              <a:gd name="connsiteY54" fmla="*/ 944560 h 3855489"/>
              <a:gd name="connsiteX55" fmla="*/ 3485624 w 3860171"/>
              <a:gd name="connsiteY55" fmla="*/ 971480 h 3855489"/>
              <a:gd name="connsiteX56" fmla="*/ 3512545 w 3860171"/>
              <a:gd name="connsiteY56" fmla="*/ 994889 h 3855489"/>
              <a:gd name="connsiteX57" fmla="*/ 3540636 w 3860171"/>
              <a:gd name="connsiteY57" fmla="*/ 1017128 h 3855489"/>
              <a:gd name="connsiteX58" fmla="*/ 3571068 w 3860171"/>
              <a:gd name="connsiteY58" fmla="*/ 1039367 h 3855489"/>
              <a:gd name="connsiteX59" fmla="*/ 3600329 w 3860171"/>
              <a:gd name="connsiteY59" fmla="*/ 1061605 h 3855489"/>
              <a:gd name="connsiteX60" fmla="*/ 3628420 w 3860171"/>
              <a:gd name="connsiteY60" fmla="*/ 1083844 h 3855489"/>
              <a:gd name="connsiteX61" fmla="*/ 3655341 w 3860171"/>
              <a:gd name="connsiteY61" fmla="*/ 1108424 h 3855489"/>
              <a:gd name="connsiteX62" fmla="*/ 3678750 w 3860171"/>
              <a:gd name="connsiteY62" fmla="*/ 1133003 h 3855489"/>
              <a:gd name="connsiteX63" fmla="*/ 3698648 w 3860171"/>
              <a:gd name="connsiteY63" fmla="*/ 1161094 h 3855489"/>
              <a:gd name="connsiteX64" fmla="*/ 3713864 w 3860171"/>
              <a:gd name="connsiteY64" fmla="*/ 1190356 h 3855489"/>
              <a:gd name="connsiteX65" fmla="*/ 3724398 w 3860171"/>
              <a:gd name="connsiteY65" fmla="*/ 1225469 h 3855489"/>
              <a:gd name="connsiteX66" fmla="*/ 3729080 w 3860171"/>
              <a:gd name="connsiteY66" fmla="*/ 1261754 h 3855489"/>
              <a:gd name="connsiteX67" fmla="*/ 3730250 w 3860171"/>
              <a:gd name="connsiteY67" fmla="*/ 1299208 h 3855489"/>
              <a:gd name="connsiteX68" fmla="*/ 3726739 w 3860171"/>
              <a:gd name="connsiteY68" fmla="*/ 1339004 h 3855489"/>
              <a:gd name="connsiteX69" fmla="*/ 3722057 w 3860171"/>
              <a:gd name="connsiteY69" fmla="*/ 1378799 h 3855489"/>
              <a:gd name="connsiteX70" fmla="*/ 3716205 w 3860171"/>
              <a:gd name="connsiteY70" fmla="*/ 1418595 h 3855489"/>
              <a:gd name="connsiteX71" fmla="*/ 3711523 w 3860171"/>
              <a:gd name="connsiteY71" fmla="*/ 1458391 h 3855489"/>
              <a:gd name="connsiteX72" fmla="*/ 3709182 w 3860171"/>
              <a:gd name="connsiteY72" fmla="*/ 1498186 h 3855489"/>
              <a:gd name="connsiteX73" fmla="*/ 3709182 w 3860171"/>
              <a:gd name="connsiteY73" fmla="*/ 1536811 h 3855489"/>
              <a:gd name="connsiteX74" fmla="*/ 3713864 w 3860171"/>
              <a:gd name="connsiteY74" fmla="*/ 1573096 h 3855489"/>
              <a:gd name="connsiteX75" fmla="*/ 3723228 w 3860171"/>
              <a:gd name="connsiteY75" fmla="*/ 1609380 h 3855489"/>
              <a:gd name="connsiteX76" fmla="*/ 3737273 w 3860171"/>
              <a:gd name="connsiteY76" fmla="*/ 1643323 h 3855489"/>
              <a:gd name="connsiteX77" fmla="*/ 3756000 w 3860171"/>
              <a:gd name="connsiteY77" fmla="*/ 1678437 h 3855489"/>
              <a:gd name="connsiteX78" fmla="*/ 3774728 w 3860171"/>
              <a:gd name="connsiteY78" fmla="*/ 1713550 h 3855489"/>
              <a:gd name="connsiteX79" fmla="*/ 3795796 w 3860171"/>
              <a:gd name="connsiteY79" fmla="*/ 1748664 h 3855489"/>
              <a:gd name="connsiteX80" fmla="*/ 3815694 w 3860171"/>
              <a:gd name="connsiteY80" fmla="*/ 1782608 h 3855489"/>
              <a:gd name="connsiteX81" fmla="*/ 3833250 w 3860171"/>
              <a:gd name="connsiteY81" fmla="*/ 1818892 h 3855489"/>
              <a:gd name="connsiteX82" fmla="*/ 3847296 w 3860171"/>
              <a:gd name="connsiteY82" fmla="*/ 1854005 h 3855489"/>
              <a:gd name="connsiteX83" fmla="*/ 3856660 w 3860171"/>
              <a:gd name="connsiteY83" fmla="*/ 1890290 h 3855489"/>
              <a:gd name="connsiteX84" fmla="*/ 3860171 w 3860171"/>
              <a:gd name="connsiteY84" fmla="*/ 1927744 h 3855489"/>
              <a:gd name="connsiteX85" fmla="*/ 3856660 w 3860171"/>
              <a:gd name="connsiteY85" fmla="*/ 1965199 h 3855489"/>
              <a:gd name="connsiteX86" fmla="*/ 3847296 w 3860171"/>
              <a:gd name="connsiteY86" fmla="*/ 2001483 h 3855489"/>
              <a:gd name="connsiteX87" fmla="*/ 3833250 w 3860171"/>
              <a:gd name="connsiteY87" fmla="*/ 2036597 h 3855489"/>
              <a:gd name="connsiteX88" fmla="*/ 3815694 w 3860171"/>
              <a:gd name="connsiteY88" fmla="*/ 2072881 h 3855489"/>
              <a:gd name="connsiteX89" fmla="*/ 3795796 w 3860171"/>
              <a:gd name="connsiteY89" fmla="*/ 2106824 h 3855489"/>
              <a:gd name="connsiteX90" fmla="*/ 3774728 w 3860171"/>
              <a:gd name="connsiteY90" fmla="*/ 2141938 h 3855489"/>
              <a:gd name="connsiteX91" fmla="*/ 3756000 w 3860171"/>
              <a:gd name="connsiteY91" fmla="*/ 2177052 h 3855489"/>
              <a:gd name="connsiteX92" fmla="*/ 3737273 w 3860171"/>
              <a:gd name="connsiteY92" fmla="*/ 2212166 h 3855489"/>
              <a:gd name="connsiteX93" fmla="*/ 3723228 w 3860171"/>
              <a:gd name="connsiteY93" fmla="*/ 2246109 h 3855489"/>
              <a:gd name="connsiteX94" fmla="*/ 3713864 w 3860171"/>
              <a:gd name="connsiteY94" fmla="*/ 2282393 h 3855489"/>
              <a:gd name="connsiteX95" fmla="*/ 3709182 w 3860171"/>
              <a:gd name="connsiteY95" fmla="*/ 2318677 h 3855489"/>
              <a:gd name="connsiteX96" fmla="*/ 3709182 w 3860171"/>
              <a:gd name="connsiteY96" fmla="*/ 2357302 h 3855489"/>
              <a:gd name="connsiteX97" fmla="*/ 3711523 w 3860171"/>
              <a:gd name="connsiteY97" fmla="*/ 2397098 h 3855489"/>
              <a:gd name="connsiteX98" fmla="*/ 3716205 w 3860171"/>
              <a:gd name="connsiteY98" fmla="*/ 2436894 h 3855489"/>
              <a:gd name="connsiteX99" fmla="*/ 3722057 w 3860171"/>
              <a:gd name="connsiteY99" fmla="*/ 2476689 h 3855489"/>
              <a:gd name="connsiteX100" fmla="*/ 3726739 w 3860171"/>
              <a:gd name="connsiteY100" fmla="*/ 2516485 h 3855489"/>
              <a:gd name="connsiteX101" fmla="*/ 3730250 w 3860171"/>
              <a:gd name="connsiteY101" fmla="*/ 2556280 h 3855489"/>
              <a:gd name="connsiteX102" fmla="*/ 3729080 w 3860171"/>
              <a:gd name="connsiteY102" fmla="*/ 2593735 h 3855489"/>
              <a:gd name="connsiteX103" fmla="*/ 3724398 w 3860171"/>
              <a:gd name="connsiteY103" fmla="*/ 2630019 h 3855489"/>
              <a:gd name="connsiteX104" fmla="*/ 3713864 w 3860171"/>
              <a:gd name="connsiteY104" fmla="*/ 2665133 h 3855489"/>
              <a:gd name="connsiteX105" fmla="*/ 3698648 w 3860171"/>
              <a:gd name="connsiteY105" fmla="*/ 2694394 h 3855489"/>
              <a:gd name="connsiteX106" fmla="*/ 3678750 w 3860171"/>
              <a:gd name="connsiteY106" fmla="*/ 2722485 h 3855489"/>
              <a:gd name="connsiteX107" fmla="*/ 3655341 w 3860171"/>
              <a:gd name="connsiteY107" fmla="*/ 2747065 h 3855489"/>
              <a:gd name="connsiteX108" fmla="*/ 3628420 w 3860171"/>
              <a:gd name="connsiteY108" fmla="*/ 2771645 h 3855489"/>
              <a:gd name="connsiteX109" fmla="*/ 3600329 w 3860171"/>
              <a:gd name="connsiteY109" fmla="*/ 2793883 h 3855489"/>
              <a:gd name="connsiteX110" fmla="*/ 3571068 w 3860171"/>
              <a:gd name="connsiteY110" fmla="*/ 2816122 h 3855489"/>
              <a:gd name="connsiteX111" fmla="*/ 3540636 w 3860171"/>
              <a:gd name="connsiteY111" fmla="*/ 2838361 h 3855489"/>
              <a:gd name="connsiteX112" fmla="*/ 3512545 w 3860171"/>
              <a:gd name="connsiteY112" fmla="*/ 2860599 h 3855489"/>
              <a:gd name="connsiteX113" fmla="*/ 3485624 w 3860171"/>
              <a:gd name="connsiteY113" fmla="*/ 2884009 h 3855489"/>
              <a:gd name="connsiteX114" fmla="*/ 3462215 w 3860171"/>
              <a:gd name="connsiteY114" fmla="*/ 2910929 h 3855489"/>
              <a:gd name="connsiteX115" fmla="*/ 3441147 w 3860171"/>
              <a:gd name="connsiteY115" fmla="*/ 2936679 h 3855489"/>
              <a:gd name="connsiteX116" fmla="*/ 3424760 w 3860171"/>
              <a:gd name="connsiteY116" fmla="*/ 2965941 h 3855489"/>
              <a:gd name="connsiteX117" fmla="*/ 3410715 w 3860171"/>
              <a:gd name="connsiteY117" fmla="*/ 2997543 h 3855489"/>
              <a:gd name="connsiteX118" fmla="*/ 3399010 w 3860171"/>
              <a:gd name="connsiteY118" fmla="*/ 3031486 h 3855489"/>
              <a:gd name="connsiteX119" fmla="*/ 3388476 w 3860171"/>
              <a:gd name="connsiteY119" fmla="*/ 3066600 h 3855489"/>
              <a:gd name="connsiteX120" fmla="*/ 3379113 w 3860171"/>
              <a:gd name="connsiteY120" fmla="*/ 3101714 h 3855489"/>
              <a:gd name="connsiteX121" fmla="*/ 3369749 w 3860171"/>
              <a:gd name="connsiteY121" fmla="*/ 3137998 h 3855489"/>
              <a:gd name="connsiteX122" fmla="*/ 3359215 w 3860171"/>
              <a:gd name="connsiteY122" fmla="*/ 3171941 h 3855489"/>
              <a:gd name="connsiteX123" fmla="*/ 3347510 w 3860171"/>
              <a:gd name="connsiteY123" fmla="*/ 3205885 h 3855489"/>
              <a:gd name="connsiteX124" fmla="*/ 3333465 w 3860171"/>
              <a:gd name="connsiteY124" fmla="*/ 3237487 h 3855489"/>
              <a:gd name="connsiteX125" fmla="*/ 3315908 w 3860171"/>
              <a:gd name="connsiteY125" fmla="*/ 3265578 h 3855489"/>
              <a:gd name="connsiteX126" fmla="*/ 3294840 w 3860171"/>
              <a:gd name="connsiteY126" fmla="*/ 3291328 h 3855489"/>
              <a:gd name="connsiteX127" fmla="*/ 3269090 w 3860171"/>
              <a:gd name="connsiteY127" fmla="*/ 3312396 h 3855489"/>
              <a:gd name="connsiteX128" fmla="*/ 3240999 w 3860171"/>
              <a:gd name="connsiteY128" fmla="*/ 3329953 h 3855489"/>
              <a:gd name="connsiteX129" fmla="*/ 3209396 w 3860171"/>
              <a:gd name="connsiteY129" fmla="*/ 3343999 h 3855489"/>
              <a:gd name="connsiteX130" fmla="*/ 3175453 w 3860171"/>
              <a:gd name="connsiteY130" fmla="*/ 3355703 h 3855489"/>
              <a:gd name="connsiteX131" fmla="*/ 3141510 w 3860171"/>
              <a:gd name="connsiteY131" fmla="*/ 3366237 h 3855489"/>
              <a:gd name="connsiteX132" fmla="*/ 3105226 w 3860171"/>
              <a:gd name="connsiteY132" fmla="*/ 3375601 h 3855489"/>
              <a:gd name="connsiteX133" fmla="*/ 3070112 w 3860171"/>
              <a:gd name="connsiteY133" fmla="*/ 3384965 h 3855489"/>
              <a:gd name="connsiteX134" fmla="*/ 3034998 w 3860171"/>
              <a:gd name="connsiteY134" fmla="*/ 3395499 h 3855489"/>
              <a:gd name="connsiteX135" fmla="*/ 3001055 w 3860171"/>
              <a:gd name="connsiteY135" fmla="*/ 3407203 h 3855489"/>
              <a:gd name="connsiteX136" fmla="*/ 2969452 w 3860171"/>
              <a:gd name="connsiteY136" fmla="*/ 3421249 h 3855489"/>
              <a:gd name="connsiteX137" fmla="*/ 2940191 w 3860171"/>
              <a:gd name="connsiteY137" fmla="*/ 3437635 h 3855489"/>
              <a:gd name="connsiteX138" fmla="*/ 2914441 w 3860171"/>
              <a:gd name="connsiteY138" fmla="*/ 3458704 h 3855489"/>
              <a:gd name="connsiteX139" fmla="*/ 2887520 w 3860171"/>
              <a:gd name="connsiteY139" fmla="*/ 3482113 h 3855489"/>
              <a:gd name="connsiteX140" fmla="*/ 2864111 w 3860171"/>
              <a:gd name="connsiteY140" fmla="*/ 3509033 h 3855489"/>
              <a:gd name="connsiteX141" fmla="*/ 2841872 w 3860171"/>
              <a:gd name="connsiteY141" fmla="*/ 3537124 h 3855489"/>
              <a:gd name="connsiteX142" fmla="*/ 2819634 w 3860171"/>
              <a:gd name="connsiteY142" fmla="*/ 3566386 h 3855489"/>
              <a:gd name="connsiteX143" fmla="*/ 2797395 w 3860171"/>
              <a:gd name="connsiteY143" fmla="*/ 3595647 h 3855489"/>
              <a:gd name="connsiteX144" fmla="*/ 2775156 w 3860171"/>
              <a:gd name="connsiteY144" fmla="*/ 3623738 h 3855489"/>
              <a:gd name="connsiteX145" fmla="*/ 2750577 w 3860171"/>
              <a:gd name="connsiteY145" fmla="*/ 3650659 h 3855489"/>
              <a:gd name="connsiteX146" fmla="*/ 2725997 w 3860171"/>
              <a:gd name="connsiteY146" fmla="*/ 3674068 h 3855489"/>
              <a:gd name="connsiteX147" fmla="*/ 2697906 w 3860171"/>
              <a:gd name="connsiteY147" fmla="*/ 3693966 h 3855489"/>
              <a:gd name="connsiteX148" fmla="*/ 2668644 w 3860171"/>
              <a:gd name="connsiteY148" fmla="*/ 3709182 h 3855489"/>
              <a:gd name="connsiteX149" fmla="*/ 2633531 w 3860171"/>
              <a:gd name="connsiteY149" fmla="*/ 3719716 h 3855489"/>
              <a:gd name="connsiteX150" fmla="*/ 2597247 w 3860171"/>
              <a:gd name="connsiteY150" fmla="*/ 3724398 h 3855489"/>
              <a:gd name="connsiteX151" fmla="*/ 2559792 w 3860171"/>
              <a:gd name="connsiteY151" fmla="*/ 3725568 h 3855489"/>
              <a:gd name="connsiteX152" fmla="*/ 2519996 w 3860171"/>
              <a:gd name="connsiteY152" fmla="*/ 3722057 h 3855489"/>
              <a:gd name="connsiteX153" fmla="*/ 2480201 w 3860171"/>
              <a:gd name="connsiteY153" fmla="*/ 3717375 h 3855489"/>
              <a:gd name="connsiteX154" fmla="*/ 2440405 w 3860171"/>
              <a:gd name="connsiteY154" fmla="*/ 3711523 h 3855489"/>
              <a:gd name="connsiteX155" fmla="*/ 2400610 w 3860171"/>
              <a:gd name="connsiteY155" fmla="*/ 3706841 h 3855489"/>
              <a:gd name="connsiteX156" fmla="*/ 2360814 w 3860171"/>
              <a:gd name="connsiteY156" fmla="*/ 3704500 h 3855489"/>
              <a:gd name="connsiteX157" fmla="*/ 2322189 w 3860171"/>
              <a:gd name="connsiteY157" fmla="*/ 3704500 h 3855489"/>
              <a:gd name="connsiteX158" fmla="*/ 2285905 w 3860171"/>
              <a:gd name="connsiteY158" fmla="*/ 3709182 h 3855489"/>
              <a:gd name="connsiteX159" fmla="*/ 2248450 w 3860171"/>
              <a:gd name="connsiteY159" fmla="*/ 3718545 h 3855489"/>
              <a:gd name="connsiteX160" fmla="*/ 2214507 w 3860171"/>
              <a:gd name="connsiteY160" fmla="*/ 3732591 h 3855489"/>
              <a:gd name="connsiteX161" fmla="*/ 2179393 w 3860171"/>
              <a:gd name="connsiteY161" fmla="*/ 3751318 h 3855489"/>
              <a:gd name="connsiteX162" fmla="*/ 2144279 w 3860171"/>
              <a:gd name="connsiteY162" fmla="*/ 3770045 h 3855489"/>
              <a:gd name="connsiteX163" fmla="*/ 2109166 w 3860171"/>
              <a:gd name="connsiteY163" fmla="*/ 3791114 h 3855489"/>
              <a:gd name="connsiteX164" fmla="*/ 2075222 w 3860171"/>
              <a:gd name="connsiteY164" fmla="*/ 3811011 h 3855489"/>
              <a:gd name="connsiteX165" fmla="*/ 2038938 w 3860171"/>
              <a:gd name="connsiteY165" fmla="*/ 3828568 h 3855489"/>
              <a:gd name="connsiteX166" fmla="*/ 2003824 w 3860171"/>
              <a:gd name="connsiteY166" fmla="*/ 3842614 h 3855489"/>
              <a:gd name="connsiteX167" fmla="*/ 1967540 w 3860171"/>
              <a:gd name="connsiteY167" fmla="*/ 3851978 h 3855489"/>
              <a:gd name="connsiteX168" fmla="*/ 1930086 w 3860171"/>
              <a:gd name="connsiteY168" fmla="*/ 3855489 h 3855489"/>
              <a:gd name="connsiteX169" fmla="*/ 1892631 w 3860171"/>
              <a:gd name="connsiteY169" fmla="*/ 3851978 h 3855489"/>
              <a:gd name="connsiteX170" fmla="*/ 1856347 w 3860171"/>
              <a:gd name="connsiteY170" fmla="*/ 3842614 h 3855489"/>
              <a:gd name="connsiteX171" fmla="*/ 1821233 w 3860171"/>
              <a:gd name="connsiteY171" fmla="*/ 3828568 h 3855489"/>
              <a:gd name="connsiteX172" fmla="*/ 1784949 w 3860171"/>
              <a:gd name="connsiteY172" fmla="*/ 3811011 h 3855489"/>
              <a:gd name="connsiteX173" fmla="*/ 1751005 w 3860171"/>
              <a:gd name="connsiteY173" fmla="*/ 3791114 h 3855489"/>
              <a:gd name="connsiteX174" fmla="*/ 1715892 w 3860171"/>
              <a:gd name="connsiteY174" fmla="*/ 3770045 h 3855489"/>
              <a:gd name="connsiteX175" fmla="*/ 1680778 w 3860171"/>
              <a:gd name="connsiteY175" fmla="*/ 3751318 h 3855489"/>
              <a:gd name="connsiteX176" fmla="*/ 1645664 w 3860171"/>
              <a:gd name="connsiteY176" fmla="*/ 3732591 h 3855489"/>
              <a:gd name="connsiteX177" fmla="*/ 1610550 w 3860171"/>
              <a:gd name="connsiteY177" fmla="*/ 3718545 h 3855489"/>
              <a:gd name="connsiteX178" fmla="*/ 1574266 w 3860171"/>
              <a:gd name="connsiteY178" fmla="*/ 3709182 h 3855489"/>
              <a:gd name="connsiteX179" fmla="*/ 1537982 w 3860171"/>
              <a:gd name="connsiteY179" fmla="*/ 3704500 h 3855489"/>
              <a:gd name="connsiteX180" fmla="*/ 1499357 w 3860171"/>
              <a:gd name="connsiteY180" fmla="*/ 3704500 h 3855489"/>
              <a:gd name="connsiteX181" fmla="*/ 1459561 w 3860171"/>
              <a:gd name="connsiteY181" fmla="*/ 3706841 h 3855489"/>
              <a:gd name="connsiteX182" fmla="*/ 1419766 w 3860171"/>
              <a:gd name="connsiteY182" fmla="*/ 3711523 h 3855489"/>
              <a:gd name="connsiteX183" fmla="*/ 1379970 w 3860171"/>
              <a:gd name="connsiteY183" fmla="*/ 3717375 h 3855489"/>
              <a:gd name="connsiteX184" fmla="*/ 1340175 w 3860171"/>
              <a:gd name="connsiteY184" fmla="*/ 3722057 h 3855489"/>
              <a:gd name="connsiteX185" fmla="*/ 1300379 w 3860171"/>
              <a:gd name="connsiteY185" fmla="*/ 3725568 h 3855489"/>
              <a:gd name="connsiteX186" fmla="*/ 1262924 w 3860171"/>
              <a:gd name="connsiteY186" fmla="*/ 3724398 h 3855489"/>
              <a:gd name="connsiteX187" fmla="*/ 1226640 w 3860171"/>
              <a:gd name="connsiteY187" fmla="*/ 3719716 h 3855489"/>
              <a:gd name="connsiteX188" fmla="*/ 1191526 w 3860171"/>
              <a:gd name="connsiteY188" fmla="*/ 3709182 h 3855489"/>
              <a:gd name="connsiteX189" fmla="*/ 1162265 w 3860171"/>
              <a:gd name="connsiteY189" fmla="*/ 3693966 h 3855489"/>
              <a:gd name="connsiteX190" fmla="*/ 1134174 w 3860171"/>
              <a:gd name="connsiteY190" fmla="*/ 3674068 h 3855489"/>
              <a:gd name="connsiteX191" fmla="*/ 1109594 w 3860171"/>
              <a:gd name="connsiteY191" fmla="*/ 3650659 h 3855489"/>
              <a:gd name="connsiteX192" fmla="*/ 1085015 w 3860171"/>
              <a:gd name="connsiteY192" fmla="*/ 3623738 h 3855489"/>
              <a:gd name="connsiteX193" fmla="*/ 1062776 w 3860171"/>
              <a:gd name="connsiteY193" fmla="*/ 3595647 h 3855489"/>
              <a:gd name="connsiteX194" fmla="*/ 1040537 w 3860171"/>
              <a:gd name="connsiteY194" fmla="*/ 3566386 h 3855489"/>
              <a:gd name="connsiteX195" fmla="*/ 1018299 w 3860171"/>
              <a:gd name="connsiteY195" fmla="*/ 3537124 h 3855489"/>
              <a:gd name="connsiteX196" fmla="*/ 996060 w 3860171"/>
              <a:gd name="connsiteY196" fmla="*/ 3509033 h 3855489"/>
              <a:gd name="connsiteX197" fmla="*/ 972651 w 3860171"/>
              <a:gd name="connsiteY197" fmla="*/ 3482113 h 3855489"/>
              <a:gd name="connsiteX198" fmla="*/ 945730 w 3860171"/>
              <a:gd name="connsiteY198" fmla="*/ 3458704 h 3855489"/>
              <a:gd name="connsiteX199" fmla="*/ 919980 w 3860171"/>
              <a:gd name="connsiteY199" fmla="*/ 3437635 h 3855489"/>
              <a:gd name="connsiteX200" fmla="*/ 890719 w 3860171"/>
              <a:gd name="connsiteY200" fmla="*/ 3421249 h 3855489"/>
              <a:gd name="connsiteX201" fmla="*/ 859116 w 3860171"/>
              <a:gd name="connsiteY201" fmla="*/ 3407203 h 3855489"/>
              <a:gd name="connsiteX202" fmla="*/ 825173 w 3860171"/>
              <a:gd name="connsiteY202" fmla="*/ 3395499 h 3855489"/>
              <a:gd name="connsiteX203" fmla="*/ 790059 w 3860171"/>
              <a:gd name="connsiteY203" fmla="*/ 3384965 h 3855489"/>
              <a:gd name="connsiteX204" fmla="*/ 754946 w 3860171"/>
              <a:gd name="connsiteY204" fmla="*/ 3375601 h 3855489"/>
              <a:gd name="connsiteX205" fmla="*/ 718662 w 3860171"/>
              <a:gd name="connsiteY205" fmla="*/ 3366237 h 3855489"/>
              <a:gd name="connsiteX206" fmla="*/ 684718 w 3860171"/>
              <a:gd name="connsiteY206" fmla="*/ 3355703 h 3855489"/>
              <a:gd name="connsiteX207" fmla="*/ 650775 w 3860171"/>
              <a:gd name="connsiteY207" fmla="*/ 3343999 h 3855489"/>
              <a:gd name="connsiteX208" fmla="*/ 619173 w 3860171"/>
              <a:gd name="connsiteY208" fmla="*/ 3329953 h 3855489"/>
              <a:gd name="connsiteX209" fmla="*/ 591082 w 3860171"/>
              <a:gd name="connsiteY209" fmla="*/ 3312396 h 3855489"/>
              <a:gd name="connsiteX210" fmla="*/ 565332 w 3860171"/>
              <a:gd name="connsiteY210" fmla="*/ 3291328 h 3855489"/>
              <a:gd name="connsiteX211" fmla="*/ 544263 w 3860171"/>
              <a:gd name="connsiteY211" fmla="*/ 3265578 h 3855489"/>
              <a:gd name="connsiteX212" fmla="*/ 526706 w 3860171"/>
              <a:gd name="connsiteY212" fmla="*/ 3237487 h 3855489"/>
              <a:gd name="connsiteX213" fmla="*/ 512661 w 3860171"/>
              <a:gd name="connsiteY213" fmla="*/ 3205885 h 3855489"/>
              <a:gd name="connsiteX214" fmla="*/ 500956 w 3860171"/>
              <a:gd name="connsiteY214" fmla="*/ 3171941 h 3855489"/>
              <a:gd name="connsiteX215" fmla="*/ 490422 w 3860171"/>
              <a:gd name="connsiteY215" fmla="*/ 3137998 h 3855489"/>
              <a:gd name="connsiteX216" fmla="*/ 481059 w 3860171"/>
              <a:gd name="connsiteY216" fmla="*/ 3101714 h 3855489"/>
              <a:gd name="connsiteX217" fmla="*/ 471695 w 3860171"/>
              <a:gd name="connsiteY217" fmla="*/ 3066600 h 3855489"/>
              <a:gd name="connsiteX218" fmla="*/ 461161 w 3860171"/>
              <a:gd name="connsiteY218" fmla="*/ 3031486 h 3855489"/>
              <a:gd name="connsiteX219" fmla="*/ 449456 w 3860171"/>
              <a:gd name="connsiteY219" fmla="*/ 2997543 h 3855489"/>
              <a:gd name="connsiteX220" fmla="*/ 435411 w 3860171"/>
              <a:gd name="connsiteY220" fmla="*/ 2965941 h 3855489"/>
              <a:gd name="connsiteX221" fmla="*/ 419024 w 3860171"/>
              <a:gd name="connsiteY221" fmla="*/ 2936679 h 3855489"/>
              <a:gd name="connsiteX222" fmla="*/ 397956 w 3860171"/>
              <a:gd name="connsiteY222" fmla="*/ 2910929 h 3855489"/>
              <a:gd name="connsiteX223" fmla="*/ 374547 w 3860171"/>
              <a:gd name="connsiteY223" fmla="*/ 2884009 h 3855489"/>
              <a:gd name="connsiteX224" fmla="*/ 347626 w 3860171"/>
              <a:gd name="connsiteY224" fmla="*/ 2860599 h 3855489"/>
              <a:gd name="connsiteX225" fmla="*/ 318365 w 3860171"/>
              <a:gd name="connsiteY225" fmla="*/ 2838361 h 3855489"/>
              <a:gd name="connsiteX226" fmla="*/ 289103 w 3860171"/>
              <a:gd name="connsiteY226" fmla="*/ 2816122 h 3855489"/>
              <a:gd name="connsiteX227" fmla="*/ 259842 w 3860171"/>
              <a:gd name="connsiteY227" fmla="*/ 2793883 h 3855489"/>
              <a:gd name="connsiteX228" fmla="*/ 231751 w 3860171"/>
              <a:gd name="connsiteY228" fmla="*/ 2771645 h 3855489"/>
              <a:gd name="connsiteX229" fmla="*/ 204830 w 3860171"/>
              <a:gd name="connsiteY229" fmla="*/ 2747065 h 3855489"/>
              <a:gd name="connsiteX230" fmla="*/ 181421 w 3860171"/>
              <a:gd name="connsiteY230" fmla="*/ 2722485 h 3855489"/>
              <a:gd name="connsiteX231" fmla="*/ 161523 w 3860171"/>
              <a:gd name="connsiteY231" fmla="*/ 2694394 h 3855489"/>
              <a:gd name="connsiteX232" fmla="*/ 146308 w 3860171"/>
              <a:gd name="connsiteY232" fmla="*/ 2665133 h 3855489"/>
              <a:gd name="connsiteX233" fmla="*/ 135773 w 3860171"/>
              <a:gd name="connsiteY233" fmla="*/ 2630019 h 3855489"/>
              <a:gd name="connsiteX234" fmla="*/ 131092 w 3860171"/>
              <a:gd name="connsiteY234" fmla="*/ 2593735 h 3855489"/>
              <a:gd name="connsiteX235" fmla="*/ 129921 w 3860171"/>
              <a:gd name="connsiteY235" fmla="*/ 2556280 h 3855489"/>
              <a:gd name="connsiteX236" fmla="*/ 133432 w 3860171"/>
              <a:gd name="connsiteY236" fmla="*/ 2516485 h 3855489"/>
              <a:gd name="connsiteX237" fmla="*/ 138114 w 3860171"/>
              <a:gd name="connsiteY237" fmla="*/ 2476689 h 3855489"/>
              <a:gd name="connsiteX238" fmla="*/ 143967 w 3860171"/>
              <a:gd name="connsiteY238" fmla="*/ 2436894 h 3855489"/>
              <a:gd name="connsiteX239" fmla="*/ 148648 w 3860171"/>
              <a:gd name="connsiteY239" fmla="*/ 2397098 h 3855489"/>
              <a:gd name="connsiteX240" fmla="*/ 150989 w 3860171"/>
              <a:gd name="connsiteY240" fmla="*/ 2357302 h 3855489"/>
              <a:gd name="connsiteX241" fmla="*/ 150989 w 3860171"/>
              <a:gd name="connsiteY241" fmla="*/ 2318677 h 3855489"/>
              <a:gd name="connsiteX242" fmla="*/ 146308 w 3860171"/>
              <a:gd name="connsiteY242" fmla="*/ 2282393 h 3855489"/>
              <a:gd name="connsiteX243" fmla="*/ 136944 w 3860171"/>
              <a:gd name="connsiteY243" fmla="*/ 2246109 h 3855489"/>
              <a:gd name="connsiteX244" fmla="*/ 122898 w 3860171"/>
              <a:gd name="connsiteY244" fmla="*/ 2212166 h 3855489"/>
              <a:gd name="connsiteX245" fmla="*/ 105341 w 3860171"/>
              <a:gd name="connsiteY245" fmla="*/ 2177052 h 3855489"/>
              <a:gd name="connsiteX246" fmla="*/ 85444 w 3860171"/>
              <a:gd name="connsiteY246" fmla="*/ 2141938 h 3855489"/>
              <a:gd name="connsiteX247" fmla="*/ 64375 w 3860171"/>
              <a:gd name="connsiteY247" fmla="*/ 2106824 h 3855489"/>
              <a:gd name="connsiteX248" fmla="*/ 44478 w 3860171"/>
              <a:gd name="connsiteY248" fmla="*/ 2072881 h 3855489"/>
              <a:gd name="connsiteX249" fmla="*/ 26921 w 3860171"/>
              <a:gd name="connsiteY249" fmla="*/ 2036597 h 3855489"/>
              <a:gd name="connsiteX250" fmla="*/ 12875 w 3860171"/>
              <a:gd name="connsiteY250" fmla="*/ 2001483 h 3855489"/>
              <a:gd name="connsiteX251" fmla="*/ 3512 w 3860171"/>
              <a:gd name="connsiteY251" fmla="*/ 1965199 h 3855489"/>
              <a:gd name="connsiteX252" fmla="*/ 0 w 3860171"/>
              <a:gd name="connsiteY252" fmla="*/ 1927744 h 3855489"/>
              <a:gd name="connsiteX253" fmla="*/ 3512 w 3860171"/>
              <a:gd name="connsiteY253" fmla="*/ 1890290 h 3855489"/>
              <a:gd name="connsiteX254" fmla="*/ 12875 w 3860171"/>
              <a:gd name="connsiteY254" fmla="*/ 1854005 h 3855489"/>
              <a:gd name="connsiteX255" fmla="*/ 26921 w 3860171"/>
              <a:gd name="connsiteY255" fmla="*/ 1818892 h 3855489"/>
              <a:gd name="connsiteX256" fmla="*/ 44478 w 3860171"/>
              <a:gd name="connsiteY256" fmla="*/ 1782608 h 3855489"/>
              <a:gd name="connsiteX257" fmla="*/ 64375 w 3860171"/>
              <a:gd name="connsiteY257" fmla="*/ 1748664 h 3855489"/>
              <a:gd name="connsiteX258" fmla="*/ 85444 w 3860171"/>
              <a:gd name="connsiteY258" fmla="*/ 1713550 h 3855489"/>
              <a:gd name="connsiteX259" fmla="*/ 105341 w 3860171"/>
              <a:gd name="connsiteY259" fmla="*/ 1678437 h 3855489"/>
              <a:gd name="connsiteX260" fmla="*/ 122898 w 3860171"/>
              <a:gd name="connsiteY260" fmla="*/ 1643323 h 3855489"/>
              <a:gd name="connsiteX261" fmla="*/ 136944 w 3860171"/>
              <a:gd name="connsiteY261" fmla="*/ 1609380 h 3855489"/>
              <a:gd name="connsiteX262" fmla="*/ 146308 w 3860171"/>
              <a:gd name="connsiteY262" fmla="*/ 1573096 h 3855489"/>
              <a:gd name="connsiteX263" fmla="*/ 150989 w 3860171"/>
              <a:gd name="connsiteY263" fmla="*/ 1536811 h 3855489"/>
              <a:gd name="connsiteX264" fmla="*/ 150989 w 3860171"/>
              <a:gd name="connsiteY264" fmla="*/ 1498186 h 3855489"/>
              <a:gd name="connsiteX265" fmla="*/ 148648 w 3860171"/>
              <a:gd name="connsiteY265" fmla="*/ 1458391 h 3855489"/>
              <a:gd name="connsiteX266" fmla="*/ 143967 w 3860171"/>
              <a:gd name="connsiteY266" fmla="*/ 1418595 h 3855489"/>
              <a:gd name="connsiteX267" fmla="*/ 138114 w 3860171"/>
              <a:gd name="connsiteY267" fmla="*/ 1378799 h 3855489"/>
              <a:gd name="connsiteX268" fmla="*/ 133432 w 3860171"/>
              <a:gd name="connsiteY268" fmla="*/ 1339004 h 3855489"/>
              <a:gd name="connsiteX269" fmla="*/ 129921 w 3860171"/>
              <a:gd name="connsiteY269" fmla="*/ 1299208 h 3855489"/>
              <a:gd name="connsiteX270" fmla="*/ 131092 w 3860171"/>
              <a:gd name="connsiteY270" fmla="*/ 1261754 h 3855489"/>
              <a:gd name="connsiteX271" fmla="*/ 135773 w 3860171"/>
              <a:gd name="connsiteY271" fmla="*/ 1225469 h 3855489"/>
              <a:gd name="connsiteX272" fmla="*/ 146308 w 3860171"/>
              <a:gd name="connsiteY272" fmla="*/ 1190356 h 3855489"/>
              <a:gd name="connsiteX273" fmla="*/ 161523 w 3860171"/>
              <a:gd name="connsiteY273" fmla="*/ 1161094 h 3855489"/>
              <a:gd name="connsiteX274" fmla="*/ 181421 w 3860171"/>
              <a:gd name="connsiteY274" fmla="*/ 1133003 h 3855489"/>
              <a:gd name="connsiteX275" fmla="*/ 204830 w 3860171"/>
              <a:gd name="connsiteY275" fmla="*/ 1108424 h 3855489"/>
              <a:gd name="connsiteX276" fmla="*/ 231751 w 3860171"/>
              <a:gd name="connsiteY276" fmla="*/ 1083844 h 3855489"/>
              <a:gd name="connsiteX277" fmla="*/ 259842 w 3860171"/>
              <a:gd name="connsiteY277" fmla="*/ 1061605 h 3855489"/>
              <a:gd name="connsiteX278" fmla="*/ 289103 w 3860171"/>
              <a:gd name="connsiteY278" fmla="*/ 1039367 h 3855489"/>
              <a:gd name="connsiteX279" fmla="*/ 318365 w 3860171"/>
              <a:gd name="connsiteY279" fmla="*/ 1017128 h 3855489"/>
              <a:gd name="connsiteX280" fmla="*/ 347626 w 3860171"/>
              <a:gd name="connsiteY280" fmla="*/ 994889 h 3855489"/>
              <a:gd name="connsiteX281" fmla="*/ 374547 w 3860171"/>
              <a:gd name="connsiteY281" fmla="*/ 971480 h 3855489"/>
              <a:gd name="connsiteX282" fmla="*/ 397956 w 3860171"/>
              <a:gd name="connsiteY282" fmla="*/ 944560 h 3855489"/>
              <a:gd name="connsiteX283" fmla="*/ 419024 w 3860171"/>
              <a:gd name="connsiteY283" fmla="*/ 918809 h 3855489"/>
              <a:gd name="connsiteX284" fmla="*/ 435411 w 3860171"/>
              <a:gd name="connsiteY284" fmla="*/ 889548 h 3855489"/>
              <a:gd name="connsiteX285" fmla="*/ 449456 w 3860171"/>
              <a:gd name="connsiteY285" fmla="*/ 857946 h 3855489"/>
              <a:gd name="connsiteX286" fmla="*/ 461161 w 3860171"/>
              <a:gd name="connsiteY286" fmla="*/ 824002 h 3855489"/>
              <a:gd name="connsiteX287" fmla="*/ 471695 w 3860171"/>
              <a:gd name="connsiteY287" fmla="*/ 788889 h 3855489"/>
              <a:gd name="connsiteX288" fmla="*/ 481059 w 3860171"/>
              <a:gd name="connsiteY288" fmla="*/ 753775 h 3855489"/>
              <a:gd name="connsiteX289" fmla="*/ 490422 w 3860171"/>
              <a:gd name="connsiteY289" fmla="*/ 717491 h 3855489"/>
              <a:gd name="connsiteX290" fmla="*/ 500956 w 3860171"/>
              <a:gd name="connsiteY290" fmla="*/ 683547 h 3855489"/>
              <a:gd name="connsiteX291" fmla="*/ 512661 w 3860171"/>
              <a:gd name="connsiteY291" fmla="*/ 649604 h 3855489"/>
              <a:gd name="connsiteX292" fmla="*/ 526706 w 3860171"/>
              <a:gd name="connsiteY292" fmla="*/ 618002 h 3855489"/>
              <a:gd name="connsiteX293" fmla="*/ 544263 w 3860171"/>
              <a:gd name="connsiteY293" fmla="*/ 589911 h 3855489"/>
              <a:gd name="connsiteX294" fmla="*/ 565332 w 3860171"/>
              <a:gd name="connsiteY294" fmla="*/ 564161 h 3855489"/>
              <a:gd name="connsiteX295" fmla="*/ 591082 w 3860171"/>
              <a:gd name="connsiteY295" fmla="*/ 543092 h 3855489"/>
              <a:gd name="connsiteX296" fmla="*/ 619173 w 3860171"/>
              <a:gd name="connsiteY296" fmla="*/ 525535 h 3855489"/>
              <a:gd name="connsiteX297" fmla="*/ 650775 w 3860171"/>
              <a:gd name="connsiteY297" fmla="*/ 511490 h 3855489"/>
              <a:gd name="connsiteX298" fmla="*/ 684718 w 3860171"/>
              <a:gd name="connsiteY298" fmla="*/ 499785 h 3855489"/>
              <a:gd name="connsiteX299" fmla="*/ 718662 w 3860171"/>
              <a:gd name="connsiteY299" fmla="*/ 489251 h 3855489"/>
              <a:gd name="connsiteX300" fmla="*/ 754946 w 3860171"/>
              <a:gd name="connsiteY300" fmla="*/ 479888 h 3855489"/>
              <a:gd name="connsiteX301" fmla="*/ 790059 w 3860171"/>
              <a:gd name="connsiteY301" fmla="*/ 470524 h 3855489"/>
              <a:gd name="connsiteX302" fmla="*/ 825173 w 3860171"/>
              <a:gd name="connsiteY302" fmla="*/ 459990 h 3855489"/>
              <a:gd name="connsiteX303" fmla="*/ 859116 w 3860171"/>
              <a:gd name="connsiteY303" fmla="*/ 448285 h 3855489"/>
              <a:gd name="connsiteX304" fmla="*/ 890719 w 3860171"/>
              <a:gd name="connsiteY304" fmla="*/ 434240 h 3855489"/>
              <a:gd name="connsiteX305" fmla="*/ 919980 w 3860171"/>
              <a:gd name="connsiteY305" fmla="*/ 417853 h 3855489"/>
              <a:gd name="connsiteX306" fmla="*/ 945730 w 3860171"/>
              <a:gd name="connsiteY306" fmla="*/ 396785 h 3855489"/>
              <a:gd name="connsiteX307" fmla="*/ 972651 w 3860171"/>
              <a:gd name="connsiteY307" fmla="*/ 373376 h 3855489"/>
              <a:gd name="connsiteX308" fmla="*/ 996060 w 3860171"/>
              <a:gd name="connsiteY308" fmla="*/ 346455 h 3855489"/>
              <a:gd name="connsiteX309" fmla="*/ 1018299 w 3860171"/>
              <a:gd name="connsiteY309" fmla="*/ 318364 h 3855489"/>
              <a:gd name="connsiteX310" fmla="*/ 1040537 w 3860171"/>
              <a:gd name="connsiteY310" fmla="*/ 289103 h 3855489"/>
              <a:gd name="connsiteX311" fmla="*/ 1062776 w 3860171"/>
              <a:gd name="connsiteY311" fmla="*/ 259841 h 3855489"/>
              <a:gd name="connsiteX312" fmla="*/ 1085015 w 3860171"/>
              <a:gd name="connsiteY312" fmla="*/ 231750 h 3855489"/>
              <a:gd name="connsiteX313" fmla="*/ 1109594 w 3860171"/>
              <a:gd name="connsiteY313" fmla="*/ 204830 h 3855489"/>
              <a:gd name="connsiteX314" fmla="*/ 1134174 w 3860171"/>
              <a:gd name="connsiteY314" fmla="*/ 181421 h 3855489"/>
              <a:gd name="connsiteX315" fmla="*/ 1162265 w 3860171"/>
              <a:gd name="connsiteY315" fmla="*/ 161523 h 3855489"/>
              <a:gd name="connsiteX316" fmla="*/ 1191526 w 3860171"/>
              <a:gd name="connsiteY316" fmla="*/ 146307 h 3855489"/>
              <a:gd name="connsiteX317" fmla="*/ 1226640 w 3860171"/>
              <a:gd name="connsiteY317" fmla="*/ 135773 h 3855489"/>
              <a:gd name="connsiteX318" fmla="*/ 1262924 w 3860171"/>
              <a:gd name="connsiteY318" fmla="*/ 131091 h 3855489"/>
              <a:gd name="connsiteX319" fmla="*/ 1300379 w 3860171"/>
              <a:gd name="connsiteY319" fmla="*/ 129921 h 3855489"/>
              <a:gd name="connsiteX320" fmla="*/ 1340175 w 3860171"/>
              <a:gd name="connsiteY320" fmla="*/ 133432 h 3855489"/>
              <a:gd name="connsiteX321" fmla="*/ 1379970 w 3860171"/>
              <a:gd name="connsiteY321" fmla="*/ 138114 h 3855489"/>
              <a:gd name="connsiteX322" fmla="*/ 1419766 w 3860171"/>
              <a:gd name="connsiteY322" fmla="*/ 143966 h 3855489"/>
              <a:gd name="connsiteX323" fmla="*/ 1459561 w 3860171"/>
              <a:gd name="connsiteY323" fmla="*/ 148648 h 3855489"/>
              <a:gd name="connsiteX324" fmla="*/ 1499357 w 3860171"/>
              <a:gd name="connsiteY324" fmla="*/ 150989 h 3855489"/>
              <a:gd name="connsiteX325" fmla="*/ 1537982 w 3860171"/>
              <a:gd name="connsiteY325" fmla="*/ 150989 h 3855489"/>
              <a:gd name="connsiteX326" fmla="*/ 1574266 w 3860171"/>
              <a:gd name="connsiteY326" fmla="*/ 146307 h 3855489"/>
              <a:gd name="connsiteX327" fmla="*/ 1610550 w 3860171"/>
              <a:gd name="connsiteY327" fmla="*/ 136943 h 3855489"/>
              <a:gd name="connsiteX328" fmla="*/ 1645664 w 3860171"/>
              <a:gd name="connsiteY328" fmla="*/ 122898 h 3855489"/>
              <a:gd name="connsiteX329" fmla="*/ 1680778 w 3860171"/>
              <a:gd name="connsiteY329" fmla="*/ 104171 h 3855489"/>
              <a:gd name="connsiteX330" fmla="*/ 1715892 w 3860171"/>
              <a:gd name="connsiteY330" fmla="*/ 85443 h 3855489"/>
              <a:gd name="connsiteX331" fmla="*/ 1751005 w 3860171"/>
              <a:gd name="connsiteY331" fmla="*/ 64375 h 3855489"/>
              <a:gd name="connsiteX332" fmla="*/ 1784949 w 3860171"/>
              <a:gd name="connsiteY332" fmla="*/ 44477 h 3855489"/>
              <a:gd name="connsiteX333" fmla="*/ 1821233 w 3860171"/>
              <a:gd name="connsiteY333" fmla="*/ 26920 h 3855489"/>
              <a:gd name="connsiteX334" fmla="*/ 1856347 w 3860171"/>
              <a:gd name="connsiteY334" fmla="*/ 12875 h 3855489"/>
              <a:gd name="connsiteX335" fmla="*/ 1892631 w 3860171"/>
              <a:gd name="connsiteY335" fmla="*/ 3511 h 385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365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0BA062CD-9DEF-4FEE-AD8E-8447329E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5" r="41747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A91387-467B-4CE3-99DC-0C304AAC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pt-BR" sz="4000" err="1"/>
              <a:t>What</a:t>
            </a:r>
            <a:r>
              <a:rPr lang="pt-BR" sz="4000"/>
              <a:t> </a:t>
            </a:r>
            <a:r>
              <a:rPr lang="pt-BR" sz="4000" err="1"/>
              <a:t>is</a:t>
            </a:r>
            <a:r>
              <a:rPr lang="pt-BR" sz="4000"/>
              <a:t> </a:t>
            </a:r>
            <a:r>
              <a:rPr lang="pt-BR" sz="4000" err="1"/>
              <a:t>discourse</a:t>
            </a:r>
            <a:r>
              <a:rPr lang="pt-BR" sz="4000"/>
              <a:t>? (3) </a:t>
            </a:r>
            <a:br>
              <a:rPr lang="pt-BR" sz="4000"/>
            </a:br>
            <a:endParaRPr lang="pt-BR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7CD7CE-325C-4BF5-A296-10EF64EF4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en-US" dirty="0"/>
              <a:t>CONTEXT:</a:t>
            </a:r>
          </a:p>
          <a:p>
            <a:r>
              <a:rPr lang="pt-BR" dirty="0"/>
              <a:t>Lucas Afonso no Festival Lula Livre </a:t>
            </a:r>
            <a:r>
              <a:rPr lang="pt-BR" dirty="0">
                <a:hlinkClick r:id="rId3"/>
              </a:rPr>
              <a:t>#</a:t>
            </a:r>
            <a:r>
              <a:rPr lang="pt-BR" dirty="0" err="1">
                <a:hlinkClick r:id="rId3"/>
              </a:rPr>
              <a:t>EleNão</a:t>
            </a:r>
            <a:endParaRPr lang="pt-BR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CIRCULATION OF DISCOURSES</a:t>
            </a:r>
          </a:p>
          <a:p>
            <a:r>
              <a:rPr lang="en-US" dirty="0"/>
              <a:t>VISUALIZATIONS:  </a:t>
            </a:r>
            <a:r>
              <a:rPr lang="pt-BR" dirty="0"/>
              <a:t>4.811 visualizações</a:t>
            </a:r>
          </a:p>
          <a:p>
            <a:r>
              <a:rPr lang="en-US" dirty="0"/>
              <a:t>LIKES: 426</a:t>
            </a:r>
          </a:p>
          <a:p>
            <a:r>
              <a:rPr lang="en-US" dirty="0"/>
              <a:t>DISLIKES: 17</a:t>
            </a:r>
          </a:p>
        </p:txBody>
      </p:sp>
    </p:spTree>
    <p:extLst>
      <p:ext uri="{BB962C8B-B14F-4D97-AF65-F5344CB8AC3E}">
        <p14:creationId xmlns:p14="http://schemas.microsoft.com/office/powerpoint/2010/main" val="198902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2D850-F601-4D3B-9618-29F8FFFC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TEXT &gt;&gt; REVISTA PUB DE ESTUDOS INTERDISCIPLINARES - FERRAZ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924788-342F-4C8F-BDD5-E2785694D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983474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528</Words>
  <Application>Microsoft Office PowerPoint</Application>
  <PresentationFormat>Widescreen</PresentationFormat>
  <Paragraphs>110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Gill Sans MT</vt:lpstr>
      <vt:lpstr>Impact</vt:lpstr>
      <vt:lpstr>Times New Roman</vt:lpstr>
      <vt:lpstr>Selo</vt:lpstr>
      <vt:lpstr>DISCOURSE STUDIES (ESTUDOS DISCURSIVOS)</vt:lpstr>
      <vt:lpstr>Today’s class</vt:lpstr>
      <vt:lpstr>intro &gt;&gt; Getting to know each other + expectations</vt:lpstr>
      <vt:lpstr>Daniel ferraz about the professor?</vt:lpstr>
      <vt:lpstr>2018</vt:lpstr>
      <vt:lpstr>What is discourse? (1) https://www.youtube.com/watch?v=fz_7luovxPc</vt:lpstr>
      <vt:lpstr>what is discourse? (2) https://www.youtube.com/watch?v=WxVf0666IXw </vt:lpstr>
      <vt:lpstr>What is discourse? (3)  </vt:lpstr>
      <vt:lpstr>TEXT &gt;&gt; REVISTA PUB DE ESTUDOS INTERDISCIPLINARES - FERRAZ</vt:lpstr>
      <vt:lpstr>What is discourse? (4) text &lt;&lt;&gt;&gt; images</vt:lpstr>
      <vt:lpstr>Apresentação do PowerPoint</vt:lpstr>
      <vt:lpstr>From instagram...</vt:lpstr>
      <vt:lpstr>Museu do amanhã rj</vt:lpstr>
      <vt:lpstr>What is discourse? (5) from words to images</vt:lpstr>
      <vt:lpstr>Apresentação do PowerPoint</vt:lpstr>
      <vt:lpstr>TO START...</vt:lpstr>
      <vt:lpstr>Part 2 – About the course</vt:lpstr>
      <vt:lpstr>NOW...</vt:lpstr>
      <vt:lpstr>ACADEMIC RESULTS</vt:lpstr>
      <vt:lpstr>ACADEMIC RESULTS</vt:lpstr>
      <vt:lpstr>Pedagogical  personal  results</vt:lpstr>
      <vt:lpstr>SUGGESTIONS?</vt:lpstr>
      <vt:lpstr>EVALUATION???</vt:lpstr>
      <vt:lpstr>FINALLY, HOMEWORK SUGGESTIONS... WHAT IS DIScOURSE?</vt:lpstr>
      <vt:lpstr>What is discourse?</vt:lpstr>
      <vt:lpstr>ALSO: PARTNERSHIP</vt:lpstr>
      <vt:lpstr>Events...</vt:lpstr>
      <vt:lpstr>Next class (C2):</vt:lpstr>
      <vt:lpstr>End notes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DISCOURSE STUDIES (ESTUDOS DISCURSIVOS)</dc:title>
  <dc:creator>SuperSonic São Paulo</dc:creator>
  <cp:lastModifiedBy>SuperSonic São Paulo</cp:lastModifiedBy>
  <cp:revision>5</cp:revision>
  <dcterms:created xsi:type="dcterms:W3CDTF">2019-08-02T03:03:12Z</dcterms:created>
  <dcterms:modified xsi:type="dcterms:W3CDTF">2019-08-05T02:29:28Z</dcterms:modified>
</cp:coreProperties>
</file>