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06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9613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69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086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260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700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19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287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60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40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27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36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28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78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32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89119-1A12-438C-9BE6-6CBAEE73EA36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9E4BA5-A436-41CB-A8FC-A0FED2FAC7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55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85623" y="2086377"/>
            <a:ext cx="9018989" cy="1906074"/>
          </a:xfrm>
        </p:spPr>
        <p:txBody>
          <a:bodyPr>
            <a:normAutofit/>
          </a:bodyPr>
          <a:lstStyle/>
          <a:p>
            <a:r>
              <a:rPr lang="pt-BR" b="1" dirty="0"/>
              <a:t>Finalidades da Gestão ambiental empresarial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338" y="3992451"/>
            <a:ext cx="2578832" cy="2725148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74276" y="4108361"/>
            <a:ext cx="3657600" cy="262729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54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46232" y="1944710"/>
            <a:ext cx="6658376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dirty="0" smtClean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dirty="0">
              <a:solidFill>
                <a:srgbClr val="20212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dirty="0" smtClean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dirty="0">
              <a:solidFill>
                <a:srgbClr val="20212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dirty="0" smtClean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dirty="0">
              <a:solidFill>
                <a:srgbClr val="20212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dirty="0" smtClean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dirty="0" smtClean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Gestão ambiental empresarial → </a:t>
            </a:r>
            <a:r>
              <a:rPr lang="pt-PT" b="1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administrativo que se preocupa com os impactos das atividades econômicas da empresa no meio ambiente</a:t>
            </a:r>
            <a:r>
              <a:rPr lang="pt-PT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dirty="0" smtClean="0">
                <a:solidFill>
                  <a:srgbClr val="20212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Serve p/ </a:t>
            </a:r>
            <a:r>
              <a:rPr lang="pt-PT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reduzir os possíveis danos que  um negócio pode causar à Natureza.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 descr="Vetores de Reunião Conselho De Administração Na Mesa De Conferência  Ilustração De Lisa Vector Clipart e mais imagens de Conselho Direto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18" y="1603286"/>
            <a:ext cx="5537916" cy="2183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389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32090" y="2667684"/>
            <a:ext cx="6096000" cy="27927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SGA  visa   </a:t>
            </a:r>
            <a:r>
              <a:rPr lang="pt-PT" b="1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identificar, monitorar e controlar os impactos das atividades de uma empresa no meio ambiente</a:t>
            </a:r>
            <a:r>
              <a:rPr lang="pt-PT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dirty="0" smtClean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pt-BR" sz="1600" dirty="0"/>
              <a:t>ABNT (Associação Brasileira de Normas Técnicas) define gestão ambiental empresarial como parte da estrutura organizacional que compreende as responsabilidades, os processos, as práticas, os recursos de aplicação, a revisão e as manutenções das políticas de proteção ao meio ambiente.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 descr="O que é SGA - Sistema de Gestão Ambiental | Como implantar o SGA e qual sua  importânci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76910"/>
            <a:ext cx="4447504" cy="1846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078007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11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Cacho</vt:lpstr>
      <vt:lpstr>Finalidades da Gestão ambiental empresarial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Finalidades da Gestão ambiental empresarial</dc:title>
  <dc:creator>User</dc:creator>
  <cp:lastModifiedBy>User</cp:lastModifiedBy>
  <cp:revision>6</cp:revision>
  <dcterms:created xsi:type="dcterms:W3CDTF">2023-03-28T00:30:09Z</dcterms:created>
  <dcterms:modified xsi:type="dcterms:W3CDTF">2023-03-28T00:54:58Z</dcterms:modified>
</cp:coreProperties>
</file>