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7" r:id="rId3"/>
    <p:sldId id="403" r:id="rId4"/>
    <p:sldId id="392" r:id="rId5"/>
    <p:sldId id="393" r:id="rId6"/>
    <p:sldId id="398" r:id="rId7"/>
    <p:sldId id="407" r:id="rId8"/>
    <p:sldId id="404" r:id="rId9"/>
    <p:sldId id="405" r:id="rId10"/>
    <p:sldId id="406" r:id="rId11"/>
    <p:sldId id="389" r:id="rId12"/>
    <p:sldId id="394" r:id="rId13"/>
    <p:sldId id="390" r:id="rId14"/>
    <p:sldId id="399" r:id="rId15"/>
    <p:sldId id="408" r:id="rId16"/>
    <p:sldId id="391" r:id="rId17"/>
    <p:sldId id="396" r:id="rId18"/>
    <p:sldId id="411" r:id="rId19"/>
    <p:sldId id="409" r:id="rId20"/>
    <p:sldId id="412" r:id="rId21"/>
    <p:sldId id="413" r:id="rId22"/>
    <p:sldId id="414" r:id="rId23"/>
    <p:sldId id="410" r:id="rId24"/>
    <p:sldId id="3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Menezes" initials="CM" lastIdx="17" clrIdx="0">
    <p:extLst>
      <p:ext uri="{19B8F6BF-5375-455C-9EA6-DF929625EA0E}">
        <p15:presenceInfo xmlns:p15="http://schemas.microsoft.com/office/powerpoint/2012/main" userId="aa323f9983ba12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F7F7F7"/>
    <a:srgbClr val="E2CFF1"/>
    <a:srgbClr val="F5F5F5"/>
    <a:srgbClr val="F9F9F9"/>
    <a:srgbClr val="F5A1D1"/>
    <a:srgbClr val="FFFAF3"/>
    <a:srgbClr val="E8F3E1"/>
    <a:srgbClr val="FDF3ED"/>
    <a:srgbClr val="E5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03070-2C63-4D26-9806-4CE8D869AAB8}" v="2008" dt="2019-11-27T15:18:40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Menezes" userId="aa323f9983ba1286" providerId="LiveId" clId="{DF55F8A8-97F5-4F02-8A9B-7A4A02F102B7}"/>
    <pc:docChg chg="undo custSel addSld delSld modSld">
      <pc:chgData name="Camila Menezes" userId="aa323f9983ba1286" providerId="LiveId" clId="{DF55F8A8-97F5-4F02-8A9B-7A4A02F102B7}" dt="2019-11-02T00:25:50.371" v="2379"/>
      <pc:docMkLst>
        <pc:docMk/>
      </pc:docMkLst>
      <pc:sldChg chg="addSp delSp modSp setBg">
        <pc:chgData name="Camila Menezes" userId="aa323f9983ba1286" providerId="LiveId" clId="{DF55F8A8-97F5-4F02-8A9B-7A4A02F102B7}" dt="2019-10-31T00:48:41.088" v="882" actId="1076"/>
        <pc:sldMkLst>
          <pc:docMk/>
          <pc:sldMk cId="4162448278" sldId="256"/>
        </pc:sldMkLst>
        <pc:spChg chg="mod">
          <ac:chgData name="Camila Menezes" userId="aa323f9983ba1286" providerId="LiveId" clId="{DF55F8A8-97F5-4F02-8A9B-7A4A02F102B7}" dt="2019-10-31T00:48:26.427" v="876" actId="14100"/>
          <ac:spMkLst>
            <pc:docMk/>
            <pc:sldMk cId="4162448278" sldId="256"/>
            <ac:spMk id="6" creationId="{069743C1-8457-47FC-9F66-C06B56940118}"/>
          </ac:spMkLst>
        </pc:spChg>
        <pc:spChg chg="del">
          <ac:chgData name="Camila Menezes" userId="aa323f9983ba1286" providerId="LiveId" clId="{DF55F8A8-97F5-4F02-8A9B-7A4A02F102B7}" dt="2019-10-31T00:33:57.210" v="235" actId="478"/>
          <ac:spMkLst>
            <pc:docMk/>
            <pc:sldMk cId="4162448278" sldId="256"/>
            <ac:spMk id="7" creationId="{603121E0-1D53-42F3-99F2-845093C84E88}"/>
          </ac:spMkLst>
        </pc:spChg>
        <pc:spChg chg="mod">
          <ac:chgData name="Camila Menezes" userId="aa323f9983ba1286" providerId="LiveId" clId="{DF55F8A8-97F5-4F02-8A9B-7A4A02F102B7}" dt="2019-10-31T00:29:53.900" v="216" actId="1036"/>
          <ac:spMkLst>
            <pc:docMk/>
            <pc:sldMk cId="4162448278" sldId="256"/>
            <ac:spMk id="9" creationId="{67F4C8FA-6D46-4FD6-9C29-7C5AAD88C208}"/>
          </ac:spMkLst>
        </pc:spChg>
        <pc:spChg chg="mod">
          <ac:chgData name="Camila Menezes" userId="aa323f9983ba1286" providerId="LiveId" clId="{DF55F8A8-97F5-4F02-8A9B-7A4A02F102B7}" dt="2019-10-31T00:47:33.184" v="814" actId="1076"/>
          <ac:spMkLst>
            <pc:docMk/>
            <pc:sldMk cId="4162448278" sldId="256"/>
            <ac:spMk id="11" creationId="{AB633987-CFD8-4B64-8867-896A9A836049}"/>
          </ac:spMkLst>
        </pc:spChg>
        <pc:spChg chg="mod">
          <ac:chgData name="Camila Menezes" userId="aa323f9983ba1286" providerId="LiveId" clId="{DF55F8A8-97F5-4F02-8A9B-7A4A02F102B7}" dt="2019-10-31T00:38:33.140" v="465" actId="20577"/>
          <ac:spMkLst>
            <pc:docMk/>
            <pc:sldMk cId="4162448278" sldId="256"/>
            <ac:spMk id="12" creationId="{90D8E714-DB68-45C1-9A7E-E1F24FA6A930}"/>
          </ac:spMkLst>
        </pc:spChg>
        <pc:spChg chg="mod">
          <ac:chgData name="Camila Menezes" userId="aa323f9983ba1286" providerId="LiveId" clId="{DF55F8A8-97F5-4F02-8A9B-7A4A02F102B7}" dt="2019-10-31T00:47:27.256" v="813" actId="1035"/>
          <ac:spMkLst>
            <pc:docMk/>
            <pc:sldMk cId="4162448278" sldId="256"/>
            <ac:spMk id="13" creationId="{6D3F774B-B7F2-4A95-8425-718D1A49E6EB}"/>
          </ac:spMkLst>
        </pc:spChg>
        <pc:spChg chg="mod">
          <ac:chgData name="Camila Menezes" userId="aa323f9983ba1286" providerId="LiveId" clId="{DF55F8A8-97F5-4F02-8A9B-7A4A02F102B7}" dt="2019-10-31T00:37:59.272" v="448" actId="1582"/>
          <ac:spMkLst>
            <pc:docMk/>
            <pc:sldMk cId="4162448278" sldId="256"/>
            <ac:spMk id="15" creationId="{25FB287F-4550-4C57-BDC6-2D44DBE84957}"/>
          </ac:spMkLst>
        </pc:spChg>
        <pc:spChg chg="del">
          <ac:chgData name="Camila Menezes" userId="aa323f9983ba1286" providerId="LiveId" clId="{DF55F8A8-97F5-4F02-8A9B-7A4A02F102B7}" dt="2019-10-31T00:34:05.302" v="237" actId="478"/>
          <ac:spMkLst>
            <pc:docMk/>
            <pc:sldMk cId="4162448278" sldId="256"/>
            <ac:spMk id="16" creationId="{65207FEC-B1B1-4866-860B-D8612FE0E558}"/>
          </ac:spMkLst>
        </pc:spChg>
        <pc:spChg chg="del topLvl">
          <ac:chgData name="Camila Menezes" userId="aa323f9983ba1286" providerId="LiveId" clId="{DF55F8A8-97F5-4F02-8A9B-7A4A02F102B7}" dt="2019-10-31T00:41:42.956" v="501" actId="478"/>
          <ac:spMkLst>
            <pc:docMk/>
            <pc:sldMk cId="4162448278" sldId="256"/>
            <ac:spMk id="20" creationId="{747B31FF-1194-485A-A21C-462539798307}"/>
          </ac:spMkLst>
        </pc:spChg>
        <pc:spChg chg="add mod">
          <ac:chgData name="Camila Menezes" userId="aa323f9983ba1286" providerId="LiveId" clId="{DF55F8A8-97F5-4F02-8A9B-7A4A02F102B7}" dt="2019-10-31T00:48:41.088" v="882" actId="1076"/>
          <ac:spMkLst>
            <pc:docMk/>
            <pc:sldMk cId="4162448278" sldId="256"/>
            <ac:spMk id="25" creationId="{EC4FC048-3FF3-478D-A631-98C18A43BA64}"/>
          </ac:spMkLst>
        </pc:spChg>
        <pc:grpChg chg="add del mod">
          <ac:chgData name="Camila Menezes" userId="aa323f9983ba1286" providerId="LiveId" clId="{DF55F8A8-97F5-4F02-8A9B-7A4A02F102B7}" dt="2019-10-31T00:41:42.956" v="501" actId="478"/>
          <ac:grpSpMkLst>
            <pc:docMk/>
            <pc:sldMk cId="4162448278" sldId="256"/>
            <ac:grpSpMk id="18" creationId="{B0942AD1-0B11-410E-ADBA-31B35776E4B3}"/>
          </ac:grpSpMkLst>
        </pc:grpChg>
        <pc:grpChg chg="mod topLvl">
          <ac:chgData name="Camila Menezes" userId="aa323f9983ba1286" providerId="LiveId" clId="{DF55F8A8-97F5-4F02-8A9B-7A4A02F102B7}" dt="2019-10-31T00:45:31.691" v="579" actId="1036"/>
          <ac:grpSpMkLst>
            <pc:docMk/>
            <pc:sldMk cId="4162448278" sldId="256"/>
            <ac:grpSpMk id="19" creationId="{AFA2DB6F-7EB6-42EB-8EA4-13367F48270E}"/>
          </ac:grpSpMkLst>
        </pc:grpChg>
        <pc:picChg chg="mod">
          <ac:chgData name="Camila Menezes" userId="aa323f9983ba1286" providerId="LiveId" clId="{DF55F8A8-97F5-4F02-8A9B-7A4A02F102B7}" dt="2019-10-31T00:32:43.115" v="234" actId="1037"/>
          <ac:picMkLst>
            <pc:docMk/>
            <pc:sldMk cId="4162448278" sldId="256"/>
            <ac:picMk id="14" creationId="{5868A836-404A-467F-8637-3F195F61417D}"/>
          </ac:picMkLst>
        </pc:picChg>
        <pc:picChg chg="add del mod">
          <ac:chgData name="Camila Menezes" userId="aa323f9983ba1286" providerId="LiveId" clId="{DF55F8A8-97F5-4F02-8A9B-7A4A02F102B7}" dt="2019-10-31T00:42:28.337" v="506" actId="478"/>
          <ac:picMkLst>
            <pc:docMk/>
            <pc:sldMk cId="4162448278" sldId="256"/>
            <ac:picMk id="17" creationId="{CA1419A5-4341-4AB3-9894-B2D74D7040ED}"/>
          </ac:picMkLst>
        </pc:picChg>
        <pc:picChg chg="mod">
          <ac:chgData name="Camila Menezes" userId="aa323f9983ba1286" providerId="LiveId" clId="{DF55F8A8-97F5-4F02-8A9B-7A4A02F102B7}" dt="2019-10-31T00:43:28.701" v="546" actId="14100"/>
          <ac:picMkLst>
            <pc:docMk/>
            <pc:sldMk cId="4162448278" sldId="256"/>
            <ac:picMk id="21" creationId="{45CDDC5B-E995-408A-8C67-33679D600017}"/>
          </ac:picMkLst>
        </pc:picChg>
        <pc:picChg chg="mod">
          <ac:chgData name="Camila Menezes" userId="aa323f9983ba1286" providerId="LiveId" clId="{DF55F8A8-97F5-4F02-8A9B-7A4A02F102B7}" dt="2019-10-31T00:46:35.308" v="747" actId="1036"/>
          <ac:picMkLst>
            <pc:docMk/>
            <pc:sldMk cId="4162448278" sldId="256"/>
            <ac:picMk id="22" creationId="{1DBC5A03-6639-4CBB-AF02-1929FC177A8C}"/>
          </ac:picMkLst>
        </pc:picChg>
        <pc:picChg chg="add mod">
          <ac:chgData name="Camila Menezes" userId="aa323f9983ba1286" providerId="LiveId" clId="{DF55F8A8-97F5-4F02-8A9B-7A4A02F102B7}" dt="2019-10-31T00:46:03.280" v="714" actId="14100"/>
          <ac:picMkLst>
            <pc:docMk/>
            <pc:sldMk cId="4162448278" sldId="256"/>
            <ac:picMk id="23" creationId="{E34BD0BB-DD28-4746-B052-0633B216A5C9}"/>
          </ac:picMkLst>
        </pc:picChg>
        <pc:picChg chg="add mod">
          <ac:chgData name="Camila Menezes" userId="aa323f9983ba1286" providerId="LiveId" clId="{DF55F8A8-97F5-4F02-8A9B-7A4A02F102B7}" dt="2019-10-31T00:46:17.117" v="723" actId="1036"/>
          <ac:picMkLst>
            <pc:docMk/>
            <pc:sldMk cId="4162448278" sldId="256"/>
            <ac:picMk id="24" creationId="{F9D6D3DE-D921-4320-A8DA-B055A9B69129}"/>
          </ac:picMkLst>
        </pc:picChg>
        <pc:picChg chg="del">
          <ac:chgData name="Camila Menezes" userId="aa323f9983ba1286" providerId="LiveId" clId="{DF55F8A8-97F5-4F02-8A9B-7A4A02F102B7}" dt="2019-10-31T00:28:53.383" v="153" actId="478"/>
          <ac:picMkLst>
            <pc:docMk/>
            <pc:sldMk cId="4162448278" sldId="256"/>
            <ac:picMk id="1026" creationId="{6A27EC54-5BED-4355-B950-0E9F6350AFB8}"/>
          </ac:picMkLst>
        </pc:picChg>
        <pc:picChg chg="add mod">
          <ac:chgData name="Camila Menezes" userId="aa323f9983ba1286" providerId="LiveId" clId="{DF55F8A8-97F5-4F02-8A9B-7A4A02F102B7}" dt="2019-10-31T00:32:37.075" v="231" actId="1036"/>
          <ac:picMkLst>
            <pc:docMk/>
            <pc:sldMk cId="4162448278" sldId="256"/>
            <ac:picMk id="9218" creationId="{3DF321C3-7E7F-41DD-84DC-BAF1F45A8FE8}"/>
          </ac:picMkLst>
        </pc:picChg>
      </pc:sldChg>
      <pc:sldChg chg="del">
        <pc:chgData name="Camila Menezes" userId="aa323f9983ba1286" providerId="LiveId" clId="{DF55F8A8-97F5-4F02-8A9B-7A4A02F102B7}" dt="2019-10-31T00:23:46.541" v="85" actId="47"/>
        <pc:sldMkLst>
          <pc:docMk/>
          <pc:sldMk cId="509821412" sldId="264"/>
        </pc:sldMkLst>
      </pc:sldChg>
      <pc:sldChg chg="del">
        <pc:chgData name="Camila Menezes" userId="aa323f9983ba1286" providerId="LiveId" clId="{DF55F8A8-97F5-4F02-8A9B-7A4A02F102B7}" dt="2019-10-31T00:51:10.941" v="883" actId="47"/>
        <pc:sldMkLst>
          <pc:docMk/>
          <pc:sldMk cId="976194319" sldId="267"/>
        </pc:sldMkLst>
      </pc:sldChg>
      <pc:sldChg chg="del">
        <pc:chgData name="Camila Menezes" userId="aa323f9983ba1286" providerId="LiveId" clId="{DF55F8A8-97F5-4F02-8A9B-7A4A02F102B7}" dt="2019-10-31T00:23:49.642" v="102" actId="47"/>
        <pc:sldMkLst>
          <pc:docMk/>
          <pc:sldMk cId="3444672777" sldId="271"/>
        </pc:sldMkLst>
      </pc:sldChg>
      <pc:sldChg chg="del">
        <pc:chgData name="Camila Menezes" userId="aa323f9983ba1286" providerId="LiveId" clId="{DF55F8A8-97F5-4F02-8A9B-7A4A02F102B7}" dt="2019-10-31T00:23:49.845" v="103" actId="47"/>
        <pc:sldMkLst>
          <pc:docMk/>
          <pc:sldMk cId="797089302" sldId="272"/>
        </pc:sldMkLst>
      </pc:sldChg>
      <pc:sldChg chg="del">
        <pc:chgData name="Camila Menezes" userId="aa323f9983ba1286" providerId="LiveId" clId="{DF55F8A8-97F5-4F02-8A9B-7A4A02F102B7}" dt="2019-10-31T00:23:46.712" v="86" actId="47"/>
        <pc:sldMkLst>
          <pc:docMk/>
          <pc:sldMk cId="2914755550" sldId="274"/>
        </pc:sldMkLst>
      </pc:sldChg>
      <pc:sldChg chg="del">
        <pc:chgData name="Camila Menezes" userId="aa323f9983ba1286" providerId="LiveId" clId="{DF55F8A8-97F5-4F02-8A9B-7A4A02F102B7}" dt="2019-10-31T00:57:13.387" v="947" actId="47"/>
        <pc:sldMkLst>
          <pc:docMk/>
          <pc:sldMk cId="2244269992" sldId="277"/>
        </pc:sldMkLst>
      </pc:sldChg>
      <pc:sldChg chg="del">
        <pc:chgData name="Camila Menezes" userId="aa323f9983ba1286" providerId="LiveId" clId="{DF55F8A8-97F5-4F02-8A9B-7A4A02F102B7}" dt="2019-10-31T00:23:47.134" v="89" actId="47"/>
        <pc:sldMkLst>
          <pc:docMk/>
          <pc:sldMk cId="2569071707" sldId="278"/>
        </pc:sldMkLst>
      </pc:sldChg>
      <pc:sldChg chg="del">
        <pc:chgData name="Camila Menezes" userId="aa323f9983ba1286" providerId="LiveId" clId="{DF55F8A8-97F5-4F02-8A9B-7A4A02F102B7}" dt="2019-10-31T00:23:51.110" v="105" actId="47"/>
        <pc:sldMkLst>
          <pc:docMk/>
          <pc:sldMk cId="2479383954" sldId="279"/>
        </pc:sldMkLst>
      </pc:sldChg>
      <pc:sldChg chg="del">
        <pc:chgData name="Camila Menezes" userId="aa323f9983ba1286" providerId="LiveId" clId="{DF55F8A8-97F5-4F02-8A9B-7A4A02F102B7}" dt="2019-10-31T00:23:53.656" v="115" actId="47"/>
        <pc:sldMkLst>
          <pc:docMk/>
          <pc:sldMk cId="521386976" sldId="284"/>
        </pc:sldMkLst>
      </pc:sldChg>
      <pc:sldChg chg="del">
        <pc:chgData name="Camila Menezes" userId="aa323f9983ba1286" providerId="LiveId" clId="{DF55F8A8-97F5-4F02-8A9B-7A4A02F102B7}" dt="2019-10-31T00:23:55.687" v="117" actId="47"/>
        <pc:sldMkLst>
          <pc:docMk/>
          <pc:sldMk cId="886221451" sldId="285"/>
        </pc:sldMkLst>
      </pc:sldChg>
      <pc:sldChg chg="del">
        <pc:chgData name="Camila Menezes" userId="aa323f9983ba1286" providerId="LiveId" clId="{DF55F8A8-97F5-4F02-8A9B-7A4A02F102B7}" dt="2019-10-31T00:23:53.032" v="113" actId="47"/>
        <pc:sldMkLst>
          <pc:docMk/>
          <pc:sldMk cId="2860335455" sldId="288"/>
        </pc:sldMkLst>
      </pc:sldChg>
      <pc:sldChg chg="del">
        <pc:chgData name="Camila Menezes" userId="aa323f9983ba1286" providerId="LiveId" clId="{DF55F8A8-97F5-4F02-8A9B-7A4A02F102B7}" dt="2019-10-31T00:23:54.172" v="116" actId="47"/>
        <pc:sldMkLst>
          <pc:docMk/>
          <pc:sldMk cId="1553720424" sldId="289"/>
        </pc:sldMkLst>
      </pc:sldChg>
      <pc:sldChg chg="del">
        <pc:chgData name="Camila Menezes" userId="aa323f9983ba1286" providerId="LiveId" clId="{DF55F8A8-97F5-4F02-8A9B-7A4A02F102B7}" dt="2019-10-31T00:23:52" v="108" actId="47"/>
        <pc:sldMkLst>
          <pc:docMk/>
          <pc:sldMk cId="2095771394" sldId="290"/>
        </pc:sldMkLst>
      </pc:sldChg>
      <pc:sldChg chg="del">
        <pc:chgData name="Camila Menezes" userId="aa323f9983ba1286" providerId="LiveId" clId="{DF55F8A8-97F5-4F02-8A9B-7A4A02F102B7}" dt="2019-10-31T00:23:52.125" v="109" actId="47"/>
        <pc:sldMkLst>
          <pc:docMk/>
          <pc:sldMk cId="1797676035" sldId="291"/>
        </pc:sldMkLst>
      </pc:sldChg>
      <pc:sldChg chg="del">
        <pc:chgData name="Camila Menezes" userId="aa323f9983ba1286" providerId="LiveId" clId="{DF55F8A8-97F5-4F02-8A9B-7A4A02F102B7}" dt="2019-10-31T00:23:53.344" v="114" actId="47"/>
        <pc:sldMkLst>
          <pc:docMk/>
          <pc:sldMk cId="1727253573" sldId="292"/>
        </pc:sldMkLst>
      </pc:sldChg>
      <pc:sldChg chg="del">
        <pc:chgData name="Camila Menezes" userId="aa323f9983ba1286" providerId="LiveId" clId="{DF55F8A8-97F5-4F02-8A9B-7A4A02F102B7}" dt="2019-10-31T00:23:56.015" v="118" actId="47"/>
        <pc:sldMkLst>
          <pc:docMk/>
          <pc:sldMk cId="235342522" sldId="294"/>
        </pc:sldMkLst>
      </pc:sldChg>
      <pc:sldChg chg="del">
        <pc:chgData name="Camila Menezes" userId="aa323f9983ba1286" providerId="LiveId" clId="{DF55F8A8-97F5-4F02-8A9B-7A4A02F102B7}" dt="2019-10-31T00:23:56.406" v="119" actId="47"/>
        <pc:sldMkLst>
          <pc:docMk/>
          <pc:sldMk cId="2555384035" sldId="295"/>
        </pc:sldMkLst>
      </pc:sldChg>
      <pc:sldChg chg="del">
        <pc:chgData name="Camila Menezes" userId="aa323f9983ba1286" providerId="LiveId" clId="{DF55F8A8-97F5-4F02-8A9B-7A4A02F102B7}" dt="2019-10-31T00:23:56.593" v="120" actId="47"/>
        <pc:sldMkLst>
          <pc:docMk/>
          <pc:sldMk cId="1283970964" sldId="296"/>
        </pc:sldMkLst>
      </pc:sldChg>
      <pc:sldChg chg="del">
        <pc:chgData name="Camila Menezes" userId="aa323f9983ba1286" providerId="LiveId" clId="{DF55F8A8-97F5-4F02-8A9B-7A4A02F102B7}" dt="2019-10-31T00:23:56.968" v="121" actId="47"/>
        <pc:sldMkLst>
          <pc:docMk/>
          <pc:sldMk cId="2452925692" sldId="297"/>
        </pc:sldMkLst>
      </pc:sldChg>
      <pc:sldChg chg="del">
        <pc:chgData name="Camila Menezes" userId="aa323f9983ba1286" providerId="LiveId" clId="{DF55F8A8-97F5-4F02-8A9B-7A4A02F102B7}" dt="2019-10-31T00:23:57.093" v="122" actId="47"/>
        <pc:sldMkLst>
          <pc:docMk/>
          <pc:sldMk cId="2889252219" sldId="298"/>
        </pc:sldMkLst>
      </pc:sldChg>
      <pc:sldChg chg="del">
        <pc:chgData name="Camila Menezes" userId="aa323f9983ba1286" providerId="LiveId" clId="{DF55F8A8-97F5-4F02-8A9B-7A4A02F102B7}" dt="2019-10-31T00:23:57.484" v="123" actId="47"/>
        <pc:sldMkLst>
          <pc:docMk/>
          <pc:sldMk cId="521595538" sldId="299"/>
        </pc:sldMkLst>
      </pc:sldChg>
      <pc:sldChg chg="del">
        <pc:chgData name="Camila Menezes" userId="aa323f9983ba1286" providerId="LiveId" clId="{DF55F8A8-97F5-4F02-8A9B-7A4A02F102B7}" dt="2019-10-31T00:23:57.655" v="124" actId="47"/>
        <pc:sldMkLst>
          <pc:docMk/>
          <pc:sldMk cId="71739396" sldId="300"/>
        </pc:sldMkLst>
      </pc:sldChg>
      <pc:sldChg chg="del">
        <pc:chgData name="Camila Menezes" userId="aa323f9983ba1286" providerId="LiveId" clId="{DF55F8A8-97F5-4F02-8A9B-7A4A02F102B7}" dt="2019-10-31T00:23:57.999" v="125" actId="47"/>
        <pc:sldMkLst>
          <pc:docMk/>
          <pc:sldMk cId="2532442439" sldId="301"/>
        </pc:sldMkLst>
      </pc:sldChg>
      <pc:sldChg chg="del">
        <pc:chgData name="Camila Menezes" userId="aa323f9983ba1286" providerId="LiveId" clId="{DF55F8A8-97F5-4F02-8A9B-7A4A02F102B7}" dt="2019-10-31T00:23:58.827" v="126" actId="47"/>
        <pc:sldMkLst>
          <pc:docMk/>
          <pc:sldMk cId="1381993600" sldId="302"/>
        </pc:sldMkLst>
      </pc:sldChg>
      <pc:sldChg chg="del">
        <pc:chgData name="Camila Menezes" userId="aa323f9983ba1286" providerId="LiveId" clId="{DF55F8A8-97F5-4F02-8A9B-7A4A02F102B7}" dt="2019-10-31T00:23:59.108" v="127" actId="47"/>
        <pc:sldMkLst>
          <pc:docMk/>
          <pc:sldMk cId="2635616779" sldId="303"/>
        </pc:sldMkLst>
      </pc:sldChg>
      <pc:sldChg chg="del">
        <pc:chgData name="Camila Menezes" userId="aa323f9983ba1286" providerId="LiveId" clId="{DF55F8A8-97F5-4F02-8A9B-7A4A02F102B7}" dt="2019-10-31T00:23:59.405" v="128" actId="47"/>
        <pc:sldMkLst>
          <pc:docMk/>
          <pc:sldMk cId="4236349787" sldId="304"/>
        </pc:sldMkLst>
      </pc:sldChg>
      <pc:sldChg chg="del">
        <pc:chgData name="Camila Menezes" userId="aa323f9983ba1286" providerId="LiveId" clId="{DF55F8A8-97F5-4F02-8A9B-7A4A02F102B7}" dt="2019-10-31T00:23:59.686" v="129" actId="47"/>
        <pc:sldMkLst>
          <pc:docMk/>
          <pc:sldMk cId="4203447079" sldId="305"/>
        </pc:sldMkLst>
      </pc:sldChg>
      <pc:sldChg chg="del">
        <pc:chgData name="Camila Menezes" userId="aa323f9983ba1286" providerId="LiveId" clId="{DF55F8A8-97F5-4F02-8A9B-7A4A02F102B7}" dt="2019-10-31T00:23:59.967" v="130" actId="47"/>
        <pc:sldMkLst>
          <pc:docMk/>
          <pc:sldMk cId="4016781147" sldId="306"/>
        </pc:sldMkLst>
      </pc:sldChg>
      <pc:sldChg chg="del">
        <pc:chgData name="Camila Menezes" userId="aa323f9983ba1286" providerId="LiveId" clId="{DF55F8A8-97F5-4F02-8A9B-7A4A02F102B7}" dt="2019-10-31T00:24:00.295" v="131" actId="47"/>
        <pc:sldMkLst>
          <pc:docMk/>
          <pc:sldMk cId="1392222287" sldId="307"/>
        </pc:sldMkLst>
      </pc:sldChg>
      <pc:sldChg chg="del">
        <pc:chgData name="Camila Menezes" userId="aa323f9983ba1286" providerId="LiveId" clId="{DF55F8A8-97F5-4F02-8A9B-7A4A02F102B7}" dt="2019-10-31T00:24:00.577" v="132" actId="47"/>
        <pc:sldMkLst>
          <pc:docMk/>
          <pc:sldMk cId="4128242748" sldId="308"/>
        </pc:sldMkLst>
      </pc:sldChg>
      <pc:sldChg chg="del">
        <pc:chgData name="Camila Menezes" userId="aa323f9983ba1286" providerId="LiveId" clId="{DF55F8A8-97F5-4F02-8A9B-7A4A02F102B7}" dt="2019-10-31T00:24:00.842" v="133" actId="47"/>
        <pc:sldMkLst>
          <pc:docMk/>
          <pc:sldMk cId="3820490331" sldId="309"/>
        </pc:sldMkLst>
      </pc:sldChg>
      <pc:sldChg chg="del">
        <pc:chgData name="Camila Menezes" userId="aa323f9983ba1286" providerId="LiveId" clId="{DF55F8A8-97F5-4F02-8A9B-7A4A02F102B7}" dt="2019-10-31T00:24:01.170" v="134" actId="47"/>
        <pc:sldMkLst>
          <pc:docMk/>
          <pc:sldMk cId="3275844278" sldId="310"/>
        </pc:sldMkLst>
      </pc:sldChg>
      <pc:sldChg chg="del">
        <pc:chgData name="Camila Menezes" userId="aa323f9983ba1286" providerId="LiveId" clId="{DF55F8A8-97F5-4F02-8A9B-7A4A02F102B7}" dt="2019-10-31T00:23:23.475" v="76" actId="47"/>
        <pc:sldMkLst>
          <pc:docMk/>
          <pc:sldMk cId="2968606527" sldId="311"/>
        </pc:sldMkLst>
      </pc:sldChg>
      <pc:sldChg chg="del">
        <pc:chgData name="Camila Menezes" userId="aa323f9983ba1286" providerId="LiveId" clId="{DF55F8A8-97F5-4F02-8A9B-7A4A02F102B7}" dt="2019-10-31T00:23:23.522" v="77" actId="47"/>
        <pc:sldMkLst>
          <pc:docMk/>
          <pc:sldMk cId="2552986628" sldId="312"/>
        </pc:sldMkLst>
      </pc:sldChg>
      <pc:sldChg chg="del">
        <pc:chgData name="Camila Menezes" userId="aa323f9983ba1286" providerId="LiveId" clId="{DF55F8A8-97F5-4F02-8A9B-7A4A02F102B7}" dt="2019-10-31T00:23:23.709" v="78" actId="47"/>
        <pc:sldMkLst>
          <pc:docMk/>
          <pc:sldMk cId="306471542" sldId="313"/>
        </pc:sldMkLst>
      </pc:sldChg>
      <pc:sldChg chg="del">
        <pc:chgData name="Camila Menezes" userId="aa323f9983ba1286" providerId="LiveId" clId="{DF55F8A8-97F5-4F02-8A9B-7A4A02F102B7}" dt="2019-10-31T00:23:24.522" v="79" actId="47"/>
        <pc:sldMkLst>
          <pc:docMk/>
          <pc:sldMk cId="34362372" sldId="314"/>
        </pc:sldMkLst>
      </pc:sldChg>
      <pc:sldChg chg="add del">
        <pc:chgData name="Camila Menezes" userId="aa323f9983ba1286" providerId="LiveId" clId="{DF55F8A8-97F5-4F02-8A9B-7A4A02F102B7}" dt="2019-10-31T00:24:03.454" v="136" actId="47"/>
        <pc:sldMkLst>
          <pc:docMk/>
          <pc:sldMk cId="1085453069" sldId="315"/>
        </pc:sldMkLst>
      </pc:sldChg>
      <pc:sldChg chg="modSp">
        <pc:chgData name="Camila Menezes" userId="aa323f9983ba1286" providerId="LiveId" clId="{DF55F8A8-97F5-4F02-8A9B-7A4A02F102B7}" dt="2019-10-31T00:57:42.285" v="951" actId="1076"/>
        <pc:sldMkLst>
          <pc:docMk/>
          <pc:sldMk cId="1138560509" sldId="316"/>
        </pc:sldMkLst>
        <pc:grpChg chg="mod">
          <ac:chgData name="Camila Menezes" userId="aa323f9983ba1286" providerId="LiveId" clId="{DF55F8A8-97F5-4F02-8A9B-7A4A02F102B7}" dt="2019-10-31T00:57:42.285" v="951" actId="1076"/>
          <ac:grpSpMkLst>
            <pc:docMk/>
            <pc:sldMk cId="1138560509" sldId="316"/>
            <ac:grpSpMk id="7" creationId="{1B831EC2-01F9-4C4B-B14B-6DDF0CA4CEF8}"/>
          </ac:grpSpMkLst>
        </pc:grpChg>
      </pc:sldChg>
      <pc:sldChg chg="del">
        <pc:chgData name="Camila Menezes" userId="aa323f9983ba1286" providerId="LiveId" clId="{DF55F8A8-97F5-4F02-8A9B-7A4A02F102B7}" dt="2019-10-31T00:23:25.522" v="80" actId="47"/>
        <pc:sldMkLst>
          <pc:docMk/>
          <pc:sldMk cId="3699633861" sldId="325"/>
        </pc:sldMkLst>
      </pc:sldChg>
      <pc:sldChg chg="del">
        <pc:chgData name="Camila Menezes" userId="aa323f9983ba1286" providerId="LiveId" clId="{DF55F8A8-97F5-4F02-8A9B-7A4A02F102B7}" dt="2019-10-31T00:23:25.943" v="81" actId="47"/>
        <pc:sldMkLst>
          <pc:docMk/>
          <pc:sldMk cId="4004189078" sldId="326"/>
        </pc:sldMkLst>
      </pc:sldChg>
      <pc:sldChg chg="del">
        <pc:chgData name="Camila Menezes" userId="aa323f9983ba1286" providerId="LiveId" clId="{DF55F8A8-97F5-4F02-8A9B-7A4A02F102B7}" dt="2019-10-31T00:23:26.646" v="82" actId="47"/>
        <pc:sldMkLst>
          <pc:docMk/>
          <pc:sldMk cId="2078436648" sldId="327"/>
        </pc:sldMkLst>
      </pc:sldChg>
      <pc:sldChg chg="del">
        <pc:chgData name="Camila Menezes" userId="aa323f9983ba1286" providerId="LiveId" clId="{DF55F8A8-97F5-4F02-8A9B-7A4A02F102B7}" dt="2019-10-31T00:23:47.759" v="94" actId="47"/>
        <pc:sldMkLst>
          <pc:docMk/>
          <pc:sldMk cId="782510553" sldId="328"/>
        </pc:sldMkLst>
      </pc:sldChg>
      <pc:sldChg chg="del">
        <pc:chgData name="Camila Menezes" userId="aa323f9983ba1286" providerId="LiveId" clId="{DF55F8A8-97F5-4F02-8A9B-7A4A02F102B7}" dt="2019-10-31T00:23:48.470" v="95" actId="47"/>
        <pc:sldMkLst>
          <pc:docMk/>
          <pc:sldMk cId="1634542021" sldId="329"/>
        </pc:sldMkLst>
      </pc:sldChg>
      <pc:sldChg chg="del">
        <pc:chgData name="Camila Menezes" userId="aa323f9983ba1286" providerId="LiveId" clId="{DF55F8A8-97F5-4F02-8A9B-7A4A02F102B7}" dt="2019-10-31T00:23:48.626" v="96" actId="47"/>
        <pc:sldMkLst>
          <pc:docMk/>
          <pc:sldMk cId="664524681" sldId="330"/>
        </pc:sldMkLst>
      </pc:sldChg>
      <pc:sldChg chg="del">
        <pc:chgData name="Camila Menezes" userId="aa323f9983ba1286" providerId="LiveId" clId="{DF55F8A8-97F5-4F02-8A9B-7A4A02F102B7}" dt="2019-10-31T00:23:48.986" v="97" actId="47"/>
        <pc:sldMkLst>
          <pc:docMk/>
          <pc:sldMk cId="2771703880" sldId="331"/>
        </pc:sldMkLst>
      </pc:sldChg>
      <pc:sldChg chg="del">
        <pc:chgData name="Camila Menezes" userId="aa323f9983ba1286" providerId="LiveId" clId="{DF55F8A8-97F5-4F02-8A9B-7A4A02F102B7}" dt="2019-10-31T00:23:49.017" v="98" actId="47"/>
        <pc:sldMkLst>
          <pc:docMk/>
          <pc:sldMk cId="2026303892" sldId="332"/>
        </pc:sldMkLst>
      </pc:sldChg>
      <pc:sldChg chg="del">
        <pc:chgData name="Camila Menezes" userId="aa323f9983ba1286" providerId="LiveId" clId="{DF55F8A8-97F5-4F02-8A9B-7A4A02F102B7}" dt="2019-10-31T00:23:49.204" v="99" actId="47"/>
        <pc:sldMkLst>
          <pc:docMk/>
          <pc:sldMk cId="2287391247" sldId="333"/>
        </pc:sldMkLst>
      </pc:sldChg>
      <pc:sldChg chg="del">
        <pc:chgData name="Camila Menezes" userId="aa323f9983ba1286" providerId="LiveId" clId="{DF55F8A8-97F5-4F02-8A9B-7A4A02F102B7}" dt="2019-10-31T00:23:49.314" v="100" actId="47"/>
        <pc:sldMkLst>
          <pc:docMk/>
          <pc:sldMk cId="1136181489" sldId="334"/>
        </pc:sldMkLst>
      </pc:sldChg>
      <pc:sldChg chg="del">
        <pc:chgData name="Camila Menezes" userId="aa323f9983ba1286" providerId="LiveId" clId="{DF55F8A8-97F5-4F02-8A9B-7A4A02F102B7}" dt="2019-10-31T00:23:49.517" v="101" actId="47"/>
        <pc:sldMkLst>
          <pc:docMk/>
          <pc:sldMk cId="3826701578" sldId="335"/>
        </pc:sldMkLst>
      </pc:sldChg>
      <pc:sldChg chg="del">
        <pc:chgData name="Camila Menezes" userId="aa323f9983ba1286" providerId="LiveId" clId="{DF55F8A8-97F5-4F02-8A9B-7A4A02F102B7}" dt="2019-10-31T00:57:14.471" v="948" actId="47"/>
        <pc:sldMkLst>
          <pc:docMk/>
          <pc:sldMk cId="1641908434" sldId="336"/>
        </pc:sldMkLst>
      </pc:sldChg>
      <pc:sldChg chg="del">
        <pc:chgData name="Camila Menezes" userId="aa323f9983ba1286" providerId="LiveId" clId="{DF55F8A8-97F5-4F02-8A9B-7A4A02F102B7}" dt="2019-10-31T00:57:16.479" v="949" actId="47"/>
        <pc:sldMkLst>
          <pc:docMk/>
          <pc:sldMk cId="1424184310" sldId="338"/>
        </pc:sldMkLst>
      </pc:sldChg>
      <pc:sldChg chg="del">
        <pc:chgData name="Camila Menezes" userId="aa323f9983ba1286" providerId="LiveId" clId="{DF55F8A8-97F5-4F02-8A9B-7A4A02F102B7}" dt="2019-10-31T00:23:46.181" v="83" actId="47"/>
        <pc:sldMkLst>
          <pc:docMk/>
          <pc:sldMk cId="252055112" sldId="339"/>
        </pc:sldMkLst>
      </pc:sldChg>
      <pc:sldChg chg="addSp delSp modSp add del">
        <pc:chgData name="Camila Menezes" userId="aa323f9983ba1286" providerId="LiveId" clId="{DF55F8A8-97F5-4F02-8A9B-7A4A02F102B7}" dt="2019-10-31T00:28:50.145" v="152" actId="47"/>
        <pc:sldMkLst>
          <pc:docMk/>
          <pc:sldMk cId="1213311959" sldId="339"/>
        </pc:sldMkLst>
        <pc:spChg chg="del">
          <ac:chgData name="Camila Menezes" userId="aa323f9983ba1286" providerId="LiveId" clId="{DF55F8A8-97F5-4F02-8A9B-7A4A02F102B7}" dt="2019-10-31T00:28:03.090" v="144" actId="478"/>
          <ac:spMkLst>
            <pc:docMk/>
            <pc:sldMk cId="1213311959" sldId="339"/>
            <ac:spMk id="2" creationId="{49B32327-273D-4275-A7AA-AFD62980046C}"/>
          </ac:spMkLst>
        </pc:spChg>
        <pc:spChg chg="del">
          <ac:chgData name="Camila Menezes" userId="aa323f9983ba1286" providerId="LiveId" clId="{DF55F8A8-97F5-4F02-8A9B-7A4A02F102B7}" dt="2019-10-31T00:28:07.558" v="145" actId="478"/>
          <ac:spMkLst>
            <pc:docMk/>
            <pc:sldMk cId="1213311959" sldId="339"/>
            <ac:spMk id="3" creationId="{3932F2DD-E64F-494E-9BF9-9FA6C4C03570}"/>
          </ac:spMkLst>
        </pc:spChg>
        <pc:picChg chg="add mod">
          <ac:chgData name="Camila Menezes" userId="aa323f9983ba1286" providerId="LiveId" clId="{DF55F8A8-97F5-4F02-8A9B-7A4A02F102B7}" dt="2019-10-31T00:28:29.083" v="151" actId="1076"/>
          <ac:picMkLst>
            <pc:docMk/>
            <pc:sldMk cId="1213311959" sldId="339"/>
            <ac:picMk id="5" creationId="{076DC075-C962-459E-8F4F-0EDC9614716A}"/>
          </ac:picMkLst>
        </pc:picChg>
      </pc:sldChg>
      <pc:sldChg chg="delSp modSp add del">
        <pc:chgData name="Camila Menezes" userId="aa323f9983ba1286" providerId="LiveId" clId="{DF55F8A8-97F5-4F02-8A9B-7A4A02F102B7}" dt="2019-10-31T00:57:02.531" v="946" actId="47"/>
        <pc:sldMkLst>
          <pc:docMk/>
          <pc:sldMk cId="3987397341" sldId="339"/>
        </pc:sldMkLst>
        <pc:spChg chg="mod">
          <ac:chgData name="Camila Menezes" userId="aa323f9983ba1286" providerId="LiveId" clId="{DF55F8A8-97F5-4F02-8A9B-7A4A02F102B7}" dt="2019-10-31T00:55:11.201" v="896" actId="1076"/>
          <ac:spMkLst>
            <pc:docMk/>
            <pc:sldMk cId="3987397341" sldId="339"/>
            <ac:spMk id="33" creationId="{4E135F16-B535-4E04-8B10-959267AF1C71}"/>
          </ac:spMkLst>
        </pc:spChg>
        <pc:spChg chg="del">
          <ac:chgData name="Camila Menezes" userId="aa323f9983ba1286" providerId="LiveId" clId="{DF55F8A8-97F5-4F02-8A9B-7A4A02F102B7}" dt="2019-10-31T00:55:29.621" v="901" actId="478"/>
          <ac:spMkLst>
            <pc:docMk/>
            <pc:sldMk cId="3987397341" sldId="339"/>
            <ac:spMk id="35" creationId="{0E4B13C6-BB9A-4476-865B-BF9ABBF293E9}"/>
          </ac:spMkLst>
        </pc:spChg>
        <pc:spChg chg="del">
          <ac:chgData name="Camila Menezes" userId="aa323f9983ba1286" providerId="LiveId" clId="{DF55F8A8-97F5-4F02-8A9B-7A4A02F102B7}" dt="2019-10-31T00:55:23.005" v="899" actId="478"/>
          <ac:spMkLst>
            <pc:docMk/>
            <pc:sldMk cId="3987397341" sldId="339"/>
            <ac:spMk id="37" creationId="{B5E006C8-619D-45C3-9457-D49D891574DF}"/>
          </ac:spMkLst>
        </pc:spChg>
        <pc:grpChg chg="del">
          <ac:chgData name="Camila Menezes" userId="aa323f9983ba1286" providerId="LiveId" clId="{DF55F8A8-97F5-4F02-8A9B-7A4A02F102B7}" dt="2019-10-31T00:55:31.241" v="902" actId="478"/>
          <ac:grpSpMkLst>
            <pc:docMk/>
            <pc:sldMk cId="3987397341" sldId="339"/>
            <ac:grpSpMk id="38" creationId="{801F2068-0139-4826-B72F-F5A9F8B9051D}"/>
          </ac:grpSpMkLst>
        </pc:grpChg>
        <pc:grpChg chg="del">
          <ac:chgData name="Camila Menezes" userId="aa323f9983ba1286" providerId="LiveId" clId="{DF55F8A8-97F5-4F02-8A9B-7A4A02F102B7}" dt="2019-10-31T00:55:23.005" v="899" actId="478"/>
          <ac:grpSpMkLst>
            <pc:docMk/>
            <pc:sldMk cId="3987397341" sldId="339"/>
            <ac:grpSpMk id="41" creationId="{81A2A928-BF77-4915-8B56-123AAB7D5F60}"/>
          </ac:grpSpMkLst>
        </pc:grpChg>
        <pc:graphicFrameChg chg="del">
          <ac:chgData name="Camila Menezes" userId="aa323f9983ba1286" providerId="LiveId" clId="{DF55F8A8-97F5-4F02-8A9B-7A4A02F102B7}" dt="2019-10-31T00:55:15.161" v="897" actId="478"/>
          <ac:graphicFrameMkLst>
            <pc:docMk/>
            <pc:sldMk cId="3987397341" sldId="339"/>
            <ac:graphicFrameMk id="16" creationId="{5AD6F624-A18F-4CAD-AD12-C7B7388ECBEB}"/>
          </ac:graphicFrameMkLst>
        </pc:graphicFrameChg>
        <pc:picChg chg="del">
          <ac:chgData name="Camila Menezes" userId="aa323f9983ba1286" providerId="LiveId" clId="{DF55F8A8-97F5-4F02-8A9B-7A4A02F102B7}" dt="2019-10-31T00:55:24.573" v="900" actId="478"/>
          <ac:picMkLst>
            <pc:docMk/>
            <pc:sldMk cId="3987397341" sldId="339"/>
            <ac:picMk id="17" creationId="{F4DD0924-1856-4DC9-93C5-7810AB7EC4F5}"/>
          </ac:picMkLst>
        </pc:picChg>
        <pc:picChg chg="del">
          <ac:chgData name="Camila Menezes" userId="aa323f9983ba1286" providerId="LiveId" clId="{DF55F8A8-97F5-4F02-8A9B-7A4A02F102B7}" dt="2019-10-31T00:55:17.169" v="898" actId="478"/>
          <ac:picMkLst>
            <pc:docMk/>
            <pc:sldMk cId="3987397341" sldId="339"/>
            <ac:picMk id="34" creationId="{0E2E5E19-4002-43F8-87C7-661A87ED0A5B}"/>
          </ac:picMkLst>
        </pc:picChg>
        <pc:cxnChg chg="del">
          <ac:chgData name="Camila Menezes" userId="aa323f9983ba1286" providerId="LiveId" clId="{DF55F8A8-97F5-4F02-8A9B-7A4A02F102B7}" dt="2019-10-31T00:55:23.005" v="899" actId="478"/>
          <ac:cxnSpMkLst>
            <pc:docMk/>
            <pc:sldMk cId="3987397341" sldId="339"/>
            <ac:cxnSpMk id="32" creationId="{541A44DE-0AE2-4896-A04F-BEB43A855154}"/>
          </ac:cxnSpMkLst>
        </pc:cxnChg>
        <pc:cxnChg chg="del">
          <ac:chgData name="Camila Menezes" userId="aa323f9983ba1286" providerId="LiveId" clId="{DF55F8A8-97F5-4F02-8A9B-7A4A02F102B7}" dt="2019-10-31T00:55:23.005" v="899" actId="478"/>
          <ac:cxnSpMkLst>
            <pc:docMk/>
            <pc:sldMk cId="3987397341" sldId="339"/>
            <ac:cxnSpMk id="36" creationId="{FEE5CD00-0F17-46AB-A690-1B00F9600BA9}"/>
          </ac:cxnSpMkLst>
        </pc:cxnChg>
      </pc:sldChg>
      <pc:sldChg chg="del">
        <pc:chgData name="Camila Menezes" userId="aa323f9983ba1286" providerId="LiveId" clId="{DF55F8A8-97F5-4F02-8A9B-7A4A02F102B7}" dt="2019-10-31T00:23:46.416" v="84" actId="47"/>
        <pc:sldMkLst>
          <pc:docMk/>
          <pc:sldMk cId="1065297560" sldId="340"/>
        </pc:sldMkLst>
      </pc:sldChg>
      <pc:sldChg chg="delSp modSp add">
        <pc:chgData name="Camila Menezes" userId="aa323f9983ba1286" providerId="LiveId" clId="{DF55F8A8-97F5-4F02-8A9B-7A4A02F102B7}" dt="2019-10-31T00:59:00.802" v="1054" actId="1038"/>
        <pc:sldMkLst>
          <pc:docMk/>
          <pc:sldMk cId="2989125219" sldId="340"/>
        </pc:sldMkLst>
        <pc:spChg chg="mod">
          <ac:chgData name="Camila Menezes" userId="aa323f9983ba1286" providerId="LiveId" clId="{DF55F8A8-97F5-4F02-8A9B-7A4A02F102B7}" dt="2019-10-31T00:55:50.668" v="903" actId="108"/>
          <ac:spMkLst>
            <pc:docMk/>
            <pc:sldMk cId="2989125219" sldId="340"/>
            <ac:spMk id="4" creationId="{6260A29F-B73E-433D-8032-3F18F6A673DE}"/>
          </ac:spMkLst>
        </pc:spChg>
        <pc:spChg chg="mod">
          <ac:chgData name="Camila Menezes" userId="aa323f9983ba1286" providerId="LiveId" clId="{DF55F8A8-97F5-4F02-8A9B-7A4A02F102B7}" dt="2019-10-31T00:56:47.157" v="945" actId="1076"/>
          <ac:spMkLst>
            <pc:docMk/>
            <pc:sldMk cId="2989125219" sldId="340"/>
            <ac:spMk id="7" creationId="{40323BA6-D03D-4F08-9D68-413DB8CF3291}"/>
          </ac:spMkLst>
        </pc:spChg>
        <pc:spChg chg="del mod">
          <ac:chgData name="Camila Menezes" userId="aa323f9983ba1286" providerId="LiveId" clId="{DF55F8A8-97F5-4F02-8A9B-7A4A02F102B7}" dt="2019-10-31T00:58:12.359" v="953" actId="478"/>
          <ac:spMkLst>
            <pc:docMk/>
            <pc:sldMk cId="2989125219" sldId="340"/>
            <ac:spMk id="33" creationId="{4E135F16-B535-4E04-8B10-959267AF1C71}"/>
          </ac:spMkLst>
        </pc:spChg>
        <pc:spChg chg="del">
          <ac:chgData name="Camila Menezes" userId="aa323f9983ba1286" providerId="LiveId" clId="{DF55F8A8-97F5-4F02-8A9B-7A4A02F102B7}" dt="2019-10-31T00:58:20.415" v="956" actId="478"/>
          <ac:spMkLst>
            <pc:docMk/>
            <pc:sldMk cId="2989125219" sldId="340"/>
            <ac:spMk id="35" creationId="{0E4B13C6-BB9A-4476-865B-BF9ABBF293E9}"/>
          </ac:spMkLst>
        </pc:spChg>
        <pc:spChg chg="del">
          <ac:chgData name="Camila Menezes" userId="aa323f9983ba1286" providerId="LiveId" clId="{DF55F8A8-97F5-4F02-8A9B-7A4A02F102B7}" dt="2019-10-31T00:58:16.767" v="954" actId="478"/>
          <ac:spMkLst>
            <pc:docMk/>
            <pc:sldMk cId="2989125219" sldId="340"/>
            <ac:spMk id="37" creationId="{B5E006C8-619D-45C3-9457-D49D891574DF}"/>
          </ac:spMkLst>
        </pc:spChg>
        <pc:grpChg chg="del">
          <ac:chgData name="Camila Menezes" userId="aa323f9983ba1286" providerId="LiveId" clId="{DF55F8A8-97F5-4F02-8A9B-7A4A02F102B7}" dt="2019-10-31T00:58:09.019" v="952" actId="478"/>
          <ac:grpSpMkLst>
            <pc:docMk/>
            <pc:sldMk cId="2989125219" sldId="340"/>
            <ac:grpSpMk id="10" creationId="{48E6B68C-699F-4B8C-BB50-851D3AF87004}"/>
          </ac:grpSpMkLst>
        </pc:grpChg>
        <pc:grpChg chg="del">
          <ac:chgData name="Camila Menezes" userId="aa323f9983ba1286" providerId="LiveId" clId="{DF55F8A8-97F5-4F02-8A9B-7A4A02F102B7}" dt="2019-10-31T00:58:16.767" v="954" actId="478"/>
          <ac:grpSpMkLst>
            <pc:docMk/>
            <pc:sldMk cId="2989125219" sldId="340"/>
            <ac:grpSpMk id="38" creationId="{801F2068-0139-4826-B72F-F5A9F8B9051D}"/>
          </ac:grpSpMkLst>
        </pc:grpChg>
        <pc:grpChg chg="del">
          <ac:chgData name="Camila Menezes" userId="aa323f9983ba1286" providerId="LiveId" clId="{DF55F8A8-97F5-4F02-8A9B-7A4A02F102B7}" dt="2019-10-31T00:58:16.767" v="954" actId="478"/>
          <ac:grpSpMkLst>
            <pc:docMk/>
            <pc:sldMk cId="2989125219" sldId="340"/>
            <ac:grpSpMk id="41" creationId="{81A2A928-BF77-4915-8B56-123AAB7D5F60}"/>
          </ac:grpSpMkLst>
        </pc:grpChg>
        <pc:graphicFrameChg chg="del">
          <ac:chgData name="Camila Menezes" userId="aa323f9983ba1286" providerId="LiveId" clId="{DF55F8A8-97F5-4F02-8A9B-7A4A02F102B7}" dt="2019-10-31T00:58:24.207" v="957" actId="478"/>
          <ac:graphicFrameMkLst>
            <pc:docMk/>
            <pc:sldMk cId="2989125219" sldId="340"/>
            <ac:graphicFrameMk id="16" creationId="{5AD6F624-A18F-4CAD-AD12-C7B7388ECBEB}"/>
          </ac:graphicFrameMkLst>
        </pc:graphicFrameChg>
        <pc:picChg chg="del">
          <ac:chgData name="Camila Menezes" userId="aa323f9983ba1286" providerId="LiveId" clId="{DF55F8A8-97F5-4F02-8A9B-7A4A02F102B7}" dt="2019-10-31T00:58:18.335" v="955" actId="478"/>
          <ac:picMkLst>
            <pc:docMk/>
            <pc:sldMk cId="2989125219" sldId="340"/>
            <ac:picMk id="17" creationId="{F4DD0924-1856-4DC9-93C5-7810AB7EC4F5}"/>
          </ac:picMkLst>
        </pc:picChg>
        <pc:picChg chg="del">
          <ac:chgData name="Camila Menezes" userId="aa323f9983ba1286" providerId="LiveId" clId="{DF55F8A8-97F5-4F02-8A9B-7A4A02F102B7}" dt="2019-10-31T00:58:16.767" v="954" actId="478"/>
          <ac:picMkLst>
            <pc:docMk/>
            <pc:sldMk cId="2989125219" sldId="340"/>
            <ac:picMk id="34" creationId="{0E2E5E19-4002-43F8-87C7-661A87ED0A5B}"/>
          </ac:picMkLst>
        </pc:picChg>
        <pc:cxnChg chg="mod">
          <ac:chgData name="Camila Menezes" userId="aa323f9983ba1286" providerId="LiveId" clId="{DF55F8A8-97F5-4F02-8A9B-7A4A02F102B7}" dt="2019-10-31T00:59:00.802" v="1054" actId="1038"/>
          <ac:cxnSpMkLst>
            <pc:docMk/>
            <pc:sldMk cId="2989125219" sldId="340"/>
            <ac:cxnSpMk id="21" creationId="{6C69FB4C-E993-4F45-8983-3B89BBF7C3F7}"/>
          </ac:cxnSpMkLst>
        </pc:cxnChg>
        <pc:cxnChg chg="del">
          <ac:chgData name="Camila Menezes" userId="aa323f9983ba1286" providerId="LiveId" clId="{DF55F8A8-97F5-4F02-8A9B-7A4A02F102B7}" dt="2019-10-31T00:58:16.767" v="954" actId="478"/>
          <ac:cxnSpMkLst>
            <pc:docMk/>
            <pc:sldMk cId="2989125219" sldId="340"/>
            <ac:cxnSpMk id="32" creationId="{541A44DE-0AE2-4896-A04F-BEB43A855154}"/>
          </ac:cxnSpMkLst>
        </pc:cxnChg>
        <pc:cxnChg chg="del">
          <ac:chgData name="Camila Menezes" userId="aa323f9983ba1286" providerId="LiveId" clId="{DF55F8A8-97F5-4F02-8A9B-7A4A02F102B7}" dt="2019-10-31T00:58:16.767" v="954" actId="478"/>
          <ac:cxnSpMkLst>
            <pc:docMk/>
            <pc:sldMk cId="2989125219" sldId="340"/>
            <ac:cxnSpMk id="36" creationId="{FEE5CD00-0F17-46AB-A690-1B00F9600BA9}"/>
          </ac:cxnSpMkLst>
        </pc:cxnChg>
      </pc:sldChg>
      <pc:sldChg chg="addSp delSp modSp add modAnim">
        <pc:chgData name="Camila Menezes" userId="aa323f9983ba1286" providerId="LiveId" clId="{DF55F8A8-97F5-4F02-8A9B-7A4A02F102B7}" dt="2019-11-02T00:22:26.062" v="2372"/>
        <pc:sldMkLst>
          <pc:docMk/>
          <pc:sldMk cId="623686269" sldId="341"/>
        </pc:sldMkLst>
        <pc:spChg chg="add mod">
          <ac:chgData name="Camila Menezes" userId="aa323f9983ba1286" providerId="LiveId" clId="{DF55F8A8-97F5-4F02-8A9B-7A4A02F102B7}" dt="2019-11-02T00:21:10.671" v="2368" actId="20577"/>
          <ac:spMkLst>
            <pc:docMk/>
            <pc:sldMk cId="623686269" sldId="341"/>
            <ac:spMk id="6" creationId="{1E4FB596-9289-4C05-9B49-5C2C4FDBEFA9}"/>
          </ac:spMkLst>
        </pc:spChg>
        <pc:spChg chg="mod">
          <ac:chgData name="Camila Menezes" userId="aa323f9983ba1286" providerId="LiveId" clId="{DF55F8A8-97F5-4F02-8A9B-7A4A02F102B7}" dt="2019-10-31T01:12:07.176" v="1229" actId="20577"/>
          <ac:spMkLst>
            <pc:docMk/>
            <pc:sldMk cId="623686269" sldId="341"/>
            <ac:spMk id="7" creationId="{40323BA6-D03D-4F08-9D68-413DB8CF3291}"/>
          </ac:spMkLst>
        </pc:spChg>
        <pc:spChg chg="add del mod topLvl">
          <ac:chgData name="Camila Menezes" userId="aa323f9983ba1286" providerId="LiveId" clId="{DF55F8A8-97F5-4F02-8A9B-7A4A02F102B7}" dt="2019-10-31T01:40:17.741" v="1731" actId="164"/>
          <ac:spMkLst>
            <pc:docMk/>
            <pc:sldMk cId="623686269" sldId="341"/>
            <ac:spMk id="10" creationId="{FC617BB4-21A3-4113-8796-9B63E3E42080}"/>
          </ac:spMkLst>
        </pc:spChg>
        <pc:spChg chg="add del mod topLvl">
          <ac:chgData name="Camila Menezes" userId="aa323f9983ba1286" providerId="LiveId" clId="{DF55F8A8-97F5-4F02-8A9B-7A4A02F102B7}" dt="2019-10-31T01:39:28.418" v="1723" actId="478"/>
          <ac:spMkLst>
            <pc:docMk/>
            <pc:sldMk cId="623686269" sldId="341"/>
            <ac:spMk id="11" creationId="{50E4B983-4C91-4B98-AE61-8ECA3D0BDF02}"/>
          </ac:spMkLst>
        </pc:spChg>
        <pc:spChg chg="add mod">
          <ac:chgData name="Camila Menezes" userId="aa323f9983ba1286" providerId="LiveId" clId="{DF55F8A8-97F5-4F02-8A9B-7A4A02F102B7}" dt="2019-11-02T00:02:41.356" v="1802" actId="207"/>
          <ac:spMkLst>
            <pc:docMk/>
            <pc:sldMk cId="623686269" sldId="341"/>
            <ac:spMk id="17" creationId="{EABA1BC1-73C8-40BF-A46B-3E98DA8FBD16}"/>
          </ac:spMkLst>
        </pc:spChg>
        <pc:spChg chg="add mod">
          <ac:chgData name="Camila Menezes" userId="aa323f9983ba1286" providerId="LiveId" clId="{DF55F8A8-97F5-4F02-8A9B-7A4A02F102B7}" dt="2019-11-02T00:03:22.901" v="1888" actId="207"/>
          <ac:spMkLst>
            <pc:docMk/>
            <pc:sldMk cId="623686269" sldId="341"/>
            <ac:spMk id="29" creationId="{CD259F28-345D-48B4-B8A7-5A5825052A3C}"/>
          </ac:spMkLst>
        </pc:spChg>
        <pc:spChg chg="add mod">
          <ac:chgData name="Camila Menezes" userId="aa323f9983ba1286" providerId="LiveId" clId="{DF55F8A8-97F5-4F02-8A9B-7A4A02F102B7}" dt="2019-11-02T00:15:57.562" v="1966" actId="208"/>
          <ac:spMkLst>
            <pc:docMk/>
            <pc:sldMk cId="623686269" sldId="341"/>
            <ac:spMk id="30" creationId="{4125D4E7-98E6-417A-934B-A122F1157CC7}"/>
          </ac:spMkLst>
        </pc:spChg>
        <pc:spChg chg="add mod">
          <ac:chgData name="Camila Menezes" userId="aa323f9983ba1286" providerId="LiveId" clId="{DF55F8A8-97F5-4F02-8A9B-7A4A02F102B7}" dt="2019-11-02T00:15:57.562" v="1966" actId="208"/>
          <ac:spMkLst>
            <pc:docMk/>
            <pc:sldMk cId="623686269" sldId="341"/>
            <ac:spMk id="31" creationId="{5CB6BEBB-AE08-4392-AEAA-ED94A685B29B}"/>
          </ac:spMkLst>
        </pc:spChg>
        <pc:spChg chg="add mod">
          <ac:chgData name="Camila Menezes" userId="aa323f9983ba1286" providerId="LiveId" clId="{DF55F8A8-97F5-4F02-8A9B-7A4A02F102B7}" dt="2019-11-02T00:16:18.010" v="1971" actId="207"/>
          <ac:spMkLst>
            <pc:docMk/>
            <pc:sldMk cId="623686269" sldId="341"/>
            <ac:spMk id="32" creationId="{B3539FB6-932E-482C-8F94-33807AB0DA43}"/>
          </ac:spMkLst>
        </pc:spChg>
        <pc:spChg chg="add mod">
          <ac:chgData name="Camila Menezes" userId="aa323f9983ba1286" providerId="LiveId" clId="{DF55F8A8-97F5-4F02-8A9B-7A4A02F102B7}" dt="2019-11-02T00:16:18.010" v="1971" actId="207"/>
          <ac:spMkLst>
            <pc:docMk/>
            <pc:sldMk cId="623686269" sldId="341"/>
            <ac:spMk id="33" creationId="{3C62AF1E-2041-4025-AD3E-5D5FC5273E02}"/>
          </ac:spMkLst>
        </pc:spChg>
        <pc:spChg chg="add mod">
          <ac:chgData name="Camila Menezes" userId="aa323f9983ba1286" providerId="LiveId" clId="{DF55F8A8-97F5-4F02-8A9B-7A4A02F102B7}" dt="2019-11-02T00:19:32.468" v="2165" actId="113"/>
          <ac:spMkLst>
            <pc:docMk/>
            <pc:sldMk cId="623686269" sldId="341"/>
            <ac:spMk id="34" creationId="{129930C3-364A-46A5-A6CB-E8FC64FD77CF}"/>
          </ac:spMkLst>
        </pc:spChg>
        <pc:spChg chg="add mod">
          <ac:chgData name="Camila Menezes" userId="aa323f9983ba1286" providerId="LiveId" clId="{DF55F8A8-97F5-4F02-8A9B-7A4A02F102B7}" dt="2019-11-02T00:19:35.515" v="2166" actId="113"/>
          <ac:spMkLst>
            <pc:docMk/>
            <pc:sldMk cId="623686269" sldId="341"/>
            <ac:spMk id="37" creationId="{14F38EB4-75DF-4731-BB6A-1DBA00B8C7EB}"/>
          </ac:spMkLst>
        </pc:spChg>
        <pc:grpChg chg="add mod">
          <ac:chgData name="Camila Menezes" userId="aa323f9983ba1286" providerId="LiveId" clId="{DF55F8A8-97F5-4F02-8A9B-7A4A02F102B7}" dt="2019-10-31T01:40:37.926" v="1740" actId="1038"/>
          <ac:grpSpMkLst>
            <pc:docMk/>
            <pc:sldMk cId="623686269" sldId="341"/>
            <ac:grpSpMk id="2" creationId="{67C63602-60D0-4EE1-B88B-BA230D65817D}"/>
          </ac:grpSpMkLst>
        </pc:grpChg>
        <pc:grpChg chg="add del mod">
          <ac:chgData name="Camila Menezes" userId="aa323f9983ba1286" providerId="LiveId" clId="{DF55F8A8-97F5-4F02-8A9B-7A4A02F102B7}" dt="2019-10-31T01:39:24.816" v="1721" actId="165"/>
          <ac:grpSpMkLst>
            <pc:docMk/>
            <pc:sldMk cId="623686269" sldId="341"/>
            <ac:grpSpMk id="8" creationId="{9D4AD548-4022-43F1-9893-FF3FF91167FE}"/>
          </ac:grpSpMkLst>
        </pc:grpChg>
        <pc:grpChg chg="add mod">
          <ac:chgData name="Camila Menezes" userId="aa323f9983ba1286" providerId="LiveId" clId="{DF55F8A8-97F5-4F02-8A9B-7A4A02F102B7}" dt="2019-10-31T01:41:29.162" v="1765" actId="1038"/>
          <ac:grpSpMkLst>
            <pc:docMk/>
            <pc:sldMk cId="623686269" sldId="341"/>
            <ac:grpSpMk id="12" creationId="{268DEB05-0F2E-4609-ABCC-270CE282B88B}"/>
          </ac:grpSpMkLst>
        </pc:grpChg>
        <pc:picChg chg="add del mod topLvl modCrop">
          <ac:chgData name="Camila Menezes" userId="aa323f9983ba1286" providerId="LiveId" clId="{DF55F8A8-97F5-4F02-8A9B-7A4A02F102B7}" dt="2019-10-31T01:40:17.741" v="1731" actId="164"/>
          <ac:picMkLst>
            <pc:docMk/>
            <pc:sldMk cId="623686269" sldId="341"/>
            <ac:picMk id="9" creationId="{AB2BE943-A2E0-4108-9841-EF88C0AC68F1}"/>
          </ac:picMkLst>
        </pc:picChg>
        <pc:picChg chg="add mod">
          <ac:chgData name="Camila Menezes" userId="aa323f9983ba1286" providerId="LiveId" clId="{DF55F8A8-97F5-4F02-8A9B-7A4A02F102B7}" dt="2019-11-02T00:18:23.035" v="2064" actId="1037"/>
          <ac:picMkLst>
            <pc:docMk/>
            <pc:sldMk cId="623686269" sldId="341"/>
            <ac:picMk id="35" creationId="{9B2BE64F-ACD7-4226-8467-24E3B8C8A205}"/>
          </ac:picMkLst>
        </pc:picChg>
        <pc:picChg chg="add mod">
          <ac:chgData name="Camila Menezes" userId="aa323f9983ba1286" providerId="LiveId" clId="{DF55F8A8-97F5-4F02-8A9B-7A4A02F102B7}" dt="2019-11-02T00:20:26.722" v="2297" actId="1076"/>
          <ac:picMkLst>
            <pc:docMk/>
            <pc:sldMk cId="623686269" sldId="341"/>
            <ac:picMk id="38" creationId="{0836FCB7-AAAF-4996-A052-052D5CE25C29}"/>
          </ac:picMkLst>
        </pc:picChg>
        <pc:picChg chg="add mod">
          <ac:chgData name="Camila Menezes" userId="aa323f9983ba1286" providerId="LiveId" clId="{DF55F8A8-97F5-4F02-8A9B-7A4A02F102B7}" dt="2019-11-02T00:20:40.026" v="2358" actId="1037"/>
          <ac:picMkLst>
            <pc:docMk/>
            <pc:sldMk cId="623686269" sldId="341"/>
            <ac:picMk id="39" creationId="{237A58F9-3C18-4CBC-A729-711B3C5E9214}"/>
          </ac:picMkLst>
        </pc:picChg>
        <pc:picChg chg="add mod">
          <ac:chgData name="Camila Menezes" userId="aa323f9983ba1286" providerId="LiveId" clId="{DF55F8A8-97F5-4F02-8A9B-7A4A02F102B7}" dt="2019-11-02T00:18:43.853" v="2078" actId="14100"/>
          <ac:picMkLst>
            <pc:docMk/>
            <pc:sldMk cId="623686269" sldId="341"/>
            <ac:picMk id="10242" creationId="{CF4840E2-28A4-4399-8644-2757AB7E9264}"/>
          </ac:picMkLst>
        </pc:picChg>
        <pc:cxnChg chg="add mod">
          <ac:chgData name="Camila Menezes" userId="aa323f9983ba1286" providerId="LiveId" clId="{DF55F8A8-97F5-4F02-8A9B-7A4A02F102B7}" dt="2019-10-31T01:42:49.429" v="1770" actId="14100"/>
          <ac:cxnSpMkLst>
            <pc:docMk/>
            <pc:sldMk cId="623686269" sldId="341"/>
            <ac:cxnSpMk id="5" creationId="{D1497B04-58F8-45E1-B646-12DE244F84BA}"/>
          </ac:cxnSpMkLst>
        </pc:cxnChg>
        <pc:cxnChg chg="add del mod">
          <ac:chgData name="Camila Menezes" userId="aa323f9983ba1286" providerId="LiveId" clId="{DF55F8A8-97F5-4F02-8A9B-7A4A02F102B7}" dt="2019-11-02T00:01:39.197" v="1786" actId="478"/>
          <ac:cxnSpMkLst>
            <pc:docMk/>
            <pc:sldMk cId="623686269" sldId="341"/>
            <ac:cxnSpMk id="18" creationId="{B46B60D5-655A-491E-833D-3F823AD82878}"/>
          </ac:cxnSpMkLst>
        </pc:cxnChg>
        <pc:cxnChg chg="add mod">
          <ac:chgData name="Camila Menezes" userId="aa323f9983ba1286" providerId="LiveId" clId="{DF55F8A8-97F5-4F02-8A9B-7A4A02F102B7}" dt="2019-11-02T00:01:21.191" v="1779" actId="1076"/>
          <ac:cxnSpMkLst>
            <pc:docMk/>
            <pc:sldMk cId="623686269" sldId="341"/>
            <ac:cxnSpMk id="19" creationId="{8ACF5C86-EC35-49F2-8AAE-ACD3BF0EE7A7}"/>
          </ac:cxnSpMkLst>
        </pc:cxnChg>
        <pc:cxnChg chg="add mod">
          <ac:chgData name="Camila Menezes" userId="aa323f9983ba1286" providerId="LiveId" clId="{DF55F8A8-97F5-4F02-8A9B-7A4A02F102B7}" dt="2019-11-02T00:01:26.043" v="1781" actId="1076"/>
          <ac:cxnSpMkLst>
            <pc:docMk/>
            <pc:sldMk cId="623686269" sldId="341"/>
            <ac:cxnSpMk id="20" creationId="{F3E73E61-29E9-45A0-A14D-7015C51F1F96}"/>
          </ac:cxnSpMkLst>
        </pc:cxnChg>
        <pc:cxnChg chg="add mod">
          <ac:chgData name="Camila Menezes" userId="aa323f9983ba1286" providerId="LiveId" clId="{DF55F8A8-97F5-4F02-8A9B-7A4A02F102B7}" dt="2019-11-02T00:01:31.182" v="1783" actId="1076"/>
          <ac:cxnSpMkLst>
            <pc:docMk/>
            <pc:sldMk cId="623686269" sldId="341"/>
            <ac:cxnSpMk id="22" creationId="{51353929-FCAD-4229-93E0-8C704E80C2F6}"/>
          </ac:cxnSpMkLst>
        </pc:cxnChg>
        <pc:cxnChg chg="add mod">
          <ac:chgData name="Camila Menezes" userId="aa323f9983ba1286" providerId="LiveId" clId="{DF55F8A8-97F5-4F02-8A9B-7A4A02F102B7}" dt="2019-11-02T00:01:36.296" v="1785" actId="1076"/>
          <ac:cxnSpMkLst>
            <pc:docMk/>
            <pc:sldMk cId="623686269" sldId="341"/>
            <ac:cxnSpMk id="23" creationId="{BBC1ED93-5AD9-4AE8-8014-A902E8E29C9C}"/>
          </ac:cxnSpMkLst>
        </pc:cxnChg>
        <pc:cxnChg chg="add mod">
          <ac:chgData name="Camila Menezes" userId="aa323f9983ba1286" providerId="LiveId" clId="{DF55F8A8-97F5-4F02-8A9B-7A4A02F102B7}" dt="2019-11-02T00:02:07.171" v="1790" actId="1582"/>
          <ac:cxnSpMkLst>
            <pc:docMk/>
            <pc:sldMk cId="623686269" sldId="341"/>
            <ac:cxnSpMk id="24" creationId="{AC02E5D4-75F0-42D4-B80B-5A271A361243}"/>
          </ac:cxnSpMkLst>
        </pc:cxnChg>
        <pc:cxnChg chg="add mod">
          <ac:chgData name="Camila Menezes" userId="aa323f9983ba1286" providerId="LiveId" clId="{DF55F8A8-97F5-4F02-8A9B-7A4A02F102B7}" dt="2019-11-02T00:02:07.171" v="1790" actId="1582"/>
          <ac:cxnSpMkLst>
            <pc:docMk/>
            <pc:sldMk cId="623686269" sldId="341"/>
            <ac:cxnSpMk id="25" creationId="{609908B9-A393-4DA0-9F5C-B7FF7D5E3D2A}"/>
          </ac:cxnSpMkLst>
        </pc:cxnChg>
        <pc:cxnChg chg="add mod">
          <ac:chgData name="Camila Menezes" userId="aa323f9983ba1286" providerId="LiveId" clId="{DF55F8A8-97F5-4F02-8A9B-7A4A02F102B7}" dt="2019-11-02T00:02:07.171" v="1790" actId="1582"/>
          <ac:cxnSpMkLst>
            <pc:docMk/>
            <pc:sldMk cId="623686269" sldId="341"/>
            <ac:cxnSpMk id="26" creationId="{725FCB8A-600A-4ACB-A5EA-376B513855F7}"/>
          </ac:cxnSpMkLst>
        </pc:cxnChg>
        <pc:cxnChg chg="add mod">
          <ac:chgData name="Camila Menezes" userId="aa323f9983ba1286" providerId="LiveId" clId="{DF55F8A8-97F5-4F02-8A9B-7A4A02F102B7}" dt="2019-11-02T00:02:07.171" v="1790" actId="1582"/>
          <ac:cxnSpMkLst>
            <pc:docMk/>
            <pc:sldMk cId="623686269" sldId="341"/>
            <ac:cxnSpMk id="27" creationId="{E53ABAA4-5FF1-4D35-9DC7-5915A7168209}"/>
          </ac:cxnSpMkLst>
        </pc:cxnChg>
        <pc:cxnChg chg="add mod">
          <ac:chgData name="Camila Menezes" userId="aa323f9983ba1286" providerId="LiveId" clId="{DF55F8A8-97F5-4F02-8A9B-7A4A02F102B7}" dt="2019-11-02T00:02:07.171" v="1790" actId="1582"/>
          <ac:cxnSpMkLst>
            <pc:docMk/>
            <pc:sldMk cId="623686269" sldId="341"/>
            <ac:cxnSpMk id="28" creationId="{E64F2E2D-D72A-4189-A6F8-721FCFB4E0A8}"/>
          </ac:cxnSpMkLst>
        </pc:cxnChg>
      </pc:sldChg>
      <pc:sldChg chg="del">
        <pc:chgData name="Camila Menezes" userId="aa323f9983ba1286" providerId="LiveId" clId="{DF55F8A8-97F5-4F02-8A9B-7A4A02F102B7}" dt="2019-10-31T00:23:46.806" v="87" actId="47"/>
        <pc:sldMkLst>
          <pc:docMk/>
          <pc:sldMk cId="2898353253" sldId="341"/>
        </pc:sldMkLst>
      </pc:sldChg>
      <pc:sldChg chg="add">
        <pc:chgData name="Camila Menezes" userId="aa323f9983ba1286" providerId="LiveId" clId="{DF55F8A8-97F5-4F02-8A9B-7A4A02F102B7}" dt="2019-10-31T00:59:20.216" v="1056"/>
        <pc:sldMkLst>
          <pc:docMk/>
          <pc:sldMk cId="3470841244" sldId="342"/>
        </pc:sldMkLst>
      </pc:sldChg>
      <pc:sldChg chg="del">
        <pc:chgData name="Camila Menezes" userId="aa323f9983ba1286" providerId="LiveId" clId="{DF55F8A8-97F5-4F02-8A9B-7A4A02F102B7}" dt="2019-10-31T00:23:46.931" v="88" actId="47"/>
        <pc:sldMkLst>
          <pc:docMk/>
          <pc:sldMk cId="3967965660" sldId="342"/>
        </pc:sldMkLst>
      </pc:sldChg>
      <pc:sldChg chg="del">
        <pc:chgData name="Camila Menezes" userId="aa323f9983ba1286" providerId="LiveId" clId="{DF55F8A8-97F5-4F02-8A9B-7A4A02F102B7}" dt="2019-10-31T00:23:47.259" v="90" actId="47"/>
        <pc:sldMkLst>
          <pc:docMk/>
          <pc:sldMk cId="2864194738" sldId="343"/>
        </pc:sldMkLst>
      </pc:sldChg>
      <pc:sldChg chg="add">
        <pc:chgData name="Camila Menezes" userId="aa323f9983ba1286" providerId="LiveId" clId="{DF55F8A8-97F5-4F02-8A9B-7A4A02F102B7}" dt="2019-10-31T00:59:20.387" v="1057"/>
        <pc:sldMkLst>
          <pc:docMk/>
          <pc:sldMk cId="3738922011" sldId="343"/>
        </pc:sldMkLst>
      </pc:sldChg>
      <pc:sldChg chg="add">
        <pc:chgData name="Camila Menezes" userId="aa323f9983ba1286" providerId="LiveId" clId="{DF55F8A8-97F5-4F02-8A9B-7A4A02F102B7}" dt="2019-10-31T00:59:20.594" v="1058"/>
        <pc:sldMkLst>
          <pc:docMk/>
          <pc:sldMk cId="2127800743" sldId="344"/>
        </pc:sldMkLst>
      </pc:sldChg>
      <pc:sldChg chg="del">
        <pc:chgData name="Camila Menezes" userId="aa323f9983ba1286" providerId="LiveId" clId="{DF55F8A8-97F5-4F02-8A9B-7A4A02F102B7}" dt="2019-10-31T00:23:47.431" v="91" actId="47"/>
        <pc:sldMkLst>
          <pc:docMk/>
          <pc:sldMk cId="3946725629" sldId="344"/>
        </pc:sldMkLst>
      </pc:sldChg>
      <pc:sldChg chg="add">
        <pc:chgData name="Camila Menezes" userId="aa323f9983ba1286" providerId="LiveId" clId="{DF55F8A8-97F5-4F02-8A9B-7A4A02F102B7}" dt="2019-10-31T00:59:20.785" v="1059"/>
        <pc:sldMkLst>
          <pc:docMk/>
          <pc:sldMk cId="1669317641" sldId="345"/>
        </pc:sldMkLst>
      </pc:sldChg>
      <pc:sldChg chg="del">
        <pc:chgData name="Camila Menezes" userId="aa323f9983ba1286" providerId="LiveId" clId="{DF55F8A8-97F5-4F02-8A9B-7A4A02F102B7}" dt="2019-10-31T00:23:47.540" v="92" actId="47"/>
        <pc:sldMkLst>
          <pc:docMk/>
          <pc:sldMk cId="3619653196" sldId="345"/>
        </pc:sldMkLst>
      </pc:sldChg>
      <pc:sldChg chg="add">
        <pc:chgData name="Camila Menezes" userId="aa323f9983ba1286" providerId="LiveId" clId="{DF55F8A8-97F5-4F02-8A9B-7A4A02F102B7}" dt="2019-10-31T00:59:21.001" v="1060"/>
        <pc:sldMkLst>
          <pc:docMk/>
          <pc:sldMk cId="390880071" sldId="346"/>
        </pc:sldMkLst>
      </pc:sldChg>
      <pc:sldChg chg="del">
        <pc:chgData name="Camila Menezes" userId="aa323f9983ba1286" providerId="LiveId" clId="{DF55F8A8-97F5-4F02-8A9B-7A4A02F102B7}" dt="2019-10-31T00:23:47.603" v="93" actId="47"/>
        <pc:sldMkLst>
          <pc:docMk/>
          <pc:sldMk cId="2793746053" sldId="346"/>
        </pc:sldMkLst>
      </pc:sldChg>
      <pc:sldChg chg="del">
        <pc:chgData name="Camila Menezes" userId="aa323f9983ba1286" providerId="LiveId" clId="{DF55F8A8-97F5-4F02-8A9B-7A4A02F102B7}" dt="2019-10-31T00:23:51.626" v="106" actId="47"/>
        <pc:sldMkLst>
          <pc:docMk/>
          <pc:sldMk cId="3011929486" sldId="347"/>
        </pc:sldMkLst>
      </pc:sldChg>
      <pc:sldChg chg="add">
        <pc:chgData name="Camila Menezes" userId="aa323f9983ba1286" providerId="LiveId" clId="{DF55F8A8-97F5-4F02-8A9B-7A4A02F102B7}" dt="2019-10-31T00:59:21.271" v="1061"/>
        <pc:sldMkLst>
          <pc:docMk/>
          <pc:sldMk cId="3019261732" sldId="347"/>
        </pc:sldMkLst>
      </pc:sldChg>
      <pc:sldChg chg="del">
        <pc:chgData name="Camila Menezes" userId="aa323f9983ba1286" providerId="LiveId" clId="{DF55F8A8-97F5-4F02-8A9B-7A4A02F102B7}" dt="2019-10-31T00:23:51.782" v="107" actId="47"/>
        <pc:sldMkLst>
          <pc:docMk/>
          <pc:sldMk cId="875895820" sldId="348"/>
        </pc:sldMkLst>
      </pc:sldChg>
      <pc:sldChg chg="add">
        <pc:chgData name="Camila Menezes" userId="aa323f9983ba1286" providerId="LiveId" clId="{DF55F8A8-97F5-4F02-8A9B-7A4A02F102B7}" dt="2019-10-31T00:59:21.523" v="1062"/>
        <pc:sldMkLst>
          <pc:docMk/>
          <pc:sldMk cId="2163047834" sldId="348"/>
        </pc:sldMkLst>
      </pc:sldChg>
      <pc:sldChg chg="add">
        <pc:chgData name="Camila Menezes" userId="aa323f9983ba1286" providerId="LiveId" clId="{DF55F8A8-97F5-4F02-8A9B-7A4A02F102B7}" dt="2019-10-31T00:59:21.746" v="1063"/>
        <pc:sldMkLst>
          <pc:docMk/>
          <pc:sldMk cId="280237694" sldId="349"/>
        </pc:sldMkLst>
      </pc:sldChg>
      <pc:sldChg chg="del">
        <pc:chgData name="Camila Menezes" userId="aa323f9983ba1286" providerId="LiveId" clId="{DF55F8A8-97F5-4F02-8A9B-7A4A02F102B7}" dt="2019-10-31T00:23:52.297" v="110" actId="47"/>
        <pc:sldMkLst>
          <pc:docMk/>
          <pc:sldMk cId="4128122542" sldId="349"/>
        </pc:sldMkLst>
      </pc:sldChg>
      <pc:sldChg chg="add">
        <pc:chgData name="Camila Menezes" userId="aa323f9983ba1286" providerId="LiveId" clId="{DF55F8A8-97F5-4F02-8A9B-7A4A02F102B7}" dt="2019-10-31T00:59:21.953" v="1064"/>
        <pc:sldMkLst>
          <pc:docMk/>
          <pc:sldMk cId="3934035063" sldId="350"/>
        </pc:sldMkLst>
      </pc:sldChg>
      <pc:sldChg chg="del">
        <pc:chgData name="Camila Menezes" userId="aa323f9983ba1286" providerId="LiveId" clId="{DF55F8A8-97F5-4F02-8A9B-7A4A02F102B7}" dt="2019-10-31T00:23:52.454" v="111" actId="47"/>
        <pc:sldMkLst>
          <pc:docMk/>
          <pc:sldMk cId="4120631715" sldId="350"/>
        </pc:sldMkLst>
      </pc:sldChg>
      <pc:sldChg chg="del">
        <pc:chgData name="Camila Menezes" userId="aa323f9983ba1286" providerId="LiveId" clId="{DF55F8A8-97F5-4F02-8A9B-7A4A02F102B7}" dt="2019-10-31T00:23:52.563" v="112" actId="47"/>
        <pc:sldMkLst>
          <pc:docMk/>
          <pc:sldMk cId="54728455" sldId="351"/>
        </pc:sldMkLst>
      </pc:sldChg>
      <pc:sldChg chg="add">
        <pc:chgData name="Camila Menezes" userId="aa323f9983ba1286" providerId="LiveId" clId="{DF55F8A8-97F5-4F02-8A9B-7A4A02F102B7}" dt="2019-10-31T00:59:22.207" v="1065"/>
        <pc:sldMkLst>
          <pc:docMk/>
          <pc:sldMk cId="1557288832" sldId="351"/>
        </pc:sldMkLst>
      </pc:sldChg>
      <pc:sldChg chg="add">
        <pc:chgData name="Camila Menezes" userId="aa323f9983ba1286" providerId="LiveId" clId="{DF55F8A8-97F5-4F02-8A9B-7A4A02F102B7}" dt="2019-10-31T00:59:22.405" v="1066"/>
        <pc:sldMkLst>
          <pc:docMk/>
          <pc:sldMk cId="1775538024" sldId="352"/>
        </pc:sldMkLst>
      </pc:sldChg>
      <pc:sldChg chg="del">
        <pc:chgData name="Camila Menezes" userId="aa323f9983ba1286" providerId="LiveId" clId="{DF55F8A8-97F5-4F02-8A9B-7A4A02F102B7}" dt="2019-10-31T00:23:50.329" v="104" actId="47"/>
        <pc:sldMkLst>
          <pc:docMk/>
          <pc:sldMk cId="2763347918" sldId="352"/>
        </pc:sldMkLst>
      </pc:sldChg>
      <pc:sldChg chg="add">
        <pc:chgData name="Camila Menezes" userId="aa323f9983ba1286" providerId="LiveId" clId="{DF55F8A8-97F5-4F02-8A9B-7A4A02F102B7}" dt="2019-10-31T00:59:22.605" v="1067"/>
        <pc:sldMkLst>
          <pc:docMk/>
          <pc:sldMk cId="1112406479" sldId="353"/>
        </pc:sldMkLst>
      </pc:sldChg>
      <pc:sldChg chg="add">
        <pc:chgData name="Camila Menezes" userId="aa323f9983ba1286" providerId="LiveId" clId="{DF55F8A8-97F5-4F02-8A9B-7A4A02F102B7}" dt="2019-10-31T00:59:22.806" v="1068"/>
        <pc:sldMkLst>
          <pc:docMk/>
          <pc:sldMk cId="3369864132" sldId="354"/>
        </pc:sldMkLst>
      </pc:sldChg>
      <pc:sldChg chg="add">
        <pc:chgData name="Camila Menezes" userId="aa323f9983ba1286" providerId="LiveId" clId="{DF55F8A8-97F5-4F02-8A9B-7A4A02F102B7}" dt="2019-10-31T00:59:23.012" v="1069"/>
        <pc:sldMkLst>
          <pc:docMk/>
          <pc:sldMk cId="3280623806" sldId="355"/>
        </pc:sldMkLst>
      </pc:sldChg>
      <pc:sldChg chg="add">
        <pc:chgData name="Camila Menezes" userId="aa323f9983ba1286" providerId="LiveId" clId="{DF55F8A8-97F5-4F02-8A9B-7A4A02F102B7}" dt="2019-10-31T00:59:23.224" v="1070"/>
        <pc:sldMkLst>
          <pc:docMk/>
          <pc:sldMk cId="2366366604" sldId="356"/>
        </pc:sldMkLst>
      </pc:sldChg>
      <pc:sldChg chg="add">
        <pc:chgData name="Camila Menezes" userId="aa323f9983ba1286" providerId="LiveId" clId="{DF55F8A8-97F5-4F02-8A9B-7A4A02F102B7}" dt="2019-10-31T00:59:23.431" v="1071"/>
        <pc:sldMkLst>
          <pc:docMk/>
          <pc:sldMk cId="4280872194" sldId="357"/>
        </pc:sldMkLst>
      </pc:sldChg>
      <pc:sldChg chg="add">
        <pc:chgData name="Camila Menezes" userId="aa323f9983ba1286" providerId="LiveId" clId="{DF55F8A8-97F5-4F02-8A9B-7A4A02F102B7}" dt="2019-10-31T00:59:23.669" v="1072"/>
        <pc:sldMkLst>
          <pc:docMk/>
          <pc:sldMk cId="2791166546" sldId="358"/>
        </pc:sldMkLst>
      </pc:sldChg>
      <pc:sldChg chg="add">
        <pc:chgData name="Camila Menezes" userId="aa323f9983ba1286" providerId="LiveId" clId="{DF55F8A8-97F5-4F02-8A9B-7A4A02F102B7}" dt="2019-10-31T00:59:23.885" v="1073"/>
        <pc:sldMkLst>
          <pc:docMk/>
          <pc:sldMk cId="1342391899" sldId="359"/>
        </pc:sldMkLst>
      </pc:sldChg>
      <pc:sldChg chg="add">
        <pc:chgData name="Camila Menezes" userId="aa323f9983ba1286" providerId="LiveId" clId="{DF55F8A8-97F5-4F02-8A9B-7A4A02F102B7}" dt="2019-10-31T00:59:24.110" v="1074"/>
        <pc:sldMkLst>
          <pc:docMk/>
          <pc:sldMk cId="1523870439" sldId="360"/>
        </pc:sldMkLst>
      </pc:sldChg>
      <pc:sldChg chg="add">
        <pc:chgData name="Camila Menezes" userId="aa323f9983ba1286" providerId="LiveId" clId="{DF55F8A8-97F5-4F02-8A9B-7A4A02F102B7}" dt="2019-10-31T00:59:24.313" v="1075"/>
        <pc:sldMkLst>
          <pc:docMk/>
          <pc:sldMk cId="38003270" sldId="361"/>
        </pc:sldMkLst>
      </pc:sldChg>
      <pc:sldChg chg="add">
        <pc:chgData name="Camila Menezes" userId="aa323f9983ba1286" providerId="LiveId" clId="{DF55F8A8-97F5-4F02-8A9B-7A4A02F102B7}" dt="2019-10-31T00:59:24.548" v="1076"/>
        <pc:sldMkLst>
          <pc:docMk/>
          <pc:sldMk cId="547950251" sldId="362"/>
        </pc:sldMkLst>
      </pc:sldChg>
      <pc:sldChg chg="add">
        <pc:chgData name="Camila Menezes" userId="aa323f9983ba1286" providerId="LiveId" clId="{DF55F8A8-97F5-4F02-8A9B-7A4A02F102B7}" dt="2019-10-31T00:59:24.751" v="1077"/>
        <pc:sldMkLst>
          <pc:docMk/>
          <pc:sldMk cId="3678674314" sldId="363"/>
        </pc:sldMkLst>
      </pc:sldChg>
      <pc:sldChg chg="add">
        <pc:chgData name="Camila Menezes" userId="aa323f9983ba1286" providerId="LiveId" clId="{DF55F8A8-97F5-4F02-8A9B-7A4A02F102B7}" dt="2019-10-31T00:59:24.985" v="1078"/>
        <pc:sldMkLst>
          <pc:docMk/>
          <pc:sldMk cId="398775842" sldId="364"/>
        </pc:sldMkLst>
      </pc:sldChg>
      <pc:sldChg chg="add">
        <pc:chgData name="Camila Menezes" userId="aa323f9983ba1286" providerId="LiveId" clId="{DF55F8A8-97F5-4F02-8A9B-7A4A02F102B7}" dt="2019-10-31T00:59:25.235" v="1079"/>
        <pc:sldMkLst>
          <pc:docMk/>
          <pc:sldMk cId="604726322" sldId="365"/>
        </pc:sldMkLst>
      </pc:sldChg>
      <pc:sldChg chg="add">
        <pc:chgData name="Camila Menezes" userId="aa323f9983ba1286" providerId="LiveId" clId="{DF55F8A8-97F5-4F02-8A9B-7A4A02F102B7}" dt="2019-10-31T00:59:25.485" v="1080"/>
        <pc:sldMkLst>
          <pc:docMk/>
          <pc:sldMk cId="654210097" sldId="366"/>
        </pc:sldMkLst>
      </pc:sldChg>
      <pc:sldChg chg="add">
        <pc:chgData name="Camila Menezes" userId="aa323f9983ba1286" providerId="LiveId" clId="{DF55F8A8-97F5-4F02-8A9B-7A4A02F102B7}" dt="2019-10-31T00:59:25.704" v="1081"/>
        <pc:sldMkLst>
          <pc:docMk/>
          <pc:sldMk cId="428722896" sldId="367"/>
        </pc:sldMkLst>
      </pc:sldChg>
      <pc:sldChg chg="addSp delSp modSp add">
        <pc:chgData name="Camila Menezes" userId="aa323f9983ba1286" providerId="LiveId" clId="{DF55F8A8-97F5-4F02-8A9B-7A4A02F102B7}" dt="2019-10-31T01:09:30.918" v="1150" actId="14100"/>
        <pc:sldMkLst>
          <pc:docMk/>
          <pc:sldMk cId="1254885510" sldId="368"/>
        </pc:sldMkLst>
        <pc:spChg chg="mod">
          <ac:chgData name="Camila Menezes" userId="aa323f9983ba1286" providerId="LiveId" clId="{DF55F8A8-97F5-4F02-8A9B-7A4A02F102B7}" dt="2019-10-31T01:01:06.105" v="1088" actId="108"/>
          <ac:spMkLst>
            <pc:docMk/>
            <pc:sldMk cId="1254885510" sldId="368"/>
            <ac:spMk id="4" creationId="{6260A29F-B73E-433D-8032-3F18F6A673DE}"/>
          </ac:spMkLst>
        </pc:spChg>
        <pc:spChg chg="del">
          <ac:chgData name="Camila Menezes" userId="aa323f9983ba1286" providerId="LiveId" clId="{DF55F8A8-97F5-4F02-8A9B-7A4A02F102B7}" dt="2019-10-31T01:00:48.745" v="1086" actId="478"/>
          <ac:spMkLst>
            <pc:docMk/>
            <pc:sldMk cId="1254885510" sldId="368"/>
            <ac:spMk id="11" creationId="{2602104C-1426-4239-B7A5-F56B62AF7F20}"/>
          </ac:spMkLst>
        </pc:spChg>
        <pc:spChg chg="mod">
          <ac:chgData name="Camila Menezes" userId="aa323f9983ba1286" providerId="LiveId" clId="{DF55F8A8-97F5-4F02-8A9B-7A4A02F102B7}" dt="2019-10-31T01:08:27.862" v="1144" actId="1076"/>
          <ac:spMkLst>
            <pc:docMk/>
            <pc:sldMk cId="1254885510" sldId="368"/>
            <ac:spMk id="15" creationId="{87F426A7-0CF4-4295-9A3F-0388898BD263}"/>
          </ac:spMkLst>
        </pc:spChg>
        <pc:spChg chg="mod">
          <ac:chgData name="Camila Menezes" userId="aa323f9983ba1286" providerId="LiveId" clId="{DF55F8A8-97F5-4F02-8A9B-7A4A02F102B7}" dt="2019-10-31T01:08:34.291" v="1145" actId="1076"/>
          <ac:spMkLst>
            <pc:docMk/>
            <pc:sldMk cId="1254885510" sldId="368"/>
            <ac:spMk id="16" creationId="{23693FF1-5490-4579-9A23-35184F5C3118}"/>
          </ac:spMkLst>
        </pc:spChg>
        <pc:spChg chg="add mod">
          <ac:chgData name="Camila Menezes" userId="aa323f9983ba1286" providerId="LiveId" clId="{DF55F8A8-97F5-4F02-8A9B-7A4A02F102B7}" dt="2019-10-31T01:07:24.851" v="1116" actId="20577"/>
          <ac:spMkLst>
            <pc:docMk/>
            <pc:sldMk cId="1254885510" sldId="368"/>
            <ac:spMk id="20" creationId="{BF4B5629-49B1-4B9A-9831-11DD8C10613A}"/>
          </ac:spMkLst>
        </pc:spChg>
        <pc:spChg chg="del">
          <ac:chgData name="Camila Menezes" userId="aa323f9983ba1286" providerId="LiveId" clId="{DF55F8A8-97F5-4F02-8A9B-7A4A02F102B7}" dt="2019-10-31T01:07:41.176" v="1117" actId="478"/>
          <ac:spMkLst>
            <pc:docMk/>
            <pc:sldMk cId="1254885510" sldId="368"/>
            <ac:spMk id="26" creationId="{3E9C5948-2470-44A8-BA0D-3CAA3327D9FB}"/>
          </ac:spMkLst>
        </pc:spChg>
        <pc:spChg chg="mod">
          <ac:chgData name="Camila Menezes" userId="aa323f9983ba1286" providerId="LiveId" clId="{DF55F8A8-97F5-4F02-8A9B-7A4A02F102B7}" dt="2019-10-31T01:07:53.799" v="1143" actId="1036"/>
          <ac:spMkLst>
            <pc:docMk/>
            <pc:sldMk cId="1254885510" sldId="368"/>
            <ac:spMk id="39" creationId="{6EB4115D-94AF-428A-8576-2F4BB91C105F}"/>
          </ac:spMkLst>
        </pc:spChg>
        <pc:grpChg chg="mod">
          <ac:chgData name="Camila Menezes" userId="aa323f9983ba1286" providerId="LiveId" clId="{DF55F8A8-97F5-4F02-8A9B-7A4A02F102B7}" dt="2019-10-31T01:09:30.918" v="1150" actId="14100"/>
          <ac:grpSpMkLst>
            <pc:docMk/>
            <pc:sldMk cId="1254885510" sldId="368"/>
            <ac:grpSpMk id="7" creationId="{1B831EC2-01F9-4C4B-B14B-6DDF0CA4CEF8}"/>
          </ac:grpSpMkLst>
        </pc:grpChg>
        <pc:cxnChg chg="add">
          <ac:chgData name="Camila Menezes" userId="aa323f9983ba1286" providerId="LiveId" clId="{DF55F8A8-97F5-4F02-8A9B-7A4A02F102B7}" dt="2019-10-31T01:00:57.480" v="1087"/>
          <ac:cxnSpMkLst>
            <pc:docMk/>
            <pc:sldMk cId="1254885510" sldId="368"/>
            <ac:cxnSpMk id="19" creationId="{FA15524F-CF7C-4385-9265-F007F0B0CAC7}"/>
          </ac:cxnSpMkLst>
        </pc:cxnChg>
        <pc:cxnChg chg="del">
          <ac:chgData name="Camila Menezes" userId="aa323f9983ba1286" providerId="LiveId" clId="{DF55F8A8-97F5-4F02-8A9B-7A4A02F102B7}" dt="2019-10-31T01:00:45.778" v="1085" actId="478"/>
          <ac:cxnSpMkLst>
            <pc:docMk/>
            <pc:sldMk cId="1254885510" sldId="368"/>
            <ac:cxnSpMk id="21" creationId="{6C69FB4C-E993-4F45-8983-3B89BBF7C3F7}"/>
          </ac:cxnSpMkLst>
        </pc:cxnChg>
      </pc:sldChg>
      <pc:sldChg chg="add del">
        <pc:chgData name="Camila Menezes" userId="aa323f9983ba1286" providerId="LiveId" clId="{DF55F8A8-97F5-4F02-8A9B-7A4A02F102B7}" dt="2019-10-31T01:00:14.692" v="1083"/>
        <pc:sldMkLst>
          <pc:docMk/>
          <pc:sldMk cId="3092622696" sldId="368"/>
        </pc:sldMkLst>
      </pc:sldChg>
      <pc:sldChg chg="delSp modSp add">
        <pc:chgData name="Camila Menezes" userId="aa323f9983ba1286" providerId="LiveId" clId="{DF55F8A8-97F5-4F02-8A9B-7A4A02F102B7}" dt="2019-10-31T01:11:33.528" v="1176" actId="403"/>
        <pc:sldMkLst>
          <pc:docMk/>
          <pc:sldMk cId="2086365794" sldId="369"/>
        </pc:sldMkLst>
        <pc:spChg chg="mod">
          <ac:chgData name="Camila Menezes" userId="aa323f9983ba1286" providerId="LiveId" clId="{DF55F8A8-97F5-4F02-8A9B-7A4A02F102B7}" dt="2019-10-31T01:10:23.848" v="1152" actId="108"/>
          <ac:spMkLst>
            <pc:docMk/>
            <pc:sldMk cId="2086365794" sldId="369"/>
            <ac:spMk id="4" creationId="{6260A29F-B73E-433D-8032-3F18F6A673DE}"/>
          </ac:spMkLst>
        </pc:spChg>
        <pc:spChg chg="mod">
          <ac:chgData name="Camila Menezes" userId="aa323f9983ba1286" providerId="LiveId" clId="{DF55F8A8-97F5-4F02-8A9B-7A4A02F102B7}" dt="2019-10-31T01:11:33.528" v="1176" actId="403"/>
          <ac:spMkLst>
            <pc:docMk/>
            <pc:sldMk cId="2086365794" sldId="369"/>
            <ac:spMk id="8" creationId="{677D7280-98AE-4D07-9FE8-BC135DC2F424}"/>
          </ac:spMkLst>
        </pc:spChg>
        <pc:spChg chg="del">
          <ac:chgData name="Camila Menezes" userId="aa323f9983ba1286" providerId="LiveId" clId="{DF55F8A8-97F5-4F02-8A9B-7A4A02F102B7}" dt="2019-10-31T01:10:36.544" v="1154" actId="478"/>
          <ac:spMkLst>
            <pc:docMk/>
            <pc:sldMk cId="2086365794" sldId="369"/>
            <ac:spMk id="22" creationId="{72938103-87F5-4838-9143-1C20EFD5F210}"/>
          </ac:spMkLst>
        </pc:spChg>
        <pc:cxnChg chg="mod">
          <ac:chgData name="Camila Menezes" userId="aa323f9983ba1286" providerId="LiveId" clId="{DF55F8A8-97F5-4F02-8A9B-7A4A02F102B7}" dt="2019-10-31T01:10:32.152" v="1153" actId="208"/>
          <ac:cxnSpMkLst>
            <pc:docMk/>
            <pc:sldMk cId="2086365794" sldId="369"/>
            <ac:cxnSpMk id="21" creationId="{6C69FB4C-E993-4F45-8983-3B89BBF7C3F7}"/>
          </ac:cxnSpMkLst>
        </pc:cxnChg>
      </pc:sldChg>
      <pc:sldChg chg="addSp delSp modSp add delAnim modAnim">
        <pc:chgData name="Camila Menezes" userId="aa323f9983ba1286" providerId="LiveId" clId="{DF55F8A8-97F5-4F02-8A9B-7A4A02F102B7}" dt="2019-10-31T01:21:41.947" v="1283" actId="1076"/>
        <pc:sldMkLst>
          <pc:docMk/>
          <pc:sldMk cId="2037743548" sldId="370"/>
        </pc:sldMkLst>
        <pc:spChg chg="ord">
          <ac:chgData name="Camila Menezes" userId="aa323f9983ba1286" providerId="LiveId" clId="{DF55F8A8-97F5-4F02-8A9B-7A4A02F102B7}" dt="2019-10-31T01:20:52.203" v="1253" actId="166"/>
          <ac:spMkLst>
            <pc:docMk/>
            <pc:sldMk cId="2037743548" sldId="370"/>
            <ac:spMk id="4" creationId="{6260A29F-B73E-433D-8032-3F18F6A673DE}"/>
          </ac:spMkLst>
        </pc:spChg>
        <pc:spChg chg="del mod">
          <ac:chgData name="Camila Menezes" userId="aa323f9983ba1286" providerId="LiveId" clId="{DF55F8A8-97F5-4F02-8A9B-7A4A02F102B7}" dt="2019-10-31T01:20:18.198" v="1248" actId="478"/>
          <ac:spMkLst>
            <pc:docMk/>
            <pc:sldMk cId="2037743548" sldId="370"/>
            <ac:spMk id="6" creationId="{1E4FB596-9289-4C05-9B49-5C2C4FDBEFA9}"/>
          </ac:spMkLst>
        </pc:spChg>
        <pc:spChg chg="mod">
          <ac:chgData name="Camila Menezes" userId="aa323f9983ba1286" providerId="LiveId" clId="{DF55F8A8-97F5-4F02-8A9B-7A4A02F102B7}" dt="2019-10-31T01:13:42.993" v="1241" actId="20577"/>
          <ac:spMkLst>
            <pc:docMk/>
            <pc:sldMk cId="2037743548" sldId="370"/>
            <ac:spMk id="7" creationId="{40323BA6-D03D-4F08-9D68-413DB8CF3291}"/>
          </ac:spMkLst>
        </pc:spChg>
        <pc:spChg chg="add mod">
          <ac:chgData name="Camila Menezes" userId="aa323f9983ba1286" providerId="LiveId" clId="{DF55F8A8-97F5-4F02-8A9B-7A4A02F102B7}" dt="2019-10-31T01:21:41.947" v="1283" actId="1076"/>
          <ac:spMkLst>
            <pc:docMk/>
            <pc:sldMk cId="2037743548" sldId="370"/>
            <ac:spMk id="12" creationId="{F415A34C-79D2-4CC5-92CC-751E4897BA7F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14" creationId="{80E9A472-7CE0-4AA4-A775-2AD67C9D5E8C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15" creationId="{1F23D3FF-47F6-4FC2-8C17-BE68A173498C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16" creationId="{5A662B8A-349E-43D0-9BFF-81932D0F6529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17" creationId="{B1C9DB34-31DE-4775-8D1A-623FCD159D15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18" creationId="{63EF0F75-B517-46E6-8C7E-F9F7A7844AAA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19" creationId="{8426D638-0BC9-426F-AD4E-1913CB148879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0" creationId="{09822B38-33CF-4F52-BA30-5742895F8731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2" creationId="{4EA8B7A2-D215-403B-BBCB-1FACFB537E41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3" creationId="{94D03572-0BCF-4EEA-99C4-F04BEB10B58A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4" creationId="{0344D797-4357-4DC8-B8CC-821154358F95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5" creationId="{16EA2C4B-324B-4540-8F0D-E1BF575CBB5F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6" creationId="{713D20AF-86BE-4CE8-B17D-53EB2913065B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7" creationId="{50AD3E52-D94D-48A6-BF69-048A5F936729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8" creationId="{5946EF5B-6F99-437E-A40A-F725509941AC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29" creationId="{661C4FA1-7973-442B-B32E-AFB19DAA56C7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0" creationId="{CD61CE56-4027-44FE-A2E0-D767F87DC4B0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1" creationId="{7050188F-3DC3-4062-98BE-F58C490848CE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2" creationId="{548F341B-A3B4-44C7-A3BA-088C2CB177F4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3" creationId="{029553DC-7421-40C0-A44E-1080CA219897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4" creationId="{B2BD2C46-6245-4E97-82CE-616F20867746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5" creationId="{6C897966-D692-4140-AACF-44A4E4D5702E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6" creationId="{6903EBC9-77C4-4A7E-9512-DCA457DBDD2F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7" creationId="{10C3EC78-4DD8-4D8F-AAAB-BE7446CA1F2E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8" creationId="{AD17343C-5AB1-4F48-9D3C-BBACED688218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39" creationId="{62DE9330-EC2A-4AB8-AFE2-B5F0D4749A10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40" creationId="{93559B7E-614B-4E1B-A6AF-626100E63D2C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41" creationId="{C363D398-8636-4B30-8F2E-13833A3BA89E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42" creationId="{0B263A7E-937E-44DD-8167-902ADA6B3A85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49" creationId="{49C493DB-E28B-4FD5-9756-DCEB286DAED3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50" creationId="{888135AF-ADF4-411E-845C-53FA75C83F08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51" creationId="{35F96302-615B-42FD-9663-ABBFC286F03E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52" creationId="{5BB70057-2129-4F9C-8548-0B56701E619A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53" creationId="{49004968-6163-43DF-B036-EE7A1A167662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54" creationId="{5371F436-377C-47A4-8746-09D015AC9053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60" creationId="{C1574A3B-D7B6-4011-81BE-BAA2D396813F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61" creationId="{B2709349-A28E-468A-979F-8E89CF2B1276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62" creationId="{C556D393-AE67-4588-AE5D-CF14F411FE64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63" creationId="{2949E1A2-7DF0-4D0E-8383-5D9906F514E2}"/>
          </ac:spMkLst>
        </pc:spChg>
        <pc:spChg chg="add mod">
          <ac:chgData name="Camila Menezes" userId="aa323f9983ba1286" providerId="LiveId" clId="{DF55F8A8-97F5-4F02-8A9B-7A4A02F102B7}" dt="2019-10-31T01:21:09.652" v="1268" actId="1076"/>
          <ac:spMkLst>
            <pc:docMk/>
            <pc:sldMk cId="2037743548" sldId="370"/>
            <ac:spMk id="65" creationId="{799F5244-1791-45FB-9962-E6AD96E737BA}"/>
          </ac:spMkLst>
        </pc:spChg>
        <pc:spChg chg="add mod">
          <ac:chgData name="Camila Menezes" userId="aa323f9983ba1286" providerId="LiveId" clId="{DF55F8A8-97F5-4F02-8A9B-7A4A02F102B7}" dt="2019-10-31T01:21:33.889" v="1282" actId="1035"/>
          <ac:spMkLst>
            <pc:docMk/>
            <pc:sldMk cId="2037743548" sldId="370"/>
            <ac:spMk id="67" creationId="{02173169-86AC-4E5F-9AD2-2A99DD43974B}"/>
          </ac:spMkLst>
        </pc:spChg>
        <pc:spChg chg="add mod">
          <ac:chgData name="Camila Menezes" userId="aa323f9983ba1286" providerId="LiveId" clId="{DF55F8A8-97F5-4F02-8A9B-7A4A02F102B7}" dt="2019-10-31T01:20:10.556" v="1246" actId="1076"/>
          <ac:spMkLst>
            <pc:docMk/>
            <pc:sldMk cId="2037743548" sldId="370"/>
            <ac:spMk id="68" creationId="{8C48E789-4A6D-45FB-89CB-79806E867BF6}"/>
          </ac:spMkLst>
        </pc:spChg>
        <pc:grpChg chg="add mod">
          <ac:chgData name="Camila Menezes" userId="aa323f9983ba1286" providerId="LiveId" clId="{DF55F8A8-97F5-4F02-8A9B-7A4A02F102B7}" dt="2019-10-31T01:20:10.556" v="1246" actId="1076"/>
          <ac:grpSpMkLst>
            <pc:docMk/>
            <pc:sldMk cId="2037743548" sldId="370"/>
            <ac:grpSpMk id="8" creationId="{187A0D13-5619-4D67-A39D-472BF3452716}"/>
          </ac:grpSpMkLst>
        </pc:grpChg>
        <pc:grpChg chg="add mod">
          <ac:chgData name="Camila Menezes" userId="aa323f9983ba1286" providerId="LiveId" clId="{DF55F8A8-97F5-4F02-8A9B-7A4A02F102B7}" dt="2019-10-31T01:20:10.556" v="1246" actId="1076"/>
          <ac:grpSpMkLst>
            <pc:docMk/>
            <pc:sldMk cId="2037743548" sldId="370"/>
            <ac:grpSpMk id="43" creationId="{86E6B4C6-3822-48A2-999F-F347133C1B0F}"/>
          </ac:grpSpMkLst>
        </pc:grpChg>
        <pc:grpChg chg="add mod">
          <ac:chgData name="Camila Menezes" userId="aa323f9983ba1286" providerId="LiveId" clId="{DF55F8A8-97F5-4F02-8A9B-7A4A02F102B7}" dt="2019-10-31T01:20:10.556" v="1246" actId="1076"/>
          <ac:grpSpMkLst>
            <pc:docMk/>
            <pc:sldMk cId="2037743548" sldId="370"/>
            <ac:grpSpMk id="55" creationId="{C1A0037D-CA05-4C52-89D7-B1C85DE77B88}"/>
          </ac:grpSpMkLst>
        </pc:grpChg>
        <pc:picChg chg="add mod">
          <ac:chgData name="Camila Menezes" userId="aa323f9983ba1286" providerId="LiveId" clId="{DF55F8A8-97F5-4F02-8A9B-7A4A02F102B7}" dt="2019-10-31T01:20:10.556" v="1246" actId="1076"/>
          <ac:picMkLst>
            <pc:docMk/>
            <pc:sldMk cId="2037743548" sldId="370"/>
            <ac:picMk id="64" creationId="{ADC31EBC-E762-42EA-981C-BE019C0A22F1}"/>
          </ac:picMkLst>
        </pc:picChg>
        <pc:picChg chg="add mod">
          <ac:chgData name="Camila Menezes" userId="aa323f9983ba1286" providerId="LiveId" clId="{DF55F8A8-97F5-4F02-8A9B-7A4A02F102B7}" dt="2019-10-31T01:20:10.556" v="1246" actId="1076"/>
          <ac:picMkLst>
            <pc:docMk/>
            <pc:sldMk cId="2037743548" sldId="370"/>
            <ac:picMk id="66" creationId="{D93F55D3-CB34-4890-8A1C-5F9FFADA1D58}"/>
          </ac:picMkLst>
        </pc:picChg>
      </pc:sldChg>
      <pc:sldChg chg="addSp modSp add modAnim">
        <pc:chgData name="Camila Menezes" userId="aa323f9983ba1286" providerId="LiveId" clId="{DF55F8A8-97F5-4F02-8A9B-7A4A02F102B7}" dt="2019-11-02T00:25:50.371" v="2379"/>
        <pc:sldMkLst>
          <pc:docMk/>
          <pc:sldMk cId="4019160191" sldId="371"/>
        </pc:sldMkLst>
        <pc:spChg chg="ord">
          <ac:chgData name="Camila Menezes" userId="aa323f9983ba1286" providerId="LiveId" clId="{DF55F8A8-97F5-4F02-8A9B-7A4A02F102B7}" dt="2019-10-31T01:29:51.734" v="1505" actId="166"/>
          <ac:spMkLst>
            <pc:docMk/>
            <pc:sldMk cId="4019160191" sldId="371"/>
            <ac:spMk id="4" creationId="{6260A29F-B73E-433D-8032-3F18F6A673DE}"/>
          </ac:spMkLst>
        </pc:spChg>
        <pc:spChg chg="mod ord">
          <ac:chgData name="Camila Menezes" userId="aa323f9983ba1286" providerId="LiveId" clId="{DF55F8A8-97F5-4F02-8A9B-7A4A02F102B7}" dt="2019-10-31T01:28:31.038" v="1493" actId="1076"/>
          <ac:spMkLst>
            <pc:docMk/>
            <pc:sldMk cId="4019160191" sldId="371"/>
            <ac:spMk id="6" creationId="{1E4FB596-9289-4C05-9B49-5C2C4FDBEFA9}"/>
          </ac:spMkLst>
        </pc:spChg>
        <pc:spChg chg="add mod">
          <ac:chgData name="Camila Menezes" userId="aa323f9983ba1286" providerId="LiveId" clId="{DF55F8A8-97F5-4F02-8A9B-7A4A02F102B7}" dt="2019-10-31T01:33:41.609" v="1686" actId="20577"/>
          <ac:spMkLst>
            <pc:docMk/>
            <pc:sldMk cId="4019160191" sldId="371"/>
            <ac:spMk id="15" creationId="{42CEF7DA-AA86-40FD-968E-3F37859668E2}"/>
          </ac:spMkLst>
        </pc:spChg>
        <pc:picChg chg="add mod ord">
          <ac:chgData name="Camila Menezes" userId="aa323f9983ba1286" providerId="LiveId" clId="{DF55F8A8-97F5-4F02-8A9B-7A4A02F102B7}" dt="2019-10-31T01:35:32.715" v="1701" actId="1076"/>
          <ac:picMkLst>
            <pc:docMk/>
            <pc:sldMk cId="4019160191" sldId="371"/>
            <ac:picMk id="3" creationId="{A60F4D10-09AE-4500-93A9-2106BDA24487}"/>
          </ac:picMkLst>
        </pc:picChg>
        <pc:picChg chg="add mod ord modCrop">
          <ac:chgData name="Camila Menezes" userId="aa323f9983ba1286" providerId="LiveId" clId="{DF55F8A8-97F5-4F02-8A9B-7A4A02F102B7}" dt="2019-10-31T01:34:28.496" v="1695" actId="1076"/>
          <ac:picMkLst>
            <pc:docMk/>
            <pc:sldMk cId="4019160191" sldId="371"/>
            <ac:picMk id="8" creationId="{003DFA05-20A6-468A-92CA-E0762EADAB19}"/>
          </ac:picMkLst>
        </pc:picChg>
        <pc:picChg chg="add mod modCrop">
          <ac:chgData name="Camila Menezes" userId="aa323f9983ba1286" providerId="LiveId" clId="{DF55F8A8-97F5-4F02-8A9B-7A4A02F102B7}" dt="2019-10-31T01:34:00.314" v="1688" actId="1076"/>
          <ac:picMkLst>
            <pc:docMk/>
            <pc:sldMk cId="4019160191" sldId="371"/>
            <ac:picMk id="10" creationId="{890AAF5F-2B95-4BDD-A15C-8CF0D6FC2CD4}"/>
          </ac:picMkLst>
        </pc:picChg>
        <pc:picChg chg="add mod modCrop">
          <ac:chgData name="Camila Menezes" userId="aa323f9983ba1286" providerId="LiveId" clId="{DF55F8A8-97F5-4F02-8A9B-7A4A02F102B7}" dt="2019-10-31T01:35:26.053" v="1700" actId="1076"/>
          <ac:picMkLst>
            <pc:docMk/>
            <pc:sldMk cId="4019160191" sldId="371"/>
            <ac:picMk id="12" creationId="{EC73131C-C08F-4F97-BD68-203DE89AB166}"/>
          </ac:picMkLst>
        </pc:picChg>
      </pc:sldChg>
    </pc:docChg>
  </pc:docChgLst>
  <pc:docChgLst>
    <pc:chgData name="Camila Menezes" userId="aa323f9983ba1286" providerId="LiveId" clId="{E3E180B1-3865-401A-89C5-C688D880FBB1}"/>
    <pc:docChg chg="undo custSel addSld delSld modSld">
      <pc:chgData name="Camila Menezes" userId="aa323f9983ba1286" providerId="LiveId" clId="{E3E180B1-3865-401A-89C5-C688D880FBB1}" dt="2019-08-02T10:04:45.293" v="3199"/>
      <pc:docMkLst>
        <pc:docMk/>
      </pc:docMkLst>
      <pc:sldChg chg="modSp">
        <pc:chgData name="Camila Menezes" userId="aa323f9983ba1286" providerId="LiveId" clId="{E3E180B1-3865-401A-89C5-C688D880FBB1}" dt="2019-08-01T23:38:37.957" v="3082" actId="1076"/>
        <pc:sldMkLst>
          <pc:docMk/>
          <pc:sldMk cId="4162448278" sldId="256"/>
        </pc:sldMkLst>
        <pc:spChg chg="mod">
          <ac:chgData name="Camila Menezes" userId="aa323f9983ba1286" providerId="LiveId" clId="{E3E180B1-3865-401A-89C5-C688D880FBB1}" dt="2019-08-01T23:38:30.351" v="3081" actId="1076"/>
          <ac:spMkLst>
            <pc:docMk/>
            <pc:sldMk cId="4162448278" sldId="256"/>
            <ac:spMk id="7" creationId="{603121E0-1D53-42F3-99F2-845093C84E88}"/>
          </ac:spMkLst>
        </pc:spChg>
        <pc:spChg chg="mod">
          <ac:chgData name="Camila Menezes" userId="aa323f9983ba1286" providerId="LiveId" clId="{E3E180B1-3865-401A-89C5-C688D880FBB1}" dt="2019-08-01T23:38:12.891" v="3077" actId="1076"/>
          <ac:spMkLst>
            <pc:docMk/>
            <pc:sldMk cId="4162448278" sldId="256"/>
            <ac:spMk id="11" creationId="{AB633987-CFD8-4B64-8867-896A9A836049}"/>
          </ac:spMkLst>
        </pc:spChg>
        <pc:spChg chg="mod">
          <ac:chgData name="Camila Menezes" userId="aa323f9983ba1286" providerId="LiveId" clId="{E3E180B1-3865-401A-89C5-C688D880FBB1}" dt="2019-08-01T23:38:37.957" v="3082" actId="1076"/>
          <ac:spMkLst>
            <pc:docMk/>
            <pc:sldMk cId="4162448278" sldId="256"/>
            <ac:spMk id="16" creationId="{65207FEC-B1B1-4866-860B-D8612FE0E558}"/>
          </ac:spMkLst>
        </pc:spChg>
      </pc:sldChg>
      <pc:sldChg chg="modSp add del">
        <pc:chgData name="Camila Menezes" userId="aa323f9983ba1286" providerId="LiveId" clId="{E3E180B1-3865-401A-89C5-C688D880FBB1}" dt="2019-07-23T13:37:43.976" v="2565" actId="1038"/>
        <pc:sldMkLst>
          <pc:docMk/>
          <pc:sldMk cId="509821412" sldId="264"/>
        </pc:sldMkLst>
        <pc:spChg chg="mod">
          <ac:chgData name="Camila Menezes" userId="aa323f9983ba1286" providerId="LiveId" clId="{E3E180B1-3865-401A-89C5-C688D880FBB1}" dt="2019-07-23T13:37:43.976" v="2565" actId="1038"/>
          <ac:spMkLst>
            <pc:docMk/>
            <pc:sldMk cId="509821412" sldId="264"/>
            <ac:spMk id="9" creationId="{524383E8-A392-4023-B568-BBE39751C2CB}"/>
          </ac:spMkLst>
        </pc:spChg>
        <pc:spChg chg="mod">
          <ac:chgData name="Camila Menezes" userId="aa323f9983ba1286" providerId="LiveId" clId="{E3E180B1-3865-401A-89C5-C688D880FBB1}" dt="2019-07-23T13:37:26.968" v="2555" actId="1036"/>
          <ac:spMkLst>
            <pc:docMk/>
            <pc:sldMk cId="509821412" sldId="264"/>
            <ac:spMk id="10" creationId="{EBE11D18-96B6-42DE-8A68-D509941B0DC1}"/>
          </ac:spMkLst>
        </pc:spChg>
        <pc:spChg chg="mod">
          <ac:chgData name="Camila Menezes" userId="aa323f9983ba1286" providerId="LiveId" clId="{E3E180B1-3865-401A-89C5-C688D880FBB1}" dt="2019-07-23T13:37:26.968" v="2555" actId="1036"/>
          <ac:spMkLst>
            <pc:docMk/>
            <pc:sldMk cId="509821412" sldId="264"/>
            <ac:spMk id="11" creationId="{93317E3F-2D0E-4BBB-A703-DCBF0222E0D9}"/>
          </ac:spMkLst>
        </pc:spChg>
        <pc:spChg chg="mod">
          <ac:chgData name="Camila Menezes" userId="aa323f9983ba1286" providerId="LiveId" clId="{E3E180B1-3865-401A-89C5-C688D880FBB1}" dt="2019-07-23T13:37:26.968" v="2555" actId="1036"/>
          <ac:spMkLst>
            <pc:docMk/>
            <pc:sldMk cId="509821412" sldId="264"/>
            <ac:spMk id="15" creationId="{EBE11D18-96B6-42DE-8A68-D509941B0DC1}"/>
          </ac:spMkLst>
        </pc:spChg>
        <pc:graphicFrameChg chg="mod">
          <ac:chgData name="Camila Menezes" userId="aa323f9983ba1286" providerId="LiveId" clId="{E3E180B1-3865-401A-89C5-C688D880FBB1}" dt="2019-07-23T13:37:43.976" v="2565" actId="1038"/>
          <ac:graphicFrameMkLst>
            <pc:docMk/>
            <pc:sldMk cId="509821412" sldId="264"/>
            <ac:graphicFrameMk id="12" creationId="{00000000-0000-0000-0000-000000000000}"/>
          </ac:graphicFrameMkLst>
        </pc:graphicFrameChg>
      </pc:sldChg>
      <pc:sldChg chg="addSp delSp modSp">
        <pc:chgData name="Camila Menezes" userId="aa323f9983ba1286" providerId="LiveId" clId="{E3E180B1-3865-401A-89C5-C688D880FBB1}" dt="2019-07-22T19:36:10.824" v="2097" actId="113"/>
        <pc:sldMkLst>
          <pc:docMk/>
          <pc:sldMk cId="976194319" sldId="267"/>
        </pc:sldMkLst>
        <pc:spChg chg="add del">
          <ac:chgData name="Camila Menezes" userId="aa323f9983ba1286" providerId="LiveId" clId="{E3E180B1-3865-401A-89C5-C688D880FBB1}" dt="2019-07-22T16:50:52.738" v="1590" actId="478"/>
          <ac:spMkLst>
            <pc:docMk/>
            <pc:sldMk cId="976194319" sldId="267"/>
            <ac:spMk id="5" creationId="{B8383510-221A-46FD-847C-EF568CB4694C}"/>
          </ac:spMkLst>
        </pc:spChg>
        <pc:spChg chg="mod">
          <ac:chgData name="Camila Menezes" userId="aa323f9983ba1286" providerId="LiveId" clId="{E3E180B1-3865-401A-89C5-C688D880FBB1}" dt="2019-07-22T16:53:48.055" v="1626" actId="1038"/>
          <ac:spMkLst>
            <pc:docMk/>
            <pc:sldMk cId="976194319" sldId="267"/>
            <ac:spMk id="80" creationId="{C7E32DE7-91BA-4624-8A49-92DC5DACBA19}"/>
          </ac:spMkLst>
        </pc:spChg>
        <pc:spChg chg="mod">
          <ac:chgData name="Camila Menezes" userId="aa323f9983ba1286" providerId="LiveId" clId="{E3E180B1-3865-401A-89C5-C688D880FBB1}" dt="2019-07-22T16:53:48.055" v="1626" actId="1038"/>
          <ac:spMkLst>
            <pc:docMk/>
            <pc:sldMk cId="976194319" sldId="267"/>
            <ac:spMk id="81" creationId="{AB26D423-83A9-4559-BCFC-1D74BD3A5891}"/>
          </ac:spMkLst>
        </pc:spChg>
        <pc:spChg chg="mod">
          <ac:chgData name="Camila Menezes" userId="aa323f9983ba1286" providerId="LiveId" clId="{E3E180B1-3865-401A-89C5-C688D880FBB1}" dt="2019-07-22T19:36:10.824" v="2097" actId="113"/>
          <ac:spMkLst>
            <pc:docMk/>
            <pc:sldMk cId="976194319" sldId="267"/>
            <ac:spMk id="82" creationId="{77F71A54-18F2-4B4C-AD53-FEBA67DDA0C0}"/>
          </ac:spMkLst>
        </pc:spChg>
        <pc:spChg chg="mod">
          <ac:chgData name="Camila Menezes" userId="aa323f9983ba1286" providerId="LiveId" clId="{E3E180B1-3865-401A-89C5-C688D880FBB1}" dt="2019-07-22T16:56:03.250" v="1639" actId="1076"/>
          <ac:spMkLst>
            <pc:docMk/>
            <pc:sldMk cId="976194319" sldId="267"/>
            <ac:spMk id="83" creationId="{F41506EE-B4C8-4AEF-BEB7-7302AB7B9652}"/>
          </ac:spMkLst>
        </pc:spChg>
        <pc:spChg chg="mod">
          <ac:chgData name="Camila Menezes" userId="aa323f9983ba1286" providerId="LiveId" clId="{E3E180B1-3865-401A-89C5-C688D880FBB1}" dt="2019-07-22T16:55:58.277" v="1638" actId="1076"/>
          <ac:spMkLst>
            <pc:docMk/>
            <pc:sldMk cId="976194319" sldId="267"/>
            <ac:spMk id="84" creationId="{D28CADE1-D3BD-4B76-BD6A-65C41219C194}"/>
          </ac:spMkLst>
        </pc:spChg>
      </pc:sldChg>
      <pc:sldChg chg="addSp modSp modAnim">
        <pc:chgData name="Camila Menezes" userId="aa323f9983ba1286" providerId="LiveId" clId="{E3E180B1-3865-401A-89C5-C688D880FBB1}" dt="2019-07-22T19:34:44.379" v="1937" actId="20577"/>
        <pc:sldMkLst>
          <pc:docMk/>
          <pc:sldMk cId="2369525871" sldId="270"/>
        </pc:sldMkLst>
        <pc:spChg chg="add mod">
          <ac:chgData name="Camila Menezes" userId="aa323f9983ba1286" providerId="LiveId" clId="{E3E180B1-3865-401A-89C5-C688D880FBB1}" dt="2019-07-22T19:34:28.265" v="1897" actId="20577"/>
          <ac:spMkLst>
            <pc:docMk/>
            <pc:sldMk cId="2369525871" sldId="270"/>
            <ac:spMk id="23" creationId="{C1A14259-5355-4B3C-8F49-C53C69687DBA}"/>
          </ac:spMkLst>
        </pc:spChg>
        <pc:spChg chg="add mod">
          <ac:chgData name="Camila Menezes" userId="aa323f9983ba1286" providerId="LiveId" clId="{E3E180B1-3865-401A-89C5-C688D880FBB1}" dt="2019-07-22T19:34:44.379" v="1937" actId="20577"/>
          <ac:spMkLst>
            <pc:docMk/>
            <pc:sldMk cId="2369525871" sldId="270"/>
            <ac:spMk id="24" creationId="{EA178397-FA20-4F27-AA98-2A2801FE43EA}"/>
          </ac:spMkLst>
        </pc:spChg>
      </pc:sldChg>
      <pc:sldChg chg="modSp add del">
        <pc:chgData name="Camila Menezes" userId="aa323f9983ba1286" providerId="LiveId" clId="{E3E180B1-3865-401A-89C5-C688D880FBB1}" dt="2019-08-02T10:02:02.822" v="3107"/>
        <pc:sldMkLst>
          <pc:docMk/>
          <pc:sldMk cId="3444672777" sldId="271"/>
        </pc:sldMkLst>
        <pc:graphicFrameChg chg="mod modGraphic">
          <ac:chgData name="Camila Menezes" userId="aa323f9983ba1286" providerId="LiveId" clId="{E3E180B1-3865-401A-89C5-C688D880FBB1}" dt="2019-07-22T17:05:43.641" v="1679"/>
          <ac:graphicFrameMkLst>
            <pc:docMk/>
            <pc:sldMk cId="3444672777" sldId="271"/>
            <ac:graphicFrameMk id="15" creationId="{48AC7A9F-E821-4ED9-A13B-909121A72B22}"/>
          </ac:graphicFrameMkLst>
        </pc:graphicFrameChg>
      </pc:sldChg>
      <pc:sldChg chg="addSp add del">
        <pc:chgData name="Camila Menezes" userId="aa323f9983ba1286" providerId="LiveId" clId="{E3E180B1-3865-401A-89C5-C688D880FBB1}" dt="2019-08-02T10:02:02.822" v="3107"/>
        <pc:sldMkLst>
          <pc:docMk/>
          <pc:sldMk cId="797089302" sldId="272"/>
        </pc:sldMkLst>
        <pc:spChg chg="add">
          <ac:chgData name="Camila Menezes" userId="aa323f9983ba1286" providerId="LiveId" clId="{E3E180B1-3865-401A-89C5-C688D880FBB1}" dt="2019-07-22T17:07:29.462" v="1696"/>
          <ac:spMkLst>
            <pc:docMk/>
            <pc:sldMk cId="797089302" sldId="272"/>
            <ac:spMk id="9" creationId="{64C8F6C4-5D51-4F4B-823D-4070C1436367}"/>
          </ac:spMkLst>
        </pc:spChg>
      </pc:sldChg>
      <pc:sldChg chg="modSp add">
        <pc:chgData name="Camila Menezes" userId="aa323f9983ba1286" providerId="LiveId" clId="{E3E180B1-3865-401A-89C5-C688D880FBB1}" dt="2019-07-23T13:38:23.046" v="2590" actId="166"/>
        <pc:sldMkLst>
          <pc:docMk/>
          <pc:sldMk cId="2914755550" sldId="274"/>
        </pc:sldMkLst>
        <pc:spChg chg="ord">
          <ac:chgData name="Camila Menezes" userId="aa323f9983ba1286" providerId="LiveId" clId="{E3E180B1-3865-401A-89C5-C688D880FBB1}" dt="2019-07-23T13:38:23.046" v="2590" actId="166"/>
          <ac:spMkLst>
            <pc:docMk/>
            <pc:sldMk cId="2914755550" sldId="274"/>
            <ac:spMk id="4" creationId="{6260A29F-B73E-433D-8032-3F18F6A673DE}"/>
          </ac:spMkLst>
        </pc:spChg>
        <pc:graphicFrameChg chg="mod">
          <ac:chgData name="Camila Menezes" userId="aa323f9983ba1286" providerId="LiveId" clId="{E3E180B1-3865-401A-89C5-C688D880FBB1}" dt="2019-07-23T13:38:17.750" v="2589" actId="1038"/>
          <ac:graphicFrameMkLst>
            <pc:docMk/>
            <pc:sldMk cId="2914755550" sldId="274"/>
            <ac:graphicFrameMk id="12" creationId="{00000000-0000-0000-0000-000000000000}"/>
          </ac:graphicFrameMkLst>
        </pc:graphicFrameChg>
        <pc:graphicFrameChg chg="mod">
          <ac:chgData name="Camila Menezes" userId="aa323f9983ba1286" providerId="LiveId" clId="{E3E180B1-3865-401A-89C5-C688D880FBB1}" dt="2019-07-23T13:38:07.112" v="2571" actId="14100"/>
          <ac:graphicFrameMkLst>
            <pc:docMk/>
            <pc:sldMk cId="2914755550" sldId="274"/>
            <ac:graphicFrameMk id="15" creationId="{00000000-0000-0000-0000-000000000000}"/>
          </ac:graphicFrameMkLst>
        </pc:graphicFrameChg>
      </pc:sldChg>
      <pc:sldChg chg="addSp delSp modSp add del">
        <pc:chgData name="Camila Menezes" userId="aa323f9983ba1286" providerId="LiveId" clId="{E3E180B1-3865-401A-89C5-C688D880FBB1}" dt="2019-08-01T23:37:14.192" v="3056" actId="1076"/>
        <pc:sldMkLst>
          <pc:docMk/>
          <pc:sldMk cId="2552676753" sldId="275"/>
        </pc:sldMkLst>
        <pc:spChg chg="add mod">
          <ac:chgData name="Camila Menezes" userId="aa323f9983ba1286" providerId="LiveId" clId="{E3E180B1-3865-401A-89C5-C688D880FBB1}" dt="2019-08-01T23:37:14.192" v="3056" actId="1076"/>
          <ac:spMkLst>
            <pc:docMk/>
            <pc:sldMk cId="2552676753" sldId="275"/>
            <ac:spMk id="3" creationId="{E7EEBA43-518C-4B63-A284-39E08809099E}"/>
          </ac:spMkLst>
        </pc:spChg>
        <pc:spChg chg="add del">
          <ac:chgData name="Camila Menezes" userId="aa323f9983ba1286" providerId="LiveId" clId="{E3E180B1-3865-401A-89C5-C688D880FBB1}" dt="2019-08-01T23:36:33.016" v="3000" actId="478"/>
          <ac:spMkLst>
            <pc:docMk/>
            <pc:sldMk cId="2552676753" sldId="275"/>
            <ac:spMk id="7" creationId="{931F2FDC-1EFA-4502-9979-8D778384626B}"/>
          </ac:spMkLst>
        </pc:spChg>
        <pc:spChg chg="add">
          <ac:chgData name="Camila Menezes" userId="aa323f9983ba1286" providerId="LiveId" clId="{E3E180B1-3865-401A-89C5-C688D880FBB1}" dt="2019-07-22T17:09:15.453" v="1712"/>
          <ac:spMkLst>
            <pc:docMk/>
            <pc:sldMk cId="2552676753" sldId="275"/>
            <ac:spMk id="8" creationId="{BC3BD9E2-81D4-49EC-854E-91C677A650AB}"/>
          </ac:spMkLst>
        </pc:spChg>
        <pc:spChg chg="del">
          <ac:chgData name="Camila Menezes" userId="aa323f9983ba1286" providerId="LiveId" clId="{E3E180B1-3865-401A-89C5-C688D880FBB1}" dt="2019-08-01T23:36:31.012" v="2999" actId="478"/>
          <ac:spMkLst>
            <pc:docMk/>
            <pc:sldMk cId="2552676753" sldId="275"/>
            <ac:spMk id="14" creationId="{D687AC74-86F1-4844-8597-254FDC766160}"/>
          </ac:spMkLst>
        </pc:spChg>
        <pc:spChg chg="del">
          <ac:chgData name="Camila Menezes" userId="aa323f9983ba1286" providerId="LiveId" clId="{E3E180B1-3865-401A-89C5-C688D880FBB1}" dt="2019-07-22T01:19:23.076" v="5" actId="478"/>
          <ac:spMkLst>
            <pc:docMk/>
            <pc:sldMk cId="2552676753" sldId="275"/>
            <ac:spMk id="22" creationId="{72938103-87F5-4838-9143-1C20EFD5F210}"/>
          </ac:spMkLst>
        </pc:spChg>
        <pc:graphicFrameChg chg="del">
          <ac:chgData name="Camila Menezes" userId="aa323f9983ba1286" providerId="LiveId" clId="{E3E180B1-3865-401A-89C5-C688D880FBB1}" dt="2019-08-01T23:36:27.919" v="2998" actId="478"/>
          <ac:graphicFrameMkLst>
            <pc:docMk/>
            <pc:sldMk cId="2552676753" sldId="275"/>
            <ac:graphicFrameMk id="2" creationId="{A52B2068-A20E-4035-A97C-19842CFD5212}"/>
          </ac:graphicFrameMkLst>
        </pc:graphicFrameChg>
        <pc:cxnChg chg="del">
          <ac:chgData name="Camila Menezes" userId="aa323f9983ba1286" providerId="LiveId" clId="{E3E180B1-3865-401A-89C5-C688D880FBB1}" dt="2019-08-01T23:36:34.549" v="3001" actId="478"/>
          <ac:cxnSpMkLst>
            <pc:docMk/>
            <pc:sldMk cId="2552676753" sldId="275"/>
            <ac:cxnSpMk id="21" creationId="{6C69FB4C-E993-4F45-8983-3B89BBF7C3F7}"/>
          </ac:cxnSpMkLst>
        </pc:cxnChg>
      </pc:sldChg>
      <pc:sldChg chg="addSp delSp modSp modAnim">
        <pc:chgData name="Camila Menezes" userId="aa323f9983ba1286" providerId="LiveId" clId="{E3E180B1-3865-401A-89C5-C688D880FBB1}" dt="2019-07-22T16:12:00.627" v="670" actId="1038"/>
        <pc:sldMkLst>
          <pc:docMk/>
          <pc:sldMk cId="1803822197" sldId="276"/>
        </pc:sldMkLst>
        <pc:spChg chg="ord">
          <ac:chgData name="Camila Menezes" userId="aa323f9983ba1286" providerId="LiveId" clId="{E3E180B1-3865-401A-89C5-C688D880FBB1}" dt="2019-07-22T15:58:04.565" v="130" actId="166"/>
          <ac:spMkLst>
            <pc:docMk/>
            <pc:sldMk cId="1803822197" sldId="276"/>
            <ac:spMk id="4" creationId="{6260A29F-B73E-433D-8032-3F18F6A673DE}"/>
          </ac:spMkLst>
        </pc:spChg>
        <pc:spChg chg="add mod">
          <ac:chgData name="Camila Menezes" userId="aa323f9983ba1286" providerId="LiveId" clId="{E3E180B1-3865-401A-89C5-C688D880FBB1}" dt="2019-07-22T15:56:54.683" v="53" actId="20577"/>
          <ac:spMkLst>
            <pc:docMk/>
            <pc:sldMk cId="1803822197" sldId="276"/>
            <ac:spMk id="7" creationId="{A9555C82-EFBF-4076-93DC-63850F8E60D3}"/>
          </ac:spMkLst>
        </pc:spChg>
        <pc:spChg chg="add mod">
          <ac:chgData name="Camila Menezes" userId="aa323f9983ba1286" providerId="LiveId" clId="{E3E180B1-3865-401A-89C5-C688D880FBB1}" dt="2019-07-22T15:58:57.314" v="141" actId="1035"/>
          <ac:spMkLst>
            <pc:docMk/>
            <pc:sldMk cId="1803822197" sldId="276"/>
            <ac:spMk id="12" creationId="{43F08F26-6CEB-42CD-A0B7-19A7518E2900}"/>
          </ac:spMkLst>
        </pc:spChg>
        <pc:spChg chg="add del mod">
          <ac:chgData name="Camila Menezes" userId="aa323f9983ba1286" providerId="LiveId" clId="{E3E180B1-3865-401A-89C5-C688D880FBB1}" dt="2019-07-22T16:11:37.358" v="650" actId="1076"/>
          <ac:spMkLst>
            <pc:docMk/>
            <pc:sldMk cId="1803822197" sldId="276"/>
            <ac:spMk id="14" creationId="{D687AC74-86F1-4844-8597-254FDC766160}"/>
          </ac:spMkLst>
        </pc:spChg>
        <pc:spChg chg="add mod">
          <ac:chgData name="Camila Menezes" userId="aa323f9983ba1286" providerId="LiveId" clId="{E3E180B1-3865-401A-89C5-C688D880FBB1}" dt="2019-07-22T16:11:42.898" v="651" actId="1076"/>
          <ac:spMkLst>
            <pc:docMk/>
            <pc:sldMk cId="1803822197" sldId="276"/>
            <ac:spMk id="15" creationId="{C49B1B3C-07DA-4611-A27C-CAC565BACA2B}"/>
          </ac:spMkLst>
        </pc:spChg>
        <pc:spChg chg="del">
          <ac:chgData name="Camila Menezes" userId="aa323f9983ba1286" providerId="LiveId" clId="{E3E180B1-3865-401A-89C5-C688D880FBB1}" dt="2019-07-22T15:56:40.958" v="11" actId="478"/>
          <ac:spMkLst>
            <pc:docMk/>
            <pc:sldMk cId="1803822197" sldId="276"/>
            <ac:spMk id="22" creationId="{72938103-87F5-4838-9143-1C20EFD5F210}"/>
          </ac:spMkLst>
        </pc:spChg>
        <pc:spChg chg="add mod">
          <ac:chgData name="Camila Menezes" userId="aa323f9983ba1286" providerId="LiveId" clId="{E3E180B1-3865-401A-89C5-C688D880FBB1}" dt="2019-07-22T16:11:00.322" v="607" actId="1036"/>
          <ac:spMkLst>
            <pc:docMk/>
            <pc:sldMk cId="1803822197" sldId="276"/>
            <ac:spMk id="27" creationId="{16A2E238-7521-4807-8275-C9792BF753CB}"/>
          </ac:spMkLst>
        </pc:spChg>
        <pc:spChg chg="add mod">
          <ac:chgData name="Camila Menezes" userId="aa323f9983ba1286" providerId="LiveId" clId="{E3E180B1-3865-401A-89C5-C688D880FBB1}" dt="2019-07-22T16:10:20.874" v="540" actId="1076"/>
          <ac:spMkLst>
            <pc:docMk/>
            <pc:sldMk cId="1803822197" sldId="276"/>
            <ac:spMk id="28" creationId="{B399AC73-2D1C-456F-B1B1-7A1F2A0E7A43}"/>
          </ac:spMkLst>
        </pc:spChg>
        <pc:spChg chg="add mod">
          <ac:chgData name="Camila Menezes" userId="aa323f9983ba1286" providerId="LiveId" clId="{E3E180B1-3865-401A-89C5-C688D880FBB1}" dt="2019-07-22T16:11:09.749" v="644" actId="1036"/>
          <ac:spMkLst>
            <pc:docMk/>
            <pc:sldMk cId="1803822197" sldId="276"/>
            <ac:spMk id="29" creationId="{85EFDE69-6C33-4E27-AD47-E489F3F3D82E}"/>
          </ac:spMkLst>
        </pc:spChg>
        <pc:spChg chg="add del">
          <ac:chgData name="Camila Menezes" userId="aa323f9983ba1286" providerId="LiveId" clId="{E3E180B1-3865-401A-89C5-C688D880FBB1}" dt="2019-07-22T16:04:47.292" v="389" actId="478"/>
          <ac:spMkLst>
            <pc:docMk/>
            <pc:sldMk cId="1803822197" sldId="276"/>
            <ac:spMk id="32" creationId="{FAC2A65A-06E8-4555-B59F-5E42CA364420}"/>
          </ac:spMkLst>
        </pc:spChg>
        <pc:grpChg chg="add mod">
          <ac:chgData name="Camila Menezes" userId="aa323f9983ba1286" providerId="LiveId" clId="{E3E180B1-3865-401A-89C5-C688D880FBB1}" dt="2019-07-22T15:58:08.669" v="131" actId="1076"/>
          <ac:grpSpMkLst>
            <pc:docMk/>
            <pc:sldMk cId="1803822197" sldId="276"/>
            <ac:grpSpMk id="2" creationId="{750E80F1-CB27-4307-9359-7CD11C55C7AC}"/>
          </ac:grpSpMkLst>
        </pc:grpChg>
        <pc:grpChg chg="add mod">
          <ac:chgData name="Camila Menezes" userId="aa323f9983ba1286" providerId="LiveId" clId="{E3E180B1-3865-401A-89C5-C688D880FBB1}" dt="2019-07-22T15:57:56.171" v="128" actId="164"/>
          <ac:grpSpMkLst>
            <pc:docMk/>
            <pc:sldMk cId="1803822197" sldId="276"/>
            <ac:grpSpMk id="8" creationId="{E90B0201-F145-44E4-8622-87C59709B165}"/>
          </ac:grpSpMkLst>
        </pc:grpChg>
        <pc:grpChg chg="add mod">
          <ac:chgData name="Camila Menezes" userId="aa323f9983ba1286" providerId="LiveId" clId="{E3E180B1-3865-401A-89C5-C688D880FBB1}" dt="2019-07-22T16:11:00.322" v="607" actId="1036"/>
          <ac:grpSpMkLst>
            <pc:docMk/>
            <pc:sldMk cId="1803822197" sldId="276"/>
            <ac:grpSpMk id="24" creationId="{6C2D486F-1BFA-4F17-B079-9585AE27BE49}"/>
          </ac:grpSpMkLst>
        </pc:grpChg>
        <pc:picChg chg="add mod">
          <ac:chgData name="Camila Menezes" userId="aa323f9983ba1286" providerId="LiveId" clId="{E3E180B1-3865-401A-89C5-C688D880FBB1}" dt="2019-07-22T16:11:00.322" v="607" actId="1036"/>
          <ac:picMkLst>
            <pc:docMk/>
            <pc:sldMk cId="1803822197" sldId="276"/>
            <ac:picMk id="23" creationId="{E6B9F35E-8A4E-4EEA-A56A-32E613CFACB7}"/>
          </ac:picMkLst>
        </pc:picChg>
        <pc:picChg chg="add mod">
          <ac:chgData name="Camila Menezes" userId="aa323f9983ba1286" providerId="LiveId" clId="{E3E180B1-3865-401A-89C5-C688D880FBB1}" dt="2019-07-22T16:05:29.630" v="394" actId="1440"/>
          <ac:picMkLst>
            <pc:docMk/>
            <pc:sldMk cId="1803822197" sldId="276"/>
            <ac:picMk id="30" creationId="{861090C2-9978-4405-8EDD-777AF36AB3D8}"/>
          </ac:picMkLst>
        </pc:picChg>
        <pc:picChg chg="add mod">
          <ac:chgData name="Camila Menezes" userId="aa323f9983ba1286" providerId="LiveId" clId="{E3E180B1-3865-401A-89C5-C688D880FBB1}" dt="2019-07-22T16:05:31.393" v="395" actId="1440"/>
          <ac:picMkLst>
            <pc:docMk/>
            <pc:sldMk cId="1803822197" sldId="276"/>
            <ac:picMk id="31" creationId="{AE01F300-CAA4-4504-8397-CA240603CA37}"/>
          </ac:picMkLst>
        </pc:picChg>
        <pc:picChg chg="add mod">
          <ac:chgData name="Camila Menezes" userId="aa323f9983ba1286" providerId="LiveId" clId="{E3E180B1-3865-401A-89C5-C688D880FBB1}" dt="2019-07-22T16:12:00.627" v="670" actId="1038"/>
          <ac:picMkLst>
            <pc:docMk/>
            <pc:sldMk cId="1803822197" sldId="276"/>
            <ac:picMk id="34" creationId="{EA4E123C-80AB-4C36-B51B-8D0EE6102819}"/>
          </ac:picMkLst>
        </pc:picChg>
        <pc:cxnChg chg="add del mod">
          <ac:chgData name="Camila Menezes" userId="aa323f9983ba1286" providerId="LiveId" clId="{E3E180B1-3865-401A-89C5-C688D880FBB1}" dt="2019-07-22T16:08:17.751" v="526" actId="478"/>
          <ac:cxnSpMkLst>
            <pc:docMk/>
            <pc:sldMk cId="1803822197" sldId="276"/>
            <ac:cxnSpMk id="5" creationId="{27B75CE5-CAAA-451D-8C2B-3FB0D04C3A3D}"/>
          </ac:cxnSpMkLst>
        </pc:cxnChg>
        <pc:cxnChg chg="add mod">
          <ac:chgData name="Camila Menezes" userId="aa323f9983ba1286" providerId="LiveId" clId="{E3E180B1-3865-401A-89C5-C688D880FBB1}" dt="2019-07-22T16:00:01.448" v="159" actId="1076"/>
          <ac:cxnSpMkLst>
            <pc:docMk/>
            <pc:sldMk cId="1803822197" sldId="276"/>
            <ac:cxnSpMk id="18" creationId="{FD2E5058-BBD5-482B-A21A-7175A7517252}"/>
          </ac:cxnSpMkLst>
        </pc:cxnChg>
        <pc:cxnChg chg="add mod">
          <ac:chgData name="Camila Menezes" userId="aa323f9983ba1286" providerId="LiveId" clId="{E3E180B1-3865-401A-89C5-C688D880FBB1}" dt="2019-07-22T16:00:07.478" v="161" actId="1076"/>
          <ac:cxnSpMkLst>
            <pc:docMk/>
            <pc:sldMk cId="1803822197" sldId="276"/>
            <ac:cxnSpMk id="19" creationId="{B6E28AB5-5B29-4C72-80D9-F9AC817A5039}"/>
          </ac:cxnSpMkLst>
        </pc:cxnChg>
        <pc:cxnChg chg="add del mod">
          <ac:chgData name="Camila Menezes" userId="aa323f9983ba1286" providerId="LiveId" clId="{E3E180B1-3865-401A-89C5-C688D880FBB1}" dt="2019-07-22T16:07:30.374" v="520" actId="478"/>
          <ac:cxnSpMkLst>
            <pc:docMk/>
            <pc:sldMk cId="1803822197" sldId="276"/>
            <ac:cxnSpMk id="20" creationId="{51A73E9D-5ECC-481E-81E1-902AA4BFD686}"/>
          </ac:cxnSpMkLst>
        </pc:cxnChg>
        <pc:cxnChg chg="add mod">
          <ac:chgData name="Camila Menezes" userId="aa323f9983ba1286" providerId="LiveId" clId="{E3E180B1-3865-401A-89C5-C688D880FBB1}" dt="2019-07-22T16:05:43.997" v="397" actId="1076"/>
          <ac:cxnSpMkLst>
            <pc:docMk/>
            <pc:sldMk cId="1803822197" sldId="276"/>
            <ac:cxnSpMk id="33" creationId="{818AF78D-ED83-4A05-ADB7-B40D3A1BD31B}"/>
          </ac:cxnSpMkLst>
        </pc:cxnChg>
      </pc:sldChg>
      <pc:sldChg chg="addSp delSp modSp modAnim">
        <pc:chgData name="Camila Menezes" userId="aa323f9983ba1286" providerId="LiveId" clId="{E3E180B1-3865-401A-89C5-C688D880FBB1}" dt="2019-07-22T19:37:17.825" v="2151" actId="20577"/>
        <pc:sldMkLst>
          <pc:docMk/>
          <pc:sldMk cId="2244269992" sldId="277"/>
        </pc:sldMkLst>
        <pc:spChg chg="add mod">
          <ac:chgData name="Camila Menezes" userId="aa323f9983ba1286" providerId="LiveId" clId="{E3E180B1-3865-401A-89C5-C688D880FBB1}" dt="2019-07-22T16:22:38.350" v="992" actId="1038"/>
          <ac:spMkLst>
            <pc:docMk/>
            <pc:sldMk cId="2244269992" sldId="277"/>
            <ac:spMk id="2" creationId="{D703B0E7-9379-4F42-A8CE-C28193212582}"/>
          </ac:spMkLst>
        </pc:spChg>
        <pc:spChg chg="add">
          <ac:chgData name="Camila Menezes" userId="aa323f9983ba1286" providerId="LiveId" clId="{E3E180B1-3865-401A-89C5-C688D880FBB1}" dt="2019-07-22T16:12:55.498" v="672"/>
          <ac:spMkLst>
            <pc:docMk/>
            <pc:sldMk cId="2244269992" sldId="277"/>
            <ac:spMk id="7" creationId="{40323BA6-D03D-4F08-9D68-413DB8CF3291}"/>
          </ac:spMkLst>
        </pc:spChg>
        <pc:spChg chg="add del">
          <ac:chgData name="Camila Menezes" userId="aa323f9983ba1286" providerId="LiveId" clId="{E3E180B1-3865-401A-89C5-C688D880FBB1}" dt="2019-07-22T16:14:09.830" v="754"/>
          <ac:spMkLst>
            <pc:docMk/>
            <pc:sldMk cId="2244269992" sldId="277"/>
            <ac:spMk id="8" creationId="{41ACCDAF-9A80-4FAC-BB75-E62E707A9005}"/>
          </ac:spMkLst>
        </pc:spChg>
        <pc:spChg chg="add mod">
          <ac:chgData name="Camila Menezes" userId="aa323f9983ba1286" providerId="LiveId" clId="{E3E180B1-3865-401A-89C5-C688D880FBB1}" dt="2019-07-22T16:25:48.122" v="1043" actId="1037"/>
          <ac:spMkLst>
            <pc:docMk/>
            <pc:sldMk cId="2244269992" sldId="277"/>
            <ac:spMk id="9" creationId="{4735373C-E3E1-4540-820C-D6D92C1A420F}"/>
          </ac:spMkLst>
        </pc:spChg>
        <pc:spChg chg="mod">
          <ac:chgData name="Camila Menezes" userId="aa323f9983ba1286" providerId="LiveId" clId="{E3E180B1-3865-401A-89C5-C688D880FBB1}" dt="2019-07-22T16:28:43.020" v="1192" actId="1076"/>
          <ac:spMkLst>
            <pc:docMk/>
            <pc:sldMk cId="2244269992" sldId="277"/>
            <ac:spMk id="11" creationId="{6AEEC580-078C-41CE-8A2B-4AAE963C9036}"/>
          </ac:spMkLst>
        </pc:spChg>
        <pc:spChg chg="mod">
          <ac:chgData name="Camila Menezes" userId="aa323f9983ba1286" providerId="LiveId" clId="{E3E180B1-3865-401A-89C5-C688D880FBB1}" dt="2019-07-22T16:20:41.480" v="957" actId="2085"/>
          <ac:spMkLst>
            <pc:docMk/>
            <pc:sldMk cId="2244269992" sldId="277"/>
            <ac:spMk id="12" creationId="{702A409E-61A6-4B5D-B1DB-67A4DE8AAFD3}"/>
          </ac:spMkLst>
        </pc:spChg>
        <pc:spChg chg="mod">
          <ac:chgData name="Camila Menezes" userId="aa323f9983ba1286" providerId="LiveId" clId="{E3E180B1-3865-401A-89C5-C688D880FBB1}" dt="2019-07-22T16:13:32.415" v="752" actId="20577"/>
          <ac:spMkLst>
            <pc:docMk/>
            <pc:sldMk cId="2244269992" sldId="277"/>
            <ac:spMk id="14" creationId="{D687AC74-86F1-4844-8597-254FDC766160}"/>
          </ac:spMkLst>
        </pc:spChg>
        <pc:spChg chg="add del mod">
          <ac:chgData name="Camila Menezes" userId="aa323f9983ba1286" providerId="LiveId" clId="{E3E180B1-3865-401A-89C5-C688D880FBB1}" dt="2019-07-22T16:16:37.622" v="787" actId="478"/>
          <ac:spMkLst>
            <pc:docMk/>
            <pc:sldMk cId="2244269992" sldId="277"/>
            <ac:spMk id="15" creationId="{382E638E-2E33-43C6-ADBF-0FD8D2A6B8A3}"/>
          </ac:spMkLst>
        </pc:spChg>
        <pc:spChg chg="del">
          <ac:chgData name="Camila Menezes" userId="aa323f9983ba1286" providerId="LiveId" clId="{E3E180B1-3865-401A-89C5-C688D880FBB1}" dt="2019-07-22T16:12:47.902" v="671" actId="478"/>
          <ac:spMkLst>
            <pc:docMk/>
            <pc:sldMk cId="2244269992" sldId="277"/>
            <ac:spMk id="22" creationId="{72938103-87F5-4838-9143-1C20EFD5F210}"/>
          </ac:spMkLst>
        </pc:spChg>
        <pc:spChg chg="add mod">
          <ac:chgData name="Camila Menezes" userId="aa323f9983ba1286" providerId="LiveId" clId="{E3E180B1-3865-401A-89C5-C688D880FBB1}" dt="2019-07-22T16:24:37.024" v="1012" actId="1076"/>
          <ac:spMkLst>
            <pc:docMk/>
            <pc:sldMk cId="2244269992" sldId="277"/>
            <ac:spMk id="35" creationId="{0E4B13C6-BB9A-4476-865B-BF9ABBF293E9}"/>
          </ac:spMkLst>
        </pc:spChg>
        <pc:grpChg chg="add mod">
          <ac:chgData name="Camila Menezes" userId="aa323f9983ba1286" providerId="LiveId" clId="{E3E180B1-3865-401A-89C5-C688D880FBB1}" dt="2019-07-22T16:28:43.020" v="1192" actId="1076"/>
          <ac:grpSpMkLst>
            <pc:docMk/>
            <pc:sldMk cId="2244269992" sldId="277"/>
            <ac:grpSpMk id="10" creationId="{48E6B68C-699F-4B8C-BB50-851D3AF87004}"/>
          </ac:grpSpMkLst>
        </pc:grpChg>
        <pc:grpChg chg="add mod">
          <ac:chgData name="Camila Menezes" userId="aa323f9983ba1286" providerId="LiveId" clId="{E3E180B1-3865-401A-89C5-C688D880FBB1}" dt="2019-07-22T16:24:45.495" v="1022" actId="1036"/>
          <ac:grpSpMkLst>
            <pc:docMk/>
            <pc:sldMk cId="2244269992" sldId="277"/>
            <ac:grpSpMk id="18" creationId="{37141E78-247A-4FD3-9006-EF515DC243A8}"/>
          </ac:grpSpMkLst>
        </pc:grpChg>
        <pc:grpChg chg="add mod">
          <ac:chgData name="Camila Menezes" userId="aa323f9983ba1286" providerId="LiveId" clId="{E3E180B1-3865-401A-89C5-C688D880FBB1}" dt="2019-07-22T16:24:45.495" v="1022" actId="1036"/>
          <ac:grpSpMkLst>
            <pc:docMk/>
            <pc:sldMk cId="2244269992" sldId="277"/>
            <ac:grpSpMk id="23" creationId="{308A0A79-D7EB-4D40-9049-BA237ACB9ACE}"/>
          </ac:grpSpMkLst>
        </pc:grpChg>
        <pc:grpChg chg="add mod">
          <ac:chgData name="Camila Menezes" userId="aa323f9983ba1286" providerId="LiveId" clId="{E3E180B1-3865-401A-89C5-C688D880FBB1}" dt="2019-07-22T16:24:45.495" v="1022" actId="1036"/>
          <ac:grpSpMkLst>
            <pc:docMk/>
            <pc:sldMk cId="2244269992" sldId="277"/>
            <ac:grpSpMk id="26" creationId="{70125ADD-9DF6-4C8D-8ABA-3C684DDA1921}"/>
          </ac:grpSpMkLst>
        </pc:grpChg>
        <pc:grpChg chg="add mod">
          <ac:chgData name="Camila Menezes" userId="aa323f9983ba1286" providerId="LiveId" clId="{E3E180B1-3865-401A-89C5-C688D880FBB1}" dt="2019-07-22T16:24:45.495" v="1022" actId="1036"/>
          <ac:grpSpMkLst>
            <pc:docMk/>
            <pc:sldMk cId="2244269992" sldId="277"/>
            <ac:grpSpMk id="29" creationId="{57176AC4-BF52-44B4-B553-A7AFD62A6688}"/>
          </ac:grpSpMkLst>
        </pc:grpChg>
        <pc:graphicFrameChg chg="add mod modGraphic">
          <ac:chgData name="Camila Menezes" userId="aa323f9983ba1286" providerId="LiveId" clId="{E3E180B1-3865-401A-89C5-C688D880FBB1}" dt="2019-07-22T19:37:17.825" v="2151" actId="20577"/>
          <ac:graphicFrameMkLst>
            <pc:docMk/>
            <pc:sldMk cId="2244269992" sldId="277"/>
            <ac:graphicFrameMk id="16" creationId="{5AD6F624-A18F-4CAD-AD12-C7B7388ECBEB}"/>
          </ac:graphicFrameMkLst>
        </pc:graphicFrameChg>
        <pc:picChg chg="add mod">
          <ac:chgData name="Camila Menezes" userId="aa323f9983ba1286" providerId="LiveId" clId="{E3E180B1-3865-401A-89C5-C688D880FBB1}" dt="2019-07-22T16:21:56.058" v="981" actId="14100"/>
          <ac:picMkLst>
            <pc:docMk/>
            <pc:sldMk cId="2244269992" sldId="277"/>
            <ac:picMk id="17" creationId="{F4DD0924-1856-4DC9-93C5-7810AB7EC4F5}"/>
          </ac:picMkLst>
        </pc:picChg>
        <pc:cxnChg chg="add mod">
          <ac:chgData name="Camila Menezes" userId="aa323f9983ba1286" providerId="LiveId" clId="{E3E180B1-3865-401A-89C5-C688D880FBB1}" dt="2019-07-22T16:24:52.570" v="1029" actId="1035"/>
          <ac:cxnSpMkLst>
            <pc:docMk/>
            <pc:sldMk cId="2244269992" sldId="277"/>
            <ac:cxnSpMk id="5" creationId="{E1CADC62-91CC-4375-9F6C-26623200FE4C}"/>
          </ac:cxnSpMkLst>
        </pc:cxnChg>
        <pc:cxnChg chg="add mod">
          <ac:chgData name="Camila Menezes" userId="aa323f9983ba1286" providerId="LiveId" clId="{E3E180B1-3865-401A-89C5-C688D880FBB1}" dt="2019-07-22T16:24:32.127" v="1011" actId="1036"/>
          <ac:cxnSpMkLst>
            <pc:docMk/>
            <pc:sldMk cId="2244269992" sldId="277"/>
            <ac:cxnSpMk id="32" creationId="{541A44DE-0AE2-4896-A04F-BEB43A855154}"/>
          </ac:cxnSpMkLst>
        </pc:cxnChg>
      </pc:sldChg>
      <pc:sldChg chg="add">
        <pc:chgData name="Camila Menezes" userId="aa323f9983ba1286" providerId="LiveId" clId="{E3E180B1-3865-401A-89C5-C688D880FBB1}" dt="2019-07-23T13:02:10.763" v="2174"/>
        <pc:sldMkLst>
          <pc:docMk/>
          <pc:sldMk cId="2569071707" sldId="278"/>
        </pc:sldMkLst>
      </pc:sldChg>
      <pc:sldChg chg="add">
        <pc:chgData name="Camila Menezes" userId="aa323f9983ba1286" providerId="LiveId" clId="{E3E180B1-3865-401A-89C5-C688D880FBB1}" dt="2019-07-22T17:07:01.121" v="1695"/>
        <pc:sldMkLst>
          <pc:docMk/>
          <pc:sldMk cId="2479383954" sldId="279"/>
        </pc:sldMkLst>
      </pc:sldChg>
      <pc:sldChg chg="add del">
        <pc:chgData name="Camila Menezes" userId="aa323f9983ba1286" providerId="LiveId" clId="{E3E180B1-3865-401A-89C5-C688D880FBB1}" dt="2019-08-02T09:59:24.645" v="3083" actId="2696"/>
        <pc:sldMkLst>
          <pc:docMk/>
          <pc:sldMk cId="970317204" sldId="280"/>
        </pc:sldMkLst>
      </pc:sldChg>
      <pc:sldChg chg="add del">
        <pc:chgData name="Camila Menezes" userId="aa323f9983ba1286" providerId="LiveId" clId="{E3E180B1-3865-401A-89C5-C688D880FBB1}" dt="2019-08-02T09:59:25.629" v="3084" actId="2696"/>
        <pc:sldMkLst>
          <pc:docMk/>
          <pc:sldMk cId="2232784957" sldId="281"/>
        </pc:sldMkLst>
      </pc:sldChg>
      <pc:sldChg chg="add del">
        <pc:chgData name="Camila Menezes" userId="aa323f9983ba1286" providerId="LiveId" clId="{E3E180B1-3865-401A-89C5-C688D880FBB1}" dt="2019-08-02T09:59:26.254" v="3085" actId="2696"/>
        <pc:sldMkLst>
          <pc:docMk/>
          <pc:sldMk cId="614938086" sldId="282"/>
        </pc:sldMkLst>
      </pc:sldChg>
      <pc:sldChg chg="add del">
        <pc:chgData name="Camila Menezes" userId="aa323f9983ba1286" providerId="LiveId" clId="{E3E180B1-3865-401A-89C5-C688D880FBB1}" dt="2019-08-02T09:59:33.654" v="3093" actId="2696"/>
        <pc:sldMkLst>
          <pc:docMk/>
          <pc:sldMk cId="70951799" sldId="283"/>
        </pc:sldMkLst>
      </pc:sldChg>
      <pc:sldChg chg="addSp add">
        <pc:chgData name="Camila Menezes" userId="aa323f9983ba1286" providerId="LiveId" clId="{E3E180B1-3865-401A-89C5-C688D880FBB1}" dt="2019-08-02T10:03:03.362" v="3114"/>
        <pc:sldMkLst>
          <pc:docMk/>
          <pc:sldMk cId="521386976" sldId="284"/>
        </pc:sldMkLst>
        <pc:spChg chg="add">
          <ac:chgData name="Camila Menezes" userId="aa323f9983ba1286" providerId="LiveId" clId="{E3E180B1-3865-401A-89C5-C688D880FBB1}" dt="2019-08-02T10:03:03.362" v="3114"/>
          <ac:spMkLst>
            <pc:docMk/>
            <pc:sldMk cId="521386976" sldId="284"/>
            <ac:spMk id="17" creationId="{A16EA00E-CB78-407F-9213-3BB51B64BEE8}"/>
          </ac:spMkLst>
        </pc:spChg>
      </pc:sldChg>
      <pc:sldChg chg="addSp add del">
        <pc:chgData name="Camila Menezes" userId="aa323f9983ba1286" providerId="LiveId" clId="{E3E180B1-3865-401A-89C5-C688D880FBB1}" dt="2019-08-02T09:59:34.388" v="3094" actId="2696"/>
        <pc:sldMkLst>
          <pc:docMk/>
          <pc:sldMk cId="3201859814" sldId="284"/>
        </pc:sldMkLst>
        <pc:spChg chg="add">
          <ac:chgData name="Camila Menezes" userId="aa323f9983ba1286" providerId="LiveId" clId="{E3E180B1-3865-401A-89C5-C688D880FBB1}" dt="2019-07-22T17:07:53.807" v="1700"/>
          <ac:spMkLst>
            <pc:docMk/>
            <pc:sldMk cId="3201859814" sldId="284"/>
            <ac:spMk id="17" creationId="{79FA84F5-07CA-4C08-A134-D026372B1056}"/>
          </ac:spMkLst>
        </pc:spChg>
      </pc:sldChg>
      <pc:sldChg chg="addSp add">
        <pc:chgData name="Camila Menezes" userId="aa323f9983ba1286" providerId="LiveId" clId="{E3E180B1-3865-401A-89C5-C688D880FBB1}" dt="2019-08-02T10:03:09.142" v="3116"/>
        <pc:sldMkLst>
          <pc:docMk/>
          <pc:sldMk cId="886221451" sldId="285"/>
        </pc:sldMkLst>
        <pc:spChg chg="add">
          <ac:chgData name="Camila Menezes" userId="aa323f9983ba1286" providerId="LiveId" clId="{E3E180B1-3865-401A-89C5-C688D880FBB1}" dt="2019-08-02T10:03:09.142" v="3116"/>
          <ac:spMkLst>
            <pc:docMk/>
            <pc:sldMk cId="886221451" sldId="285"/>
            <ac:spMk id="7" creationId="{3DDF6F80-7843-45BC-918E-8109112D8F0C}"/>
          </ac:spMkLst>
        </pc:spChg>
      </pc:sldChg>
      <pc:sldChg chg="addSp add del">
        <pc:chgData name="Camila Menezes" userId="aa323f9983ba1286" providerId="LiveId" clId="{E3E180B1-3865-401A-89C5-C688D880FBB1}" dt="2019-08-02T09:59:36.153" v="3096" actId="2696"/>
        <pc:sldMkLst>
          <pc:docMk/>
          <pc:sldMk cId="2369449340" sldId="285"/>
        </pc:sldMkLst>
        <pc:spChg chg="add">
          <ac:chgData name="Camila Menezes" userId="aa323f9983ba1286" providerId="LiveId" clId="{E3E180B1-3865-401A-89C5-C688D880FBB1}" dt="2019-07-22T17:07:57.653" v="1702"/>
          <ac:spMkLst>
            <pc:docMk/>
            <pc:sldMk cId="2369449340" sldId="285"/>
            <ac:spMk id="7" creationId="{931836B9-6D57-409A-950F-826ACEDED000}"/>
          </ac:spMkLst>
        </pc:spChg>
      </pc:sldChg>
      <pc:sldChg chg="add del">
        <pc:chgData name="Camila Menezes" userId="aa323f9983ba1286" providerId="LiveId" clId="{E3E180B1-3865-401A-89C5-C688D880FBB1}" dt="2019-08-02T09:59:27.916" v="3088" actId="2696"/>
        <pc:sldMkLst>
          <pc:docMk/>
          <pc:sldMk cId="3473475844" sldId="286"/>
        </pc:sldMkLst>
      </pc:sldChg>
      <pc:sldChg chg="add del">
        <pc:chgData name="Camila Menezes" userId="aa323f9983ba1286" providerId="LiveId" clId="{E3E180B1-3865-401A-89C5-C688D880FBB1}" dt="2019-08-02T09:59:26.472" v="3086" actId="2696"/>
        <pc:sldMkLst>
          <pc:docMk/>
          <pc:sldMk cId="870213934" sldId="287"/>
        </pc:sldMkLst>
      </pc:sldChg>
      <pc:sldChg chg="add">
        <pc:chgData name="Camila Menezes" userId="aa323f9983ba1286" providerId="LiveId" clId="{E3E180B1-3865-401A-89C5-C688D880FBB1}" dt="2019-08-02T10:00:10.523" v="3097"/>
        <pc:sldMkLst>
          <pc:docMk/>
          <pc:sldMk cId="2860335455" sldId="288"/>
        </pc:sldMkLst>
      </pc:sldChg>
      <pc:sldChg chg="add del">
        <pc:chgData name="Camila Menezes" userId="aa323f9983ba1286" providerId="LiveId" clId="{E3E180B1-3865-401A-89C5-C688D880FBB1}" dt="2019-08-02T09:59:26.691" v="3087" actId="2696"/>
        <pc:sldMkLst>
          <pc:docMk/>
          <pc:sldMk cId="3659572457" sldId="288"/>
        </pc:sldMkLst>
      </pc:sldChg>
      <pc:sldChg chg="addSp add">
        <pc:chgData name="Camila Menezes" userId="aa323f9983ba1286" providerId="LiveId" clId="{E3E180B1-3865-401A-89C5-C688D880FBB1}" dt="2019-08-02T10:03:06.362" v="3115"/>
        <pc:sldMkLst>
          <pc:docMk/>
          <pc:sldMk cId="1553720424" sldId="289"/>
        </pc:sldMkLst>
        <pc:spChg chg="add">
          <ac:chgData name="Camila Menezes" userId="aa323f9983ba1286" providerId="LiveId" clId="{E3E180B1-3865-401A-89C5-C688D880FBB1}" dt="2019-08-02T10:03:06.362" v="3115"/>
          <ac:spMkLst>
            <pc:docMk/>
            <pc:sldMk cId="1553720424" sldId="289"/>
            <ac:spMk id="25" creationId="{642DDB80-BD51-4370-BACB-EA75CFEDF0C9}"/>
          </ac:spMkLst>
        </pc:spChg>
      </pc:sldChg>
      <pc:sldChg chg="addSp add del">
        <pc:chgData name="Camila Menezes" userId="aa323f9983ba1286" providerId="LiveId" clId="{E3E180B1-3865-401A-89C5-C688D880FBB1}" dt="2019-08-02T09:59:28.745" v="3089" actId="2696"/>
        <pc:sldMkLst>
          <pc:docMk/>
          <pc:sldMk cId="1783724017" sldId="289"/>
        </pc:sldMkLst>
        <pc:spChg chg="add">
          <ac:chgData name="Camila Menezes" userId="aa323f9983ba1286" providerId="LiveId" clId="{E3E180B1-3865-401A-89C5-C688D880FBB1}" dt="2019-07-22T17:07:43.764" v="1697"/>
          <ac:spMkLst>
            <pc:docMk/>
            <pc:sldMk cId="1783724017" sldId="289"/>
            <ac:spMk id="10" creationId="{61B49E58-2996-49EF-9A33-7DBE3481EF70}"/>
          </ac:spMkLst>
        </pc:spChg>
      </pc:sldChg>
      <pc:sldChg chg="addSp add del">
        <pc:chgData name="Camila Menezes" userId="aa323f9983ba1286" providerId="LiveId" clId="{E3E180B1-3865-401A-89C5-C688D880FBB1}" dt="2019-08-02T09:59:29.713" v="3090" actId="2696"/>
        <pc:sldMkLst>
          <pc:docMk/>
          <pc:sldMk cId="562070123" sldId="290"/>
        </pc:sldMkLst>
        <pc:spChg chg="add">
          <ac:chgData name="Camila Menezes" userId="aa323f9983ba1286" providerId="LiveId" clId="{E3E180B1-3865-401A-89C5-C688D880FBB1}" dt="2019-07-22T17:07:45.701" v="1698"/>
          <ac:spMkLst>
            <pc:docMk/>
            <pc:sldMk cId="562070123" sldId="290"/>
            <ac:spMk id="16" creationId="{CC48713F-6DA7-47B8-959D-98E85E6627F2}"/>
          </ac:spMkLst>
        </pc:spChg>
      </pc:sldChg>
      <pc:sldChg chg="add">
        <pc:chgData name="Camila Menezes" userId="aa323f9983ba1286" providerId="LiveId" clId="{E3E180B1-3865-401A-89C5-C688D880FBB1}" dt="2019-08-02T10:00:10.523" v="3097"/>
        <pc:sldMkLst>
          <pc:docMk/>
          <pc:sldMk cId="2095771394" sldId="290"/>
        </pc:sldMkLst>
      </pc:sldChg>
      <pc:sldChg chg="add">
        <pc:chgData name="Camila Menezes" userId="aa323f9983ba1286" providerId="LiveId" clId="{E3E180B1-3865-401A-89C5-C688D880FBB1}" dt="2019-08-02T10:00:10.523" v="3097"/>
        <pc:sldMkLst>
          <pc:docMk/>
          <pc:sldMk cId="1797676035" sldId="291"/>
        </pc:sldMkLst>
      </pc:sldChg>
      <pc:sldChg chg="addSp add del">
        <pc:chgData name="Camila Menezes" userId="aa323f9983ba1286" providerId="LiveId" clId="{E3E180B1-3865-401A-89C5-C688D880FBB1}" dt="2019-08-02T09:59:31.042" v="3091" actId="2696"/>
        <pc:sldMkLst>
          <pc:docMk/>
          <pc:sldMk cId="2812160045" sldId="291"/>
        </pc:sldMkLst>
        <pc:spChg chg="add">
          <ac:chgData name="Camila Menezes" userId="aa323f9983ba1286" providerId="LiveId" clId="{E3E180B1-3865-401A-89C5-C688D880FBB1}" dt="2019-07-22T17:07:49.023" v="1699"/>
          <ac:spMkLst>
            <pc:docMk/>
            <pc:sldMk cId="2812160045" sldId="291"/>
            <ac:spMk id="13" creationId="{A790D000-A713-4E23-9F32-C30722CE8D7D}"/>
          </ac:spMkLst>
        </pc:spChg>
      </pc:sldChg>
      <pc:sldChg chg="add del">
        <pc:chgData name="Camila Menezes" userId="aa323f9983ba1286" providerId="LiveId" clId="{E3E180B1-3865-401A-89C5-C688D880FBB1}" dt="2019-08-02T09:59:32.873" v="3092" actId="2696"/>
        <pc:sldMkLst>
          <pc:docMk/>
          <pc:sldMk cId="1055449286" sldId="292"/>
        </pc:sldMkLst>
      </pc:sldChg>
      <pc:sldChg chg="add">
        <pc:chgData name="Camila Menezes" userId="aa323f9983ba1286" providerId="LiveId" clId="{E3E180B1-3865-401A-89C5-C688D880FBB1}" dt="2019-08-02T10:00:10.523" v="3097"/>
        <pc:sldMkLst>
          <pc:docMk/>
          <pc:sldMk cId="1727253573" sldId="292"/>
        </pc:sldMkLst>
      </pc:sldChg>
      <pc:sldChg chg="addSp add del">
        <pc:chgData name="Camila Menezes" userId="aa323f9983ba1286" providerId="LiveId" clId="{E3E180B1-3865-401A-89C5-C688D880FBB1}" dt="2019-08-02T09:59:35.309" v="3095" actId="2696"/>
        <pc:sldMkLst>
          <pc:docMk/>
          <pc:sldMk cId="714199631" sldId="293"/>
        </pc:sldMkLst>
        <pc:spChg chg="add">
          <ac:chgData name="Camila Menezes" userId="aa323f9983ba1286" providerId="LiveId" clId="{E3E180B1-3865-401A-89C5-C688D880FBB1}" dt="2019-07-22T17:07:55.901" v="1701"/>
          <ac:spMkLst>
            <pc:docMk/>
            <pc:sldMk cId="714199631" sldId="293"/>
            <ac:spMk id="25" creationId="{3BBF6321-767E-43B4-9981-D127D4654AB3}"/>
          </ac:spMkLst>
        </pc:spChg>
      </pc:sldChg>
      <pc:sldChg chg="addSp">
        <pc:chgData name="Camila Menezes" userId="aa323f9983ba1286" providerId="LiveId" clId="{E3E180B1-3865-401A-89C5-C688D880FBB1}" dt="2019-07-22T17:08:10.730" v="1703"/>
        <pc:sldMkLst>
          <pc:docMk/>
          <pc:sldMk cId="2532442439" sldId="301"/>
        </pc:sldMkLst>
        <pc:spChg chg="add">
          <ac:chgData name="Camila Menezes" userId="aa323f9983ba1286" providerId="LiveId" clId="{E3E180B1-3865-401A-89C5-C688D880FBB1}" dt="2019-07-22T17:08:10.730" v="1703"/>
          <ac:spMkLst>
            <pc:docMk/>
            <pc:sldMk cId="2532442439" sldId="301"/>
            <ac:spMk id="8" creationId="{53237911-4212-4EEF-88A8-C9098931EF92}"/>
          </ac:spMkLst>
        </pc:spChg>
      </pc:sldChg>
      <pc:sldChg chg="addSp">
        <pc:chgData name="Camila Menezes" userId="aa323f9983ba1286" providerId="LiveId" clId="{E3E180B1-3865-401A-89C5-C688D880FBB1}" dt="2019-07-22T17:08:15.115" v="1704"/>
        <pc:sldMkLst>
          <pc:docMk/>
          <pc:sldMk cId="1381993600" sldId="302"/>
        </pc:sldMkLst>
        <pc:spChg chg="add">
          <ac:chgData name="Camila Menezes" userId="aa323f9983ba1286" providerId="LiveId" clId="{E3E180B1-3865-401A-89C5-C688D880FBB1}" dt="2019-07-22T17:08:15.115" v="1704"/>
          <ac:spMkLst>
            <pc:docMk/>
            <pc:sldMk cId="1381993600" sldId="302"/>
            <ac:spMk id="10" creationId="{3D9B90B9-81AB-4F0F-A9B3-20723E8D2125}"/>
          </ac:spMkLst>
        </pc:spChg>
      </pc:sldChg>
      <pc:sldChg chg="addSp">
        <pc:chgData name="Camila Menezes" userId="aa323f9983ba1286" providerId="LiveId" clId="{E3E180B1-3865-401A-89C5-C688D880FBB1}" dt="2019-07-22T17:08:18.681" v="1705"/>
        <pc:sldMkLst>
          <pc:docMk/>
          <pc:sldMk cId="2635616779" sldId="303"/>
        </pc:sldMkLst>
        <pc:spChg chg="add">
          <ac:chgData name="Camila Menezes" userId="aa323f9983ba1286" providerId="LiveId" clId="{E3E180B1-3865-401A-89C5-C688D880FBB1}" dt="2019-07-22T17:08:18.681" v="1705"/>
          <ac:spMkLst>
            <pc:docMk/>
            <pc:sldMk cId="2635616779" sldId="303"/>
            <ac:spMk id="12" creationId="{6BE2EBD2-45DE-4339-8CD6-FB75BA9D89D2}"/>
          </ac:spMkLst>
        </pc:spChg>
      </pc:sldChg>
      <pc:sldChg chg="addSp">
        <pc:chgData name="Camila Menezes" userId="aa323f9983ba1286" providerId="LiveId" clId="{E3E180B1-3865-401A-89C5-C688D880FBB1}" dt="2019-07-22T17:08:21.227" v="1706"/>
        <pc:sldMkLst>
          <pc:docMk/>
          <pc:sldMk cId="4236349787" sldId="304"/>
        </pc:sldMkLst>
        <pc:spChg chg="add">
          <ac:chgData name="Camila Menezes" userId="aa323f9983ba1286" providerId="LiveId" clId="{E3E180B1-3865-401A-89C5-C688D880FBB1}" dt="2019-07-22T17:08:21.227" v="1706"/>
          <ac:spMkLst>
            <pc:docMk/>
            <pc:sldMk cId="4236349787" sldId="304"/>
            <ac:spMk id="16" creationId="{6CC7EEF5-C698-4F3E-B31C-A29F4B9D96C7}"/>
          </ac:spMkLst>
        </pc:spChg>
      </pc:sldChg>
      <pc:sldChg chg="addSp">
        <pc:chgData name="Camila Menezes" userId="aa323f9983ba1286" providerId="LiveId" clId="{E3E180B1-3865-401A-89C5-C688D880FBB1}" dt="2019-07-22T17:08:31.788" v="1707"/>
        <pc:sldMkLst>
          <pc:docMk/>
          <pc:sldMk cId="3820490331" sldId="309"/>
        </pc:sldMkLst>
        <pc:spChg chg="add">
          <ac:chgData name="Camila Menezes" userId="aa323f9983ba1286" providerId="LiveId" clId="{E3E180B1-3865-401A-89C5-C688D880FBB1}" dt="2019-07-22T17:08:31.788" v="1707"/>
          <ac:spMkLst>
            <pc:docMk/>
            <pc:sldMk cId="3820490331" sldId="309"/>
            <ac:spMk id="18" creationId="{106D0ADF-02A8-4CF8-9131-28EE67939348}"/>
          </ac:spMkLst>
        </pc:spChg>
      </pc:sldChg>
      <pc:sldChg chg="addSp modSp">
        <pc:chgData name="Camila Menezes" userId="aa323f9983ba1286" providerId="LiveId" clId="{E3E180B1-3865-401A-89C5-C688D880FBB1}" dt="2019-07-22T17:08:48.040" v="1711" actId="2710"/>
        <pc:sldMkLst>
          <pc:docMk/>
          <pc:sldMk cId="3275844278" sldId="310"/>
        </pc:sldMkLst>
        <pc:spChg chg="add">
          <ac:chgData name="Camila Menezes" userId="aa323f9983ba1286" providerId="LiveId" clId="{E3E180B1-3865-401A-89C5-C688D880FBB1}" dt="2019-07-22T17:08:33.569" v="1708"/>
          <ac:spMkLst>
            <pc:docMk/>
            <pc:sldMk cId="3275844278" sldId="310"/>
            <ac:spMk id="6" creationId="{1DC82922-525C-4748-971D-C0B2360397FC}"/>
          </ac:spMkLst>
        </pc:spChg>
        <pc:spChg chg="mod">
          <ac:chgData name="Camila Menezes" userId="aa323f9983ba1286" providerId="LiveId" clId="{E3E180B1-3865-401A-89C5-C688D880FBB1}" dt="2019-07-22T17:08:48.040" v="1711" actId="2710"/>
          <ac:spMkLst>
            <pc:docMk/>
            <pc:sldMk cId="3275844278" sldId="310"/>
            <ac:spMk id="14" creationId="{D687AC74-86F1-4844-8597-254FDC766160}"/>
          </ac:spMkLst>
        </pc:spChg>
      </pc:sldChg>
      <pc:sldChg chg="add del">
        <pc:chgData name="Camila Menezes" userId="aa323f9983ba1286" providerId="LiveId" clId="{E3E180B1-3865-401A-89C5-C688D880FBB1}" dt="2019-08-01T23:36:07.589" v="2995"/>
        <pc:sldMkLst>
          <pc:docMk/>
          <pc:sldMk cId="2552986628" sldId="312"/>
        </pc:sldMkLst>
      </pc:sldChg>
      <pc:sldChg chg="add del">
        <pc:chgData name="Camila Menezes" userId="aa323f9983ba1286" providerId="LiveId" clId="{E3E180B1-3865-401A-89C5-C688D880FBB1}" dt="2019-08-01T23:36:07.589" v="2995"/>
        <pc:sldMkLst>
          <pc:docMk/>
          <pc:sldMk cId="306471542" sldId="313"/>
        </pc:sldMkLst>
      </pc:sldChg>
      <pc:sldChg chg="add del">
        <pc:chgData name="Camila Menezes" userId="aa323f9983ba1286" providerId="LiveId" clId="{E3E180B1-3865-401A-89C5-C688D880FBB1}" dt="2019-08-01T23:36:07.589" v="2995"/>
        <pc:sldMkLst>
          <pc:docMk/>
          <pc:sldMk cId="34362372" sldId="314"/>
        </pc:sldMkLst>
      </pc:sldChg>
      <pc:sldChg chg="modSp">
        <pc:chgData name="Camila Menezes" userId="aa323f9983ba1286" providerId="LiveId" clId="{E3E180B1-3865-401A-89C5-C688D880FBB1}" dt="2019-07-22T16:59:34.362" v="1644" actId="255"/>
        <pc:sldMkLst>
          <pc:docMk/>
          <pc:sldMk cId="1625690655" sldId="317"/>
        </pc:sldMkLst>
        <pc:spChg chg="mod">
          <ac:chgData name="Camila Menezes" userId="aa323f9983ba1286" providerId="LiveId" clId="{E3E180B1-3865-401A-89C5-C688D880FBB1}" dt="2019-07-22T16:59:34.362" v="1644" actId="255"/>
          <ac:spMkLst>
            <pc:docMk/>
            <pc:sldMk cId="1625690655" sldId="317"/>
            <ac:spMk id="26" creationId="{63CB330F-82B5-4919-B647-70CD62120C21}"/>
          </ac:spMkLst>
        </pc:spChg>
      </pc:sldChg>
      <pc:sldChg chg="modSp">
        <pc:chgData name="Camila Menezes" userId="aa323f9983ba1286" providerId="LiveId" clId="{E3E180B1-3865-401A-89C5-C688D880FBB1}" dt="2019-07-22T17:00:41.506" v="1656" actId="255"/>
        <pc:sldMkLst>
          <pc:docMk/>
          <pc:sldMk cId="3476711357" sldId="318"/>
        </pc:sldMkLst>
        <pc:graphicFrameChg chg="modGraphic">
          <ac:chgData name="Camila Menezes" userId="aa323f9983ba1286" providerId="LiveId" clId="{E3E180B1-3865-401A-89C5-C688D880FBB1}" dt="2019-07-22T17:00:41.506" v="1656" actId="255"/>
          <ac:graphicFrameMkLst>
            <pc:docMk/>
            <pc:sldMk cId="3476711357" sldId="318"/>
            <ac:graphicFrameMk id="2" creationId="{8CCE03AA-62B3-4D80-8113-04FC46EAD80D}"/>
          </ac:graphicFrameMkLst>
        </pc:graphicFrameChg>
      </pc:sldChg>
      <pc:sldChg chg="delSp modSp delAnim modAnim">
        <pc:chgData name="Camila Menezes" userId="aa323f9983ba1286" providerId="LiveId" clId="{E3E180B1-3865-401A-89C5-C688D880FBB1}" dt="2019-07-24T02:16:04.519" v="2989"/>
        <pc:sldMkLst>
          <pc:docMk/>
          <pc:sldMk cId="3260151542" sldId="319"/>
        </pc:sldMkLst>
        <pc:spChg chg="del">
          <ac:chgData name="Camila Menezes" userId="aa323f9983ba1286" providerId="LiveId" clId="{E3E180B1-3865-401A-89C5-C688D880FBB1}" dt="2019-07-24T02:15:49.845" v="2986" actId="478"/>
          <ac:spMkLst>
            <pc:docMk/>
            <pc:sldMk cId="3260151542" sldId="319"/>
            <ac:spMk id="10" creationId="{98274496-399D-4276-9058-D94625CE13D2}"/>
          </ac:spMkLst>
        </pc:spChg>
        <pc:spChg chg="del mod">
          <ac:chgData name="Camila Menezes" userId="aa323f9983ba1286" providerId="LiveId" clId="{E3E180B1-3865-401A-89C5-C688D880FBB1}" dt="2019-07-24T02:15:37.009" v="2985" actId="478"/>
          <ac:spMkLst>
            <pc:docMk/>
            <pc:sldMk cId="3260151542" sldId="319"/>
            <ac:spMk id="25" creationId="{68B12660-43A3-4922-AF2F-EB91C6C58C0C}"/>
          </ac:spMkLst>
        </pc:spChg>
        <pc:spChg chg="del">
          <ac:chgData name="Camila Menezes" userId="aa323f9983ba1286" providerId="LiveId" clId="{E3E180B1-3865-401A-89C5-C688D880FBB1}" dt="2019-07-24T02:15:34.556" v="2984" actId="478"/>
          <ac:spMkLst>
            <pc:docMk/>
            <pc:sldMk cId="3260151542" sldId="319"/>
            <ac:spMk id="26" creationId="{1692E9BF-2907-4161-A26D-9CD07FFF661D}"/>
          </ac:spMkLst>
        </pc:spChg>
        <pc:graphicFrameChg chg="modGraphic">
          <ac:chgData name="Camila Menezes" userId="aa323f9983ba1286" providerId="LiveId" clId="{E3E180B1-3865-401A-89C5-C688D880FBB1}" dt="2019-07-22T17:01:20.914" v="1663" actId="255"/>
          <ac:graphicFrameMkLst>
            <pc:docMk/>
            <pc:sldMk cId="3260151542" sldId="319"/>
            <ac:graphicFrameMk id="2" creationId="{8CCE03AA-62B3-4D80-8113-04FC46EAD80D}"/>
          </ac:graphicFrameMkLst>
        </pc:graphicFrameChg>
      </pc:sldChg>
      <pc:sldChg chg="addSp delSp modSp modAnim">
        <pc:chgData name="Camila Menezes" userId="aa323f9983ba1286" providerId="LiveId" clId="{E3E180B1-3865-401A-89C5-C688D880FBB1}" dt="2019-07-24T02:19:33.028" v="2991"/>
        <pc:sldMkLst>
          <pc:docMk/>
          <pc:sldMk cId="2718057314" sldId="323"/>
        </pc:sldMkLst>
        <pc:spChg chg="add del mod">
          <ac:chgData name="Camila Menezes" userId="aa323f9983ba1286" providerId="LiveId" clId="{E3E180B1-3865-401A-89C5-C688D880FBB1}" dt="2019-07-24T01:49:31.603" v="2762" actId="478"/>
          <ac:spMkLst>
            <pc:docMk/>
            <pc:sldMk cId="2718057314" sldId="323"/>
            <ac:spMk id="2" creationId="{F686D4DF-DF38-4EE3-8062-AEDCD1676A1E}"/>
          </ac:spMkLst>
        </pc:spChg>
        <pc:spChg chg="mod">
          <ac:chgData name="Camila Menezes" userId="aa323f9983ba1286" providerId="LiveId" clId="{E3E180B1-3865-401A-89C5-C688D880FBB1}" dt="2019-07-23T13:34:18.950" v="2491" actId="1076"/>
          <ac:spMkLst>
            <pc:docMk/>
            <pc:sldMk cId="2718057314" sldId="323"/>
            <ac:spMk id="13" creationId="{013DABFD-8D3B-4A8A-89FD-C02862EEB3D0}"/>
          </ac:spMkLst>
        </pc:spChg>
        <pc:spChg chg="del mod">
          <ac:chgData name="Camila Menezes" userId="aa323f9983ba1286" providerId="LiveId" clId="{E3E180B1-3865-401A-89C5-C688D880FBB1}" dt="2019-07-23T13:04:33.776" v="2213"/>
          <ac:spMkLst>
            <pc:docMk/>
            <pc:sldMk cId="2718057314" sldId="323"/>
            <ac:spMk id="39" creationId="{6EB4115D-94AF-428A-8576-2F4BB91C105F}"/>
          </ac:spMkLst>
        </pc:spChg>
        <pc:graphicFrameChg chg="add mod modGraphic">
          <ac:chgData name="Camila Menezes" userId="aa323f9983ba1286" providerId="LiveId" clId="{E3E180B1-3865-401A-89C5-C688D880FBB1}" dt="2019-07-23T13:34:27.259" v="2492" actId="1076"/>
          <ac:graphicFrameMkLst>
            <pc:docMk/>
            <pc:sldMk cId="2718057314" sldId="323"/>
            <ac:graphicFrameMk id="7" creationId="{8067EC3E-0B02-45CC-A8D9-FAF1DE14F4C3}"/>
          </ac:graphicFrameMkLst>
        </pc:graphicFrameChg>
        <pc:cxnChg chg="add mod">
          <ac:chgData name="Camila Menezes" userId="aa323f9983ba1286" providerId="LiveId" clId="{E3E180B1-3865-401A-89C5-C688D880FBB1}" dt="2019-07-24T01:49:58.616" v="2803" actId="1582"/>
          <ac:cxnSpMkLst>
            <pc:docMk/>
            <pc:sldMk cId="2718057314" sldId="323"/>
            <ac:cxnSpMk id="5" creationId="{DA572005-E966-4AF8-8514-AAFBD0531310}"/>
          </ac:cxnSpMkLst>
        </pc:cxnChg>
        <pc:cxnChg chg="add del mod">
          <ac:chgData name="Camila Menezes" userId="aa323f9983ba1286" providerId="LiveId" clId="{E3E180B1-3865-401A-89C5-C688D880FBB1}" dt="2019-07-23T13:05:50.045" v="2217" actId="478"/>
          <ac:cxnSpMkLst>
            <pc:docMk/>
            <pc:sldMk cId="2718057314" sldId="323"/>
            <ac:cxnSpMk id="8" creationId="{F709BFD3-C9DD-49E8-A337-B144559265BE}"/>
          </ac:cxnSpMkLst>
        </pc:cxnChg>
        <pc:cxnChg chg="add del mod">
          <ac:chgData name="Camila Menezes" userId="aa323f9983ba1286" providerId="LiveId" clId="{E3E180B1-3865-401A-89C5-C688D880FBB1}" dt="2019-07-23T13:05:52.753" v="2220" actId="478"/>
          <ac:cxnSpMkLst>
            <pc:docMk/>
            <pc:sldMk cId="2718057314" sldId="323"/>
            <ac:cxnSpMk id="9" creationId="{2A8FD0F0-68CE-4368-B989-44256B84ADA0}"/>
          </ac:cxnSpMkLst>
        </pc:cxnChg>
        <pc:cxnChg chg="add mod">
          <ac:chgData name="Camila Menezes" userId="aa323f9983ba1286" providerId="LiveId" clId="{E3E180B1-3865-401A-89C5-C688D880FBB1}" dt="2019-07-24T01:51:41.663" v="2882" actId="1036"/>
          <ac:cxnSpMkLst>
            <pc:docMk/>
            <pc:sldMk cId="2718057314" sldId="323"/>
            <ac:cxnSpMk id="10" creationId="{5BFE0366-F5F1-4629-A1C8-1C99F8FE8CE8}"/>
          </ac:cxnSpMkLst>
        </pc:cxnChg>
        <pc:cxnChg chg="add del mod">
          <ac:chgData name="Camila Menezes" userId="aa323f9983ba1286" providerId="LiveId" clId="{E3E180B1-3865-401A-89C5-C688D880FBB1}" dt="2019-07-23T13:05:53.721" v="2221" actId="478"/>
          <ac:cxnSpMkLst>
            <pc:docMk/>
            <pc:sldMk cId="2718057314" sldId="323"/>
            <ac:cxnSpMk id="10" creationId="{D1BCE0E6-BC41-458A-98F4-59B4524713D0}"/>
          </ac:cxnSpMkLst>
        </pc:cxnChg>
        <pc:cxnChg chg="add del mod">
          <ac:chgData name="Camila Menezes" userId="aa323f9983ba1286" providerId="LiveId" clId="{E3E180B1-3865-401A-89C5-C688D880FBB1}" dt="2019-07-23T13:05:50.863" v="2218" actId="478"/>
          <ac:cxnSpMkLst>
            <pc:docMk/>
            <pc:sldMk cId="2718057314" sldId="323"/>
            <ac:cxnSpMk id="12" creationId="{4DD40FD9-7CE4-4E5E-A6A2-9C0E3992BE4A}"/>
          </ac:cxnSpMkLst>
        </pc:cxnChg>
        <pc:cxnChg chg="add mod">
          <ac:chgData name="Camila Menezes" userId="aa323f9983ba1286" providerId="LiveId" clId="{E3E180B1-3865-401A-89C5-C688D880FBB1}" dt="2019-07-24T01:51:44.737" v="2884" actId="1036"/>
          <ac:cxnSpMkLst>
            <pc:docMk/>
            <pc:sldMk cId="2718057314" sldId="323"/>
            <ac:cxnSpMk id="12" creationId="{A6B8764D-2A13-4DCE-B091-818E52F1E592}"/>
          </ac:cxnSpMkLst>
        </pc:cxnChg>
        <pc:cxnChg chg="add mod">
          <ac:chgData name="Camila Menezes" userId="aa323f9983ba1286" providerId="LiveId" clId="{E3E180B1-3865-401A-89C5-C688D880FBB1}" dt="2019-07-24T01:51:38.411" v="2880" actId="1035"/>
          <ac:cxnSpMkLst>
            <pc:docMk/>
            <pc:sldMk cId="2718057314" sldId="323"/>
            <ac:cxnSpMk id="14" creationId="{3CE7F58B-D4C6-472D-9CA5-689394CD3761}"/>
          </ac:cxnSpMkLst>
        </pc:cxnChg>
        <pc:cxnChg chg="add del mod">
          <ac:chgData name="Camila Menezes" userId="aa323f9983ba1286" providerId="LiveId" clId="{E3E180B1-3865-401A-89C5-C688D880FBB1}" dt="2019-07-23T13:05:51.737" v="2219" actId="478"/>
          <ac:cxnSpMkLst>
            <pc:docMk/>
            <pc:sldMk cId="2718057314" sldId="323"/>
            <ac:cxnSpMk id="14" creationId="{B136F1ED-5A4B-40E8-BB23-75984FCD8FB9}"/>
          </ac:cxnSpMkLst>
        </pc:cxnChg>
        <pc:cxnChg chg="add mod">
          <ac:chgData name="Camila Menezes" userId="aa323f9983ba1286" providerId="LiveId" clId="{E3E180B1-3865-401A-89C5-C688D880FBB1}" dt="2019-07-24T01:52:00.830" v="2939" actId="1036"/>
          <ac:cxnSpMkLst>
            <pc:docMk/>
            <pc:sldMk cId="2718057314" sldId="323"/>
            <ac:cxnSpMk id="15" creationId="{2CCF361D-B91C-4035-AC5B-1FBA789CCA6D}"/>
          </ac:cxnSpMkLst>
        </pc:cxnChg>
        <pc:cxnChg chg="add del mod">
          <ac:chgData name="Camila Menezes" userId="aa323f9983ba1286" providerId="LiveId" clId="{E3E180B1-3865-401A-89C5-C688D880FBB1}" dt="2019-07-23T13:05:55.222" v="2222" actId="478"/>
          <ac:cxnSpMkLst>
            <pc:docMk/>
            <pc:sldMk cId="2718057314" sldId="323"/>
            <ac:cxnSpMk id="15" creationId="{EC33C3CD-DA36-449B-A6DA-BF1A6D0DBE19}"/>
          </ac:cxnSpMkLst>
        </pc:cxnChg>
        <pc:cxnChg chg="add mod">
          <ac:chgData name="Camila Menezes" userId="aa323f9983ba1286" providerId="LiveId" clId="{E3E180B1-3865-401A-89C5-C688D880FBB1}" dt="2019-07-24T01:52:11.159" v="2962" actId="1036"/>
          <ac:cxnSpMkLst>
            <pc:docMk/>
            <pc:sldMk cId="2718057314" sldId="323"/>
            <ac:cxnSpMk id="16" creationId="{159D2020-12AD-4A0B-AD42-F12DEC41A729}"/>
          </ac:cxnSpMkLst>
        </pc:cxnChg>
        <pc:cxnChg chg="add del mod">
          <ac:chgData name="Camila Menezes" userId="aa323f9983ba1286" providerId="LiveId" clId="{E3E180B1-3865-401A-89C5-C688D880FBB1}" dt="2019-07-24T02:12:30.864" v="2983" actId="478"/>
          <ac:cxnSpMkLst>
            <pc:docMk/>
            <pc:sldMk cId="2718057314" sldId="323"/>
            <ac:cxnSpMk id="17" creationId="{1AC1DF31-7195-41DD-A45E-1D739E76AE30}"/>
          </ac:cxnSpMkLst>
        </pc:cxnChg>
      </pc:sldChg>
      <pc:sldChg chg="add">
        <pc:chgData name="Camila Menezes" userId="aa323f9983ba1286" providerId="LiveId" clId="{E3E180B1-3865-401A-89C5-C688D880FBB1}" dt="2019-07-22T01:18:50.047" v="4"/>
        <pc:sldMkLst>
          <pc:docMk/>
          <pc:sldMk cId="3699633861" sldId="325"/>
        </pc:sldMkLst>
      </pc:sldChg>
      <pc:sldChg chg="modSp add">
        <pc:chgData name="Camila Menezes" userId="aa323f9983ba1286" providerId="LiveId" clId="{E3E180B1-3865-401A-89C5-C688D880FBB1}" dt="2019-08-02T10:03:59.070" v="3164" actId="1038"/>
        <pc:sldMkLst>
          <pc:docMk/>
          <pc:sldMk cId="4004189078" sldId="326"/>
        </pc:sldMkLst>
        <pc:spChg chg="mod">
          <ac:chgData name="Camila Menezes" userId="aa323f9983ba1286" providerId="LiveId" clId="{E3E180B1-3865-401A-89C5-C688D880FBB1}" dt="2019-08-02T10:03:59.070" v="3164" actId="1038"/>
          <ac:spMkLst>
            <pc:docMk/>
            <pc:sldMk cId="4004189078" sldId="326"/>
            <ac:spMk id="2" creationId="{8BFF793B-12C8-4E87-97D8-B204AFFF5C26}"/>
          </ac:spMkLst>
        </pc:spChg>
      </pc:sldChg>
      <pc:sldChg chg="addSp modSp add">
        <pc:chgData name="Camila Menezes" userId="aa323f9983ba1286" providerId="LiveId" clId="{E3E180B1-3865-401A-89C5-C688D880FBB1}" dt="2019-08-02T10:04:45.293" v="3199"/>
        <pc:sldMkLst>
          <pc:docMk/>
          <pc:sldMk cId="2078436648" sldId="327"/>
        </pc:sldMkLst>
        <pc:spChg chg="add">
          <ac:chgData name="Camila Menezes" userId="aa323f9983ba1286" providerId="LiveId" clId="{E3E180B1-3865-401A-89C5-C688D880FBB1}" dt="2019-08-02T10:04:45.293" v="3199"/>
          <ac:spMkLst>
            <pc:docMk/>
            <pc:sldMk cId="2078436648" sldId="327"/>
            <ac:spMk id="12" creationId="{91DC83AE-D28D-4E07-B575-B4360C97F553}"/>
          </ac:spMkLst>
        </pc:spChg>
        <pc:spChg chg="mod">
          <ac:chgData name="Camila Menezes" userId="aa323f9983ba1286" providerId="LiveId" clId="{E3E180B1-3865-401A-89C5-C688D880FBB1}" dt="2019-08-02T10:04:30.263" v="3198" actId="1076"/>
          <ac:spMkLst>
            <pc:docMk/>
            <pc:sldMk cId="2078436648" sldId="327"/>
            <ac:spMk id="18" creationId="{81DF9D49-D067-448C-AE57-07604DCA5DA2}"/>
          </ac:spMkLst>
        </pc:spChg>
        <pc:spChg chg="mod">
          <ac:chgData name="Camila Menezes" userId="aa323f9983ba1286" providerId="LiveId" clId="{E3E180B1-3865-401A-89C5-C688D880FBB1}" dt="2019-08-02T10:04:24.773" v="3197" actId="1076"/>
          <ac:spMkLst>
            <pc:docMk/>
            <pc:sldMk cId="2078436648" sldId="327"/>
            <ac:spMk id="24" creationId="{48812AC9-229F-4F95-BA65-7CBD73862F1F}"/>
          </ac:spMkLst>
        </pc:spChg>
        <pc:spChg chg="mod">
          <ac:chgData name="Camila Menezes" userId="aa323f9983ba1286" providerId="LiveId" clId="{E3E180B1-3865-401A-89C5-C688D880FBB1}" dt="2019-08-02T10:04:19.317" v="3196" actId="1036"/>
          <ac:spMkLst>
            <pc:docMk/>
            <pc:sldMk cId="2078436648" sldId="327"/>
            <ac:spMk id="25" creationId="{A7A408B1-A41A-4423-AD39-70915FC3C604}"/>
          </ac:spMkLst>
        </pc:spChg>
        <pc:picChg chg="mod">
          <ac:chgData name="Camila Menezes" userId="aa323f9983ba1286" providerId="LiveId" clId="{E3E180B1-3865-401A-89C5-C688D880FBB1}" dt="2019-08-02T10:04:13.197" v="3165" actId="1076"/>
          <ac:picMkLst>
            <pc:docMk/>
            <pc:sldMk cId="2078436648" sldId="327"/>
            <ac:picMk id="17" creationId="{908903B9-7987-4E12-A522-5A3A07622D02}"/>
          </ac:picMkLst>
        </pc:picChg>
      </pc:sldChg>
      <pc:sldChg chg="add">
        <pc:chgData name="Camila Menezes" userId="aa323f9983ba1286" providerId="LiveId" clId="{E3E180B1-3865-401A-89C5-C688D880FBB1}" dt="2019-07-22T01:20:38.665" v="7"/>
        <pc:sldMkLst>
          <pc:docMk/>
          <pc:sldMk cId="782510553" sldId="328"/>
        </pc:sldMkLst>
      </pc:sldChg>
      <pc:sldChg chg="add del">
        <pc:chgData name="Camila Menezes" userId="aa323f9983ba1286" providerId="LiveId" clId="{E3E180B1-3865-401A-89C5-C688D880FBB1}" dt="2019-08-02T10:02:02.822" v="3107"/>
        <pc:sldMkLst>
          <pc:docMk/>
          <pc:sldMk cId="1634542021" sldId="329"/>
        </pc:sldMkLst>
      </pc:sldChg>
      <pc:sldChg chg="modSp add del">
        <pc:chgData name="Camila Menezes" userId="aa323f9983ba1286" providerId="LiveId" clId="{E3E180B1-3865-401A-89C5-C688D880FBB1}" dt="2019-08-02T10:02:02.822" v="3107"/>
        <pc:sldMkLst>
          <pc:docMk/>
          <pc:sldMk cId="664524681" sldId="330"/>
        </pc:sldMkLst>
        <pc:graphicFrameChg chg="mod modGraphic">
          <ac:chgData name="Camila Menezes" userId="aa323f9983ba1286" providerId="LiveId" clId="{E3E180B1-3865-401A-89C5-C688D880FBB1}" dt="2019-07-22T17:04:01.481" v="1670" actId="14734"/>
          <ac:graphicFrameMkLst>
            <pc:docMk/>
            <pc:sldMk cId="664524681" sldId="330"/>
            <ac:graphicFrameMk id="2" creationId="{EE4A0175-D26E-4D00-8D10-EDC3FF8B9F66}"/>
          </ac:graphicFrameMkLst>
        </pc:graphicFrameChg>
      </pc:sldChg>
      <pc:sldChg chg="add del">
        <pc:chgData name="Camila Menezes" userId="aa323f9983ba1286" providerId="LiveId" clId="{E3E180B1-3865-401A-89C5-C688D880FBB1}" dt="2019-08-02T10:02:02.822" v="3107"/>
        <pc:sldMkLst>
          <pc:docMk/>
          <pc:sldMk cId="2771703880" sldId="331"/>
        </pc:sldMkLst>
      </pc:sldChg>
      <pc:sldChg chg="modSp add del">
        <pc:chgData name="Camila Menezes" userId="aa323f9983ba1286" providerId="LiveId" clId="{E3E180B1-3865-401A-89C5-C688D880FBB1}" dt="2019-08-02T10:02:02.822" v="3107"/>
        <pc:sldMkLst>
          <pc:docMk/>
          <pc:sldMk cId="2026303892" sldId="332"/>
        </pc:sldMkLst>
        <pc:graphicFrameChg chg="modGraphic">
          <ac:chgData name="Camila Menezes" userId="aa323f9983ba1286" providerId="LiveId" clId="{E3E180B1-3865-401A-89C5-C688D880FBB1}" dt="2019-07-22T16:57:40.796" v="1641" actId="947"/>
          <ac:graphicFrameMkLst>
            <pc:docMk/>
            <pc:sldMk cId="2026303892" sldId="332"/>
            <ac:graphicFrameMk id="2" creationId="{EE4A0175-D26E-4D00-8D10-EDC3FF8B9F66}"/>
          </ac:graphicFrameMkLst>
        </pc:graphicFrameChg>
      </pc:sldChg>
      <pc:sldChg chg="add del">
        <pc:chgData name="Camila Menezes" userId="aa323f9983ba1286" providerId="LiveId" clId="{E3E180B1-3865-401A-89C5-C688D880FBB1}" dt="2019-08-02T10:02:02.822" v="3107"/>
        <pc:sldMkLst>
          <pc:docMk/>
          <pc:sldMk cId="2287391247" sldId="333"/>
        </pc:sldMkLst>
      </pc:sldChg>
      <pc:sldChg chg="modSp add del">
        <pc:chgData name="Camila Menezes" userId="aa323f9983ba1286" providerId="LiveId" clId="{E3E180B1-3865-401A-89C5-C688D880FBB1}" dt="2019-08-02T10:02:02.822" v="3107"/>
        <pc:sldMkLst>
          <pc:docMk/>
          <pc:sldMk cId="1136181489" sldId="334"/>
        </pc:sldMkLst>
        <pc:graphicFrameChg chg="modGraphic">
          <ac:chgData name="Camila Menezes" userId="aa323f9983ba1286" providerId="LiveId" clId="{E3E180B1-3865-401A-89C5-C688D880FBB1}" dt="2019-07-22T17:05:04.777" v="1674" actId="947"/>
          <ac:graphicFrameMkLst>
            <pc:docMk/>
            <pc:sldMk cId="1136181489" sldId="334"/>
            <ac:graphicFrameMk id="2" creationId="{EE4A0175-D26E-4D00-8D10-EDC3FF8B9F66}"/>
          </ac:graphicFrameMkLst>
        </pc:graphicFrameChg>
      </pc:sldChg>
      <pc:sldChg chg="add del">
        <pc:chgData name="Camila Menezes" userId="aa323f9983ba1286" providerId="LiveId" clId="{E3E180B1-3865-401A-89C5-C688D880FBB1}" dt="2019-08-02T10:02:02.822" v="3107"/>
        <pc:sldMkLst>
          <pc:docMk/>
          <pc:sldMk cId="3826701578" sldId="335"/>
        </pc:sldMkLst>
      </pc:sldChg>
      <pc:sldChg chg="addSp delSp modSp add delAnim modAnim">
        <pc:chgData name="Camila Menezes" userId="aa323f9983ba1286" providerId="LiveId" clId="{E3E180B1-3865-401A-89C5-C688D880FBB1}" dt="2019-07-22T16:42:32.540" v="1405" actId="2710"/>
        <pc:sldMkLst>
          <pc:docMk/>
          <pc:sldMk cId="1641908434" sldId="336"/>
        </pc:sldMkLst>
        <pc:spChg chg="mod">
          <ac:chgData name="Camila Menezes" userId="aa323f9983ba1286" providerId="LiveId" clId="{E3E180B1-3865-401A-89C5-C688D880FBB1}" dt="2019-07-22T16:42:19.850" v="1404" actId="1038"/>
          <ac:spMkLst>
            <pc:docMk/>
            <pc:sldMk cId="1641908434" sldId="336"/>
            <ac:spMk id="2" creationId="{D703B0E7-9379-4F42-A8CE-C28193212582}"/>
          </ac:spMkLst>
        </pc:spChg>
        <pc:spChg chg="add del">
          <ac:chgData name="Camila Menezes" userId="aa323f9983ba1286" providerId="LiveId" clId="{E3E180B1-3865-401A-89C5-C688D880FBB1}" dt="2019-07-22T16:39:04.604" v="1310" actId="478"/>
          <ac:spMkLst>
            <pc:docMk/>
            <pc:sldMk cId="1641908434" sldId="336"/>
            <ac:spMk id="3" creationId="{9E7556D9-AAB8-4435-AEBC-1579F377EB8C}"/>
          </ac:spMkLst>
        </pc:spChg>
        <pc:spChg chg="mod">
          <ac:chgData name="Camila Menezes" userId="aa323f9983ba1286" providerId="LiveId" clId="{E3E180B1-3865-401A-89C5-C688D880FBB1}" dt="2019-07-22T16:42:32.540" v="1405" actId="2710"/>
          <ac:spMkLst>
            <pc:docMk/>
            <pc:sldMk cId="1641908434" sldId="336"/>
            <ac:spMk id="9" creationId="{4735373C-E3E1-4540-820C-D6D92C1A420F}"/>
          </ac:spMkLst>
        </pc:spChg>
        <pc:spChg chg="mod">
          <ac:chgData name="Camila Menezes" userId="aa323f9983ba1286" providerId="LiveId" clId="{E3E180B1-3865-401A-89C5-C688D880FBB1}" dt="2019-07-22T16:42:11.141" v="1396" actId="20577"/>
          <ac:spMkLst>
            <pc:docMk/>
            <pc:sldMk cId="1641908434" sldId="336"/>
            <ac:spMk id="11" creationId="{6AEEC580-078C-41CE-8A2B-4AAE963C9036}"/>
          </ac:spMkLst>
        </pc:spChg>
        <pc:spChg chg="mod">
          <ac:chgData name="Camila Menezes" userId="aa323f9983ba1286" providerId="LiveId" clId="{E3E180B1-3865-401A-89C5-C688D880FBB1}" dt="2019-07-22T16:26:37.753" v="1078" actId="20577"/>
          <ac:spMkLst>
            <pc:docMk/>
            <pc:sldMk cId="1641908434" sldId="336"/>
            <ac:spMk id="14" creationId="{D687AC74-86F1-4844-8597-254FDC766160}"/>
          </ac:spMkLst>
        </pc:spChg>
        <pc:spChg chg="add del mod">
          <ac:chgData name="Camila Menezes" userId="aa323f9983ba1286" providerId="LiveId" clId="{E3E180B1-3865-401A-89C5-C688D880FBB1}" dt="2019-07-22T16:40:29.914" v="1350" actId="478"/>
          <ac:spMkLst>
            <pc:docMk/>
            <pc:sldMk cId="1641908434" sldId="336"/>
            <ac:spMk id="33" creationId="{864E6EAE-DECC-4E5B-B9EA-B49796A691BD}"/>
          </ac:spMkLst>
        </pc:spChg>
        <pc:spChg chg="mod">
          <ac:chgData name="Camila Menezes" userId="aa323f9983ba1286" providerId="LiveId" clId="{E3E180B1-3865-401A-89C5-C688D880FBB1}" dt="2019-07-22T16:34:54.385" v="1233" actId="20577"/>
          <ac:spMkLst>
            <pc:docMk/>
            <pc:sldMk cId="1641908434" sldId="336"/>
            <ac:spMk id="35" creationId="{0E4B13C6-BB9A-4476-865B-BF9ABBF293E9}"/>
          </ac:spMkLst>
        </pc:spChg>
        <pc:grpChg chg="mod">
          <ac:chgData name="Camila Menezes" userId="aa323f9983ba1286" providerId="LiveId" clId="{E3E180B1-3865-401A-89C5-C688D880FBB1}" dt="2019-07-22T16:42:06.995" v="1392" actId="1076"/>
          <ac:grpSpMkLst>
            <pc:docMk/>
            <pc:sldMk cId="1641908434" sldId="336"/>
            <ac:grpSpMk id="10" creationId="{48E6B68C-699F-4B8C-BB50-851D3AF87004}"/>
          </ac:grpSpMkLst>
        </pc:grpChg>
        <pc:grpChg chg="mod">
          <ac:chgData name="Camila Menezes" userId="aa323f9983ba1286" providerId="LiveId" clId="{E3E180B1-3865-401A-89C5-C688D880FBB1}" dt="2019-07-22T16:34:37.222" v="1231" actId="1076"/>
          <ac:grpSpMkLst>
            <pc:docMk/>
            <pc:sldMk cId="1641908434" sldId="336"/>
            <ac:grpSpMk id="18" creationId="{37141E78-247A-4FD3-9006-EF515DC243A8}"/>
          </ac:grpSpMkLst>
        </pc:grpChg>
        <pc:grpChg chg="del">
          <ac:chgData name="Camila Menezes" userId="aa323f9983ba1286" providerId="LiveId" clId="{E3E180B1-3865-401A-89C5-C688D880FBB1}" dt="2019-07-22T16:34:28.961" v="1228" actId="478"/>
          <ac:grpSpMkLst>
            <pc:docMk/>
            <pc:sldMk cId="1641908434" sldId="336"/>
            <ac:grpSpMk id="23" creationId="{308A0A79-D7EB-4D40-9049-BA237ACB9ACE}"/>
          </ac:grpSpMkLst>
        </pc:grpChg>
        <pc:grpChg chg="del">
          <ac:chgData name="Camila Menezes" userId="aa323f9983ba1286" providerId="LiveId" clId="{E3E180B1-3865-401A-89C5-C688D880FBB1}" dt="2019-07-22T16:34:29.742" v="1229" actId="478"/>
          <ac:grpSpMkLst>
            <pc:docMk/>
            <pc:sldMk cId="1641908434" sldId="336"/>
            <ac:grpSpMk id="26" creationId="{70125ADD-9DF6-4C8D-8ABA-3C684DDA1921}"/>
          </ac:grpSpMkLst>
        </pc:grpChg>
        <pc:grpChg chg="del">
          <ac:chgData name="Camila Menezes" userId="aa323f9983ba1286" providerId="LiveId" clId="{E3E180B1-3865-401A-89C5-C688D880FBB1}" dt="2019-07-22T16:34:30.648" v="1230" actId="478"/>
          <ac:grpSpMkLst>
            <pc:docMk/>
            <pc:sldMk cId="1641908434" sldId="336"/>
            <ac:grpSpMk id="29" creationId="{57176AC4-BF52-44B4-B553-A7AFD62A6688}"/>
          </ac:grpSpMkLst>
        </pc:grpChg>
        <pc:graphicFrameChg chg="del">
          <ac:chgData name="Camila Menezes" userId="aa323f9983ba1286" providerId="LiveId" clId="{E3E180B1-3865-401A-89C5-C688D880FBB1}" dt="2019-07-22T16:35:26.226" v="1235" actId="478"/>
          <ac:graphicFrameMkLst>
            <pc:docMk/>
            <pc:sldMk cId="1641908434" sldId="336"/>
            <ac:graphicFrameMk id="16" creationId="{5AD6F624-A18F-4CAD-AD12-C7B7388ECBEB}"/>
          </ac:graphicFrameMkLst>
        </pc:graphicFrameChg>
        <pc:cxnChg chg="mod">
          <ac:chgData name="Camila Menezes" userId="aa323f9983ba1286" providerId="LiveId" clId="{E3E180B1-3865-401A-89C5-C688D880FBB1}" dt="2019-07-22T16:35:06.924" v="1234" actId="208"/>
          <ac:cxnSpMkLst>
            <pc:docMk/>
            <pc:sldMk cId="1641908434" sldId="336"/>
            <ac:cxnSpMk id="32" creationId="{541A44DE-0AE2-4896-A04F-BEB43A855154}"/>
          </ac:cxnSpMkLst>
        </pc:cxnChg>
      </pc:sldChg>
      <pc:sldChg chg="addSp delSp modSp add delAnim">
        <pc:chgData name="Camila Menezes" userId="aa323f9983ba1286" providerId="LiveId" clId="{E3E180B1-3865-401A-89C5-C688D880FBB1}" dt="2019-07-22T19:38:39.886" v="2173" actId="20577"/>
        <pc:sldMkLst>
          <pc:docMk/>
          <pc:sldMk cId="1424184310" sldId="338"/>
        </pc:sldMkLst>
        <pc:spChg chg="del">
          <ac:chgData name="Camila Menezes" userId="aa323f9983ba1286" providerId="LiveId" clId="{E3E180B1-3865-401A-89C5-C688D880FBB1}" dt="2019-07-22T16:44:26.524" v="1516" actId="478"/>
          <ac:spMkLst>
            <pc:docMk/>
            <pc:sldMk cId="1424184310" sldId="338"/>
            <ac:spMk id="2" creationId="{D703B0E7-9379-4F42-A8CE-C28193212582}"/>
          </ac:spMkLst>
        </pc:spChg>
        <pc:spChg chg="del mod">
          <ac:chgData name="Camila Menezes" userId="aa323f9983ba1286" providerId="LiveId" clId="{E3E180B1-3865-401A-89C5-C688D880FBB1}" dt="2019-07-22T16:47:37.020" v="1556" actId="478"/>
          <ac:spMkLst>
            <pc:docMk/>
            <pc:sldMk cId="1424184310" sldId="338"/>
            <ac:spMk id="9" creationId="{4735373C-E3E1-4540-820C-D6D92C1A420F}"/>
          </ac:spMkLst>
        </pc:spChg>
        <pc:spChg chg="mod">
          <ac:chgData name="Camila Menezes" userId="aa323f9983ba1286" providerId="LiveId" clId="{E3E180B1-3865-401A-89C5-C688D880FBB1}" dt="2019-07-22T16:47:19.744" v="1554" actId="1076"/>
          <ac:spMkLst>
            <pc:docMk/>
            <pc:sldMk cId="1424184310" sldId="338"/>
            <ac:spMk id="11" creationId="{6AEEC580-078C-41CE-8A2B-4AAE963C9036}"/>
          </ac:spMkLst>
        </pc:spChg>
        <pc:spChg chg="del">
          <ac:chgData name="Camila Menezes" userId="aa323f9983ba1286" providerId="LiveId" clId="{E3E180B1-3865-401A-89C5-C688D880FBB1}" dt="2019-07-22T16:43:34.444" v="1463" actId="478"/>
          <ac:spMkLst>
            <pc:docMk/>
            <pc:sldMk cId="1424184310" sldId="338"/>
            <ac:spMk id="14" creationId="{D687AC74-86F1-4844-8597-254FDC766160}"/>
          </ac:spMkLst>
        </pc:spChg>
        <pc:spChg chg="add">
          <ac:chgData name="Camila Menezes" userId="aa323f9983ba1286" providerId="LiveId" clId="{E3E180B1-3865-401A-89C5-C688D880FBB1}" dt="2019-07-22T16:43:35.006" v="1464"/>
          <ac:spMkLst>
            <pc:docMk/>
            <pc:sldMk cId="1424184310" sldId="338"/>
            <ac:spMk id="33" creationId="{4E135F16-B535-4E04-8B10-959267AF1C71}"/>
          </ac:spMkLst>
        </pc:spChg>
        <pc:spChg chg="mod">
          <ac:chgData name="Camila Menezes" userId="aa323f9983ba1286" providerId="LiveId" clId="{E3E180B1-3865-401A-89C5-C688D880FBB1}" dt="2019-07-22T16:48:04.527" v="1583" actId="1036"/>
          <ac:spMkLst>
            <pc:docMk/>
            <pc:sldMk cId="1424184310" sldId="338"/>
            <ac:spMk id="35" creationId="{0E4B13C6-BB9A-4476-865B-BF9ABBF293E9}"/>
          </ac:spMkLst>
        </pc:spChg>
        <pc:spChg chg="add mod">
          <ac:chgData name="Camila Menezes" userId="aa323f9983ba1286" providerId="LiveId" clId="{E3E180B1-3865-401A-89C5-C688D880FBB1}" dt="2019-07-22T16:48:04.527" v="1583" actId="1036"/>
          <ac:spMkLst>
            <pc:docMk/>
            <pc:sldMk cId="1424184310" sldId="338"/>
            <ac:spMk id="37" creationId="{B5E006C8-619D-45C3-9457-D49D891574DF}"/>
          </ac:spMkLst>
        </pc:spChg>
        <pc:grpChg chg="mod">
          <ac:chgData name="Camila Menezes" userId="aa323f9983ba1286" providerId="LiveId" clId="{E3E180B1-3865-401A-89C5-C688D880FBB1}" dt="2019-07-22T16:47:42.871" v="1557" actId="1076"/>
          <ac:grpSpMkLst>
            <pc:docMk/>
            <pc:sldMk cId="1424184310" sldId="338"/>
            <ac:grpSpMk id="10" creationId="{48E6B68C-699F-4B8C-BB50-851D3AF87004}"/>
          </ac:grpSpMkLst>
        </pc:grpChg>
        <pc:grpChg chg="del">
          <ac:chgData name="Camila Menezes" userId="aa323f9983ba1286" providerId="LiveId" clId="{E3E180B1-3865-401A-89C5-C688D880FBB1}" dt="2019-07-22T16:44:44.949" v="1521" actId="478"/>
          <ac:grpSpMkLst>
            <pc:docMk/>
            <pc:sldMk cId="1424184310" sldId="338"/>
            <ac:grpSpMk id="18" creationId="{37141E78-247A-4FD3-9006-EF515DC243A8}"/>
          </ac:grpSpMkLst>
        </pc:grpChg>
        <pc:grpChg chg="del">
          <ac:chgData name="Camila Menezes" userId="aa323f9983ba1286" providerId="LiveId" clId="{E3E180B1-3865-401A-89C5-C688D880FBB1}" dt="2019-07-22T16:44:44.418" v="1520" actId="478"/>
          <ac:grpSpMkLst>
            <pc:docMk/>
            <pc:sldMk cId="1424184310" sldId="338"/>
            <ac:grpSpMk id="23" creationId="{308A0A79-D7EB-4D40-9049-BA237ACB9ACE}"/>
          </ac:grpSpMkLst>
        </pc:grpChg>
        <pc:grpChg chg="del">
          <ac:chgData name="Camila Menezes" userId="aa323f9983ba1286" providerId="LiveId" clId="{E3E180B1-3865-401A-89C5-C688D880FBB1}" dt="2019-07-22T16:44:43.840" v="1519" actId="478"/>
          <ac:grpSpMkLst>
            <pc:docMk/>
            <pc:sldMk cId="1424184310" sldId="338"/>
            <ac:grpSpMk id="26" creationId="{70125ADD-9DF6-4C8D-8ABA-3C684DDA1921}"/>
          </ac:grpSpMkLst>
        </pc:grpChg>
        <pc:grpChg chg="del">
          <ac:chgData name="Camila Menezes" userId="aa323f9983ba1286" providerId="LiveId" clId="{E3E180B1-3865-401A-89C5-C688D880FBB1}" dt="2019-07-22T16:44:43.247" v="1518" actId="478"/>
          <ac:grpSpMkLst>
            <pc:docMk/>
            <pc:sldMk cId="1424184310" sldId="338"/>
            <ac:grpSpMk id="29" creationId="{57176AC4-BF52-44B4-B553-A7AFD62A6688}"/>
          </ac:grpSpMkLst>
        </pc:grpChg>
        <pc:grpChg chg="add mod">
          <ac:chgData name="Camila Menezes" userId="aa323f9983ba1286" providerId="LiveId" clId="{E3E180B1-3865-401A-89C5-C688D880FBB1}" dt="2019-07-22T16:48:04.527" v="1583" actId="1036"/>
          <ac:grpSpMkLst>
            <pc:docMk/>
            <pc:sldMk cId="1424184310" sldId="338"/>
            <ac:grpSpMk id="38" creationId="{801F2068-0139-4826-B72F-F5A9F8B9051D}"/>
          </ac:grpSpMkLst>
        </pc:grpChg>
        <pc:grpChg chg="add mod">
          <ac:chgData name="Camila Menezes" userId="aa323f9983ba1286" providerId="LiveId" clId="{E3E180B1-3865-401A-89C5-C688D880FBB1}" dt="2019-07-22T16:48:04.527" v="1583" actId="1036"/>
          <ac:grpSpMkLst>
            <pc:docMk/>
            <pc:sldMk cId="1424184310" sldId="338"/>
            <ac:grpSpMk id="41" creationId="{81A2A928-BF77-4915-8B56-123AAB7D5F60}"/>
          </ac:grpSpMkLst>
        </pc:grpChg>
        <pc:graphicFrameChg chg="mod modGraphic">
          <ac:chgData name="Camila Menezes" userId="aa323f9983ba1286" providerId="LiveId" clId="{E3E180B1-3865-401A-89C5-C688D880FBB1}" dt="2019-07-22T19:38:39.886" v="2173" actId="20577"/>
          <ac:graphicFrameMkLst>
            <pc:docMk/>
            <pc:sldMk cId="1424184310" sldId="338"/>
            <ac:graphicFrameMk id="16" creationId="{5AD6F624-A18F-4CAD-AD12-C7B7388ECBEB}"/>
          </ac:graphicFrameMkLst>
        </pc:graphicFrameChg>
        <pc:picChg chg="mod">
          <ac:chgData name="Camila Menezes" userId="aa323f9983ba1286" providerId="LiveId" clId="{E3E180B1-3865-401A-89C5-C688D880FBB1}" dt="2019-07-22T16:48:04.527" v="1583" actId="1036"/>
          <ac:picMkLst>
            <pc:docMk/>
            <pc:sldMk cId="1424184310" sldId="338"/>
            <ac:picMk id="17" creationId="{F4DD0924-1856-4DC9-93C5-7810AB7EC4F5}"/>
          </ac:picMkLst>
        </pc:picChg>
        <pc:picChg chg="add mod">
          <ac:chgData name="Camila Menezes" userId="aa323f9983ba1286" providerId="LiveId" clId="{E3E180B1-3865-401A-89C5-C688D880FBB1}" dt="2019-07-22T16:48:04.527" v="1583" actId="1036"/>
          <ac:picMkLst>
            <pc:docMk/>
            <pc:sldMk cId="1424184310" sldId="338"/>
            <ac:picMk id="34" creationId="{0E2E5E19-4002-43F8-87C7-661A87ED0A5B}"/>
          </ac:picMkLst>
        </pc:picChg>
        <pc:cxnChg chg="del">
          <ac:chgData name="Camila Menezes" userId="aa323f9983ba1286" providerId="LiveId" clId="{E3E180B1-3865-401A-89C5-C688D880FBB1}" dt="2019-07-22T16:44:40.195" v="1517" actId="478"/>
          <ac:cxnSpMkLst>
            <pc:docMk/>
            <pc:sldMk cId="1424184310" sldId="338"/>
            <ac:cxnSpMk id="5" creationId="{E1CADC62-91CC-4375-9F6C-26623200FE4C}"/>
          </ac:cxnSpMkLst>
        </pc:cxnChg>
        <pc:cxnChg chg="mod">
          <ac:chgData name="Camila Menezes" userId="aa323f9983ba1286" providerId="LiveId" clId="{E3E180B1-3865-401A-89C5-C688D880FBB1}" dt="2019-07-22T16:48:04.527" v="1583" actId="1036"/>
          <ac:cxnSpMkLst>
            <pc:docMk/>
            <pc:sldMk cId="1424184310" sldId="338"/>
            <ac:cxnSpMk id="32" creationId="{541A44DE-0AE2-4896-A04F-BEB43A855154}"/>
          </ac:cxnSpMkLst>
        </pc:cxnChg>
        <pc:cxnChg chg="add mod">
          <ac:chgData name="Camila Menezes" userId="aa323f9983ba1286" providerId="LiveId" clId="{E3E180B1-3865-401A-89C5-C688D880FBB1}" dt="2019-07-22T16:48:04.527" v="1583" actId="1036"/>
          <ac:cxnSpMkLst>
            <pc:docMk/>
            <pc:sldMk cId="1424184310" sldId="338"/>
            <ac:cxnSpMk id="36" creationId="{FEE5CD00-0F17-46AB-A690-1B00F9600BA9}"/>
          </ac:cxnSpMkLst>
        </pc:cxnChg>
      </pc:sldChg>
      <pc:sldChg chg="add">
        <pc:chgData name="Camila Menezes" userId="aa323f9983ba1286" providerId="LiveId" clId="{E3E180B1-3865-401A-89C5-C688D880FBB1}" dt="2019-07-23T13:02:10.763" v="2174"/>
        <pc:sldMkLst>
          <pc:docMk/>
          <pc:sldMk cId="252055112" sldId="339"/>
        </pc:sldMkLst>
      </pc:sldChg>
      <pc:sldChg chg="modSp add">
        <pc:chgData name="Camila Menezes" userId="aa323f9983ba1286" providerId="LiveId" clId="{E3E180B1-3865-401A-89C5-C688D880FBB1}" dt="2019-07-23T13:36:59.954" v="2525" actId="1035"/>
        <pc:sldMkLst>
          <pc:docMk/>
          <pc:sldMk cId="1065297560" sldId="340"/>
        </pc:sldMkLst>
        <pc:spChg chg="mod">
          <ac:chgData name="Camila Menezes" userId="aa323f9983ba1286" providerId="LiveId" clId="{E3E180B1-3865-401A-89C5-C688D880FBB1}" dt="2019-07-23T13:36:19.001" v="2518" actId="2710"/>
          <ac:spMkLst>
            <pc:docMk/>
            <pc:sldMk cId="1065297560" sldId="340"/>
            <ac:spMk id="14" creationId="{D687AC74-86F1-4844-8597-254FDC766160}"/>
          </ac:spMkLst>
        </pc:spChg>
        <pc:picChg chg="mod">
          <ac:chgData name="Camila Menezes" userId="aa323f9983ba1286" providerId="LiveId" clId="{E3E180B1-3865-401A-89C5-C688D880FBB1}" dt="2019-07-23T13:36:40.640" v="2522" actId="1076"/>
          <ac:picMkLst>
            <pc:docMk/>
            <pc:sldMk cId="1065297560" sldId="340"/>
            <ac:picMk id="10" creationId="{00000000-0000-0000-0000-000000000000}"/>
          </ac:picMkLst>
        </pc:picChg>
        <pc:picChg chg="mod">
          <ac:chgData name="Camila Menezes" userId="aa323f9983ba1286" providerId="LiveId" clId="{E3E180B1-3865-401A-89C5-C688D880FBB1}" dt="2019-07-23T13:36:59.954" v="2525" actId="1035"/>
          <ac:picMkLst>
            <pc:docMk/>
            <pc:sldMk cId="1065297560" sldId="340"/>
            <ac:picMk id="11" creationId="{00000000-0000-0000-0000-000000000000}"/>
          </ac:picMkLst>
        </pc:picChg>
      </pc:sldChg>
      <pc:sldChg chg="modSp add">
        <pc:chgData name="Camila Menezes" userId="aa323f9983ba1286" providerId="LiveId" clId="{E3E180B1-3865-401A-89C5-C688D880FBB1}" dt="2019-07-23T13:38:47.237" v="2591" actId="2710"/>
        <pc:sldMkLst>
          <pc:docMk/>
          <pc:sldMk cId="2898353253" sldId="341"/>
        </pc:sldMkLst>
        <pc:graphicFrameChg chg="modGraphic">
          <ac:chgData name="Camila Menezes" userId="aa323f9983ba1286" providerId="LiveId" clId="{E3E180B1-3865-401A-89C5-C688D880FBB1}" dt="2019-07-23T13:38:47.237" v="2591" actId="2710"/>
          <ac:graphicFrameMkLst>
            <pc:docMk/>
            <pc:sldMk cId="2898353253" sldId="341"/>
            <ac:graphicFrameMk id="8" creationId="{C2DD5F24-B154-4E64-8641-EC99EDD04A8F}"/>
          </ac:graphicFrameMkLst>
        </pc:graphicFrameChg>
      </pc:sldChg>
      <pc:sldChg chg="modSp add">
        <pc:chgData name="Camila Menezes" userId="aa323f9983ba1286" providerId="LiveId" clId="{E3E180B1-3865-401A-89C5-C688D880FBB1}" dt="2019-07-23T13:41:50.643" v="2699" actId="113"/>
        <pc:sldMkLst>
          <pc:docMk/>
          <pc:sldMk cId="3967965660" sldId="342"/>
        </pc:sldMkLst>
        <pc:spChg chg="mod">
          <ac:chgData name="Camila Menezes" userId="aa323f9983ba1286" providerId="LiveId" clId="{E3E180B1-3865-401A-89C5-C688D880FBB1}" dt="2019-07-23T13:41:28.514" v="2694" actId="1036"/>
          <ac:spMkLst>
            <pc:docMk/>
            <pc:sldMk cId="3967965660" sldId="342"/>
            <ac:spMk id="9" creationId="{524383E8-A392-4023-B568-BBE39751C2CB}"/>
          </ac:spMkLst>
        </pc:spChg>
        <pc:spChg chg="mod">
          <ac:chgData name="Camila Menezes" userId="aa323f9983ba1286" providerId="LiveId" clId="{E3E180B1-3865-401A-89C5-C688D880FBB1}" dt="2019-07-23T13:39:15.980" v="2659" actId="1035"/>
          <ac:spMkLst>
            <pc:docMk/>
            <pc:sldMk cId="3967965660" sldId="342"/>
            <ac:spMk id="10" creationId="{EBE11D18-96B6-42DE-8A68-D509941B0DC1}"/>
          </ac:spMkLst>
        </pc:spChg>
        <pc:spChg chg="mod">
          <ac:chgData name="Camila Menezes" userId="aa323f9983ba1286" providerId="LiveId" clId="{E3E180B1-3865-401A-89C5-C688D880FBB1}" dt="2019-07-23T13:39:15.980" v="2659" actId="1035"/>
          <ac:spMkLst>
            <pc:docMk/>
            <pc:sldMk cId="3967965660" sldId="342"/>
            <ac:spMk id="11" creationId="{93317E3F-2D0E-4BBB-A703-DCBF0222E0D9}"/>
          </ac:spMkLst>
        </pc:spChg>
        <pc:spChg chg="mod">
          <ac:chgData name="Camila Menezes" userId="aa323f9983ba1286" providerId="LiveId" clId="{E3E180B1-3865-401A-89C5-C688D880FBB1}" dt="2019-07-23T13:39:15.980" v="2659" actId="1035"/>
          <ac:spMkLst>
            <pc:docMk/>
            <pc:sldMk cId="3967965660" sldId="342"/>
            <ac:spMk id="12" creationId="{EBE11D18-96B6-42DE-8A68-D509941B0DC1}"/>
          </ac:spMkLst>
        </pc:spChg>
        <pc:spChg chg="mod">
          <ac:chgData name="Camila Menezes" userId="aa323f9983ba1286" providerId="LiveId" clId="{E3E180B1-3865-401A-89C5-C688D880FBB1}" dt="2019-07-23T13:41:23.453" v="2679" actId="1036"/>
          <ac:spMkLst>
            <pc:docMk/>
            <pc:sldMk cId="3967965660" sldId="342"/>
            <ac:spMk id="15" creationId="{93317E3F-2D0E-4BBB-A703-DCBF0222E0D9}"/>
          </ac:spMkLst>
        </pc:spChg>
        <pc:spChg chg="mod">
          <ac:chgData name="Camila Menezes" userId="aa323f9983ba1286" providerId="LiveId" clId="{E3E180B1-3865-401A-89C5-C688D880FBB1}" dt="2019-07-23T13:41:23.453" v="2679" actId="1036"/>
          <ac:spMkLst>
            <pc:docMk/>
            <pc:sldMk cId="3967965660" sldId="342"/>
            <ac:spMk id="16" creationId="{93317E3F-2D0E-4BBB-A703-DCBF0222E0D9}"/>
          </ac:spMkLst>
        </pc:spChg>
        <pc:spChg chg="mod">
          <ac:chgData name="Camila Menezes" userId="aa323f9983ba1286" providerId="LiveId" clId="{E3E180B1-3865-401A-89C5-C688D880FBB1}" dt="2019-07-23T13:39:15.980" v="2659" actId="1035"/>
          <ac:spMkLst>
            <pc:docMk/>
            <pc:sldMk cId="3967965660" sldId="342"/>
            <ac:spMk id="17" creationId="{93317E3F-2D0E-4BBB-A703-DCBF0222E0D9}"/>
          </ac:spMkLst>
        </pc:spChg>
        <pc:spChg chg="mod">
          <ac:chgData name="Camila Menezes" userId="aa323f9983ba1286" providerId="LiveId" clId="{E3E180B1-3865-401A-89C5-C688D880FBB1}" dt="2019-07-23T13:39:15.980" v="2659" actId="1035"/>
          <ac:spMkLst>
            <pc:docMk/>
            <pc:sldMk cId="3967965660" sldId="342"/>
            <ac:spMk id="18" creationId="{93317E3F-2D0E-4BBB-A703-DCBF0222E0D9}"/>
          </ac:spMkLst>
        </pc:spChg>
        <pc:graphicFrameChg chg="mod">
          <ac:chgData name="Camila Menezes" userId="aa323f9983ba1286" providerId="LiveId" clId="{E3E180B1-3865-401A-89C5-C688D880FBB1}" dt="2019-07-23T13:41:50.643" v="2699" actId="113"/>
          <ac:graphicFrameMkLst>
            <pc:docMk/>
            <pc:sldMk cId="3967965660" sldId="342"/>
            <ac:graphicFrameMk id="8" creationId="{00000000-0000-0000-0000-000000000000}"/>
          </ac:graphicFrameMkLst>
        </pc:graphicFrameChg>
      </pc:sldChg>
      <pc:sldChg chg="modSp add">
        <pc:chgData name="Camila Menezes" userId="aa323f9983ba1286" providerId="LiveId" clId="{E3E180B1-3865-401A-89C5-C688D880FBB1}" dt="2019-07-23T13:42:36.410" v="2718" actId="14100"/>
        <pc:sldMkLst>
          <pc:docMk/>
          <pc:sldMk cId="2864194738" sldId="343"/>
        </pc:sldMkLst>
        <pc:spChg chg="mod">
          <ac:chgData name="Camila Menezes" userId="aa323f9983ba1286" providerId="LiveId" clId="{E3E180B1-3865-401A-89C5-C688D880FBB1}" dt="2019-07-23T13:42:22.917" v="2715" actId="1035"/>
          <ac:spMkLst>
            <pc:docMk/>
            <pc:sldMk cId="2864194738" sldId="343"/>
            <ac:spMk id="9" creationId="{524383E8-A392-4023-B568-BBE39751C2CB}"/>
          </ac:spMkLst>
        </pc:spChg>
        <pc:graphicFrameChg chg="mod modGraphic">
          <ac:chgData name="Camila Menezes" userId="aa323f9983ba1286" providerId="LiveId" clId="{E3E180B1-3865-401A-89C5-C688D880FBB1}" dt="2019-07-23T13:42:36.410" v="2718" actId="14100"/>
          <ac:graphicFrameMkLst>
            <pc:docMk/>
            <pc:sldMk cId="2864194738" sldId="343"/>
            <ac:graphicFrameMk id="3" creationId="{00000000-0000-0000-0000-000000000000}"/>
          </ac:graphicFrameMkLst>
        </pc:graphicFrameChg>
      </pc:sldChg>
      <pc:sldChg chg="modSp add">
        <pc:chgData name="Camila Menezes" userId="aa323f9983ba1286" providerId="LiveId" clId="{E3E180B1-3865-401A-89C5-C688D880FBB1}" dt="2019-07-23T13:44:34.829" v="2728" actId="20577"/>
        <pc:sldMkLst>
          <pc:docMk/>
          <pc:sldMk cId="3946725629" sldId="344"/>
        </pc:sldMkLst>
        <pc:graphicFrameChg chg="modGraphic">
          <ac:chgData name="Camila Menezes" userId="aa323f9983ba1286" providerId="LiveId" clId="{E3E180B1-3865-401A-89C5-C688D880FBB1}" dt="2019-07-23T13:44:34.829" v="2728" actId="20577"/>
          <ac:graphicFrameMkLst>
            <pc:docMk/>
            <pc:sldMk cId="3946725629" sldId="344"/>
            <ac:graphicFrameMk id="6" creationId="{00000000-0000-0000-0000-000000000000}"/>
          </ac:graphicFrameMkLst>
        </pc:graphicFrameChg>
      </pc:sldChg>
      <pc:sldChg chg="modSp add">
        <pc:chgData name="Camila Menezes" userId="aa323f9983ba1286" providerId="LiveId" clId="{E3E180B1-3865-401A-89C5-C688D880FBB1}" dt="2019-07-23T13:46:18.120" v="2748" actId="404"/>
        <pc:sldMkLst>
          <pc:docMk/>
          <pc:sldMk cId="3619653196" sldId="345"/>
        </pc:sldMkLst>
        <pc:graphicFrameChg chg="modGraphic">
          <ac:chgData name="Camila Menezes" userId="aa323f9983ba1286" providerId="LiveId" clId="{E3E180B1-3865-401A-89C5-C688D880FBB1}" dt="2019-07-23T13:46:18.120" v="2748" actId="404"/>
          <ac:graphicFrameMkLst>
            <pc:docMk/>
            <pc:sldMk cId="3619653196" sldId="345"/>
            <ac:graphicFrameMk id="7" creationId="{00000000-0000-0000-0000-000000000000}"/>
          </ac:graphicFrameMkLst>
        </pc:graphicFrameChg>
      </pc:sldChg>
      <pc:sldChg chg="add">
        <pc:chgData name="Camila Menezes" userId="aa323f9983ba1286" providerId="LiveId" clId="{E3E180B1-3865-401A-89C5-C688D880FBB1}" dt="2019-07-23T13:02:10.763" v="2174"/>
        <pc:sldMkLst>
          <pc:docMk/>
          <pc:sldMk cId="2793746053" sldId="346"/>
        </pc:sldMkLst>
      </pc:sldChg>
      <pc:sldChg chg="add">
        <pc:chgData name="Camila Menezes" userId="aa323f9983ba1286" providerId="LiveId" clId="{E3E180B1-3865-401A-89C5-C688D880FBB1}" dt="2019-08-02T10:00:10.523" v="3097"/>
        <pc:sldMkLst>
          <pc:docMk/>
          <pc:sldMk cId="3011929486" sldId="347"/>
        </pc:sldMkLst>
      </pc:sldChg>
      <pc:sldChg chg="add">
        <pc:chgData name="Camila Menezes" userId="aa323f9983ba1286" providerId="LiveId" clId="{E3E180B1-3865-401A-89C5-C688D880FBB1}" dt="2019-08-02T10:00:10.523" v="3097"/>
        <pc:sldMkLst>
          <pc:docMk/>
          <pc:sldMk cId="875895820" sldId="348"/>
        </pc:sldMkLst>
      </pc:sldChg>
      <pc:sldChg chg="addSp add">
        <pc:chgData name="Camila Menezes" userId="aa323f9983ba1286" providerId="LiveId" clId="{E3E180B1-3865-401A-89C5-C688D880FBB1}" dt="2019-08-02T10:02:35.522" v="3108"/>
        <pc:sldMkLst>
          <pc:docMk/>
          <pc:sldMk cId="4128122542" sldId="349"/>
        </pc:sldMkLst>
        <pc:spChg chg="add">
          <ac:chgData name="Camila Menezes" userId="aa323f9983ba1286" providerId="LiveId" clId="{E3E180B1-3865-401A-89C5-C688D880FBB1}" dt="2019-08-02T10:02:35.522" v="3108"/>
          <ac:spMkLst>
            <pc:docMk/>
            <pc:sldMk cId="4128122542" sldId="349"/>
            <ac:spMk id="11" creationId="{E8CE2E05-ADA5-4B71-B9A7-DA20F9D854F8}"/>
          </ac:spMkLst>
        </pc:spChg>
      </pc:sldChg>
      <pc:sldChg chg="addSp modSp add">
        <pc:chgData name="Camila Menezes" userId="aa323f9983ba1286" providerId="LiveId" clId="{E3E180B1-3865-401A-89C5-C688D880FBB1}" dt="2019-08-02T10:02:47.162" v="3112" actId="1076"/>
        <pc:sldMkLst>
          <pc:docMk/>
          <pc:sldMk cId="4120631715" sldId="350"/>
        </pc:sldMkLst>
        <pc:spChg chg="mod">
          <ac:chgData name="Camila Menezes" userId="aa323f9983ba1286" providerId="LiveId" clId="{E3E180B1-3865-401A-89C5-C688D880FBB1}" dt="2019-08-02T10:02:47.162" v="3112" actId="1076"/>
          <ac:spMkLst>
            <pc:docMk/>
            <pc:sldMk cId="4120631715" sldId="350"/>
            <ac:spMk id="5" creationId="{31C4C0A8-4BA8-4BA9-BF9A-B6E9EB4392CF}"/>
          </ac:spMkLst>
        </pc:spChg>
        <pc:spChg chg="mod">
          <ac:chgData name="Camila Menezes" userId="aa323f9983ba1286" providerId="LiveId" clId="{E3E180B1-3865-401A-89C5-C688D880FBB1}" dt="2019-08-02T10:02:43.014" v="3111" actId="1076"/>
          <ac:spMkLst>
            <pc:docMk/>
            <pc:sldMk cId="4120631715" sldId="350"/>
            <ac:spMk id="13" creationId="{524383E8-A392-4023-B568-BBE39751C2CB}"/>
          </ac:spMkLst>
        </pc:spChg>
        <pc:spChg chg="add">
          <ac:chgData name="Camila Menezes" userId="aa323f9983ba1286" providerId="LiveId" clId="{E3E180B1-3865-401A-89C5-C688D880FBB1}" dt="2019-08-02T10:02:38.928" v="3109"/>
          <ac:spMkLst>
            <pc:docMk/>
            <pc:sldMk cId="4120631715" sldId="350"/>
            <ac:spMk id="16" creationId="{B7A1CC08-E21F-4F2B-B50A-FA6C1965C6F5}"/>
          </ac:spMkLst>
        </pc:spChg>
      </pc:sldChg>
      <pc:sldChg chg="addSp add">
        <pc:chgData name="Camila Menezes" userId="aa323f9983ba1286" providerId="LiveId" clId="{E3E180B1-3865-401A-89C5-C688D880FBB1}" dt="2019-08-02T10:02:54.208" v="3113"/>
        <pc:sldMkLst>
          <pc:docMk/>
          <pc:sldMk cId="54728455" sldId="351"/>
        </pc:sldMkLst>
        <pc:spChg chg="add">
          <ac:chgData name="Camila Menezes" userId="aa323f9983ba1286" providerId="LiveId" clId="{E3E180B1-3865-401A-89C5-C688D880FBB1}" dt="2019-08-02T10:02:54.208" v="3113"/>
          <ac:spMkLst>
            <pc:docMk/>
            <pc:sldMk cId="54728455" sldId="351"/>
            <ac:spMk id="22" creationId="{B3D8A1FD-F9C2-49D8-B7A0-CE85AECC5C4B}"/>
          </ac:spMkLst>
        </pc:spChg>
      </pc:sldChg>
      <pc:sldChg chg="add">
        <pc:chgData name="Camila Menezes" userId="aa323f9983ba1286" providerId="LiveId" clId="{E3E180B1-3865-401A-89C5-C688D880FBB1}" dt="2019-08-02T10:02:02.822" v="3107"/>
        <pc:sldMkLst>
          <pc:docMk/>
          <pc:sldMk cId="2763347918" sldId="352"/>
        </pc:sldMkLst>
      </pc:sldChg>
    </pc:docChg>
  </pc:docChgLst>
  <pc:docChgLst>
    <pc:chgData name="Camila Menezes" userId="aa323f9983ba1286" providerId="LiveId" clId="{D3F03070-2C63-4D26-9806-4CE8D869AAB8}"/>
    <pc:docChg chg="undo custSel addSld delSld modSld sldOrd">
      <pc:chgData name="Camila Menezes" userId="aa323f9983ba1286" providerId="LiveId" clId="{D3F03070-2C63-4D26-9806-4CE8D869AAB8}" dt="2019-11-27T15:19:02.324" v="8510" actId="1076"/>
      <pc:docMkLst>
        <pc:docMk/>
      </pc:docMkLst>
      <pc:sldChg chg="modSp">
        <pc:chgData name="Camila Menezes" userId="aa323f9983ba1286" providerId="LiveId" clId="{D3F03070-2C63-4D26-9806-4CE8D869AAB8}" dt="2019-11-19T23:49:47.439" v="5966" actId="1036"/>
        <pc:sldMkLst>
          <pc:docMk/>
          <pc:sldMk cId="4162448278" sldId="256"/>
        </pc:sldMkLst>
        <pc:grpChg chg="mod">
          <ac:chgData name="Camila Menezes" userId="aa323f9983ba1286" providerId="LiveId" clId="{D3F03070-2C63-4D26-9806-4CE8D869AAB8}" dt="2019-11-19T23:49:47.439" v="5966" actId="1036"/>
          <ac:grpSpMkLst>
            <pc:docMk/>
            <pc:sldMk cId="4162448278" sldId="256"/>
            <ac:grpSpMk id="19" creationId="{AFA2DB6F-7EB6-42EB-8EA4-13367F48270E}"/>
          </ac:grpSpMkLst>
        </pc:grpChg>
      </pc:sldChg>
      <pc:sldChg chg="del">
        <pc:chgData name="Camila Menezes" userId="aa323f9983ba1286" providerId="LiveId" clId="{D3F03070-2C63-4D26-9806-4CE8D869AAB8}" dt="2019-11-10T23:08:26.381" v="2212" actId="47"/>
        <pc:sldMkLst>
          <pc:docMk/>
          <pc:sldMk cId="1046806978" sldId="269"/>
        </pc:sldMkLst>
      </pc:sldChg>
      <pc:sldChg chg="addSp delSp modSp add del addAnim delAnim modAnim">
        <pc:chgData name="Camila Menezes" userId="aa323f9983ba1286" providerId="LiveId" clId="{D3F03070-2C63-4D26-9806-4CE8D869AAB8}" dt="2019-11-15T00:20:31.748" v="4473" actId="2696"/>
        <pc:sldMkLst>
          <pc:docMk/>
          <pc:sldMk cId="1084527996" sldId="270"/>
        </pc:sldMkLst>
        <pc:spChg chg="add mod">
          <ac:chgData name="Camila Menezes" userId="aa323f9983ba1286" providerId="LiveId" clId="{D3F03070-2C63-4D26-9806-4CE8D869AAB8}" dt="2019-11-14T22:49:37.393" v="2993" actId="14100"/>
          <ac:spMkLst>
            <pc:docMk/>
            <pc:sldMk cId="1084527996" sldId="270"/>
            <ac:spMk id="3" creationId="{CDA092C8-CDFB-4064-BD3C-5A6FF8D606CA}"/>
          </ac:spMkLst>
        </pc:spChg>
        <pc:spChg chg="del">
          <ac:chgData name="Camila Menezes" userId="aa323f9983ba1286" providerId="LiveId" clId="{D3F03070-2C63-4D26-9806-4CE8D869AAB8}" dt="2019-11-10T23:47:26.738" v="2764" actId="478"/>
          <ac:spMkLst>
            <pc:docMk/>
            <pc:sldMk cId="1084527996" sldId="270"/>
            <ac:spMk id="4" creationId="{6260A29F-B73E-433D-8032-3F18F6A673DE}"/>
          </ac:spMkLst>
        </pc:spChg>
        <pc:spChg chg="add mod">
          <ac:chgData name="Camila Menezes" userId="aa323f9983ba1286" providerId="LiveId" clId="{D3F03070-2C63-4D26-9806-4CE8D869AAB8}" dt="2019-11-14T22:50:31.290" v="3021" actId="1037"/>
          <ac:spMkLst>
            <pc:docMk/>
            <pc:sldMk cId="1084527996" sldId="270"/>
            <ac:spMk id="4" creationId="{9D84927D-8FCB-44A2-922C-D32719414E52}"/>
          </ac:spMkLst>
        </pc:spChg>
        <pc:spChg chg="mod">
          <ac:chgData name="Camila Menezes" userId="aa323f9983ba1286" providerId="LiveId" clId="{D3F03070-2C63-4D26-9806-4CE8D869AAB8}" dt="2019-11-10T23:37:59.677" v="2520" actId="14100"/>
          <ac:spMkLst>
            <pc:docMk/>
            <pc:sldMk cId="1084527996" sldId="270"/>
            <ac:spMk id="13" creationId="{013DABFD-8D3B-4A8A-89FD-C02862EEB3D0}"/>
          </ac:spMkLst>
        </pc:spChg>
        <pc:spChg chg="del mod">
          <ac:chgData name="Camila Menezes" userId="aa323f9983ba1286" providerId="LiveId" clId="{D3F03070-2C63-4D26-9806-4CE8D869AAB8}" dt="2019-11-14T22:46:37.284" v="2773" actId="478"/>
          <ac:spMkLst>
            <pc:docMk/>
            <pc:sldMk cId="1084527996" sldId="270"/>
            <ac:spMk id="14" creationId="{D687AC74-86F1-4844-8597-254FDC766160}"/>
          </ac:spMkLst>
        </pc:spChg>
        <pc:spChg chg="del mod">
          <ac:chgData name="Camila Menezes" userId="aa323f9983ba1286" providerId="LiveId" clId="{D3F03070-2C63-4D26-9806-4CE8D869AAB8}" dt="2019-11-10T23:47:25.691" v="2763" actId="478"/>
          <ac:spMkLst>
            <pc:docMk/>
            <pc:sldMk cId="1084527996" sldId="270"/>
            <ac:spMk id="22" creationId="{72938103-87F5-4838-9143-1C20EFD5F210}"/>
          </ac:spMkLst>
        </pc:spChg>
        <pc:spChg chg="del">
          <ac:chgData name="Camila Menezes" userId="aa323f9983ba1286" providerId="LiveId" clId="{D3F03070-2C63-4D26-9806-4CE8D869AAB8}" dt="2019-11-10T23:29:53.565" v="2318" actId="478"/>
          <ac:spMkLst>
            <pc:docMk/>
            <pc:sldMk cId="1084527996" sldId="270"/>
            <ac:spMk id="23" creationId="{C1A14259-5355-4B3C-8F49-C53C69687DBA}"/>
          </ac:spMkLst>
        </pc:spChg>
        <pc:spChg chg="del">
          <ac:chgData name="Camila Menezes" userId="aa323f9983ba1286" providerId="LiveId" clId="{D3F03070-2C63-4D26-9806-4CE8D869AAB8}" dt="2019-11-10T23:30:59.176" v="2367" actId="478"/>
          <ac:spMkLst>
            <pc:docMk/>
            <pc:sldMk cId="1084527996" sldId="270"/>
            <ac:spMk id="24" creationId="{EA178397-FA20-4F27-AA98-2A2801FE43EA}"/>
          </ac:spMkLst>
        </pc:spChg>
        <pc:spChg chg="mod">
          <ac:chgData name="Camila Menezes" userId="aa323f9983ba1286" providerId="LiveId" clId="{D3F03070-2C63-4D26-9806-4CE8D869AAB8}" dt="2019-11-10T23:31:27.256" v="2369" actId="207"/>
          <ac:spMkLst>
            <pc:docMk/>
            <pc:sldMk cId="1084527996" sldId="270"/>
            <ac:spMk id="34" creationId="{543CFA5E-FA57-4F14-AE2E-2DBFF7C9E8F6}"/>
          </ac:spMkLst>
        </pc:spChg>
        <pc:spChg chg="add mod">
          <ac:chgData name="Camila Menezes" userId="aa323f9983ba1286" providerId="LiveId" clId="{D3F03070-2C63-4D26-9806-4CE8D869AAB8}" dt="2019-11-10T23:43:11.553" v="2731" actId="164"/>
          <ac:spMkLst>
            <pc:docMk/>
            <pc:sldMk cId="1084527996" sldId="270"/>
            <ac:spMk id="41" creationId="{E36DB620-3333-4726-BA4A-237564E4A842}"/>
          </ac:spMkLst>
        </pc:spChg>
        <pc:spChg chg="add del">
          <ac:chgData name="Camila Menezes" userId="aa323f9983ba1286" providerId="LiveId" clId="{D3F03070-2C63-4D26-9806-4CE8D869AAB8}" dt="2019-11-10T23:30:17.924" v="2326" actId="478"/>
          <ac:spMkLst>
            <pc:docMk/>
            <pc:sldMk cId="1084527996" sldId="270"/>
            <ac:spMk id="42" creationId="{FE248A1F-E425-4347-8063-DE4579B01425}"/>
          </ac:spMkLst>
        </pc:spChg>
        <pc:spChg chg="add del">
          <ac:chgData name="Camila Menezes" userId="aa323f9983ba1286" providerId="LiveId" clId="{D3F03070-2C63-4D26-9806-4CE8D869AAB8}" dt="2019-11-10T23:30:16.237" v="2325" actId="478"/>
          <ac:spMkLst>
            <pc:docMk/>
            <pc:sldMk cId="1084527996" sldId="270"/>
            <ac:spMk id="43" creationId="{36059477-9F23-4B3F-BE83-0C633CE3B903}"/>
          </ac:spMkLst>
        </pc:spChg>
        <pc:spChg chg="add del mod topLvl">
          <ac:chgData name="Camila Menezes" userId="aa323f9983ba1286" providerId="LiveId" clId="{D3F03070-2C63-4D26-9806-4CE8D869AAB8}" dt="2019-11-14T22:46:34.523" v="2772" actId="478"/>
          <ac:spMkLst>
            <pc:docMk/>
            <pc:sldMk cId="1084527996" sldId="270"/>
            <ac:spMk id="44" creationId="{F2E39E2E-F858-4259-ACA1-12BAF7A4EF8E}"/>
          </ac:spMkLst>
        </pc:spChg>
        <pc:spChg chg="mod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46" creationId="{47DDD705-2888-48A2-AEDD-3AA952472FD0}"/>
          </ac:spMkLst>
        </pc:spChg>
        <pc:spChg chg="mod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47" creationId="{E0D70A62-C287-4ED3-B041-1DF5D38FBC9B}"/>
          </ac:spMkLst>
        </pc:spChg>
        <pc:spChg chg="add mod topLvl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48" creationId="{BBD28B9B-7F8B-4857-8040-E3AC00773FFC}"/>
          </ac:spMkLst>
        </pc:spChg>
        <pc:spChg chg="mod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50" creationId="{194630EE-B0F0-428E-85BE-A408E528EE11}"/>
          </ac:spMkLst>
        </pc:spChg>
        <pc:spChg chg="mod">
          <ac:chgData name="Camila Menezes" userId="aa323f9983ba1286" providerId="LiveId" clId="{D3F03070-2C63-4D26-9806-4CE8D869AAB8}" dt="2019-11-14T22:48:45.592" v="2966" actId="1037"/>
          <ac:spMkLst>
            <pc:docMk/>
            <pc:sldMk cId="1084527996" sldId="270"/>
            <ac:spMk id="51" creationId="{DB45294D-34EE-4055-A26F-A6F0B5B46348}"/>
          </ac:spMkLst>
        </pc:spChg>
        <pc:spChg chg="add mod topLvl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52" creationId="{711AEE04-8056-42C4-96E6-8268EB3F1E1B}"/>
          </ac:spMkLst>
        </pc:spChg>
        <pc:spChg chg="mod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54" creationId="{D6B3B063-12E5-46B1-B861-C17C9B2AA064}"/>
          </ac:spMkLst>
        </pc:spChg>
        <pc:spChg chg="mod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55" creationId="{28CE302B-F50E-4FDB-8316-28965FD82340}"/>
          </ac:spMkLst>
        </pc:spChg>
        <pc:spChg chg="add mod topLvl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56" creationId="{3A699CDF-E6BB-4CFA-A2BF-22A1324D2E10}"/>
          </ac:spMkLst>
        </pc:spChg>
        <pc:spChg chg="mod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58" creationId="{7599F450-9FE5-4D3D-B340-8D9715EA7D81}"/>
          </ac:spMkLst>
        </pc:spChg>
        <pc:spChg chg="mod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59" creationId="{A80E582C-ED39-469B-B05E-6896A507EF21}"/>
          </ac:spMkLst>
        </pc:spChg>
        <pc:spChg chg="add mod topLvl">
          <ac:chgData name="Camila Menezes" userId="aa323f9983ba1286" providerId="LiveId" clId="{D3F03070-2C63-4D26-9806-4CE8D869AAB8}" dt="2019-11-14T22:48:35.914" v="2940" actId="1038"/>
          <ac:spMkLst>
            <pc:docMk/>
            <pc:sldMk cId="1084527996" sldId="270"/>
            <ac:spMk id="60" creationId="{5DC4A393-32E6-492B-B2AF-0F40EF993657}"/>
          </ac:spMkLst>
        </pc:spChg>
        <pc:spChg chg="add del mod">
          <ac:chgData name="Camila Menezes" userId="aa323f9983ba1286" providerId="LiveId" clId="{D3F03070-2C63-4D26-9806-4CE8D869AAB8}" dt="2019-11-10T23:41:29.058" v="2637" actId="478"/>
          <ac:spMkLst>
            <pc:docMk/>
            <pc:sldMk cId="1084527996" sldId="270"/>
            <ac:spMk id="63" creationId="{6D552B65-91E5-4972-ABD1-9713C11EF09C}"/>
          </ac:spMkLst>
        </pc:spChg>
        <pc:spChg chg="mod">
          <ac:chgData name="Camila Menezes" userId="aa323f9983ba1286" providerId="LiveId" clId="{D3F03070-2C63-4D26-9806-4CE8D869AAB8}" dt="2019-11-10T23:38:41.026" v="2549" actId="1035"/>
          <ac:spMkLst>
            <pc:docMk/>
            <pc:sldMk cId="1084527996" sldId="270"/>
            <ac:spMk id="65" creationId="{218F54EF-8982-4EA0-8915-E7AFF458BC52}"/>
          </ac:spMkLst>
        </pc:spChg>
        <pc:spChg chg="del">
          <ac:chgData name="Camila Menezes" userId="aa323f9983ba1286" providerId="LiveId" clId="{D3F03070-2C63-4D26-9806-4CE8D869AAB8}" dt="2019-11-14T22:47:50.216" v="2879" actId="478"/>
          <ac:spMkLst>
            <pc:docMk/>
            <pc:sldMk cId="1084527996" sldId="270"/>
            <ac:spMk id="66" creationId="{C0609281-A652-4E9B-9D15-599618669768}"/>
          </ac:spMkLst>
        </pc:spChg>
        <pc:spChg chg="mod">
          <ac:chgData name="Camila Menezes" userId="aa323f9983ba1286" providerId="LiveId" clId="{D3F03070-2C63-4D26-9806-4CE8D869AAB8}" dt="2019-11-10T23:38:41.026" v="2549" actId="1035"/>
          <ac:spMkLst>
            <pc:docMk/>
            <pc:sldMk cId="1084527996" sldId="270"/>
            <ac:spMk id="67" creationId="{B5469368-55B8-48B4-BF49-19E374A39434}"/>
          </ac:spMkLst>
        </pc:spChg>
        <pc:spChg chg="add mod">
          <ac:chgData name="Camila Menezes" userId="aa323f9983ba1286" providerId="LiveId" clId="{D3F03070-2C63-4D26-9806-4CE8D869AAB8}" dt="2019-11-10T23:38:41.026" v="2549" actId="1035"/>
          <ac:spMkLst>
            <pc:docMk/>
            <pc:sldMk cId="1084527996" sldId="270"/>
            <ac:spMk id="69" creationId="{6E04391A-3FB9-4889-AB7B-2C8DBAB67CCB}"/>
          </ac:spMkLst>
        </pc:spChg>
        <pc:spChg chg="del">
          <ac:chgData name="Camila Menezes" userId="aa323f9983ba1286" providerId="LiveId" clId="{D3F03070-2C63-4D26-9806-4CE8D869AAB8}" dt="2019-11-10T23:25:22.073" v="2271" actId="478"/>
          <ac:spMkLst>
            <pc:docMk/>
            <pc:sldMk cId="1084527996" sldId="270"/>
            <ac:spMk id="72" creationId="{FF9DFFBC-F3C4-4BF2-8332-06B0EEDD5177}"/>
          </ac:spMkLst>
        </pc:spChg>
        <pc:spChg chg="mod">
          <ac:chgData name="Camila Menezes" userId="aa323f9983ba1286" providerId="LiveId" clId="{D3F03070-2C63-4D26-9806-4CE8D869AAB8}" dt="2019-11-10T23:40:40.459" v="2557" actId="1076"/>
          <ac:spMkLst>
            <pc:docMk/>
            <pc:sldMk cId="1084527996" sldId="270"/>
            <ac:spMk id="73" creationId="{17752D42-042E-46A9-AD1E-8F5193E266FD}"/>
          </ac:spMkLst>
        </pc:spChg>
        <pc:spChg chg="del">
          <ac:chgData name="Camila Menezes" userId="aa323f9983ba1286" providerId="LiveId" clId="{D3F03070-2C63-4D26-9806-4CE8D869AAB8}" dt="2019-11-10T23:25:23.369" v="2272" actId="478"/>
          <ac:spMkLst>
            <pc:docMk/>
            <pc:sldMk cId="1084527996" sldId="270"/>
            <ac:spMk id="74" creationId="{0429E93C-211E-4BCF-9D12-C9CBD9C072AF}"/>
          </ac:spMkLst>
        </pc:spChg>
        <pc:spChg chg="mod">
          <ac:chgData name="Camila Menezes" userId="aa323f9983ba1286" providerId="LiveId" clId="{D3F03070-2C63-4D26-9806-4CE8D869AAB8}" dt="2019-11-10T23:40:40.459" v="2557" actId="1076"/>
          <ac:spMkLst>
            <pc:docMk/>
            <pc:sldMk cId="1084527996" sldId="270"/>
            <ac:spMk id="76" creationId="{7FF0DDB3-E64E-4B9B-B6BB-245CA9AB8334}"/>
          </ac:spMkLst>
        </pc:spChg>
        <pc:spChg chg="add mod">
          <ac:chgData name="Camila Menezes" userId="aa323f9983ba1286" providerId="LiveId" clId="{D3F03070-2C63-4D26-9806-4CE8D869AAB8}" dt="2019-11-10T23:40:40.459" v="2557" actId="1076"/>
          <ac:spMkLst>
            <pc:docMk/>
            <pc:sldMk cId="1084527996" sldId="270"/>
            <ac:spMk id="77" creationId="{9C1EDE3B-25A6-46A5-976A-5E8D3954224E}"/>
          </ac:spMkLst>
        </pc:spChg>
        <pc:spChg chg="mod">
          <ac:chgData name="Camila Menezes" userId="aa323f9983ba1286" providerId="LiveId" clId="{D3F03070-2C63-4D26-9806-4CE8D869AAB8}" dt="2019-11-10T23:40:48.509" v="2558" actId="1076"/>
          <ac:spMkLst>
            <pc:docMk/>
            <pc:sldMk cId="1084527996" sldId="270"/>
            <ac:spMk id="80" creationId="{96657DB7-4E49-40EB-8392-474F5FF30F41}"/>
          </ac:spMkLst>
        </pc:spChg>
        <pc:spChg chg="mod">
          <ac:chgData name="Camila Menezes" userId="aa323f9983ba1286" providerId="LiveId" clId="{D3F03070-2C63-4D26-9806-4CE8D869AAB8}" dt="2019-11-10T23:40:48.509" v="2558" actId="1076"/>
          <ac:spMkLst>
            <pc:docMk/>
            <pc:sldMk cId="1084527996" sldId="270"/>
            <ac:spMk id="81" creationId="{42327514-3964-49B1-BB72-103CA0AC14DE}"/>
          </ac:spMkLst>
        </pc:spChg>
        <pc:spChg chg="add mod">
          <ac:chgData name="Camila Menezes" userId="aa323f9983ba1286" providerId="LiveId" clId="{D3F03070-2C63-4D26-9806-4CE8D869AAB8}" dt="2019-11-10T23:40:48.509" v="2558" actId="1076"/>
          <ac:spMkLst>
            <pc:docMk/>
            <pc:sldMk cId="1084527996" sldId="270"/>
            <ac:spMk id="82" creationId="{6B739F7E-389A-41B2-B990-9942A71FFB0E}"/>
          </ac:spMkLst>
        </pc:spChg>
        <pc:spChg chg="mod">
          <ac:chgData name="Camila Menezes" userId="aa323f9983ba1286" providerId="LiveId" clId="{D3F03070-2C63-4D26-9806-4CE8D869AAB8}" dt="2019-11-10T23:40:56.370" v="2559" actId="1076"/>
          <ac:spMkLst>
            <pc:docMk/>
            <pc:sldMk cId="1084527996" sldId="270"/>
            <ac:spMk id="84" creationId="{04B536B7-36F7-4628-83B4-D45E13A96C90}"/>
          </ac:spMkLst>
        </pc:spChg>
        <pc:spChg chg="mod">
          <ac:chgData name="Camila Menezes" userId="aa323f9983ba1286" providerId="LiveId" clId="{D3F03070-2C63-4D26-9806-4CE8D869AAB8}" dt="2019-11-10T23:40:56.370" v="2559" actId="1076"/>
          <ac:spMkLst>
            <pc:docMk/>
            <pc:sldMk cId="1084527996" sldId="270"/>
            <ac:spMk id="85" creationId="{A712B0FB-27F5-48F4-A750-093C61AA251B}"/>
          </ac:spMkLst>
        </pc:spChg>
        <pc:spChg chg="add mod">
          <ac:chgData name="Camila Menezes" userId="aa323f9983ba1286" providerId="LiveId" clId="{D3F03070-2C63-4D26-9806-4CE8D869AAB8}" dt="2019-11-10T23:40:56.370" v="2559" actId="1076"/>
          <ac:spMkLst>
            <pc:docMk/>
            <pc:sldMk cId="1084527996" sldId="270"/>
            <ac:spMk id="87" creationId="{9E743B2D-3004-44DE-BE06-35C0C208BCA7}"/>
          </ac:spMkLst>
        </pc:spChg>
        <pc:spChg chg="add">
          <ac:chgData name="Camila Menezes" userId="aa323f9983ba1286" providerId="LiveId" clId="{D3F03070-2C63-4D26-9806-4CE8D869AAB8}" dt="2019-11-10T23:47:39.953" v="2765"/>
          <ac:spMkLst>
            <pc:docMk/>
            <pc:sldMk cId="1084527996" sldId="270"/>
            <ac:spMk id="93" creationId="{5F665035-0A47-4DAA-968D-0DD869EFFDED}"/>
          </ac:spMkLst>
        </pc:spChg>
        <pc:spChg chg="add">
          <ac:chgData name="Camila Menezes" userId="aa323f9983ba1286" providerId="LiveId" clId="{D3F03070-2C63-4D26-9806-4CE8D869AAB8}" dt="2019-11-10T23:47:39.953" v="2765"/>
          <ac:spMkLst>
            <pc:docMk/>
            <pc:sldMk cId="1084527996" sldId="270"/>
            <ac:spMk id="94" creationId="{1B59D162-4204-4385-9CC1-CFE6EA95D602}"/>
          </ac:spMkLst>
        </pc:spChg>
        <pc:grpChg chg="add del mod">
          <ac:chgData name="Camila Menezes" userId="aa323f9983ba1286" providerId="LiveId" clId="{D3F03070-2C63-4D26-9806-4CE8D869AAB8}" dt="2019-11-10T23:37:53.245" v="2519" actId="165"/>
          <ac:grpSpMkLst>
            <pc:docMk/>
            <pc:sldMk cId="1084527996" sldId="270"/>
            <ac:grpSpMk id="3" creationId="{F856DEE9-2E63-4219-80E6-C41E010FF81A}"/>
          </ac:grpSpMkLst>
        </pc:grpChg>
        <pc:grpChg chg="add mod">
          <ac:chgData name="Camila Menezes" userId="aa323f9983ba1286" providerId="LiveId" clId="{D3F03070-2C63-4D26-9806-4CE8D869AAB8}" dt="2019-11-10T23:43:11.553" v="2731" actId="164"/>
          <ac:grpSpMkLst>
            <pc:docMk/>
            <pc:sldMk cId="1084527996" sldId="270"/>
            <ac:grpSpMk id="5" creationId="{9A451908-216E-48A8-9659-2F25A7C8CE31}"/>
          </ac:grpSpMkLst>
        </pc:grpChg>
        <pc:grpChg chg="add del mod">
          <ac:chgData name="Camila Menezes" userId="aa323f9983ba1286" providerId="LiveId" clId="{D3F03070-2C63-4D26-9806-4CE8D869AAB8}" dt="2019-11-14T22:48:01.948" v="2900" actId="1038"/>
          <ac:grpSpMkLst>
            <pc:docMk/>
            <pc:sldMk cId="1084527996" sldId="270"/>
            <ac:grpSpMk id="6" creationId="{37D1F2DC-0AB2-4242-A199-1F747B29DB81}"/>
          </ac:grpSpMkLst>
        </pc:grpChg>
        <pc:grpChg chg="del">
          <ac:chgData name="Camila Menezes" userId="aa323f9983ba1286" providerId="LiveId" clId="{D3F03070-2C63-4D26-9806-4CE8D869AAB8}" dt="2019-11-10T23:25:26.097" v="2274" actId="478"/>
          <ac:grpSpMkLst>
            <pc:docMk/>
            <pc:sldMk cId="1084527996" sldId="270"/>
            <ac:grpSpMk id="7" creationId="{BFDFD6CB-6353-45CE-A82F-BC06D27793C6}"/>
          </ac:grpSpMkLst>
        </pc:grpChg>
        <pc:grpChg chg="add mod">
          <ac:chgData name="Camila Menezes" userId="aa323f9983ba1286" providerId="LiveId" clId="{D3F03070-2C63-4D26-9806-4CE8D869AAB8}" dt="2019-11-10T23:44:35.906" v="2744" actId="164"/>
          <ac:grpSpMkLst>
            <pc:docMk/>
            <pc:sldMk cId="1084527996" sldId="270"/>
            <ac:grpSpMk id="8" creationId="{04863E00-43DB-47BA-992D-05117DD88697}"/>
          </ac:grpSpMkLst>
        </pc:grpChg>
        <pc:grpChg chg="add del mod">
          <ac:chgData name="Camila Menezes" userId="aa323f9983ba1286" providerId="LiveId" clId="{D3F03070-2C63-4D26-9806-4CE8D869AAB8}" dt="2019-11-14T22:46:29.491" v="2770" actId="478"/>
          <ac:grpSpMkLst>
            <pc:docMk/>
            <pc:sldMk cId="1084527996" sldId="270"/>
            <ac:grpSpMk id="18" creationId="{725AB1FD-4939-42B3-867B-B032CBDBF675}"/>
          </ac:grpSpMkLst>
        </pc:grpChg>
        <pc:grpChg chg="add mod">
          <ac:chgData name="Camila Menezes" userId="aa323f9983ba1286" providerId="LiveId" clId="{D3F03070-2C63-4D26-9806-4CE8D869AAB8}" dt="2019-11-10T23:43:11.553" v="2731" actId="164"/>
          <ac:grpSpMkLst>
            <pc:docMk/>
            <pc:sldMk cId="1084527996" sldId="270"/>
            <ac:grpSpMk id="32" creationId="{7A12335E-8D2C-4B60-8885-A98CFAF553E2}"/>
          </ac:grpSpMkLst>
        </pc:grpChg>
        <pc:grpChg chg="add del">
          <ac:chgData name="Camila Menezes" userId="aa323f9983ba1286" providerId="LiveId" clId="{D3F03070-2C63-4D26-9806-4CE8D869AAB8}" dt="2019-11-10T23:30:06.687" v="2322" actId="478"/>
          <ac:grpSpMkLst>
            <pc:docMk/>
            <pc:sldMk cId="1084527996" sldId="270"/>
            <ac:grpSpMk id="35" creationId="{0D553C20-15C6-42B0-96A2-78092A458ED5}"/>
          </ac:grpSpMkLst>
        </pc:grpChg>
        <pc:grpChg chg="add del">
          <ac:chgData name="Camila Menezes" userId="aa323f9983ba1286" providerId="LiveId" clId="{D3F03070-2C63-4D26-9806-4CE8D869AAB8}" dt="2019-11-10T23:30:08.520" v="2323" actId="478"/>
          <ac:grpSpMkLst>
            <pc:docMk/>
            <pc:sldMk cId="1084527996" sldId="270"/>
            <ac:grpSpMk id="38" creationId="{60F61D9B-CDA7-45DE-9ACB-F641BD6C868E}"/>
          </ac:grpSpMkLst>
        </pc:grpChg>
        <pc:grpChg chg="add mod topLvl">
          <ac:chgData name="Camila Menezes" userId="aa323f9983ba1286" providerId="LiveId" clId="{D3F03070-2C63-4D26-9806-4CE8D869AAB8}" dt="2019-11-10T23:38:20.649" v="2525" actId="164"/>
          <ac:grpSpMkLst>
            <pc:docMk/>
            <pc:sldMk cId="1084527996" sldId="270"/>
            <ac:grpSpMk id="45" creationId="{AA55D9C6-4EEC-4761-946F-33AA4CEF801C}"/>
          </ac:grpSpMkLst>
        </pc:grpChg>
        <pc:grpChg chg="add mod topLvl">
          <ac:chgData name="Camila Menezes" userId="aa323f9983ba1286" providerId="LiveId" clId="{D3F03070-2C63-4D26-9806-4CE8D869AAB8}" dt="2019-11-10T23:38:20.649" v="2525" actId="164"/>
          <ac:grpSpMkLst>
            <pc:docMk/>
            <pc:sldMk cId="1084527996" sldId="270"/>
            <ac:grpSpMk id="49" creationId="{C0F3FBB4-85FA-43A3-BB3B-22D5C383C43B}"/>
          </ac:grpSpMkLst>
        </pc:grpChg>
        <pc:grpChg chg="add mod topLvl">
          <ac:chgData name="Camila Menezes" userId="aa323f9983ba1286" providerId="LiveId" clId="{D3F03070-2C63-4D26-9806-4CE8D869AAB8}" dt="2019-11-10T23:38:20.649" v="2525" actId="164"/>
          <ac:grpSpMkLst>
            <pc:docMk/>
            <pc:sldMk cId="1084527996" sldId="270"/>
            <ac:grpSpMk id="53" creationId="{F1CFB318-1F8F-4B09-8C50-41F43403737B}"/>
          </ac:grpSpMkLst>
        </pc:grpChg>
        <pc:grpChg chg="add mod topLvl">
          <ac:chgData name="Camila Menezes" userId="aa323f9983ba1286" providerId="LiveId" clId="{D3F03070-2C63-4D26-9806-4CE8D869AAB8}" dt="2019-11-10T23:38:20.649" v="2525" actId="164"/>
          <ac:grpSpMkLst>
            <pc:docMk/>
            <pc:sldMk cId="1084527996" sldId="270"/>
            <ac:grpSpMk id="57" creationId="{EFF6AF8A-A47A-4D96-B523-FC160F1AADAD}"/>
          </ac:grpSpMkLst>
        </pc:grpChg>
        <pc:grpChg chg="del">
          <ac:chgData name="Camila Menezes" userId="aa323f9983ba1286" providerId="LiveId" clId="{D3F03070-2C63-4D26-9806-4CE8D869AAB8}" dt="2019-11-10T23:25:25.316" v="2273" actId="478"/>
          <ac:grpSpMkLst>
            <pc:docMk/>
            <pc:sldMk cId="1084527996" sldId="270"/>
            <ac:grpSpMk id="62" creationId="{543D2BDF-63AC-4AC8-A96A-4A69A2B05782}"/>
          </ac:grpSpMkLst>
        </pc:grpChg>
        <pc:grpChg chg="add mod">
          <ac:chgData name="Camila Menezes" userId="aa323f9983ba1286" providerId="LiveId" clId="{D3F03070-2C63-4D26-9806-4CE8D869AAB8}" dt="2019-11-10T23:38:08.759" v="2523" actId="164"/>
          <ac:grpSpMkLst>
            <pc:docMk/>
            <pc:sldMk cId="1084527996" sldId="270"/>
            <ac:grpSpMk id="64" creationId="{8F471E01-1350-4542-B0A2-0BCA934B9648}"/>
          </ac:grpSpMkLst>
        </pc:grpChg>
        <pc:grpChg chg="add mod">
          <ac:chgData name="Camila Menezes" userId="aa323f9983ba1286" providerId="LiveId" clId="{D3F03070-2C63-4D26-9806-4CE8D869AAB8}" dt="2019-11-10T23:38:08.759" v="2523" actId="164"/>
          <ac:grpSpMkLst>
            <pc:docMk/>
            <pc:sldMk cId="1084527996" sldId="270"/>
            <ac:grpSpMk id="71" creationId="{EB08EF3F-3F0F-47D8-A446-3418A4A12DA5}"/>
          </ac:grpSpMkLst>
        </pc:grpChg>
        <pc:grpChg chg="add mod">
          <ac:chgData name="Camila Menezes" userId="aa323f9983ba1286" providerId="LiveId" clId="{D3F03070-2C63-4D26-9806-4CE8D869AAB8}" dt="2019-11-10T23:38:08.759" v="2523" actId="164"/>
          <ac:grpSpMkLst>
            <pc:docMk/>
            <pc:sldMk cId="1084527996" sldId="270"/>
            <ac:grpSpMk id="79" creationId="{69C07885-87A1-45ED-81E1-D97577EE97B1}"/>
          </ac:grpSpMkLst>
        </pc:grpChg>
        <pc:grpChg chg="add mod">
          <ac:chgData name="Camila Menezes" userId="aa323f9983ba1286" providerId="LiveId" clId="{D3F03070-2C63-4D26-9806-4CE8D869AAB8}" dt="2019-11-10T23:38:08.759" v="2523" actId="164"/>
          <ac:grpSpMkLst>
            <pc:docMk/>
            <pc:sldMk cId="1084527996" sldId="270"/>
            <ac:grpSpMk id="83" creationId="{54659F68-99D7-4CBE-BC44-1ABE2F9C77A8}"/>
          </ac:grpSpMkLst>
        </pc:grpChg>
        <pc:picChg chg="mod modCrop">
          <ac:chgData name="Camila Menezes" userId="aa323f9983ba1286" providerId="LiveId" clId="{D3F03070-2C63-4D26-9806-4CE8D869AAB8}" dt="2019-11-14T22:48:59.636" v="2987" actId="1038"/>
          <ac:picMkLst>
            <pc:docMk/>
            <pc:sldMk cId="1084527996" sldId="270"/>
            <ac:picMk id="2" creationId="{F6CD1BDB-D997-4476-AA5C-ECF9D6869EDA}"/>
          </ac:picMkLst>
        </pc:picChg>
        <pc:picChg chg="add mod">
          <ac:chgData name="Camila Menezes" userId="aa323f9983ba1286" providerId="LiveId" clId="{D3F03070-2C63-4D26-9806-4CE8D869AAB8}" dt="2019-11-14T22:48:59.636" v="2987" actId="1038"/>
          <ac:picMkLst>
            <pc:docMk/>
            <pc:sldMk cId="1084527996" sldId="270"/>
            <ac:picMk id="25" creationId="{AC3B647C-34B8-41E5-9ABE-DB650CCC1CB4}"/>
          </ac:picMkLst>
        </pc:picChg>
        <pc:picChg chg="add del mod">
          <ac:chgData name="Camila Menezes" userId="aa323f9983ba1286" providerId="LiveId" clId="{D3F03070-2C63-4D26-9806-4CE8D869AAB8}" dt="2019-11-14T22:46:50.744" v="2778" actId="478"/>
          <ac:picMkLst>
            <pc:docMk/>
            <pc:sldMk cId="1084527996" sldId="270"/>
            <ac:picMk id="26" creationId="{A7DF39B5-4562-4C07-8E43-DA2986275256}"/>
          </ac:picMkLst>
        </pc:picChg>
        <pc:picChg chg="add mod">
          <ac:chgData name="Camila Menezes" userId="aa323f9983ba1286" providerId="LiveId" clId="{D3F03070-2C63-4D26-9806-4CE8D869AAB8}" dt="2019-11-14T22:48:59.636" v="2987" actId="1038"/>
          <ac:picMkLst>
            <pc:docMk/>
            <pc:sldMk cId="1084527996" sldId="270"/>
            <ac:picMk id="27" creationId="{5BB6EBCA-BAC4-461B-9663-D1CD0BBB29DD}"/>
          </ac:picMkLst>
        </pc:picChg>
        <pc:picChg chg="add del mod">
          <ac:chgData name="Camila Menezes" userId="aa323f9983ba1286" providerId="LiveId" clId="{D3F03070-2C63-4D26-9806-4CE8D869AAB8}" dt="2019-11-14T22:46:52.478" v="2780" actId="478"/>
          <ac:picMkLst>
            <pc:docMk/>
            <pc:sldMk cId="1084527996" sldId="270"/>
            <ac:picMk id="28" creationId="{6A2E0C50-27C8-4451-89B3-62D49FFEB097}"/>
          </ac:picMkLst>
        </pc:picChg>
        <pc:picChg chg="add del mod">
          <ac:chgData name="Camila Menezes" userId="aa323f9983ba1286" providerId="LiveId" clId="{D3F03070-2C63-4D26-9806-4CE8D869AAB8}" dt="2019-11-10T23:27:01.952" v="2304" actId="478"/>
          <ac:picMkLst>
            <pc:docMk/>
            <pc:sldMk cId="1084527996" sldId="270"/>
            <ac:picMk id="29" creationId="{E17B7194-F233-494E-AAB1-4E4711E99DB0}"/>
          </ac:picMkLst>
        </pc:picChg>
        <pc:picChg chg="add mod">
          <ac:chgData name="Camila Menezes" userId="aa323f9983ba1286" providerId="LiveId" clId="{D3F03070-2C63-4D26-9806-4CE8D869AAB8}" dt="2019-11-14T22:48:59.636" v="2987" actId="1038"/>
          <ac:picMkLst>
            <pc:docMk/>
            <pc:sldMk cId="1084527996" sldId="270"/>
            <ac:picMk id="30" creationId="{5868E581-4B19-4175-A657-C85E5A8456F1}"/>
          </ac:picMkLst>
        </pc:picChg>
        <pc:picChg chg="add del mod">
          <ac:chgData name="Camila Menezes" userId="aa323f9983ba1286" providerId="LiveId" clId="{D3F03070-2C63-4D26-9806-4CE8D869AAB8}" dt="2019-11-14T22:46:51.728" v="2779" actId="478"/>
          <ac:picMkLst>
            <pc:docMk/>
            <pc:sldMk cId="1084527996" sldId="270"/>
            <ac:picMk id="31" creationId="{3A89497D-9175-4BA3-BE47-E58522329A1E}"/>
          </ac:picMkLst>
        </pc:picChg>
        <pc:picChg chg="del mod">
          <ac:chgData name="Camila Menezes" userId="aa323f9983ba1286" providerId="LiveId" clId="{D3F03070-2C63-4D26-9806-4CE8D869AAB8}" dt="2019-11-14T22:46:44.918" v="2775" actId="478"/>
          <ac:picMkLst>
            <pc:docMk/>
            <pc:sldMk cId="1084527996" sldId="270"/>
            <ac:picMk id="75" creationId="{70C8BAD3-F44F-447C-9A5D-810BF0F4A288}"/>
          </ac:picMkLst>
        </pc:picChg>
        <pc:cxnChg chg="add mod">
          <ac:chgData name="Camila Menezes" userId="aa323f9983ba1286" providerId="LiveId" clId="{D3F03070-2C63-4D26-9806-4CE8D869AAB8}" dt="2019-11-14T22:52:10.262" v="3034" actId="1582"/>
          <ac:cxnSpMkLst>
            <pc:docMk/>
            <pc:sldMk cId="1084527996" sldId="270"/>
            <ac:cxnSpMk id="9" creationId="{72B73DA7-5DF1-4F08-A4B7-FDB872C1A6CC}"/>
          </ac:cxnSpMkLst>
        </pc:cxnChg>
        <pc:cxnChg chg="add mod">
          <ac:chgData name="Camila Menezes" userId="aa323f9983ba1286" providerId="LiveId" clId="{D3F03070-2C63-4D26-9806-4CE8D869AAB8}" dt="2019-11-14T22:46:29.491" v="2770" actId="478"/>
          <ac:cxnSpMkLst>
            <pc:docMk/>
            <pc:sldMk cId="1084527996" sldId="270"/>
            <ac:cxnSpMk id="10" creationId="{87A0E73E-C873-468B-9D04-51D43E16033C}"/>
          </ac:cxnSpMkLst>
        </pc:cxnChg>
        <pc:cxnChg chg="del">
          <ac:chgData name="Camila Menezes" userId="aa323f9983ba1286" providerId="LiveId" clId="{D3F03070-2C63-4D26-9806-4CE8D869AAB8}" dt="2019-11-10T23:47:24.254" v="2762" actId="478"/>
          <ac:cxnSpMkLst>
            <pc:docMk/>
            <pc:sldMk cId="1084527996" sldId="270"/>
            <ac:cxnSpMk id="21" creationId="{6C69FB4C-E993-4F45-8983-3B89BBF7C3F7}"/>
          </ac:cxnSpMkLst>
        </pc:cxnChg>
        <pc:cxnChg chg="del">
          <ac:chgData name="Camila Menezes" userId="aa323f9983ba1286" providerId="LiveId" clId="{D3F03070-2C63-4D26-9806-4CE8D869AAB8}" dt="2019-11-14T22:46:48.026" v="2777" actId="478"/>
          <ac:cxnSpMkLst>
            <pc:docMk/>
            <pc:sldMk cId="1084527996" sldId="270"/>
            <ac:cxnSpMk id="78" creationId="{3F5B25B9-CC2B-48AC-909F-FB35C3F3ED97}"/>
          </ac:cxnSpMkLst>
        </pc:cxnChg>
        <pc:cxnChg chg="del mod">
          <ac:chgData name="Camila Menezes" userId="aa323f9983ba1286" providerId="LiveId" clId="{D3F03070-2C63-4D26-9806-4CE8D869AAB8}" dt="2019-11-14T22:46:46.261" v="2776" actId="478"/>
          <ac:cxnSpMkLst>
            <pc:docMk/>
            <pc:sldMk cId="1084527996" sldId="270"/>
            <ac:cxnSpMk id="86" creationId="{7019100A-4145-4EFB-9260-18F2633C1FB6}"/>
          </ac:cxnSpMkLst>
        </pc:cxnChg>
        <pc:cxnChg chg="add mod">
          <ac:chgData name="Camila Menezes" userId="aa323f9983ba1286" providerId="LiveId" clId="{D3F03070-2C63-4D26-9806-4CE8D869AAB8}" dt="2019-11-14T22:46:29.491" v="2770" actId="478"/>
          <ac:cxnSpMkLst>
            <pc:docMk/>
            <pc:sldMk cId="1084527996" sldId="270"/>
            <ac:cxnSpMk id="88" creationId="{A81F5465-93E9-4519-9819-D4A40CBE8459}"/>
          </ac:cxnSpMkLst>
        </pc:cxnChg>
        <pc:cxnChg chg="add mod">
          <ac:chgData name="Camila Menezes" userId="aa323f9983ba1286" providerId="LiveId" clId="{D3F03070-2C63-4D26-9806-4CE8D869AAB8}" dt="2019-11-14T22:46:29.491" v="2770" actId="478"/>
          <ac:cxnSpMkLst>
            <pc:docMk/>
            <pc:sldMk cId="1084527996" sldId="270"/>
            <ac:cxnSpMk id="89" creationId="{874921B1-C08E-416B-984D-79C5A4A188C1}"/>
          </ac:cxnSpMkLst>
        </pc:cxnChg>
        <pc:cxnChg chg="add">
          <ac:chgData name="Camila Menezes" userId="aa323f9983ba1286" providerId="LiveId" clId="{D3F03070-2C63-4D26-9806-4CE8D869AAB8}" dt="2019-11-10T23:47:39.953" v="2765"/>
          <ac:cxnSpMkLst>
            <pc:docMk/>
            <pc:sldMk cId="1084527996" sldId="270"/>
            <ac:cxnSpMk id="92" creationId="{6E57EE4F-1B2A-49E8-9647-20737999CF97}"/>
          </ac:cxnSpMkLst>
        </pc:cxnChg>
      </pc:sldChg>
      <pc:sldChg chg="addSp delSp modSp add modAnim">
        <pc:chgData name="Camila Menezes" userId="aa323f9983ba1286" providerId="LiveId" clId="{D3F03070-2C63-4D26-9806-4CE8D869AAB8}" dt="2019-11-25T04:28:04.224" v="8413" actId="207"/>
        <pc:sldMkLst>
          <pc:docMk/>
          <pc:sldMk cId="1375293194" sldId="270"/>
        </pc:sldMkLst>
        <pc:spChg chg="add mod">
          <ac:chgData name="Camila Menezes" userId="aa323f9983ba1286" providerId="LiveId" clId="{D3F03070-2C63-4D26-9806-4CE8D869AAB8}" dt="2019-11-25T04:28:04.224" v="8413" actId="207"/>
          <ac:spMkLst>
            <pc:docMk/>
            <pc:sldMk cId="1375293194" sldId="270"/>
            <ac:spMk id="5" creationId="{B6D63AD6-89B9-4AF9-B48D-1CE3FDAD05EA}"/>
          </ac:spMkLst>
        </pc:spChg>
        <pc:spChg chg="del">
          <ac:chgData name="Camila Menezes" userId="aa323f9983ba1286" providerId="LiveId" clId="{D3F03070-2C63-4D26-9806-4CE8D869AAB8}" dt="2019-11-20T01:35:39.479" v="7766" actId="478"/>
          <ac:spMkLst>
            <pc:docMk/>
            <pc:sldMk cId="1375293194" sldId="270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20T01:35:40.135" v="7767"/>
          <ac:spMkLst>
            <pc:docMk/>
            <pc:sldMk cId="1375293194" sldId="270"/>
            <ac:spMk id="34" creationId="{8CBE93B5-EBFA-4870-9D16-4D48D41FD91F}"/>
          </ac:spMkLst>
        </pc:spChg>
        <pc:spChg chg="mod">
          <ac:chgData name="Camila Menezes" userId="aa323f9983ba1286" providerId="LiveId" clId="{D3F03070-2C63-4D26-9806-4CE8D869AAB8}" dt="2019-11-15T00:33:00.261" v="4719" actId="20577"/>
          <ac:spMkLst>
            <pc:docMk/>
            <pc:sldMk cId="1375293194" sldId="270"/>
            <ac:spMk id="93" creationId="{5F665035-0A47-4DAA-968D-0DD869EFFDED}"/>
          </ac:spMkLst>
        </pc:spChg>
        <pc:grpChg chg="add del">
          <ac:chgData name="Camila Menezes" userId="aa323f9983ba1286" providerId="LiveId" clId="{D3F03070-2C63-4D26-9806-4CE8D869AAB8}" dt="2019-11-15T00:21:52.471" v="4483"/>
          <ac:grpSpMkLst>
            <pc:docMk/>
            <pc:sldMk cId="1375293194" sldId="270"/>
            <ac:grpSpMk id="35" creationId="{63500D2A-2FFC-4EE2-A417-43212AE63977}"/>
          </ac:grpSpMkLst>
        </pc:grpChg>
        <pc:picChg chg="add del mod">
          <ac:chgData name="Camila Menezes" userId="aa323f9983ba1286" providerId="LiveId" clId="{D3F03070-2C63-4D26-9806-4CE8D869AAB8}" dt="2019-11-15T00:21:52.471" v="4483"/>
          <ac:picMkLst>
            <pc:docMk/>
            <pc:sldMk cId="1375293194" sldId="270"/>
            <ac:picMk id="34" creationId="{EFCEDAAE-CB2A-48CB-B08C-25638131C767}"/>
          </ac:picMkLst>
        </pc:picChg>
        <pc:picChg chg="add del mod">
          <ac:chgData name="Camila Menezes" userId="aa323f9983ba1286" providerId="LiveId" clId="{D3F03070-2C63-4D26-9806-4CE8D869AAB8}" dt="2019-11-15T00:21:52.471" v="4483"/>
          <ac:picMkLst>
            <pc:docMk/>
            <pc:sldMk cId="1375293194" sldId="270"/>
            <ac:picMk id="38" creationId="{23124170-4AF5-403F-B90E-15B331E57C6A}"/>
          </ac:picMkLst>
        </pc:picChg>
      </pc:sldChg>
      <pc:sldChg chg="add del">
        <pc:chgData name="Camila Menezes" userId="aa323f9983ba1286" providerId="LiveId" clId="{D3F03070-2C63-4D26-9806-4CE8D869AAB8}" dt="2019-11-10T23:07:43.118" v="2209" actId="2696"/>
        <pc:sldMkLst>
          <pc:docMk/>
          <pc:sldMk cId="2369525871" sldId="270"/>
        </pc:sldMkLst>
      </pc:sldChg>
      <pc:sldChg chg="del ord">
        <pc:chgData name="Camila Menezes" userId="aa323f9983ba1286" providerId="LiveId" clId="{D3F03070-2C63-4D26-9806-4CE8D869AAB8}" dt="2019-11-19T01:27:28.188" v="4871" actId="47"/>
        <pc:sldMkLst>
          <pc:docMk/>
          <pc:sldMk cId="2552676753" sldId="275"/>
        </pc:sldMkLst>
      </pc:sldChg>
      <pc:sldChg chg="del">
        <pc:chgData name="Camila Menezes" userId="aa323f9983ba1286" providerId="LiveId" clId="{D3F03070-2C63-4D26-9806-4CE8D869AAB8}" dt="2019-11-10T23:07:25.653" v="2205" actId="47"/>
        <pc:sldMkLst>
          <pc:docMk/>
          <pc:sldMk cId="1803822197" sldId="276"/>
        </pc:sldMkLst>
      </pc:sldChg>
      <pc:sldChg chg="addSp delSp modSp add del">
        <pc:chgData name="Camila Menezes" userId="aa323f9983ba1286" providerId="LiveId" clId="{D3F03070-2C63-4D26-9806-4CE8D869AAB8}" dt="2019-11-10T23:47:47.430" v="2766" actId="47"/>
        <pc:sldMkLst>
          <pc:docMk/>
          <pc:sldMk cId="4005138982" sldId="283"/>
        </pc:sldMkLst>
        <pc:spChg chg="del">
          <ac:chgData name="Camila Menezes" userId="aa323f9983ba1286" providerId="LiveId" clId="{D3F03070-2C63-4D26-9806-4CE8D869AAB8}" dt="2019-11-10T22:59:44.466" v="2173" actId="478"/>
          <ac:spMkLst>
            <pc:docMk/>
            <pc:sldMk cId="4005138982" sldId="283"/>
            <ac:spMk id="3" creationId="{00000000-0000-0000-0000-000000000000}"/>
          </ac:spMkLst>
        </pc:spChg>
        <pc:spChg chg="add del mod">
          <ac:chgData name="Camila Menezes" userId="aa323f9983ba1286" providerId="LiveId" clId="{D3F03070-2C63-4D26-9806-4CE8D869AAB8}" dt="2019-11-10T22:59:46.669" v="2174" actId="478"/>
          <ac:spMkLst>
            <pc:docMk/>
            <pc:sldMk cId="4005138982" sldId="283"/>
            <ac:spMk id="16" creationId="{DDB35901-B18D-48D0-8E2D-6A649B982679}"/>
          </ac:spMkLst>
        </pc:spChg>
        <pc:spChg chg="add">
          <ac:chgData name="Camila Menezes" userId="aa323f9983ba1286" providerId="LiveId" clId="{D3F03070-2C63-4D26-9806-4CE8D869AAB8}" dt="2019-11-10T22:59:11.922" v="2164"/>
          <ac:spMkLst>
            <pc:docMk/>
            <pc:sldMk cId="4005138982" sldId="283"/>
            <ac:spMk id="38" creationId="{696BC956-2C3E-4823-BB52-5B5320B316C9}"/>
          </ac:spMkLst>
        </pc:spChg>
        <pc:spChg chg="add">
          <ac:chgData name="Camila Menezes" userId="aa323f9983ba1286" providerId="LiveId" clId="{D3F03070-2C63-4D26-9806-4CE8D869AAB8}" dt="2019-11-10T22:59:11.922" v="2164"/>
          <ac:spMkLst>
            <pc:docMk/>
            <pc:sldMk cId="4005138982" sldId="283"/>
            <ac:spMk id="39" creationId="{4F5D9D07-16BB-4FFD-947D-9907C4052BE6}"/>
          </ac:spMkLst>
        </pc:spChg>
        <pc:cxnChg chg="del">
          <ac:chgData name="Camila Menezes" userId="aa323f9983ba1286" providerId="LiveId" clId="{D3F03070-2C63-4D26-9806-4CE8D869AAB8}" dt="2019-11-10T22:59:41.876" v="2172" actId="478"/>
          <ac:cxnSpMkLst>
            <pc:docMk/>
            <pc:sldMk cId="4005138982" sldId="283"/>
            <ac:cxnSpMk id="9" creationId="{00000000-0000-0000-0000-000000000000}"/>
          </ac:cxnSpMkLst>
        </pc:cxnChg>
        <pc:cxnChg chg="add">
          <ac:chgData name="Camila Menezes" userId="aa323f9983ba1286" providerId="LiveId" clId="{D3F03070-2C63-4D26-9806-4CE8D869AAB8}" dt="2019-11-10T22:59:11.922" v="2164"/>
          <ac:cxnSpMkLst>
            <pc:docMk/>
            <pc:sldMk cId="4005138982" sldId="283"/>
            <ac:cxnSpMk id="37" creationId="{3ABDC382-75AC-40DC-89A2-454BBA2C5279}"/>
          </ac:cxnSpMkLst>
        </pc:cxnChg>
      </pc:sldChg>
      <pc:sldChg chg="del">
        <pc:chgData name="Camila Menezes" userId="aa323f9983ba1286" providerId="LiveId" clId="{D3F03070-2C63-4D26-9806-4CE8D869AAB8}" dt="2019-11-10T23:07:27.809" v="2206" actId="47"/>
        <pc:sldMkLst>
          <pc:docMk/>
          <pc:sldMk cId="1085453069" sldId="315"/>
        </pc:sldMkLst>
      </pc:sldChg>
      <pc:sldChg chg="del">
        <pc:chgData name="Camila Menezes" userId="aa323f9983ba1286" providerId="LiveId" clId="{D3F03070-2C63-4D26-9806-4CE8D869AAB8}" dt="2019-11-10T23:08:23.897" v="2211" actId="47"/>
        <pc:sldMkLst>
          <pc:docMk/>
          <pc:sldMk cId="1138560509" sldId="316"/>
        </pc:sldMkLst>
      </pc:sldChg>
      <pc:sldChg chg="add del">
        <pc:chgData name="Camila Menezes" userId="aa323f9983ba1286" providerId="LiveId" clId="{D3F03070-2C63-4D26-9806-4CE8D869AAB8}" dt="2019-11-19T01:37:11.705" v="4951" actId="47"/>
        <pc:sldMkLst>
          <pc:docMk/>
          <pc:sldMk cId="1625690655" sldId="317"/>
        </pc:sldMkLst>
      </pc:sldChg>
      <pc:sldChg chg="del">
        <pc:chgData name="Camila Menezes" userId="aa323f9983ba1286" providerId="LiveId" clId="{D3F03070-2C63-4D26-9806-4CE8D869AAB8}" dt="2019-11-19T01:27:43.033" v="4872" actId="47"/>
        <pc:sldMkLst>
          <pc:docMk/>
          <pc:sldMk cId="3476711357" sldId="318"/>
        </pc:sldMkLst>
      </pc:sldChg>
      <pc:sldChg chg="del">
        <pc:chgData name="Camila Menezes" userId="aa323f9983ba1286" providerId="LiveId" clId="{D3F03070-2C63-4D26-9806-4CE8D869AAB8}" dt="2019-11-19T01:27:28.188" v="4871" actId="47"/>
        <pc:sldMkLst>
          <pc:docMk/>
          <pc:sldMk cId="3260151542" sldId="319"/>
        </pc:sldMkLst>
      </pc:sldChg>
      <pc:sldChg chg="del">
        <pc:chgData name="Camila Menezes" userId="aa323f9983ba1286" providerId="LiveId" clId="{D3F03070-2C63-4D26-9806-4CE8D869AAB8}" dt="2019-11-19T01:27:28.188" v="4871" actId="47"/>
        <pc:sldMkLst>
          <pc:docMk/>
          <pc:sldMk cId="1873457139" sldId="320"/>
        </pc:sldMkLst>
      </pc:sldChg>
      <pc:sldChg chg="del">
        <pc:chgData name="Camila Menezes" userId="aa323f9983ba1286" providerId="LiveId" clId="{D3F03070-2C63-4D26-9806-4CE8D869AAB8}" dt="2019-11-19T01:27:28.188" v="4871" actId="47"/>
        <pc:sldMkLst>
          <pc:docMk/>
          <pc:sldMk cId="3432293388" sldId="321"/>
        </pc:sldMkLst>
      </pc:sldChg>
      <pc:sldChg chg="del">
        <pc:chgData name="Camila Menezes" userId="aa323f9983ba1286" providerId="LiveId" clId="{D3F03070-2C63-4D26-9806-4CE8D869AAB8}" dt="2019-11-19T01:27:28.188" v="4871" actId="47"/>
        <pc:sldMkLst>
          <pc:docMk/>
          <pc:sldMk cId="1776569753" sldId="322"/>
        </pc:sldMkLst>
      </pc:sldChg>
      <pc:sldChg chg="del">
        <pc:chgData name="Camila Menezes" userId="aa323f9983ba1286" providerId="LiveId" clId="{D3F03070-2C63-4D26-9806-4CE8D869AAB8}" dt="2019-11-19T01:27:28.188" v="4871" actId="47"/>
        <pc:sldMkLst>
          <pc:docMk/>
          <pc:sldMk cId="2718057314" sldId="323"/>
        </pc:sldMkLst>
      </pc:sldChg>
      <pc:sldChg chg="del">
        <pc:chgData name="Camila Menezes" userId="aa323f9983ba1286" providerId="LiveId" clId="{D3F03070-2C63-4D26-9806-4CE8D869AAB8}" dt="2019-11-19T01:27:28.188" v="4871" actId="47"/>
        <pc:sldMkLst>
          <pc:docMk/>
          <pc:sldMk cId="1092770107" sldId="324"/>
        </pc:sldMkLst>
      </pc:sldChg>
      <pc:sldChg chg="addSp delSp modSp">
        <pc:chgData name="Camila Menezes" userId="aa323f9983ba1286" providerId="LiveId" clId="{D3F03070-2C63-4D26-9806-4CE8D869AAB8}" dt="2019-11-20T01:33:44.570" v="7713"/>
        <pc:sldMkLst>
          <pc:docMk/>
          <pc:sldMk cId="2989125219" sldId="340"/>
        </pc:sldMkLst>
        <pc:spChg chg="ord">
          <ac:chgData name="Camila Menezes" userId="aa323f9983ba1286" providerId="LiveId" clId="{D3F03070-2C63-4D26-9806-4CE8D869AAB8}" dt="2019-11-19T01:41:23.091" v="4967" actId="166"/>
          <ac:spMkLst>
            <pc:docMk/>
            <pc:sldMk cId="2989125219" sldId="340"/>
            <ac:spMk id="4" creationId="{6260A29F-B73E-433D-8032-3F18F6A673DE}"/>
          </ac:spMkLst>
        </pc:spChg>
        <pc:spChg chg="add del">
          <ac:chgData name="Camila Menezes" userId="aa323f9983ba1286" providerId="LiveId" clId="{D3F03070-2C63-4D26-9806-4CE8D869AAB8}" dt="2019-11-19T01:40:51.933" v="4954" actId="478"/>
          <ac:spMkLst>
            <pc:docMk/>
            <pc:sldMk cId="2989125219" sldId="340"/>
            <ac:spMk id="8" creationId="{5DFF5E7A-D664-49E9-8735-E0F2C1601DB5}"/>
          </ac:spMkLst>
        </pc:spChg>
        <pc:spChg chg="add">
          <ac:chgData name="Camila Menezes" userId="aa323f9983ba1286" providerId="LiveId" clId="{D3F03070-2C63-4D26-9806-4CE8D869AAB8}" dt="2019-11-20T01:33:44.570" v="7713"/>
          <ac:spMkLst>
            <pc:docMk/>
            <pc:sldMk cId="2989125219" sldId="340"/>
            <ac:spMk id="8" creationId="{DF792CAC-4DB3-47EC-8627-04E909F3A69D}"/>
          </ac:spMkLst>
        </pc:spChg>
        <pc:spChg chg="add mod">
          <ac:chgData name="Camila Menezes" userId="aa323f9983ba1286" providerId="LiveId" clId="{D3F03070-2C63-4D26-9806-4CE8D869AAB8}" dt="2019-11-19T01:46:57.325" v="5432" actId="1036"/>
          <ac:spMkLst>
            <pc:docMk/>
            <pc:sldMk cId="2989125219" sldId="340"/>
            <ac:spMk id="9" creationId="{FEAB9681-6D7A-403D-8D61-ED98895854EC}"/>
          </ac:spMkLst>
        </pc:spChg>
        <pc:spChg chg="del">
          <ac:chgData name="Camila Menezes" userId="aa323f9983ba1286" providerId="LiveId" clId="{D3F03070-2C63-4D26-9806-4CE8D869AAB8}" dt="2019-11-19T01:40:59.149" v="4956" actId="478"/>
          <ac:spMkLst>
            <pc:docMk/>
            <pc:sldMk cId="2989125219" sldId="340"/>
            <ac:spMk id="13" creationId="{013DABFD-8D3B-4A8A-89FD-C02862EEB3D0}"/>
          </ac:spMkLst>
        </pc:spChg>
        <pc:picChg chg="add mod">
          <ac:chgData name="Camila Menezes" userId="aa323f9983ba1286" providerId="LiveId" clId="{D3F03070-2C63-4D26-9806-4CE8D869AAB8}" dt="2019-11-19T01:41:27.528" v="4968" actId="1035"/>
          <ac:picMkLst>
            <pc:docMk/>
            <pc:sldMk cId="2989125219" sldId="340"/>
            <ac:picMk id="6" creationId="{97F333C0-49BA-4EC3-A0D3-EB3DAB7CF50A}"/>
          </ac:picMkLst>
        </pc:picChg>
      </pc:sldChg>
      <pc:sldChg chg="addSp delSp modSp delAnim modAnim">
        <pc:chgData name="Camila Menezes" userId="aa323f9983ba1286" providerId="LiveId" clId="{D3F03070-2C63-4D26-9806-4CE8D869AAB8}" dt="2019-11-20T01:34:07.720" v="7722"/>
        <pc:sldMkLst>
          <pc:docMk/>
          <pc:sldMk cId="623686269" sldId="341"/>
        </pc:sldMkLst>
        <pc:spChg chg="mod">
          <ac:chgData name="Camila Menezes" userId="aa323f9983ba1286" providerId="LiveId" clId="{D3F03070-2C63-4D26-9806-4CE8D869AAB8}" dt="2019-11-10T20:11:30.015" v="156" actId="1076"/>
          <ac:spMkLst>
            <pc:docMk/>
            <pc:sldMk cId="623686269" sldId="341"/>
            <ac:spMk id="6" creationId="{1E4FB596-9289-4C05-9B49-5C2C4FDBEFA9}"/>
          </ac:spMkLst>
        </pc:spChg>
        <pc:spChg chg="del mod">
          <ac:chgData name="Camila Menezes" userId="aa323f9983ba1286" providerId="LiveId" clId="{D3F03070-2C63-4D26-9806-4CE8D869AAB8}" dt="2019-11-10T20:09:53.391" v="110" actId="478"/>
          <ac:spMkLst>
            <pc:docMk/>
            <pc:sldMk cId="623686269" sldId="341"/>
            <ac:spMk id="11" creationId="{50E4B983-4C91-4B98-AE61-8ECA3D0BDF02}"/>
          </ac:spMkLst>
        </pc:spChg>
        <pc:spChg chg="del">
          <ac:chgData name="Camila Menezes" userId="aa323f9983ba1286" providerId="LiveId" clId="{D3F03070-2C63-4D26-9806-4CE8D869AAB8}" dt="2019-11-20T01:34:07.016" v="7721" actId="478"/>
          <ac:spMkLst>
            <pc:docMk/>
            <pc:sldMk cId="623686269" sldId="341"/>
            <ac:spMk id="13" creationId="{013DABFD-8D3B-4A8A-89FD-C02862EEB3D0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17" creationId="{EABA1BC1-73C8-40BF-A46B-3E98DA8FBD16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29" creationId="{CD259F28-345D-48B4-B8A7-5A5825052A3C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30" creationId="{4125D4E7-98E6-417A-934B-A122F1157CC7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31" creationId="{5CB6BEBB-AE08-4392-AEAA-ED94A685B29B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32" creationId="{B3539FB6-932E-482C-8F94-33807AB0DA43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33" creationId="{3C62AF1E-2041-4025-AD3E-5D5FC5273E02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34" creationId="{129930C3-364A-46A5-A6CB-E8FC64FD77CF}"/>
          </ac:spMkLst>
        </pc:spChg>
        <pc:spChg chg="add mod">
          <ac:chgData name="Camila Menezes" userId="aa323f9983ba1286" providerId="LiveId" clId="{D3F03070-2C63-4D26-9806-4CE8D869AAB8}" dt="2019-11-10T23:09:53.779" v="2219" actId="1076"/>
          <ac:spMkLst>
            <pc:docMk/>
            <pc:sldMk cId="623686269" sldId="341"/>
            <ac:spMk id="36" creationId="{85363658-792A-4E91-8193-E1DCA84C2791}"/>
          </ac:spMkLst>
        </pc:spChg>
        <pc:spChg chg="mod">
          <ac:chgData name="Camila Menezes" userId="aa323f9983ba1286" providerId="LiveId" clId="{D3F03070-2C63-4D26-9806-4CE8D869AAB8}" dt="2019-11-10T23:09:50.556" v="2218" actId="14100"/>
          <ac:spMkLst>
            <pc:docMk/>
            <pc:sldMk cId="623686269" sldId="341"/>
            <ac:spMk id="37" creationId="{14F38EB4-75DF-4731-BB6A-1DBA00B8C7EB}"/>
          </ac:spMkLst>
        </pc:spChg>
        <pc:spChg chg="add mod">
          <ac:chgData name="Camila Menezes" userId="aa323f9983ba1286" providerId="LiveId" clId="{D3F03070-2C63-4D26-9806-4CE8D869AAB8}" dt="2019-11-10T20:13:46.088" v="182" actId="1035"/>
          <ac:spMkLst>
            <pc:docMk/>
            <pc:sldMk cId="623686269" sldId="341"/>
            <ac:spMk id="40" creationId="{A8B62C64-F449-487A-AB00-03B9EA209D3C}"/>
          </ac:spMkLst>
        </pc:spChg>
        <pc:spChg chg="add">
          <ac:chgData name="Camila Menezes" userId="aa323f9983ba1286" providerId="LiveId" clId="{D3F03070-2C63-4D26-9806-4CE8D869AAB8}" dt="2019-11-20T01:34:07.720" v="7722"/>
          <ac:spMkLst>
            <pc:docMk/>
            <pc:sldMk cId="623686269" sldId="341"/>
            <ac:spMk id="41" creationId="{342BB171-9BC8-4E85-A84A-B7B4CF376CB4}"/>
          </ac:spMkLst>
        </pc:spChg>
        <pc:grpChg chg="mod">
          <ac:chgData name="Camila Menezes" userId="aa323f9983ba1286" providerId="LiveId" clId="{D3F03070-2C63-4D26-9806-4CE8D869AAB8}" dt="2019-11-10T23:09:50.556" v="2218" actId="14100"/>
          <ac:grpSpMkLst>
            <pc:docMk/>
            <pc:sldMk cId="623686269" sldId="341"/>
            <ac:grpSpMk id="2" creationId="{67C63602-60D0-4EE1-B88B-BA230D65817D}"/>
          </ac:grpSpMkLst>
        </pc:grpChg>
        <pc:grpChg chg="mod">
          <ac:chgData name="Camila Menezes" userId="aa323f9983ba1286" providerId="LiveId" clId="{D3F03070-2C63-4D26-9806-4CE8D869AAB8}" dt="2019-11-10T23:09:50.556" v="2218" actId="14100"/>
          <ac:grpSpMkLst>
            <pc:docMk/>
            <pc:sldMk cId="623686269" sldId="341"/>
            <ac:grpSpMk id="12" creationId="{268DEB05-0F2E-4609-ABCC-270CE282B88B}"/>
          </ac:grpSpMkLst>
        </pc:grpChg>
        <pc:picChg chg="mod">
          <ac:chgData name="Camila Menezes" userId="aa323f9983ba1286" providerId="LiveId" clId="{D3F03070-2C63-4D26-9806-4CE8D869AAB8}" dt="2019-11-10T23:09:50.556" v="2218" actId="14100"/>
          <ac:picMkLst>
            <pc:docMk/>
            <pc:sldMk cId="623686269" sldId="341"/>
            <ac:picMk id="35" creationId="{9B2BE64F-ACD7-4226-8467-24E3B8C8A205}"/>
          </ac:picMkLst>
        </pc:picChg>
        <pc:picChg chg="mod">
          <ac:chgData name="Camila Menezes" userId="aa323f9983ba1286" providerId="LiveId" clId="{D3F03070-2C63-4D26-9806-4CE8D869AAB8}" dt="2019-11-10T23:09:50.556" v="2218" actId="14100"/>
          <ac:picMkLst>
            <pc:docMk/>
            <pc:sldMk cId="623686269" sldId="341"/>
            <ac:picMk id="38" creationId="{0836FCB7-AAAF-4996-A052-052D5CE25C29}"/>
          </ac:picMkLst>
        </pc:picChg>
        <pc:picChg chg="mod">
          <ac:chgData name="Camila Menezes" userId="aa323f9983ba1286" providerId="LiveId" clId="{D3F03070-2C63-4D26-9806-4CE8D869AAB8}" dt="2019-11-10T23:09:50.556" v="2218" actId="14100"/>
          <ac:picMkLst>
            <pc:docMk/>
            <pc:sldMk cId="623686269" sldId="341"/>
            <ac:picMk id="39" creationId="{237A58F9-3C18-4CBC-A729-711B3C5E9214}"/>
          </ac:picMkLst>
        </pc:picChg>
        <pc:picChg chg="mod">
          <ac:chgData name="Camila Menezes" userId="aa323f9983ba1286" providerId="LiveId" clId="{D3F03070-2C63-4D26-9806-4CE8D869AAB8}" dt="2019-11-10T23:09:50.556" v="2218" actId="14100"/>
          <ac:picMkLst>
            <pc:docMk/>
            <pc:sldMk cId="623686269" sldId="341"/>
            <ac:picMk id="10242" creationId="{CF4840E2-28A4-4399-8644-2757AB7E9264}"/>
          </ac:picMkLst>
        </pc:pic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5" creationId="{D1497B04-58F8-45E1-B646-12DE244F84BA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19" creationId="{8ACF5C86-EC35-49F2-8AAE-ACD3BF0EE7A7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0" creationId="{F3E73E61-29E9-45A0-A14D-7015C51F1F96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2" creationId="{51353929-FCAD-4229-93E0-8C704E80C2F6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3" creationId="{BBC1ED93-5AD9-4AE8-8014-A902E8E29C9C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4" creationId="{AC02E5D4-75F0-42D4-B80B-5A271A361243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5" creationId="{609908B9-A393-4DA0-9F5C-B7FF7D5E3D2A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6" creationId="{725FCB8A-600A-4ACB-A5EA-376B513855F7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7" creationId="{E53ABAA4-5FF1-4D35-9DC7-5915A7168209}"/>
          </ac:cxnSpMkLst>
        </pc:cxnChg>
        <pc:cxnChg chg="mod">
          <ac:chgData name="Camila Menezes" userId="aa323f9983ba1286" providerId="LiveId" clId="{D3F03070-2C63-4D26-9806-4CE8D869AAB8}" dt="2019-11-10T23:09:50.556" v="2218" actId="14100"/>
          <ac:cxnSpMkLst>
            <pc:docMk/>
            <pc:sldMk cId="623686269" sldId="341"/>
            <ac:cxnSpMk id="28" creationId="{E64F2E2D-D72A-4189-A6F8-721FCFB4E0A8}"/>
          </ac:cxnSpMkLst>
        </pc:cxnChg>
      </pc:sldChg>
      <pc:sldChg chg="addSp del">
        <pc:chgData name="Camila Menezes" userId="aa323f9983ba1286" providerId="LiveId" clId="{D3F03070-2C63-4D26-9806-4CE8D869AAB8}" dt="2019-11-19T01:27:52.465" v="4873" actId="47"/>
        <pc:sldMkLst>
          <pc:docMk/>
          <pc:sldMk cId="3470841244" sldId="342"/>
        </pc:sldMkLst>
        <pc:graphicFrameChg chg="add">
          <ac:chgData name="Camila Menezes" userId="aa323f9983ba1286" providerId="LiveId" clId="{D3F03070-2C63-4D26-9806-4CE8D869AAB8}" dt="2019-11-19T01:21:57.110" v="4853"/>
          <ac:graphicFrameMkLst>
            <pc:docMk/>
            <pc:sldMk cId="3470841244" sldId="342"/>
            <ac:graphicFrameMk id="6" creationId="{1CD2B7B6-F35D-400B-9339-6C72AC19C39C}"/>
          </ac:graphicFrameMkLst>
        </pc:graphicFrameChg>
      </pc:sldChg>
      <pc:sldChg chg="addSp delSp modSp modAnim">
        <pc:chgData name="Camila Menezes" userId="aa323f9983ba1286" providerId="LiveId" clId="{D3F03070-2C63-4D26-9806-4CE8D869AAB8}" dt="2019-11-20T01:36:08.993" v="7779"/>
        <pc:sldMkLst>
          <pc:docMk/>
          <pc:sldMk cId="3738922011" sldId="343"/>
        </pc:sldMkLst>
        <pc:spChg chg="del">
          <ac:chgData name="Camila Menezes" userId="aa323f9983ba1286" providerId="LiveId" clId="{D3F03070-2C63-4D26-9806-4CE8D869AAB8}" dt="2019-11-20T00:21:29.231" v="6472" actId="478"/>
          <ac:spMkLst>
            <pc:docMk/>
            <pc:sldMk cId="3738922011" sldId="343"/>
            <ac:spMk id="7" creationId="{40323BA6-D03D-4F08-9D68-413DB8CF3291}"/>
          </ac:spMkLst>
        </pc:spChg>
        <pc:spChg chg="add">
          <ac:chgData name="Camila Menezes" userId="aa323f9983ba1286" providerId="LiveId" clId="{D3F03070-2C63-4D26-9806-4CE8D869AAB8}" dt="2019-11-19T01:23:15.077" v="4854"/>
          <ac:spMkLst>
            <pc:docMk/>
            <pc:sldMk cId="3738922011" sldId="343"/>
            <ac:spMk id="11" creationId="{FBD3AC0F-79A1-4368-B140-2425CD327B54}"/>
          </ac:spMkLst>
        </pc:spChg>
        <pc:spChg chg="add mod">
          <ac:chgData name="Camila Menezes" userId="aa323f9983ba1286" providerId="LiveId" clId="{D3F03070-2C63-4D26-9806-4CE8D869AAB8}" dt="2019-11-20T00:21:38.699" v="6491" actId="20577"/>
          <ac:spMkLst>
            <pc:docMk/>
            <pc:sldMk cId="3738922011" sldId="343"/>
            <ac:spMk id="12" creationId="{673C66E5-FCF3-41AC-9BF0-2DD738072D8F}"/>
          </ac:spMkLst>
        </pc:spChg>
        <pc:spChg chg="del">
          <ac:chgData name="Camila Menezes" userId="aa323f9983ba1286" providerId="LiveId" clId="{D3F03070-2C63-4D26-9806-4CE8D869AAB8}" dt="2019-11-20T01:36:08.352" v="7778" actId="478"/>
          <ac:spMkLst>
            <pc:docMk/>
            <pc:sldMk cId="3738922011" sldId="343"/>
            <ac:spMk id="13" creationId="{013DABFD-8D3B-4A8A-89FD-C02862EEB3D0}"/>
          </ac:spMkLst>
        </pc:spChg>
        <pc:spChg chg="add mod">
          <ac:chgData name="Camila Menezes" userId="aa323f9983ba1286" providerId="LiveId" clId="{D3F03070-2C63-4D26-9806-4CE8D869AAB8}" dt="2019-11-20T00:23:57.836" v="6522" actId="20577"/>
          <ac:spMkLst>
            <pc:docMk/>
            <pc:sldMk cId="3738922011" sldId="343"/>
            <ac:spMk id="14" creationId="{3E410A57-9662-4FBE-B00B-3B754A91825F}"/>
          </ac:spMkLst>
        </pc:spChg>
        <pc:spChg chg="add">
          <ac:chgData name="Camila Menezes" userId="aa323f9983ba1286" providerId="LiveId" clId="{D3F03070-2C63-4D26-9806-4CE8D869AAB8}" dt="2019-11-20T01:36:08.993" v="7779"/>
          <ac:spMkLst>
            <pc:docMk/>
            <pc:sldMk cId="3738922011" sldId="343"/>
            <ac:spMk id="16" creationId="{FCF3A0D9-5899-4F7F-9D7D-4A2AFF54C231}"/>
          </ac:spMkLst>
        </pc:spChg>
        <pc:graphicFrameChg chg="add">
          <ac:chgData name="Camila Menezes" userId="aa323f9983ba1286" providerId="LiveId" clId="{D3F03070-2C63-4D26-9806-4CE8D869AAB8}" dt="2019-11-19T01:23:15.077" v="4854"/>
          <ac:graphicFrameMkLst>
            <pc:docMk/>
            <pc:sldMk cId="3738922011" sldId="343"/>
            <ac:graphicFrameMk id="6" creationId="{44B495EB-123A-468F-BFF8-99940802E749}"/>
          </ac:graphicFrameMkLst>
        </pc:graphicFrameChg>
        <pc:picChg chg="add del mod">
          <ac:chgData name="Camila Menezes" userId="aa323f9983ba1286" providerId="LiveId" clId="{D3F03070-2C63-4D26-9806-4CE8D869AAB8}" dt="2019-11-20T00:22:10.349" v="6495" actId="478"/>
          <ac:picMkLst>
            <pc:docMk/>
            <pc:sldMk cId="3738922011" sldId="343"/>
            <ac:picMk id="15" creationId="{3E924908-DCB4-4277-B068-CDFAF2C64821}"/>
          </ac:picMkLst>
        </pc:picChg>
        <pc:cxnChg chg="add">
          <ac:chgData name="Camila Menezes" userId="aa323f9983ba1286" providerId="LiveId" clId="{D3F03070-2C63-4D26-9806-4CE8D869AAB8}" dt="2019-11-19T01:23:15.077" v="4854"/>
          <ac:cxnSpMkLst>
            <pc:docMk/>
            <pc:sldMk cId="3738922011" sldId="343"/>
            <ac:cxnSpMk id="8" creationId="{3D5DF479-009C-4AA3-A0B8-E7FFDE185B88}"/>
          </ac:cxnSpMkLst>
        </pc:cxnChg>
        <pc:cxnChg chg="add">
          <ac:chgData name="Camila Menezes" userId="aa323f9983ba1286" providerId="LiveId" clId="{D3F03070-2C63-4D26-9806-4CE8D869AAB8}" dt="2019-11-19T01:23:15.077" v="4854"/>
          <ac:cxnSpMkLst>
            <pc:docMk/>
            <pc:sldMk cId="3738922011" sldId="343"/>
            <ac:cxnSpMk id="9" creationId="{BBFC0BC3-C851-4B9D-B047-309033BF9FF4}"/>
          </ac:cxnSpMkLst>
        </pc:cxnChg>
        <pc:cxnChg chg="add">
          <ac:chgData name="Camila Menezes" userId="aa323f9983ba1286" providerId="LiveId" clId="{D3F03070-2C63-4D26-9806-4CE8D869AAB8}" dt="2019-11-19T01:23:15.077" v="4854"/>
          <ac:cxnSpMkLst>
            <pc:docMk/>
            <pc:sldMk cId="3738922011" sldId="343"/>
            <ac:cxnSpMk id="10" creationId="{28D8C26E-5E95-4DD6-B978-282229C5B8FB}"/>
          </ac:cxnSpMkLst>
        </pc:cxnChg>
      </pc:sldChg>
      <pc:sldChg chg="addSp delSp modSp">
        <pc:chgData name="Camila Menezes" userId="aa323f9983ba1286" providerId="LiveId" clId="{D3F03070-2C63-4D26-9806-4CE8D869AAB8}" dt="2019-11-20T01:37:01.052" v="7799"/>
        <pc:sldMkLst>
          <pc:docMk/>
          <pc:sldMk cId="2127800743" sldId="344"/>
        </pc:sldMkLst>
        <pc:spChg chg="add del">
          <ac:chgData name="Camila Menezes" userId="aa323f9983ba1286" providerId="LiveId" clId="{D3F03070-2C63-4D26-9806-4CE8D869AAB8}" dt="2019-11-19T01:26:00.702" v="4866"/>
          <ac:spMkLst>
            <pc:docMk/>
            <pc:sldMk cId="2127800743" sldId="344"/>
            <ac:spMk id="5" creationId="{A37351A3-FA8D-4786-8BC4-185D27A121F5}"/>
          </ac:spMkLst>
        </pc:spChg>
        <pc:spChg chg="mod">
          <ac:chgData name="Camila Menezes" userId="aa323f9983ba1286" providerId="LiveId" clId="{D3F03070-2C63-4D26-9806-4CE8D869AAB8}" dt="2019-11-19T01:58:00.604" v="5654" actId="20577"/>
          <ac:spMkLst>
            <pc:docMk/>
            <pc:sldMk cId="2127800743" sldId="344"/>
            <ac:spMk id="7" creationId="{40323BA6-D03D-4F08-9D68-413DB8CF3291}"/>
          </ac:spMkLst>
        </pc:spChg>
        <pc:spChg chg="add mod">
          <ac:chgData name="Camila Menezes" userId="aa323f9983ba1286" providerId="LiveId" clId="{D3F03070-2C63-4D26-9806-4CE8D869AAB8}" dt="2019-11-19T01:26:07.154" v="4869" actId="14100"/>
          <ac:spMkLst>
            <pc:docMk/>
            <pc:sldMk cId="2127800743" sldId="344"/>
            <ac:spMk id="9" creationId="{1DCC481E-D3BC-4671-826D-060B2E6EF4C4}"/>
          </ac:spMkLst>
        </pc:spChg>
        <pc:spChg chg="add">
          <ac:chgData name="Camila Menezes" userId="aa323f9983ba1286" providerId="LiveId" clId="{D3F03070-2C63-4D26-9806-4CE8D869AAB8}" dt="2019-11-20T01:37:01.052" v="7799"/>
          <ac:spMkLst>
            <pc:docMk/>
            <pc:sldMk cId="2127800743" sldId="344"/>
            <ac:spMk id="10" creationId="{A14A4B37-89E5-4BA8-8834-0EE42AF51F3F}"/>
          </ac:spMkLst>
        </pc:spChg>
        <pc:spChg chg="del">
          <ac:chgData name="Camila Menezes" userId="aa323f9983ba1286" providerId="LiveId" clId="{D3F03070-2C63-4D26-9806-4CE8D869AAB8}" dt="2019-11-20T01:37:00.599" v="7798" actId="478"/>
          <ac:spMkLst>
            <pc:docMk/>
            <pc:sldMk cId="2127800743" sldId="344"/>
            <ac:spMk id="13" creationId="{013DABFD-8D3B-4A8A-89FD-C02862EEB3D0}"/>
          </ac:spMkLst>
        </pc:spChg>
        <pc:graphicFrameChg chg="add del">
          <ac:chgData name="Camila Menezes" userId="aa323f9983ba1286" providerId="LiveId" clId="{D3F03070-2C63-4D26-9806-4CE8D869AAB8}" dt="2019-11-19T01:26:00.702" v="4866"/>
          <ac:graphicFrameMkLst>
            <pc:docMk/>
            <pc:sldMk cId="2127800743" sldId="344"/>
            <ac:graphicFrameMk id="2" creationId="{6D3D2E13-E7D2-408B-8AEE-A421809D98F5}"/>
          </ac:graphicFrameMkLst>
        </pc:graphicFrameChg>
        <pc:graphicFrameChg chg="add del">
          <ac:chgData name="Camila Menezes" userId="aa323f9983ba1286" providerId="LiveId" clId="{D3F03070-2C63-4D26-9806-4CE8D869AAB8}" dt="2019-11-19T01:26:00.702" v="4866"/>
          <ac:graphicFrameMkLst>
            <pc:docMk/>
            <pc:sldMk cId="2127800743" sldId="344"/>
            <ac:graphicFrameMk id="3" creationId="{76F0A285-E8C2-484F-8AE0-AE7D300FE626}"/>
          </ac:graphicFrameMkLst>
        </pc:graphicFrameChg>
        <pc:graphicFrameChg chg="add mod modGraphic">
          <ac:chgData name="Camila Menezes" userId="aa323f9983ba1286" providerId="LiveId" clId="{D3F03070-2C63-4D26-9806-4CE8D869AAB8}" dt="2019-11-20T01:28:09.078" v="7616"/>
          <ac:graphicFrameMkLst>
            <pc:docMk/>
            <pc:sldMk cId="2127800743" sldId="344"/>
            <ac:graphicFrameMk id="6" creationId="{D867B4B5-F55C-4648-A9A4-797AA1DDE83D}"/>
          </ac:graphicFrameMkLst>
        </pc:graphicFrameChg>
        <pc:graphicFrameChg chg="add mod modGraphic">
          <ac:chgData name="Camila Menezes" userId="aa323f9983ba1286" providerId="LiveId" clId="{D3F03070-2C63-4D26-9806-4CE8D869AAB8}" dt="2019-11-19T02:02:20.229" v="5690" actId="1076"/>
          <ac:graphicFrameMkLst>
            <pc:docMk/>
            <pc:sldMk cId="2127800743" sldId="344"/>
            <ac:graphicFrameMk id="8" creationId="{5F3D9F83-8679-4286-86B5-494DD0AB3890}"/>
          </ac:graphicFrameMkLst>
        </pc:graphicFrameChg>
        <pc:graphicFrameChg chg="add del mod">
          <ac:chgData name="Camila Menezes" userId="aa323f9983ba1286" providerId="LiveId" clId="{D3F03070-2C63-4D26-9806-4CE8D869AAB8}" dt="2019-11-19T02:00:10.588" v="5663"/>
          <ac:graphicFrameMkLst>
            <pc:docMk/>
            <pc:sldMk cId="2127800743" sldId="344"/>
            <ac:graphicFrameMk id="10" creationId="{D539140F-37E2-4D0B-8D16-AC7E0D87F194}"/>
          </ac:graphicFrameMkLst>
        </pc:graphicFrameChg>
        <pc:picChg chg="add mod">
          <ac:chgData name="Camila Menezes" userId="aa323f9983ba1286" providerId="LiveId" clId="{D3F03070-2C63-4D26-9806-4CE8D869AAB8}" dt="2019-11-20T01:28:47.953" v="7630" actId="1036"/>
          <ac:picMkLst>
            <pc:docMk/>
            <pc:sldMk cId="2127800743" sldId="344"/>
            <ac:picMk id="5122" creationId="{418381BF-941A-4056-9513-A29A5B1EEBC6}"/>
          </ac:picMkLst>
        </pc:picChg>
      </pc:sldChg>
      <pc:sldChg chg="add del">
        <pc:chgData name="Camila Menezes" userId="aa323f9983ba1286" providerId="LiveId" clId="{D3F03070-2C63-4D26-9806-4CE8D869AAB8}" dt="2019-11-19T02:09:24.796" v="5919" actId="47"/>
        <pc:sldMkLst>
          <pc:docMk/>
          <pc:sldMk cId="1412369053" sldId="345"/>
        </pc:sldMkLst>
      </pc:sldChg>
      <pc:sldChg chg="del">
        <pc:chgData name="Camila Menezes" userId="aa323f9983ba1286" providerId="LiveId" clId="{D3F03070-2C63-4D26-9806-4CE8D869AAB8}" dt="2019-11-19T01:35:20.292" v="4924" actId="2696"/>
        <pc:sldMkLst>
          <pc:docMk/>
          <pc:sldMk cId="1669317641" sldId="345"/>
        </pc:sldMkLst>
      </pc:sldChg>
      <pc:sldChg chg="addSp delSp modSp">
        <pc:chgData name="Camila Menezes" userId="aa323f9983ba1286" providerId="LiveId" clId="{D3F03070-2C63-4D26-9806-4CE8D869AAB8}" dt="2019-11-20T01:37:12.722" v="7802" actId="478"/>
        <pc:sldMkLst>
          <pc:docMk/>
          <pc:sldMk cId="390880071" sldId="346"/>
        </pc:sldMkLst>
        <pc:spChg chg="del">
          <ac:chgData name="Camila Menezes" userId="aa323f9983ba1286" providerId="LiveId" clId="{D3F03070-2C63-4D26-9806-4CE8D869AAB8}" dt="2019-11-20T01:30:17.609" v="7654" actId="478"/>
          <ac:spMkLst>
            <pc:docMk/>
            <pc:sldMk cId="390880071" sldId="346"/>
            <ac:spMk id="7" creationId="{40323BA6-D03D-4F08-9D68-413DB8CF3291}"/>
          </ac:spMkLst>
        </pc:spChg>
        <pc:spChg chg="add mod">
          <ac:chgData name="Camila Menezes" userId="aa323f9983ba1286" providerId="LiveId" clId="{D3F03070-2C63-4D26-9806-4CE8D869AAB8}" dt="2019-11-20T01:33:24.172" v="7709" actId="121"/>
          <ac:spMkLst>
            <pc:docMk/>
            <pc:sldMk cId="390880071" sldId="346"/>
            <ac:spMk id="11" creationId="{CCEB198F-1302-4AAD-9D71-076E63F77C7B}"/>
          </ac:spMkLst>
        </pc:spChg>
        <pc:spChg chg="del">
          <ac:chgData name="Camila Menezes" userId="aa323f9983ba1286" providerId="LiveId" clId="{D3F03070-2C63-4D26-9806-4CE8D869AAB8}" dt="2019-11-20T01:37:12.722" v="7802" actId="478"/>
          <ac:spMkLst>
            <pc:docMk/>
            <pc:sldMk cId="390880071" sldId="346"/>
            <ac:spMk id="13" creationId="{013DABFD-8D3B-4A8A-89FD-C02862EEB3D0}"/>
          </ac:spMkLst>
        </pc:spChg>
        <pc:picChg chg="add mod">
          <ac:chgData name="Camila Menezes" userId="aa323f9983ba1286" providerId="LiveId" clId="{D3F03070-2C63-4D26-9806-4CE8D869AAB8}" dt="2019-11-20T01:32:08.351" v="7685" actId="1076"/>
          <ac:picMkLst>
            <pc:docMk/>
            <pc:sldMk cId="390880071" sldId="346"/>
            <ac:picMk id="7170" creationId="{35DB80D6-69B2-4707-B0EB-79DDA507F4CA}"/>
          </ac:picMkLst>
        </pc:picChg>
        <pc:picChg chg="add mod">
          <ac:chgData name="Camila Menezes" userId="aa323f9983ba1286" providerId="LiveId" clId="{D3F03070-2C63-4D26-9806-4CE8D869AAB8}" dt="2019-11-20T01:32:05.726" v="7683" actId="1076"/>
          <ac:picMkLst>
            <pc:docMk/>
            <pc:sldMk cId="390880071" sldId="346"/>
            <ac:picMk id="7172" creationId="{10FB0ECC-45CF-42A3-B33F-994E5975265C}"/>
          </ac:picMkLst>
        </pc:picChg>
        <pc:picChg chg="add mod">
          <ac:chgData name="Camila Menezes" userId="aa323f9983ba1286" providerId="LiveId" clId="{D3F03070-2C63-4D26-9806-4CE8D869AAB8}" dt="2019-11-20T01:32:02.951" v="7681" actId="1076"/>
          <ac:picMkLst>
            <pc:docMk/>
            <pc:sldMk cId="390880071" sldId="346"/>
            <ac:picMk id="7174" creationId="{4E511E85-56DB-4140-BFC0-17062011E6E9}"/>
          </ac:picMkLst>
        </pc:picChg>
        <pc:picChg chg="add mod">
          <ac:chgData name="Camila Menezes" userId="aa323f9983ba1286" providerId="LiveId" clId="{D3F03070-2C63-4D26-9806-4CE8D869AAB8}" dt="2019-11-20T01:32:28.048" v="7689" actId="1076"/>
          <ac:picMkLst>
            <pc:docMk/>
            <pc:sldMk cId="390880071" sldId="346"/>
            <ac:picMk id="7176" creationId="{C9AD5D71-B0DD-403A-BA5F-632EDDF253B9}"/>
          </ac:picMkLst>
        </pc:picChg>
        <pc:picChg chg="add mod">
          <ac:chgData name="Camila Menezes" userId="aa323f9983ba1286" providerId="LiveId" clId="{D3F03070-2C63-4D26-9806-4CE8D869AAB8}" dt="2019-11-20T01:32:48.996" v="7693" actId="1076"/>
          <ac:picMkLst>
            <pc:docMk/>
            <pc:sldMk cId="390880071" sldId="346"/>
            <ac:picMk id="7178" creationId="{F9DFA398-57C4-47BD-84CE-0325830324D5}"/>
          </ac:picMkLst>
        </pc:picChg>
        <pc:cxnChg chg="del">
          <ac:chgData name="Camila Menezes" userId="aa323f9983ba1286" providerId="LiveId" clId="{D3F03070-2C63-4D26-9806-4CE8D869AAB8}" dt="2019-11-20T01:30:16.079" v="7653" actId="478"/>
          <ac:cxnSpMkLst>
            <pc:docMk/>
            <pc:sldMk cId="390880071" sldId="346"/>
            <ac:cxnSpMk id="21" creationId="{6C69FB4C-E993-4F45-8983-3B89BBF7C3F7}"/>
          </ac:cxnSpMkLst>
        </pc:cxnChg>
      </pc:sldChg>
      <pc:sldChg chg="del">
        <pc:chgData name="Camila Menezes" userId="aa323f9983ba1286" providerId="LiveId" clId="{D3F03070-2C63-4D26-9806-4CE8D869AAB8}" dt="2019-11-19T01:36:59.552" v="4928" actId="47"/>
        <pc:sldMkLst>
          <pc:docMk/>
          <pc:sldMk cId="3019261732" sldId="347"/>
        </pc:sldMkLst>
      </pc:sldChg>
      <pc:sldChg chg="del">
        <pc:chgData name="Camila Menezes" userId="aa323f9983ba1286" providerId="LiveId" clId="{D3F03070-2C63-4D26-9806-4CE8D869AAB8}" dt="2019-11-19T01:36:59.755" v="4929" actId="47"/>
        <pc:sldMkLst>
          <pc:docMk/>
          <pc:sldMk cId="2163047834" sldId="348"/>
        </pc:sldMkLst>
      </pc:sldChg>
      <pc:sldChg chg="del">
        <pc:chgData name="Camila Menezes" userId="aa323f9983ba1286" providerId="LiveId" clId="{D3F03070-2C63-4D26-9806-4CE8D869AAB8}" dt="2019-11-19T01:36:59.912" v="4930" actId="47"/>
        <pc:sldMkLst>
          <pc:docMk/>
          <pc:sldMk cId="280237694" sldId="349"/>
        </pc:sldMkLst>
      </pc:sldChg>
      <pc:sldChg chg="del">
        <pc:chgData name="Camila Menezes" userId="aa323f9983ba1286" providerId="LiveId" clId="{D3F03070-2C63-4D26-9806-4CE8D869AAB8}" dt="2019-11-19T01:37:00.099" v="4931" actId="47"/>
        <pc:sldMkLst>
          <pc:docMk/>
          <pc:sldMk cId="3934035063" sldId="350"/>
        </pc:sldMkLst>
      </pc:sldChg>
      <pc:sldChg chg="del">
        <pc:chgData name="Camila Menezes" userId="aa323f9983ba1286" providerId="LiveId" clId="{D3F03070-2C63-4D26-9806-4CE8D869AAB8}" dt="2019-11-19T01:37:00.302" v="4932" actId="47"/>
        <pc:sldMkLst>
          <pc:docMk/>
          <pc:sldMk cId="1557288832" sldId="351"/>
        </pc:sldMkLst>
      </pc:sldChg>
      <pc:sldChg chg="del">
        <pc:chgData name="Camila Menezes" userId="aa323f9983ba1286" providerId="LiveId" clId="{D3F03070-2C63-4D26-9806-4CE8D869AAB8}" dt="2019-11-19T01:37:00.510" v="4933" actId="47"/>
        <pc:sldMkLst>
          <pc:docMk/>
          <pc:sldMk cId="1775538024" sldId="352"/>
        </pc:sldMkLst>
      </pc:sldChg>
      <pc:sldChg chg="del">
        <pc:chgData name="Camila Menezes" userId="aa323f9983ba1286" providerId="LiveId" clId="{D3F03070-2C63-4D26-9806-4CE8D869AAB8}" dt="2019-11-19T01:37:00.744" v="4934" actId="47"/>
        <pc:sldMkLst>
          <pc:docMk/>
          <pc:sldMk cId="1112406479" sldId="353"/>
        </pc:sldMkLst>
      </pc:sldChg>
      <pc:sldChg chg="del">
        <pc:chgData name="Camila Menezes" userId="aa323f9983ba1286" providerId="LiveId" clId="{D3F03070-2C63-4D26-9806-4CE8D869AAB8}" dt="2019-11-19T01:37:00.931" v="4935" actId="47"/>
        <pc:sldMkLst>
          <pc:docMk/>
          <pc:sldMk cId="3369864132" sldId="354"/>
        </pc:sldMkLst>
      </pc:sldChg>
      <pc:sldChg chg="del">
        <pc:chgData name="Camila Menezes" userId="aa323f9983ba1286" providerId="LiveId" clId="{D3F03070-2C63-4D26-9806-4CE8D869AAB8}" dt="2019-11-19T01:37:01.478" v="4936" actId="47"/>
        <pc:sldMkLst>
          <pc:docMk/>
          <pc:sldMk cId="3280623806" sldId="355"/>
        </pc:sldMkLst>
      </pc:sldChg>
      <pc:sldChg chg="del">
        <pc:chgData name="Camila Menezes" userId="aa323f9983ba1286" providerId="LiveId" clId="{D3F03070-2C63-4D26-9806-4CE8D869AAB8}" dt="2019-11-19T01:37:02.056" v="4937" actId="47"/>
        <pc:sldMkLst>
          <pc:docMk/>
          <pc:sldMk cId="2366366604" sldId="356"/>
        </pc:sldMkLst>
      </pc:sldChg>
      <pc:sldChg chg="del">
        <pc:chgData name="Camila Menezes" userId="aa323f9983ba1286" providerId="LiveId" clId="{D3F03070-2C63-4D26-9806-4CE8D869AAB8}" dt="2019-11-19T01:37:02.540" v="4938" actId="47"/>
        <pc:sldMkLst>
          <pc:docMk/>
          <pc:sldMk cId="4280872194" sldId="357"/>
        </pc:sldMkLst>
      </pc:sldChg>
      <pc:sldChg chg="del">
        <pc:chgData name="Camila Menezes" userId="aa323f9983ba1286" providerId="LiveId" clId="{D3F03070-2C63-4D26-9806-4CE8D869AAB8}" dt="2019-11-19T01:37:03.408" v="4939" actId="47"/>
        <pc:sldMkLst>
          <pc:docMk/>
          <pc:sldMk cId="2791166546" sldId="358"/>
        </pc:sldMkLst>
      </pc:sldChg>
      <pc:sldChg chg="del">
        <pc:chgData name="Camila Menezes" userId="aa323f9983ba1286" providerId="LiveId" clId="{D3F03070-2C63-4D26-9806-4CE8D869AAB8}" dt="2019-11-19T01:37:04.017" v="4940" actId="47"/>
        <pc:sldMkLst>
          <pc:docMk/>
          <pc:sldMk cId="1342391899" sldId="359"/>
        </pc:sldMkLst>
      </pc:sldChg>
      <pc:sldChg chg="del">
        <pc:chgData name="Camila Menezes" userId="aa323f9983ba1286" providerId="LiveId" clId="{D3F03070-2C63-4D26-9806-4CE8D869AAB8}" dt="2019-11-19T01:37:04.579" v="4941" actId="47"/>
        <pc:sldMkLst>
          <pc:docMk/>
          <pc:sldMk cId="1523870439" sldId="360"/>
        </pc:sldMkLst>
      </pc:sldChg>
      <pc:sldChg chg="del">
        <pc:chgData name="Camila Menezes" userId="aa323f9983ba1286" providerId="LiveId" clId="{D3F03070-2C63-4D26-9806-4CE8D869AAB8}" dt="2019-11-19T01:37:05.142" v="4942" actId="47"/>
        <pc:sldMkLst>
          <pc:docMk/>
          <pc:sldMk cId="38003270" sldId="361"/>
        </pc:sldMkLst>
      </pc:sldChg>
      <pc:sldChg chg="del">
        <pc:chgData name="Camila Menezes" userId="aa323f9983ba1286" providerId="LiveId" clId="{D3F03070-2C63-4D26-9806-4CE8D869AAB8}" dt="2019-11-19T01:37:05.815" v="4943" actId="47"/>
        <pc:sldMkLst>
          <pc:docMk/>
          <pc:sldMk cId="547950251" sldId="362"/>
        </pc:sldMkLst>
      </pc:sldChg>
      <pc:sldChg chg="del">
        <pc:chgData name="Camila Menezes" userId="aa323f9983ba1286" providerId="LiveId" clId="{D3F03070-2C63-4D26-9806-4CE8D869AAB8}" dt="2019-11-19T01:37:06.330" v="4944" actId="47"/>
        <pc:sldMkLst>
          <pc:docMk/>
          <pc:sldMk cId="3678674314" sldId="363"/>
        </pc:sldMkLst>
      </pc:sldChg>
      <pc:sldChg chg="del">
        <pc:chgData name="Camila Menezes" userId="aa323f9983ba1286" providerId="LiveId" clId="{D3F03070-2C63-4D26-9806-4CE8D869AAB8}" dt="2019-11-19T01:37:06.630" v="4945" actId="47"/>
        <pc:sldMkLst>
          <pc:docMk/>
          <pc:sldMk cId="398775842" sldId="364"/>
        </pc:sldMkLst>
      </pc:sldChg>
      <pc:sldChg chg="del">
        <pc:chgData name="Camila Menezes" userId="aa323f9983ba1286" providerId="LiveId" clId="{D3F03070-2C63-4D26-9806-4CE8D869AAB8}" dt="2019-11-19T01:37:07.165" v="4946" actId="47"/>
        <pc:sldMkLst>
          <pc:docMk/>
          <pc:sldMk cId="604726322" sldId="365"/>
        </pc:sldMkLst>
      </pc:sldChg>
      <pc:sldChg chg="del">
        <pc:chgData name="Camila Menezes" userId="aa323f9983ba1286" providerId="LiveId" clId="{D3F03070-2C63-4D26-9806-4CE8D869AAB8}" dt="2019-11-19T01:37:07.414" v="4947" actId="47"/>
        <pc:sldMkLst>
          <pc:docMk/>
          <pc:sldMk cId="654210097" sldId="366"/>
        </pc:sldMkLst>
      </pc:sldChg>
      <pc:sldChg chg="del">
        <pc:chgData name="Camila Menezes" userId="aa323f9983ba1286" providerId="LiveId" clId="{D3F03070-2C63-4D26-9806-4CE8D869AAB8}" dt="2019-11-19T01:37:07.680" v="4948" actId="47"/>
        <pc:sldMkLst>
          <pc:docMk/>
          <pc:sldMk cId="428722896" sldId="367"/>
        </pc:sldMkLst>
      </pc:sldChg>
      <pc:sldChg chg="modSp">
        <pc:chgData name="Camila Menezes" userId="aa323f9983ba1286" providerId="LiveId" clId="{D3F03070-2C63-4D26-9806-4CE8D869AAB8}" dt="2019-11-20T01:33:40.052" v="7712" actId="403"/>
        <pc:sldMkLst>
          <pc:docMk/>
          <pc:sldMk cId="1254885510" sldId="368"/>
        </pc:sldMkLst>
        <pc:spChg chg="mod">
          <ac:chgData name="Camila Menezes" userId="aa323f9983ba1286" providerId="LiveId" clId="{D3F03070-2C63-4D26-9806-4CE8D869AAB8}" dt="2019-11-20T01:33:40.052" v="7712" actId="403"/>
          <ac:spMkLst>
            <pc:docMk/>
            <pc:sldMk cId="1254885510" sldId="368"/>
            <ac:spMk id="13" creationId="{013DABFD-8D3B-4A8A-89FD-C02862EEB3D0}"/>
          </ac:spMkLst>
        </pc:spChg>
        <pc:spChg chg="mod">
          <ac:chgData name="Camila Menezes" userId="aa323f9983ba1286" providerId="LiveId" clId="{D3F03070-2C63-4D26-9806-4CE8D869AAB8}" dt="2019-11-19T23:50:09.515" v="5970" actId="12"/>
          <ac:spMkLst>
            <pc:docMk/>
            <pc:sldMk cId="1254885510" sldId="368"/>
            <ac:spMk id="15" creationId="{87F426A7-0CF4-4295-9A3F-0388898BD263}"/>
          </ac:spMkLst>
        </pc:spChg>
        <pc:spChg chg="mod">
          <ac:chgData name="Camila Menezes" userId="aa323f9983ba1286" providerId="LiveId" clId="{D3F03070-2C63-4D26-9806-4CE8D869AAB8}" dt="2019-11-19T23:50:15.508" v="5972" actId="12"/>
          <ac:spMkLst>
            <pc:docMk/>
            <pc:sldMk cId="1254885510" sldId="368"/>
            <ac:spMk id="16" creationId="{23693FF1-5490-4579-9A23-35184F5C3118}"/>
          </ac:spMkLst>
        </pc:spChg>
        <pc:spChg chg="mod">
          <ac:chgData name="Camila Menezes" userId="aa323f9983ba1286" providerId="LiveId" clId="{D3F03070-2C63-4D26-9806-4CE8D869AAB8}" dt="2019-11-19T23:50:20.413" v="5974" actId="12"/>
          <ac:spMkLst>
            <pc:docMk/>
            <pc:sldMk cId="1254885510" sldId="368"/>
            <ac:spMk id="17" creationId="{967E855D-99ED-4D7A-A8E7-94E12757E580}"/>
          </ac:spMkLst>
        </pc:spChg>
        <pc:spChg chg="mod">
          <ac:chgData name="Camila Menezes" userId="aa323f9983ba1286" providerId="LiveId" clId="{D3F03070-2C63-4D26-9806-4CE8D869AAB8}" dt="2019-11-19T23:50:04.775" v="5968" actId="12"/>
          <ac:spMkLst>
            <pc:docMk/>
            <pc:sldMk cId="1254885510" sldId="368"/>
            <ac:spMk id="39" creationId="{6EB4115D-94AF-428A-8576-2F4BB91C105F}"/>
          </ac:spMkLst>
        </pc:spChg>
        <pc:picChg chg="mod">
          <ac:chgData name="Camila Menezes" userId="aa323f9983ba1286" providerId="LiveId" clId="{D3F03070-2C63-4D26-9806-4CE8D869AAB8}" dt="2019-11-10T23:09:17.697" v="2215" actId="1038"/>
          <ac:picMkLst>
            <pc:docMk/>
            <pc:sldMk cId="1254885510" sldId="368"/>
            <ac:picMk id="3" creationId="{37D3CC77-75A7-4E22-92B9-049EF978D741}"/>
          </ac:picMkLst>
        </pc:picChg>
      </pc:sldChg>
      <pc:sldChg chg="delSp modSp">
        <pc:chgData name="Camila Menezes" userId="aa323f9983ba1286" providerId="LiveId" clId="{D3F03070-2C63-4D26-9806-4CE8D869AAB8}" dt="2019-11-20T01:34:58.712" v="7753" actId="478"/>
        <pc:sldMkLst>
          <pc:docMk/>
          <pc:sldMk cId="2086365794" sldId="369"/>
        </pc:sldMkLst>
        <pc:spChg chg="mod">
          <ac:chgData name="Camila Menezes" userId="aa323f9983ba1286" providerId="LiveId" clId="{D3F03070-2C63-4D26-9806-4CE8D869AAB8}" dt="2019-11-10T22:53:44.771" v="2090" actId="20577"/>
          <ac:spMkLst>
            <pc:docMk/>
            <pc:sldMk cId="2086365794" sldId="369"/>
            <ac:spMk id="8" creationId="{677D7280-98AE-4D07-9FE8-BC135DC2F424}"/>
          </ac:spMkLst>
        </pc:spChg>
        <pc:spChg chg="del">
          <ac:chgData name="Camila Menezes" userId="aa323f9983ba1286" providerId="LiveId" clId="{D3F03070-2C63-4D26-9806-4CE8D869AAB8}" dt="2019-11-20T01:34:58.712" v="7753" actId="478"/>
          <ac:spMkLst>
            <pc:docMk/>
            <pc:sldMk cId="2086365794" sldId="369"/>
            <ac:spMk id="13" creationId="{013DABFD-8D3B-4A8A-89FD-C02862EEB3D0}"/>
          </ac:spMkLst>
        </pc:spChg>
      </pc:sldChg>
      <pc:sldChg chg="addSp delSp modSp">
        <pc:chgData name="Camila Menezes" userId="aa323f9983ba1286" providerId="LiveId" clId="{D3F03070-2C63-4D26-9806-4CE8D869AAB8}" dt="2019-11-25T04:14:20.902" v="8388" actId="947"/>
        <pc:sldMkLst>
          <pc:docMk/>
          <pc:sldMk cId="2037743548" sldId="370"/>
        </pc:sldMkLst>
        <pc:spChg chg="mod">
          <ac:chgData name="Camila Menezes" userId="aa323f9983ba1286" providerId="LiveId" clId="{D3F03070-2C63-4D26-9806-4CE8D869AAB8}" dt="2019-11-25T04:14:20.902" v="8388" actId="947"/>
          <ac:spMkLst>
            <pc:docMk/>
            <pc:sldMk cId="2037743548" sldId="370"/>
            <ac:spMk id="12" creationId="{F415A34C-79D2-4CC5-92CC-751E4897BA7F}"/>
          </ac:spMkLst>
        </pc:spChg>
        <pc:spChg chg="del">
          <ac:chgData name="Camila Menezes" userId="aa323f9983ba1286" providerId="LiveId" clId="{D3F03070-2C63-4D26-9806-4CE8D869AAB8}" dt="2019-11-20T01:33:55.161" v="7718" actId="478"/>
          <ac:spMkLst>
            <pc:docMk/>
            <pc:sldMk cId="2037743548" sldId="370"/>
            <ac:spMk id="13" creationId="{013DABFD-8D3B-4A8A-89FD-C02862EEB3D0}"/>
          </ac:spMkLst>
        </pc:spChg>
        <pc:spChg chg="add del mod">
          <ac:chgData name="Camila Menezes" userId="aa323f9983ba1286" providerId="LiveId" clId="{D3F03070-2C63-4D26-9806-4CE8D869AAB8}" dt="2019-11-20T01:33:53.084" v="7717"/>
          <ac:spMkLst>
            <pc:docMk/>
            <pc:sldMk cId="2037743548" sldId="370"/>
            <ac:spMk id="69" creationId="{5D0F9915-BBCC-4FCE-BACA-1C306CF5142B}"/>
          </ac:spMkLst>
        </pc:spChg>
        <pc:spChg chg="add mod">
          <ac:chgData name="Camila Menezes" userId="aa323f9983ba1286" providerId="LiveId" clId="{D3F03070-2C63-4D26-9806-4CE8D869AAB8}" dt="2019-11-20T01:33:57.661" v="7720" actId="1076"/>
          <ac:spMkLst>
            <pc:docMk/>
            <pc:sldMk cId="2037743548" sldId="370"/>
            <ac:spMk id="70" creationId="{D50F184E-C543-4D37-B4DE-99593671A533}"/>
          </ac:spMkLst>
        </pc:spChg>
        <pc:picChg chg="mod">
          <ac:chgData name="Camila Menezes" userId="aa323f9983ba1286" providerId="LiveId" clId="{D3F03070-2C63-4D26-9806-4CE8D869AAB8}" dt="2019-11-10T21:57:48.374" v="1174" actId="1035"/>
          <ac:picMkLst>
            <pc:docMk/>
            <pc:sldMk cId="2037743548" sldId="370"/>
            <ac:picMk id="66" creationId="{D93F55D3-CB34-4890-8A1C-5F9FFADA1D58}"/>
          </ac:picMkLst>
        </pc:picChg>
      </pc:sldChg>
      <pc:sldChg chg="addSp delSp modSp add del">
        <pc:chgData name="Camila Menezes" userId="aa323f9983ba1286" providerId="LiveId" clId="{D3F03070-2C63-4D26-9806-4CE8D869AAB8}" dt="2019-11-20T01:35:13.400" v="7759" actId="1076"/>
        <pc:sldMkLst>
          <pc:docMk/>
          <pc:sldMk cId="2353617768" sldId="371"/>
        </pc:sldMkLst>
        <pc:spChg chg="mod">
          <ac:chgData name="Camila Menezes" userId="aa323f9983ba1286" providerId="LiveId" clId="{D3F03070-2C63-4D26-9806-4CE8D869AAB8}" dt="2019-11-20T01:35:13.400" v="7759" actId="1076"/>
          <ac:spMkLst>
            <pc:docMk/>
            <pc:sldMk cId="2353617768" sldId="371"/>
            <ac:spMk id="6" creationId="{1E4FB596-9289-4C05-9B49-5C2C4FDBEFA9}"/>
          </ac:spMkLst>
        </pc:spChg>
        <pc:spChg chg="mod">
          <ac:chgData name="Camila Menezes" userId="aa323f9983ba1286" providerId="LiveId" clId="{D3F03070-2C63-4D26-9806-4CE8D869AAB8}" dt="2019-11-15T00:31:51.296" v="4589" actId="20577"/>
          <ac:spMkLst>
            <pc:docMk/>
            <pc:sldMk cId="2353617768" sldId="371"/>
            <ac:spMk id="7" creationId="{40323BA6-D03D-4F08-9D68-413DB8CF3291}"/>
          </ac:spMkLst>
        </pc:spChg>
        <pc:spChg chg="del">
          <ac:chgData name="Camila Menezes" userId="aa323f9983ba1286" providerId="LiveId" clId="{D3F03070-2C63-4D26-9806-4CE8D869AAB8}" dt="2019-11-20T01:35:02.933" v="7754" actId="478"/>
          <ac:spMkLst>
            <pc:docMk/>
            <pc:sldMk cId="2353617768" sldId="371"/>
            <ac:spMk id="13" creationId="{013DABFD-8D3B-4A8A-89FD-C02862EEB3D0}"/>
          </ac:spMkLst>
        </pc:spChg>
        <pc:spChg chg="mod">
          <ac:chgData name="Camila Menezes" userId="aa323f9983ba1286" providerId="LiveId" clId="{D3F03070-2C63-4D26-9806-4CE8D869AAB8}" dt="2019-11-10T22:56:34.798" v="2148" actId="1038"/>
          <ac:spMkLst>
            <pc:docMk/>
            <pc:sldMk cId="2353617768" sldId="371"/>
            <ac:spMk id="15" creationId="{42CEF7DA-AA86-40FD-968E-3F37859668E2}"/>
          </ac:spMkLst>
        </pc:spChg>
        <pc:spChg chg="mod">
          <ac:chgData name="Camila Menezes" userId="aa323f9983ba1286" providerId="LiveId" clId="{D3F03070-2C63-4D26-9806-4CE8D869AAB8}" dt="2019-11-10T22:55:03.865" v="2103" actId="1076"/>
          <ac:spMkLst>
            <pc:docMk/>
            <pc:sldMk cId="2353617768" sldId="371"/>
            <ac:spMk id="19" creationId="{BE71F094-CDDE-4E9F-AB21-DF8B74A9D2BF}"/>
          </ac:spMkLst>
        </pc:spChg>
        <pc:spChg chg="add">
          <ac:chgData name="Camila Menezes" userId="aa323f9983ba1286" providerId="LiveId" clId="{D3F03070-2C63-4D26-9806-4CE8D869AAB8}" dt="2019-11-20T01:35:03.980" v="7755"/>
          <ac:spMkLst>
            <pc:docMk/>
            <pc:sldMk cId="2353617768" sldId="371"/>
            <ac:spMk id="20" creationId="{8FBFBA72-50A4-4C0D-8C8B-7E807A66A883}"/>
          </ac:spMkLst>
        </pc:spChg>
        <pc:spChg chg="mod">
          <ac:chgData name="Camila Menezes" userId="aa323f9983ba1286" providerId="LiveId" clId="{D3F03070-2C63-4D26-9806-4CE8D869AAB8}" dt="2019-11-10T22:55:00.663" v="2102" actId="1076"/>
          <ac:spMkLst>
            <pc:docMk/>
            <pc:sldMk cId="2353617768" sldId="371"/>
            <ac:spMk id="24" creationId="{F9428AD1-9BF1-483B-99DE-A70B23E55408}"/>
          </ac:spMkLst>
        </pc:spChg>
        <pc:grpChg chg="mod">
          <ac:chgData name="Camila Menezes" userId="aa323f9983ba1286" providerId="LiveId" clId="{D3F03070-2C63-4D26-9806-4CE8D869AAB8}" dt="2019-11-10T22:54:50.267" v="2099" actId="14100"/>
          <ac:grpSpMkLst>
            <pc:docMk/>
            <pc:sldMk cId="2353617768" sldId="371"/>
            <ac:grpSpMk id="14" creationId="{2C09F76D-F709-4E0C-9021-B94CADC568F8}"/>
          </ac:grpSpMkLst>
        </pc:grpChg>
        <pc:picChg chg="mod modCrop">
          <ac:chgData name="Camila Menezes" userId="aa323f9983ba1286" providerId="LiveId" clId="{D3F03070-2C63-4D26-9806-4CE8D869AAB8}" dt="2019-11-10T22:56:30.439" v="2134" actId="1038"/>
          <ac:picMkLst>
            <pc:docMk/>
            <pc:sldMk cId="2353617768" sldId="371"/>
            <ac:picMk id="3" creationId="{A60F4D10-09AE-4500-93A9-2106BDA24487}"/>
          </ac:picMkLst>
        </pc:picChg>
        <pc:picChg chg="mod">
          <ac:chgData name="Camila Menezes" userId="aa323f9983ba1286" providerId="LiveId" clId="{D3F03070-2C63-4D26-9806-4CE8D869AAB8}" dt="2019-11-10T22:55:51.051" v="2116" actId="1076"/>
          <ac:picMkLst>
            <pc:docMk/>
            <pc:sldMk cId="2353617768" sldId="371"/>
            <ac:picMk id="8" creationId="{003DFA05-20A6-468A-92CA-E0762EADAB19}"/>
          </ac:picMkLst>
        </pc:picChg>
        <pc:picChg chg="mod">
          <ac:chgData name="Camila Menezes" userId="aa323f9983ba1286" providerId="LiveId" clId="{D3F03070-2C63-4D26-9806-4CE8D869AAB8}" dt="2019-11-10T22:55:45.404" v="2114" actId="1076"/>
          <ac:picMkLst>
            <pc:docMk/>
            <pc:sldMk cId="2353617768" sldId="371"/>
            <ac:picMk id="10" creationId="{890AAF5F-2B95-4BDD-A15C-8CF0D6FC2CD4}"/>
          </ac:picMkLst>
        </pc:picChg>
        <pc:picChg chg="mod">
          <ac:chgData name="Camila Menezes" userId="aa323f9983ba1286" providerId="LiveId" clId="{D3F03070-2C63-4D26-9806-4CE8D869AAB8}" dt="2019-11-10T22:55:49.348" v="2115" actId="1076"/>
          <ac:picMkLst>
            <pc:docMk/>
            <pc:sldMk cId="2353617768" sldId="371"/>
            <ac:picMk id="12" creationId="{EC73131C-C08F-4F97-BD68-203DE89AB166}"/>
          </ac:picMkLst>
        </pc:picChg>
        <pc:cxnChg chg="mod">
          <ac:chgData name="Camila Menezes" userId="aa323f9983ba1286" providerId="LiveId" clId="{D3F03070-2C63-4D26-9806-4CE8D869AAB8}" dt="2019-11-10T22:55:06.537" v="2104" actId="1076"/>
          <ac:cxnSpMkLst>
            <pc:docMk/>
            <pc:sldMk cId="2353617768" sldId="371"/>
            <ac:cxnSpMk id="18" creationId="{7B28A6E8-A0DE-486C-B9CD-B21E9E3BD685}"/>
          </ac:cxnSpMkLst>
        </pc:cxnChg>
        <pc:cxnChg chg="mod">
          <ac:chgData name="Camila Menezes" userId="aa323f9983ba1286" providerId="LiveId" clId="{D3F03070-2C63-4D26-9806-4CE8D869AAB8}" dt="2019-11-10T22:55:12.708" v="2107" actId="1036"/>
          <ac:cxnSpMkLst>
            <pc:docMk/>
            <pc:sldMk cId="2353617768" sldId="371"/>
            <ac:cxnSpMk id="23" creationId="{FAF7C530-2E16-4DEC-B19F-983432375FFF}"/>
          </ac:cxnSpMkLst>
        </pc:cxnChg>
      </pc:sldChg>
      <pc:sldChg chg="addSp modSp del ord modAnim">
        <pc:chgData name="Camila Menezes" userId="aa323f9983ba1286" providerId="LiveId" clId="{D3F03070-2C63-4D26-9806-4CE8D869AAB8}" dt="2019-11-10T22:53:52.921" v="2091" actId="2696"/>
        <pc:sldMkLst>
          <pc:docMk/>
          <pc:sldMk cId="4019160191" sldId="371"/>
        </pc:sldMkLst>
        <pc:spChg chg="mod">
          <ac:chgData name="Camila Menezes" userId="aa323f9983ba1286" providerId="LiveId" clId="{D3F03070-2C63-4D26-9806-4CE8D869AAB8}" dt="2019-11-10T20:05:53.070" v="79" actId="6549"/>
          <ac:spMkLst>
            <pc:docMk/>
            <pc:sldMk cId="4019160191" sldId="371"/>
            <ac:spMk id="6" creationId="{1E4FB596-9289-4C05-9B49-5C2C4FDBEFA9}"/>
          </ac:spMkLst>
        </pc:spChg>
        <pc:spChg chg="mod">
          <ac:chgData name="Camila Menezes" userId="aa323f9983ba1286" providerId="LiveId" clId="{D3F03070-2C63-4D26-9806-4CE8D869AAB8}" dt="2019-11-10T20:06:59.826" v="92" actId="1036"/>
          <ac:spMkLst>
            <pc:docMk/>
            <pc:sldMk cId="4019160191" sldId="371"/>
            <ac:spMk id="15" creationId="{42CEF7DA-AA86-40FD-968E-3F37859668E2}"/>
          </ac:spMkLst>
        </pc:spChg>
        <pc:spChg chg="add mod">
          <ac:chgData name="Camila Menezes" userId="aa323f9983ba1286" providerId="LiveId" clId="{D3F03070-2C63-4D26-9806-4CE8D869AAB8}" dt="2019-11-10T20:03:59.352" v="62" actId="1076"/>
          <ac:spMkLst>
            <pc:docMk/>
            <pc:sldMk cId="4019160191" sldId="371"/>
            <ac:spMk id="19" creationId="{BE71F094-CDDE-4E9F-AB21-DF8B74A9D2BF}"/>
          </ac:spMkLst>
        </pc:spChg>
        <pc:spChg chg="add mod">
          <ac:chgData name="Camila Menezes" userId="aa323f9983ba1286" providerId="LiveId" clId="{D3F03070-2C63-4D26-9806-4CE8D869AAB8}" dt="2019-11-10T20:07:18.152" v="95" actId="1076"/>
          <ac:spMkLst>
            <pc:docMk/>
            <pc:sldMk cId="4019160191" sldId="371"/>
            <ac:spMk id="24" creationId="{F9428AD1-9BF1-483B-99DE-A70B23E55408}"/>
          </ac:spMkLst>
        </pc:spChg>
        <pc:spChg chg="add mod">
          <ac:chgData name="Camila Menezes" userId="aa323f9983ba1286" providerId="LiveId" clId="{D3F03070-2C63-4D26-9806-4CE8D869AAB8}" dt="2019-11-10T20:07:08.542" v="94" actId="571"/>
          <ac:spMkLst>
            <pc:docMk/>
            <pc:sldMk cId="4019160191" sldId="371"/>
            <ac:spMk id="25" creationId="{422E7968-45E7-490D-BFAF-12E02E87794C}"/>
          </ac:spMkLst>
        </pc:spChg>
        <pc:spChg chg="add mod">
          <ac:chgData name="Camila Menezes" userId="aa323f9983ba1286" providerId="LiveId" clId="{D3F03070-2C63-4D26-9806-4CE8D869AAB8}" dt="2019-11-10T20:07:08.542" v="94" actId="571"/>
          <ac:spMkLst>
            <pc:docMk/>
            <pc:sldMk cId="4019160191" sldId="371"/>
            <ac:spMk id="27" creationId="{FCD63668-05DD-460D-BD2F-530EA8AF473C}"/>
          </ac:spMkLst>
        </pc:spChg>
        <pc:grpChg chg="add mod ord">
          <ac:chgData name="Camila Menezes" userId="aa323f9983ba1286" providerId="LiveId" clId="{D3F03070-2C63-4D26-9806-4CE8D869AAB8}" dt="2019-11-10T20:03:12.538" v="52" actId="167"/>
          <ac:grpSpMkLst>
            <pc:docMk/>
            <pc:sldMk cId="4019160191" sldId="371"/>
            <ac:grpSpMk id="14" creationId="{2C09F76D-F709-4E0C-9021-B94CADC568F8}"/>
          </ac:grpSpMkLst>
        </pc:grpChg>
        <pc:picChg chg="mod modCrop">
          <ac:chgData name="Camila Menezes" userId="aa323f9983ba1286" providerId="LiveId" clId="{D3F03070-2C63-4D26-9806-4CE8D869AAB8}" dt="2019-11-10T20:07:40.041" v="106" actId="1038"/>
          <ac:picMkLst>
            <pc:docMk/>
            <pc:sldMk cId="4019160191" sldId="371"/>
            <ac:picMk id="3" creationId="{A60F4D10-09AE-4500-93A9-2106BDA24487}"/>
          </ac:picMkLst>
        </pc:picChg>
        <pc:picChg chg="mod">
          <ac:chgData name="Camila Menezes" userId="aa323f9983ba1286" providerId="LiveId" clId="{D3F03070-2C63-4D26-9806-4CE8D869AAB8}" dt="2019-11-10T20:02:10.359" v="38" actId="14100"/>
          <ac:picMkLst>
            <pc:docMk/>
            <pc:sldMk cId="4019160191" sldId="371"/>
            <ac:picMk id="8" creationId="{003DFA05-20A6-468A-92CA-E0762EADAB19}"/>
          </ac:picMkLst>
        </pc:picChg>
        <pc:picChg chg="mod ord modCrop">
          <ac:chgData name="Camila Menezes" userId="aa323f9983ba1286" providerId="LiveId" clId="{D3F03070-2C63-4D26-9806-4CE8D869AAB8}" dt="2019-11-10T20:02:10.359" v="38" actId="14100"/>
          <ac:picMkLst>
            <pc:docMk/>
            <pc:sldMk cId="4019160191" sldId="371"/>
            <ac:picMk id="10" creationId="{890AAF5F-2B95-4BDD-A15C-8CF0D6FC2CD4}"/>
          </ac:picMkLst>
        </pc:picChg>
        <pc:picChg chg="mod">
          <ac:chgData name="Camila Menezes" userId="aa323f9983ba1286" providerId="LiveId" clId="{D3F03070-2C63-4D26-9806-4CE8D869AAB8}" dt="2019-11-10T20:02:10.359" v="38" actId="14100"/>
          <ac:picMkLst>
            <pc:docMk/>
            <pc:sldMk cId="4019160191" sldId="371"/>
            <ac:picMk id="12" creationId="{EC73131C-C08F-4F97-BD68-203DE89AB166}"/>
          </ac:picMkLst>
        </pc:picChg>
        <pc:cxnChg chg="add mod">
          <ac:chgData name="Camila Menezes" userId="aa323f9983ba1286" providerId="LiveId" clId="{D3F03070-2C63-4D26-9806-4CE8D869AAB8}" dt="2019-11-10T20:03:54.829" v="61" actId="1037"/>
          <ac:cxnSpMkLst>
            <pc:docMk/>
            <pc:sldMk cId="4019160191" sldId="371"/>
            <ac:cxnSpMk id="18" creationId="{7B28A6E8-A0DE-486C-B9CD-B21E9E3BD685}"/>
          </ac:cxnSpMkLst>
        </pc:cxnChg>
        <pc:cxnChg chg="add mod">
          <ac:chgData name="Camila Menezes" userId="aa323f9983ba1286" providerId="LiveId" clId="{D3F03070-2C63-4D26-9806-4CE8D869AAB8}" dt="2019-11-10T20:07:18.152" v="95" actId="1076"/>
          <ac:cxnSpMkLst>
            <pc:docMk/>
            <pc:sldMk cId="4019160191" sldId="371"/>
            <ac:cxnSpMk id="23" creationId="{FAF7C530-2E16-4DEC-B19F-983432375FFF}"/>
          </ac:cxnSpMkLst>
        </pc:cxnChg>
        <pc:cxnChg chg="add mod">
          <ac:chgData name="Camila Menezes" userId="aa323f9983ba1286" providerId="LiveId" clId="{D3F03070-2C63-4D26-9806-4CE8D869AAB8}" dt="2019-11-10T20:07:08.542" v="94" actId="571"/>
          <ac:cxnSpMkLst>
            <pc:docMk/>
            <pc:sldMk cId="4019160191" sldId="371"/>
            <ac:cxnSpMk id="26" creationId="{FE6CD734-F79A-4809-A07C-0F890835F688}"/>
          </ac:cxnSpMkLst>
        </pc:cxnChg>
      </pc:sldChg>
      <pc:sldChg chg="addSp delSp modSp add modAnim">
        <pc:chgData name="Camila Menezes" userId="aa323f9983ba1286" providerId="LiveId" clId="{D3F03070-2C63-4D26-9806-4CE8D869AAB8}" dt="2019-11-20T01:34:13.349" v="7724"/>
        <pc:sldMkLst>
          <pc:docMk/>
          <pc:sldMk cId="1881725433" sldId="372"/>
        </pc:sldMkLst>
        <pc:spChg chg="add del mod">
          <ac:chgData name="Camila Menezes" userId="aa323f9983ba1286" providerId="LiveId" clId="{D3F03070-2C63-4D26-9806-4CE8D869AAB8}" dt="2019-11-10T20:22:46.588" v="357" actId="478"/>
          <ac:spMkLst>
            <pc:docMk/>
            <pc:sldMk cId="1881725433" sldId="372"/>
            <ac:spMk id="3" creationId="{FFDD85F1-A882-4F07-A675-6E4DADB5937F}"/>
          </ac:spMkLst>
        </pc:spChg>
        <pc:spChg chg="mod">
          <ac:chgData name="Camila Menezes" userId="aa323f9983ba1286" providerId="LiveId" clId="{D3F03070-2C63-4D26-9806-4CE8D869AAB8}" dt="2019-11-10T20:29:22.328" v="394" actId="1076"/>
          <ac:spMkLst>
            <pc:docMk/>
            <pc:sldMk cId="1881725433" sldId="372"/>
            <ac:spMk id="4" creationId="{6260A29F-B73E-433D-8032-3F18F6A673DE}"/>
          </ac:spMkLst>
        </pc:spChg>
        <pc:spChg chg="mod">
          <ac:chgData name="Camila Menezes" userId="aa323f9983ba1286" providerId="LiveId" clId="{D3F03070-2C63-4D26-9806-4CE8D869AAB8}" dt="2019-11-10T20:29:50.845" v="449" actId="1035"/>
          <ac:spMkLst>
            <pc:docMk/>
            <pc:sldMk cId="1881725433" sldId="372"/>
            <ac:spMk id="6" creationId="{1E4FB596-9289-4C05-9B49-5C2C4FDBEFA9}"/>
          </ac:spMkLst>
        </pc:spChg>
        <pc:spChg chg="mod">
          <ac:chgData name="Camila Menezes" userId="aa323f9983ba1286" providerId="LiveId" clId="{D3F03070-2C63-4D26-9806-4CE8D869AAB8}" dt="2019-11-10T20:15:48.054" v="312" actId="20577"/>
          <ac:spMkLst>
            <pc:docMk/>
            <pc:sldMk cId="1881725433" sldId="372"/>
            <ac:spMk id="7" creationId="{40323BA6-D03D-4F08-9D68-413DB8CF3291}"/>
          </ac:spMkLst>
        </pc:spChg>
        <pc:spChg chg="add mod">
          <ac:chgData name="Camila Menezes" userId="aa323f9983ba1286" providerId="LiveId" clId="{D3F03070-2C63-4D26-9806-4CE8D869AAB8}" dt="2019-11-10T20:30:30.470" v="499" actId="1035"/>
          <ac:spMkLst>
            <pc:docMk/>
            <pc:sldMk cId="1881725433" sldId="372"/>
            <ac:spMk id="8" creationId="{3644D7EA-B3E1-47F2-80BD-73FBAC0D7CA3}"/>
          </ac:spMkLst>
        </pc:spChg>
        <pc:spChg chg="del">
          <ac:chgData name="Camila Menezes" userId="aa323f9983ba1286" providerId="LiveId" clId="{D3F03070-2C63-4D26-9806-4CE8D869AAB8}" dt="2019-11-20T01:34:12.816" v="7723" actId="478"/>
          <ac:spMkLst>
            <pc:docMk/>
            <pc:sldMk cId="1881725433" sldId="372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20T01:34:13.349" v="7724"/>
          <ac:spMkLst>
            <pc:docMk/>
            <pc:sldMk cId="1881725433" sldId="372"/>
            <ac:spMk id="14" creationId="{2A36E26F-0F08-4471-8F5F-121FBCFBBC05}"/>
          </ac:spMkLst>
        </pc:spChg>
        <pc:spChg chg="del">
          <ac:chgData name="Camila Menezes" userId="aa323f9983ba1286" providerId="LiveId" clId="{D3F03070-2C63-4D26-9806-4CE8D869AAB8}" dt="2019-11-10T20:14:53.301" v="228" actId="478"/>
          <ac:spMkLst>
            <pc:docMk/>
            <pc:sldMk cId="1881725433" sldId="372"/>
            <ac:spMk id="17" creationId="{EABA1BC1-73C8-40BF-A46B-3E98DA8FBD16}"/>
          </ac:spMkLst>
        </pc:spChg>
        <pc:spChg chg="del">
          <ac:chgData name="Camila Menezes" userId="aa323f9983ba1286" providerId="LiveId" clId="{D3F03070-2C63-4D26-9806-4CE8D869AAB8}" dt="2019-11-10T20:14:53.301" v="228" actId="478"/>
          <ac:spMkLst>
            <pc:docMk/>
            <pc:sldMk cId="1881725433" sldId="372"/>
            <ac:spMk id="29" creationId="{CD259F28-345D-48B4-B8A7-5A5825052A3C}"/>
          </ac:spMkLst>
        </pc:spChg>
        <pc:spChg chg="del">
          <ac:chgData name="Camila Menezes" userId="aa323f9983ba1286" providerId="LiveId" clId="{D3F03070-2C63-4D26-9806-4CE8D869AAB8}" dt="2019-11-10T20:15:02.542" v="234" actId="478"/>
          <ac:spMkLst>
            <pc:docMk/>
            <pc:sldMk cId="1881725433" sldId="372"/>
            <ac:spMk id="30" creationId="{4125D4E7-98E6-417A-934B-A122F1157CC7}"/>
          </ac:spMkLst>
        </pc:spChg>
        <pc:spChg chg="del">
          <ac:chgData name="Camila Menezes" userId="aa323f9983ba1286" providerId="LiveId" clId="{D3F03070-2C63-4D26-9806-4CE8D869AAB8}" dt="2019-11-10T20:15:00.574" v="232" actId="478"/>
          <ac:spMkLst>
            <pc:docMk/>
            <pc:sldMk cId="1881725433" sldId="372"/>
            <ac:spMk id="31" creationId="{5CB6BEBB-AE08-4392-AEAA-ED94A685B29B}"/>
          </ac:spMkLst>
        </pc:spChg>
        <pc:spChg chg="del">
          <ac:chgData name="Camila Menezes" userId="aa323f9983ba1286" providerId="LiveId" clId="{D3F03070-2C63-4D26-9806-4CE8D869AAB8}" dt="2019-11-10T20:15:01.729" v="233" actId="478"/>
          <ac:spMkLst>
            <pc:docMk/>
            <pc:sldMk cId="1881725433" sldId="372"/>
            <ac:spMk id="32" creationId="{B3539FB6-932E-482C-8F94-33807AB0DA43}"/>
          </ac:spMkLst>
        </pc:spChg>
        <pc:spChg chg="del">
          <ac:chgData name="Camila Menezes" userId="aa323f9983ba1286" providerId="LiveId" clId="{D3F03070-2C63-4D26-9806-4CE8D869AAB8}" dt="2019-11-10T20:14:59.668" v="231" actId="478"/>
          <ac:spMkLst>
            <pc:docMk/>
            <pc:sldMk cId="1881725433" sldId="372"/>
            <ac:spMk id="33" creationId="{3C62AF1E-2041-4025-AD3E-5D5FC5273E02}"/>
          </ac:spMkLst>
        </pc:spChg>
        <pc:spChg chg="del">
          <ac:chgData name="Camila Menezes" userId="aa323f9983ba1286" providerId="LiveId" clId="{D3F03070-2C63-4D26-9806-4CE8D869AAB8}" dt="2019-11-10T20:14:53.301" v="228" actId="478"/>
          <ac:spMkLst>
            <pc:docMk/>
            <pc:sldMk cId="1881725433" sldId="372"/>
            <ac:spMk id="34" creationId="{129930C3-364A-46A5-A6CB-E8FC64FD77CF}"/>
          </ac:spMkLst>
        </pc:spChg>
        <pc:spChg chg="del">
          <ac:chgData name="Camila Menezes" userId="aa323f9983ba1286" providerId="LiveId" clId="{D3F03070-2C63-4D26-9806-4CE8D869AAB8}" dt="2019-11-10T20:14:50.067" v="227" actId="478"/>
          <ac:spMkLst>
            <pc:docMk/>
            <pc:sldMk cId="1881725433" sldId="372"/>
            <ac:spMk id="36" creationId="{85363658-792A-4E91-8193-E1DCA84C2791}"/>
          </ac:spMkLst>
        </pc:spChg>
        <pc:spChg chg="del">
          <ac:chgData name="Camila Menezes" userId="aa323f9983ba1286" providerId="LiveId" clId="{D3F03070-2C63-4D26-9806-4CE8D869AAB8}" dt="2019-11-10T20:14:53.301" v="228" actId="478"/>
          <ac:spMkLst>
            <pc:docMk/>
            <pc:sldMk cId="1881725433" sldId="372"/>
            <ac:spMk id="37" creationId="{14F38EB4-75DF-4731-BB6A-1DBA00B8C7EB}"/>
          </ac:spMkLst>
        </pc:spChg>
        <pc:spChg chg="del mod">
          <ac:chgData name="Camila Menezes" userId="aa323f9983ba1286" providerId="LiveId" clId="{D3F03070-2C63-4D26-9806-4CE8D869AAB8}" dt="2019-11-10T20:16:49.472" v="319" actId="478"/>
          <ac:spMkLst>
            <pc:docMk/>
            <pc:sldMk cId="1881725433" sldId="372"/>
            <ac:spMk id="40" creationId="{A8B62C64-F449-487A-AB00-03B9EA209D3C}"/>
          </ac:spMkLst>
        </pc:spChg>
        <pc:spChg chg="add mod">
          <ac:chgData name="Camila Menezes" userId="aa323f9983ba1286" providerId="LiveId" clId="{D3F03070-2C63-4D26-9806-4CE8D869AAB8}" dt="2019-11-10T20:29:50.845" v="449" actId="1035"/>
          <ac:spMkLst>
            <pc:docMk/>
            <pc:sldMk cId="1881725433" sldId="372"/>
            <ac:spMk id="41" creationId="{6DADB6DD-0CD8-44A6-9749-E0F6CFD4E759}"/>
          </ac:spMkLst>
        </pc:spChg>
        <pc:spChg chg="add del">
          <ac:chgData name="Camila Menezes" userId="aa323f9983ba1286" providerId="LiveId" clId="{D3F03070-2C63-4D26-9806-4CE8D869AAB8}" dt="2019-11-10T20:17:27.853" v="323"/>
          <ac:spMkLst>
            <pc:docMk/>
            <pc:sldMk cId="1881725433" sldId="372"/>
            <ac:spMk id="42" creationId="{DCFCA5B0-9342-477C-87C9-D0BFD3FDFFEC}"/>
          </ac:spMkLst>
        </pc:spChg>
        <pc:spChg chg="add mod">
          <ac:chgData name="Camila Menezes" userId="aa323f9983ba1286" providerId="LiveId" clId="{D3F03070-2C63-4D26-9806-4CE8D869AAB8}" dt="2019-11-10T20:29:50.845" v="449" actId="1035"/>
          <ac:spMkLst>
            <pc:docMk/>
            <pc:sldMk cId="1881725433" sldId="372"/>
            <ac:spMk id="45" creationId="{1C4BCB83-12DF-491E-9F90-A28D138285F3}"/>
          </ac:spMkLst>
        </pc:spChg>
        <pc:spChg chg="add mod">
          <ac:chgData name="Camila Menezes" userId="aa323f9983ba1286" providerId="LiveId" clId="{D3F03070-2C63-4D26-9806-4CE8D869AAB8}" dt="2019-11-10T20:29:50.845" v="449" actId="1035"/>
          <ac:spMkLst>
            <pc:docMk/>
            <pc:sldMk cId="1881725433" sldId="372"/>
            <ac:spMk id="46" creationId="{74D21597-00CC-49E6-B3E1-2374A5EA1DEA}"/>
          </ac:spMkLst>
        </pc:spChg>
        <pc:grpChg chg="del">
          <ac:chgData name="Camila Menezes" userId="aa323f9983ba1286" providerId="LiveId" clId="{D3F03070-2C63-4D26-9806-4CE8D869AAB8}" dt="2019-11-10T20:14:57.525" v="229" actId="478"/>
          <ac:grpSpMkLst>
            <pc:docMk/>
            <pc:sldMk cId="1881725433" sldId="372"/>
            <ac:grpSpMk id="2" creationId="{67C63602-60D0-4EE1-B88B-BA230D65817D}"/>
          </ac:grpSpMkLst>
        </pc:grpChg>
        <pc:grpChg chg="del">
          <ac:chgData name="Camila Menezes" userId="aa323f9983ba1286" providerId="LiveId" clId="{D3F03070-2C63-4D26-9806-4CE8D869AAB8}" dt="2019-11-10T20:14:58.143" v="230" actId="478"/>
          <ac:grpSpMkLst>
            <pc:docMk/>
            <pc:sldMk cId="1881725433" sldId="372"/>
            <ac:grpSpMk id="12" creationId="{268DEB05-0F2E-4609-ABCC-270CE282B88B}"/>
          </ac:grpSpMkLst>
        </pc:grpChg>
        <pc:picChg chg="del">
          <ac:chgData name="Camila Menezes" userId="aa323f9983ba1286" providerId="LiveId" clId="{D3F03070-2C63-4D26-9806-4CE8D869AAB8}" dt="2019-11-10T20:14:53.301" v="228" actId="478"/>
          <ac:picMkLst>
            <pc:docMk/>
            <pc:sldMk cId="1881725433" sldId="372"/>
            <ac:picMk id="35" creationId="{9B2BE64F-ACD7-4226-8467-24E3B8C8A205}"/>
          </ac:picMkLst>
        </pc:picChg>
        <pc:picChg chg="del">
          <ac:chgData name="Camila Menezes" userId="aa323f9983ba1286" providerId="LiveId" clId="{D3F03070-2C63-4D26-9806-4CE8D869AAB8}" dt="2019-11-10T20:14:53.301" v="228" actId="478"/>
          <ac:picMkLst>
            <pc:docMk/>
            <pc:sldMk cId="1881725433" sldId="372"/>
            <ac:picMk id="38" creationId="{0836FCB7-AAAF-4996-A052-052D5CE25C29}"/>
          </ac:picMkLst>
        </pc:picChg>
        <pc:picChg chg="del">
          <ac:chgData name="Camila Menezes" userId="aa323f9983ba1286" providerId="LiveId" clId="{D3F03070-2C63-4D26-9806-4CE8D869AAB8}" dt="2019-11-10T20:14:53.301" v="228" actId="478"/>
          <ac:picMkLst>
            <pc:docMk/>
            <pc:sldMk cId="1881725433" sldId="372"/>
            <ac:picMk id="39" creationId="{237A58F9-3C18-4CBC-A729-711B3C5E9214}"/>
          </ac:picMkLst>
        </pc:picChg>
        <pc:picChg chg="add mod">
          <ac:chgData name="Camila Menezes" userId="aa323f9983ba1286" providerId="LiveId" clId="{D3F03070-2C63-4D26-9806-4CE8D869AAB8}" dt="2019-11-10T20:30:18.198" v="479" actId="1036"/>
          <ac:picMkLst>
            <pc:docMk/>
            <pc:sldMk cId="1881725433" sldId="372"/>
            <ac:picMk id="43" creationId="{87A2346B-19C7-401D-B523-EE43F4CAAFAA}"/>
          </ac:picMkLst>
        </pc:picChg>
        <pc:picChg chg="add mod">
          <ac:chgData name="Camila Menezes" userId="aa323f9983ba1286" providerId="LiveId" clId="{D3F03070-2C63-4D26-9806-4CE8D869AAB8}" dt="2019-11-10T20:30:30.470" v="499" actId="1035"/>
          <ac:picMkLst>
            <pc:docMk/>
            <pc:sldMk cId="1881725433" sldId="372"/>
            <ac:picMk id="44" creationId="{4903E05E-496E-4EA2-A995-16A5C980C68B}"/>
          </ac:picMkLst>
        </pc:picChg>
        <pc:picChg chg="add mod">
          <ac:chgData name="Camila Menezes" userId="aa323f9983ba1286" providerId="LiveId" clId="{D3F03070-2C63-4D26-9806-4CE8D869AAB8}" dt="2019-11-10T20:30:18.198" v="479" actId="1036"/>
          <ac:picMkLst>
            <pc:docMk/>
            <pc:sldMk cId="1881725433" sldId="372"/>
            <ac:picMk id="1026" creationId="{2DC7F145-BFAB-4E89-B2F1-533DEB4DCDF4}"/>
          </ac:picMkLst>
        </pc:picChg>
        <pc:picChg chg="del">
          <ac:chgData name="Camila Menezes" userId="aa323f9983ba1286" providerId="LiveId" clId="{D3F03070-2C63-4D26-9806-4CE8D869AAB8}" dt="2019-11-10T20:14:53.301" v="228" actId="478"/>
          <ac:picMkLst>
            <pc:docMk/>
            <pc:sldMk cId="1881725433" sldId="372"/>
            <ac:picMk id="10242" creationId="{CF4840E2-28A4-4399-8644-2757AB7E9264}"/>
          </ac:picMkLst>
        </pc:pic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5" creationId="{D1497B04-58F8-45E1-B646-12DE244F84BA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19" creationId="{8ACF5C86-EC35-49F2-8AAE-ACD3BF0EE7A7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0" creationId="{F3E73E61-29E9-45A0-A14D-7015C51F1F96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2" creationId="{51353929-FCAD-4229-93E0-8C704E80C2F6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3" creationId="{BBC1ED93-5AD9-4AE8-8014-A902E8E29C9C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4" creationId="{AC02E5D4-75F0-42D4-B80B-5A271A361243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5" creationId="{609908B9-A393-4DA0-9F5C-B7FF7D5E3D2A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6" creationId="{725FCB8A-600A-4ACB-A5EA-376B513855F7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7" creationId="{E53ABAA4-5FF1-4D35-9DC7-5915A7168209}"/>
          </ac:cxnSpMkLst>
        </pc:cxnChg>
        <pc:cxnChg chg="del">
          <ac:chgData name="Camila Menezes" userId="aa323f9983ba1286" providerId="LiveId" clId="{D3F03070-2C63-4D26-9806-4CE8D869AAB8}" dt="2019-11-10T20:14:53.301" v="228" actId="478"/>
          <ac:cxnSpMkLst>
            <pc:docMk/>
            <pc:sldMk cId="1881725433" sldId="372"/>
            <ac:cxnSpMk id="28" creationId="{E64F2E2D-D72A-4189-A6F8-721FCFB4E0A8}"/>
          </ac:cxnSpMkLst>
        </pc:cxnChg>
      </pc:sldChg>
      <pc:sldChg chg="addSp delSp modSp add addAnim delAnim modAnim">
        <pc:chgData name="Camila Menezes" userId="aa323f9983ba1286" providerId="LiveId" clId="{D3F03070-2C63-4D26-9806-4CE8D869AAB8}" dt="2019-11-20T02:26:21.675" v="7957" actId="20577"/>
        <pc:sldMkLst>
          <pc:docMk/>
          <pc:sldMk cId="740148536" sldId="373"/>
        </pc:sldMkLst>
        <pc:spChg chg="add del">
          <ac:chgData name="Camila Menezes" userId="aa323f9983ba1286" providerId="LiveId" clId="{D3F03070-2C63-4D26-9806-4CE8D869AAB8}" dt="2019-11-10T22:02:11.182" v="1194" actId="478"/>
          <ac:spMkLst>
            <pc:docMk/>
            <pc:sldMk cId="740148536" sldId="373"/>
            <ac:spMk id="6" creationId="{1E4FB596-9289-4C05-9B49-5C2C4FDBEFA9}"/>
          </ac:spMkLst>
        </pc:spChg>
        <pc:spChg chg="mod">
          <ac:chgData name="Camila Menezes" userId="aa323f9983ba1286" providerId="LiveId" clId="{D3F03070-2C63-4D26-9806-4CE8D869AAB8}" dt="2019-11-10T22:03:54.888" v="1286" actId="1036"/>
          <ac:spMkLst>
            <pc:docMk/>
            <pc:sldMk cId="740148536" sldId="373"/>
            <ac:spMk id="8" creationId="{3644D7EA-B3E1-47F2-80BD-73FBAC0D7CA3}"/>
          </ac:spMkLst>
        </pc:spChg>
        <pc:spChg chg="del">
          <ac:chgData name="Camila Menezes" userId="aa323f9983ba1286" providerId="LiveId" clId="{D3F03070-2C63-4D26-9806-4CE8D869AAB8}" dt="2019-11-20T01:34:22.411" v="7727" actId="478"/>
          <ac:spMkLst>
            <pc:docMk/>
            <pc:sldMk cId="740148536" sldId="373"/>
            <ac:spMk id="13" creationId="{013DABFD-8D3B-4A8A-89FD-C02862EEB3D0}"/>
          </ac:spMkLst>
        </pc:spChg>
        <pc:spChg chg="add mod">
          <ac:chgData name="Camila Menezes" userId="aa323f9983ba1286" providerId="LiveId" clId="{D3F03070-2C63-4D26-9806-4CE8D869AAB8}" dt="2019-11-10T22:05:28.403" v="1315" actId="1035"/>
          <ac:spMkLst>
            <pc:docMk/>
            <pc:sldMk cId="740148536" sldId="373"/>
            <ac:spMk id="14" creationId="{7B4610B4-A3F7-4FA6-90F9-93B14BDB6A66}"/>
          </ac:spMkLst>
        </pc:spChg>
        <pc:spChg chg="add mod">
          <ac:chgData name="Camila Menezes" userId="aa323f9983ba1286" providerId="LiveId" clId="{D3F03070-2C63-4D26-9806-4CE8D869AAB8}" dt="2019-11-20T02:26:21.675" v="7957" actId="20577"/>
          <ac:spMkLst>
            <pc:docMk/>
            <pc:sldMk cId="740148536" sldId="373"/>
            <ac:spMk id="15" creationId="{E5A9A0B6-F857-49E8-A7CC-946F33FA84C3}"/>
          </ac:spMkLst>
        </pc:spChg>
        <pc:spChg chg="add">
          <ac:chgData name="Camila Menezes" userId="aa323f9983ba1286" providerId="LiveId" clId="{D3F03070-2C63-4D26-9806-4CE8D869AAB8}" dt="2019-11-20T01:34:22.910" v="7728"/>
          <ac:spMkLst>
            <pc:docMk/>
            <pc:sldMk cId="740148536" sldId="373"/>
            <ac:spMk id="16" creationId="{17EB2D92-E20F-401A-8D9C-E56E3C206687}"/>
          </ac:spMkLst>
        </pc:spChg>
        <pc:spChg chg="mod">
          <ac:chgData name="Camila Menezes" userId="aa323f9983ba1286" providerId="LiveId" clId="{D3F03070-2C63-4D26-9806-4CE8D869AAB8}" dt="2019-11-10T22:03:25.903" v="1241" actId="14100"/>
          <ac:spMkLst>
            <pc:docMk/>
            <pc:sldMk cId="740148536" sldId="373"/>
            <ac:spMk id="41" creationId="{6DADB6DD-0CD8-44A6-9749-E0F6CFD4E759}"/>
          </ac:spMkLst>
        </pc:spChg>
        <pc:spChg chg="mod">
          <ac:chgData name="Camila Menezes" userId="aa323f9983ba1286" providerId="LiveId" clId="{D3F03070-2C63-4D26-9806-4CE8D869AAB8}" dt="2019-11-10T22:03:12.676" v="1238" actId="1036"/>
          <ac:spMkLst>
            <pc:docMk/>
            <pc:sldMk cId="740148536" sldId="373"/>
            <ac:spMk id="45" creationId="{1C4BCB83-12DF-491E-9F90-A28D138285F3}"/>
          </ac:spMkLst>
        </pc:spChg>
        <pc:spChg chg="del mod">
          <ac:chgData name="Camila Menezes" userId="aa323f9983ba1286" providerId="LiveId" clId="{D3F03070-2C63-4D26-9806-4CE8D869AAB8}" dt="2019-11-10T22:02:34.203" v="1202" actId="478"/>
          <ac:spMkLst>
            <pc:docMk/>
            <pc:sldMk cId="740148536" sldId="373"/>
            <ac:spMk id="46" creationId="{74D21597-00CC-49E6-B3E1-2374A5EA1DEA}"/>
          </ac:spMkLst>
        </pc:spChg>
        <pc:picChg chg="mod">
          <ac:chgData name="Camila Menezes" userId="aa323f9983ba1286" providerId="LiveId" clId="{D3F03070-2C63-4D26-9806-4CE8D869AAB8}" dt="2019-11-10T22:03:49.449" v="1276" actId="1036"/>
          <ac:picMkLst>
            <pc:docMk/>
            <pc:sldMk cId="740148536" sldId="373"/>
            <ac:picMk id="43" creationId="{87A2346B-19C7-401D-B523-EE43F4CAAFAA}"/>
          </ac:picMkLst>
        </pc:picChg>
        <pc:picChg chg="mod">
          <ac:chgData name="Camila Menezes" userId="aa323f9983ba1286" providerId="LiveId" clId="{D3F03070-2C63-4D26-9806-4CE8D869AAB8}" dt="2019-11-10T22:03:54.888" v="1286" actId="1036"/>
          <ac:picMkLst>
            <pc:docMk/>
            <pc:sldMk cId="740148536" sldId="373"/>
            <ac:picMk id="44" creationId="{4903E05E-496E-4EA2-A995-16A5C980C68B}"/>
          </ac:picMkLst>
        </pc:picChg>
        <pc:picChg chg="mod">
          <ac:chgData name="Camila Menezes" userId="aa323f9983ba1286" providerId="LiveId" clId="{D3F03070-2C63-4D26-9806-4CE8D869AAB8}" dt="2019-11-10T22:03:49.449" v="1276" actId="1036"/>
          <ac:picMkLst>
            <pc:docMk/>
            <pc:sldMk cId="740148536" sldId="373"/>
            <ac:picMk id="1026" creationId="{2DC7F145-BFAB-4E89-B2F1-533DEB4DCDF4}"/>
          </ac:picMkLst>
        </pc:picChg>
      </pc:sldChg>
      <pc:sldChg chg="add del">
        <pc:chgData name="Camila Menezes" userId="aa323f9983ba1286" providerId="LiveId" clId="{D3F03070-2C63-4D26-9806-4CE8D869AAB8}" dt="2019-11-10T20:32:55.544" v="500" actId="47"/>
        <pc:sldMkLst>
          <pc:docMk/>
          <pc:sldMk cId="2928548367" sldId="373"/>
        </pc:sldMkLst>
      </pc:sldChg>
      <pc:sldChg chg="add del">
        <pc:chgData name="Camila Menezes" userId="aa323f9983ba1286" providerId="LiveId" clId="{D3F03070-2C63-4D26-9806-4CE8D869AAB8}" dt="2019-11-10T20:32:55.544" v="500" actId="47"/>
        <pc:sldMkLst>
          <pc:docMk/>
          <pc:sldMk cId="1131757626" sldId="374"/>
        </pc:sldMkLst>
      </pc:sldChg>
      <pc:sldChg chg="addSp delSp modSp add addAnim delAnim modAnim">
        <pc:chgData name="Camila Menezes" userId="aa323f9983ba1286" providerId="LiveId" clId="{D3F03070-2C63-4D26-9806-4CE8D869AAB8}" dt="2019-11-20T01:34:32.705" v="7732"/>
        <pc:sldMkLst>
          <pc:docMk/>
          <pc:sldMk cId="2552428233" sldId="374"/>
        </pc:sldMkLst>
        <pc:spChg chg="del">
          <ac:chgData name="Camila Menezes" userId="aa323f9983ba1286" providerId="LiveId" clId="{D3F03070-2C63-4D26-9806-4CE8D869AAB8}" dt="2019-11-10T22:06:46.848" v="1329" actId="478"/>
          <ac:spMkLst>
            <pc:docMk/>
            <pc:sldMk cId="2552428233" sldId="374"/>
            <ac:spMk id="6" creationId="{1E4FB596-9289-4C05-9B49-5C2C4FDBEFA9}"/>
          </ac:spMkLst>
        </pc:spChg>
        <pc:spChg chg="mod">
          <ac:chgData name="Camila Menezes" userId="aa323f9983ba1286" providerId="LiveId" clId="{D3F03070-2C63-4D26-9806-4CE8D869AAB8}" dt="2019-11-10T22:08:44.145" v="1351" actId="1076"/>
          <ac:spMkLst>
            <pc:docMk/>
            <pc:sldMk cId="2552428233" sldId="374"/>
            <ac:spMk id="8" creationId="{3644D7EA-B3E1-47F2-80BD-73FBAC0D7CA3}"/>
          </ac:spMkLst>
        </pc:spChg>
        <pc:spChg chg="del">
          <ac:chgData name="Camila Menezes" userId="aa323f9983ba1286" providerId="LiveId" clId="{D3F03070-2C63-4D26-9806-4CE8D869AAB8}" dt="2019-11-20T01:34:32.049" v="7731" actId="478"/>
          <ac:spMkLst>
            <pc:docMk/>
            <pc:sldMk cId="2552428233" sldId="374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20T01:34:32.705" v="7732"/>
          <ac:spMkLst>
            <pc:docMk/>
            <pc:sldMk cId="2552428233" sldId="374"/>
            <ac:spMk id="14" creationId="{756548AE-8A76-41A4-98D1-A8FE55D79009}"/>
          </ac:spMkLst>
        </pc:spChg>
        <pc:spChg chg="add del mod">
          <ac:chgData name="Camila Menezes" userId="aa323f9983ba1286" providerId="LiveId" clId="{D3F03070-2C63-4D26-9806-4CE8D869AAB8}" dt="2019-11-10T22:16:13.272" v="1455" actId="478"/>
          <ac:spMkLst>
            <pc:docMk/>
            <pc:sldMk cId="2552428233" sldId="374"/>
            <ac:spMk id="14" creationId="{A872B166-70BD-46FE-B3A1-86D46B5019FF}"/>
          </ac:spMkLst>
        </pc:spChg>
        <pc:spChg chg="add mod">
          <ac:chgData name="Camila Menezes" userId="aa323f9983ba1286" providerId="LiveId" clId="{D3F03070-2C63-4D26-9806-4CE8D869AAB8}" dt="2019-11-10T22:52:01.407" v="2062" actId="207"/>
          <ac:spMkLst>
            <pc:docMk/>
            <pc:sldMk cId="2552428233" sldId="374"/>
            <ac:spMk id="15" creationId="{E90807B2-0690-4BCD-9B72-504A8659C5C7}"/>
          </ac:spMkLst>
        </pc:spChg>
        <pc:spChg chg="add del mod">
          <ac:chgData name="Camila Menezes" userId="aa323f9983ba1286" providerId="LiveId" clId="{D3F03070-2C63-4D26-9806-4CE8D869AAB8}" dt="2019-11-10T22:51:46.982" v="2060" actId="478"/>
          <ac:spMkLst>
            <pc:docMk/>
            <pc:sldMk cId="2552428233" sldId="374"/>
            <ac:spMk id="16" creationId="{2E2B00BF-53E9-413B-8B01-9CE1D74E2266}"/>
          </ac:spMkLst>
        </pc:spChg>
        <pc:spChg chg="add del mod">
          <ac:chgData name="Camila Menezes" userId="aa323f9983ba1286" providerId="LiveId" clId="{D3F03070-2C63-4D26-9806-4CE8D869AAB8}" dt="2019-11-19T01:34:04.601" v="4922" actId="1076"/>
          <ac:spMkLst>
            <pc:docMk/>
            <pc:sldMk cId="2552428233" sldId="374"/>
            <ac:spMk id="17" creationId="{2F386184-B0FD-49EA-97AE-03DCAF64945F}"/>
          </ac:spMkLst>
        </pc:spChg>
        <pc:spChg chg="del mod">
          <ac:chgData name="Camila Menezes" userId="aa323f9983ba1286" providerId="LiveId" clId="{D3F03070-2C63-4D26-9806-4CE8D869AAB8}" dt="2019-11-10T22:13:53.323" v="1429" actId="478"/>
          <ac:spMkLst>
            <pc:docMk/>
            <pc:sldMk cId="2552428233" sldId="374"/>
            <ac:spMk id="41" creationId="{6DADB6DD-0CD8-44A6-9749-E0F6CFD4E759}"/>
          </ac:spMkLst>
        </pc:spChg>
        <pc:spChg chg="mod">
          <ac:chgData name="Camila Menezes" userId="aa323f9983ba1286" providerId="LiveId" clId="{D3F03070-2C63-4D26-9806-4CE8D869AAB8}" dt="2019-11-19T01:32:56.349" v="4918" actId="1036"/>
          <ac:spMkLst>
            <pc:docMk/>
            <pc:sldMk cId="2552428233" sldId="374"/>
            <ac:spMk id="45" creationId="{1C4BCB83-12DF-491E-9F90-A28D138285F3}"/>
          </ac:spMkLst>
        </pc:spChg>
        <pc:spChg chg="del">
          <ac:chgData name="Camila Menezes" userId="aa323f9983ba1286" providerId="LiveId" clId="{D3F03070-2C63-4D26-9806-4CE8D869AAB8}" dt="2019-11-10T22:06:55.230" v="1339" actId="478"/>
          <ac:spMkLst>
            <pc:docMk/>
            <pc:sldMk cId="2552428233" sldId="374"/>
            <ac:spMk id="46" creationId="{74D21597-00CC-49E6-B3E1-2374A5EA1DEA}"/>
          </ac:spMkLst>
        </pc:spChg>
        <pc:picChg chg="mod">
          <ac:chgData name="Camila Menezes" userId="aa323f9983ba1286" providerId="LiveId" clId="{D3F03070-2C63-4D26-9806-4CE8D869AAB8}" dt="2019-11-10T22:08:55.268" v="1352" actId="1076"/>
          <ac:picMkLst>
            <pc:docMk/>
            <pc:sldMk cId="2552428233" sldId="374"/>
            <ac:picMk id="43" creationId="{87A2346B-19C7-401D-B523-EE43F4CAAFAA}"/>
          </ac:picMkLst>
        </pc:picChg>
        <pc:picChg chg="mod">
          <ac:chgData name="Camila Menezes" userId="aa323f9983ba1286" providerId="LiveId" clId="{D3F03070-2C63-4D26-9806-4CE8D869AAB8}" dt="2019-11-10T22:09:36.866" v="1360" actId="1076"/>
          <ac:picMkLst>
            <pc:docMk/>
            <pc:sldMk cId="2552428233" sldId="374"/>
            <ac:picMk id="44" creationId="{4903E05E-496E-4EA2-A995-16A5C980C68B}"/>
          </ac:picMkLst>
        </pc:picChg>
        <pc:picChg chg="mod">
          <ac:chgData name="Camila Menezes" userId="aa323f9983ba1286" providerId="LiveId" clId="{D3F03070-2C63-4D26-9806-4CE8D869AAB8}" dt="2019-11-10T22:08:55.268" v="1352" actId="1076"/>
          <ac:picMkLst>
            <pc:docMk/>
            <pc:sldMk cId="2552428233" sldId="374"/>
            <ac:picMk id="1026" creationId="{2DC7F145-BFAB-4E89-B2F1-533DEB4DCDF4}"/>
          </ac:picMkLst>
        </pc:picChg>
      </pc:sldChg>
      <pc:sldChg chg="addSp delSp modSp add modAnim">
        <pc:chgData name="Camila Menezes" userId="aa323f9983ba1286" providerId="LiveId" clId="{D3F03070-2C63-4D26-9806-4CE8D869AAB8}" dt="2019-11-20T01:34:17.996" v="7726"/>
        <pc:sldMkLst>
          <pc:docMk/>
          <pc:sldMk cId="4115947957" sldId="375"/>
        </pc:sldMkLst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2" creationId="{9D807873-EB7E-4BB4-AA0C-728B9CC673B5}"/>
          </ac:spMkLst>
        </pc:spChg>
        <pc:spChg chg="mod">
          <ac:chgData name="Camila Menezes" userId="aa323f9983ba1286" providerId="LiveId" clId="{D3F03070-2C63-4D26-9806-4CE8D869AAB8}" dt="2019-11-15T00:31:00.476" v="4563" actId="20577"/>
          <ac:spMkLst>
            <pc:docMk/>
            <pc:sldMk cId="4115947957" sldId="375"/>
            <ac:spMk id="7" creationId="{40323BA6-D03D-4F08-9D68-413DB8CF3291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8" creationId="{21DA0270-2838-406D-A4F1-CD9CAC46784F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9" creationId="{FB703417-D6DD-4144-A752-E3B8111C5509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0" creationId="{35D2CFC3-F0AB-4A39-9D4B-B185B369A4DF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1" creationId="{E22F690F-A618-436A-8B99-E737DF00A1C2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2" creationId="{6FCFDBE7-A7EA-49D0-82CD-4FEF7CC31C3A}"/>
          </ac:spMkLst>
        </pc:spChg>
        <pc:spChg chg="del">
          <ac:chgData name="Camila Menezes" userId="aa323f9983ba1286" providerId="LiveId" clId="{D3F03070-2C63-4D26-9806-4CE8D869AAB8}" dt="2019-11-20T01:34:17.481" v="7725" actId="478"/>
          <ac:spMkLst>
            <pc:docMk/>
            <pc:sldMk cId="4115947957" sldId="375"/>
            <ac:spMk id="13" creationId="{013DABFD-8D3B-4A8A-89FD-C02862EEB3D0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4" creationId="{46F7AB89-3343-497C-81D1-857B4DE05766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5" creationId="{413AD055-CD99-4FB5-965B-67569E2FB2D7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6" creationId="{5217B3FE-E38C-4988-ACB8-9162FEA9049D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7" creationId="{C2E37AB4-5F61-40F3-820D-0E22AB518029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8" creationId="{D442292A-EBC4-4349-AA6D-91CB5F2D0789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19" creationId="{CE95DE59-975D-4F42-9C5B-821E07A2F346}"/>
          </ac:spMkLst>
        </pc:spChg>
        <pc:spChg chg="add mod topLvl">
          <ac:chgData name="Camila Menezes" userId="aa323f9983ba1286" providerId="LiveId" clId="{D3F03070-2C63-4D26-9806-4CE8D869AAB8}" dt="2019-11-10T23:21:15.269" v="2231" actId="164"/>
          <ac:spMkLst>
            <pc:docMk/>
            <pc:sldMk cId="4115947957" sldId="375"/>
            <ac:spMk id="20" creationId="{A3CB65B4-CAE9-4401-98ED-12E7B1982D18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2" creationId="{4460B563-4F01-4ED6-B742-38BE2BE11FA6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3" creationId="{9D0B5C47-B844-4917-A2DC-7DCF5337484D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4" creationId="{DA48C2CA-4D44-4E4B-BD4B-11E7CDD23272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5" creationId="{C60C550C-EF5F-4C3E-8034-6C3D399C52C4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6" creationId="{68F8DC56-85C7-415D-A98B-FB4D9CC2130A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7" creationId="{7C62A6B5-69DC-4A2A-91A9-B9A353733C06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8" creationId="{C5A299AB-21C0-4CAE-BEB0-81D8131BB0BC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29" creationId="{6BD3870D-4CA2-47CB-8347-F4635A2FD639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30" creationId="{02B9ABAA-3CCB-4A87-B7FC-05863B8EA191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31" creationId="{F10F9AD5-AF19-4C1C-9A09-F0A65F95EDB7}"/>
          </ac:spMkLst>
        </pc:spChg>
        <pc:spChg chg="add mod">
          <ac:chgData name="Camila Menezes" userId="aa323f9983ba1286" providerId="LiveId" clId="{D3F03070-2C63-4D26-9806-4CE8D869AAB8}" dt="2019-11-10T20:42:48.400" v="714" actId="571"/>
          <ac:spMkLst>
            <pc:docMk/>
            <pc:sldMk cId="4115947957" sldId="375"/>
            <ac:spMk id="32" creationId="{EAB9311D-8958-4FEE-9B66-0B2842C9E7EB}"/>
          </ac:spMkLst>
        </pc:spChg>
        <pc:spChg chg="add">
          <ac:chgData name="Camila Menezes" userId="aa323f9983ba1286" providerId="LiveId" clId="{D3F03070-2C63-4D26-9806-4CE8D869AAB8}" dt="2019-11-20T01:34:17.996" v="7726"/>
          <ac:spMkLst>
            <pc:docMk/>
            <pc:sldMk cId="4115947957" sldId="375"/>
            <ac:spMk id="35" creationId="{F3156615-3F17-4DA1-A558-FF9DB9D6EF92}"/>
          </ac:spMkLst>
        </pc:spChg>
        <pc:spChg chg="add mod">
          <ac:chgData name="Camila Menezes" userId="aa323f9983ba1286" providerId="LiveId" clId="{D3F03070-2C63-4D26-9806-4CE8D869AAB8}" dt="2019-11-15T00:28:20.883" v="4518" actId="20577"/>
          <ac:spMkLst>
            <pc:docMk/>
            <pc:sldMk cId="4115947957" sldId="375"/>
            <ac:spMk id="72" creationId="{C475ADC5-E6D9-43B7-86B4-B1515E39FBB0}"/>
          </ac:spMkLst>
        </pc:spChg>
        <pc:grpChg chg="add del mod">
          <ac:chgData name="Camila Menezes" userId="aa323f9983ba1286" providerId="LiveId" clId="{D3F03070-2C63-4D26-9806-4CE8D869AAB8}" dt="2019-11-10T23:20:05.188" v="2222" actId="165"/>
          <ac:grpSpMkLst>
            <pc:docMk/>
            <pc:sldMk cId="4115947957" sldId="375"/>
            <ac:grpSpMk id="3" creationId="{F6330CE4-C10C-4B3B-B7E5-67BE123F7528}"/>
          </ac:grpSpMkLst>
        </pc:grpChg>
        <pc:grpChg chg="add del mod">
          <ac:chgData name="Camila Menezes" userId="aa323f9983ba1286" providerId="LiveId" clId="{D3F03070-2C63-4D26-9806-4CE8D869AAB8}" dt="2019-11-10T20:51:31.089" v="904"/>
          <ac:grpSpMkLst>
            <pc:docMk/>
            <pc:sldMk cId="4115947957" sldId="375"/>
            <ac:grpSpMk id="46" creationId="{8CE10983-D26F-46F5-A91F-C9DCF2397518}"/>
          </ac:grpSpMkLst>
        </pc:grpChg>
        <pc:grpChg chg="add mod">
          <ac:chgData name="Camila Menezes" userId="aa323f9983ba1286" providerId="LiveId" clId="{D3F03070-2C63-4D26-9806-4CE8D869AAB8}" dt="2019-11-10T23:21:15.269" v="2231" actId="164"/>
          <ac:grpSpMkLst>
            <pc:docMk/>
            <pc:sldMk cId="4115947957" sldId="375"/>
            <ac:grpSpMk id="73" creationId="{81054EFF-2F22-4B28-8698-DA3FF2FD5FD5}"/>
          </ac:grpSpMkLst>
        </pc:grpChg>
        <pc:picChg chg="add mod">
          <ac:chgData name="Camila Menezes" userId="aa323f9983ba1286" providerId="LiveId" clId="{D3F03070-2C63-4D26-9806-4CE8D869AAB8}" dt="2019-11-10T23:22:22.935" v="2256" actId="1076"/>
          <ac:picMkLst>
            <pc:docMk/>
            <pc:sldMk cId="4115947957" sldId="375"/>
            <ac:picMk id="5" creationId="{A9132E62-1602-4033-A0D2-C990E6120207}"/>
          </ac:picMkLst>
        </pc:picChg>
        <pc:picChg chg="add del mod">
          <ac:chgData name="Camila Menezes" userId="aa323f9983ba1286" providerId="LiveId" clId="{D3F03070-2C63-4D26-9806-4CE8D869AAB8}" dt="2019-11-10T20:44:05.871" v="751" actId="478"/>
          <ac:picMkLst>
            <pc:docMk/>
            <pc:sldMk cId="4115947957" sldId="375"/>
            <ac:picMk id="6" creationId="{A472E40B-43B6-4079-B980-5DA432523C2B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33" creationId="{1C934304-F97B-4D88-90D5-FF2E178D1144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34" creationId="{A36A8823-EFBD-4D99-8521-5E6AA694815F}"/>
          </ac:picMkLst>
        </pc:picChg>
        <pc:picChg chg="add del mod">
          <ac:chgData name="Camila Menezes" userId="aa323f9983ba1286" providerId="LiveId" clId="{D3F03070-2C63-4D26-9806-4CE8D869AAB8}" dt="2019-11-10T20:49:47.129" v="888" actId="478"/>
          <ac:picMkLst>
            <pc:docMk/>
            <pc:sldMk cId="4115947957" sldId="375"/>
            <ac:picMk id="35" creationId="{89874298-D2FF-40BF-A533-0940F9B667DC}"/>
          </ac:picMkLst>
        </pc:picChg>
        <pc:picChg chg="add del mod">
          <ac:chgData name="Camila Menezes" userId="aa323f9983ba1286" providerId="LiveId" clId="{D3F03070-2C63-4D26-9806-4CE8D869AAB8}" dt="2019-11-10T20:49:47.129" v="888" actId="478"/>
          <ac:picMkLst>
            <pc:docMk/>
            <pc:sldMk cId="4115947957" sldId="375"/>
            <ac:picMk id="36" creationId="{8D0A260D-F50A-4F67-A7D2-4C335A9D8545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37" creationId="{ECD1B034-5973-4D41-A42E-812E8E209D8A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38" creationId="{0F3B1C2A-2E08-4771-BD0D-26B5E0AA94C3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39" creationId="{5504958A-7D68-47D2-9724-77F5DF911DB3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40" creationId="{396CB6A4-37C4-4B23-8282-ADC00B123303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41" creationId="{7F0DF360-4688-4395-AB72-1B182702D9E6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42" creationId="{D0A00D3A-E259-41B1-B0B7-B28EDA901AF3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43" creationId="{A79D952C-6A15-4FD0-A7C7-4316BC49801D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44" creationId="{67F41664-9016-494E-9966-D7D451D6520F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45" creationId="{3913984A-359C-4885-9504-3BFC5193E8BD}"/>
          </ac:picMkLst>
        </pc:picChg>
        <pc:picChg chg="add mod topLvl">
          <ac:chgData name="Camila Menezes" userId="aa323f9983ba1286" providerId="LiveId" clId="{D3F03070-2C63-4D26-9806-4CE8D869AAB8}" dt="2019-11-10T23:21:15.269" v="2231" actId="164"/>
          <ac:picMkLst>
            <pc:docMk/>
            <pc:sldMk cId="4115947957" sldId="375"/>
            <ac:picMk id="2050" creationId="{067D14EB-B817-455E-B975-9D8AD68A2010}"/>
          </ac:picMkLst>
        </pc:picChg>
      </pc:sldChg>
      <pc:sldChg chg="addSp delSp modSp add">
        <pc:chgData name="Camila Menezes" userId="aa323f9983ba1286" providerId="LiveId" clId="{D3F03070-2C63-4D26-9806-4CE8D869AAB8}" dt="2019-11-20T01:34:27.284" v="7730"/>
        <pc:sldMkLst>
          <pc:docMk/>
          <pc:sldMk cId="2218748974" sldId="376"/>
        </pc:sldMkLst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6" creationId="{682D0149-FA34-431D-A984-5860F9A8575A}"/>
          </ac:spMkLst>
        </pc:spChg>
        <pc:spChg chg="del">
          <ac:chgData name="Camila Menezes" userId="aa323f9983ba1286" providerId="LiveId" clId="{D3F03070-2C63-4D26-9806-4CE8D869AAB8}" dt="2019-11-10T22:33:27.529" v="1735" actId="478"/>
          <ac:spMkLst>
            <pc:docMk/>
            <pc:sldMk cId="2218748974" sldId="376"/>
            <ac:spMk id="7" creationId="{40323BA6-D03D-4F08-9D68-413DB8CF3291}"/>
          </ac:spMkLst>
        </pc:spChg>
        <pc:spChg chg="add mod">
          <ac:chgData name="Camila Menezes" userId="aa323f9983ba1286" providerId="LiveId" clId="{D3F03070-2C63-4D26-9806-4CE8D869AAB8}" dt="2019-11-10T23:23:02.903" v="2266" actId="1036"/>
          <ac:spMkLst>
            <pc:docMk/>
            <pc:sldMk cId="2218748974" sldId="376"/>
            <ac:spMk id="8" creationId="{9EA4882D-6214-4280-92DC-2FE60E53B947}"/>
          </ac:spMkLst>
        </pc:spChg>
        <pc:spChg chg="add mod">
          <ac:chgData name="Camila Menezes" userId="aa323f9983ba1286" providerId="LiveId" clId="{D3F03070-2C63-4D26-9806-4CE8D869AAB8}" dt="2019-11-10T23:23:02.903" v="2266" actId="1036"/>
          <ac:spMkLst>
            <pc:docMk/>
            <pc:sldMk cId="2218748974" sldId="376"/>
            <ac:spMk id="9" creationId="{59E4A7FD-98ED-4F75-BCCF-8B94C12B967A}"/>
          </ac:spMkLst>
        </pc:spChg>
        <pc:spChg chg="add mod">
          <ac:chgData name="Camila Menezes" userId="aa323f9983ba1286" providerId="LiveId" clId="{D3F03070-2C63-4D26-9806-4CE8D869AAB8}" dt="2019-11-10T23:23:02.903" v="2266" actId="1036"/>
          <ac:spMkLst>
            <pc:docMk/>
            <pc:sldMk cId="2218748974" sldId="376"/>
            <ac:spMk id="10" creationId="{0E4CC6A7-3278-433A-AE5F-64148AAA14F2}"/>
          </ac:spMkLst>
        </pc:spChg>
        <pc:spChg chg="add mod">
          <ac:chgData name="Camila Menezes" userId="aa323f9983ba1286" providerId="LiveId" clId="{D3F03070-2C63-4D26-9806-4CE8D869AAB8}" dt="2019-11-10T23:23:02.903" v="2266" actId="1036"/>
          <ac:spMkLst>
            <pc:docMk/>
            <pc:sldMk cId="2218748974" sldId="376"/>
            <ac:spMk id="11" creationId="{2C3B8CB2-5FF7-464A-9841-F2146ACF893F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12" creationId="{5DC4B7C7-3764-4D81-B0F2-17FE21621A55}"/>
          </ac:spMkLst>
        </pc:spChg>
        <pc:spChg chg="del mod">
          <ac:chgData name="Camila Menezes" userId="aa323f9983ba1286" providerId="LiveId" clId="{D3F03070-2C63-4D26-9806-4CE8D869AAB8}" dt="2019-11-20T01:34:26.800" v="7729" actId="478"/>
          <ac:spMkLst>
            <pc:docMk/>
            <pc:sldMk cId="2218748974" sldId="376"/>
            <ac:spMk id="13" creationId="{013DABFD-8D3B-4A8A-89FD-C02862EEB3D0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14" creationId="{9E7C8CF3-9A0B-4200-829C-88AD2033DB85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15" creationId="{3B5BBD02-9876-4F23-AC8C-E60282318816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16" creationId="{47E2B220-0B14-415B-9B63-7BFF5C2F269C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17" creationId="{B0336E13-3709-453F-BC4C-75C3C5B1391B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18" creationId="{D61193E8-E81B-4CA6-88BF-F7165BD163F0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19" creationId="{7A693014-B96D-45D3-89F4-EC22C6F556D8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0" creationId="{E9AE1B09-C65B-4526-9ADC-76A3244ECD97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2" creationId="{8F90B225-D2E8-461F-9E1E-BF46D62FCF2C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3" creationId="{8510F970-B08C-417A-AE13-B809D425E19A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4" creationId="{5F133880-1C62-4894-873F-8239EE5BB213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5" creationId="{F99C6513-6DBF-42C4-A4C7-0D254DE2A459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6" creationId="{7CEACBCC-685C-40A7-9153-D6EDB4E191E8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7" creationId="{4B92ABD0-F978-4CE7-A40C-8571A26CFE90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8" creationId="{F608756C-BB6C-4CFC-9204-10BE6F13FFBB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29" creationId="{6D1118D6-9E8E-4BDE-852E-550597B55832}"/>
          </ac:spMkLst>
        </pc:spChg>
        <pc:spChg chg="add mod">
          <ac:chgData name="Camila Menezes" userId="aa323f9983ba1286" providerId="LiveId" clId="{D3F03070-2C63-4D26-9806-4CE8D869AAB8}" dt="2019-11-10T23:22:44.084" v="2258" actId="404"/>
          <ac:spMkLst>
            <pc:docMk/>
            <pc:sldMk cId="2218748974" sldId="376"/>
            <ac:spMk id="30" creationId="{F963FCB6-37D8-4076-A23B-B65FE4187672}"/>
          </ac:spMkLst>
        </pc:spChg>
        <pc:spChg chg="add">
          <ac:chgData name="Camila Menezes" userId="aa323f9983ba1286" providerId="LiveId" clId="{D3F03070-2C63-4D26-9806-4CE8D869AAB8}" dt="2019-11-20T01:34:27.284" v="7730"/>
          <ac:spMkLst>
            <pc:docMk/>
            <pc:sldMk cId="2218748974" sldId="376"/>
            <ac:spMk id="33" creationId="{E31ABE9B-D7ED-4C62-A776-D3374976AA5E}"/>
          </ac:spMkLst>
        </pc:spChg>
        <pc:spChg chg="add">
          <ac:chgData name="Camila Menezes" userId="aa323f9983ba1286" providerId="LiveId" clId="{D3F03070-2C63-4D26-9806-4CE8D869AAB8}" dt="2019-11-10T22:33:28.623" v="1736"/>
          <ac:spMkLst>
            <pc:docMk/>
            <pc:sldMk cId="2218748974" sldId="376"/>
            <ac:spMk id="51" creationId="{E3DE9C5A-4289-4209-80BC-1675351B85E8}"/>
          </ac:spMkLst>
        </pc:spChg>
        <pc:cxnChg chg="add mod">
          <ac:chgData name="Camila Menezes" userId="aa323f9983ba1286" providerId="LiveId" clId="{D3F03070-2C63-4D26-9806-4CE8D869AAB8}" dt="2019-11-10T22:31:27.185" v="1719" actId="208"/>
          <ac:cxnSpMkLst>
            <pc:docMk/>
            <pc:sldMk cId="2218748974" sldId="376"/>
            <ac:cxnSpMk id="31" creationId="{BA91EACF-8ABF-49BD-8AC1-267D933691F8}"/>
          </ac:cxnSpMkLst>
        </pc:cxnChg>
        <pc:cxnChg chg="add mod">
          <ac:chgData name="Camila Menezes" userId="aa323f9983ba1286" providerId="LiveId" clId="{D3F03070-2C63-4D26-9806-4CE8D869AAB8}" dt="2019-11-10T22:31:47.108" v="1724" actId="14100"/>
          <ac:cxnSpMkLst>
            <pc:docMk/>
            <pc:sldMk cId="2218748974" sldId="376"/>
            <ac:cxnSpMk id="32" creationId="{FC46070C-45BD-4B3E-91C7-4E87B35D7B78}"/>
          </ac:cxnSpMkLst>
        </pc:cxnChg>
        <pc:cxnChg chg="add del mod">
          <ac:chgData name="Camila Menezes" userId="aa323f9983ba1286" providerId="LiveId" clId="{D3F03070-2C63-4D26-9806-4CE8D869AAB8}" dt="2019-11-10T22:23:20.105" v="1532" actId="478"/>
          <ac:cxnSpMkLst>
            <pc:docMk/>
            <pc:sldMk cId="2218748974" sldId="376"/>
            <ac:cxnSpMk id="33" creationId="{EDC43332-D484-4841-981D-140170240912}"/>
          </ac:cxnSpMkLst>
        </pc:cxnChg>
        <pc:cxnChg chg="add del mod">
          <ac:chgData name="Camila Menezes" userId="aa323f9983ba1286" providerId="LiveId" clId="{D3F03070-2C63-4D26-9806-4CE8D869AAB8}" dt="2019-11-10T22:23:20.933" v="1533" actId="478"/>
          <ac:cxnSpMkLst>
            <pc:docMk/>
            <pc:sldMk cId="2218748974" sldId="376"/>
            <ac:cxnSpMk id="34" creationId="{66C9E797-A421-4B99-87A5-32ABBF3B8E08}"/>
          </ac:cxnSpMkLst>
        </pc:cxnChg>
        <pc:cxnChg chg="add mod">
          <ac:chgData name="Camila Menezes" userId="aa323f9983ba1286" providerId="LiveId" clId="{D3F03070-2C63-4D26-9806-4CE8D869AAB8}" dt="2019-11-10T22:32:18.866" v="1732" actId="1076"/>
          <ac:cxnSpMkLst>
            <pc:docMk/>
            <pc:sldMk cId="2218748974" sldId="376"/>
            <ac:cxnSpMk id="42" creationId="{70A0AED5-DE12-4934-A37C-A5A6FE430967}"/>
          </ac:cxnSpMkLst>
        </pc:cxnChg>
        <pc:cxnChg chg="add mod">
          <ac:chgData name="Camila Menezes" userId="aa323f9983ba1286" providerId="LiveId" clId="{D3F03070-2C63-4D26-9806-4CE8D869AAB8}" dt="2019-11-10T22:32:58.836" v="1734" actId="1038"/>
          <ac:cxnSpMkLst>
            <pc:docMk/>
            <pc:sldMk cId="2218748974" sldId="376"/>
            <ac:cxnSpMk id="43" creationId="{1A4D96AB-AC35-48F4-A50D-1F51CA5C399F}"/>
          </ac:cxnSpMkLst>
        </pc:cxnChg>
      </pc:sldChg>
      <pc:sldChg chg="addSp delSp modSp add">
        <pc:chgData name="Camila Menezes" userId="aa323f9983ba1286" providerId="LiveId" clId="{D3F03070-2C63-4D26-9806-4CE8D869AAB8}" dt="2019-11-20T01:34:52.620" v="7752" actId="1038"/>
        <pc:sldMkLst>
          <pc:docMk/>
          <pc:sldMk cId="2080213151" sldId="377"/>
        </pc:sldMkLst>
        <pc:spChg chg="add mod">
          <ac:chgData name="Camila Menezes" userId="aa323f9983ba1286" providerId="LiveId" clId="{D3F03070-2C63-4D26-9806-4CE8D869AAB8}" dt="2019-11-10T22:50:33.993" v="2025" actId="207"/>
          <ac:spMkLst>
            <pc:docMk/>
            <pc:sldMk cId="2080213151" sldId="377"/>
            <ac:spMk id="2" creationId="{38379CE5-0A08-4DEE-819D-F02F56EFA551}"/>
          </ac:spMkLst>
        </pc:spChg>
        <pc:spChg chg="mod">
          <ac:chgData name="Camila Menezes" userId="aa323f9983ba1286" providerId="LiveId" clId="{D3F03070-2C63-4D26-9806-4CE8D869AAB8}" dt="2019-11-10T22:51:09.449" v="2059" actId="20577"/>
          <ac:spMkLst>
            <pc:docMk/>
            <pc:sldMk cId="2080213151" sldId="377"/>
            <ac:spMk id="7" creationId="{40323BA6-D03D-4F08-9D68-413DB8CF3291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8" creationId="{1670E9F6-1662-4BAB-8D8D-9AD9815E0318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9" creationId="{72F7012E-6328-4ABC-A808-8F8F19C24F95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0" creationId="{DD20A5A0-4952-4C5D-BB0E-7A8BEF467626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1" creationId="{763EEE63-9F10-4598-899C-F539CDF49181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2" creationId="{D10AC450-D521-484E-93BA-D5879F6652EE}"/>
          </ac:spMkLst>
        </pc:spChg>
        <pc:spChg chg="del">
          <ac:chgData name="Camila Menezes" userId="aa323f9983ba1286" providerId="LiveId" clId="{D3F03070-2C63-4D26-9806-4CE8D869AAB8}" dt="2019-11-20T01:34:46.232" v="7737" actId="478"/>
          <ac:spMkLst>
            <pc:docMk/>
            <pc:sldMk cId="2080213151" sldId="377"/>
            <ac:spMk id="13" creationId="{013DABFD-8D3B-4A8A-89FD-C02862EEB3D0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4" creationId="{4C863570-DBEE-4230-9461-04781E582866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5" creationId="{DDE73531-8CC6-4CCE-88B4-5143D2C8485B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6" creationId="{6DC3F72F-7CFC-463C-9316-68B04C7BE9F3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7" creationId="{9ADBCBB9-7874-47F3-A72B-B51AF8F784CB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8" creationId="{D047E9D5-4AD6-4863-A575-B5AEFD113A82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19" creationId="{620F6F4D-A112-44BC-93B5-1A0920C7D8A5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0" creationId="{608785F8-ABBF-4ADE-B11A-97E1F3329DAB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2" creationId="{BB3527B0-498C-425A-A0AD-7F767C351AB4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3" creationId="{5A9EB0B2-C0B3-4564-917A-D6DA4693B64E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4" creationId="{81BCE9EB-5A28-4F35-9CFC-2C17332191D2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5" creationId="{3B5AAD36-3790-4672-9449-A47FAC00BD80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6" creationId="{B5E147BC-44D9-4EE5-BF45-8F96D5D2FCEE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7" creationId="{E492903C-9DF6-4B99-AABC-137D59549CBA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8" creationId="{79133706-D6CE-4A6F-B29C-FC574C4D991E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29" creationId="{ACB39F37-E35B-4206-AC1F-807757D94EC7}"/>
          </ac:spMkLst>
        </pc:spChg>
        <pc:spChg chg="add mod">
          <ac:chgData name="Camila Menezes" userId="aa323f9983ba1286" providerId="LiveId" clId="{D3F03070-2C63-4D26-9806-4CE8D869AAB8}" dt="2019-11-10T23:24:24.864" v="2268" actId="255"/>
          <ac:spMkLst>
            <pc:docMk/>
            <pc:sldMk cId="2080213151" sldId="377"/>
            <ac:spMk id="30" creationId="{2BCDB9A9-7938-44AF-A985-69CEC2CD39E0}"/>
          </ac:spMkLst>
        </pc:spChg>
        <pc:spChg chg="add del">
          <ac:chgData name="Camila Menezes" userId="aa323f9983ba1286" providerId="LiveId" clId="{D3F03070-2C63-4D26-9806-4CE8D869AAB8}" dt="2019-11-20T01:34:44.811" v="7736"/>
          <ac:spMkLst>
            <pc:docMk/>
            <pc:sldMk cId="2080213151" sldId="377"/>
            <ac:spMk id="44" creationId="{BE84250A-4CB3-498C-B4F0-B2E6C8AA12A6}"/>
          </ac:spMkLst>
        </pc:spChg>
        <pc:spChg chg="add mod">
          <ac:chgData name="Camila Menezes" userId="aa323f9983ba1286" providerId="LiveId" clId="{D3F03070-2C63-4D26-9806-4CE8D869AAB8}" dt="2019-11-20T01:34:52.620" v="7752" actId="1038"/>
          <ac:spMkLst>
            <pc:docMk/>
            <pc:sldMk cId="2080213151" sldId="377"/>
            <ac:spMk id="45" creationId="{9B644798-F07A-4E90-8FBD-D238D33C31CA}"/>
          </ac:spMkLst>
        </pc:spChg>
        <pc:spChg chg="add mod">
          <ac:chgData name="Camila Menezes" userId="aa323f9983ba1286" providerId="LiveId" clId="{D3F03070-2C63-4D26-9806-4CE8D869AAB8}" dt="2019-11-10T22:48:38.933" v="2011" actId="1076"/>
          <ac:spMkLst>
            <pc:docMk/>
            <pc:sldMk cId="2080213151" sldId="377"/>
            <ac:spMk id="80" creationId="{2D093472-21E1-40F3-82E3-837423E00B3E}"/>
          </ac:spMkLst>
        </pc:spChg>
        <pc:picChg chg="add del mod">
          <ac:chgData name="Camila Menezes" userId="aa323f9983ba1286" providerId="LiveId" clId="{D3F03070-2C63-4D26-9806-4CE8D869AAB8}" dt="2019-11-10T22:44:44.641" v="1911" actId="478"/>
          <ac:picMkLst>
            <pc:docMk/>
            <pc:sldMk cId="2080213151" sldId="377"/>
            <ac:picMk id="6" creationId="{564F77A5-5D27-412B-A9FC-F19122BF9705}"/>
          </ac:picMkLst>
        </pc:picChg>
        <pc:cxnChg chg="add del mod">
          <ac:chgData name="Camila Menezes" userId="aa323f9983ba1286" providerId="LiveId" clId="{D3F03070-2C63-4D26-9806-4CE8D869AAB8}" dt="2019-11-10T22:45:45.144" v="1942" actId="478"/>
          <ac:cxnSpMkLst>
            <pc:docMk/>
            <pc:sldMk cId="2080213151" sldId="377"/>
            <ac:cxnSpMk id="5" creationId="{46B757AC-6995-4F99-B144-E457C067BC62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32" creationId="{453AB820-C803-42DF-934E-3FD43897D979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33" creationId="{4BA32D1C-A25C-485B-AAFB-85F9885BED88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34" creationId="{E84AE06E-F918-43DE-962E-663ACB67BEF4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35" creationId="{7C966505-EACF-414C-8179-3467C4D02649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36" creationId="{349DC782-1C38-4D6C-AC55-66FC7139BAAF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37" creationId="{12CA98BF-8FFC-4108-B1E1-3D34D4EB3DCA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38" creationId="{8FD12518-1676-4DE6-B8B5-96F8286703E0}"/>
          </ac:cxnSpMkLst>
        </pc:cxnChg>
        <pc:cxnChg chg="add del">
          <ac:chgData name="Camila Menezes" userId="aa323f9983ba1286" providerId="LiveId" clId="{D3F03070-2C63-4D26-9806-4CE8D869AAB8}" dt="2019-11-10T22:46:32.442" v="1965" actId="478"/>
          <ac:cxnSpMkLst>
            <pc:docMk/>
            <pc:sldMk cId="2080213151" sldId="377"/>
            <ac:cxnSpMk id="39" creationId="{07E248D0-4FDE-40DE-8ADB-6C5EF5BDBBA2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53" creationId="{BD496261-DEEB-4D98-8E25-728DD9738422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58" creationId="{FDEDCC21-DA6C-4656-9F82-08279446AB88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62" creationId="{A8E19F56-7B1B-474B-BA92-8D6A2B11DB6E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65" creationId="{143C2864-89D2-413C-8FF3-54C32090013C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68" creationId="{E4D6B240-CDE7-440D-BD5B-D1D0FA11BC71}"/>
          </ac:cxnSpMkLst>
        </pc:cxnChg>
        <pc:cxnChg chg="add mod">
          <ac:chgData name="Camila Menezes" userId="aa323f9983ba1286" providerId="LiveId" clId="{D3F03070-2C63-4D26-9806-4CE8D869AAB8}" dt="2019-11-10T22:50:27.631" v="2024" actId="207"/>
          <ac:cxnSpMkLst>
            <pc:docMk/>
            <pc:sldMk cId="2080213151" sldId="377"/>
            <ac:cxnSpMk id="71" creationId="{EE503F1E-A52D-44A0-9561-4DB530CE3D42}"/>
          </ac:cxnSpMkLst>
        </pc:cxnChg>
        <pc:cxnChg chg="add mod">
          <ac:chgData name="Camila Menezes" userId="aa323f9983ba1286" providerId="LiveId" clId="{D3F03070-2C63-4D26-9806-4CE8D869AAB8}" dt="2019-11-10T22:48:01.167" v="1997" actId="14100"/>
          <ac:cxnSpMkLst>
            <pc:docMk/>
            <pc:sldMk cId="2080213151" sldId="377"/>
            <ac:cxnSpMk id="74" creationId="{F9708C74-E40B-4F66-B184-79370163F956}"/>
          </ac:cxnSpMkLst>
        </pc:cxnChg>
        <pc:cxnChg chg="add mod">
          <ac:chgData name="Camila Menezes" userId="aa323f9983ba1286" providerId="LiveId" clId="{D3F03070-2C63-4D26-9806-4CE8D869AAB8}" dt="2019-11-10T22:48:06.275" v="2000" actId="14100"/>
          <ac:cxnSpMkLst>
            <pc:docMk/>
            <pc:sldMk cId="2080213151" sldId="377"/>
            <ac:cxnSpMk id="77" creationId="{6EA970B9-03E3-4959-93A7-4898E19D623E}"/>
          </ac:cxnSpMkLst>
        </pc:cxnChg>
        <pc:cxnChg chg="add del">
          <ac:chgData name="Camila Menezes" userId="aa323f9983ba1286" providerId="LiveId" clId="{D3F03070-2C63-4D26-9806-4CE8D869AAB8}" dt="2019-11-10T22:49:03.321" v="2014" actId="478"/>
          <ac:cxnSpMkLst>
            <pc:docMk/>
            <pc:sldMk cId="2080213151" sldId="377"/>
            <ac:cxnSpMk id="81" creationId="{B36D055D-0B5C-43F4-8B25-C7BB11644A66}"/>
          </ac:cxnSpMkLst>
        </pc:cxnChg>
      </pc:sldChg>
      <pc:sldChg chg="addSp delSp modSp add ord">
        <pc:chgData name="Camila Menezes" userId="aa323f9983ba1286" providerId="LiveId" clId="{D3F03070-2C63-4D26-9806-4CE8D869AAB8}" dt="2019-11-20T01:34:37.968" v="7734"/>
        <pc:sldMkLst>
          <pc:docMk/>
          <pc:sldMk cId="3192572233" sldId="378"/>
        </pc:sldMkLst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" creationId="{38379CE5-0A08-4DEE-819D-F02F56EFA551}"/>
          </ac:spMkLst>
        </pc:spChg>
        <pc:spChg chg="mod">
          <ac:chgData name="Camila Menezes" userId="aa323f9983ba1286" providerId="LiveId" clId="{D3F03070-2C63-4D26-9806-4CE8D869AAB8}" dt="2019-11-10T22:51:02.903" v="2042" actId="20577"/>
          <ac:spMkLst>
            <pc:docMk/>
            <pc:sldMk cId="3192572233" sldId="378"/>
            <ac:spMk id="7" creationId="{40323BA6-D03D-4F08-9D68-413DB8CF3291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8" creationId="{1670E9F6-1662-4BAB-8D8D-9AD9815E0318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9" creationId="{72F7012E-6328-4ABC-A808-8F8F19C24F95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0" creationId="{DD20A5A0-4952-4C5D-BB0E-7A8BEF467626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1" creationId="{763EEE63-9F10-4598-899C-F539CDF49181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2" creationId="{D10AC450-D521-484E-93BA-D5879F6652EE}"/>
          </ac:spMkLst>
        </pc:spChg>
        <pc:spChg chg="del">
          <ac:chgData name="Camila Menezes" userId="aa323f9983ba1286" providerId="LiveId" clId="{D3F03070-2C63-4D26-9806-4CE8D869AAB8}" dt="2019-11-20T01:34:37.531" v="7733" actId="478"/>
          <ac:spMkLst>
            <pc:docMk/>
            <pc:sldMk cId="3192572233" sldId="378"/>
            <ac:spMk id="13" creationId="{013DABFD-8D3B-4A8A-89FD-C02862EEB3D0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4" creationId="{4C863570-DBEE-4230-9461-04781E582866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5" creationId="{DDE73531-8CC6-4CCE-88B4-5143D2C8485B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6" creationId="{6DC3F72F-7CFC-463C-9316-68B04C7BE9F3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7" creationId="{9ADBCBB9-7874-47F3-A72B-B51AF8F784CB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8" creationId="{D047E9D5-4AD6-4863-A575-B5AEFD113A82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19" creationId="{620F6F4D-A112-44BC-93B5-1A0920C7D8A5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0" creationId="{608785F8-ABBF-4ADE-B11A-97E1F3329DAB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2" creationId="{BB3527B0-498C-425A-A0AD-7F767C351AB4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3" creationId="{5A9EB0B2-C0B3-4564-917A-D6DA4693B64E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4" creationId="{81BCE9EB-5A28-4F35-9CFC-2C17332191D2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5" creationId="{3B5AAD36-3790-4672-9449-A47FAC00BD80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6" creationId="{B5E147BC-44D9-4EE5-BF45-8F96D5D2FCEE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7" creationId="{E492903C-9DF6-4B99-AABC-137D59549CBA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8" creationId="{79133706-D6CE-4A6F-B29C-FC574C4D991E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29" creationId="{ACB39F37-E35B-4206-AC1F-807757D94EC7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30" creationId="{2BCDB9A9-7938-44AF-A985-69CEC2CD39E0}"/>
          </ac:spMkLst>
        </pc:spChg>
        <pc:spChg chg="add">
          <ac:chgData name="Camila Menezes" userId="aa323f9983ba1286" providerId="LiveId" clId="{D3F03070-2C63-4D26-9806-4CE8D869AAB8}" dt="2019-11-20T01:34:37.968" v="7734"/>
          <ac:spMkLst>
            <pc:docMk/>
            <pc:sldMk cId="3192572233" sldId="378"/>
            <ac:spMk id="44" creationId="{C50581C5-7DF9-43ED-BD09-1F9DD9051D3D}"/>
          </ac:spMkLst>
        </pc:spChg>
        <pc:spChg chg="mod">
          <ac:chgData name="Camila Menezes" userId="aa323f9983ba1286" providerId="LiveId" clId="{D3F03070-2C63-4D26-9806-4CE8D869AAB8}" dt="2019-11-10T23:24:01.474" v="2267" actId="255"/>
          <ac:spMkLst>
            <pc:docMk/>
            <pc:sldMk cId="3192572233" sldId="378"/>
            <ac:spMk id="80" creationId="{2D093472-21E1-40F3-82E3-837423E00B3E}"/>
          </ac:spMkLst>
        </pc:spChg>
        <pc:cxnChg chg="mod">
          <ac:chgData name="Camila Menezes" userId="aa323f9983ba1286" providerId="LiveId" clId="{D3F03070-2C63-4D26-9806-4CE8D869AAB8}" dt="2019-11-10T22:49:31.218" v="2018" actId="207"/>
          <ac:cxnSpMkLst>
            <pc:docMk/>
            <pc:sldMk cId="3192572233" sldId="378"/>
            <ac:cxnSpMk id="74" creationId="{F9708C74-E40B-4F66-B184-79370163F956}"/>
          </ac:cxnSpMkLst>
        </pc:cxnChg>
        <pc:cxnChg chg="mod">
          <ac:chgData name="Camila Menezes" userId="aa323f9983ba1286" providerId="LiveId" clId="{D3F03070-2C63-4D26-9806-4CE8D869AAB8}" dt="2019-11-10T22:49:31.218" v="2018" actId="207"/>
          <ac:cxnSpMkLst>
            <pc:docMk/>
            <pc:sldMk cId="3192572233" sldId="378"/>
            <ac:cxnSpMk id="77" creationId="{6EA970B9-03E3-4959-93A7-4898E19D623E}"/>
          </ac:cxnSpMkLst>
        </pc:cxnChg>
        <pc:cxnChg chg="del">
          <ac:chgData name="Camila Menezes" userId="aa323f9983ba1286" providerId="LiveId" clId="{D3F03070-2C63-4D26-9806-4CE8D869AAB8}" dt="2019-11-10T22:49:06.430" v="2015" actId="478"/>
          <ac:cxnSpMkLst>
            <pc:docMk/>
            <pc:sldMk cId="3192572233" sldId="378"/>
            <ac:cxnSpMk id="81" creationId="{B36D055D-0B5C-43F4-8B25-C7BB11644A66}"/>
          </ac:cxnSpMkLst>
        </pc:cxnChg>
      </pc:sldChg>
      <pc:sldChg chg="addSp delSp modSp add">
        <pc:chgData name="Camila Menezes" userId="aa323f9983ba1286" providerId="LiveId" clId="{D3F03070-2C63-4D26-9806-4CE8D869AAB8}" dt="2019-11-20T01:35:20.086" v="7760"/>
        <pc:sldMkLst>
          <pc:docMk/>
          <pc:sldMk cId="2111386376" sldId="379"/>
        </pc:sldMkLst>
        <pc:spChg chg="del">
          <ac:chgData name="Camila Menezes" userId="aa323f9983ba1286" providerId="LiveId" clId="{D3F03070-2C63-4D26-9806-4CE8D869AAB8}" dt="2019-11-10T23:03:56.571" v="2176" actId="478"/>
          <ac:spMkLst>
            <pc:docMk/>
            <pc:sldMk cId="2111386376" sldId="379"/>
            <ac:spMk id="3" creationId="{00000000-0000-0000-0000-000000000000}"/>
          </ac:spMkLst>
        </pc:spChg>
        <pc:spChg chg="add del mod">
          <ac:chgData name="Camila Menezes" userId="aa323f9983ba1286" providerId="LiveId" clId="{D3F03070-2C63-4D26-9806-4CE8D869AAB8}" dt="2019-11-10T23:03:58.429" v="2177" actId="478"/>
          <ac:spMkLst>
            <pc:docMk/>
            <pc:sldMk cId="2111386376" sldId="379"/>
            <ac:spMk id="4" creationId="{DC250048-81A5-4206-8D7B-41A2702B36F4}"/>
          </ac:spMkLst>
        </pc:spChg>
        <pc:spChg chg="del">
          <ac:chgData name="Camila Menezes" userId="aa323f9983ba1286" providerId="LiveId" clId="{D3F03070-2C63-4D26-9806-4CE8D869AAB8}" dt="2019-11-14T22:59:37.175" v="3138" actId="478"/>
          <ac:spMkLst>
            <pc:docMk/>
            <pc:sldMk cId="2111386376" sldId="379"/>
            <ac:spMk id="10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15T00:32:15.181" v="4629" actId="20577"/>
          <ac:spMkLst>
            <pc:docMk/>
            <pc:sldMk cId="2111386376" sldId="379"/>
            <ac:spMk id="20" creationId="{34F34E93-7C2B-4E56-B2B5-F18DA0D9DB62}"/>
          </ac:spMkLst>
        </pc:spChg>
        <pc:spChg chg="add">
          <ac:chgData name="Camila Menezes" userId="aa323f9983ba1286" providerId="LiveId" clId="{D3F03070-2C63-4D26-9806-4CE8D869AAB8}" dt="2019-11-10T22:59:13.984" v="2165"/>
          <ac:spMkLst>
            <pc:docMk/>
            <pc:sldMk cId="2111386376" sldId="379"/>
            <ac:spMk id="21" creationId="{46F18526-B835-44AB-9A71-18E3FFB50702}"/>
          </ac:spMkLst>
        </pc:spChg>
        <pc:spChg chg="add">
          <ac:chgData name="Camila Menezes" userId="aa323f9983ba1286" providerId="LiveId" clId="{D3F03070-2C63-4D26-9806-4CE8D869AAB8}" dt="2019-11-20T01:35:20.086" v="7760"/>
          <ac:spMkLst>
            <pc:docMk/>
            <pc:sldMk cId="2111386376" sldId="379"/>
            <ac:spMk id="22" creationId="{D572C32B-2EA7-470A-B7B1-CB7F6A7BF1FF}"/>
          </ac:spMkLst>
        </pc:spChg>
        <pc:spChg chg="mod">
          <ac:chgData name="Camila Menezes" userId="aa323f9983ba1286" providerId="LiveId" clId="{D3F03070-2C63-4D26-9806-4CE8D869AAB8}" dt="2019-11-14T22:57:40.746" v="3121" actId="20577"/>
          <ac:spMkLst>
            <pc:docMk/>
            <pc:sldMk cId="2111386376" sldId="379"/>
            <ac:spMk id="67" creationId="{00000000-0000-0000-0000-000000000000}"/>
          </ac:spMkLst>
        </pc:spChg>
        <pc:spChg chg="mod">
          <ac:chgData name="Camila Menezes" userId="aa323f9983ba1286" providerId="LiveId" clId="{D3F03070-2C63-4D26-9806-4CE8D869AAB8}" dt="2019-11-14T22:57:53.326" v="3124" actId="20577"/>
          <ac:spMkLst>
            <pc:docMk/>
            <pc:sldMk cId="2111386376" sldId="379"/>
            <ac:spMk id="69" creationId="{00000000-0000-0000-0000-000000000000}"/>
          </ac:spMkLst>
        </pc:spChg>
        <pc:cxnChg chg="del">
          <ac:chgData name="Camila Menezes" userId="aa323f9983ba1286" providerId="LiveId" clId="{D3F03070-2C63-4D26-9806-4CE8D869AAB8}" dt="2019-11-10T23:03:49.210" v="2175" actId="478"/>
          <ac:cxnSpMkLst>
            <pc:docMk/>
            <pc:sldMk cId="2111386376" sldId="379"/>
            <ac:cxnSpMk id="9" creationId="{00000000-0000-0000-0000-000000000000}"/>
          </ac:cxnSpMkLst>
        </pc:cxnChg>
        <pc:cxnChg chg="add">
          <ac:chgData name="Camila Menezes" userId="aa323f9983ba1286" providerId="LiveId" clId="{D3F03070-2C63-4D26-9806-4CE8D869AAB8}" dt="2019-11-10T22:59:13.984" v="2165"/>
          <ac:cxnSpMkLst>
            <pc:docMk/>
            <pc:sldMk cId="2111386376" sldId="379"/>
            <ac:cxnSpMk id="19" creationId="{9F44C2F9-4430-4B4A-A7F4-80A6497953CE}"/>
          </ac:cxnSpMkLst>
        </pc:cxnChg>
      </pc:sldChg>
      <pc:sldChg chg="addSp delSp modSp add modAnim delCm">
        <pc:chgData name="Camila Menezes" userId="aa323f9983ba1286" providerId="LiveId" clId="{D3F03070-2C63-4D26-9806-4CE8D869AAB8}" dt="2019-11-20T01:35:22.858" v="7761"/>
        <pc:sldMkLst>
          <pc:docMk/>
          <pc:sldMk cId="686691314" sldId="380"/>
        </pc:sldMkLst>
        <pc:spChg chg="mod">
          <ac:chgData name="Camila Menezes" userId="aa323f9983ba1286" providerId="LiveId" clId="{D3F03070-2C63-4D26-9806-4CE8D869AAB8}" dt="2019-11-14T23:45:01.382" v="3587" actId="1035"/>
          <ac:spMkLst>
            <pc:docMk/>
            <pc:sldMk cId="686691314" sldId="380"/>
            <ac:spMk id="2" creationId="{CBB28506-B8C1-4EA4-90F6-E1ADA698A2F1}"/>
          </ac:spMkLst>
        </pc:spChg>
        <pc:spChg chg="del">
          <ac:chgData name="Camila Menezes" userId="aa323f9983ba1286" providerId="LiveId" clId="{D3F03070-2C63-4D26-9806-4CE8D869AAB8}" dt="2019-11-10T23:04:07.749" v="2179" actId="478"/>
          <ac:spMkLst>
            <pc:docMk/>
            <pc:sldMk cId="686691314" sldId="380"/>
            <ac:spMk id="3" creationId="{00000000-0000-0000-0000-000000000000}"/>
          </ac:spMkLst>
        </pc:spChg>
        <pc:spChg chg="add del mod">
          <ac:chgData name="Camila Menezes" userId="aa323f9983ba1286" providerId="LiveId" clId="{D3F03070-2C63-4D26-9806-4CE8D869AAB8}" dt="2019-11-14T23:03:30.279" v="3154" actId="478"/>
          <ac:spMkLst>
            <pc:docMk/>
            <pc:sldMk cId="686691314" sldId="380"/>
            <ac:spMk id="3" creationId="{BCFB1FA1-B5EB-4EA4-9BB1-8B0E9C209239}"/>
          </ac:spMkLst>
        </pc:spChg>
        <pc:spChg chg="add del">
          <ac:chgData name="Camila Menezes" userId="aa323f9983ba1286" providerId="LiveId" clId="{D3F03070-2C63-4D26-9806-4CE8D869AAB8}" dt="2019-11-14T23:03:34.342" v="3156"/>
          <ac:spMkLst>
            <pc:docMk/>
            <pc:sldMk cId="686691314" sldId="380"/>
            <ac:spMk id="4" creationId="{91A68574-4D88-42CF-87CA-BD8043926BEC}"/>
          </ac:spMkLst>
        </pc:spChg>
        <pc:spChg chg="add del mod">
          <ac:chgData name="Camila Menezes" userId="aa323f9983ba1286" providerId="LiveId" clId="{D3F03070-2C63-4D26-9806-4CE8D869AAB8}" dt="2019-11-10T23:04:12.608" v="2182" actId="478"/>
          <ac:spMkLst>
            <pc:docMk/>
            <pc:sldMk cId="686691314" sldId="380"/>
            <ac:spMk id="5" creationId="{91607D5A-7780-4CC0-AAD1-91E85D3604FA}"/>
          </ac:spMkLst>
        </pc:spChg>
        <pc:spChg chg="add mod">
          <ac:chgData name="Camila Menezes" userId="aa323f9983ba1286" providerId="LiveId" clId="{D3F03070-2C63-4D26-9806-4CE8D869AAB8}" dt="2019-11-15T00:24:33.812" v="4512" actId="1076"/>
          <ac:spMkLst>
            <pc:docMk/>
            <pc:sldMk cId="686691314" sldId="380"/>
            <ac:spMk id="9" creationId="{C56CCDF7-C9D6-4217-88D7-B0C00BD6A43F}"/>
          </ac:spMkLst>
        </pc:spChg>
        <pc:spChg chg="del">
          <ac:chgData name="Camila Menezes" userId="aa323f9983ba1286" providerId="LiveId" clId="{D3F03070-2C63-4D26-9806-4CE8D869AAB8}" dt="2019-11-14T22:59:41.298" v="3139" actId="478"/>
          <ac:spMkLst>
            <pc:docMk/>
            <pc:sldMk cId="686691314" sldId="380"/>
            <ac:spMk id="10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15T00:24:10.642" v="4510" actId="14100"/>
          <ac:spMkLst>
            <pc:docMk/>
            <pc:sldMk cId="686691314" sldId="380"/>
            <ac:spMk id="11" creationId="{656B2096-7962-4D40-AA8F-5F0401F23379}"/>
          </ac:spMkLst>
        </pc:spChg>
        <pc:spChg chg="mod ord">
          <ac:chgData name="Camila Menezes" userId="aa323f9983ba1286" providerId="LiveId" clId="{D3F03070-2C63-4D26-9806-4CE8D869AAB8}" dt="2019-11-14T23:46:25.771" v="3595" actId="166"/>
          <ac:spMkLst>
            <pc:docMk/>
            <pc:sldMk cId="686691314" sldId="380"/>
            <ac:spMk id="20" creationId="{33D16F5B-D4F9-4A62-9164-C8A2772D7A16}"/>
          </ac:spMkLst>
        </pc:spChg>
        <pc:spChg chg="add del mod">
          <ac:chgData name="Camila Menezes" userId="aa323f9983ba1286" providerId="LiveId" clId="{D3F03070-2C63-4D26-9806-4CE8D869AAB8}" dt="2019-11-15T00:32:23.422" v="4647" actId="20577"/>
          <ac:spMkLst>
            <pc:docMk/>
            <pc:sldMk cId="686691314" sldId="380"/>
            <ac:spMk id="26" creationId="{527F371D-2C70-42CC-9C3E-F608A76E94A4}"/>
          </ac:spMkLst>
        </pc:spChg>
        <pc:spChg chg="add">
          <ac:chgData name="Camila Menezes" userId="aa323f9983ba1286" providerId="LiveId" clId="{D3F03070-2C63-4D26-9806-4CE8D869AAB8}" dt="2019-11-10T22:59:15.999" v="2166"/>
          <ac:spMkLst>
            <pc:docMk/>
            <pc:sldMk cId="686691314" sldId="380"/>
            <ac:spMk id="27" creationId="{D636985D-EA13-41B6-9377-C77E49B381C6}"/>
          </ac:spMkLst>
        </pc:spChg>
        <pc:spChg chg="add">
          <ac:chgData name="Camila Menezes" userId="aa323f9983ba1286" providerId="LiveId" clId="{D3F03070-2C63-4D26-9806-4CE8D869AAB8}" dt="2019-11-20T01:35:22.858" v="7761"/>
          <ac:spMkLst>
            <pc:docMk/>
            <pc:sldMk cId="686691314" sldId="380"/>
            <ac:spMk id="29" creationId="{81DF0374-3C26-4968-B7C7-3B7D0A6EFC59}"/>
          </ac:spMkLst>
        </pc:spChg>
        <pc:spChg chg="mod">
          <ac:chgData name="Camila Menezes" userId="aa323f9983ba1286" providerId="LiveId" clId="{D3F03070-2C63-4D26-9806-4CE8D869AAB8}" dt="2019-11-15T00:23:15.438" v="4502" actId="404"/>
          <ac:spMkLst>
            <pc:docMk/>
            <pc:sldMk cId="686691314" sldId="380"/>
            <ac:spMk id="67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23:18.187" v="4503" actId="404"/>
          <ac:spMkLst>
            <pc:docMk/>
            <pc:sldMk cId="686691314" sldId="380"/>
            <ac:spMk id="68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23:20.171" v="4504" actId="404"/>
          <ac:spMkLst>
            <pc:docMk/>
            <pc:sldMk cId="686691314" sldId="380"/>
            <ac:spMk id="69" creationId="{00000000-0000-0000-0000-000000000000}"/>
          </ac:spMkLst>
        </pc:spChg>
        <pc:spChg chg="mod">
          <ac:chgData name="Camila Menezes" userId="aa323f9983ba1286" providerId="LiveId" clId="{D3F03070-2C63-4D26-9806-4CE8D869AAB8}" dt="2019-11-14T22:58:01.023" v="3126" actId="1076"/>
          <ac:spMkLst>
            <pc:docMk/>
            <pc:sldMk cId="686691314" sldId="380"/>
            <ac:spMk id="73" creationId="{00000000-0000-0000-0000-000000000000}"/>
          </ac:spMkLst>
        </pc:spChg>
        <pc:picChg chg="add mod">
          <ac:chgData name="Camila Menezes" userId="aa323f9983ba1286" providerId="LiveId" clId="{D3F03070-2C63-4D26-9806-4CE8D869AAB8}" dt="2019-11-14T23:26:01.595" v="3401" actId="1038"/>
          <ac:picMkLst>
            <pc:docMk/>
            <pc:sldMk cId="686691314" sldId="380"/>
            <ac:picMk id="8" creationId="{658E6D5F-DA6F-480A-B982-D6E79A653AF5}"/>
          </ac:picMkLst>
        </pc:picChg>
        <pc:picChg chg="mod">
          <ac:chgData name="Camila Menezes" userId="aa323f9983ba1286" providerId="LiveId" clId="{D3F03070-2C63-4D26-9806-4CE8D869AAB8}" dt="2019-11-14T23:04:11.670" v="3161" actId="14100"/>
          <ac:picMkLst>
            <pc:docMk/>
            <pc:sldMk cId="686691314" sldId="380"/>
            <ac:picMk id="22" creationId="{ECF139E1-0ACE-4AF2-9DE9-A5F5DD358D6D}"/>
          </ac:picMkLst>
        </pc:picChg>
        <pc:picChg chg="add del mod">
          <ac:chgData name="Camila Menezes" userId="aa323f9983ba1286" providerId="LiveId" clId="{D3F03070-2C63-4D26-9806-4CE8D869AAB8}" dt="2019-11-14T23:11:53.169" v="3224" actId="478"/>
          <ac:picMkLst>
            <pc:docMk/>
            <pc:sldMk cId="686691314" sldId="380"/>
            <ac:picMk id="33" creationId="{1DC5FEAA-C8E7-473B-A38F-192C45D690B2}"/>
          </ac:picMkLst>
        </pc:picChg>
        <pc:picChg chg="add del mod">
          <ac:chgData name="Camila Menezes" userId="aa323f9983ba1286" providerId="LiveId" clId="{D3F03070-2C63-4D26-9806-4CE8D869AAB8}" dt="2019-11-14T23:11:52.402" v="3223" actId="478"/>
          <ac:picMkLst>
            <pc:docMk/>
            <pc:sldMk cId="686691314" sldId="380"/>
            <ac:picMk id="34" creationId="{4628F6C7-C894-46F5-924E-F9C666706473}"/>
          </ac:picMkLst>
        </pc:picChg>
        <pc:picChg chg="del mod">
          <ac:chgData name="Camila Menezes" userId="aa323f9983ba1286" providerId="LiveId" clId="{D3F03070-2C63-4D26-9806-4CE8D869AAB8}" dt="2019-11-14T23:16:53.963" v="3277" actId="478"/>
          <ac:picMkLst>
            <pc:docMk/>
            <pc:sldMk cId="686691314" sldId="380"/>
            <ac:picMk id="35" creationId="{80339CA4-B7BB-4D02-9468-57F5F472F62A}"/>
          </ac:picMkLst>
        </pc:picChg>
        <pc:picChg chg="add del mod">
          <ac:chgData name="Camila Menezes" userId="aa323f9983ba1286" providerId="LiveId" clId="{D3F03070-2C63-4D26-9806-4CE8D869AAB8}" dt="2019-11-14T23:12:34.120" v="3231" actId="478"/>
          <ac:picMkLst>
            <pc:docMk/>
            <pc:sldMk cId="686691314" sldId="380"/>
            <ac:picMk id="36" creationId="{DE0F8EDB-7D1F-4033-BAC7-7FA40BAFE53D}"/>
          </ac:picMkLst>
        </pc:picChg>
        <pc:picChg chg="add del">
          <ac:chgData name="Camila Menezes" userId="aa323f9983ba1286" providerId="LiveId" clId="{D3F03070-2C63-4D26-9806-4CE8D869AAB8}" dt="2019-11-14T23:12:40.938" v="3235" actId="478"/>
          <ac:picMkLst>
            <pc:docMk/>
            <pc:sldMk cId="686691314" sldId="380"/>
            <ac:picMk id="37" creationId="{824C73A0-586E-4042-997C-F9B2B099AF3C}"/>
          </ac:picMkLst>
        </pc:picChg>
        <pc:picChg chg="add del">
          <ac:chgData name="Camila Menezes" userId="aa323f9983ba1286" providerId="LiveId" clId="{D3F03070-2C63-4D26-9806-4CE8D869AAB8}" dt="2019-11-14T23:12:40.402" v="3234" actId="478"/>
          <ac:picMkLst>
            <pc:docMk/>
            <pc:sldMk cId="686691314" sldId="380"/>
            <ac:picMk id="38" creationId="{07756E0D-01BB-4880-8811-53AF987363EC}"/>
          </ac:picMkLst>
        </pc:picChg>
        <pc:picChg chg="add del mod">
          <ac:chgData name="Camila Menezes" userId="aa323f9983ba1286" providerId="LiveId" clId="{D3F03070-2C63-4D26-9806-4CE8D869AAB8}" dt="2019-11-14T23:16:11.352" v="3270" actId="478"/>
          <ac:picMkLst>
            <pc:docMk/>
            <pc:sldMk cId="686691314" sldId="380"/>
            <ac:picMk id="39" creationId="{03DE6C18-798C-4DEE-8AD7-93DC94CE39C9}"/>
          </ac:picMkLst>
        </pc:picChg>
        <pc:picChg chg="add del mod">
          <ac:chgData name="Camila Menezes" userId="aa323f9983ba1286" providerId="LiveId" clId="{D3F03070-2C63-4D26-9806-4CE8D869AAB8}" dt="2019-11-14T23:16:12.794" v="3271" actId="478"/>
          <ac:picMkLst>
            <pc:docMk/>
            <pc:sldMk cId="686691314" sldId="380"/>
            <ac:picMk id="40" creationId="{8A5DC8D7-415A-4450-A6E8-226B1E66F5FD}"/>
          </ac:picMkLst>
        </pc:picChg>
        <pc:picChg chg="add del mod">
          <ac:chgData name="Camila Menezes" userId="aa323f9983ba1286" providerId="LiveId" clId="{D3F03070-2C63-4D26-9806-4CE8D869AAB8}" dt="2019-11-14T23:16:55.057" v="3278" actId="478"/>
          <ac:picMkLst>
            <pc:docMk/>
            <pc:sldMk cId="686691314" sldId="380"/>
            <ac:picMk id="41" creationId="{66124C1D-258B-4A63-BA1D-623D0F13DA1C}"/>
          </ac:picMkLst>
        </pc:picChg>
        <pc:picChg chg="add mod">
          <ac:chgData name="Camila Menezes" userId="aa323f9983ba1286" providerId="LiveId" clId="{D3F03070-2C63-4D26-9806-4CE8D869AAB8}" dt="2019-11-14T23:16:09.806" v="3269" actId="1076"/>
          <ac:picMkLst>
            <pc:docMk/>
            <pc:sldMk cId="686691314" sldId="380"/>
            <ac:picMk id="42" creationId="{95DC2FE7-8C00-4A61-B5FD-F4F299895DAE}"/>
          </ac:picMkLst>
        </pc:picChg>
        <pc:picChg chg="add mod">
          <ac:chgData name="Camila Menezes" userId="aa323f9983ba1286" providerId="LiveId" clId="{D3F03070-2C63-4D26-9806-4CE8D869AAB8}" dt="2019-11-14T23:25:55.472" v="3400" actId="1076"/>
          <ac:picMkLst>
            <pc:docMk/>
            <pc:sldMk cId="686691314" sldId="380"/>
            <ac:picMk id="43" creationId="{C146991A-66AD-4105-81C7-E0C33E3EEE14}"/>
          </ac:picMkLst>
        </pc:picChg>
        <pc:picChg chg="add del mod">
          <ac:chgData name="Camila Menezes" userId="aa323f9983ba1286" providerId="LiveId" clId="{D3F03070-2C63-4D26-9806-4CE8D869AAB8}" dt="2019-11-14T23:05:11.381" v="3167" actId="478"/>
          <ac:picMkLst>
            <pc:docMk/>
            <pc:sldMk cId="686691314" sldId="380"/>
            <ac:picMk id="1026" creationId="{B0A78BA9-F5BB-4D9E-9F27-4577439736C3}"/>
          </ac:picMkLst>
        </pc:picChg>
        <pc:picChg chg="add mod">
          <ac:chgData name="Camila Menezes" userId="aa323f9983ba1286" providerId="LiveId" clId="{D3F03070-2C63-4D26-9806-4CE8D869AAB8}" dt="2019-11-14T23:14:50.853" v="3255" actId="1076"/>
          <ac:picMkLst>
            <pc:docMk/>
            <pc:sldMk cId="686691314" sldId="380"/>
            <ac:picMk id="1028" creationId="{214C5197-8476-4493-9168-56784901C183}"/>
          </ac:picMkLst>
        </pc:picChg>
        <pc:picChg chg="add del">
          <ac:chgData name="Camila Menezes" userId="aa323f9983ba1286" providerId="LiveId" clId="{D3F03070-2C63-4D26-9806-4CE8D869AAB8}" dt="2019-11-14T23:03:54.883" v="3158" actId="478"/>
          <ac:picMkLst>
            <pc:docMk/>
            <pc:sldMk cId="686691314" sldId="380"/>
            <ac:picMk id="7172" creationId="{0B0B5539-C6FB-40D6-8A53-1B5136E05A52}"/>
          </ac:picMkLst>
        </pc:picChg>
        <pc:cxnChg chg="add mod">
          <ac:chgData name="Camila Menezes" userId="aa323f9983ba1286" providerId="LiveId" clId="{D3F03070-2C63-4D26-9806-4CE8D869AAB8}" dt="2019-11-14T23:07:22.890" v="3189" actId="1582"/>
          <ac:cxnSpMkLst>
            <pc:docMk/>
            <pc:sldMk cId="686691314" sldId="380"/>
            <ac:cxnSpMk id="6" creationId="{1FD8E57F-FE24-4E5C-BB2C-ADE2FD23668F}"/>
          </ac:cxnSpMkLst>
        </pc:cxnChg>
        <pc:cxnChg chg="del">
          <ac:chgData name="Camila Menezes" userId="aa323f9983ba1286" providerId="LiveId" clId="{D3F03070-2C63-4D26-9806-4CE8D869AAB8}" dt="2019-11-10T23:04:01.475" v="2178" actId="478"/>
          <ac:cxnSpMkLst>
            <pc:docMk/>
            <pc:sldMk cId="686691314" sldId="380"/>
            <ac:cxnSpMk id="9" creationId="{00000000-0000-0000-0000-000000000000}"/>
          </ac:cxnSpMkLst>
        </pc:cxnChg>
        <pc:cxnChg chg="add">
          <ac:chgData name="Camila Menezes" userId="aa323f9983ba1286" providerId="LiveId" clId="{D3F03070-2C63-4D26-9806-4CE8D869AAB8}" dt="2019-11-10T22:59:15.999" v="2166"/>
          <ac:cxnSpMkLst>
            <pc:docMk/>
            <pc:sldMk cId="686691314" sldId="380"/>
            <ac:cxnSpMk id="25" creationId="{97E10CBE-69D0-480D-A1C7-655F82E33357}"/>
          </ac:cxnSpMkLst>
        </pc:cxnChg>
      </pc:sldChg>
      <pc:sldChg chg="addSp delSp modSp add modAnim">
        <pc:chgData name="Camila Menezes" userId="aa323f9983ba1286" providerId="LiveId" clId="{D3F03070-2C63-4D26-9806-4CE8D869AAB8}" dt="2019-11-25T04:25:14.752" v="8407" actId="1076"/>
        <pc:sldMkLst>
          <pc:docMk/>
          <pc:sldMk cId="3620926988" sldId="381"/>
        </pc:sldMkLst>
        <pc:spChg chg="add mod">
          <ac:chgData name="Camila Menezes" userId="aa323f9983ba1286" providerId="LiveId" clId="{D3F03070-2C63-4D26-9806-4CE8D869AAB8}" dt="2019-11-25T04:25:10.097" v="8406" actId="20577"/>
          <ac:spMkLst>
            <pc:docMk/>
            <pc:sldMk cId="3620926988" sldId="381"/>
            <ac:spMk id="2" creationId="{B3E5DCC2-834C-4670-8643-822E674B7D5C}"/>
          </ac:spMkLst>
        </pc:spChg>
        <pc:spChg chg="del">
          <ac:chgData name="Camila Menezes" userId="aa323f9983ba1286" providerId="LiveId" clId="{D3F03070-2C63-4D26-9806-4CE8D869AAB8}" dt="2019-11-10T23:04:45.401" v="2186" actId="478"/>
          <ac:spMkLst>
            <pc:docMk/>
            <pc:sldMk cId="3620926988" sldId="381"/>
            <ac:spMk id="3" creationId="{00000000-0000-0000-0000-000000000000}"/>
          </ac:spMkLst>
        </pc:spChg>
        <pc:spChg chg="add del mod">
          <ac:chgData name="Camila Menezes" userId="aa323f9983ba1286" providerId="LiveId" clId="{D3F03070-2C63-4D26-9806-4CE8D869AAB8}" dt="2019-11-10T23:04:46.963" v="2187" actId="478"/>
          <ac:spMkLst>
            <pc:docMk/>
            <pc:sldMk cId="3620926988" sldId="381"/>
            <ac:spMk id="4" creationId="{BA872A7A-4DCB-41A4-BA49-1AE637BE4B37}"/>
          </ac:spMkLst>
        </pc:spChg>
        <pc:spChg chg="del">
          <ac:chgData name="Camila Menezes" userId="aa323f9983ba1286" providerId="LiveId" clId="{D3F03070-2C63-4D26-9806-4CE8D869AAB8}" dt="2019-11-20T01:35:28.247" v="7762" actId="478"/>
          <ac:spMkLst>
            <pc:docMk/>
            <pc:sldMk cId="3620926988" sldId="381"/>
            <ac:spMk id="10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15T00:32:32.186" v="4665" actId="20577"/>
          <ac:spMkLst>
            <pc:docMk/>
            <pc:sldMk cId="3620926988" sldId="381"/>
            <ac:spMk id="28" creationId="{AEA86C19-E1BF-4D23-92BB-B82E72116436}"/>
          </ac:spMkLst>
        </pc:spChg>
        <pc:spChg chg="add">
          <ac:chgData name="Camila Menezes" userId="aa323f9983ba1286" providerId="LiveId" clId="{D3F03070-2C63-4D26-9806-4CE8D869AAB8}" dt="2019-11-10T22:59:18.061" v="2167"/>
          <ac:spMkLst>
            <pc:docMk/>
            <pc:sldMk cId="3620926988" sldId="381"/>
            <ac:spMk id="29" creationId="{EEFC08C6-509B-4981-9058-C4E652E1BFD3}"/>
          </ac:spMkLst>
        </pc:spChg>
        <pc:spChg chg="add mod">
          <ac:chgData name="Camila Menezes" userId="aa323f9983ba1286" providerId="LiveId" clId="{D3F03070-2C63-4D26-9806-4CE8D869AAB8}" dt="2019-11-14T23:50:33.893" v="3627" actId="1076"/>
          <ac:spMkLst>
            <pc:docMk/>
            <pc:sldMk cId="3620926988" sldId="381"/>
            <ac:spMk id="30" creationId="{C0FD1926-7FA6-4EB3-8C03-8AEBFA0A1356}"/>
          </ac:spMkLst>
        </pc:spChg>
        <pc:spChg chg="add del mod">
          <ac:chgData name="Camila Menezes" userId="aa323f9983ba1286" providerId="LiveId" clId="{D3F03070-2C63-4D26-9806-4CE8D869AAB8}" dt="2019-11-14T23:57:29.941" v="3781" actId="478"/>
          <ac:spMkLst>
            <pc:docMk/>
            <pc:sldMk cId="3620926988" sldId="381"/>
            <ac:spMk id="31" creationId="{504E79E8-4EAB-401F-AEE3-4D80F1BF3404}"/>
          </ac:spMkLst>
        </pc:spChg>
        <pc:spChg chg="add">
          <ac:chgData name="Camila Menezes" userId="aa323f9983ba1286" providerId="LiveId" clId="{D3F03070-2C63-4D26-9806-4CE8D869AAB8}" dt="2019-11-20T01:35:28.934" v="7763"/>
          <ac:spMkLst>
            <pc:docMk/>
            <pc:sldMk cId="3620926988" sldId="381"/>
            <ac:spMk id="32" creationId="{0F443128-5761-430A-B407-0CD4C6C9F39A}"/>
          </ac:spMkLst>
        </pc:spChg>
        <pc:spChg chg="add del mod">
          <ac:chgData name="Camila Menezes" userId="aa323f9983ba1286" providerId="LiveId" clId="{D3F03070-2C63-4D26-9806-4CE8D869AAB8}" dt="2019-11-14T23:57:32.269" v="3782" actId="478"/>
          <ac:spMkLst>
            <pc:docMk/>
            <pc:sldMk cId="3620926988" sldId="381"/>
            <ac:spMk id="32" creationId="{2240E217-6783-471F-9BF9-95C6437893AB}"/>
          </ac:spMkLst>
        </pc:spChg>
        <pc:spChg chg="add mod">
          <ac:chgData name="Camila Menezes" userId="aa323f9983ba1286" providerId="LiveId" clId="{D3F03070-2C63-4D26-9806-4CE8D869AAB8}" dt="2019-11-20T02:25:36.842" v="7934" actId="14100"/>
          <ac:spMkLst>
            <pc:docMk/>
            <pc:sldMk cId="3620926988" sldId="381"/>
            <ac:spMk id="33" creationId="{0D5114A3-30E8-48E8-A704-AD06C70F6B5C}"/>
          </ac:spMkLst>
        </pc:spChg>
        <pc:spChg chg="add mod">
          <ac:chgData name="Camila Menezes" userId="aa323f9983ba1286" providerId="LiveId" clId="{D3F03070-2C63-4D26-9806-4CE8D869AAB8}" dt="2019-11-25T04:25:14.752" v="8407" actId="1076"/>
          <ac:spMkLst>
            <pc:docMk/>
            <pc:sldMk cId="3620926988" sldId="381"/>
            <ac:spMk id="34" creationId="{ABC274C8-7365-4023-BD83-7B5C04317545}"/>
          </ac:spMkLst>
        </pc:spChg>
        <pc:spChg chg="add mod">
          <ac:chgData name="Camila Menezes" userId="aa323f9983ba1286" providerId="LiveId" clId="{D3F03070-2C63-4D26-9806-4CE8D869AAB8}" dt="2019-11-20T02:26:05.156" v="7955" actId="1035"/>
          <ac:spMkLst>
            <pc:docMk/>
            <pc:sldMk cId="3620926988" sldId="381"/>
            <ac:spMk id="35" creationId="{2287BF66-29D2-416C-BCAD-2FA045536978}"/>
          </ac:spMkLst>
        </pc:spChg>
        <pc:spChg chg="add mod">
          <ac:chgData name="Camila Menezes" userId="aa323f9983ba1286" providerId="LiveId" clId="{D3F03070-2C63-4D26-9806-4CE8D869AAB8}" dt="2019-11-14T23:59:24.070" v="3811" actId="1076"/>
          <ac:spMkLst>
            <pc:docMk/>
            <pc:sldMk cId="3620926988" sldId="381"/>
            <ac:spMk id="36" creationId="{FA430760-4BA7-4355-9252-159E17F15E54}"/>
          </ac:spMkLst>
        </pc:spChg>
        <pc:spChg chg="del">
          <ac:chgData name="Camila Menezes" userId="aa323f9983ba1286" providerId="LiveId" clId="{D3F03070-2C63-4D26-9806-4CE8D869AAB8}" dt="2019-11-14T23:54:55.245" v="3700" actId="478"/>
          <ac:spMkLst>
            <pc:docMk/>
            <pc:sldMk cId="3620926988" sldId="381"/>
            <ac:spMk id="61" creationId="{00000000-0000-0000-0000-000000000000}"/>
          </ac:spMkLst>
        </pc:spChg>
        <pc:spChg chg="del">
          <ac:chgData name="Camila Menezes" userId="aa323f9983ba1286" providerId="LiveId" clId="{D3F03070-2C63-4D26-9806-4CE8D869AAB8}" dt="2019-11-14T23:54:58.151" v="3701" actId="478"/>
          <ac:spMkLst>
            <pc:docMk/>
            <pc:sldMk cId="3620926988" sldId="381"/>
            <ac:spMk id="62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23:05.124" v="4499" actId="404"/>
          <ac:spMkLst>
            <pc:docMk/>
            <pc:sldMk cId="3620926988" sldId="381"/>
            <ac:spMk id="67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23:07.921" v="4500" actId="404"/>
          <ac:spMkLst>
            <pc:docMk/>
            <pc:sldMk cId="3620926988" sldId="381"/>
            <ac:spMk id="68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23:11.420" v="4501" actId="404"/>
          <ac:spMkLst>
            <pc:docMk/>
            <pc:sldMk cId="3620926988" sldId="381"/>
            <ac:spMk id="69" creationId="{00000000-0000-0000-0000-000000000000}"/>
          </ac:spMkLst>
        </pc:spChg>
        <pc:grpChg chg="mod">
          <ac:chgData name="Camila Menezes" userId="aa323f9983ba1286" providerId="LiveId" clId="{D3F03070-2C63-4D26-9806-4CE8D869AAB8}" dt="2019-11-10T23:04:52.873" v="2188" actId="14100"/>
          <ac:grpSpMkLst>
            <pc:docMk/>
            <pc:sldMk cId="3620926988" sldId="381"/>
            <ac:grpSpMk id="57" creationId="{00000000-0000-0000-0000-000000000000}"/>
          </ac:grpSpMkLst>
        </pc:grpChg>
        <pc:cxnChg chg="del">
          <ac:chgData name="Camila Menezes" userId="aa323f9983ba1286" providerId="LiveId" clId="{D3F03070-2C63-4D26-9806-4CE8D869AAB8}" dt="2019-11-10T23:04:40.421" v="2185" actId="478"/>
          <ac:cxnSpMkLst>
            <pc:docMk/>
            <pc:sldMk cId="3620926988" sldId="381"/>
            <ac:cxnSpMk id="9" creationId="{00000000-0000-0000-0000-000000000000}"/>
          </ac:cxnSpMkLst>
        </pc:cxnChg>
        <pc:cxnChg chg="add">
          <ac:chgData name="Camila Menezes" userId="aa323f9983ba1286" providerId="LiveId" clId="{D3F03070-2C63-4D26-9806-4CE8D869AAB8}" dt="2019-11-10T22:59:18.061" v="2167"/>
          <ac:cxnSpMkLst>
            <pc:docMk/>
            <pc:sldMk cId="3620926988" sldId="381"/>
            <ac:cxnSpMk id="27" creationId="{04BD4114-70F6-491B-AD47-302F4FA1C69D}"/>
          </ac:cxnSpMkLst>
        </pc:cxnChg>
      </pc:sldChg>
      <pc:sldChg chg="addSp delSp modSp add modAnim">
        <pc:chgData name="Camila Menezes" userId="aa323f9983ba1286" providerId="LiveId" clId="{D3F03070-2C63-4D26-9806-4CE8D869AAB8}" dt="2019-11-26T03:24:18.784" v="8464" actId="1076"/>
        <pc:sldMkLst>
          <pc:docMk/>
          <pc:sldMk cId="1196132042" sldId="382"/>
        </pc:sldMkLst>
        <pc:spChg chg="add del mod">
          <ac:chgData name="Camila Menezes" userId="aa323f9983ba1286" providerId="LiveId" clId="{D3F03070-2C63-4D26-9806-4CE8D869AAB8}" dt="2019-11-19T23:53:04.817" v="6091" actId="478"/>
          <ac:spMkLst>
            <pc:docMk/>
            <pc:sldMk cId="1196132042" sldId="382"/>
            <ac:spMk id="2" creationId="{53A47CB7-3E5F-4936-B4C4-8B1BE5A67E15}"/>
          </ac:spMkLst>
        </pc:spChg>
        <pc:spChg chg="del">
          <ac:chgData name="Camila Menezes" userId="aa323f9983ba1286" providerId="LiveId" clId="{D3F03070-2C63-4D26-9806-4CE8D869AAB8}" dt="2019-11-10T23:06:57.576" v="2203" actId="478"/>
          <ac:spMkLst>
            <pc:docMk/>
            <pc:sldMk cId="1196132042" sldId="382"/>
            <ac:spMk id="3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19T23:51:53.495" v="6002" actId="1076"/>
          <ac:spMkLst>
            <pc:docMk/>
            <pc:sldMk cId="1196132042" sldId="382"/>
            <ac:spMk id="3" creationId="{60D639E5-9EF9-40BC-A8F8-420DE28CE339}"/>
          </ac:spMkLst>
        </pc:spChg>
        <pc:spChg chg="add del mod">
          <ac:chgData name="Camila Menezes" userId="aa323f9983ba1286" providerId="LiveId" clId="{D3F03070-2C63-4D26-9806-4CE8D869AAB8}" dt="2019-11-10T23:07:01.335" v="2204" actId="478"/>
          <ac:spMkLst>
            <pc:docMk/>
            <pc:sldMk cId="1196132042" sldId="382"/>
            <ac:spMk id="4" creationId="{F22F40E1-D498-4C68-8AA9-6C43A612062C}"/>
          </ac:spMkLst>
        </pc:spChg>
        <pc:spChg chg="del">
          <ac:chgData name="Camila Menezes" userId="aa323f9983ba1286" providerId="LiveId" clId="{D3F03070-2C63-4D26-9806-4CE8D869AAB8}" dt="2019-11-14T23:42:58.064" v="3558" actId="478"/>
          <ac:spMkLst>
            <pc:docMk/>
            <pc:sldMk cId="1196132042" sldId="382"/>
            <ac:spMk id="10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26T03:24:15.056" v="8463" actId="20577"/>
          <ac:spMkLst>
            <pc:docMk/>
            <pc:sldMk cId="1196132042" sldId="382"/>
            <ac:spMk id="51" creationId="{769CBFE0-CE4F-427F-B8F5-3EC31E2C048E}"/>
          </ac:spMkLst>
        </pc:spChg>
        <pc:spChg chg="add">
          <ac:chgData name="Camila Menezes" userId="aa323f9983ba1286" providerId="LiveId" clId="{D3F03070-2C63-4D26-9806-4CE8D869AAB8}" dt="2019-11-20T01:35:32.871" v="7764"/>
          <ac:spMkLst>
            <pc:docMk/>
            <pc:sldMk cId="1196132042" sldId="382"/>
            <ac:spMk id="52" creationId="{3CD43E0F-76CF-45B2-A5A7-C8FBAAB01D64}"/>
          </ac:spMkLst>
        </pc:spChg>
        <pc:spChg chg="add mod">
          <ac:chgData name="Camila Menezes" userId="aa323f9983ba1286" providerId="LiveId" clId="{D3F03070-2C63-4D26-9806-4CE8D869AAB8}" dt="2019-11-15T00:32:40.756" v="4683" actId="20577"/>
          <ac:spMkLst>
            <pc:docMk/>
            <pc:sldMk cId="1196132042" sldId="382"/>
            <ac:spMk id="56" creationId="{4D629655-CA3D-4EC8-8212-6F8C25AD3A1F}"/>
          </ac:spMkLst>
        </pc:spChg>
        <pc:spChg chg="add del mod">
          <ac:chgData name="Camila Menezes" userId="aa323f9983ba1286" providerId="LiveId" clId="{D3F03070-2C63-4D26-9806-4CE8D869AAB8}" dt="2019-11-14T23:42:15.479" v="3431" actId="1076"/>
          <ac:spMkLst>
            <pc:docMk/>
            <pc:sldMk cId="1196132042" sldId="382"/>
            <ac:spMk id="58" creationId="{00000000-0000-0000-0000-000000000000}"/>
          </ac:spMkLst>
        </pc:spChg>
        <pc:spChg chg="add">
          <ac:chgData name="Camila Menezes" userId="aa323f9983ba1286" providerId="LiveId" clId="{D3F03070-2C63-4D26-9806-4CE8D869AAB8}" dt="2019-11-10T22:59:20.998" v="2168"/>
          <ac:spMkLst>
            <pc:docMk/>
            <pc:sldMk cId="1196132042" sldId="382"/>
            <ac:spMk id="65" creationId="{B8063C1B-63A6-4FBA-A70F-8420244AA13F}"/>
          </ac:spMkLst>
        </pc:spChg>
        <pc:spChg chg="mod">
          <ac:chgData name="Camila Menezes" userId="aa323f9983ba1286" providerId="LiveId" clId="{D3F03070-2C63-4D26-9806-4CE8D869AAB8}" dt="2019-11-15T00:22:59.641" v="4498" actId="404"/>
          <ac:spMkLst>
            <pc:docMk/>
            <pc:sldMk cId="1196132042" sldId="382"/>
            <ac:spMk id="67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22:56.783" v="4497" actId="404"/>
          <ac:spMkLst>
            <pc:docMk/>
            <pc:sldMk cId="1196132042" sldId="382"/>
            <ac:spMk id="68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22:54.033" v="4496" actId="404"/>
          <ac:spMkLst>
            <pc:docMk/>
            <pc:sldMk cId="1196132042" sldId="382"/>
            <ac:spMk id="69" creationId="{00000000-0000-0000-0000-000000000000}"/>
          </ac:spMkLst>
        </pc:spChg>
        <pc:spChg chg="mod">
          <ac:chgData name="Camila Menezes" userId="aa323f9983ba1286" providerId="LiveId" clId="{D3F03070-2C63-4D26-9806-4CE8D869AAB8}" dt="2019-11-10T23:05:06.622" v="2191" actId="1076"/>
          <ac:spMkLst>
            <pc:docMk/>
            <pc:sldMk cId="1196132042" sldId="382"/>
            <ac:spMk id="73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15T00:05:07.738" v="3876" actId="1076"/>
          <ac:spMkLst>
            <pc:docMk/>
            <pc:sldMk cId="1196132042" sldId="382"/>
            <ac:spMk id="79" creationId="{1F399831-8815-4072-80F0-70A02279B509}"/>
          </ac:spMkLst>
        </pc:spChg>
        <pc:spChg chg="add del mod">
          <ac:chgData name="Camila Menezes" userId="aa323f9983ba1286" providerId="LiveId" clId="{D3F03070-2C63-4D26-9806-4CE8D869AAB8}" dt="2019-11-19T23:53:02.523" v="6090" actId="478"/>
          <ac:spMkLst>
            <pc:docMk/>
            <pc:sldMk cId="1196132042" sldId="382"/>
            <ac:spMk id="80" creationId="{30CB8D23-8166-4EDF-AB3A-327DA751DA59}"/>
          </ac:spMkLst>
        </pc:spChg>
        <pc:spChg chg="add del mod">
          <ac:chgData name="Camila Menezes" userId="aa323f9983ba1286" providerId="LiveId" clId="{D3F03070-2C63-4D26-9806-4CE8D869AAB8}" dt="2019-11-19T23:52:56.017" v="6087" actId="478"/>
          <ac:spMkLst>
            <pc:docMk/>
            <pc:sldMk cId="1196132042" sldId="382"/>
            <ac:spMk id="81" creationId="{9831A28B-2014-45C2-B37E-8E63D27D7BB3}"/>
          </ac:spMkLst>
        </pc:spChg>
        <pc:spChg chg="add del mod">
          <ac:chgData name="Camila Menezes" userId="aa323f9983ba1286" providerId="LiveId" clId="{D3F03070-2C63-4D26-9806-4CE8D869AAB8}" dt="2019-11-19T23:52:59.735" v="6089" actId="478"/>
          <ac:spMkLst>
            <pc:docMk/>
            <pc:sldMk cId="1196132042" sldId="382"/>
            <ac:spMk id="82" creationId="{109A67E7-77CE-4FC1-A1CA-68697D720719}"/>
          </ac:spMkLst>
        </pc:spChg>
        <pc:spChg chg="add mod">
          <ac:chgData name="Camila Menezes" userId="aa323f9983ba1286" providerId="LiveId" clId="{D3F03070-2C63-4D26-9806-4CE8D869AAB8}" dt="2019-11-19T01:52:04.315" v="5489" actId="14100"/>
          <ac:spMkLst>
            <pc:docMk/>
            <pc:sldMk cId="1196132042" sldId="382"/>
            <ac:spMk id="83" creationId="{4A5E46DA-0CE1-4179-80F1-C82A182AF207}"/>
          </ac:spMkLst>
        </pc:spChg>
        <pc:spChg chg="add mod">
          <ac:chgData name="Camila Menezes" userId="aa323f9983ba1286" providerId="LiveId" clId="{D3F03070-2C63-4D26-9806-4CE8D869AAB8}" dt="2019-11-19T01:52:16.652" v="5495" actId="14100"/>
          <ac:spMkLst>
            <pc:docMk/>
            <pc:sldMk cId="1196132042" sldId="382"/>
            <ac:spMk id="84" creationId="{A004C35D-3236-42E9-875D-3FD0E1CD5DFF}"/>
          </ac:spMkLst>
        </pc:spChg>
        <pc:spChg chg="add mod">
          <ac:chgData name="Camila Menezes" userId="aa323f9983ba1286" providerId="LiveId" clId="{D3F03070-2C63-4D26-9806-4CE8D869AAB8}" dt="2019-11-15T00:14:26.256" v="4326" actId="1038"/>
          <ac:spMkLst>
            <pc:docMk/>
            <pc:sldMk cId="1196132042" sldId="382"/>
            <ac:spMk id="85" creationId="{A59FF6DC-602F-4539-8E7A-C510CC12D43A}"/>
          </ac:spMkLst>
        </pc:spChg>
        <pc:spChg chg="add mod">
          <ac:chgData name="Camila Menezes" userId="aa323f9983ba1286" providerId="LiveId" clId="{D3F03070-2C63-4D26-9806-4CE8D869AAB8}" dt="2019-11-19T01:52:06.455" v="5492" actId="14100"/>
          <ac:spMkLst>
            <pc:docMk/>
            <pc:sldMk cId="1196132042" sldId="382"/>
            <ac:spMk id="86" creationId="{E4891F33-5678-43D7-998B-75A35610EF08}"/>
          </ac:spMkLst>
        </pc:spChg>
        <pc:spChg chg="add mod">
          <ac:chgData name="Camila Menezes" userId="aa323f9983ba1286" providerId="LiveId" clId="{D3F03070-2C63-4D26-9806-4CE8D869AAB8}" dt="2019-11-15T00:14:26.256" v="4326" actId="1038"/>
          <ac:spMkLst>
            <pc:docMk/>
            <pc:sldMk cId="1196132042" sldId="382"/>
            <ac:spMk id="87" creationId="{9D73AA45-291F-4447-82BC-8F3EBA021420}"/>
          </ac:spMkLst>
        </pc:spChg>
        <pc:spChg chg="add del mod">
          <ac:chgData name="Camila Menezes" userId="aa323f9983ba1286" providerId="LiveId" clId="{D3F03070-2C63-4D26-9806-4CE8D869AAB8}" dt="2019-11-19T23:52:10.253" v="6006" actId="478"/>
          <ac:spMkLst>
            <pc:docMk/>
            <pc:sldMk cId="1196132042" sldId="382"/>
            <ac:spMk id="88" creationId="{BD0973A3-83C6-4120-8617-87DAA3128AA8}"/>
          </ac:spMkLst>
        </pc:spChg>
        <pc:spChg chg="add del mod">
          <ac:chgData name="Camila Menezes" userId="aa323f9983ba1286" providerId="LiveId" clId="{D3F03070-2C63-4D26-9806-4CE8D869AAB8}" dt="2019-11-19T23:52:07.457" v="6005" actId="478"/>
          <ac:spMkLst>
            <pc:docMk/>
            <pc:sldMk cId="1196132042" sldId="382"/>
            <ac:spMk id="89" creationId="{D58B6A20-20AD-4A5A-A1F4-E04816DE4ADA}"/>
          </ac:spMkLst>
        </pc:spChg>
        <pc:spChg chg="add del mod">
          <ac:chgData name="Camila Menezes" userId="aa323f9983ba1286" providerId="LiveId" clId="{D3F03070-2C63-4D26-9806-4CE8D869AAB8}" dt="2019-11-19T23:52:04.223" v="6004" actId="478"/>
          <ac:spMkLst>
            <pc:docMk/>
            <pc:sldMk cId="1196132042" sldId="382"/>
            <ac:spMk id="90" creationId="{F739D4B5-788A-4ED6-88B7-89BD8FC562F3}"/>
          </ac:spMkLst>
        </pc:spChg>
        <pc:spChg chg="add mod">
          <ac:chgData name="Camila Menezes" userId="aa323f9983ba1286" providerId="LiveId" clId="{D3F03070-2C63-4D26-9806-4CE8D869AAB8}" dt="2019-11-20T02:23:59.167" v="7856" actId="947"/>
          <ac:spMkLst>
            <pc:docMk/>
            <pc:sldMk cId="1196132042" sldId="382"/>
            <ac:spMk id="91" creationId="{6E16B0A1-BB3E-4B6C-BAB6-25088BDB9FDA}"/>
          </ac:spMkLst>
        </pc:spChg>
        <pc:spChg chg="add mod">
          <ac:chgData name="Camila Menezes" userId="aa323f9983ba1286" providerId="LiveId" clId="{D3F03070-2C63-4D26-9806-4CE8D869AAB8}" dt="2019-11-19T01:34:22.611" v="4923" actId="1038"/>
          <ac:spMkLst>
            <pc:docMk/>
            <pc:sldMk cId="1196132042" sldId="382"/>
            <ac:spMk id="92" creationId="{B8BDA8C4-3397-4E7E-A301-7AEB92AF3AF7}"/>
          </ac:spMkLst>
        </pc:spChg>
        <pc:spChg chg="add mod">
          <ac:chgData name="Camila Menezes" userId="aa323f9983ba1286" providerId="LiveId" clId="{D3F03070-2C63-4D26-9806-4CE8D869AAB8}" dt="2019-11-19T01:50:19.358" v="5434" actId="14100"/>
          <ac:spMkLst>
            <pc:docMk/>
            <pc:sldMk cId="1196132042" sldId="382"/>
            <ac:spMk id="95" creationId="{50FDDA64-F825-428C-A9D4-6C6F64AC82A8}"/>
          </ac:spMkLst>
        </pc:spChg>
        <pc:spChg chg="mod">
          <ac:chgData name="Camila Menezes" userId="aa323f9983ba1286" providerId="LiveId" clId="{D3F03070-2C63-4D26-9806-4CE8D869AAB8}" dt="2019-11-19T23:51:15.128" v="5996" actId="14100"/>
          <ac:spMkLst>
            <pc:docMk/>
            <pc:sldMk cId="1196132042" sldId="382"/>
            <ac:spMk id="122" creationId="{3B7668C7-EC64-4643-B0C0-88C8C383C015}"/>
          </ac:spMkLst>
        </pc:spChg>
        <pc:spChg chg="mod ord">
          <ac:chgData name="Camila Menezes" userId="aa323f9983ba1286" providerId="LiveId" clId="{D3F03070-2C63-4D26-9806-4CE8D869AAB8}" dt="2019-11-19T01:53:35.327" v="5539" actId="14100"/>
          <ac:spMkLst>
            <pc:docMk/>
            <pc:sldMk cId="1196132042" sldId="382"/>
            <ac:spMk id="124" creationId="{00000000-0000-0000-0000-000000000000}"/>
          </ac:spMkLst>
        </pc:spChg>
        <pc:spChg chg="mod">
          <ac:chgData name="Camila Menezes" userId="aa323f9983ba1286" providerId="LiveId" clId="{D3F03070-2C63-4D26-9806-4CE8D869AAB8}" dt="2019-11-19T23:51:19.564" v="5997" actId="14100"/>
          <ac:spMkLst>
            <pc:docMk/>
            <pc:sldMk cId="1196132042" sldId="382"/>
            <ac:spMk id="126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03:06.430" v="3851" actId="1038"/>
          <ac:spMkLst>
            <pc:docMk/>
            <pc:sldMk cId="1196132042" sldId="382"/>
            <ac:spMk id="127" creationId="{00000000-0000-0000-0000-000000000000}"/>
          </ac:spMkLst>
        </pc:spChg>
        <pc:spChg chg="del">
          <ac:chgData name="Camila Menezes" userId="aa323f9983ba1286" providerId="LiveId" clId="{D3F03070-2C63-4D26-9806-4CE8D869AAB8}" dt="2019-11-15T00:00:23.284" v="3816" actId="478"/>
          <ac:spMkLst>
            <pc:docMk/>
            <pc:sldMk cId="1196132042" sldId="382"/>
            <ac:spMk id="128" creationId="{00000000-0000-0000-0000-000000000000}"/>
          </ac:spMkLst>
        </pc:spChg>
        <pc:spChg chg="del mod">
          <ac:chgData name="Camila Menezes" userId="aa323f9983ba1286" providerId="LiveId" clId="{D3F03070-2C63-4D26-9806-4CE8D869AAB8}" dt="2019-11-15T00:00:45.270" v="3822" actId="478"/>
          <ac:spMkLst>
            <pc:docMk/>
            <pc:sldMk cId="1196132042" sldId="382"/>
            <ac:spMk id="132" creationId="{00000000-0000-0000-0000-000000000000}"/>
          </ac:spMkLst>
        </pc:spChg>
        <pc:spChg chg="mod">
          <ac:chgData name="Camila Menezes" userId="aa323f9983ba1286" providerId="LiveId" clId="{D3F03070-2C63-4D26-9806-4CE8D869AAB8}" dt="2019-11-15T00:01:55.046" v="3840" actId="14100"/>
          <ac:spMkLst>
            <pc:docMk/>
            <pc:sldMk cId="1196132042" sldId="382"/>
            <ac:spMk id="135" creationId="{00000000-0000-0000-0000-000000000000}"/>
          </ac:spMkLst>
        </pc:spChg>
        <pc:spChg chg="mod">
          <ac:chgData name="Camila Menezes" userId="aa323f9983ba1286" providerId="LiveId" clId="{D3F03070-2C63-4D26-9806-4CE8D869AAB8}" dt="2019-11-19T23:51:29.175" v="5999" actId="14100"/>
          <ac:spMkLst>
            <pc:docMk/>
            <pc:sldMk cId="1196132042" sldId="382"/>
            <ac:spMk id="136" creationId="{00000000-0000-0000-0000-000000000000}"/>
          </ac:spMkLst>
        </pc:spChg>
        <pc:spChg chg="del mod">
          <ac:chgData name="Camila Menezes" userId="aa323f9983ba1286" providerId="LiveId" clId="{D3F03070-2C63-4D26-9806-4CE8D869AAB8}" dt="2019-11-15T00:00:25.675" v="3817" actId="478"/>
          <ac:spMkLst>
            <pc:docMk/>
            <pc:sldMk cId="1196132042" sldId="382"/>
            <ac:spMk id="137" creationId="{00000000-0000-0000-0000-000000000000}"/>
          </ac:spMkLst>
        </pc:spChg>
        <pc:grpChg chg="add mod">
          <ac:chgData name="Camila Menezes" userId="aa323f9983ba1286" providerId="LiveId" clId="{D3F03070-2C63-4D26-9806-4CE8D869AAB8}" dt="2019-11-26T03:24:18.784" v="8464" actId="1076"/>
          <ac:grpSpMkLst>
            <pc:docMk/>
            <pc:sldMk cId="1196132042" sldId="382"/>
            <ac:grpSpMk id="4" creationId="{EFF56ACC-B8A6-4E45-BFF9-9637AFDE9ACB}"/>
          </ac:grpSpMkLst>
        </pc:grpChg>
        <pc:grpChg chg="add mod">
          <ac:chgData name="Camila Menezes" userId="aa323f9983ba1286" providerId="LiveId" clId="{D3F03070-2C63-4D26-9806-4CE8D869AAB8}" dt="2019-11-26T03:24:18.784" v="8464" actId="1076"/>
          <ac:grpSpMkLst>
            <pc:docMk/>
            <pc:sldMk cId="1196132042" sldId="382"/>
            <ac:grpSpMk id="6" creationId="{773B9B24-812B-4508-8AD8-2A1BD09AC781}"/>
          </ac:grpSpMkLst>
        </pc:grpChg>
        <pc:grpChg chg="add del">
          <ac:chgData name="Camila Menezes" userId="aa323f9983ba1286" providerId="LiveId" clId="{D3F03070-2C63-4D26-9806-4CE8D869AAB8}" dt="2019-11-14T23:42:31.847" v="3513" actId="478"/>
          <ac:grpSpMkLst>
            <pc:docMk/>
            <pc:sldMk cId="1196132042" sldId="382"/>
            <ac:grpSpMk id="38" creationId="{00000000-0000-0000-0000-000000000000}"/>
          </ac:grpSpMkLst>
        </pc:grpChg>
        <pc:grpChg chg="add del mod">
          <ac:chgData name="Camila Menezes" userId="aa323f9983ba1286" providerId="LiveId" clId="{D3F03070-2C63-4D26-9806-4CE8D869AAB8}" dt="2019-11-14T23:42:30.784" v="3512" actId="478"/>
          <ac:grpSpMkLst>
            <pc:docMk/>
            <pc:sldMk cId="1196132042" sldId="382"/>
            <ac:grpSpMk id="57" creationId="{00000000-0000-0000-0000-000000000000}"/>
          </ac:grpSpMkLst>
        </pc:grpChg>
        <pc:grpChg chg="add del mod">
          <ac:chgData name="Camila Menezes" userId="aa323f9983ba1286" providerId="LiveId" clId="{D3F03070-2C63-4D26-9806-4CE8D869AAB8}" dt="2019-11-19T01:53:45.060" v="5551" actId="1037"/>
          <ac:grpSpMkLst>
            <pc:docMk/>
            <pc:sldMk cId="1196132042" sldId="382"/>
            <ac:grpSpMk id="123" creationId="{00000000-0000-0000-0000-000000000000}"/>
          </ac:grpSpMkLst>
        </pc:grpChg>
        <pc:grpChg chg="mod">
          <ac:chgData name="Camila Menezes" userId="aa323f9983ba1286" providerId="LiveId" clId="{D3F03070-2C63-4D26-9806-4CE8D869AAB8}" dt="2019-11-19T01:53:45.060" v="5551" actId="1037"/>
          <ac:grpSpMkLst>
            <pc:docMk/>
            <pc:sldMk cId="1196132042" sldId="382"/>
            <ac:grpSpMk id="125" creationId="{00000000-0000-0000-0000-000000000000}"/>
          </ac:grpSpMkLst>
        </pc:grpChg>
        <pc:picChg chg="add mod">
          <ac:chgData name="Camila Menezes" userId="aa323f9983ba1286" providerId="LiveId" clId="{D3F03070-2C63-4D26-9806-4CE8D869AAB8}" dt="2019-11-15T00:17:28.831" v="4353" actId="1076"/>
          <ac:picMkLst>
            <pc:docMk/>
            <pc:sldMk cId="1196132042" sldId="382"/>
            <ac:picMk id="93" creationId="{B0A8F262-FBCE-40DC-91D7-A47265D44660}"/>
          </ac:picMkLst>
        </pc:picChg>
        <pc:picChg chg="add mod">
          <ac:chgData name="Camila Menezes" userId="aa323f9983ba1286" providerId="LiveId" clId="{D3F03070-2C63-4D26-9806-4CE8D869AAB8}" dt="2019-11-15T00:17:32.710" v="4354" actId="1076"/>
          <ac:picMkLst>
            <pc:docMk/>
            <pc:sldMk cId="1196132042" sldId="382"/>
            <ac:picMk id="94" creationId="{93FE3630-F92F-4C62-8B9C-E55494F1BE37}"/>
          </ac:picMkLst>
        </pc:picChg>
        <pc:picChg chg="add mod">
          <ac:chgData name="Camila Menezes" userId="aa323f9983ba1286" providerId="LiveId" clId="{D3F03070-2C63-4D26-9806-4CE8D869AAB8}" dt="2019-11-15T00:17:35.459" v="4355" actId="1076"/>
          <ac:picMkLst>
            <pc:docMk/>
            <pc:sldMk cId="1196132042" sldId="382"/>
            <ac:picMk id="98" creationId="{B125DFA1-6EBA-41EE-9341-5B9058006619}"/>
          </ac:picMkLst>
        </pc:picChg>
        <pc:cxnChg chg="del">
          <ac:chgData name="Camila Menezes" userId="aa323f9983ba1286" providerId="LiveId" clId="{D3F03070-2C63-4D26-9806-4CE8D869AAB8}" dt="2019-11-10T23:06:55.933" v="2202" actId="478"/>
          <ac:cxnSpMkLst>
            <pc:docMk/>
            <pc:sldMk cId="1196132042" sldId="382"/>
            <ac:cxnSpMk id="9" creationId="{00000000-0000-0000-0000-000000000000}"/>
          </ac:cxnSpMkLst>
        </pc:cxnChg>
        <pc:cxnChg chg="add">
          <ac:chgData name="Camila Menezes" userId="aa323f9983ba1286" providerId="LiveId" clId="{D3F03070-2C63-4D26-9806-4CE8D869AAB8}" dt="2019-11-10T22:59:20.998" v="2168"/>
          <ac:cxnSpMkLst>
            <pc:docMk/>
            <pc:sldMk cId="1196132042" sldId="382"/>
            <ac:cxnSpMk id="55" creationId="{FD199641-41CA-48F9-A57D-82DE7B561451}"/>
          </ac:cxnSpMkLst>
        </pc:cxnChg>
        <pc:cxnChg chg="add del">
          <ac:chgData name="Camila Menezes" userId="aa323f9983ba1286" providerId="LiveId" clId="{D3F03070-2C63-4D26-9806-4CE8D869AAB8}" dt="2019-11-15T00:18:14.509" v="4453" actId="478"/>
          <ac:cxnSpMkLst>
            <pc:docMk/>
            <pc:sldMk cId="1196132042" sldId="382"/>
            <ac:cxnSpMk id="96" creationId="{5F10E971-DF4F-4F23-AC6B-EFD5C6D9B08A}"/>
          </ac:cxnSpMkLst>
        </pc:cxnChg>
        <pc:cxnChg chg="add mod">
          <ac:chgData name="Camila Menezes" userId="aa323f9983ba1286" providerId="LiveId" clId="{D3F03070-2C63-4D26-9806-4CE8D869AAB8}" dt="2019-11-15T00:17:56.472" v="4362" actId="1582"/>
          <ac:cxnSpMkLst>
            <pc:docMk/>
            <pc:sldMk cId="1196132042" sldId="382"/>
            <ac:cxnSpMk id="97" creationId="{C5806646-F737-46C8-96AD-62F5782DBB5A}"/>
          </ac:cxnSpMkLst>
        </pc:cxnChg>
        <pc:cxnChg chg="add mod">
          <ac:chgData name="Camila Menezes" userId="aa323f9983ba1286" providerId="LiveId" clId="{D3F03070-2C63-4D26-9806-4CE8D869AAB8}" dt="2019-11-15T00:18:27.006" v="4454" actId="164"/>
          <ac:cxnSpMkLst>
            <pc:docMk/>
            <pc:sldMk cId="1196132042" sldId="382"/>
            <ac:cxnSpMk id="99" creationId="{50577F22-9206-4375-9C52-5AD5B93A58CE}"/>
          </ac:cxnSpMkLst>
        </pc:cxnChg>
      </pc:sldChg>
      <pc:sldChg chg="addSp delSp modSp add addCm modCm">
        <pc:chgData name="Camila Menezes" userId="aa323f9983ba1286" providerId="LiveId" clId="{D3F03070-2C63-4D26-9806-4CE8D869AAB8}" dt="2019-11-20T01:35:34.948" v="7765"/>
        <pc:sldMkLst>
          <pc:docMk/>
          <pc:sldMk cId="2866738554" sldId="383"/>
        </pc:sldMkLst>
        <pc:spChg chg="del">
          <ac:chgData name="Camila Menezes" userId="aa323f9983ba1286" providerId="LiveId" clId="{D3F03070-2C63-4D26-9806-4CE8D869AAB8}" dt="2019-11-10T23:05:47.165" v="2197" actId="478"/>
          <ac:spMkLst>
            <pc:docMk/>
            <pc:sldMk cId="2866738554" sldId="383"/>
            <ac:spMk id="3" creationId="{00000000-0000-0000-0000-000000000000}"/>
          </ac:spMkLst>
        </pc:spChg>
        <pc:spChg chg="add del mod">
          <ac:chgData name="Camila Menezes" userId="aa323f9983ba1286" providerId="LiveId" clId="{D3F03070-2C63-4D26-9806-4CE8D869AAB8}" dt="2019-11-10T23:05:51.607" v="2198" actId="478"/>
          <ac:spMkLst>
            <pc:docMk/>
            <pc:sldMk cId="2866738554" sldId="383"/>
            <ac:spMk id="5" creationId="{1F41D1ED-EC05-45CB-AA8B-597831BF06B3}"/>
          </ac:spMkLst>
        </pc:spChg>
        <pc:spChg chg="del">
          <ac:chgData name="Camila Menezes" userId="aa323f9983ba1286" providerId="LiveId" clId="{D3F03070-2C63-4D26-9806-4CE8D869AAB8}" dt="2019-11-15T00:22:10.044" v="4487" actId="478"/>
          <ac:spMkLst>
            <pc:docMk/>
            <pc:sldMk cId="2866738554" sldId="383"/>
            <ac:spMk id="10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15T00:32:50.443" v="4701" actId="20577"/>
          <ac:spMkLst>
            <pc:docMk/>
            <pc:sldMk cId="2866738554" sldId="383"/>
            <ac:spMk id="26" creationId="{72F730FC-5204-4FCC-8419-E595143A768A}"/>
          </ac:spMkLst>
        </pc:spChg>
        <pc:spChg chg="add">
          <ac:chgData name="Camila Menezes" userId="aa323f9983ba1286" providerId="LiveId" clId="{D3F03070-2C63-4D26-9806-4CE8D869AAB8}" dt="2019-11-10T22:59:23.997" v="2169"/>
          <ac:spMkLst>
            <pc:docMk/>
            <pc:sldMk cId="2866738554" sldId="383"/>
            <ac:spMk id="27" creationId="{3CEB54A9-DED1-449B-BB40-8BD6284222A8}"/>
          </ac:spMkLst>
        </pc:spChg>
        <pc:spChg chg="add">
          <ac:chgData name="Camila Menezes" userId="aa323f9983ba1286" providerId="LiveId" clId="{D3F03070-2C63-4D26-9806-4CE8D869AAB8}" dt="2019-11-20T01:35:34.948" v="7765"/>
          <ac:spMkLst>
            <pc:docMk/>
            <pc:sldMk cId="2866738554" sldId="383"/>
            <ac:spMk id="28" creationId="{FE358157-22C5-452F-9524-BB01CF1E0D07}"/>
          </ac:spMkLst>
        </pc:spChg>
        <pc:grpChg chg="mod">
          <ac:chgData name="Camila Menezes" userId="aa323f9983ba1286" providerId="LiveId" clId="{D3F03070-2C63-4D26-9806-4CE8D869AAB8}" dt="2019-11-19T23:53:32.455" v="6097" actId="14100"/>
          <ac:grpSpMkLst>
            <pc:docMk/>
            <pc:sldMk cId="2866738554" sldId="383"/>
            <ac:grpSpMk id="2" creationId="{80C5F8FF-E036-4551-8C81-00C081DB2DB6}"/>
          </ac:grpSpMkLst>
        </pc:grpChg>
        <pc:grpChg chg="mod">
          <ac:chgData name="Camila Menezes" userId="aa323f9983ba1286" providerId="LiveId" clId="{D3F03070-2C63-4D26-9806-4CE8D869AAB8}" dt="2019-11-19T23:53:37.282" v="6098" actId="1076"/>
          <ac:grpSpMkLst>
            <pc:docMk/>
            <pc:sldMk cId="2866738554" sldId="383"/>
            <ac:grpSpMk id="56" creationId="{835E4F75-49F1-41E8-826A-0670D222C1F2}"/>
          </ac:grpSpMkLst>
        </pc:grpChg>
        <pc:cxnChg chg="del">
          <ac:chgData name="Camila Menezes" userId="aa323f9983ba1286" providerId="LiveId" clId="{D3F03070-2C63-4D26-9806-4CE8D869AAB8}" dt="2019-11-10T23:05:43.353" v="2196" actId="478"/>
          <ac:cxnSpMkLst>
            <pc:docMk/>
            <pc:sldMk cId="2866738554" sldId="383"/>
            <ac:cxnSpMk id="9" creationId="{00000000-0000-0000-0000-000000000000}"/>
          </ac:cxnSpMkLst>
        </pc:cxnChg>
        <pc:cxnChg chg="add">
          <ac:chgData name="Camila Menezes" userId="aa323f9983ba1286" providerId="LiveId" clId="{D3F03070-2C63-4D26-9806-4CE8D869AAB8}" dt="2019-11-10T22:59:23.997" v="2169"/>
          <ac:cxnSpMkLst>
            <pc:docMk/>
            <pc:sldMk cId="2866738554" sldId="383"/>
            <ac:cxnSpMk id="25" creationId="{D1B62345-C0B6-4318-AFD2-CBD632412AEF}"/>
          </ac:cxnSpMkLst>
        </pc:cxnChg>
      </pc:sldChg>
      <pc:sldChg chg="addSp add del">
        <pc:chgData name="Camila Menezes" userId="aa323f9983ba1286" providerId="LiveId" clId="{D3F03070-2C63-4D26-9806-4CE8D869AAB8}" dt="2019-11-15T00:21:55.210" v="4484" actId="47"/>
        <pc:sldMkLst>
          <pc:docMk/>
          <pc:sldMk cId="1023888825" sldId="384"/>
        </pc:sldMkLst>
        <pc:spChg chg="add">
          <ac:chgData name="Camila Menezes" userId="aa323f9983ba1286" providerId="LiveId" clId="{D3F03070-2C63-4D26-9806-4CE8D869AAB8}" dt="2019-11-10T22:59:26.803" v="2170"/>
          <ac:spMkLst>
            <pc:docMk/>
            <pc:sldMk cId="1023888825" sldId="384"/>
            <ac:spMk id="37" creationId="{6E8E05E4-EA09-48E7-A42F-B9FCA1A6E451}"/>
          </ac:spMkLst>
        </pc:spChg>
        <pc:spChg chg="add">
          <ac:chgData name="Camila Menezes" userId="aa323f9983ba1286" providerId="LiveId" clId="{D3F03070-2C63-4D26-9806-4CE8D869AAB8}" dt="2019-11-10T22:59:26.803" v="2170"/>
          <ac:spMkLst>
            <pc:docMk/>
            <pc:sldMk cId="1023888825" sldId="384"/>
            <ac:spMk id="38" creationId="{14BCD44A-8349-4A56-B759-E9C628F46B6C}"/>
          </ac:spMkLst>
        </pc:spChg>
        <pc:cxnChg chg="add">
          <ac:chgData name="Camila Menezes" userId="aa323f9983ba1286" providerId="LiveId" clId="{D3F03070-2C63-4D26-9806-4CE8D869AAB8}" dt="2019-11-10T22:59:26.803" v="2170"/>
          <ac:cxnSpMkLst>
            <pc:docMk/>
            <pc:sldMk cId="1023888825" sldId="384"/>
            <ac:cxnSpMk id="30" creationId="{264EF0D0-A985-4B8F-85CB-707DA6E1130D}"/>
          </ac:cxnSpMkLst>
        </pc:cxnChg>
      </pc:sldChg>
      <pc:sldChg chg="addSp delSp modSp add">
        <pc:chgData name="Camila Menezes" userId="aa323f9983ba1286" providerId="LiveId" clId="{D3F03070-2C63-4D26-9806-4CE8D869AAB8}" dt="2019-11-20T01:35:47.665" v="7770"/>
        <pc:sldMkLst>
          <pc:docMk/>
          <pc:sldMk cId="1648961004" sldId="385"/>
        </pc:sldMkLst>
        <pc:spChg chg="del">
          <ac:chgData name="Camila Menezes" userId="aa323f9983ba1286" providerId="LiveId" clId="{D3F03070-2C63-4D26-9806-4CE8D869AAB8}" dt="2019-11-10T23:05:58.125" v="2200" actId="478"/>
          <ac:spMkLst>
            <pc:docMk/>
            <pc:sldMk cId="1648961004" sldId="385"/>
            <ac:spMk id="3" creationId="{00000000-0000-0000-0000-000000000000}"/>
          </ac:spMkLst>
        </pc:spChg>
        <pc:spChg chg="add del mod">
          <ac:chgData name="Camila Menezes" userId="aa323f9983ba1286" providerId="LiveId" clId="{D3F03070-2C63-4D26-9806-4CE8D869AAB8}" dt="2019-11-10T23:05:59.797" v="2201" actId="478"/>
          <ac:spMkLst>
            <pc:docMk/>
            <pc:sldMk cId="1648961004" sldId="385"/>
            <ac:spMk id="4" creationId="{652DE293-D39E-4900-8D32-3D65C92ACECD}"/>
          </ac:spMkLst>
        </pc:spChg>
        <pc:spChg chg="del">
          <ac:chgData name="Camila Menezes" userId="aa323f9983ba1286" providerId="LiveId" clId="{D3F03070-2C63-4D26-9806-4CE8D869AAB8}" dt="2019-11-16T02:15:05.035" v="4786" actId="478"/>
          <ac:spMkLst>
            <pc:docMk/>
            <pc:sldMk cId="1648961004" sldId="385"/>
            <ac:spMk id="10" creationId="{00000000-0000-0000-0000-000000000000}"/>
          </ac:spMkLst>
        </pc:spChg>
        <pc:spChg chg="add mod">
          <ac:chgData name="Camila Menezes" userId="aa323f9983ba1286" providerId="LiveId" clId="{D3F03070-2C63-4D26-9806-4CE8D869AAB8}" dt="2019-11-15T00:33:19.861" v="4755" actId="20577"/>
          <ac:spMkLst>
            <pc:docMk/>
            <pc:sldMk cId="1648961004" sldId="385"/>
            <ac:spMk id="21" creationId="{A7B2B015-834D-4292-AF58-F5520536D703}"/>
          </ac:spMkLst>
        </pc:spChg>
        <pc:spChg chg="add">
          <ac:chgData name="Camila Menezes" userId="aa323f9983ba1286" providerId="LiveId" clId="{D3F03070-2C63-4D26-9806-4CE8D869AAB8}" dt="2019-11-10T22:59:31.707" v="2171"/>
          <ac:spMkLst>
            <pc:docMk/>
            <pc:sldMk cId="1648961004" sldId="385"/>
            <ac:spMk id="22" creationId="{7BE33F9C-C870-4FBA-900E-3DCAE4556412}"/>
          </ac:spMkLst>
        </pc:spChg>
        <pc:spChg chg="add">
          <ac:chgData name="Camila Menezes" userId="aa323f9983ba1286" providerId="LiveId" clId="{D3F03070-2C63-4D26-9806-4CE8D869AAB8}" dt="2019-11-20T01:35:47.665" v="7770"/>
          <ac:spMkLst>
            <pc:docMk/>
            <pc:sldMk cId="1648961004" sldId="385"/>
            <ac:spMk id="23" creationId="{9E994553-D78D-45C2-A377-3BDD1D9A01D0}"/>
          </ac:spMkLst>
        </pc:spChg>
        <pc:spChg chg="mod">
          <ac:chgData name="Camila Menezes" userId="aa323f9983ba1286" providerId="LiveId" clId="{D3F03070-2C63-4D26-9806-4CE8D869AAB8}" dt="2019-11-15T00:30:06.583" v="4540" actId="20577"/>
          <ac:spMkLst>
            <pc:docMk/>
            <pc:sldMk cId="1648961004" sldId="385"/>
            <ac:spMk id="74" creationId="{00000000-0000-0000-0000-000000000000}"/>
          </ac:spMkLst>
        </pc:spChg>
        <pc:cxnChg chg="del">
          <ac:chgData name="Camila Menezes" userId="aa323f9983ba1286" providerId="LiveId" clId="{D3F03070-2C63-4D26-9806-4CE8D869AAB8}" dt="2019-11-10T23:05:54.283" v="2199" actId="478"/>
          <ac:cxnSpMkLst>
            <pc:docMk/>
            <pc:sldMk cId="1648961004" sldId="385"/>
            <ac:cxnSpMk id="9" creationId="{00000000-0000-0000-0000-000000000000}"/>
          </ac:cxnSpMkLst>
        </pc:cxnChg>
        <pc:cxnChg chg="add">
          <ac:chgData name="Camila Menezes" userId="aa323f9983ba1286" providerId="LiveId" clId="{D3F03070-2C63-4D26-9806-4CE8D869AAB8}" dt="2019-11-10T22:59:31.707" v="2171"/>
          <ac:cxnSpMkLst>
            <pc:docMk/>
            <pc:sldMk cId="1648961004" sldId="385"/>
            <ac:cxnSpMk id="20" creationId="{29EC3DF3-DD43-4E1C-87F2-2A28F315A601}"/>
          </ac:cxnSpMkLst>
        </pc:cxnChg>
      </pc:sldChg>
      <pc:sldChg chg="addSp delSp modSp add del delAnim modAnim">
        <pc:chgData name="Camila Menezes" userId="aa323f9983ba1286" providerId="LiveId" clId="{D3F03070-2C63-4D26-9806-4CE8D869AAB8}" dt="2019-11-15T00:20:31.748" v="4473" actId="2696"/>
        <pc:sldMkLst>
          <pc:docMk/>
          <pc:sldMk cId="233227153" sldId="386"/>
        </pc:sldMkLst>
        <pc:spChg chg="mod">
          <ac:chgData name="Camila Menezes" userId="aa323f9983ba1286" providerId="LiveId" clId="{D3F03070-2C63-4D26-9806-4CE8D869AAB8}" dt="2019-11-14T22:50:57.265" v="3026" actId="14100"/>
          <ac:spMkLst>
            <pc:docMk/>
            <pc:sldMk cId="233227153" sldId="386"/>
            <ac:spMk id="14" creationId="{D687AC74-86F1-4844-8597-254FDC766160}"/>
          </ac:spMkLst>
        </pc:spChg>
        <pc:spChg chg="del">
          <ac:chgData name="Camila Menezes" userId="aa323f9983ba1286" providerId="LiveId" clId="{D3F03070-2C63-4D26-9806-4CE8D869AAB8}" dt="2019-11-14T22:50:41.215" v="3022" actId="478"/>
          <ac:spMkLst>
            <pc:docMk/>
            <pc:sldMk cId="233227153" sldId="386"/>
            <ac:spMk id="44" creationId="{F2E39E2E-F858-4259-ACA1-12BAF7A4EF8E}"/>
          </ac:spMkLst>
        </pc:spChg>
        <pc:spChg chg="add mod">
          <ac:chgData name="Camila Menezes" userId="aa323f9983ba1286" providerId="LiveId" clId="{D3F03070-2C63-4D26-9806-4CE8D869AAB8}" dt="2019-11-14T22:56:38.105" v="3115" actId="1038"/>
          <ac:spMkLst>
            <pc:docMk/>
            <pc:sldMk cId="233227153" sldId="386"/>
            <ac:spMk id="72" creationId="{7AF3E1DB-DC9F-4063-8121-51BF5877AA4E}"/>
          </ac:spMkLst>
        </pc:spChg>
        <pc:spChg chg="add mod">
          <ac:chgData name="Camila Menezes" userId="aa323f9983ba1286" providerId="LiveId" clId="{D3F03070-2C63-4D26-9806-4CE8D869AAB8}" dt="2019-11-14T22:56:31.689" v="3110" actId="1037"/>
          <ac:spMkLst>
            <pc:docMk/>
            <pc:sldMk cId="233227153" sldId="386"/>
            <ac:spMk id="74" creationId="{03184B32-66B4-4E99-B9A9-E7D70A959EE6}"/>
          </ac:spMkLst>
        </pc:spChg>
        <pc:grpChg chg="del">
          <ac:chgData name="Camila Menezes" userId="aa323f9983ba1286" providerId="LiveId" clId="{D3F03070-2C63-4D26-9806-4CE8D869AAB8}" dt="2019-11-14T22:50:43.072" v="3023" actId="478"/>
          <ac:grpSpMkLst>
            <pc:docMk/>
            <pc:sldMk cId="233227153" sldId="386"/>
            <ac:grpSpMk id="6" creationId="{37D1F2DC-0AB2-4242-A199-1F747B29DB81}"/>
          </ac:grpSpMkLst>
        </pc:grpChg>
      </pc:sldChg>
      <pc:sldChg chg="addSp delSp modSp add">
        <pc:chgData name="Camila Menezes" userId="aa323f9983ba1286" providerId="LiveId" clId="{D3F03070-2C63-4D26-9806-4CE8D869AAB8}" dt="2019-11-20T01:35:44.991" v="7769"/>
        <pc:sldMkLst>
          <pc:docMk/>
          <pc:sldMk cId="1087254261" sldId="386"/>
        </pc:sldMkLst>
        <pc:spChg chg="add mod">
          <ac:chgData name="Camila Menezes" userId="aa323f9983ba1286" providerId="LiveId" clId="{D3F03070-2C63-4D26-9806-4CE8D869AAB8}" dt="2019-11-16T02:15:42.837" v="4789" actId="207"/>
          <ac:spMkLst>
            <pc:docMk/>
            <pc:sldMk cId="1087254261" sldId="386"/>
            <ac:spMk id="3" creationId="{74A7B568-0A2E-43F3-B168-9438C51545D8}"/>
          </ac:spMkLst>
        </pc:spChg>
        <pc:spChg chg="del">
          <ac:chgData name="Camila Menezes" userId="aa323f9983ba1286" providerId="LiveId" clId="{D3F03070-2C63-4D26-9806-4CE8D869AAB8}" dt="2019-11-20T01:35:44.288" v="7768" actId="478"/>
          <ac:spMkLst>
            <pc:docMk/>
            <pc:sldMk cId="1087254261" sldId="386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20T01:35:44.991" v="7769"/>
          <ac:spMkLst>
            <pc:docMk/>
            <pc:sldMk cId="1087254261" sldId="386"/>
            <ac:spMk id="53" creationId="{A0FE0A04-FCCF-4381-9293-463D5796AD23}"/>
          </ac:spMkLst>
        </pc:spChg>
        <pc:spChg chg="mod">
          <ac:chgData name="Camila Menezes" userId="aa323f9983ba1286" providerId="LiveId" clId="{D3F03070-2C63-4D26-9806-4CE8D869AAB8}" dt="2019-11-15T00:33:08.367" v="4737" actId="20577"/>
          <ac:spMkLst>
            <pc:docMk/>
            <pc:sldMk cId="1087254261" sldId="386"/>
            <ac:spMk id="93" creationId="{5F665035-0A47-4DAA-968D-0DD869EFFDED}"/>
          </ac:spMkLst>
        </pc:spChg>
        <pc:cxnChg chg="add mod">
          <ac:chgData name="Camila Menezes" userId="aa323f9983ba1286" providerId="LiveId" clId="{D3F03070-2C63-4D26-9806-4CE8D869AAB8}" dt="2019-11-16T02:18:21.041" v="4852" actId="1582"/>
          <ac:cxnSpMkLst>
            <pc:docMk/>
            <pc:sldMk cId="1087254261" sldId="386"/>
            <ac:cxnSpMk id="6" creationId="{8AD22224-ED27-47CF-BD8A-6C381CF63D15}"/>
          </ac:cxnSpMkLst>
        </pc:cxnChg>
        <pc:cxnChg chg="add mod">
          <ac:chgData name="Camila Menezes" userId="aa323f9983ba1286" providerId="LiveId" clId="{D3F03070-2C63-4D26-9806-4CE8D869AAB8}" dt="2019-11-16T02:18:21.041" v="4852" actId="1582"/>
          <ac:cxnSpMkLst>
            <pc:docMk/>
            <pc:sldMk cId="1087254261" sldId="386"/>
            <ac:cxnSpMk id="52" creationId="{9F560329-F2D7-4792-B43D-885FFE7898A5}"/>
          </ac:cxnSpMkLst>
        </pc:cxnChg>
      </pc:sldChg>
      <pc:sldChg chg="delSp modSp add">
        <pc:chgData name="Camila Menezes" userId="aa323f9983ba1286" providerId="LiveId" clId="{D3F03070-2C63-4D26-9806-4CE8D869AAB8}" dt="2019-11-20T01:35:53.110" v="7771" actId="478"/>
        <pc:sldMkLst>
          <pc:docMk/>
          <pc:sldMk cId="545150454" sldId="387"/>
        </pc:sldMkLst>
        <pc:spChg chg="mod">
          <ac:chgData name="Camila Menezes" userId="aa323f9983ba1286" providerId="LiveId" clId="{D3F03070-2C63-4D26-9806-4CE8D869AAB8}" dt="2019-11-15T00:33:42.830" v="4785" actId="20577"/>
          <ac:spMkLst>
            <pc:docMk/>
            <pc:sldMk cId="545150454" sldId="387"/>
            <ac:spMk id="8" creationId="{677D7280-98AE-4D07-9FE8-BC135DC2F424}"/>
          </ac:spMkLst>
        </pc:spChg>
        <pc:spChg chg="del">
          <ac:chgData name="Camila Menezes" userId="aa323f9983ba1286" providerId="LiveId" clId="{D3F03070-2C63-4D26-9806-4CE8D869AAB8}" dt="2019-11-20T01:35:53.110" v="7771" actId="478"/>
          <ac:spMkLst>
            <pc:docMk/>
            <pc:sldMk cId="545150454" sldId="387"/>
            <ac:spMk id="13" creationId="{013DABFD-8D3B-4A8A-89FD-C02862EEB3D0}"/>
          </ac:spMkLst>
        </pc:spChg>
      </pc:sldChg>
      <pc:sldChg chg="add del">
        <pc:chgData name="Camila Menezes" userId="aa323f9983ba1286" providerId="LiveId" clId="{D3F03070-2C63-4D26-9806-4CE8D869AAB8}" dt="2019-11-14T23:24:46.169" v="3392" actId="47"/>
        <pc:sldMkLst>
          <pc:docMk/>
          <pc:sldMk cId="1425571520" sldId="387"/>
        </pc:sldMkLst>
      </pc:sldChg>
      <pc:sldChg chg="addSp delSp modSp add">
        <pc:chgData name="Camila Menezes" userId="aa323f9983ba1286" providerId="LiveId" clId="{D3F03070-2C63-4D26-9806-4CE8D869AAB8}" dt="2019-11-26T03:31:12.131" v="8465" actId="692"/>
        <pc:sldMkLst>
          <pc:docMk/>
          <pc:sldMk cId="1623061400" sldId="388"/>
        </pc:sldMkLst>
        <pc:spChg chg="del">
          <ac:chgData name="Camila Menezes" userId="aa323f9983ba1286" providerId="LiveId" clId="{D3F03070-2C63-4D26-9806-4CE8D869AAB8}" dt="2019-11-19T01:30:11.899" v="4881" actId="478"/>
          <ac:spMkLst>
            <pc:docMk/>
            <pc:sldMk cId="1623061400" sldId="388"/>
            <ac:spMk id="4" creationId="{6260A29F-B73E-433D-8032-3F18F6A673DE}"/>
          </ac:spMkLst>
        </pc:spChg>
        <pc:spChg chg="del">
          <ac:chgData name="Camila Menezes" userId="aa323f9983ba1286" providerId="LiveId" clId="{D3F03070-2C63-4D26-9806-4CE8D869AAB8}" dt="2019-11-19T01:30:15.429" v="4882" actId="478"/>
          <ac:spMkLst>
            <pc:docMk/>
            <pc:sldMk cId="1623061400" sldId="388"/>
            <ac:spMk id="11" creationId="{2602104C-1426-4239-B7A5-F56B62AF7F20}"/>
          </ac:spMkLst>
        </pc:spChg>
        <pc:spChg chg="del">
          <ac:chgData name="Camila Menezes" userId="aa323f9983ba1286" providerId="LiveId" clId="{D3F03070-2C63-4D26-9806-4CE8D869AAB8}" dt="2019-11-20T01:36:28.448" v="7786" actId="478"/>
          <ac:spMkLst>
            <pc:docMk/>
            <pc:sldMk cId="1623061400" sldId="388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19T01:31:47.558" v="4898"/>
          <ac:spMkLst>
            <pc:docMk/>
            <pc:sldMk cId="1623061400" sldId="388"/>
            <ac:spMk id="15" creationId="{74354DBC-36EC-4D49-A654-B60BEF07EE64}"/>
          </ac:spMkLst>
        </pc:spChg>
        <pc:spChg chg="add mod">
          <ac:chgData name="Camila Menezes" userId="aa323f9983ba1286" providerId="LiveId" clId="{D3F03070-2C63-4D26-9806-4CE8D869AAB8}" dt="2019-11-20T01:16:19.777" v="7414" actId="20577"/>
          <ac:spMkLst>
            <pc:docMk/>
            <pc:sldMk cId="1623061400" sldId="388"/>
            <ac:spMk id="17" creationId="{689C3DCF-2D63-4C5D-823E-8688CE00D3C6}"/>
          </ac:spMkLst>
        </pc:spChg>
        <pc:spChg chg="add">
          <ac:chgData name="Camila Menezes" userId="aa323f9983ba1286" providerId="LiveId" clId="{D3F03070-2C63-4D26-9806-4CE8D869AAB8}" dt="2019-11-20T01:36:28.822" v="7787"/>
          <ac:spMkLst>
            <pc:docMk/>
            <pc:sldMk cId="1623061400" sldId="388"/>
            <ac:spMk id="18" creationId="{671E6D34-0844-4544-8E27-679378CFFC63}"/>
          </ac:spMkLst>
        </pc:spChg>
        <pc:spChg chg="mod">
          <ac:chgData name="Camila Menezes" userId="aa323f9983ba1286" providerId="LiveId" clId="{D3F03070-2C63-4D26-9806-4CE8D869AAB8}" dt="2019-11-20T01:16:38.659" v="7435" actId="20577"/>
          <ac:spMkLst>
            <pc:docMk/>
            <pc:sldMk cId="1623061400" sldId="388"/>
            <ac:spMk id="39" creationId="{6EB4115D-94AF-428A-8576-2F4BB91C105F}"/>
          </ac:spMkLst>
        </pc:spChg>
        <pc:graphicFrameChg chg="mod">
          <ac:chgData name="Camila Menezes" userId="aa323f9983ba1286" providerId="LiveId" clId="{D3F03070-2C63-4D26-9806-4CE8D869AAB8}" dt="2019-11-19T02:17:24.114" v="5939" actId="403"/>
          <ac:graphicFrameMkLst>
            <pc:docMk/>
            <pc:sldMk cId="1623061400" sldId="388"/>
            <ac:graphicFrameMk id="19" creationId="{6C3C7D2F-066B-4B43-BCB1-E796E87F4DA7}"/>
          </ac:graphicFrameMkLst>
        </pc:graphicFrameChg>
        <pc:graphicFrameChg chg="mod">
          <ac:chgData name="Camila Menezes" userId="aa323f9983ba1286" providerId="LiveId" clId="{D3F03070-2C63-4D26-9806-4CE8D869AAB8}" dt="2019-11-26T03:31:12.131" v="8465" actId="692"/>
          <ac:graphicFrameMkLst>
            <pc:docMk/>
            <pc:sldMk cId="1623061400" sldId="388"/>
            <ac:graphicFrameMk id="22" creationId="{64DD52E0-778A-483E-B647-FBD034625934}"/>
          </ac:graphicFrameMkLst>
        </pc:graphicFrameChg>
        <pc:cxnChg chg="add">
          <ac:chgData name="Camila Menezes" userId="aa323f9983ba1286" providerId="LiveId" clId="{D3F03070-2C63-4D26-9806-4CE8D869AAB8}" dt="2019-11-19T01:31:47.558" v="4898"/>
          <ac:cxnSpMkLst>
            <pc:docMk/>
            <pc:sldMk cId="1623061400" sldId="388"/>
            <ac:cxnSpMk id="16" creationId="{A10ECCA1-6E08-4B97-BE45-5F5AA4BD26B9}"/>
          </ac:cxnSpMkLst>
        </pc:cxnChg>
        <pc:cxnChg chg="del">
          <ac:chgData name="Camila Menezes" userId="aa323f9983ba1286" providerId="LiveId" clId="{D3F03070-2C63-4D26-9806-4CE8D869AAB8}" dt="2019-11-19T01:30:17.523" v="4883" actId="478"/>
          <ac:cxnSpMkLst>
            <pc:docMk/>
            <pc:sldMk cId="1623061400" sldId="388"/>
            <ac:cxnSpMk id="21" creationId="{6C69FB4C-E993-4F45-8983-3B89BBF7C3F7}"/>
          </ac:cxnSpMkLst>
        </pc:cxnChg>
      </pc:sldChg>
      <pc:sldChg chg="addSp delSp modSp add del modAnim">
        <pc:chgData name="Camila Menezes" userId="aa323f9983ba1286" providerId="LiveId" clId="{D3F03070-2C63-4D26-9806-4CE8D869AAB8}" dt="2019-11-14T23:43:45.599" v="3572" actId="47"/>
        <pc:sldMkLst>
          <pc:docMk/>
          <pc:sldMk cId="1873975371" sldId="388"/>
        </pc:sldMkLst>
        <pc:spChg chg="mod">
          <ac:chgData name="Camila Menezes" userId="aa323f9983ba1286" providerId="LiveId" clId="{D3F03070-2C63-4D26-9806-4CE8D869AAB8}" dt="2019-11-14T23:20:46.657" v="3348" actId="1076"/>
          <ac:spMkLst>
            <pc:docMk/>
            <pc:sldMk cId="1873975371" sldId="388"/>
            <ac:spMk id="2" creationId="{CBB28506-B8C1-4EA4-90F6-E1ADA698A2F1}"/>
          </ac:spMkLst>
        </pc:spChg>
        <pc:spChg chg="mod">
          <ac:chgData name="Camila Menezes" userId="aa323f9983ba1286" providerId="LiveId" clId="{D3F03070-2C63-4D26-9806-4CE8D869AAB8}" dt="2019-11-14T23:41:03.814" v="3409" actId="403"/>
          <ac:spMkLst>
            <pc:docMk/>
            <pc:sldMk cId="1873975371" sldId="388"/>
            <ac:spMk id="67" creationId="{00000000-0000-0000-0000-000000000000}"/>
          </ac:spMkLst>
        </pc:spChg>
        <pc:spChg chg="mod">
          <ac:chgData name="Camila Menezes" userId="aa323f9983ba1286" providerId="LiveId" clId="{D3F03070-2C63-4D26-9806-4CE8D869AAB8}" dt="2019-11-14T23:41:08.438" v="3410" actId="403"/>
          <ac:spMkLst>
            <pc:docMk/>
            <pc:sldMk cId="1873975371" sldId="388"/>
            <ac:spMk id="68" creationId="{00000000-0000-0000-0000-000000000000}"/>
          </ac:spMkLst>
        </pc:spChg>
        <pc:spChg chg="mod">
          <ac:chgData name="Camila Menezes" userId="aa323f9983ba1286" providerId="LiveId" clId="{D3F03070-2C63-4D26-9806-4CE8D869AAB8}" dt="2019-11-14T23:41:11.828" v="3411" actId="403"/>
          <ac:spMkLst>
            <pc:docMk/>
            <pc:sldMk cId="1873975371" sldId="388"/>
            <ac:spMk id="69" creationId="{00000000-0000-0000-0000-000000000000}"/>
          </ac:spMkLst>
        </pc:spChg>
        <pc:picChg chg="add mod modCrop">
          <ac:chgData name="Camila Menezes" userId="aa323f9983ba1286" providerId="LiveId" clId="{D3F03070-2C63-4D26-9806-4CE8D869AAB8}" dt="2019-11-14T23:21:33.941" v="3358" actId="1076"/>
          <ac:picMkLst>
            <pc:docMk/>
            <pc:sldMk cId="1873975371" sldId="388"/>
            <ac:picMk id="4" creationId="{F11FD1B5-12F7-4195-814E-B986198F812B}"/>
          </ac:picMkLst>
        </pc:picChg>
        <pc:picChg chg="add mod">
          <ac:chgData name="Camila Menezes" userId="aa323f9983ba1286" providerId="LiveId" clId="{D3F03070-2C63-4D26-9806-4CE8D869AAB8}" dt="2019-11-14T23:23:14.387" v="3387" actId="14100"/>
          <ac:picMkLst>
            <pc:docMk/>
            <pc:sldMk cId="1873975371" sldId="388"/>
            <ac:picMk id="5" creationId="{200D1EF9-39C5-40F1-9BE7-0B026220F6F9}"/>
          </ac:picMkLst>
        </pc:picChg>
        <pc:picChg chg="del">
          <ac:chgData name="Camila Menezes" userId="aa323f9983ba1286" providerId="LiveId" clId="{D3F03070-2C63-4D26-9806-4CE8D869AAB8}" dt="2019-11-14T23:19:55.457" v="3298" actId="478"/>
          <ac:picMkLst>
            <pc:docMk/>
            <pc:sldMk cId="1873975371" sldId="388"/>
            <ac:picMk id="8" creationId="{658E6D5F-DA6F-480A-B982-D6E79A653AF5}"/>
          </ac:picMkLst>
        </pc:picChg>
        <pc:picChg chg="del">
          <ac:chgData name="Camila Menezes" userId="aa323f9983ba1286" providerId="LiveId" clId="{D3F03070-2C63-4D26-9806-4CE8D869AAB8}" dt="2019-11-14T23:19:53.770" v="3297" actId="478"/>
          <ac:picMkLst>
            <pc:docMk/>
            <pc:sldMk cId="1873975371" sldId="388"/>
            <ac:picMk id="22" creationId="{ECF139E1-0ACE-4AF2-9DE9-A5F5DD358D6D}"/>
          </ac:picMkLst>
        </pc:picChg>
        <pc:picChg chg="mod">
          <ac:chgData name="Camila Menezes" userId="aa323f9983ba1286" providerId="LiveId" clId="{D3F03070-2C63-4D26-9806-4CE8D869AAB8}" dt="2019-11-14T23:21:51.193" v="3375" actId="1037"/>
          <ac:picMkLst>
            <pc:docMk/>
            <pc:sldMk cId="1873975371" sldId="388"/>
            <ac:picMk id="42" creationId="{95DC2FE7-8C00-4A61-B5FD-F4F299895DAE}"/>
          </ac:picMkLst>
        </pc:picChg>
        <pc:picChg chg="mod">
          <ac:chgData name="Camila Menezes" userId="aa323f9983ba1286" providerId="LiveId" clId="{D3F03070-2C63-4D26-9806-4CE8D869AAB8}" dt="2019-11-14T23:21:51.193" v="3375" actId="1037"/>
          <ac:picMkLst>
            <pc:docMk/>
            <pc:sldMk cId="1873975371" sldId="388"/>
            <ac:picMk id="1028" creationId="{214C5197-8476-4493-9168-56784901C183}"/>
          </ac:picMkLst>
        </pc:picChg>
        <pc:cxnChg chg="mod">
          <ac:chgData name="Camila Menezes" userId="aa323f9983ba1286" providerId="LiveId" clId="{D3F03070-2C63-4D26-9806-4CE8D869AAB8}" dt="2019-11-14T23:21:29.002" v="3357" actId="1076"/>
          <ac:cxnSpMkLst>
            <pc:docMk/>
            <pc:sldMk cId="1873975371" sldId="388"/>
            <ac:cxnSpMk id="6" creationId="{1FD8E57F-FE24-4E5C-BB2C-ADE2FD23668F}"/>
          </ac:cxnSpMkLst>
        </pc:cxnChg>
      </pc:sldChg>
      <pc:sldChg chg="addSp delSp add">
        <pc:chgData name="Camila Menezes" userId="aa323f9983ba1286" providerId="LiveId" clId="{D3F03070-2C63-4D26-9806-4CE8D869AAB8}" dt="2019-11-20T01:36:43.089" v="7793"/>
        <pc:sldMkLst>
          <pc:docMk/>
          <pc:sldMk cId="3444769288" sldId="389"/>
        </pc:sldMkLst>
        <pc:spChg chg="del">
          <ac:chgData name="Camila Menezes" userId="aa323f9983ba1286" providerId="LiveId" clId="{D3F03070-2C63-4D26-9806-4CE8D869AAB8}" dt="2019-11-19T01:30:28.878" v="4886" actId="478"/>
          <ac:spMkLst>
            <pc:docMk/>
            <pc:sldMk cId="3444769288" sldId="389"/>
            <ac:spMk id="4" creationId="{6260A29F-B73E-433D-8032-3F18F6A673DE}"/>
          </ac:spMkLst>
        </pc:spChg>
        <pc:spChg chg="del">
          <ac:chgData name="Camila Menezes" userId="aa323f9983ba1286" providerId="LiveId" clId="{D3F03070-2C63-4D26-9806-4CE8D869AAB8}" dt="2019-11-19T01:30:24.473" v="4885" actId="478"/>
          <ac:spMkLst>
            <pc:docMk/>
            <pc:sldMk cId="3444769288" sldId="389"/>
            <ac:spMk id="11" creationId="{2602104C-1426-4239-B7A5-F56B62AF7F20}"/>
          </ac:spMkLst>
        </pc:spChg>
        <pc:spChg chg="del">
          <ac:chgData name="Camila Menezes" userId="aa323f9983ba1286" providerId="LiveId" clId="{D3F03070-2C63-4D26-9806-4CE8D869AAB8}" dt="2019-11-20T01:36:42.652" v="7792" actId="478"/>
          <ac:spMkLst>
            <pc:docMk/>
            <pc:sldMk cId="3444769288" sldId="389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19T01:31:51.981" v="4899"/>
          <ac:spMkLst>
            <pc:docMk/>
            <pc:sldMk cId="3444769288" sldId="389"/>
            <ac:spMk id="14" creationId="{3A7D1FFF-D3D3-491C-A6F1-3F29835B5774}"/>
          </ac:spMkLst>
        </pc:spChg>
        <pc:spChg chg="add del">
          <ac:chgData name="Camila Menezes" userId="aa323f9983ba1286" providerId="LiveId" clId="{D3F03070-2C63-4D26-9806-4CE8D869AAB8}" dt="2019-11-20T01:17:07.117" v="7438" actId="478"/>
          <ac:spMkLst>
            <pc:docMk/>
            <pc:sldMk cId="3444769288" sldId="389"/>
            <ac:spMk id="16" creationId="{EB894152-EF8E-46A7-B08C-B8E33121D246}"/>
          </ac:spMkLst>
        </pc:spChg>
        <pc:spChg chg="add">
          <ac:chgData name="Camila Menezes" userId="aa323f9983ba1286" providerId="LiveId" clId="{D3F03070-2C63-4D26-9806-4CE8D869AAB8}" dt="2019-11-20T01:17:07.945" v="7439"/>
          <ac:spMkLst>
            <pc:docMk/>
            <pc:sldMk cId="3444769288" sldId="389"/>
            <ac:spMk id="17" creationId="{EA040B4C-B620-441F-9774-E71E5F2B351C}"/>
          </ac:spMkLst>
        </pc:spChg>
        <pc:spChg chg="add">
          <ac:chgData name="Camila Menezes" userId="aa323f9983ba1286" providerId="LiveId" clId="{D3F03070-2C63-4D26-9806-4CE8D869AAB8}" dt="2019-11-20T01:36:43.089" v="7793"/>
          <ac:spMkLst>
            <pc:docMk/>
            <pc:sldMk cId="3444769288" sldId="389"/>
            <ac:spMk id="18" creationId="{7288D286-4C7B-4922-99A4-B4C952BEF8F9}"/>
          </ac:spMkLst>
        </pc:spChg>
        <pc:cxnChg chg="add">
          <ac:chgData name="Camila Menezes" userId="aa323f9983ba1286" providerId="LiveId" clId="{D3F03070-2C63-4D26-9806-4CE8D869AAB8}" dt="2019-11-19T01:31:51.981" v="4899"/>
          <ac:cxnSpMkLst>
            <pc:docMk/>
            <pc:sldMk cId="3444769288" sldId="389"/>
            <ac:cxnSpMk id="15" creationId="{85D475D7-E60D-46B5-BE17-EDEF386AF17F}"/>
          </ac:cxnSpMkLst>
        </pc:cxnChg>
        <pc:cxnChg chg="del">
          <ac:chgData name="Camila Menezes" userId="aa323f9983ba1286" providerId="LiveId" clId="{D3F03070-2C63-4D26-9806-4CE8D869AAB8}" dt="2019-11-19T01:30:21.084" v="4884" actId="478"/>
          <ac:cxnSpMkLst>
            <pc:docMk/>
            <pc:sldMk cId="3444769288" sldId="389"/>
            <ac:cxnSpMk id="21" creationId="{6C69FB4C-E993-4F45-8983-3B89BBF7C3F7}"/>
          </ac:cxnSpMkLst>
        </pc:cxnChg>
      </pc:sldChg>
      <pc:sldChg chg="addSp delSp modSp add delAnim modAnim">
        <pc:chgData name="Camila Menezes" userId="aa323f9983ba1286" providerId="LiveId" clId="{D3F03070-2C63-4D26-9806-4CE8D869AAB8}" dt="2019-11-20T01:36:47.572" v="7795"/>
        <pc:sldMkLst>
          <pc:docMk/>
          <pc:sldMk cId="1174463496" sldId="390"/>
        </pc:sldMkLst>
        <pc:spChg chg="del">
          <ac:chgData name="Camila Menezes" userId="aa323f9983ba1286" providerId="LiveId" clId="{D3F03070-2C63-4D26-9806-4CE8D869AAB8}" dt="2019-11-19T01:30:32.252" v="4887" actId="478"/>
          <ac:spMkLst>
            <pc:docMk/>
            <pc:sldMk cId="1174463496" sldId="390"/>
            <ac:spMk id="4" creationId="{6260A29F-B73E-433D-8032-3F18F6A673DE}"/>
          </ac:spMkLst>
        </pc:spChg>
        <pc:spChg chg="add">
          <ac:chgData name="Camila Menezes" userId="aa323f9983ba1286" providerId="LiveId" clId="{D3F03070-2C63-4D26-9806-4CE8D869AAB8}" dt="2019-11-19T01:31:56.089" v="4900"/>
          <ac:spMkLst>
            <pc:docMk/>
            <pc:sldMk cId="1174463496" sldId="390"/>
            <ac:spMk id="9" creationId="{CD54062E-2E6B-4B16-9A92-3D7ADCF00100}"/>
          </ac:spMkLst>
        </pc:spChg>
        <pc:spChg chg="del">
          <ac:chgData name="Camila Menezes" userId="aa323f9983ba1286" providerId="LiveId" clId="{D3F03070-2C63-4D26-9806-4CE8D869AAB8}" dt="2019-11-19T01:30:35.901" v="4888" actId="478"/>
          <ac:spMkLst>
            <pc:docMk/>
            <pc:sldMk cId="1174463496" sldId="390"/>
            <ac:spMk id="11" creationId="{2602104C-1426-4239-B7A5-F56B62AF7F20}"/>
          </ac:spMkLst>
        </pc:spChg>
        <pc:spChg chg="add mod">
          <ac:chgData name="Camila Menezes" userId="aa323f9983ba1286" providerId="LiveId" clId="{D3F03070-2C63-4D26-9806-4CE8D869AAB8}" dt="2019-11-19T02:08:46.376" v="5869" actId="20577"/>
          <ac:spMkLst>
            <pc:docMk/>
            <pc:sldMk cId="1174463496" sldId="390"/>
            <ac:spMk id="12" creationId="{426CBD4D-A1FF-45A0-8C68-7135190E55B8}"/>
          </ac:spMkLst>
        </pc:spChg>
        <pc:spChg chg="del">
          <ac:chgData name="Camila Menezes" userId="aa323f9983ba1286" providerId="LiveId" clId="{D3F03070-2C63-4D26-9806-4CE8D869AAB8}" dt="2019-11-20T01:36:47.135" v="7794" actId="478"/>
          <ac:spMkLst>
            <pc:docMk/>
            <pc:sldMk cId="1174463496" sldId="390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20T01:36:47.572" v="7795"/>
          <ac:spMkLst>
            <pc:docMk/>
            <pc:sldMk cId="1174463496" sldId="390"/>
            <ac:spMk id="16" creationId="{D2F9CDFF-F124-4959-9049-B631F4004963}"/>
          </ac:spMkLst>
        </pc:spChg>
        <pc:spChg chg="del">
          <ac:chgData name="Camila Menezes" userId="aa323f9983ba1286" providerId="LiveId" clId="{D3F03070-2C63-4D26-9806-4CE8D869AAB8}" dt="2019-11-20T01:26:19.185" v="7612" actId="478"/>
          <ac:spMkLst>
            <pc:docMk/>
            <pc:sldMk cId="1174463496" sldId="390"/>
            <ac:spMk id="39" creationId="{6EB4115D-94AF-428A-8576-2F4BB91C105F}"/>
          </ac:spMkLst>
        </pc:spChg>
        <pc:graphicFrameChg chg="add mod">
          <ac:chgData name="Camila Menezes" userId="aa323f9983ba1286" providerId="LiveId" clId="{D3F03070-2C63-4D26-9806-4CE8D869AAB8}" dt="2019-11-20T01:26:22.864" v="7613" actId="14100"/>
          <ac:graphicFrameMkLst>
            <pc:docMk/>
            <pc:sldMk cId="1174463496" sldId="390"/>
            <ac:graphicFrameMk id="11" creationId="{47407CFB-2503-4CAD-B341-5633CB1764C0}"/>
          </ac:graphicFrameMkLst>
        </pc:graphicFrameChg>
        <pc:graphicFrameChg chg="del">
          <ac:chgData name="Camila Menezes" userId="aa323f9983ba1286" providerId="LiveId" clId="{D3F03070-2C63-4D26-9806-4CE8D869AAB8}" dt="2019-11-20T01:24:54.816" v="7605" actId="478"/>
          <ac:graphicFrameMkLst>
            <pc:docMk/>
            <pc:sldMk cId="1174463496" sldId="390"/>
            <ac:graphicFrameMk id="14" creationId="{7872FF06-6E04-4BB9-B296-EDD9D85A83C6}"/>
          </ac:graphicFrameMkLst>
        </pc:graphicFrameChg>
        <pc:cxnChg chg="del">
          <ac:chgData name="Camila Menezes" userId="aa323f9983ba1286" providerId="LiveId" clId="{D3F03070-2C63-4D26-9806-4CE8D869AAB8}" dt="2019-11-20T01:24:57.221" v="7606" actId="478"/>
          <ac:cxnSpMkLst>
            <pc:docMk/>
            <pc:sldMk cId="1174463496" sldId="390"/>
            <ac:cxnSpMk id="5" creationId="{181716B1-F92F-4068-8D32-4E688A210D33}"/>
          </ac:cxnSpMkLst>
        </pc:cxnChg>
        <pc:cxnChg chg="add">
          <ac:chgData name="Camila Menezes" userId="aa323f9983ba1286" providerId="LiveId" clId="{D3F03070-2C63-4D26-9806-4CE8D869AAB8}" dt="2019-11-19T01:31:56.089" v="4900"/>
          <ac:cxnSpMkLst>
            <pc:docMk/>
            <pc:sldMk cId="1174463496" sldId="390"/>
            <ac:cxnSpMk id="10" creationId="{FB39A6A2-85DA-443A-9096-51B08187F3E8}"/>
          </ac:cxnSpMkLst>
        </pc:cxnChg>
        <pc:cxnChg chg="add mod">
          <ac:chgData name="Camila Menezes" userId="aa323f9983ba1286" providerId="LiveId" clId="{D3F03070-2C63-4D26-9806-4CE8D869AAB8}" dt="2019-11-20T01:27:25.001" v="7615" actId="14100"/>
          <ac:cxnSpMkLst>
            <pc:docMk/>
            <pc:sldMk cId="1174463496" sldId="390"/>
            <ac:cxnSpMk id="15" creationId="{45C30AA5-7CC5-4CB5-AD14-0DC922CEAB66}"/>
          </ac:cxnSpMkLst>
        </pc:cxnChg>
        <pc:cxnChg chg="del">
          <ac:chgData name="Camila Menezes" userId="aa323f9983ba1286" providerId="LiveId" clId="{D3F03070-2C63-4D26-9806-4CE8D869AAB8}" dt="2019-11-19T01:30:38.023" v="4889" actId="478"/>
          <ac:cxnSpMkLst>
            <pc:docMk/>
            <pc:sldMk cId="1174463496" sldId="390"/>
            <ac:cxnSpMk id="21" creationId="{6C69FB4C-E993-4F45-8983-3B89BBF7C3F7}"/>
          </ac:cxnSpMkLst>
        </pc:cxnChg>
      </pc:sldChg>
      <pc:sldChg chg="addSp delSp modSp add">
        <pc:chgData name="Camila Menezes" userId="aa323f9983ba1286" providerId="LiveId" clId="{D3F03070-2C63-4D26-9806-4CE8D869AAB8}" dt="2019-11-26T03:13:48.472" v="8451" actId="404"/>
        <pc:sldMkLst>
          <pc:docMk/>
          <pc:sldMk cId="4260778673" sldId="391"/>
        </pc:sldMkLst>
        <pc:spChg chg="del">
          <ac:chgData name="Camila Menezes" userId="aa323f9983ba1286" providerId="LiveId" clId="{D3F03070-2C63-4D26-9806-4CE8D869AAB8}" dt="2019-11-19T01:30:01.386" v="4878" actId="478"/>
          <ac:spMkLst>
            <pc:docMk/>
            <pc:sldMk cId="4260778673" sldId="391"/>
            <ac:spMk id="4" creationId="{6260A29F-B73E-433D-8032-3F18F6A673DE}"/>
          </ac:spMkLst>
        </pc:spChg>
        <pc:spChg chg="del">
          <ac:chgData name="Camila Menezes" userId="aa323f9983ba1286" providerId="LiveId" clId="{D3F03070-2C63-4D26-9806-4CE8D869AAB8}" dt="2019-11-19T01:30:03.932" v="4879" actId="478"/>
          <ac:spMkLst>
            <pc:docMk/>
            <pc:sldMk cId="4260778673" sldId="391"/>
            <ac:spMk id="11" creationId="{2602104C-1426-4239-B7A5-F56B62AF7F20}"/>
          </ac:spMkLst>
        </pc:spChg>
        <pc:spChg chg="del">
          <ac:chgData name="Camila Menezes" userId="aa323f9983ba1286" providerId="LiveId" clId="{D3F03070-2C63-4D26-9806-4CE8D869AAB8}" dt="2019-11-20T01:36:14.132" v="7780" actId="478"/>
          <ac:spMkLst>
            <pc:docMk/>
            <pc:sldMk cId="4260778673" sldId="391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19T01:31:45.457" v="4897"/>
          <ac:spMkLst>
            <pc:docMk/>
            <pc:sldMk cId="4260778673" sldId="391"/>
            <ac:spMk id="19" creationId="{8D11DD02-DDAD-4306-87DA-5BC9F7F0CB18}"/>
          </ac:spMkLst>
        </pc:spChg>
        <pc:spChg chg="add">
          <ac:chgData name="Camila Menezes" userId="aa323f9983ba1286" providerId="LiveId" clId="{D3F03070-2C63-4D26-9806-4CE8D869AAB8}" dt="2019-11-20T01:36:14.632" v="7781"/>
          <ac:spMkLst>
            <pc:docMk/>
            <pc:sldMk cId="4260778673" sldId="391"/>
            <ac:spMk id="21" creationId="{C07F8174-F723-4E70-AF5D-6C1B0D283D3D}"/>
          </ac:spMkLst>
        </pc:spChg>
        <pc:spChg chg="add mod">
          <ac:chgData name="Camila Menezes" userId="aa323f9983ba1286" providerId="LiveId" clId="{D3F03070-2C63-4D26-9806-4CE8D869AAB8}" dt="2019-11-20T00:24:24.972" v="6561" actId="20577"/>
          <ac:spMkLst>
            <pc:docMk/>
            <pc:sldMk cId="4260778673" sldId="391"/>
            <ac:spMk id="22" creationId="{9FA82485-875F-421A-8915-BFCDDB72FB63}"/>
          </ac:spMkLst>
        </pc:spChg>
        <pc:spChg chg="mod">
          <ac:chgData name="Camila Menezes" userId="aa323f9983ba1286" providerId="LiveId" clId="{D3F03070-2C63-4D26-9806-4CE8D869AAB8}" dt="2019-11-20T00:24:42.659" v="6614" actId="20577"/>
          <ac:spMkLst>
            <pc:docMk/>
            <pc:sldMk cId="4260778673" sldId="391"/>
            <ac:spMk id="39" creationId="{6EB4115D-94AF-428A-8576-2F4BB91C105F}"/>
          </ac:spMkLst>
        </pc:spChg>
        <pc:graphicFrameChg chg="modGraphic">
          <ac:chgData name="Camila Menezes" userId="aa323f9983ba1286" providerId="LiveId" clId="{D3F03070-2C63-4D26-9806-4CE8D869AAB8}" dt="2019-11-26T03:13:48.472" v="8451" actId="404"/>
          <ac:graphicFrameMkLst>
            <pc:docMk/>
            <pc:sldMk cId="4260778673" sldId="391"/>
            <ac:graphicFrameMk id="2" creationId="{8CCE03AA-62B3-4D80-8113-04FC46EAD80D}"/>
          </ac:graphicFrameMkLst>
        </pc:graphicFrameChg>
        <pc:cxnChg chg="add">
          <ac:chgData name="Camila Menezes" userId="aa323f9983ba1286" providerId="LiveId" clId="{D3F03070-2C63-4D26-9806-4CE8D869AAB8}" dt="2019-11-19T01:31:45.457" v="4897"/>
          <ac:cxnSpMkLst>
            <pc:docMk/>
            <pc:sldMk cId="4260778673" sldId="391"/>
            <ac:cxnSpMk id="20" creationId="{8D90D210-EC33-4947-95FE-2BBE8FD27C76}"/>
          </ac:cxnSpMkLst>
        </pc:cxnChg>
        <pc:cxnChg chg="del">
          <ac:chgData name="Camila Menezes" userId="aa323f9983ba1286" providerId="LiveId" clId="{D3F03070-2C63-4D26-9806-4CE8D869AAB8}" dt="2019-11-19T01:30:05.713" v="4880" actId="478"/>
          <ac:cxnSpMkLst>
            <pc:docMk/>
            <pc:sldMk cId="4260778673" sldId="391"/>
            <ac:cxnSpMk id="21" creationId="{6C69FB4C-E993-4F45-8983-3B89BBF7C3F7}"/>
          </ac:cxnSpMkLst>
        </pc:cxnChg>
      </pc:sldChg>
      <pc:sldChg chg="addSp delSp modSp add del">
        <pc:chgData name="Camila Menezes" userId="aa323f9983ba1286" providerId="LiveId" clId="{D3F03070-2C63-4D26-9806-4CE8D869AAB8}" dt="2019-11-23T20:22:13.045" v="8350" actId="47"/>
        <pc:sldMkLst>
          <pc:docMk/>
          <pc:sldMk cId="1572807122" sldId="392"/>
        </pc:sldMkLst>
        <pc:spChg chg="del">
          <ac:chgData name="Camila Menezes" userId="aa323f9983ba1286" providerId="LiveId" clId="{D3F03070-2C63-4D26-9806-4CE8D869AAB8}" dt="2019-11-19T01:30:59.307" v="4892" actId="478"/>
          <ac:spMkLst>
            <pc:docMk/>
            <pc:sldMk cId="1572807122" sldId="392"/>
            <ac:spMk id="4" creationId="{6260A29F-B73E-433D-8032-3F18F6A673DE}"/>
          </ac:spMkLst>
        </pc:spChg>
        <pc:spChg chg="del">
          <ac:chgData name="Camila Menezes" userId="aa323f9983ba1286" providerId="LiveId" clId="{D3F03070-2C63-4D26-9806-4CE8D869AAB8}" dt="2019-11-19T01:30:56.495" v="4891" actId="478"/>
          <ac:spMkLst>
            <pc:docMk/>
            <pc:sldMk cId="1572807122" sldId="392"/>
            <ac:spMk id="11" creationId="{2602104C-1426-4239-B7A5-F56B62AF7F20}"/>
          </ac:spMkLst>
        </pc:spChg>
        <pc:spChg chg="del">
          <ac:chgData name="Camila Menezes" userId="aa323f9983ba1286" providerId="LiveId" clId="{D3F03070-2C63-4D26-9806-4CE8D869AAB8}" dt="2019-11-20T01:36:53.977" v="7796" actId="478"/>
          <ac:spMkLst>
            <pc:docMk/>
            <pc:sldMk cId="1572807122" sldId="392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19T01:31:59.088" v="4901"/>
          <ac:spMkLst>
            <pc:docMk/>
            <pc:sldMk cId="1572807122" sldId="392"/>
            <ac:spMk id="17" creationId="{338F0761-77A8-44E8-B3CE-FCBCB7553DEA}"/>
          </ac:spMkLst>
        </pc:spChg>
        <pc:spChg chg="add mod">
          <ac:chgData name="Camila Menezes" userId="aa323f9983ba1286" providerId="LiveId" clId="{D3F03070-2C63-4D26-9806-4CE8D869AAB8}" dt="2019-11-19T02:08:00.569" v="5828" actId="20577"/>
          <ac:spMkLst>
            <pc:docMk/>
            <pc:sldMk cId="1572807122" sldId="392"/>
            <ac:spMk id="19" creationId="{AC6697F8-73C9-4888-82BC-733CC71289A4}"/>
          </ac:spMkLst>
        </pc:spChg>
        <pc:spChg chg="add">
          <ac:chgData name="Camila Menezes" userId="aa323f9983ba1286" providerId="LiveId" clId="{D3F03070-2C63-4D26-9806-4CE8D869AAB8}" dt="2019-11-20T01:36:54.477" v="7797"/>
          <ac:spMkLst>
            <pc:docMk/>
            <pc:sldMk cId="1572807122" sldId="392"/>
            <ac:spMk id="20" creationId="{1FE1E4F1-99E0-4F4D-AB1F-4E87B836187A}"/>
          </ac:spMkLst>
        </pc:spChg>
        <pc:cxnChg chg="add">
          <ac:chgData name="Camila Menezes" userId="aa323f9983ba1286" providerId="LiveId" clId="{D3F03070-2C63-4D26-9806-4CE8D869AAB8}" dt="2019-11-19T01:31:59.088" v="4901"/>
          <ac:cxnSpMkLst>
            <pc:docMk/>
            <pc:sldMk cId="1572807122" sldId="392"/>
            <ac:cxnSpMk id="18" creationId="{AD415457-3C42-4EB4-AD80-27865E8C8A55}"/>
          </ac:cxnSpMkLst>
        </pc:cxnChg>
        <pc:cxnChg chg="del">
          <ac:chgData name="Camila Menezes" userId="aa323f9983ba1286" providerId="LiveId" clId="{D3F03070-2C63-4D26-9806-4CE8D869AAB8}" dt="2019-11-19T01:30:53.476" v="4890" actId="478"/>
          <ac:cxnSpMkLst>
            <pc:docMk/>
            <pc:sldMk cId="1572807122" sldId="392"/>
            <ac:cxnSpMk id="21" creationId="{6C69FB4C-E993-4F45-8983-3B89BBF7C3F7}"/>
          </ac:cxnSpMkLst>
        </pc:cxnChg>
      </pc:sldChg>
      <pc:sldChg chg="addSp delSp modSp add ord">
        <pc:chgData name="Camila Menezes" userId="aa323f9983ba1286" providerId="LiveId" clId="{D3F03070-2C63-4D26-9806-4CE8D869AAB8}" dt="2019-11-27T15:19:02.324" v="8510" actId="1076"/>
        <pc:sldMkLst>
          <pc:docMk/>
          <pc:sldMk cId="1874083689" sldId="393"/>
        </pc:sldMkLst>
        <pc:spChg chg="del">
          <ac:chgData name="Camila Menezes" userId="aa323f9983ba1286" providerId="LiveId" clId="{D3F03070-2C63-4D26-9806-4CE8D869AAB8}" dt="2019-11-19T01:31:12.430" v="4893" actId="478"/>
          <ac:spMkLst>
            <pc:docMk/>
            <pc:sldMk cId="1874083689" sldId="393"/>
            <ac:spMk id="4" creationId="{6260A29F-B73E-433D-8032-3F18F6A673DE}"/>
          </ac:spMkLst>
        </pc:spChg>
        <pc:spChg chg="mod">
          <ac:chgData name="Camila Menezes" userId="aa323f9983ba1286" providerId="LiveId" clId="{D3F03070-2C63-4D26-9806-4CE8D869AAB8}" dt="2019-11-27T15:18:15.162" v="8472" actId="20577"/>
          <ac:spMkLst>
            <pc:docMk/>
            <pc:sldMk cId="1874083689" sldId="393"/>
            <ac:spMk id="7" creationId="{15D4FBEF-6160-4101-902F-91352766595B}"/>
          </ac:spMkLst>
        </pc:spChg>
        <pc:spChg chg="add">
          <ac:chgData name="Camila Menezes" userId="aa323f9983ba1286" providerId="LiveId" clId="{D3F03070-2C63-4D26-9806-4CE8D869AAB8}" dt="2019-11-19T01:32:02.789" v="4902"/>
          <ac:spMkLst>
            <pc:docMk/>
            <pc:sldMk cId="1874083689" sldId="393"/>
            <ac:spMk id="9" creationId="{DE61E572-4268-420F-A38C-3B3139ADBA29}"/>
          </ac:spMkLst>
        </pc:spChg>
        <pc:spChg chg="mod">
          <ac:chgData name="Camila Menezes" userId="aa323f9983ba1286" providerId="LiveId" clId="{D3F03070-2C63-4D26-9806-4CE8D869AAB8}" dt="2019-11-27T15:19:02.324" v="8510" actId="1076"/>
          <ac:spMkLst>
            <pc:docMk/>
            <pc:sldMk cId="1874083689" sldId="393"/>
            <ac:spMk id="10" creationId="{BD8A6E28-19F1-4F58-AC2E-A90FDFA7554D}"/>
          </ac:spMkLst>
        </pc:spChg>
        <pc:spChg chg="del">
          <ac:chgData name="Camila Menezes" userId="aa323f9983ba1286" providerId="LiveId" clId="{D3F03070-2C63-4D26-9806-4CE8D869AAB8}" dt="2019-11-19T01:31:14.913" v="4894" actId="478"/>
          <ac:spMkLst>
            <pc:docMk/>
            <pc:sldMk cId="1874083689" sldId="393"/>
            <ac:spMk id="11" creationId="{2602104C-1426-4239-B7A5-F56B62AF7F20}"/>
          </ac:spMkLst>
        </pc:spChg>
        <pc:spChg chg="add">
          <ac:chgData name="Camila Menezes" userId="aa323f9983ba1286" providerId="LiveId" clId="{D3F03070-2C63-4D26-9806-4CE8D869AAB8}" dt="2019-11-20T01:37:07.707" v="7801"/>
          <ac:spMkLst>
            <pc:docMk/>
            <pc:sldMk cId="1874083689" sldId="393"/>
            <ac:spMk id="11" creationId="{50DFF98F-02DF-44D9-B07F-E6FD14D72021}"/>
          </ac:spMkLst>
        </pc:spChg>
        <pc:spChg chg="mod">
          <ac:chgData name="Camila Menezes" userId="aa323f9983ba1286" providerId="LiveId" clId="{D3F03070-2C63-4D26-9806-4CE8D869AAB8}" dt="2019-11-27T15:18:45.703" v="8508" actId="1036"/>
          <ac:spMkLst>
            <pc:docMk/>
            <pc:sldMk cId="1874083689" sldId="393"/>
            <ac:spMk id="12" creationId="{54C454CF-7A56-4EF0-9064-F4E62987B648}"/>
          </ac:spMkLst>
        </pc:spChg>
        <pc:spChg chg="del">
          <ac:chgData name="Camila Menezes" userId="aa323f9983ba1286" providerId="LiveId" clId="{D3F03070-2C63-4D26-9806-4CE8D869AAB8}" dt="2019-11-20T01:37:07.301" v="7800" actId="478"/>
          <ac:spMkLst>
            <pc:docMk/>
            <pc:sldMk cId="1874083689" sldId="393"/>
            <ac:spMk id="13" creationId="{013DABFD-8D3B-4A8A-89FD-C02862EEB3D0}"/>
          </ac:spMkLst>
        </pc:spChg>
        <pc:spChg chg="add mod">
          <ac:chgData name="Camila Menezes" userId="aa323f9983ba1286" providerId="LiveId" clId="{D3F03070-2C63-4D26-9806-4CE8D869AAB8}" dt="2019-11-19T02:07:24.155" v="5745" actId="20577"/>
          <ac:spMkLst>
            <pc:docMk/>
            <pc:sldMk cId="1874083689" sldId="393"/>
            <ac:spMk id="15" creationId="{5593EF43-7308-4870-825A-C05828D6FD3D}"/>
          </ac:spMkLst>
        </pc:spChg>
        <pc:cxnChg chg="add">
          <ac:chgData name="Camila Menezes" userId="aa323f9983ba1286" providerId="LiveId" clId="{D3F03070-2C63-4D26-9806-4CE8D869AAB8}" dt="2019-11-19T01:32:02.789" v="4902"/>
          <ac:cxnSpMkLst>
            <pc:docMk/>
            <pc:sldMk cId="1874083689" sldId="393"/>
            <ac:cxnSpMk id="14" creationId="{7A12F916-1B46-41CA-8302-D7080C7C2FD9}"/>
          </ac:cxnSpMkLst>
        </pc:cxnChg>
        <pc:cxnChg chg="del">
          <ac:chgData name="Camila Menezes" userId="aa323f9983ba1286" providerId="LiveId" clId="{D3F03070-2C63-4D26-9806-4CE8D869AAB8}" dt="2019-11-19T01:31:22.338" v="4895" actId="478"/>
          <ac:cxnSpMkLst>
            <pc:docMk/>
            <pc:sldMk cId="1874083689" sldId="393"/>
            <ac:cxnSpMk id="21" creationId="{6C69FB4C-E993-4F45-8983-3B89BBF7C3F7}"/>
          </ac:cxnSpMkLst>
        </pc:cxnChg>
      </pc:sldChg>
      <pc:sldChg chg="addSp delSp modSp add">
        <pc:chgData name="Camila Menezes" userId="aa323f9983ba1286" providerId="LiveId" clId="{D3F03070-2C63-4D26-9806-4CE8D869AAB8}" dt="2019-11-20T01:35:59.852" v="7775"/>
        <pc:sldMkLst>
          <pc:docMk/>
          <pc:sldMk cId="1878904472" sldId="394"/>
        </pc:sldMkLst>
        <pc:spChg chg="del">
          <ac:chgData name="Camila Menezes" userId="aa323f9983ba1286" providerId="LiveId" clId="{D3F03070-2C63-4D26-9806-4CE8D869AAB8}" dt="2019-11-19T01:29:45.523" v="4875" actId="478"/>
          <ac:spMkLst>
            <pc:docMk/>
            <pc:sldMk cId="1878904472" sldId="394"/>
            <ac:spMk id="4" creationId="{6260A29F-B73E-433D-8032-3F18F6A673DE}"/>
          </ac:spMkLst>
        </pc:spChg>
        <pc:spChg chg="del">
          <ac:chgData name="Camila Menezes" userId="aa323f9983ba1286" providerId="LiveId" clId="{D3F03070-2C63-4D26-9806-4CE8D869AAB8}" dt="2019-11-19T01:29:49.104" v="4876" actId="478"/>
          <ac:spMkLst>
            <pc:docMk/>
            <pc:sldMk cId="1878904472" sldId="394"/>
            <ac:spMk id="11" creationId="{2602104C-1426-4239-B7A5-F56B62AF7F20}"/>
          </ac:spMkLst>
        </pc:spChg>
        <pc:spChg chg="del">
          <ac:chgData name="Camila Menezes" userId="aa323f9983ba1286" providerId="LiveId" clId="{D3F03070-2C63-4D26-9806-4CE8D869AAB8}" dt="2019-11-20T01:35:59.134" v="7774" actId="478"/>
          <ac:spMkLst>
            <pc:docMk/>
            <pc:sldMk cId="1878904472" sldId="394"/>
            <ac:spMk id="13" creationId="{013DABFD-8D3B-4A8A-89FD-C02862EEB3D0}"/>
          </ac:spMkLst>
        </pc:spChg>
        <pc:spChg chg="add del">
          <ac:chgData name="Camila Menezes" userId="aa323f9983ba1286" providerId="LiveId" clId="{D3F03070-2C63-4D26-9806-4CE8D869AAB8}" dt="2019-11-20T01:35:56.838" v="7773"/>
          <ac:spMkLst>
            <pc:docMk/>
            <pc:sldMk cId="1878904472" sldId="394"/>
            <ac:spMk id="21" creationId="{0EC4FEFF-D70C-4681-972A-DFF3A0F1BA90}"/>
          </ac:spMkLst>
        </pc:spChg>
        <pc:spChg chg="add">
          <ac:chgData name="Camila Menezes" userId="aa323f9983ba1286" providerId="LiveId" clId="{D3F03070-2C63-4D26-9806-4CE8D869AAB8}" dt="2019-11-19T01:31:42.622" v="4896"/>
          <ac:spMkLst>
            <pc:docMk/>
            <pc:sldMk cId="1878904472" sldId="394"/>
            <ac:spMk id="23" creationId="{40328612-7B68-4FAE-A9CD-D9811FFBD9A3}"/>
          </ac:spMkLst>
        </pc:spChg>
        <pc:spChg chg="mod">
          <ac:chgData name="Camila Menezes" userId="aa323f9983ba1286" providerId="LiveId" clId="{D3F03070-2C63-4D26-9806-4CE8D869AAB8}" dt="2019-11-20T00:15:14.893" v="6165" actId="6549"/>
          <ac:spMkLst>
            <pc:docMk/>
            <pc:sldMk cId="1878904472" sldId="394"/>
            <ac:spMk id="26" creationId="{63CB330F-82B5-4919-B647-70CD62120C21}"/>
          </ac:spMkLst>
        </pc:spChg>
        <pc:spChg chg="add mod">
          <ac:chgData name="Camila Menezes" userId="aa323f9983ba1286" providerId="LiveId" clId="{D3F03070-2C63-4D26-9806-4CE8D869AAB8}" dt="2019-11-20T00:23:44.142" v="6504" actId="20577"/>
          <ac:spMkLst>
            <pc:docMk/>
            <pc:sldMk cId="1878904472" sldId="394"/>
            <ac:spMk id="27" creationId="{C1641C71-CCA5-493F-BB9F-3AD8FB9EAAA5}"/>
          </ac:spMkLst>
        </pc:spChg>
        <pc:spChg chg="add">
          <ac:chgData name="Camila Menezes" userId="aa323f9983ba1286" providerId="LiveId" clId="{D3F03070-2C63-4D26-9806-4CE8D869AAB8}" dt="2019-11-20T01:35:59.852" v="7775"/>
          <ac:spMkLst>
            <pc:docMk/>
            <pc:sldMk cId="1878904472" sldId="394"/>
            <ac:spMk id="28" creationId="{C115A62D-3E2F-4004-B893-7DE2FACD839D}"/>
          </ac:spMkLst>
        </pc:spChg>
        <pc:spChg chg="mod">
          <ac:chgData name="Camila Menezes" userId="aa323f9983ba1286" providerId="LiveId" clId="{D3F03070-2C63-4D26-9806-4CE8D869AAB8}" dt="2019-11-20T00:20:42.905" v="6400" actId="20577"/>
          <ac:spMkLst>
            <pc:docMk/>
            <pc:sldMk cId="1878904472" sldId="394"/>
            <ac:spMk id="39" creationId="{6EB4115D-94AF-428A-8576-2F4BB91C105F}"/>
          </ac:spMkLst>
        </pc:spChg>
        <pc:graphicFrameChg chg="mod">
          <ac:chgData name="Camila Menezes" userId="aa323f9983ba1286" providerId="LiveId" clId="{D3F03070-2C63-4D26-9806-4CE8D869AAB8}" dt="2019-11-19T02:17:49.769" v="5943" actId="255"/>
          <ac:graphicFrameMkLst>
            <pc:docMk/>
            <pc:sldMk cId="1878904472" sldId="394"/>
            <ac:graphicFrameMk id="14" creationId="{1CD2B7B6-F35D-400B-9339-6C72AC19C39C}"/>
          </ac:graphicFrameMkLst>
        </pc:graphicFrameChg>
        <pc:cxnChg chg="del">
          <ac:chgData name="Camila Menezes" userId="aa323f9983ba1286" providerId="LiveId" clId="{D3F03070-2C63-4D26-9806-4CE8D869AAB8}" dt="2019-11-19T01:29:52.192" v="4877" actId="478"/>
          <ac:cxnSpMkLst>
            <pc:docMk/>
            <pc:sldMk cId="1878904472" sldId="394"/>
            <ac:cxnSpMk id="21" creationId="{6C69FB4C-E993-4F45-8983-3B89BBF7C3F7}"/>
          </ac:cxnSpMkLst>
        </pc:cxnChg>
        <pc:cxnChg chg="add">
          <ac:chgData name="Camila Menezes" userId="aa323f9983ba1286" providerId="LiveId" clId="{D3F03070-2C63-4D26-9806-4CE8D869AAB8}" dt="2019-11-19T01:31:42.622" v="4896"/>
          <ac:cxnSpMkLst>
            <pc:docMk/>
            <pc:sldMk cId="1878904472" sldId="394"/>
            <ac:cxnSpMk id="25" creationId="{0CC86E48-8A03-4731-8BDC-05C0688E2D3B}"/>
          </ac:cxnSpMkLst>
        </pc:cxnChg>
      </pc:sldChg>
      <pc:sldChg chg="addSp delSp modSp add ord modAnim">
        <pc:chgData name="Camila Menezes" userId="aa323f9983ba1286" providerId="LiveId" clId="{D3F03070-2C63-4D26-9806-4CE8D869AAB8}" dt="2019-11-20T02:21:46.737" v="7835" actId="404"/>
        <pc:sldMkLst>
          <pc:docMk/>
          <pc:sldMk cId="1178221443" sldId="395"/>
        </pc:sldMkLst>
        <pc:spChg chg="add mod">
          <ac:chgData name="Camila Menezes" userId="aa323f9983ba1286" providerId="LiveId" clId="{D3F03070-2C63-4D26-9806-4CE8D869AAB8}" dt="2019-11-20T01:18:25.676" v="7454" actId="6549"/>
          <ac:spMkLst>
            <pc:docMk/>
            <pc:sldMk cId="1178221443" sldId="395"/>
            <ac:spMk id="6" creationId="{9DA70D68-54C1-4B2A-A7E9-76F6F14B023C}"/>
          </ac:spMkLst>
        </pc:spChg>
        <pc:spChg chg="del mod">
          <ac:chgData name="Camila Menezes" userId="aa323f9983ba1286" providerId="LiveId" clId="{D3F03070-2C63-4D26-9806-4CE8D869AAB8}" dt="2019-11-20T01:17:01.633" v="7436" actId="478"/>
          <ac:spMkLst>
            <pc:docMk/>
            <pc:sldMk cId="1178221443" sldId="395"/>
            <ac:spMk id="7" creationId="{40323BA6-D03D-4F08-9D68-413DB8CF3291}"/>
          </ac:spMkLst>
        </pc:spChg>
        <pc:spChg chg="add mod">
          <ac:chgData name="Camila Menezes" userId="aa323f9983ba1286" providerId="LiveId" clId="{D3F03070-2C63-4D26-9806-4CE8D869AAB8}" dt="2019-11-20T01:23:02.221" v="7565" actId="20577"/>
          <ac:spMkLst>
            <pc:docMk/>
            <pc:sldMk cId="1178221443" sldId="395"/>
            <ac:spMk id="10" creationId="{DDAAAC91-F466-4A40-9E72-8912D31D9ECC}"/>
          </ac:spMkLst>
        </pc:spChg>
        <pc:spChg chg="add mod">
          <ac:chgData name="Camila Menezes" userId="aa323f9983ba1286" providerId="LiveId" clId="{D3F03070-2C63-4D26-9806-4CE8D869AAB8}" dt="2019-11-20T01:21:15.925" v="7512" actId="1038"/>
          <ac:spMkLst>
            <pc:docMk/>
            <pc:sldMk cId="1178221443" sldId="395"/>
            <ac:spMk id="12" creationId="{15A7C4B2-8FC3-4D70-BCDB-4094BF918467}"/>
          </ac:spMkLst>
        </pc:spChg>
        <pc:spChg chg="del">
          <ac:chgData name="Camila Menezes" userId="aa323f9983ba1286" providerId="LiveId" clId="{D3F03070-2C63-4D26-9806-4CE8D869AAB8}" dt="2019-11-20T01:36:32.806" v="7788" actId="478"/>
          <ac:spMkLst>
            <pc:docMk/>
            <pc:sldMk cId="1178221443" sldId="395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20T01:36:33.430" v="7789"/>
          <ac:spMkLst>
            <pc:docMk/>
            <pc:sldMk cId="1178221443" sldId="395"/>
            <ac:spMk id="15" creationId="{011FC26E-7882-4FF8-80F7-1EB7DF770DD5}"/>
          </ac:spMkLst>
        </pc:spChg>
        <pc:graphicFrameChg chg="add del">
          <ac:chgData name="Camila Menezes" userId="aa323f9983ba1286" providerId="LiveId" clId="{D3F03070-2C63-4D26-9806-4CE8D869AAB8}" dt="2019-11-20T01:18:04.426" v="7443"/>
          <ac:graphicFrameMkLst>
            <pc:docMk/>
            <pc:sldMk cId="1178221443" sldId="395"/>
            <ac:graphicFrameMk id="2" creationId="{46258B9B-4E84-4DF7-90BE-940FE49E251D}"/>
          </ac:graphicFrameMkLst>
        </pc:graphicFrameChg>
        <pc:graphicFrameChg chg="add mod modGraphic">
          <ac:chgData name="Camila Menezes" userId="aa323f9983ba1286" providerId="LiveId" clId="{D3F03070-2C63-4D26-9806-4CE8D869AAB8}" dt="2019-11-20T02:21:46.737" v="7835" actId="404"/>
          <ac:graphicFrameMkLst>
            <pc:docMk/>
            <pc:sldMk cId="1178221443" sldId="395"/>
            <ac:graphicFrameMk id="3" creationId="{78E41A95-9311-42D8-9D32-3EE17EAA09F0}"/>
          </ac:graphicFrameMkLst>
        </pc:graphicFrameChg>
        <pc:graphicFrameChg chg="add del">
          <ac:chgData name="Camila Menezes" userId="aa323f9983ba1286" providerId="LiveId" clId="{D3F03070-2C63-4D26-9806-4CE8D869AAB8}" dt="2019-11-20T01:18:11.925" v="7446"/>
          <ac:graphicFrameMkLst>
            <pc:docMk/>
            <pc:sldMk cId="1178221443" sldId="395"/>
            <ac:graphicFrameMk id="9" creationId="{F9F6CCAF-5715-4655-B412-C940B62D6AAA}"/>
          </ac:graphicFrameMkLst>
        </pc:graphicFrameChg>
        <pc:picChg chg="add mod">
          <ac:chgData name="Camila Menezes" userId="aa323f9983ba1286" providerId="LiveId" clId="{D3F03070-2C63-4D26-9806-4CE8D869AAB8}" dt="2019-11-20T01:21:15.925" v="7512" actId="1038"/>
          <ac:picMkLst>
            <pc:docMk/>
            <pc:sldMk cId="1178221443" sldId="395"/>
            <ac:picMk id="14" creationId="{9E0E007B-4F2D-4FB7-8DB7-46F0A90005E0}"/>
          </ac:picMkLst>
        </pc:picChg>
        <pc:cxnChg chg="add mod">
          <ac:chgData name="Camila Menezes" userId="aa323f9983ba1286" providerId="LiveId" clId="{D3F03070-2C63-4D26-9806-4CE8D869AAB8}" dt="2019-11-20T01:21:15.925" v="7512" actId="1038"/>
          <ac:cxnSpMkLst>
            <pc:docMk/>
            <pc:sldMk cId="1178221443" sldId="395"/>
            <ac:cxnSpMk id="11" creationId="{B3FEA663-D7A7-470E-B1DD-C29B386652C1}"/>
          </ac:cxnSpMkLst>
        </pc:cxnChg>
      </pc:sldChg>
      <pc:sldChg chg="addSp delSp modSp add modAnim">
        <pc:chgData name="Camila Menezes" userId="aa323f9983ba1286" providerId="LiveId" clId="{D3F03070-2C63-4D26-9806-4CE8D869AAB8}" dt="2019-11-20T01:36:23.667" v="7785"/>
        <pc:sldMkLst>
          <pc:docMk/>
          <pc:sldMk cId="2565950581" sldId="396"/>
        </pc:sldMkLst>
        <pc:spChg chg="add mod">
          <ac:chgData name="Camila Menezes" userId="aa323f9983ba1286" providerId="LiveId" clId="{D3F03070-2C63-4D26-9806-4CE8D869AAB8}" dt="2019-11-20T00:30:58.309" v="6776" actId="1037"/>
          <ac:spMkLst>
            <pc:docMk/>
            <pc:sldMk cId="2565950581" sldId="396"/>
            <ac:spMk id="2" creationId="{B0FF5BAE-1B0A-486B-A8F8-9B6356466254}"/>
          </ac:spMkLst>
        </pc:spChg>
        <pc:spChg chg="del">
          <ac:chgData name="Camila Menezes" userId="aa323f9983ba1286" providerId="LiveId" clId="{D3F03070-2C63-4D26-9806-4CE8D869AAB8}" dt="2019-11-20T00:31:26.438" v="6779" actId="478"/>
          <ac:spMkLst>
            <pc:docMk/>
            <pc:sldMk cId="2565950581" sldId="396"/>
            <ac:spMk id="7" creationId="{40323BA6-D03D-4F08-9D68-413DB8CF3291}"/>
          </ac:spMkLst>
        </pc:spChg>
        <pc:spChg chg="add del">
          <ac:chgData name="Camila Menezes" userId="aa323f9983ba1286" providerId="LiveId" clId="{D3F03070-2C63-4D26-9806-4CE8D869AAB8}" dt="2019-11-20T00:25:42.604" v="6633"/>
          <ac:spMkLst>
            <pc:docMk/>
            <pc:sldMk cId="2565950581" sldId="396"/>
            <ac:spMk id="8" creationId="{8043B10B-6C49-4508-AED1-F6778D5A045B}"/>
          </ac:spMkLst>
        </pc:spChg>
        <pc:spChg chg="add mod">
          <ac:chgData name="Camila Menezes" userId="aa323f9983ba1286" providerId="LiveId" clId="{D3F03070-2C63-4D26-9806-4CE8D869AAB8}" dt="2019-11-20T00:26:06.470" v="6674" actId="20577"/>
          <ac:spMkLst>
            <pc:docMk/>
            <pc:sldMk cId="2565950581" sldId="396"/>
            <ac:spMk id="9" creationId="{F4D76102-04B5-4E9A-901F-EEC90B5659D0}"/>
          </ac:spMkLst>
        </pc:spChg>
        <pc:spChg chg="add mod">
          <ac:chgData name="Camila Menezes" userId="aa323f9983ba1286" providerId="LiveId" clId="{D3F03070-2C63-4D26-9806-4CE8D869AAB8}" dt="2019-11-20T00:30:36.992" v="6738" actId="1037"/>
          <ac:spMkLst>
            <pc:docMk/>
            <pc:sldMk cId="2565950581" sldId="396"/>
            <ac:spMk id="10" creationId="{07F3C024-A56A-49CA-BFD9-2C0F9E7D031E}"/>
          </ac:spMkLst>
        </pc:spChg>
        <pc:spChg chg="add">
          <ac:chgData name="Camila Menezes" userId="aa323f9983ba1286" providerId="LiveId" clId="{D3F03070-2C63-4D26-9806-4CE8D869AAB8}" dt="2019-11-20T00:31:32.894" v="6781"/>
          <ac:spMkLst>
            <pc:docMk/>
            <pc:sldMk cId="2565950581" sldId="396"/>
            <ac:spMk id="11" creationId="{E09AC691-A94B-4A05-B351-F0DCF5E8B8A7}"/>
          </ac:spMkLst>
        </pc:spChg>
        <pc:spChg chg="add">
          <ac:chgData name="Camila Menezes" userId="aa323f9983ba1286" providerId="LiveId" clId="{D3F03070-2C63-4D26-9806-4CE8D869AAB8}" dt="2019-11-20T01:36:23.667" v="7785"/>
          <ac:spMkLst>
            <pc:docMk/>
            <pc:sldMk cId="2565950581" sldId="396"/>
            <ac:spMk id="12" creationId="{5C9682E3-D57F-4659-8BFB-FAD19B69FA4F}"/>
          </ac:spMkLst>
        </pc:spChg>
        <pc:spChg chg="del">
          <ac:chgData name="Camila Menezes" userId="aa323f9983ba1286" providerId="LiveId" clId="{D3F03070-2C63-4D26-9806-4CE8D869AAB8}" dt="2019-11-20T01:36:23.214" v="7784" actId="478"/>
          <ac:spMkLst>
            <pc:docMk/>
            <pc:sldMk cId="2565950581" sldId="396"/>
            <ac:spMk id="13" creationId="{013DABFD-8D3B-4A8A-89FD-C02862EEB3D0}"/>
          </ac:spMkLst>
        </pc:spChg>
        <pc:graphicFrameChg chg="add mod">
          <ac:chgData name="Camila Menezes" userId="aa323f9983ba1286" providerId="LiveId" clId="{D3F03070-2C63-4D26-9806-4CE8D869AAB8}" dt="2019-11-20T00:30:54.929" v="6772" actId="1076"/>
          <ac:graphicFrameMkLst>
            <pc:docMk/>
            <pc:sldMk cId="2565950581" sldId="396"/>
            <ac:graphicFrameMk id="6" creationId="{2401F904-E56B-4143-B7FB-62504C247E4E}"/>
          </ac:graphicFrameMkLst>
        </pc:graphicFrameChg>
      </pc:sldChg>
      <pc:sldChg chg="addSp delSp modSp add modAnim">
        <pc:chgData name="Camila Menezes" userId="aa323f9983ba1286" providerId="LiveId" clId="{D3F03070-2C63-4D26-9806-4CE8D869AAB8}" dt="2019-11-20T02:23:30.635" v="7851" actId="404"/>
        <pc:sldMkLst>
          <pc:docMk/>
          <pc:sldMk cId="3147865218" sldId="397"/>
        </pc:sldMkLst>
        <pc:spChg chg="add mod">
          <ac:chgData name="Camila Menezes" userId="aa323f9983ba1286" providerId="LiveId" clId="{D3F03070-2C63-4D26-9806-4CE8D869AAB8}" dt="2019-11-20T00:19:35.101" v="6267" actId="693"/>
          <ac:spMkLst>
            <pc:docMk/>
            <pc:sldMk cId="3147865218" sldId="397"/>
            <ac:spMk id="5" creationId="{2672EE65-FACF-42E3-826A-04C3F6022868}"/>
          </ac:spMkLst>
        </pc:spChg>
        <pc:spChg chg="del">
          <ac:chgData name="Camila Menezes" userId="aa323f9983ba1286" providerId="LiveId" clId="{D3F03070-2C63-4D26-9806-4CE8D869AAB8}" dt="2019-11-20T00:20:57.064" v="6401" actId="478"/>
          <ac:spMkLst>
            <pc:docMk/>
            <pc:sldMk cId="3147865218" sldId="397"/>
            <ac:spMk id="7" creationId="{40323BA6-D03D-4F08-9D68-413DB8CF3291}"/>
          </ac:spMkLst>
        </pc:spChg>
        <pc:spChg chg="add mod">
          <ac:chgData name="Camila Menezes" userId="aa323f9983ba1286" providerId="LiveId" clId="{D3F03070-2C63-4D26-9806-4CE8D869AAB8}" dt="2019-11-20T00:19:19.465" v="6243" actId="1036"/>
          <ac:spMkLst>
            <pc:docMk/>
            <pc:sldMk cId="3147865218" sldId="397"/>
            <ac:spMk id="8" creationId="{5248EA60-1AF2-4788-9B4C-672AB46E2BAD}"/>
          </ac:spMkLst>
        </pc:spChg>
        <pc:spChg chg="add mod">
          <ac:chgData name="Camila Menezes" userId="aa323f9983ba1286" providerId="LiveId" clId="{D3F03070-2C63-4D26-9806-4CE8D869AAB8}" dt="2019-11-20T00:21:22.258" v="6471" actId="20577"/>
          <ac:spMkLst>
            <pc:docMk/>
            <pc:sldMk cId="3147865218" sldId="397"/>
            <ac:spMk id="12" creationId="{642D83D9-9042-4DE4-8CA5-C8EFE50DF563}"/>
          </ac:spMkLst>
        </pc:spChg>
        <pc:spChg chg="del">
          <ac:chgData name="Camila Menezes" userId="aa323f9983ba1286" providerId="LiveId" clId="{D3F03070-2C63-4D26-9806-4CE8D869AAB8}" dt="2019-11-20T01:36:04.026" v="7776" actId="478"/>
          <ac:spMkLst>
            <pc:docMk/>
            <pc:sldMk cId="3147865218" sldId="397"/>
            <ac:spMk id="13" creationId="{013DABFD-8D3B-4A8A-89FD-C02862EEB3D0}"/>
          </ac:spMkLst>
        </pc:spChg>
        <pc:spChg chg="add mod">
          <ac:chgData name="Camila Menezes" userId="aa323f9983ba1286" providerId="LiveId" clId="{D3F03070-2C63-4D26-9806-4CE8D869AAB8}" dt="2019-11-20T00:23:51.521" v="6513" actId="20577"/>
          <ac:spMkLst>
            <pc:docMk/>
            <pc:sldMk cId="3147865218" sldId="397"/>
            <ac:spMk id="14" creationId="{401E0F1A-5987-4986-A33C-53DFD59260B2}"/>
          </ac:spMkLst>
        </pc:spChg>
        <pc:spChg chg="add">
          <ac:chgData name="Camila Menezes" userId="aa323f9983ba1286" providerId="LiveId" clId="{D3F03070-2C63-4D26-9806-4CE8D869AAB8}" dt="2019-11-20T01:36:04.681" v="7777"/>
          <ac:spMkLst>
            <pc:docMk/>
            <pc:sldMk cId="3147865218" sldId="397"/>
            <ac:spMk id="15" creationId="{D8B0BDFE-4E99-42FB-9400-FF6291E44150}"/>
          </ac:spMkLst>
        </pc:spChg>
        <pc:graphicFrameChg chg="add del">
          <ac:chgData name="Camila Menezes" userId="aa323f9983ba1286" providerId="LiveId" clId="{D3F03070-2C63-4D26-9806-4CE8D869AAB8}" dt="2019-11-20T00:13:34.556" v="6143"/>
          <ac:graphicFrameMkLst>
            <pc:docMk/>
            <pc:sldMk cId="3147865218" sldId="397"/>
            <ac:graphicFrameMk id="2" creationId="{F97A9A93-4960-408B-B763-50E88A6936A6}"/>
          </ac:graphicFrameMkLst>
        </pc:graphicFrameChg>
        <pc:graphicFrameChg chg="add mod modGraphic">
          <ac:chgData name="Camila Menezes" userId="aa323f9983ba1286" providerId="LiveId" clId="{D3F03070-2C63-4D26-9806-4CE8D869AAB8}" dt="2019-11-20T02:23:30.635" v="7851" actId="404"/>
          <ac:graphicFrameMkLst>
            <pc:docMk/>
            <pc:sldMk cId="3147865218" sldId="397"/>
            <ac:graphicFrameMk id="3" creationId="{24AB755F-F66A-4695-97F9-97B5466D5C03}"/>
          </ac:graphicFrameMkLst>
        </pc:graphicFrameChg>
        <pc:picChg chg="add mod">
          <ac:chgData name="Camila Menezes" userId="aa323f9983ba1286" providerId="LiveId" clId="{D3F03070-2C63-4D26-9806-4CE8D869AAB8}" dt="2019-11-20T00:19:28.196" v="6266" actId="1036"/>
          <ac:picMkLst>
            <pc:docMk/>
            <pc:sldMk cId="3147865218" sldId="397"/>
            <ac:picMk id="1026" creationId="{D8C7E531-A3A1-44BF-B967-C0477189A2C0}"/>
          </ac:picMkLst>
        </pc:picChg>
        <pc:cxnChg chg="add mod">
          <ac:chgData name="Camila Menezes" userId="aa323f9983ba1286" providerId="LiveId" clId="{D3F03070-2C63-4D26-9806-4CE8D869AAB8}" dt="2019-11-20T00:19:28.196" v="6266" actId="1036"/>
          <ac:cxnSpMkLst>
            <pc:docMk/>
            <pc:sldMk cId="3147865218" sldId="397"/>
            <ac:cxnSpMk id="9" creationId="{9A121279-BF3F-4142-AEE4-9692410B01B8}"/>
          </ac:cxnSpMkLst>
        </pc:cxnChg>
      </pc:sldChg>
      <pc:sldChg chg="addSp delSp modSp add modAnim">
        <pc:chgData name="Camila Menezes" userId="aa323f9983ba1286" providerId="LiveId" clId="{D3F03070-2C63-4D26-9806-4CE8D869AAB8}" dt="2019-11-20T01:36:19.522" v="7783"/>
        <pc:sldMkLst>
          <pc:docMk/>
          <pc:sldMk cId="2290332574" sldId="398"/>
        </pc:sldMkLst>
        <pc:spChg chg="del">
          <ac:chgData name="Camila Menezes" userId="aa323f9983ba1286" providerId="LiveId" clId="{D3F03070-2C63-4D26-9806-4CE8D869AAB8}" dt="2019-11-20T00:26:39.517" v="6677" actId="478"/>
          <ac:spMkLst>
            <pc:docMk/>
            <pc:sldMk cId="2290332574" sldId="398"/>
            <ac:spMk id="2" creationId="{B0FF5BAE-1B0A-486B-A8F8-9B6356466254}"/>
          </ac:spMkLst>
        </pc:spChg>
        <pc:spChg chg="add del mod">
          <ac:chgData name="Camila Menezes" userId="aa323f9983ba1286" providerId="LiveId" clId="{D3F03070-2C63-4D26-9806-4CE8D869AAB8}" dt="2019-11-20T00:32:01.947" v="6792" actId="478"/>
          <ac:spMkLst>
            <pc:docMk/>
            <pc:sldMk cId="2290332574" sldId="398"/>
            <ac:spMk id="3" creationId="{ADEE13F2-B902-4338-B775-0C0DA8524891}"/>
          </ac:spMkLst>
        </pc:spChg>
        <pc:spChg chg="del">
          <ac:chgData name="Camila Menezes" userId="aa323f9983ba1286" providerId="LiveId" clId="{D3F03070-2C63-4D26-9806-4CE8D869AAB8}" dt="2019-11-20T00:31:23.259" v="6778" actId="478"/>
          <ac:spMkLst>
            <pc:docMk/>
            <pc:sldMk cId="2290332574" sldId="398"/>
            <ac:spMk id="7" creationId="{40323BA6-D03D-4F08-9D68-413DB8CF3291}"/>
          </ac:spMkLst>
        </pc:spChg>
        <pc:spChg chg="del">
          <ac:chgData name="Camila Menezes" userId="aa323f9983ba1286" providerId="LiveId" clId="{D3F03070-2C63-4D26-9806-4CE8D869AAB8}" dt="2019-11-20T00:31:20.470" v="6777" actId="478"/>
          <ac:spMkLst>
            <pc:docMk/>
            <pc:sldMk cId="2290332574" sldId="398"/>
            <ac:spMk id="9" creationId="{F4D76102-04B5-4E9A-901F-EEC90B5659D0}"/>
          </ac:spMkLst>
        </pc:spChg>
        <pc:spChg chg="add">
          <ac:chgData name="Camila Menezes" userId="aa323f9983ba1286" providerId="LiveId" clId="{D3F03070-2C63-4D26-9806-4CE8D869AAB8}" dt="2019-11-20T00:31:31.672" v="6780"/>
          <ac:spMkLst>
            <pc:docMk/>
            <pc:sldMk cId="2290332574" sldId="398"/>
            <ac:spMk id="11" creationId="{34C4EE33-35E4-45E1-B3AA-3FFC3139BD40}"/>
          </ac:spMkLst>
        </pc:spChg>
        <pc:spChg chg="add mod">
          <ac:chgData name="Camila Menezes" userId="aa323f9983ba1286" providerId="LiveId" clId="{D3F03070-2C63-4D26-9806-4CE8D869AAB8}" dt="2019-11-20T00:59:16.615" v="7150" actId="207"/>
          <ac:spMkLst>
            <pc:docMk/>
            <pc:sldMk cId="2290332574" sldId="398"/>
            <ac:spMk id="12" creationId="{0867F345-C3CE-4E09-9320-DE66998873A9}"/>
          </ac:spMkLst>
        </pc:spChg>
        <pc:spChg chg="del">
          <ac:chgData name="Camila Menezes" userId="aa323f9983ba1286" providerId="LiveId" clId="{D3F03070-2C63-4D26-9806-4CE8D869AAB8}" dt="2019-11-20T01:36:18.928" v="7782" actId="478"/>
          <ac:spMkLst>
            <pc:docMk/>
            <pc:sldMk cId="2290332574" sldId="398"/>
            <ac:spMk id="13" creationId="{013DABFD-8D3B-4A8A-89FD-C02862EEB3D0}"/>
          </ac:spMkLst>
        </pc:spChg>
        <pc:spChg chg="add del">
          <ac:chgData name="Camila Menezes" userId="aa323f9983ba1286" providerId="LiveId" clId="{D3F03070-2C63-4D26-9806-4CE8D869AAB8}" dt="2019-11-20T00:32:07.413" v="6794" actId="478"/>
          <ac:spMkLst>
            <pc:docMk/>
            <pc:sldMk cId="2290332574" sldId="398"/>
            <ac:spMk id="14" creationId="{C64EB6F9-A8F0-4976-9560-E30C9219C7A8}"/>
          </ac:spMkLst>
        </pc:spChg>
        <pc:spChg chg="add mod">
          <ac:chgData name="Camila Menezes" userId="aa323f9983ba1286" providerId="LiveId" clId="{D3F03070-2C63-4D26-9806-4CE8D869AAB8}" dt="2019-11-20T00:59:11.755" v="7149" actId="207"/>
          <ac:spMkLst>
            <pc:docMk/>
            <pc:sldMk cId="2290332574" sldId="398"/>
            <ac:spMk id="15" creationId="{00BF34B1-8C00-4C0A-93E6-77C991A46BDC}"/>
          </ac:spMkLst>
        </pc:spChg>
        <pc:spChg chg="add mod">
          <ac:chgData name="Camila Menezes" userId="aa323f9983ba1286" providerId="LiveId" clId="{D3F03070-2C63-4D26-9806-4CE8D869AAB8}" dt="2019-11-20T01:02:25.092" v="7254" actId="1076"/>
          <ac:spMkLst>
            <pc:docMk/>
            <pc:sldMk cId="2290332574" sldId="398"/>
            <ac:spMk id="16" creationId="{DE747785-BB7B-41A6-A5AE-8E45BA9A64E8}"/>
          </ac:spMkLst>
        </pc:spChg>
        <pc:spChg chg="add mod">
          <ac:chgData name="Camila Menezes" userId="aa323f9983ba1286" providerId="LiveId" clId="{D3F03070-2C63-4D26-9806-4CE8D869AAB8}" dt="2019-11-20T01:02:27.822" v="7255" actId="1076"/>
          <ac:spMkLst>
            <pc:docMk/>
            <pc:sldMk cId="2290332574" sldId="398"/>
            <ac:spMk id="17" creationId="{D90BA6F3-5830-4F7E-B914-B3CA1C573FD4}"/>
          </ac:spMkLst>
        </pc:spChg>
        <pc:spChg chg="add mod">
          <ac:chgData name="Camila Menezes" userId="aa323f9983ba1286" providerId="LiveId" clId="{D3F03070-2C63-4D26-9806-4CE8D869AAB8}" dt="2019-11-20T01:02:05.350" v="7252" actId="1076"/>
          <ac:spMkLst>
            <pc:docMk/>
            <pc:sldMk cId="2290332574" sldId="398"/>
            <ac:spMk id="18" creationId="{0944D0B5-CB8D-41EC-8A11-6D868F63B889}"/>
          </ac:spMkLst>
        </pc:spChg>
        <pc:spChg chg="add mod">
          <ac:chgData name="Camila Menezes" userId="aa323f9983ba1286" providerId="LiveId" clId="{D3F03070-2C63-4D26-9806-4CE8D869AAB8}" dt="2019-11-20T01:01:58.315" v="7251" actId="1036"/>
          <ac:spMkLst>
            <pc:docMk/>
            <pc:sldMk cId="2290332574" sldId="398"/>
            <ac:spMk id="19" creationId="{1D18454E-BA22-4321-823F-55B1BE3F9C9F}"/>
          </ac:spMkLst>
        </pc:spChg>
        <pc:spChg chg="add mod">
          <ac:chgData name="Camila Menezes" userId="aa323f9983ba1286" providerId="LiveId" clId="{D3F03070-2C63-4D26-9806-4CE8D869AAB8}" dt="2019-11-20T01:02:13.546" v="7253" actId="1076"/>
          <ac:spMkLst>
            <pc:docMk/>
            <pc:sldMk cId="2290332574" sldId="398"/>
            <ac:spMk id="20" creationId="{E1ABF638-449E-4896-B65A-7666F54722AC}"/>
          </ac:spMkLst>
        </pc:spChg>
        <pc:spChg chg="add mod">
          <ac:chgData name="Camila Menezes" userId="aa323f9983ba1286" providerId="LiveId" clId="{D3F03070-2C63-4D26-9806-4CE8D869AAB8}" dt="2019-11-20T01:01:14.612" v="7209" actId="1035"/>
          <ac:spMkLst>
            <pc:docMk/>
            <pc:sldMk cId="2290332574" sldId="398"/>
            <ac:spMk id="22" creationId="{2321552D-1780-4F4E-8ED8-0AB389EA6660}"/>
          </ac:spMkLst>
        </pc:spChg>
        <pc:spChg chg="add mod">
          <ac:chgData name="Camila Menezes" userId="aa323f9983ba1286" providerId="LiveId" clId="{D3F03070-2C63-4D26-9806-4CE8D869AAB8}" dt="2019-11-20T01:01:42.108" v="7229" actId="14100"/>
          <ac:spMkLst>
            <pc:docMk/>
            <pc:sldMk cId="2290332574" sldId="398"/>
            <ac:spMk id="23" creationId="{D55FA917-09C0-4C12-8414-44BCA686FA4E}"/>
          </ac:spMkLst>
        </pc:spChg>
        <pc:spChg chg="add mod">
          <ac:chgData name="Camila Menezes" userId="aa323f9983ba1286" providerId="LiveId" clId="{D3F03070-2C63-4D26-9806-4CE8D869AAB8}" dt="2019-11-20T01:01:23.211" v="7210" actId="207"/>
          <ac:spMkLst>
            <pc:docMk/>
            <pc:sldMk cId="2290332574" sldId="398"/>
            <ac:spMk id="24" creationId="{44965D9A-D25A-43B7-82BC-23A2A3F4EB52}"/>
          </ac:spMkLst>
        </pc:spChg>
        <pc:spChg chg="add mod">
          <ac:chgData name="Camila Menezes" userId="aa323f9983ba1286" providerId="LiveId" clId="{D3F03070-2C63-4D26-9806-4CE8D869AAB8}" dt="2019-11-20T00:59:44.233" v="7157" actId="207"/>
          <ac:spMkLst>
            <pc:docMk/>
            <pc:sldMk cId="2290332574" sldId="398"/>
            <ac:spMk id="25" creationId="{1FBC9C78-B9A9-488A-AFB5-604E36384AAD}"/>
          </ac:spMkLst>
        </pc:spChg>
        <pc:spChg chg="add mod ord">
          <ac:chgData name="Camila Menezes" userId="aa323f9983ba1286" providerId="LiveId" clId="{D3F03070-2C63-4D26-9806-4CE8D869AAB8}" dt="2019-11-20T01:06:21.082" v="7307" actId="208"/>
          <ac:spMkLst>
            <pc:docMk/>
            <pc:sldMk cId="2290332574" sldId="398"/>
            <ac:spMk id="111" creationId="{B718F543-03F4-4A61-ABDD-B63A614A8718}"/>
          </ac:spMkLst>
        </pc:spChg>
        <pc:spChg chg="add mod">
          <ac:chgData name="Camila Menezes" userId="aa323f9983ba1286" providerId="LiveId" clId="{D3F03070-2C63-4D26-9806-4CE8D869AAB8}" dt="2019-11-20T01:12:02.971" v="7315" actId="1035"/>
          <ac:spMkLst>
            <pc:docMk/>
            <pc:sldMk cId="2290332574" sldId="398"/>
            <ac:spMk id="113" creationId="{094B0BC5-0BAC-46D2-AEAD-2310187874A9}"/>
          </ac:spMkLst>
        </pc:spChg>
        <pc:spChg chg="add">
          <ac:chgData name="Camila Menezes" userId="aa323f9983ba1286" providerId="LiveId" clId="{D3F03070-2C63-4D26-9806-4CE8D869AAB8}" dt="2019-11-20T01:36:19.522" v="7783"/>
          <ac:spMkLst>
            <pc:docMk/>
            <pc:sldMk cId="2290332574" sldId="398"/>
            <ac:spMk id="114" creationId="{C77C392F-48CE-4D39-8C56-5C5C0369A87D}"/>
          </ac:spMkLst>
        </pc:spChg>
        <pc:graphicFrameChg chg="del">
          <ac:chgData name="Camila Menezes" userId="aa323f9983ba1286" providerId="LiveId" clId="{D3F03070-2C63-4D26-9806-4CE8D869AAB8}" dt="2019-11-20T00:26:37.094" v="6676" actId="478"/>
          <ac:graphicFrameMkLst>
            <pc:docMk/>
            <pc:sldMk cId="2290332574" sldId="398"/>
            <ac:graphicFrameMk id="6" creationId="{2401F904-E56B-4143-B7FB-62504C247E4E}"/>
          </ac:graphicFrameMkLst>
        </pc:graphicFrameChg>
        <pc:picChg chg="add del mod">
          <ac:chgData name="Camila Menezes" userId="aa323f9983ba1286" providerId="LiveId" clId="{D3F03070-2C63-4D26-9806-4CE8D869AAB8}" dt="2019-11-20T00:51:27.479" v="6981" actId="478"/>
          <ac:picMkLst>
            <pc:docMk/>
            <pc:sldMk cId="2290332574" sldId="398"/>
            <ac:picMk id="10" creationId="{61BE6026-74BC-4EC6-9B2A-ED8DB7BCFEE6}"/>
          </ac:picMkLst>
        </pc:picChg>
        <pc:picChg chg="add mod ord modCrop">
          <ac:chgData name="Camila Menezes" userId="aa323f9983ba1286" providerId="LiveId" clId="{D3F03070-2C63-4D26-9806-4CE8D869AAB8}" dt="2019-11-20T01:06:03.967" v="7305" actId="167"/>
          <ac:picMkLst>
            <pc:docMk/>
            <pc:sldMk cId="2290332574" sldId="398"/>
            <ac:picMk id="69" creationId="{45543FA4-9194-4C4B-8049-21FE9DFE3D7A}"/>
          </ac:picMkLst>
        </pc:picChg>
        <pc:cxnChg chg="add del mod">
          <ac:chgData name="Camila Menezes" userId="aa323f9983ba1286" providerId="LiveId" clId="{D3F03070-2C63-4D26-9806-4CE8D869AAB8}" dt="2019-11-20T01:04:24.946" v="7271" actId="1582"/>
          <ac:cxnSpMkLst>
            <pc:docMk/>
            <pc:sldMk cId="2290332574" sldId="398"/>
            <ac:cxnSpMk id="8" creationId="{1CB4E497-D352-439A-9ED4-F72C88DEA5B9}"/>
          </ac:cxnSpMkLst>
        </pc:cxnChg>
        <pc:cxnChg chg="add mod">
          <ac:chgData name="Camila Menezes" userId="aa323f9983ba1286" providerId="LiveId" clId="{D3F03070-2C63-4D26-9806-4CE8D869AAB8}" dt="2019-11-20T01:04:24.946" v="7271" actId="1582"/>
          <ac:cxnSpMkLst>
            <pc:docMk/>
            <pc:sldMk cId="2290332574" sldId="398"/>
            <ac:cxnSpMk id="26" creationId="{531C977D-7D65-4811-A3A8-EE8DD9827099}"/>
          </ac:cxnSpMkLst>
        </pc:cxnChg>
        <pc:cxnChg chg="add mod">
          <ac:chgData name="Camila Menezes" userId="aa323f9983ba1286" providerId="LiveId" clId="{D3F03070-2C63-4D26-9806-4CE8D869AAB8}" dt="2019-11-20T01:04:24.946" v="7271" actId="1582"/>
          <ac:cxnSpMkLst>
            <pc:docMk/>
            <pc:sldMk cId="2290332574" sldId="398"/>
            <ac:cxnSpMk id="29" creationId="{6402D50E-5805-4CB4-9282-E8A3097E7C42}"/>
          </ac:cxnSpMkLst>
        </pc:cxnChg>
        <pc:cxnChg chg="add mod">
          <ac:chgData name="Camila Menezes" userId="aa323f9983ba1286" providerId="LiveId" clId="{D3F03070-2C63-4D26-9806-4CE8D869AAB8}" dt="2019-11-20T01:04:24.946" v="7271" actId="1582"/>
          <ac:cxnSpMkLst>
            <pc:docMk/>
            <pc:sldMk cId="2290332574" sldId="398"/>
            <ac:cxnSpMk id="32" creationId="{94AF128E-5CDA-415E-86AB-38E026C7D9CE}"/>
          </ac:cxnSpMkLst>
        </pc:cxnChg>
        <pc:cxnChg chg="add mod">
          <ac:chgData name="Camila Menezes" userId="aa323f9983ba1286" providerId="LiveId" clId="{D3F03070-2C63-4D26-9806-4CE8D869AAB8}" dt="2019-11-20T01:04:24.946" v="7271" actId="1582"/>
          <ac:cxnSpMkLst>
            <pc:docMk/>
            <pc:sldMk cId="2290332574" sldId="398"/>
            <ac:cxnSpMk id="39" creationId="{A1B36134-AE12-4A1A-8299-EBBBEF6EB461}"/>
          </ac:cxnSpMkLst>
        </pc:cxnChg>
        <pc:cxnChg chg="add mod">
          <ac:chgData name="Camila Menezes" userId="aa323f9983ba1286" providerId="LiveId" clId="{D3F03070-2C63-4D26-9806-4CE8D869AAB8}" dt="2019-11-20T01:04:56.110" v="7287" actId="1037"/>
          <ac:cxnSpMkLst>
            <pc:docMk/>
            <pc:sldMk cId="2290332574" sldId="398"/>
            <ac:cxnSpMk id="42" creationId="{384F1812-803D-47B2-B50E-B378623EC116}"/>
          </ac:cxnSpMkLst>
        </pc:cxnChg>
        <pc:cxnChg chg="add mod">
          <ac:chgData name="Camila Menezes" userId="aa323f9983ba1286" providerId="LiveId" clId="{D3F03070-2C63-4D26-9806-4CE8D869AAB8}" dt="2019-11-20T01:04:47.456" v="7279" actId="14100"/>
          <ac:cxnSpMkLst>
            <pc:docMk/>
            <pc:sldMk cId="2290332574" sldId="398"/>
            <ac:cxnSpMk id="45" creationId="{F6EF2995-712D-4422-9038-3095BD271E4C}"/>
          </ac:cxnSpMkLst>
        </pc:cxnChg>
        <pc:cxnChg chg="add mod">
          <ac:chgData name="Camila Menezes" userId="aa323f9983ba1286" providerId="LiveId" clId="{D3F03070-2C63-4D26-9806-4CE8D869AAB8}" dt="2019-11-20T01:04:42.195" v="7278" actId="1038"/>
          <ac:cxnSpMkLst>
            <pc:docMk/>
            <pc:sldMk cId="2290332574" sldId="398"/>
            <ac:cxnSpMk id="48" creationId="{08678580-7FB1-4566-9486-5D7C2AAE3797}"/>
          </ac:cxnSpMkLst>
        </pc:cxnChg>
        <pc:cxnChg chg="add mod">
          <ac:chgData name="Camila Menezes" userId="aa323f9983ba1286" providerId="LiveId" clId="{D3F03070-2C63-4D26-9806-4CE8D869AAB8}" dt="2019-11-20T01:05:02.505" v="7295" actId="1038"/>
          <ac:cxnSpMkLst>
            <pc:docMk/>
            <pc:sldMk cId="2290332574" sldId="398"/>
            <ac:cxnSpMk id="57" creationId="{BB824D8B-6827-4A58-8716-AE1BC9ABB1E0}"/>
          </ac:cxnSpMkLst>
        </pc:cxnChg>
        <pc:cxnChg chg="add mod">
          <ac:chgData name="Camila Menezes" userId="aa323f9983ba1286" providerId="LiveId" clId="{D3F03070-2C63-4D26-9806-4CE8D869AAB8}" dt="2019-11-20T01:06:38.707" v="7309" actId="14100"/>
          <ac:cxnSpMkLst>
            <pc:docMk/>
            <pc:sldMk cId="2290332574" sldId="398"/>
            <ac:cxnSpMk id="61" creationId="{21297C53-D9A4-489B-A992-845A9BF9BE49}"/>
          </ac:cxnSpMkLst>
        </pc:cxnChg>
        <pc:cxnChg chg="add del mod">
          <ac:chgData name="Camila Menezes" userId="aa323f9983ba1286" providerId="LiveId" clId="{D3F03070-2C63-4D26-9806-4CE8D869AAB8}" dt="2019-11-20T00:56:19.153" v="7099" actId="478"/>
          <ac:cxnSpMkLst>
            <pc:docMk/>
            <pc:sldMk cId="2290332574" sldId="398"/>
            <ac:cxnSpMk id="64" creationId="{D25477AB-45E5-44C6-8F6F-B2DEEBF427C4}"/>
          </ac:cxnSpMkLst>
        </pc:cxnChg>
        <pc:cxnChg chg="add del mod">
          <ac:chgData name="Camila Menezes" userId="aa323f9983ba1286" providerId="LiveId" clId="{D3F03070-2C63-4D26-9806-4CE8D869AAB8}" dt="2019-11-20T00:57:54.258" v="7130" actId="478"/>
          <ac:cxnSpMkLst>
            <pc:docMk/>
            <pc:sldMk cId="2290332574" sldId="398"/>
            <ac:cxnSpMk id="66" creationId="{89E2BC4E-4C34-489A-AE55-161170C74F14}"/>
          </ac:cxnSpMkLst>
        </pc:cxnChg>
        <pc:cxnChg chg="add del">
          <ac:chgData name="Camila Menezes" userId="aa323f9983ba1286" providerId="LiveId" clId="{D3F03070-2C63-4D26-9806-4CE8D869AAB8}" dt="2019-11-20T00:57:37.243" v="7107"/>
          <ac:cxnSpMkLst>
            <pc:docMk/>
            <pc:sldMk cId="2290332574" sldId="398"/>
            <ac:cxnSpMk id="67" creationId="{D4E2A643-BA47-41EE-8924-342F32A2178B}"/>
          </ac:cxnSpMkLst>
        </pc:cxnChg>
        <pc:cxnChg chg="add del mod">
          <ac:chgData name="Camila Menezes" userId="aa323f9983ba1286" providerId="LiveId" clId="{D3F03070-2C63-4D26-9806-4CE8D869AAB8}" dt="2019-11-20T00:57:51.719" v="7129" actId="478"/>
          <ac:cxnSpMkLst>
            <pc:docMk/>
            <pc:sldMk cId="2290332574" sldId="398"/>
            <ac:cxnSpMk id="68" creationId="{8FBFC429-4715-4FBD-BA38-CCD18746686D}"/>
          </ac:cxnSpMkLst>
        </pc:cxnChg>
      </pc:sldChg>
      <pc:sldChg chg="addSp delSp modSp add modAnim">
        <pc:chgData name="Camila Menezes" userId="aa323f9983ba1286" providerId="LiveId" clId="{D3F03070-2C63-4D26-9806-4CE8D869AAB8}" dt="2019-11-20T02:21:01.278" v="7819" actId="404"/>
        <pc:sldMkLst>
          <pc:docMk/>
          <pc:sldMk cId="3216791416" sldId="399"/>
        </pc:sldMkLst>
        <pc:spChg chg="mod">
          <ac:chgData name="Camila Menezes" userId="aa323f9983ba1286" providerId="LiveId" clId="{D3F03070-2C63-4D26-9806-4CE8D869AAB8}" dt="2019-11-20T01:18:41.305" v="7461" actId="20577"/>
          <ac:spMkLst>
            <pc:docMk/>
            <pc:sldMk cId="3216791416" sldId="399"/>
            <ac:spMk id="6" creationId="{9DA70D68-54C1-4B2A-A7E9-76F6F14B023C}"/>
          </ac:spMkLst>
        </pc:spChg>
        <pc:spChg chg="add mod">
          <ac:chgData name="Camila Menezes" userId="aa323f9983ba1286" providerId="LiveId" clId="{D3F03070-2C63-4D26-9806-4CE8D869AAB8}" dt="2019-11-20T01:24:29.126" v="7604" actId="20577"/>
          <ac:spMkLst>
            <pc:docMk/>
            <pc:sldMk cId="3216791416" sldId="399"/>
            <ac:spMk id="9" creationId="{BC7366B5-CF9F-4B0B-9681-DB0A3E4A131B}"/>
          </ac:spMkLst>
        </pc:spChg>
        <pc:spChg chg="add mod">
          <ac:chgData name="Camila Menezes" userId="aa323f9983ba1286" providerId="LiveId" clId="{D3F03070-2C63-4D26-9806-4CE8D869AAB8}" dt="2019-11-20T01:20:59.229" v="7494" actId="1038"/>
          <ac:spMkLst>
            <pc:docMk/>
            <pc:sldMk cId="3216791416" sldId="399"/>
            <ac:spMk id="11" creationId="{110706EC-D1B9-46BA-8FAC-8C467AC535C1}"/>
          </ac:spMkLst>
        </pc:spChg>
        <pc:spChg chg="del">
          <ac:chgData name="Camila Menezes" userId="aa323f9983ba1286" providerId="LiveId" clId="{D3F03070-2C63-4D26-9806-4CE8D869AAB8}" dt="2019-11-20T01:36:37.992" v="7790" actId="478"/>
          <ac:spMkLst>
            <pc:docMk/>
            <pc:sldMk cId="3216791416" sldId="399"/>
            <ac:spMk id="13" creationId="{013DABFD-8D3B-4A8A-89FD-C02862EEB3D0}"/>
          </ac:spMkLst>
        </pc:spChg>
        <pc:spChg chg="add">
          <ac:chgData name="Camila Menezes" userId="aa323f9983ba1286" providerId="LiveId" clId="{D3F03070-2C63-4D26-9806-4CE8D869AAB8}" dt="2019-11-20T01:36:38.382" v="7791"/>
          <ac:spMkLst>
            <pc:docMk/>
            <pc:sldMk cId="3216791416" sldId="399"/>
            <ac:spMk id="14" creationId="{F445C565-C556-4884-8FBD-85899B58B3B9}"/>
          </ac:spMkLst>
        </pc:spChg>
        <pc:graphicFrameChg chg="add del">
          <ac:chgData name="Camila Menezes" userId="aa323f9983ba1286" providerId="LiveId" clId="{D3F03070-2C63-4D26-9806-4CE8D869AAB8}" dt="2019-11-20T01:19:20.496" v="7464"/>
          <ac:graphicFrameMkLst>
            <pc:docMk/>
            <pc:sldMk cId="3216791416" sldId="399"/>
            <ac:graphicFrameMk id="2" creationId="{A19F14A3-E9A6-46AF-8886-038DCAB38A75}"/>
          </ac:graphicFrameMkLst>
        </pc:graphicFrameChg>
        <pc:graphicFrameChg chg="del">
          <ac:chgData name="Camila Menezes" userId="aa323f9983ba1286" providerId="LiveId" clId="{D3F03070-2C63-4D26-9806-4CE8D869AAB8}" dt="2019-11-20T01:18:47.711" v="7462" actId="478"/>
          <ac:graphicFrameMkLst>
            <pc:docMk/>
            <pc:sldMk cId="3216791416" sldId="399"/>
            <ac:graphicFrameMk id="3" creationId="{78E41A95-9311-42D8-9D32-3EE17EAA09F0}"/>
          </ac:graphicFrameMkLst>
        </pc:graphicFrameChg>
        <pc:graphicFrameChg chg="add mod modGraphic">
          <ac:chgData name="Camila Menezes" userId="aa323f9983ba1286" providerId="LiveId" clId="{D3F03070-2C63-4D26-9806-4CE8D869AAB8}" dt="2019-11-20T02:21:01.278" v="7819" actId="404"/>
          <ac:graphicFrameMkLst>
            <pc:docMk/>
            <pc:sldMk cId="3216791416" sldId="399"/>
            <ac:graphicFrameMk id="5" creationId="{B51B7DE2-D008-4F9B-9D32-7A7692E0B8EA}"/>
          </ac:graphicFrameMkLst>
        </pc:graphicFrameChg>
        <pc:picChg chg="add mod">
          <ac:chgData name="Camila Menezes" userId="aa323f9983ba1286" providerId="LiveId" clId="{D3F03070-2C63-4D26-9806-4CE8D869AAB8}" dt="2019-11-20T01:20:59.229" v="7494" actId="1038"/>
          <ac:picMkLst>
            <pc:docMk/>
            <pc:sldMk cId="3216791416" sldId="399"/>
            <ac:picMk id="12" creationId="{01894019-3FA7-411F-B602-9BE6427678B7}"/>
          </ac:picMkLst>
        </pc:picChg>
        <pc:cxnChg chg="add mod">
          <ac:chgData name="Camila Menezes" userId="aa323f9983ba1286" providerId="LiveId" clId="{D3F03070-2C63-4D26-9806-4CE8D869AAB8}" dt="2019-11-20T01:20:59.229" v="7494" actId="1038"/>
          <ac:cxnSpMkLst>
            <pc:docMk/>
            <pc:sldMk cId="3216791416" sldId="399"/>
            <ac:cxnSpMk id="10" creationId="{EC6A9AAB-743E-40AF-AF97-3D390EF48DFF}"/>
          </ac:cxnSpMkLst>
        </pc:cxnChg>
      </pc:sldChg>
      <pc:sldChg chg="addSp delSp modSp add addAnim delAnim modAnim">
        <pc:chgData name="Camila Menezes" userId="aa323f9983ba1286" providerId="LiveId" clId="{D3F03070-2C63-4D26-9806-4CE8D869AAB8}" dt="2019-11-23T20:16:25.239" v="8142" actId="113"/>
        <pc:sldMkLst>
          <pc:docMk/>
          <pc:sldMk cId="1617612494" sldId="400"/>
        </pc:sldMkLst>
        <pc:spChg chg="add mod">
          <ac:chgData name="Camila Menezes" userId="aa323f9983ba1286" providerId="LiveId" clId="{D3F03070-2C63-4D26-9806-4CE8D869AAB8}" dt="2019-11-23T20:14:06.262" v="8096" actId="1582"/>
          <ac:spMkLst>
            <pc:docMk/>
            <pc:sldMk cId="1617612494" sldId="400"/>
            <ac:spMk id="2" creationId="{45F071AA-EF11-4A22-B374-794D6EB7F497}"/>
          </ac:spMkLst>
        </pc:spChg>
        <pc:spChg chg="add mod">
          <ac:chgData name="Camila Menezes" userId="aa323f9983ba1286" providerId="LiveId" clId="{D3F03070-2C63-4D26-9806-4CE8D869AAB8}" dt="2019-11-23T20:14:24.127" v="8126" actId="1035"/>
          <ac:spMkLst>
            <pc:docMk/>
            <pc:sldMk cId="1617612494" sldId="400"/>
            <ac:spMk id="24" creationId="{204357A5-7478-4FBF-9920-10208A73133C}"/>
          </ac:spMkLst>
        </pc:spChg>
        <pc:graphicFrameChg chg="modGraphic">
          <ac:chgData name="Camila Menezes" userId="aa323f9983ba1286" providerId="LiveId" clId="{D3F03070-2C63-4D26-9806-4CE8D869AAB8}" dt="2019-11-23T20:16:25.239" v="8142" actId="113"/>
          <ac:graphicFrameMkLst>
            <pc:docMk/>
            <pc:sldMk cId="1617612494" sldId="400"/>
            <ac:graphicFrameMk id="7" creationId="{8067EC3E-0B02-45CC-A8D9-FAF1DE14F4C3}"/>
          </ac:graphicFrameMkLst>
        </pc:graphicFrameChg>
        <pc:cxnChg chg="mod">
          <ac:chgData name="Camila Menezes" userId="aa323f9983ba1286" providerId="LiveId" clId="{D3F03070-2C63-4D26-9806-4CE8D869AAB8}" dt="2019-11-23T20:11:42.486" v="8017" actId="1038"/>
          <ac:cxnSpMkLst>
            <pc:docMk/>
            <pc:sldMk cId="1617612494" sldId="400"/>
            <ac:cxnSpMk id="10" creationId="{5BFE0366-F5F1-4629-A1C8-1C99F8FE8CE8}"/>
          </ac:cxnSpMkLst>
        </pc:cxnChg>
        <pc:cxnChg chg="del mod">
          <ac:chgData name="Camila Menezes" userId="aa323f9983ba1286" providerId="LiveId" clId="{D3F03070-2C63-4D26-9806-4CE8D869AAB8}" dt="2019-11-23T20:15:45.253" v="8140" actId="478"/>
          <ac:cxnSpMkLst>
            <pc:docMk/>
            <pc:sldMk cId="1617612494" sldId="400"/>
            <ac:cxnSpMk id="12" creationId="{A6B8764D-2A13-4DCE-B091-818E52F1E592}"/>
          </ac:cxnSpMkLst>
        </pc:cxnChg>
        <pc:cxnChg chg="add mod">
          <ac:chgData name="Camila Menezes" userId="aa323f9983ba1286" providerId="LiveId" clId="{D3F03070-2C63-4D26-9806-4CE8D869AAB8}" dt="2019-11-23T20:11:02.120" v="8011" actId="1076"/>
          <ac:cxnSpMkLst>
            <pc:docMk/>
            <pc:sldMk cId="1617612494" sldId="400"/>
            <ac:cxnSpMk id="13" creationId="{DDE4A932-9C2C-4D67-BA73-45312608BB1F}"/>
          </ac:cxnSpMkLst>
        </pc:cxnChg>
        <pc:cxnChg chg="del">
          <ac:chgData name="Camila Menezes" userId="aa323f9983ba1286" providerId="LiveId" clId="{D3F03070-2C63-4D26-9806-4CE8D869AAB8}" dt="2019-11-23T20:11:39.175" v="8016" actId="478"/>
          <ac:cxnSpMkLst>
            <pc:docMk/>
            <pc:sldMk cId="1617612494" sldId="400"/>
            <ac:cxnSpMk id="14" creationId="{3CE7F58B-D4C6-472D-9CA5-689394CD3761}"/>
          </ac:cxnSpMkLst>
        </pc:cxnChg>
        <pc:cxnChg chg="mod">
          <ac:chgData name="Camila Menezes" userId="aa323f9983ba1286" providerId="LiveId" clId="{D3F03070-2C63-4D26-9806-4CE8D869AAB8}" dt="2019-11-23T20:10:48.970" v="8007" actId="1035"/>
          <ac:cxnSpMkLst>
            <pc:docMk/>
            <pc:sldMk cId="1617612494" sldId="400"/>
            <ac:cxnSpMk id="15" creationId="{2CCF361D-B91C-4035-AC5B-1FBA789CCA6D}"/>
          </ac:cxnSpMkLst>
        </pc:cxnChg>
        <pc:cxnChg chg="add del mod">
          <ac:chgData name="Camila Menezes" userId="aa323f9983ba1286" providerId="LiveId" clId="{D3F03070-2C63-4D26-9806-4CE8D869AAB8}" dt="2019-11-23T20:15:37.700" v="8139" actId="478"/>
          <ac:cxnSpMkLst>
            <pc:docMk/>
            <pc:sldMk cId="1617612494" sldId="400"/>
            <ac:cxnSpMk id="21" creationId="{29ECFF6B-04A3-4A47-B3AD-77C9DDD79BAC}"/>
          </ac:cxnSpMkLst>
        </pc:cxnChg>
        <pc:cxnChg chg="add mod">
          <ac:chgData name="Camila Menezes" userId="aa323f9983ba1286" providerId="LiveId" clId="{D3F03070-2C63-4D26-9806-4CE8D869AAB8}" dt="2019-11-23T20:11:27.886" v="8015" actId="1076"/>
          <ac:cxnSpMkLst>
            <pc:docMk/>
            <pc:sldMk cId="1617612494" sldId="400"/>
            <ac:cxnSpMk id="22" creationId="{80151B2F-3B7C-4F4C-94B6-C5F98E914D31}"/>
          </ac:cxnSpMkLst>
        </pc:cxnChg>
        <pc:cxnChg chg="add mod">
          <ac:chgData name="Camila Menezes" userId="aa323f9983ba1286" providerId="LiveId" clId="{D3F03070-2C63-4D26-9806-4CE8D869AAB8}" dt="2019-11-23T20:12:19.605" v="8037" actId="1035"/>
          <ac:cxnSpMkLst>
            <pc:docMk/>
            <pc:sldMk cId="1617612494" sldId="400"/>
            <ac:cxnSpMk id="23" creationId="{E970909F-06E1-4E4A-B807-4740A84DF27F}"/>
          </ac:cxnSpMkLst>
        </pc:cxnChg>
      </pc:sldChg>
      <pc:sldChg chg="addSp delSp modSp add delAnim modAnim">
        <pc:chgData name="Camila Menezes" userId="aa323f9983ba1286" providerId="LiveId" clId="{D3F03070-2C63-4D26-9806-4CE8D869AAB8}" dt="2019-11-23T20:27:14.648" v="8360"/>
        <pc:sldMkLst>
          <pc:docMk/>
          <pc:sldMk cId="3465343690" sldId="401"/>
        </pc:sldMkLst>
        <pc:graphicFrameChg chg="modGraphic">
          <ac:chgData name="Camila Menezes" userId="aa323f9983ba1286" providerId="LiveId" clId="{D3F03070-2C63-4D26-9806-4CE8D869AAB8}" dt="2019-11-23T20:19:18.900" v="8215" actId="207"/>
          <ac:graphicFrameMkLst>
            <pc:docMk/>
            <pc:sldMk cId="3465343690" sldId="401"/>
            <ac:graphicFrameMk id="7" creationId="{8067EC3E-0B02-45CC-A8D9-FAF1DE14F4C3}"/>
          </ac:graphicFrameMkLst>
        </pc:graphicFrameChg>
        <pc:cxnChg chg="del">
          <ac:chgData name="Camila Menezes" userId="aa323f9983ba1286" providerId="LiveId" clId="{D3F03070-2C63-4D26-9806-4CE8D869AAB8}" dt="2019-11-23T20:17:53.785" v="8146" actId="478"/>
          <ac:cxnSpMkLst>
            <pc:docMk/>
            <pc:sldMk cId="3465343690" sldId="401"/>
            <ac:cxnSpMk id="5" creationId="{DA572005-E966-4AF8-8514-AAFBD0531310}"/>
          </ac:cxnSpMkLst>
        </pc:cxnChg>
        <pc:cxnChg chg="del">
          <ac:chgData name="Camila Menezes" userId="aa323f9983ba1286" providerId="LiveId" clId="{D3F03070-2C63-4D26-9806-4CE8D869AAB8}" dt="2019-11-23T20:17:58.628" v="8147" actId="478"/>
          <ac:cxnSpMkLst>
            <pc:docMk/>
            <pc:sldMk cId="3465343690" sldId="401"/>
            <ac:cxnSpMk id="10" creationId="{5BFE0366-F5F1-4629-A1C8-1C99F8FE8CE8}"/>
          </ac:cxnSpMkLst>
        </pc:cxnChg>
        <pc:cxnChg chg="add mod">
          <ac:chgData name="Camila Menezes" userId="aa323f9983ba1286" providerId="LiveId" clId="{D3F03070-2C63-4D26-9806-4CE8D869AAB8}" dt="2019-11-23T20:18:13.163" v="8157" actId="1036"/>
          <ac:cxnSpMkLst>
            <pc:docMk/>
            <pc:sldMk cId="3465343690" sldId="401"/>
            <ac:cxnSpMk id="13" creationId="{33EED6BF-0D20-46FA-9303-D4DFE9ED5A4B}"/>
          </ac:cxnSpMkLst>
        </pc:cxnChg>
        <pc:cxnChg chg="del">
          <ac:chgData name="Camila Menezes" userId="aa323f9983ba1286" providerId="LiveId" clId="{D3F03070-2C63-4D26-9806-4CE8D869AAB8}" dt="2019-11-23T20:17:42.456" v="8144" actId="478"/>
          <ac:cxnSpMkLst>
            <pc:docMk/>
            <pc:sldMk cId="3465343690" sldId="401"/>
            <ac:cxnSpMk id="15" creationId="{2CCF361D-B91C-4035-AC5B-1FBA789CCA6D}"/>
          </ac:cxnSpMkLst>
        </pc:cxnChg>
        <pc:cxnChg chg="del">
          <ac:chgData name="Camila Menezes" userId="aa323f9983ba1286" providerId="LiveId" clId="{D3F03070-2C63-4D26-9806-4CE8D869AAB8}" dt="2019-11-23T20:17:45.752" v="8145" actId="478"/>
          <ac:cxnSpMkLst>
            <pc:docMk/>
            <pc:sldMk cId="3465343690" sldId="401"/>
            <ac:cxnSpMk id="16" creationId="{159D2020-12AD-4A0B-AD42-F12DEC41A729}"/>
          </ac:cxnSpMkLst>
        </pc:cxnChg>
        <pc:cxnChg chg="add mod">
          <ac:chgData name="Camila Menezes" userId="aa323f9983ba1286" providerId="LiveId" clId="{D3F03070-2C63-4D26-9806-4CE8D869AAB8}" dt="2019-11-23T20:18:20.516" v="8212" actId="1035"/>
          <ac:cxnSpMkLst>
            <pc:docMk/>
            <pc:sldMk cId="3465343690" sldId="401"/>
            <ac:cxnSpMk id="21" creationId="{A32C0B0B-CCBC-4443-B15C-E5B03FD952F8}"/>
          </ac:cxnSpMkLst>
        </pc:cxnChg>
        <pc:cxnChg chg="add mod">
          <ac:chgData name="Camila Menezes" userId="aa323f9983ba1286" providerId="LiveId" clId="{D3F03070-2C63-4D26-9806-4CE8D869AAB8}" dt="2019-11-23T20:19:56.275" v="8244" actId="1035"/>
          <ac:cxnSpMkLst>
            <pc:docMk/>
            <pc:sldMk cId="3465343690" sldId="401"/>
            <ac:cxnSpMk id="22" creationId="{CD37E077-9AF7-4D62-9FA7-EAE78788054A}"/>
          </ac:cxnSpMkLst>
        </pc:cxnChg>
        <pc:cxnChg chg="add mod">
          <ac:chgData name="Camila Menezes" userId="aa323f9983ba1286" providerId="LiveId" clId="{D3F03070-2C63-4D26-9806-4CE8D869AAB8}" dt="2019-11-23T20:20:06.985" v="8256" actId="1035"/>
          <ac:cxnSpMkLst>
            <pc:docMk/>
            <pc:sldMk cId="3465343690" sldId="401"/>
            <ac:cxnSpMk id="23" creationId="{6B9A87BC-9723-4554-B0F8-DCA2ECBF3908}"/>
          </ac:cxnSpMkLst>
        </pc:cxnChg>
        <pc:cxnChg chg="add mod">
          <ac:chgData name="Camila Menezes" userId="aa323f9983ba1286" providerId="LiveId" clId="{D3F03070-2C63-4D26-9806-4CE8D869AAB8}" dt="2019-11-23T20:20:16.418" v="8310" actId="1036"/>
          <ac:cxnSpMkLst>
            <pc:docMk/>
            <pc:sldMk cId="3465343690" sldId="401"/>
            <ac:cxnSpMk id="24" creationId="{B71EE5B2-C992-4D43-BFE3-25D776C343E2}"/>
          </ac:cxnSpMkLst>
        </pc:cxnChg>
        <pc:cxnChg chg="add del mod">
          <ac:chgData name="Camila Menezes" userId="aa323f9983ba1286" providerId="LiveId" clId="{D3F03070-2C63-4D26-9806-4CE8D869AAB8}" dt="2019-11-23T20:26:25.191" v="8351" actId="478"/>
          <ac:cxnSpMkLst>
            <pc:docMk/>
            <pc:sldMk cId="3465343690" sldId="401"/>
            <ac:cxnSpMk id="25" creationId="{2F34708C-4B63-4941-9F83-1C2FFDC36D3B}"/>
          </ac:cxnSpMkLst>
        </pc:cxnChg>
      </pc:sldChg>
      <pc:sldChg chg="add del">
        <pc:chgData name="Camila Menezes" userId="aa323f9983ba1286" providerId="LiveId" clId="{D3F03070-2C63-4D26-9806-4CE8D869AAB8}" dt="2019-11-23T20:10:52.833" v="8009"/>
        <pc:sldMkLst>
          <pc:docMk/>
          <pc:sldMk cId="4165590680" sldId="40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4T23:20:39.759" idx="16">
    <p:pos x="5800" y="2104"/>
    <p:text>(Metanol, Etanol,  Água, Nitrogênio, Hélio, Argônio,etc)</p:text>
    <p:extLst>
      <p:ext uri="{C676402C-5697-4E1C-873F-D02D1690AC5C}">
        <p15:threadingInfo xmlns:p15="http://schemas.microsoft.com/office/powerpoint/2012/main" timeZoneBias="180"/>
      </p:ext>
    </p:extLst>
  </p:cm>
  <p:cm authorId="1" dt="2020-10-24T23:22:16.697" idx="17">
    <p:pos x="6616" y="3312"/>
    <p:text>(Sílica,  Alumina, Amido, Água, Éter, etc.);</p:text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0FDA0D1-9A9B-45D3-A9BE-31BFA7C7A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C4C0A-B141-400E-954C-08967F67F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AB163-1522-4B91-B1C0-6D8B100695B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3C08C7-852C-4EEA-BA76-8C5DDF548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89F06D-99B1-4EC5-9779-D499733A66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8342-1392-4690-834D-1AE829B73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BBD52-9736-4F41-ABAB-0032297730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26F7B-D0E4-49A2-A3CC-994BD94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4E37-E0D7-47F3-9092-278B49ED1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2D39EF-EBDF-4569-B699-66FB48816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0461C-9F15-40CA-9E8A-C10B95F7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9E03-F0D1-4246-B0B7-D0C3E07FB36A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113A86-17E1-49B3-BE36-FDBA5D61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61322-2A67-4867-87FF-763CBFD3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BE12F-C64E-4E9F-A3DA-F0268AE0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328430-13C2-45CC-8F68-448A43A42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39E74B-92D8-4CCF-A8D2-5D7D6F8A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1B2-08CA-4099-B0F8-20837800D3B8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AA1979-7508-410D-9DBC-838D2E4E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BBF638-DAB9-4EFB-81BD-02C5C3C3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7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C0C89F-A62B-431E-BB15-330E355E1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B4C25A-E29A-4211-8120-6452A59D7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3EFA6-E223-4A81-A865-490EDF0A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1F4-4B93-426C-87E0-93E49783AF46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0DF511-0049-47A5-8514-59DB7641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1A5A7-CA7B-4976-8260-BDD3F561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75EBF-54D4-48B5-B7C5-C5F199ED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ABFC88-3A1C-4664-84F0-7BD2F443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B3D445-40CC-4230-A8FC-F773B90B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B744-4713-40A7-9D82-A45E475BF52A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8B78E5-4CAC-4E2F-909C-59E95AFA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C3A572-9288-4A7D-8FBC-2439C88C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6ED6C-E932-464B-A996-08975F8F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461C81-119B-4168-9D35-0B2C599CE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60C716-F55E-4700-BCD6-8BC7A5DA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592F-FB03-46AB-9AA6-BCC2C22008FC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79575-9CE2-434D-8737-83AA98FE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E6A84F-7193-4DB8-BA45-A9993E7A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7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DE702-77B2-492D-B3CE-7F17359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DFB817-E270-4079-B3A3-6A4059512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56BD4C-1865-47AE-94FC-0A729C6F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FE0B29-54A6-4446-841D-2F642112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96C1-7E99-42F2-A2F8-DA4C00AEDEF7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85A2CF-4301-4813-972B-7381D514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62CFB7-EFCA-4B11-AB2F-1DAB9938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E29F0-009C-4A57-BA86-0F54EF66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2FF2BA-9294-4D01-8059-FACAAA9A8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2055EF-EBAB-4ED8-BA7C-4C665D65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9615A2-0D61-4A85-AA4F-DC66E5AF4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6966B2-61F1-41F0-A228-9A7EFC0B6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7DA07C-6392-412B-BA19-AB049848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F57D-09E4-441A-9767-81BF334DABE5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0B598B-B193-4288-9873-247039BA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5BCD65-2641-4863-A4A9-7D9D9249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07F97-3C34-4FB2-94A0-06159DF0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3B3693-F663-49E1-ACA2-4EEF354B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BC1B-5A36-4AF9-9A4A-ABD212607118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58FE0C-84CC-4727-9EBD-9537F417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92DA48-23CC-40E2-868E-9A9D375E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5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7EF28E-4646-4112-86DC-61CEE275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A41D-F696-415E-94FC-2F9E9A30DAAE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78861B-B52C-4FC4-80BA-C8579E4D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205FA5-B561-4B1F-82C4-BAFC0B95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35402-B5BD-43BE-BF43-6395FA83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B8684-D49E-4ADB-AB1F-59B84F990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ED7C4F-4617-451A-B6AF-04B9816B4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E3844D-B02F-4E3E-8198-EA835A0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E9CF-9638-433C-B669-1DFC9D21C659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88FF5E-9E9B-4A5A-A785-06219C39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68CB1F-F7AC-4E22-8B11-D9363FF0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9717E-CADD-4713-BCBF-71A4D396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8644C6-A43A-455A-B9A9-758BA1BF7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7789AE-4937-4B41-AF43-47A643C8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53D683-E149-4A15-8001-84C3A3E0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EBC-367C-47EA-B89E-0E5BEAE36024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7D7E46-9185-4383-8E6C-65D817A4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129F64-8944-49E4-9E10-DCE8AE5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9D8CD0-0C82-40C7-9DC9-8370B287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C5DBA8-67BE-4490-844D-09E43637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9DC651-EFB0-400F-A6F4-B564B3790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C32C-C0D4-4DCC-8270-7E77D47B5A5F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2FC4B-730A-4425-96B0-D6C12331D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76E60C-3616-4455-8247-95ABBF08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8C65-C4CE-4FF8-B825-F5847EA2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9.jpe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2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hyperlink" Target="https://youtu.be/ePdgers8yO8?t=21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microsoft.com/office/2007/relationships/hdphoto" Target="../media/hdphoto11.wdp"/><Relationship Id="rId5" Type="http://schemas.openxmlformats.org/officeDocument/2006/relationships/image" Target="../media/image32.jpeg"/><Relationship Id="rId10" Type="http://schemas.openxmlformats.org/officeDocument/2006/relationships/image" Target="../media/image36.png"/><Relationship Id="rId4" Type="http://schemas.microsoft.com/office/2007/relationships/hdphoto" Target="../media/hdphoto10.wdp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3.wdp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jpeg"/><Relationship Id="rId5" Type="http://schemas.microsoft.com/office/2007/relationships/hdphoto" Target="../media/hdphoto14.wdp"/><Relationship Id="rId10" Type="http://schemas.microsoft.com/office/2007/relationships/hdphoto" Target="../media/hdphoto5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3.wdp"/><Relationship Id="rId7" Type="http://schemas.openxmlformats.org/officeDocument/2006/relationships/image" Target="../media/image41.png"/><Relationship Id="rId12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37.png"/><Relationship Id="rId5" Type="http://schemas.microsoft.com/office/2007/relationships/hdphoto" Target="../media/hdphoto14.wdp"/><Relationship Id="rId10" Type="http://schemas.microsoft.com/office/2007/relationships/hdphoto" Target="../media/hdphoto15.wdp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15.wdp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hyperlink" Target="https://youtu.be/bsMV_cGTvWU?t=72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21.jpeg"/><Relationship Id="rId5" Type="http://schemas.openxmlformats.org/officeDocument/2006/relationships/image" Target="../media/image38.png"/><Relationship Id="rId15" Type="http://schemas.microsoft.com/office/2007/relationships/hdphoto" Target="../media/hdphoto12.wdp"/><Relationship Id="rId10" Type="http://schemas.openxmlformats.org/officeDocument/2006/relationships/image" Target="../media/image41.png"/><Relationship Id="rId4" Type="http://schemas.microsoft.com/office/2007/relationships/hdphoto" Target="../media/hdphoto10.wdp"/><Relationship Id="rId9" Type="http://schemas.openxmlformats.org/officeDocument/2006/relationships/image" Target="../media/image40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microsoft.com/office/2007/relationships/hdphoto" Target="../media/hdphoto13.wdp"/><Relationship Id="rId2" Type="http://schemas.openxmlformats.org/officeDocument/2006/relationships/image" Target="../media/image45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38.png"/><Relationship Id="rId5" Type="http://schemas.openxmlformats.org/officeDocument/2006/relationships/image" Target="../media/image47.png"/><Relationship Id="rId15" Type="http://schemas.openxmlformats.org/officeDocument/2006/relationships/image" Target="../media/image40.png"/><Relationship Id="rId10" Type="http://schemas.microsoft.com/office/2007/relationships/hdphoto" Target="../media/hdphoto18.wdp"/><Relationship Id="rId4" Type="http://schemas.microsoft.com/office/2007/relationships/hdphoto" Target="../media/hdphoto16.wdp"/><Relationship Id="rId9" Type="http://schemas.openxmlformats.org/officeDocument/2006/relationships/image" Target="../media/image49.png"/><Relationship Id="rId14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37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21" Type="http://schemas.openxmlformats.org/officeDocument/2006/relationships/image" Target="../media/image41.png"/><Relationship Id="rId7" Type="http://schemas.openxmlformats.org/officeDocument/2006/relationships/image" Target="../media/image47.png"/><Relationship Id="rId12" Type="http://schemas.microsoft.com/office/2007/relationships/hdphoto" Target="../media/hdphoto15.wdp"/><Relationship Id="rId17" Type="http://schemas.openxmlformats.org/officeDocument/2006/relationships/image" Target="../media/image51.png"/><Relationship Id="rId2" Type="http://schemas.openxmlformats.org/officeDocument/2006/relationships/hyperlink" Target="https://youtu.be/J8lT9GGGkhY?t=233" TargetMode="External"/><Relationship Id="rId16" Type="http://schemas.microsoft.com/office/2007/relationships/hdphoto" Target="../media/hdphoto18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5" Type="http://schemas.openxmlformats.org/officeDocument/2006/relationships/image" Target="../media/image49.png"/><Relationship Id="rId10" Type="http://schemas.microsoft.com/office/2007/relationships/hdphoto" Target="../media/hdphoto5.wdp"/><Relationship Id="rId19" Type="http://schemas.openxmlformats.org/officeDocument/2006/relationships/image" Target="../media/image38.png"/><Relationship Id="rId4" Type="http://schemas.microsoft.com/office/2007/relationships/hdphoto" Target="../media/hdphoto10.wdp"/><Relationship Id="rId9" Type="http://schemas.openxmlformats.org/officeDocument/2006/relationships/image" Target="../media/image48.png"/><Relationship Id="rId14" Type="http://schemas.microsoft.com/office/2007/relationships/hdphoto" Target="../media/hdphoto12.wdp"/><Relationship Id="rId22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69743C1-8457-47FC-9F66-C06B56940118}"/>
              </a:ext>
            </a:extLst>
          </p:cNvPr>
          <p:cNvSpPr/>
          <p:nvPr/>
        </p:nvSpPr>
        <p:spPr>
          <a:xfrm>
            <a:off x="159026" y="2128671"/>
            <a:ext cx="11873948" cy="274586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F4C8FA-6D46-4FD6-9C29-7C5AAD88C208}"/>
              </a:ext>
            </a:extLst>
          </p:cNvPr>
          <p:cNvSpPr txBox="1"/>
          <p:nvPr/>
        </p:nvSpPr>
        <p:spPr>
          <a:xfrm>
            <a:off x="793844" y="283808"/>
            <a:ext cx="1060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UNIVERSIDADE DE SÃO PAULO</a:t>
            </a:r>
          </a:p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ESCOLA DE ENGENHARIA DE SÃO CARLOS</a:t>
            </a:r>
          </a:p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BIOLOGIA GERAL E APLICADA II (SHS 0378)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633987-CFD8-4B64-8867-896A9A836049}"/>
              </a:ext>
            </a:extLst>
          </p:cNvPr>
          <p:cNvSpPr txBox="1"/>
          <p:nvPr/>
        </p:nvSpPr>
        <p:spPr>
          <a:xfrm>
            <a:off x="2075219" y="3181761"/>
            <a:ext cx="80415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Professora: Dra. Maria Bernadete Amâncio Varesche</a:t>
            </a:r>
          </a:p>
          <a:p>
            <a:pPr algn="ctr"/>
            <a:r>
              <a:rPr lang="pt-BR" sz="2000" dirty="0"/>
              <a:t>Técnica: Juliana Custódio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Monitores PAE: </a:t>
            </a:r>
            <a:r>
              <a:rPr lang="pt-BR" sz="2000" b="1" dirty="0"/>
              <a:t>Camila A. de Menezes</a:t>
            </a:r>
            <a:r>
              <a:rPr lang="pt-BR" sz="2000" dirty="0"/>
              <a:t>;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Caroline F. Granatto; Danilo H. D. Rocha; Francisco R. S. Freitas; Marina M. Gomes; Vitor A. Lourenço</a:t>
            </a:r>
          </a:p>
          <a:p>
            <a:pPr algn="ctr"/>
            <a:endParaRPr lang="en-US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D8E714-DB68-45C1-9A7E-E1F24FA6A930}"/>
              </a:ext>
            </a:extLst>
          </p:cNvPr>
          <p:cNvSpPr txBox="1"/>
          <p:nvPr/>
        </p:nvSpPr>
        <p:spPr>
          <a:xfrm>
            <a:off x="4016237" y="6016252"/>
            <a:ext cx="400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São Carlos</a:t>
            </a:r>
          </a:p>
          <a:p>
            <a:pPr algn="ctr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Novembro, 2020</a:t>
            </a:r>
          </a:p>
          <a:p>
            <a:pPr algn="ctr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6D3F774B-B7F2-4A95-8425-718D1A49E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3" y="2287418"/>
            <a:ext cx="11873947" cy="11262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/>
              <a:t>Separação de Macromoléculas por Cromatografia</a:t>
            </a:r>
          </a:p>
        </p:txBody>
      </p:sp>
      <p:pic>
        <p:nvPicPr>
          <p:cNvPr id="14" name="Picture 2" descr="Resultado de imagem para usp eesc">
            <a:extLst>
              <a:ext uri="{FF2B5EF4-FFF2-40B4-BE49-F238E27FC236}">
                <a16:creationId xmlns:a16="http://schemas.microsoft.com/office/drawing/2014/main" id="{5868A836-404A-467F-8637-3F195F61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390" y="230016"/>
            <a:ext cx="846197" cy="8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25FB287F-4550-4C57-BDC6-2D44DBE84957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esultado de imagem para PPG SHS&quot;">
            <a:extLst>
              <a:ext uri="{FF2B5EF4-FFF2-40B4-BE49-F238E27FC236}">
                <a16:creationId xmlns:a16="http://schemas.microsoft.com/office/drawing/2014/main" id="{3DF321C3-7E7F-41DD-84DC-BAF1F45A8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6676" r="7037" b="19023"/>
          <a:stretch/>
        </p:blipFill>
        <p:spPr bwMode="auto">
          <a:xfrm>
            <a:off x="252444" y="284608"/>
            <a:ext cx="1820673" cy="7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10</a:t>
            </a:fld>
            <a:endParaRPr lang="en-US" sz="1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9EF86-622F-46A6-95E2-CCF4105BDC95}"/>
              </a:ext>
            </a:extLst>
          </p:cNvPr>
          <p:cNvSpPr/>
          <p:nvPr/>
        </p:nvSpPr>
        <p:spPr>
          <a:xfrm>
            <a:off x="1237343" y="850383"/>
            <a:ext cx="7373257" cy="93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CROMATOGRAFIA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B9A920-5317-4B17-BE4E-267D75F32919}"/>
              </a:ext>
            </a:extLst>
          </p:cNvPr>
          <p:cNvSpPr/>
          <p:nvPr/>
        </p:nvSpPr>
        <p:spPr>
          <a:xfrm>
            <a:off x="367736" y="377585"/>
            <a:ext cx="1906150" cy="1929312"/>
          </a:xfrm>
          <a:prstGeom prst="ellipse">
            <a:avLst/>
          </a:prstGeom>
          <a:blipFill rotWithShape="1">
            <a:blip r:embed="rId2"/>
            <a:srcRect/>
            <a:stretch>
              <a:fillRect l="-17000" r="-17000"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4" name="Picture 2" descr="Bioquímica. Purificação de proteínas - PDF Free Download">
            <a:extLst>
              <a:ext uri="{FF2B5EF4-FFF2-40B4-BE49-F238E27FC236}">
                <a16:creationId xmlns:a16="http://schemas.microsoft.com/office/drawing/2014/main" id="{38CFEE0B-3476-45C1-BB4D-F479A1990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8" t="59195" r="54098" b="37131"/>
          <a:stretch/>
        </p:blipFill>
        <p:spPr bwMode="auto">
          <a:xfrm>
            <a:off x="11353800" y="4422434"/>
            <a:ext cx="354230" cy="2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F115D7-C747-4F9E-89E5-E82E9B7C5552}"/>
              </a:ext>
            </a:extLst>
          </p:cNvPr>
          <p:cNvSpPr/>
          <p:nvPr/>
        </p:nvSpPr>
        <p:spPr>
          <a:xfrm>
            <a:off x="2382114" y="2418740"/>
            <a:ext cx="4326794" cy="384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Tamanho </a:t>
            </a:r>
            <a:r>
              <a:rPr lang="pt-BR" sz="2000" dirty="0">
                <a:solidFill>
                  <a:schemeClr val="tx1"/>
                </a:solidFill>
              </a:rPr>
              <a:t>(Gel Exclusão)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8CBD1-CB0C-419E-B573-877EF7A9F32D}"/>
              </a:ext>
            </a:extLst>
          </p:cNvPr>
          <p:cNvSpPr/>
          <p:nvPr/>
        </p:nvSpPr>
        <p:spPr>
          <a:xfrm>
            <a:off x="2928397" y="3165810"/>
            <a:ext cx="4326794" cy="384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Carga elétrica (Troca </a:t>
            </a:r>
            <a:r>
              <a:rPr lang="pt-BR" sz="2000" b="1">
                <a:solidFill>
                  <a:schemeClr val="tx1"/>
                </a:solidFill>
              </a:rPr>
              <a:t>iônica)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C29C31-2E4E-49F9-B754-2210A7FD4C8E}"/>
              </a:ext>
            </a:extLst>
          </p:cNvPr>
          <p:cNvSpPr/>
          <p:nvPr/>
        </p:nvSpPr>
        <p:spPr>
          <a:xfrm>
            <a:off x="3533366" y="3933035"/>
            <a:ext cx="4326794" cy="384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Solubilidade (Em </a:t>
            </a:r>
            <a:r>
              <a:rPr lang="pt-BR" sz="2000" b="1">
                <a:solidFill>
                  <a:schemeClr val="tx1"/>
                </a:solidFill>
              </a:rPr>
              <a:t>papel)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3B4C77-9AB4-4882-B49F-15028C46E4F3}"/>
              </a:ext>
            </a:extLst>
          </p:cNvPr>
          <p:cNvSpPr/>
          <p:nvPr/>
        </p:nvSpPr>
        <p:spPr>
          <a:xfrm>
            <a:off x="4018403" y="4700260"/>
            <a:ext cx="4326794" cy="384712"/>
          </a:xfrm>
          <a:prstGeom prst="roundRect">
            <a:avLst/>
          </a:prstGeom>
          <a:solidFill>
            <a:srgbClr val="F9F9F9"/>
          </a:solidFill>
          <a:ln w="12700">
            <a:solidFill>
              <a:schemeClr val="bg1">
                <a:lumMod val="9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bg1">
                    <a:lumMod val="85000"/>
                  </a:schemeClr>
                </a:solidFill>
              </a:rPr>
              <a:t>Afinidade de ligação </a:t>
            </a:r>
            <a:r>
              <a:rPr lang="pt-BR" sz="2000" dirty="0">
                <a:solidFill>
                  <a:schemeClr val="bg1">
                    <a:lumMod val="85000"/>
                  </a:schemeClr>
                </a:solidFill>
              </a:rPr>
              <a:t>(Afinidade)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BE63-316A-4265-A6CE-37AF5A202E4D}"/>
              </a:ext>
            </a:extLst>
          </p:cNvPr>
          <p:cNvSpPr/>
          <p:nvPr/>
        </p:nvSpPr>
        <p:spPr>
          <a:xfrm>
            <a:off x="8866706" y="1990977"/>
            <a:ext cx="2315710" cy="3093995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6FB0CC-574A-4BBD-937B-1C6588C02FB9}"/>
              </a:ext>
            </a:extLst>
          </p:cNvPr>
          <p:cNvSpPr/>
          <p:nvPr/>
        </p:nvSpPr>
        <p:spPr>
          <a:xfrm>
            <a:off x="9220200" y="4700259"/>
            <a:ext cx="216000" cy="216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04826E-683C-44A9-A7E6-D17DB1CE07E9}"/>
              </a:ext>
            </a:extLst>
          </p:cNvPr>
          <p:cNvSpPr/>
          <p:nvPr/>
        </p:nvSpPr>
        <p:spPr>
          <a:xfrm>
            <a:off x="9961410" y="470025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320050-16CF-459C-AB0D-CC444AC101AE}"/>
              </a:ext>
            </a:extLst>
          </p:cNvPr>
          <p:cNvSpPr/>
          <p:nvPr/>
        </p:nvSpPr>
        <p:spPr>
          <a:xfrm>
            <a:off x="10627258" y="4700259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851157-817C-4313-8EED-40CD32ED8373}"/>
              </a:ext>
            </a:extLst>
          </p:cNvPr>
          <p:cNvSpPr/>
          <p:nvPr/>
        </p:nvSpPr>
        <p:spPr>
          <a:xfrm>
            <a:off x="9220200" y="3752850"/>
            <a:ext cx="216000" cy="588541"/>
          </a:xfrm>
          <a:prstGeom prst="ellipse">
            <a:avLst/>
          </a:prstGeom>
          <a:gradFill flip="none" rotWithShape="1">
            <a:gsLst>
              <a:gs pos="74000">
                <a:schemeClr val="accent6">
                  <a:lumMod val="20000"/>
                  <a:lumOff val="80000"/>
                  <a:alpha val="91000"/>
                </a:schemeClr>
              </a:gs>
              <a:gs pos="2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5BBF8A-2056-44E8-BF38-5050C3502E45}"/>
              </a:ext>
            </a:extLst>
          </p:cNvPr>
          <p:cNvSpPr/>
          <p:nvPr/>
        </p:nvSpPr>
        <p:spPr>
          <a:xfrm>
            <a:off x="9174187" y="2306897"/>
            <a:ext cx="308025" cy="588541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lumMod val="75000"/>
                  <a:alpha val="66000"/>
                </a:schemeClr>
              </a:gs>
              <a:gs pos="5000">
                <a:schemeClr val="accent2">
                  <a:lumMod val="60000"/>
                  <a:lumOff val="40000"/>
                  <a:alpha val="10000"/>
                </a:schemeClr>
              </a:gs>
              <a:gs pos="86000">
                <a:schemeClr val="accent2">
                  <a:lumMod val="60000"/>
                  <a:lumOff val="40000"/>
                  <a:alpha val="18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111AC5-B935-42DC-A849-BB7C6C84697E}"/>
              </a:ext>
            </a:extLst>
          </p:cNvPr>
          <p:cNvSpPr/>
          <p:nvPr/>
        </p:nvSpPr>
        <p:spPr>
          <a:xfrm>
            <a:off x="10015410" y="3609381"/>
            <a:ext cx="108000" cy="108000"/>
          </a:xfrm>
          <a:prstGeom prst="ellipse">
            <a:avLst/>
          </a:prstGeom>
          <a:gradFill flip="none" rotWithShape="1">
            <a:gsLst>
              <a:gs pos="74000">
                <a:srgbClr val="7030A0"/>
              </a:gs>
              <a:gs pos="29000">
                <a:srgbClr val="7030A0"/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572838-C4A3-48DA-A085-F6B0522BF666}"/>
              </a:ext>
            </a:extLst>
          </p:cNvPr>
          <p:cNvSpPr/>
          <p:nvPr/>
        </p:nvSpPr>
        <p:spPr>
          <a:xfrm>
            <a:off x="9837489" y="2179247"/>
            <a:ext cx="485037" cy="938695"/>
          </a:xfrm>
          <a:prstGeom prst="ellipse">
            <a:avLst/>
          </a:prstGeom>
          <a:gradFill flip="none" rotWithShape="1">
            <a:gsLst>
              <a:gs pos="6000">
                <a:schemeClr val="accent4">
                  <a:lumMod val="20000"/>
                  <a:lumOff val="80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  <a:gs pos="51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D3930D-D827-44AA-B30F-46089C121DC4}"/>
              </a:ext>
            </a:extLst>
          </p:cNvPr>
          <p:cNvSpPr/>
          <p:nvPr/>
        </p:nvSpPr>
        <p:spPr>
          <a:xfrm>
            <a:off x="10627258" y="3924300"/>
            <a:ext cx="216000" cy="252000"/>
          </a:xfrm>
          <a:prstGeom prst="ellipse">
            <a:avLst/>
          </a:prstGeom>
          <a:gradFill flip="none" rotWithShape="1">
            <a:gsLst>
              <a:gs pos="51000">
                <a:srgbClr val="F5A1D1"/>
              </a:gs>
              <a:gs pos="14000">
                <a:srgbClr val="F5A1D1">
                  <a:alpha val="39000"/>
                </a:srgbClr>
              </a:gs>
              <a:gs pos="100000">
                <a:srgbClr val="F5A1D1">
                  <a:alpha val="19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56FCAA-C2A2-49EB-8C4B-0E0EFA2FE15D}"/>
              </a:ext>
            </a:extLst>
          </p:cNvPr>
          <p:cNvSpPr/>
          <p:nvPr/>
        </p:nvSpPr>
        <p:spPr>
          <a:xfrm>
            <a:off x="10627258" y="2817185"/>
            <a:ext cx="216000" cy="252000"/>
          </a:xfrm>
          <a:prstGeom prst="ellipse">
            <a:avLst/>
          </a:prstGeom>
          <a:gradFill flip="none" rotWithShape="1">
            <a:gsLst>
              <a:gs pos="60000">
                <a:srgbClr val="FF0000"/>
              </a:gs>
              <a:gs pos="14000">
                <a:srgbClr val="FF0000">
                  <a:alpha val="20000"/>
                </a:srgbClr>
              </a:gs>
              <a:gs pos="100000">
                <a:srgbClr val="FF0000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F39501-21EB-4D62-A15B-90F92C933856}"/>
              </a:ext>
            </a:extLst>
          </p:cNvPr>
          <p:cNvSpPr/>
          <p:nvPr/>
        </p:nvSpPr>
        <p:spPr>
          <a:xfrm>
            <a:off x="10627258" y="2170533"/>
            <a:ext cx="216000" cy="252000"/>
          </a:xfrm>
          <a:prstGeom prst="ellipse">
            <a:avLst/>
          </a:prstGeom>
          <a:gradFill flip="none" rotWithShape="1">
            <a:gsLst>
              <a:gs pos="26000">
                <a:srgbClr val="CEE1F3"/>
              </a:gs>
              <a:gs pos="77500">
                <a:srgbClr val="BED7EF"/>
              </a:gs>
              <a:gs pos="55000">
                <a:schemeClr val="accent5">
                  <a:lumMod val="60000"/>
                  <a:lumOff val="40000"/>
                </a:schemeClr>
              </a:gs>
              <a:gs pos="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A103B9-8F23-47BC-95E5-C91EC64B9ACA}"/>
              </a:ext>
            </a:extLst>
          </p:cNvPr>
          <p:cNvSpPr/>
          <p:nvPr/>
        </p:nvSpPr>
        <p:spPr>
          <a:xfrm>
            <a:off x="8903994" y="2004218"/>
            <a:ext cx="2315710" cy="146129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E06C6B-BF62-4FA6-84A7-EC30E936FDDE}"/>
              </a:ext>
            </a:extLst>
          </p:cNvPr>
          <p:cNvSpPr/>
          <p:nvPr/>
        </p:nvSpPr>
        <p:spPr>
          <a:xfrm>
            <a:off x="8897662" y="3454364"/>
            <a:ext cx="2315710" cy="904461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1CCFD8-96C6-41FF-97E2-E577E0FF009B}"/>
              </a:ext>
            </a:extLst>
          </p:cNvPr>
          <p:cNvSpPr/>
          <p:nvPr/>
        </p:nvSpPr>
        <p:spPr>
          <a:xfrm>
            <a:off x="8897662" y="4358825"/>
            <a:ext cx="2315710" cy="726147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BA4C83-127C-47EB-A6CC-F5AAAD5F132A}"/>
              </a:ext>
            </a:extLst>
          </p:cNvPr>
          <p:cNvCxnSpPr/>
          <p:nvPr/>
        </p:nvCxnSpPr>
        <p:spPr>
          <a:xfrm>
            <a:off x="8657156" y="4834968"/>
            <a:ext cx="284132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4A00BC-6A62-4911-BE75-FED47FBD1B56}"/>
              </a:ext>
            </a:extLst>
          </p:cNvPr>
          <p:cNvCxnSpPr/>
          <p:nvPr/>
        </p:nvCxnSpPr>
        <p:spPr>
          <a:xfrm>
            <a:off x="8657156" y="2125912"/>
            <a:ext cx="284132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1B7C986-4AE6-4D0E-A82B-183A4F1B5DFC}"/>
              </a:ext>
            </a:extLst>
          </p:cNvPr>
          <p:cNvCxnSpPr/>
          <p:nvPr/>
        </p:nvCxnSpPr>
        <p:spPr>
          <a:xfrm>
            <a:off x="11498480" y="2151483"/>
            <a:ext cx="0" cy="2664435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6A56898-5DCE-4013-BCDA-89A1015CEDD1}"/>
              </a:ext>
            </a:extLst>
          </p:cNvPr>
          <p:cNvCxnSpPr>
            <a:cxnSpLocks/>
          </p:cNvCxnSpPr>
          <p:nvPr/>
        </p:nvCxnSpPr>
        <p:spPr>
          <a:xfrm>
            <a:off x="10755530" y="4189000"/>
            <a:ext cx="0" cy="504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30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69FB4C-E993-4F45-8983-3B89BBF7C3F7}"/>
              </a:ext>
            </a:extLst>
          </p:cNvPr>
          <p:cNvCxnSpPr>
            <a:cxnSpLocks/>
          </p:cNvCxnSpPr>
          <p:nvPr/>
        </p:nvCxnSpPr>
        <p:spPr>
          <a:xfrm>
            <a:off x="876000" y="3768686"/>
            <a:ext cx="104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21">
            <a:extLst>
              <a:ext uri="{FF2B5EF4-FFF2-40B4-BE49-F238E27FC236}">
                <a16:creationId xmlns:a16="http://schemas.microsoft.com/office/drawing/2014/main" id="{677D7280-98AE-4D07-9FE8-BC135DC2F424}"/>
              </a:ext>
            </a:extLst>
          </p:cNvPr>
          <p:cNvSpPr txBox="1"/>
          <p:nvPr/>
        </p:nvSpPr>
        <p:spPr>
          <a:xfrm>
            <a:off x="4359720" y="3217169"/>
            <a:ext cx="34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 pouco de história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12</a:t>
            </a:fld>
            <a:endParaRPr lang="en-US" sz="1800" dirty="0"/>
          </a:p>
        </p:txBody>
      </p:sp>
      <p:sp>
        <p:nvSpPr>
          <p:cNvPr id="39" name="CaixaDeTexto 2">
            <a:extLst>
              <a:ext uri="{FF2B5EF4-FFF2-40B4-BE49-F238E27FC236}">
                <a16:creationId xmlns:a16="http://schemas.microsoft.com/office/drawing/2014/main" id="{6EB4115D-94AF-428A-8576-2F4BB91C105F}"/>
              </a:ext>
            </a:extLst>
          </p:cNvPr>
          <p:cNvSpPr txBox="1"/>
          <p:nvPr/>
        </p:nvSpPr>
        <p:spPr>
          <a:xfrm>
            <a:off x="4554940" y="1422297"/>
            <a:ext cx="7527793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Desenvolvida pelo botânico Mikhail Semenovich Tswett</a:t>
            </a:r>
            <a:r>
              <a:rPr lang="pt-BR" sz="2000" dirty="0">
                <a:cs typeface="Times New Roman" pitchFamily="18" charset="0"/>
              </a:rPr>
              <a:t> em 1903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Fase móvel: éter de petróleo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2000" dirty="0">
                <a:cs typeface="Times New Roman" pitchFamily="18" charset="0"/>
              </a:rPr>
              <a:t>Fase estacionária: CaCO₃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pt-BR" sz="2000" dirty="0">
                <a:cs typeface="Times New Roman" pitchFamily="18" charset="0"/>
              </a:rPr>
              <a:t>Objetivo: separação de pigmentos vegetais</a:t>
            </a:r>
            <a:endParaRPr lang="pt-BR" sz="20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História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Fotomontagem quadro antigo - Pixiz">
            <a:extLst>
              <a:ext uri="{FF2B5EF4-FFF2-40B4-BE49-F238E27FC236}">
                <a16:creationId xmlns:a16="http://schemas.microsoft.com/office/drawing/2014/main" id="{2F8A626E-53B7-43BA-BF33-2B9443614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8" b="97188" l="2767" r="98419">
                        <a14:foregroundMark x1="37549" y1="6875" x2="37549" y2="6875"/>
                        <a14:foregroundMark x1="17787" y1="6250" x2="31621" y2="6875"/>
                        <a14:foregroundMark x1="31621" y1="6875" x2="45850" y2="5938"/>
                        <a14:foregroundMark x1="45850" y1="5938" x2="79842" y2="6875"/>
                        <a14:foregroundMark x1="13043" y1="4063" x2="5929" y2="12500"/>
                        <a14:foregroundMark x1="5929" y1="12500" x2="7001" y2="17446"/>
                        <a14:foregroundMark x1="6450" y1="36194" x2="2450" y2="63780"/>
                        <a14:foregroundMark x1="7661" y1="27846" x2="7426" y2="29467"/>
                        <a14:foregroundMark x1="8037" y1="85283" x2="11067" y2="90938"/>
                        <a14:foregroundMark x1="11067" y1="90938" x2="37945" y2="89063"/>
                        <a14:foregroundMark x1="37945" y1="89063" x2="64427" y2="92813"/>
                        <a14:foregroundMark x1="64427" y1="92813" x2="77470" y2="92188"/>
                        <a14:foregroundMark x1="77470" y1="92188" x2="89328" y2="89063"/>
                        <a14:foregroundMark x1="89328" y1="89063" x2="92653" y2="84791"/>
                        <a14:foregroundMark x1="98592" y1="19977" x2="99209" y2="7187"/>
                        <a14:foregroundMark x1="96481" y1="63750" x2="97657" y2="39357"/>
                        <a14:foregroundMark x1="96414" y1="65134" x2="96481" y2="63750"/>
                        <a14:foregroundMark x1="99209" y1="7187" x2="87352" y2="17813"/>
                        <a14:foregroundMark x1="87352" y1="17813" x2="83004" y2="31563"/>
                        <a14:foregroundMark x1="83004" y1="31563" x2="86561" y2="49375"/>
                        <a14:foregroundMark x1="91137" y1="32442" x2="83399" y2="57188"/>
                        <a14:foregroundMark x1="83399" y1="57188" x2="83004" y2="77813"/>
                        <a14:foregroundMark x1="83004" y1="77813" x2="90909" y2="64063"/>
                        <a14:foregroundMark x1="90909" y1="64063" x2="90514" y2="54375"/>
                        <a14:foregroundMark x1="90514" y1="54375" x2="86561" y2="43750"/>
                        <a14:foregroundMark x1="86561" y1="43750" x2="86166" y2="39688"/>
                        <a14:foregroundMark x1="93281" y1="6250" x2="86166" y2="5938"/>
                        <a14:foregroundMark x1="97233" y1="2188" x2="76680" y2="3125"/>
                        <a14:foregroundMark x1="1779" y1="12500" x2="395" y2="14688"/>
                        <a14:foregroundMark x1="8300" y1="2188" x2="1779" y2="12500"/>
                        <a14:foregroundMark x1="5534" y1="35950" x2="12253" y2="63750"/>
                        <a14:foregroundMark x1="1226" y1="18125" x2="1436" y2="18993"/>
                        <a14:foregroundMark x1="395" y1="14688" x2="1226" y2="18125"/>
                        <a14:foregroundMark x1="6420" y1="87536" x2="4743" y2="94375"/>
                        <a14:foregroundMark x1="9475" y1="75077" x2="9195" y2="76219"/>
                        <a14:foregroundMark x1="12253" y1="63750" x2="10409" y2="71272"/>
                        <a14:foregroundMark x1="4743" y1="94375" x2="18182" y2="95000"/>
                        <a14:foregroundMark x1="25637" y1="93653" x2="32016" y2="92500"/>
                        <a14:foregroundMark x1="18182" y1="95000" x2="25562" y2="93666"/>
                        <a14:foregroundMark x1="32016" y1="92500" x2="43874" y2="95000"/>
                        <a14:foregroundMark x1="43874" y1="95000" x2="75889" y2="95000"/>
                        <a14:foregroundMark x1="75889" y1="95000" x2="88142" y2="93438"/>
                        <a14:foregroundMark x1="88142" y1="93438" x2="90514" y2="90625"/>
                        <a14:foregroundMark x1="26718" y1="96113" x2="15020" y2="96250"/>
                        <a14:foregroundMark x1="95257" y1="95313" x2="26818" y2="96112"/>
                        <a14:foregroundMark x1="15020" y1="96250" x2="1186" y2="93438"/>
                        <a14:foregroundMark x1="1186" y1="93438" x2="2416" y2="86844"/>
                        <a14:foregroundMark x1="3943" y1="63717" x2="2372" y2="42813"/>
                        <a14:foregroundMark x1="6165" y1="29132" x2="6426" y2="28190"/>
                        <a14:foregroundMark x1="2372" y1="42813" x2="4361" y2="35638"/>
                        <a14:foregroundMark x1="7859" y1="12500" x2="7510" y2="9375"/>
                        <a14:foregroundMark x1="8696" y1="20000" x2="7859" y2="12500"/>
                        <a14:foregroundMark x1="5698" y1="12500" x2="3162" y2="16875"/>
                        <a14:foregroundMark x1="7510" y1="9375" x2="5698" y2="12500"/>
                        <a14:foregroundMark x1="36364" y1="97188" x2="61660" y2="96563"/>
                        <a14:foregroundMark x1="40711" y1="1875" x2="53360" y2="938"/>
                        <a14:foregroundMark x1="53360" y1="938" x2="62451" y2="1875"/>
                        <a14:foregroundMark x1="94466" y1="71563" x2="95652" y2="81563"/>
                        <a14:foregroundMark x1="95652" y1="81563" x2="96047" y2="82188"/>
                        <a14:backgroundMark x1="98024" y1="27500" x2="98024" y2="27500"/>
                        <a14:backgroundMark x1="98419" y1="22500" x2="96443" y2="31875"/>
                        <a14:backgroundMark x1="96443" y1="31875" x2="98419" y2="34063"/>
                        <a14:backgroundMark x1="98814" y1="20000" x2="97233" y2="29375"/>
                        <a14:backgroundMark x1="97233" y1="29375" x2="99605" y2="39063"/>
                        <a14:backgroundMark x1="98024" y1="65625" x2="94993" y2="71524"/>
                        <a14:backgroundMark x1="97934" y1="81496" x2="99605" y2="83438"/>
                        <a14:backgroundMark x1="98419" y1="63750" x2="98419" y2="63750"/>
                        <a14:backgroundMark x1="28063" y1="98750" x2="27668" y2="98125"/>
                        <a14:backgroundMark x1="1581" y1="67500" x2="2372" y2="69688"/>
                        <a14:backgroundMark x1="1186" y1="65000" x2="3953" y2="74375"/>
                        <a14:backgroundMark x1="3953" y1="74375" x2="791" y2="65625"/>
                        <a14:backgroundMark x1="3162" y1="63750" x2="3953" y2="75313"/>
                        <a14:backgroundMark x1="3953" y1="75313" x2="791" y2="86563"/>
                        <a14:backgroundMark x1="1186" y1="19063" x2="5534" y2="28438"/>
                        <a14:backgroundMark x1="5534" y1="28438" x2="2372" y2="26250"/>
                        <a14:backgroundMark x1="3557" y1="28438" x2="791" y2="34688"/>
                        <a14:backgroundMark x1="1186" y1="12500" x2="1186" y2="12500"/>
                        <a14:backgroundMark x1="1186" y1="18125" x2="1186" y2="18125"/>
                        <a14:backgroundMark x1="53755" y1="40313" x2="53755" y2="4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4" y="1416388"/>
            <a:ext cx="3559557" cy="450220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ikhail Semenovich Tswett [1]">
            <a:extLst>
              <a:ext uri="{FF2B5EF4-FFF2-40B4-BE49-F238E27FC236}">
                <a16:creationId xmlns:a16="http://schemas.microsoft.com/office/drawing/2014/main" id="{D604A676-79D5-4B4D-A914-3C623A987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8"/>
          <a:stretch/>
        </p:blipFill>
        <p:spPr bwMode="auto">
          <a:xfrm>
            <a:off x="838200" y="1968614"/>
            <a:ext cx="2495550" cy="34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tomontagem quadro antigo - Pixiz">
            <a:extLst>
              <a:ext uri="{FF2B5EF4-FFF2-40B4-BE49-F238E27FC236}">
                <a16:creationId xmlns:a16="http://schemas.microsoft.com/office/drawing/2014/main" id="{74A9189E-A99F-4F94-9048-8B977A18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8" b="97188" l="2767" r="98419">
                        <a14:foregroundMark x1="37549" y1="6875" x2="37549" y2="6875"/>
                        <a14:foregroundMark x1="17787" y1="6250" x2="31621" y2="6875"/>
                        <a14:foregroundMark x1="31621" y1="6875" x2="45850" y2="5938"/>
                        <a14:foregroundMark x1="45850" y1="5938" x2="79842" y2="6875"/>
                        <a14:foregroundMark x1="13043" y1="4063" x2="5929" y2="12500"/>
                        <a14:foregroundMark x1="5929" y1="12500" x2="7001" y2="17446"/>
                        <a14:foregroundMark x1="6450" y1="36194" x2="2450" y2="63780"/>
                        <a14:foregroundMark x1="7661" y1="27846" x2="7426" y2="29467"/>
                        <a14:foregroundMark x1="8037" y1="85283" x2="11067" y2="90938"/>
                        <a14:foregroundMark x1="11067" y1="90938" x2="37945" y2="89063"/>
                        <a14:foregroundMark x1="37945" y1="89063" x2="64427" y2="92813"/>
                        <a14:foregroundMark x1="64427" y1="92813" x2="77470" y2="92188"/>
                        <a14:foregroundMark x1="77470" y1="92188" x2="89328" y2="89063"/>
                        <a14:foregroundMark x1="89328" y1="89063" x2="92653" y2="84791"/>
                        <a14:foregroundMark x1="98592" y1="19977" x2="99209" y2="7187"/>
                        <a14:foregroundMark x1="96481" y1="63750" x2="97657" y2="39357"/>
                        <a14:foregroundMark x1="96414" y1="65134" x2="96481" y2="63750"/>
                        <a14:foregroundMark x1="99209" y1="7187" x2="87352" y2="17813"/>
                        <a14:foregroundMark x1="87352" y1="17813" x2="83004" y2="31563"/>
                        <a14:foregroundMark x1="83004" y1="31563" x2="86561" y2="49375"/>
                        <a14:foregroundMark x1="91137" y1="32442" x2="83399" y2="57188"/>
                        <a14:foregroundMark x1="83399" y1="57188" x2="83004" y2="77813"/>
                        <a14:foregroundMark x1="83004" y1="77813" x2="90909" y2="64063"/>
                        <a14:foregroundMark x1="90909" y1="64063" x2="90514" y2="54375"/>
                        <a14:foregroundMark x1="90514" y1="54375" x2="86561" y2="43750"/>
                        <a14:foregroundMark x1="86561" y1="43750" x2="86166" y2="39688"/>
                        <a14:foregroundMark x1="93281" y1="6250" x2="86166" y2="5938"/>
                        <a14:foregroundMark x1="97233" y1="2188" x2="76680" y2="3125"/>
                        <a14:foregroundMark x1="1779" y1="12500" x2="395" y2="14688"/>
                        <a14:foregroundMark x1="8300" y1="2188" x2="1779" y2="12500"/>
                        <a14:foregroundMark x1="5534" y1="35950" x2="12253" y2="63750"/>
                        <a14:foregroundMark x1="1226" y1="18125" x2="1436" y2="18993"/>
                        <a14:foregroundMark x1="395" y1="14688" x2="1226" y2="18125"/>
                        <a14:foregroundMark x1="6420" y1="87536" x2="4743" y2="94375"/>
                        <a14:foregroundMark x1="9475" y1="75077" x2="9195" y2="76219"/>
                        <a14:foregroundMark x1="12253" y1="63750" x2="10409" y2="71272"/>
                        <a14:foregroundMark x1="4743" y1="94375" x2="18182" y2="95000"/>
                        <a14:foregroundMark x1="25637" y1="93653" x2="32016" y2="92500"/>
                        <a14:foregroundMark x1="18182" y1="95000" x2="25562" y2="93666"/>
                        <a14:foregroundMark x1="32016" y1="92500" x2="43874" y2="95000"/>
                        <a14:foregroundMark x1="43874" y1="95000" x2="75889" y2="95000"/>
                        <a14:foregroundMark x1="75889" y1="95000" x2="88142" y2="93438"/>
                        <a14:foregroundMark x1="88142" y1="93438" x2="90514" y2="90625"/>
                        <a14:foregroundMark x1="26718" y1="96113" x2="15020" y2="96250"/>
                        <a14:foregroundMark x1="95257" y1="95313" x2="26818" y2="96112"/>
                        <a14:foregroundMark x1="15020" y1="96250" x2="1186" y2="93438"/>
                        <a14:foregroundMark x1="1186" y1="93438" x2="2416" y2="86844"/>
                        <a14:foregroundMark x1="3943" y1="63717" x2="2372" y2="42813"/>
                        <a14:foregroundMark x1="6165" y1="29132" x2="6426" y2="28190"/>
                        <a14:foregroundMark x1="2372" y1="42813" x2="4361" y2="35638"/>
                        <a14:foregroundMark x1="7859" y1="12500" x2="7510" y2="9375"/>
                        <a14:foregroundMark x1="8696" y1="20000" x2="7859" y2="12500"/>
                        <a14:foregroundMark x1="5698" y1="12500" x2="3162" y2="16875"/>
                        <a14:foregroundMark x1="7510" y1="9375" x2="5698" y2="12500"/>
                        <a14:foregroundMark x1="36364" y1="97188" x2="61660" y2="96563"/>
                        <a14:foregroundMark x1="40711" y1="1875" x2="53360" y2="938"/>
                        <a14:foregroundMark x1="53360" y1="938" x2="62451" y2="1875"/>
                        <a14:foregroundMark x1="94466" y1="71563" x2="95652" y2="81563"/>
                        <a14:foregroundMark x1="95652" y1="81563" x2="96047" y2="82188"/>
                        <a14:backgroundMark x1="98024" y1="27500" x2="98024" y2="27500"/>
                        <a14:backgroundMark x1="98419" y1="22500" x2="96443" y2="31875"/>
                        <a14:backgroundMark x1="96443" y1="31875" x2="98419" y2="34063"/>
                        <a14:backgroundMark x1="98814" y1="20000" x2="97233" y2="29375"/>
                        <a14:backgroundMark x1="97233" y1="29375" x2="99605" y2="39063"/>
                        <a14:backgroundMark x1="98024" y1="65625" x2="94993" y2="71524"/>
                        <a14:backgroundMark x1="97934" y1="81496" x2="99605" y2="83438"/>
                        <a14:backgroundMark x1="98419" y1="63750" x2="98419" y2="63750"/>
                        <a14:backgroundMark x1="28063" y1="98750" x2="27668" y2="98125"/>
                        <a14:backgroundMark x1="1581" y1="67500" x2="2372" y2="69688"/>
                        <a14:backgroundMark x1="1186" y1="65000" x2="3953" y2="74375"/>
                        <a14:backgroundMark x1="3953" y1="74375" x2="791" y2="65625"/>
                        <a14:backgroundMark x1="3162" y1="63750" x2="3953" y2="75313"/>
                        <a14:backgroundMark x1="3953" y1="75313" x2="791" y2="86563"/>
                        <a14:backgroundMark x1="1186" y1="19063" x2="5534" y2="28438"/>
                        <a14:backgroundMark x1="5534" y1="28438" x2="2372" y2="26250"/>
                        <a14:backgroundMark x1="3557" y1="28438" x2="791" y2="34688"/>
                        <a14:backgroundMark x1="1186" y1="12500" x2="1186" y2="12500"/>
                        <a14:backgroundMark x1="1186" y1="18125" x2="1186" y2="18125"/>
                        <a14:backgroundMark x1="53755" y1="40313" x2="53755" y2="4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3" y="1416388"/>
            <a:ext cx="3559557" cy="450220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khail Semenovich Tswett [1]">
            <a:extLst>
              <a:ext uri="{FF2B5EF4-FFF2-40B4-BE49-F238E27FC236}">
                <a16:creationId xmlns:a16="http://schemas.microsoft.com/office/drawing/2014/main" id="{EBB051D3-6885-43D1-BFF7-6AD95C697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8"/>
          <a:stretch/>
        </p:blipFill>
        <p:spPr bwMode="auto">
          <a:xfrm>
            <a:off x="838949" y="1968614"/>
            <a:ext cx="2495550" cy="34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CFB411-A599-44C8-90E9-83CEE20BC900}"/>
              </a:ext>
            </a:extLst>
          </p:cNvPr>
          <p:cNvGrpSpPr/>
          <p:nvPr/>
        </p:nvGrpSpPr>
        <p:grpSpPr>
          <a:xfrm>
            <a:off x="5609659" y="3972711"/>
            <a:ext cx="4643531" cy="2555042"/>
            <a:chOff x="4824506" y="3842977"/>
            <a:chExt cx="4791075" cy="26959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A08200-DBEF-43ED-8F85-9D09220A9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4506" y="3842977"/>
              <a:ext cx="4791075" cy="269593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41F685-17F0-4978-B353-5F4849CFA6D7}"/>
                </a:ext>
              </a:extLst>
            </p:cNvPr>
            <p:cNvSpPr/>
            <p:nvPr/>
          </p:nvSpPr>
          <p:spPr>
            <a:xfrm>
              <a:off x="5105400" y="4953000"/>
              <a:ext cx="419100" cy="425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106A13-C0A3-4B4C-BE34-AB2FA4BF7BC2}"/>
                </a:ext>
              </a:extLst>
            </p:cNvPr>
            <p:cNvSpPr/>
            <p:nvPr/>
          </p:nvSpPr>
          <p:spPr>
            <a:xfrm>
              <a:off x="6839043" y="4880141"/>
              <a:ext cx="419100" cy="425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35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69FB4C-E993-4F45-8983-3B89BBF7C3F7}"/>
              </a:ext>
            </a:extLst>
          </p:cNvPr>
          <p:cNvCxnSpPr>
            <a:cxnSpLocks/>
          </p:cNvCxnSpPr>
          <p:nvPr/>
        </p:nvCxnSpPr>
        <p:spPr>
          <a:xfrm>
            <a:off x="876000" y="3768686"/>
            <a:ext cx="104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21">
            <a:extLst>
              <a:ext uri="{FF2B5EF4-FFF2-40B4-BE49-F238E27FC236}">
                <a16:creationId xmlns:a16="http://schemas.microsoft.com/office/drawing/2014/main" id="{677D7280-98AE-4D07-9FE8-BC135DC2F424}"/>
              </a:ext>
            </a:extLst>
          </p:cNvPr>
          <p:cNvSpPr txBox="1"/>
          <p:nvPr/>
        </p:nvSpPr>
        <p:spPr>
          <a:xfrm>
            <a:off x="2643141" y="3245466"/>
            <a:ext cx="690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Aplicações da Cromatografia no Saneamento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1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14</a:t>
            </a:fld>
            <a:endParaRPr lang="en-US" sz="1800" dirty="0"/>
          </a:p>
        </p:txBody>
      </p:sp>
      <p:sp>
        <p:nvSpPr>
          <p:cNvPr id="39" name="CaixaDeTexto 2">
            <a:extLst>
              <a:ext uri="{FF2B5EF4-FFF2-40B4-BE49-F238E27FC236}">
                <a16:creationId xmlns:a16="http://schemas.microsoft.com/office/drawing/2014/main" id="{6EB4115D-94AF-428A-8576-2F4BB91C105F}"/>
              </a:ext>
            </a:extLst>
          </p:cNvPr>
          <p:cNvSpPr txBox="1"/>
          <p:nvPr/>
        </p:nvSpPr>
        <p:spPr>
          <a:xfrm>
            <a:off x="159025" y="1023236"/>
            <a:ext cx="1164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Xenobióticos (Fenol, Benzoato, Surfactantes, pentaclorofenol, bifenilas policloradas, formaldeído, etc.)</a:t>
            </a:r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Demonstração de Caso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F6837C-76CC-423A-87AB-070177AF3D5B}"/>
              </a:ext>
            </a:extLst>
          </p:cNvPr>
          <p:cNvGrpSpPr/>
          <p:nvPr/>
        </p:nvGrpSpPr>
        <p:grpSpPr>
          <a:xfrm>
            <a:off x="999586" y="1719042"/>
            <a:ext cx="2758664" cy="4541982"/>
            <a:chOff x="950821" y="-22775"/>
            <a:chExt cx="2102358" cy="3351278"/>
          </a:xfrm>
        </p:grpSpPr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3A83AE9D-968E-4733-80E0-90C23734C631}"/>
                </a:ext>
              </a:extLst>
            </p:cNvPr>
            <p:cNvSpPr/>
            <p:nvPr/>
          </p:nvSpPr>
          <p:spPr>
            <a:xfrm rot="5400000" flipH="1" flipV="1">
              <a:off x="2912064" y="2968230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295C9D56-5FF9-47F4-AE74-8C5FBBBD8080}"/>
                </a:ext>
              </a:extLst>
            </p:cNvPr>
            <p:cNvSpPr/>
            <p:nvPr/>
          </p:nvSpPr>
          <p:spPr>
            <a:xfrm rot="5400000" flipH="1" flipV="1">
              <a:off x="2910483" y="1248016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B672AC-8EA3-4E93-A515-5A5E402EF7F3}"/>
                </a:ext>
              </a:extLst>
            </p:cNvPr>
            <p:cNvCxnSpPr>
              <a:cxnSpLocks/>
              <a:endCxn id="166" idx="2"/>
            </p:cNvCxnSpPr>
            <p:nvPr/>
          </p:nvCxnSpPr>
          <p:spPr>
            <a:xfrm>
              <a:off x="1611193" y="3193632"/>
              <a:ext cx="1084597" cy="671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5D2E4252-34A2-45FE-8ABB-A37C5F7744B6}"/>
                </a:ext>
              </a:extLst>
            </p:cNvPr>
            <p:cNvSpPr/>
            <p:nvPr/>
          </p:nvSpPr>
          <p:spPr>
            <a:xfrm>
              <a:off x="2664023" y="318602"/>
              <a:ext cx="44666" cy="9336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2" name="Picture 2" descr="Resultado de imagem para borboletas rosca">
              <a:extLst>
                <a:ext uri="{FF2B5EF4-FFF2-40B4-BE49-F238E27FC236}">
                  <a16:creationId xmlns:a16="http://schemas.microsoft.com/office/drawing/2014/main" id="{3DAD4034-9F64-4BEB-8951-9C6E060B9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415" y="3041172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esultado de imagem para borboletas rosca">
              <a:extLst>
                <a:ext uri="{FF2B5EF4-FFF2-40B4-BE49-F238E27FC236}">
                  <a16:creationId xmlns:a16="http://schemas.microsoft.com/office/drawing/2014/main" id="{EE5EF51F-51CB-42CA-B279-D07FA3EB6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790" y="3042010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esultado de imagem para borboletas rosca">
              <a:extLst>
                <a:ext uri="{FF2B5EF4-FFF2-40B4-BE49-F238E27FC236}">
                  <a16:creationId xmlns:a16="http://schemas.microsoft.com/office/drawing/2014/main" id="{39028236-BD14-4122-A775-2F18D1487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931" y="383273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esultado de imagem para borboletas rosca">
              <a:extLst>
                <a:ext uri="{FF2B5EF4-FFF2-40B4-BE49-F238E27FC236}">
                  <a16:creationId xmlns:a16="http://schemas.microsoft.com/office/drawing/2014/main" id="{E986BFD6-3BC5-48E8-8D6A-FD7AC9FE1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828" y="378069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Resultado de imagem para borboletas rosca">
              <a:extLst>
                <a:ext uri="{FF2B5EF4-FFF2-40B4-BE49-F238E27FC236}">
                  <a16:creationId xmlns:a16="http://schemas.microsoft.com/office/drawing/2014/main" id="{553B279C-DB21-4E40-9D2F-16D78FD0F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74" y="378069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4EA290F7-4482-476B-8B7B-A56163AA5C04}"/>
                </a:ext>
              </a:extLst>
            </p:cNvPr>
            <p:cNvSpPr/>
            <p:nvPr/>
          </p:nvSpPr>
          <p:spPr>
            <a:xfrm>
              <a:off x="2502102" y="1198242"/>
              <a:ext cx="390525" cy="1883667"/>
            </a:xfrm>
            <a:prstGeom prst="can">
              <a:avLst>
                <a:gd name="adj" fmla="val 467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29" name="Cylinder 28">
              <a:extLst>
                <a:ext uri="{FF2B5EF4-FFF2-40B4-BE49-F238E27FC236}">
                  <a16:creationId xmlns:a16="http://schemas.microsoft.com/office/drawing/2014/main" id="{BEFDA83B-3C8F-4945-80CF-24600F5361D0}"/>
                </a:ext>
              </a:extLst>
            </p:cNvPr>
            <p:cNvSpPr/>
            <p:nvPr/>
          </p:nvSpPr>
          <p:spPr>
            <a:xfrm>
              <a:off x="2544852" y="841227"/>
              <a:ext cx="304800" cy="2378076"/>
            </a:xfrm>
            <a:prstGeom prst="can">
              <a:avLst>
                <a:gd name="adj" fmla="val 125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B62A7D-B6B1-4657-B3D6-775A23CDD243}"/>
                </a:ext>
              </a:extLst>
            </p:cNvPr>
            <p:cNvSpPr/>
            <p:nvPr/>
          </p:nvSpPr>
          <p:spPr>
            <a:xfrm>
              <a:off x="2432464" y="1139969"/>
              <a:ext cx="530225" cy="73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Cylinder 30">
              <a:extLst>
                <a:ext uri="{FF2B5EF4-FFF2-40B4-BE49-F238E27FC236}">
                  <a16:creationId xmlns:a16="http://schemas.microsoft.com/office/drawing/2014/main" id="{B7D11821-ED1A-464E-BECC-2F48B4B898E7}"/>
                </a:ext>
              </a:extLst>
            </p:cNvPr>
            <p:cNvSpPr/>
            <p:nvPr/>
          </p:nvSpPr>
          <p:spPr>
            <a:xfrm>
              <a:off x="2432464" y="415498"/>
              <a:ext cx="530225" cy="596900"/>
            </a:xfrm>
            <a:prstGeom prst="can">
              <a:avLst>
                <a:gd name="adj" fmla="val 1302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Cylinder 31">
              <a:extLst>
                <a:ext uri="{FF2B5EF4-FFF2-40B4-BE49-F238E27FC236}">
                  <a16:creationId xmlns:a16="http://schemas.microsoft.com/office/drawing/2014/main" id="{5C9C33B5-B6FA-4D7B-915E-8CD91E500EFF}"/>
                </a:ext>
              </a:extLst>
            </p:cNvPr>
            <p:cNvSpPr/>
            <p:nvPr/>
          </p:nvSpPr>
          <p:spPr>
            <a:xfrm>
              <a:off x="2544912" y="702322"/>
              <a:ext cx="304800" cy="310076"/>
            </a:xfrm>
            <a:prstGeom prst="can">
              <a:avLst>
                <a:gd name="adj" fmla="val 9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3E678B-D894-4E7F-BE37-A72BF7ACFD9F}"/>
                </a:ext>
              </a:extLst>
            </p:cNvPr>
            <p:cNvSpPr/>
            <p:nvPr/>
          </p:nvSpPr>
          <p:spPr>
            <a:xfrm>
              <a:off x="2432200" y="1170640"/>
              <a:ext cx="530225" cy="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BFC0DE-43B5-45FC-BD83-BE61B2B5A762}"/>
                </a:ext>
              </a:extLst>
            </p:cNvPr>
            <p:cNvSpPr/>
            <p:nvPr/>
          </p:nvSpPr>
          <p:spPr>
            <a:xfrm>
              <a:off x="2363356" y="415498"/>
              <a:ext cx="660000" cy="73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4249BA-0F36-4A26-AA51-9AB286E72240}"/>
                </a:ext>
              </a:extLst>
            </p:cNvPr>
            <p:cNvSpPr/>
            <p:nvPr/>
          </p:nvSpPr>
          <p:spPr>
            <a:xfrm>
              <a:off x="2363092" y="446171"/>
              <a:ext cx="660000" cy="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5FE088-B6D0-4EE5-B28F-43BD76F40E09}"/>
                </a:ext>
              </a:extLst>
            </p:cNvPr>
            <p:cNvSpPr/>
            <p:nvPr/>
          </p:nvSpPr>
          <p:spPr>
            <a:xfrm>
              <a:off x="2431936" y="3077929"/>
              <a:ext cx="530225" cy="73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6F3A4-D947-44B7-8DC2-FBDE7DF0870D}"/>
                </a:ext>
              </a:extLst>
            </p:cNvPr>
            <p:cNvSpPr/>
            <p:nvPr/>
          </p:nvSpPr>
          <p:spPr>
            <a:xfrm>
              <a:off x="2431672" y="3108602"/>
              <a:ext cx="530225" cy="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8" name="Picture 2" descr="Resultado de imagem para borboletas rosca">
              <a:extLst>
                <a:ext uri="{FF2B5EF4-FFF2-40B4-BE49-F238E27FC236}">
                  <a16:creationId xmlns:a16="http://schemas.microsoft.com/office/drawing/2014/main" id="{EE620313-DFCC-4CCE-A46B-9708389F8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603" y="3046040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ylinder 39">
              <a:extLst>
                <a:ext uri="{FF2B5EF4-FFF2-40B4-BE49-F238E27FC236}">
                  <a16:creationId xmlns:a16="http://schemas.microsoft.com/office/drawing/2014/main" id="{EB275A00-07CA-418B-9793-92293231B822}"/>
                </a:ext>
              </a:extLst>
            </p:cNvPr>
            <p:cNvSpPr/>
            <p:nvPr/>
          </p:nvSpPr>
          <p:spPr>
            <a:xfrm rot="16200000">
              <a:off x="2984163" y="798369"/>
              <a:ext cx="44666" cy="9336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Cylinder 42">
              <a:extLst>
                <a:ext uri="{FF2B5EF4-FFF2-40B4-BE49-F238E27FC236}">
                  <a16:creationId xmlns:a16="http://schemas.microsoft.com/office/drawing/2014/main" id="{69820194-935A-4ACE-A0D4-D261F1D06900}"/>
                </a:ext>
              </a:extLst>
            </p:cNvPr>
            <p:cNvSpPr/>
            <p:nvPr/>
          </p:nvSpPr>
          <p:spPr>
            <a:xfrm rot="16200000">
              <a:off x="2460173" y="1446423"/>
              <a:ext cx="44666" cy="134341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4D5E169-F16A-4D33-9721-9A50F99B6400}"/>
                </a:ext>
              </a:extLst>
            </p:cNvPr>
            <p:cNvCxnSpPr/>
            <p:nvPr/>
          </p:nvCxnSpPr>
          <p:spPr>
            <a:xfrm>
              <a:off x="2502314" y="1460074"/>
              <a:ext cx="0" cy="9366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ylinder 44">
              <a:extLst>
                <a:ext uri="{FF2B5EF4-FFF2-40B4-BE49-F238E27FC236}">
                  <a16:creationId xmlns:a16="http://schemas.microsoft.com/office/drawing/2014/main" id="{2C182007-E0B8-457E-A25F-0ED58E52B09F}"/>
                </a:ext>
              </a:extLst>
            </p:cNvPr>
            <p:cNvSpPr/>
            <p:nvPr/>
          </p:nvSpPr>
          <p:spPr>
            <a:xfrm rot="16200000">
              <a:off x="2460173" y="2059563"/>
              <a:ext cx="44666" cy="134341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243E685-2676-4A68-99B2-F4F63D2598EE}"/>
                </a:ext>
              </a:extLst>
            </p:cNvPr>
            <p:cNvCxnSpPr/>
            <p:nvPr/>
          </p:nvCxnSpPr>
          <p:spPr>
            <a:xfrm>
              <a:off x="2502314" y="2073214"/>
              <a:ext cx="0" cy="9366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99F156E3-DC20-4FC2-937D-BCED8669431E}"/>
                </a:ext>
              </a:extLst>
            </p:cNvPr>
            <p:cNvSpPr/>
            <p:nvPr/>
          </p:nvSpPr>
          <p:spPr>
            <a:xfrm rot="16200000">
              <a:off x="2459141" y="2615489"/>
              <a:ext cx="44666" cy="134341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F9DAC7-6794-4C1B-8510-A2334A610606}"/>
                </a:ext>
              </a:extLst>
            </p:cNvPr>
            <p:cNvCxnSpPr/>
            <p:nvPr/>
          </p:nvCxnSpPr>
          <p:spPr>
            <a:xfrm>
              <a:off x="2502869" y="2629140"/>
              <a:ext cx="0" cy="9366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" descr="Resultado de imagem para cinasita">
              <a:extLst>
                <a:ext uri="{FF2B5EF4-FFF2-40B4-BE49-F238E27FC236}">
                  <a16:creationId xmlns:a16="http://schemas.microsoft.com/office/drawing/2014/main" id="{FA099784-86AD-4141-8B17-FE7674E02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3799" y="285198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Resultado de imagem para cinasita">
              <a:extLst>
                <a:ext uri="{FF2B5EF4-FFF2-40B4-BE49-F238E27FC236}">
                  <a16:creationId xmlns:a16="http://schemas.microsoft.com/office/drawing/2014/main" id="{4F909D9E-0D27-4CB2-BA52-CA7FA93616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0023" y="279145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Resultado de imagem para cinasita">
              <a:extLst>
                <a:ext uri="{FF2B5EF4-FFF2-40B4-BE49-F238E27FC236}">
                  <a16:creationId xmlns:a16="http://schemas.microsoft.com/office/drawing/2014/main" id="{06A0CCB5-9145-4BA6-873D-08F538C85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9873" y="283664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Resultado de imagem para cinasita">
              <a:extLst>
                <a:ext uri="{FF2B5EF4-FFF2-40B4-BE49-F238E27FC236}">
                  <a16:creationId xmlns:a16="http://schemas.microsoft.com/office/drawing/2014/main" id="{DA534A13-4C10-49D9-BF30-8F0F75C609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4637" y="289468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Resultado de imagem para cinasita">
              <a:extLst>
                <a:ext uri="{FF2B5EF4-FFF2-40B4-BE49-F238E27FC236}">
                  <a16:creationId xmlns:a16="http://schemas.microsoft.com/office/drawing/2014/main" id="{2243F737-CDD6-4F70-9C24-8C0C49354E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4723" y="291252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Resultado de imagem para cinasita">
              <a:extLst>
                <a:ext uri="{FF2B5EF4-FFF2-40B4-BE49-F238E27FC236}">
                  <a16:creationId xmlns:a16="http://schemas.microsoft.com/office/drawing/2014/main" id="{17B40AA8-0B32-415E-A6B4-AA6E25F1B5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4551" y="293145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Resultado de imagem para cinasita">
              <a:extLst>
                <a:ext uri="{FF2B5EF4-FFF2-40B4-BE49-F238E27FC236}">
                  <a16:creationId xmlns:a16="http://schemas.microsoft.com/office/drawing/2014/main" id="{B1214789-A2AF-4D3C-965A-43166EF715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3888" y="297780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Resultado de imagem para cinasita">
              <a:extLst>
                <a:ext uri="{FF2B5EF4-FFF2-40B4-BE49-F238E27FC236}">
                  <a16:creationId xmlns:a16="http://schemas.microsoft.com/office/drawing/2014/main" id="{1F3C1CEF-7CCA-466E-9830-0545FA544D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0788" y="27435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Resultado de imagem para cinasita">
              <a:extLst>
                <a:ext uri="{FF2B5EF4-FFF2-40B4-BE49-F238E27FC236}">
                  <a16:creationId xmlns:a16="http://schemas.microsoft.com/office/drawing/2014/main" id="{E97ED1B9-93E8-47CF-995C-FAB4FCDCD2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9332" y="273631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Resultado de imagem para cinasita">
              <a:extLst>
                <a:ext uri="{FF2B5EF4-FFF2-40B4-BE49-F238E27FC236}">
                  <a16:creationId xmlns:a16="http://schemas.microsoft.com/office/drawing/2014/main" id="{3512648E-0C18-44F8-9316-28D2F27A2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1454" y="27063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Resultado de imagem para cinasita">
              <a:extLst>
                <a:ext uri="{FF2B5EF4-FFF2-40B4-BE49-F238E27FC236}">
                  <a16:creationId xmlns:a16="http://schemas.microsoft.com/office/drawing/2014/main" id="{0E5CC33B-DE29-4B1E-9300-3FE1207C5D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8874" y="266142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Resultado de imagem para cinasita">
              <a:extLst>
                <a:ext uri="{FF2B5EF4-FFF2-40B4-BE49-F238E27FC236}">
                  <a16:creationId xmlns:a16="http://schemas.microsoft.com/office/drawing/2014/main" id="{5C45C76D-9CB7-4C4F-9C63-494A6CE8B0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9248" y="254092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Resultado de imagem para cinasita">
              <a:extLst>
                <a:ext uri="{FF2B5EF4-FFF2-40B4-BE49-F238E27FC236}">
                  <a16:creationId xmlns:a16="http://schemas.microsoft.com/office/drawing/2014/main" id="{8323AE04-0C5C-43FE-A817-A7D4DFC306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6598" y="255405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Resultado de imagem para cinasita">
              <a:extLst>
                <a:ext uri="{FF2B5EF4-FFF2-40B4-BE49-F238E27FC236}">
                  <a16:creationId xmlns:a16="http://schemas.microsoft.com/office/drawing/2014/main" id="{068C50BD-35D7-40EF-849D-B1956E5985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2894" y="26197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Resultado de imagem para cinasita">
              <a:extLst>
                <a:ext uri="{FF2B5EF4-FFF2-40B4-BE49-F238E27FC236}">
                  <a16:creationId xmlns:a16="http://schemas.microsoft.com/office/drawing/2014/main" id="{03D4D7BB-744D-400D-8184-E0784522A4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3368" y="25684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Resultado de imagem para cinasita">
              <a:extLst>
                <a:ext uri="{FF2B5EF4-FFF2-40B4-BE49-F238E27FC236}">
                  <a16:creationId xmlns:a16="http://schemas.microsoft.com/office/drawing/2014/main" id="{B2CCB75D-7025-4560-80C1-D547D9FA1C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4490" y="251399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Resultado de imagem para cinasita">
              <a:extLst>
                <a:ext uri="{FF2B5EF4-FFF2-40B4-BE49-F238E27FC236}">
                  <a16:creationId xmlns:a16="http://schemas.microsoft.com/office/drawing/2014/main" id="{84C45AE1-67D5-4D97-98EB-DD3E45D46C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5773" y="241603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Resultado de imagem para cinasita">
              <a:extLst>
                <a:ext uri="{FF2B5EF4-FFF2-40B4-BE49-F238E27FC236}">
                  <a16:creationId xmlns:a16="http://schemas.microsoft.com/office/drawing/2014/main" id="{0DB7857C-0C45-4306-BBE0-52FDB41BA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5637" y="23906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Resultado de imagem para cinasita">
              <a:extLst>
                <a:ext uri="{FF2B5EF4-FFF2-40B4-BE49-F238E27FC236}">
                  <a16:creationId xmlns:a16="http://schemas.microsoft.com/office/drawing/2014/main" id="{828554AD-D652-4071-9E98-69ADE8AD3B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2922" y="24558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Resultado de imagem para cinasita">
              <a:extLst>
                <a:ext uri="{FF2B5EF4-FFF2-40B4-BE49-F238E27FC236}">
                  <a16:creationId xmlns:a16="http://schemas.microsoft.com/office/drawing/2014/main" id="{1B365EA3-9F49-4819-A32C-450881D82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7475" y="230539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Resultado de imagem para cinasita">
              <a:extLst>
                <a:ext uri="{FF2B5EF4-FFF2-40B4-BE49-F238E27FC236}">
                  <a16:creationId xmlns:a16="http://schemas.microsoft.com/office/drawing/2014/main" id="{E5BC56DF-4C62-45E1-8087-384CFEBF8E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3799" y="232040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Resultado de imagem para cinasita">
              <a:extLst>
                <a:ext uri="{FF2B5EF4-FFF2-40B4-BE49-F238E27FC236}">
                  <a16:creationId xmlns:a16="http://schemas.microsoft.com/office/drawing/2014/main" id="{CFFC133F-2AAA-46BE-B651-7691EB2C7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1692" y="22296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Resultado de imagem para cinasita">
              <a:extLst>
                <a:ext uri="{FF2B5EF4-FFF2-40B4-BE49-F238E27FC236}">
                  <a16:creationId xmlns:a16="http://schemas.microsoft.com/office/drawing/2014/main" id="{1C6EDA40-11C1-4746-9079-90B1D47D5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3116" y="275924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Resultado de imagem para cinasita">
              <a:extLst>
                <a:ext uri="{FF2B5EF4-FFF2-40B4-BE49-F238E27FC236}">
                  <a16:creationId xmlns:a16="http://schemas.microsoft.com/office/drawing/2014/main" id="{9C007B67-A5A7-43DB-AE47-380F5C3A7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9340" y="26987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Resultado de imagem para cinasita">
              <a:extLst>
                <a:ext uri="{FF2B5EF4-FFF2-40B4-BE49-F238E27FC236}">
                  <a16:creationId xmlns:a16="http://schemas.microsoft.com/office/drawing/2014/main" id="{D784DEF4-F01E-46F6-A8F1-88C4170F18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09190" y="274390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Resultado de imagem para cinasita">
              <a:extLst>
                <a:ext uri="{FF2B5EF4-FFF2-40B4-BE49-F238E27FC236}">
                  <a16:creationId xmlns:a16="http://schemas.microsoft.com/office/drawing/2014/main" id="{EB1F61B1-F53F-4F9E-9519-17DBA74C8E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3954" y="280194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Resultado de imagem para cinasita">
              <a:extLst>
                <a:ext uri="{FF2B5EF4-FFF2-40B4-BE49-F238E27FC236}">
                  <a16:creationId xmlns:a16="http://schemas.microsoft.com/office/drawing/2014/main" id="{61D3074A-C09F-4426-BC95-77B78EB5F7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4040" y="281978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Resultado de imagem para cinasita">
              <a:extLst>
                <a:ext uri="{FF2B5EF4-FFF2-40B4-BE49-F238E27FC236}">
                  <a16:creationId xmlns:a16="http://schemas.microsoft.com/office/drawing/2014/main" id="{8D6DF4F3-7F51-49FA-B14F-EBB7FF7B09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73868" y="283871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Resultado de imagem para cinasita">
              <a:extLst>
                <a:ext uri="{FF2B5EF4-FFF2-40B4-BE49-F238E27FC236}">
                  <a16:creationId xmlns:a16="http://schemas.microsoft.com/office/drawing/2014/main" id="{DB3DEAC7-A23D-401C-9626-2407295C8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6611" y="288141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Resultado de imagem para cinasita">
              <a:extLst>
                <a:ext uri="{FF2B5EF4-FFF2-40B4-BE49-F238E27FC236}">
                  <a16:creationId xmlns:a16="http://schemas.microsoft.com/office/drawing/2014/main" id="{4816751E-CA9E-4F9A-975D-DD054FD99A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4498" y="270679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Resultado de imagem para cinasita">
              <a:extLst>
                <a:ext uri="{FF2B5EF4-FFF2-40B4-BE49-F238E27FC236}">
                  <a16:creationId xmlns:a16="http://schemas.microsoft.com/office/drawing/2014/main" id="{18A720B5-910A-41C5-A4DF-308F9DD52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8649" y="26435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Resultado de imagem para cinasita">
              <a:extLst>
                <a:ext uri="{FF2B5EF4-FFF2-40B4-BE49-F238E27FC236}">
                  <a16:creationId xmlns:a16="http://schemas.microsoft.com/office/drawing/2014/main" id="{734C5A05-7D10-4670-A566-7BE06CDEF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0772" y="261359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Resultado de imagem para cinasita">
              <a:extLst>
                <a:ext uri="{FF2B5EF4-FFF2-40B4-BE49-F238E27FC236}">
                  <a16:creationId xmlns:a16="http://schemas.microsoft.com/office/drawing/2014/main" id="{F82CB933-1751-400B-B570-60DB77158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9332" y="256129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Resultado de imagem para cinasita">
              <a:extLst>
                <a:ext uri="{FF2B5EF4-FFF2-40B4-BE49-F238E27FC236}">
                  <a16:creationId xmlns:a16="http://schemas.microsoft.com/office/drawing/2014/main" id="{697A2D1F-9D27-4912-9FB9-7646499760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6572" y="297023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Resultado de imagem para cinasita">
              <a:extLst>
                <a:ext uri="{FF2B5EF4-FFF2-40B4-BE49-F238E27FC236}">
                  <a16:creationId xmlns:a16="http://schemas.microsoft.com/office/drawing/2014/main" id="{683B6129-F65F-4B2D-8997-0490EA7FB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1054" y="250356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Resultado de imagem para cinasita">
              <a:extLst>
                <a:ext uri="{FF2B5EF4-FFF2-40B4-BE49-F238E27FC236}">
                  <a16:creationId xmlns:a16="http://schemas.microsoft.com/office/drawing/2014/main" id="{47E2D070-98E7-48D2-B206-811704624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4492" y="246478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Resultado de imagem para cinasita">
              <a:extLst>
                <a:ext uri="{FF2B5EF4-FFF2-40B4-BE49-F238E27FC236}">
                  <a16:creationId xmlns:a16="http://schemas.microsoft.com/office/drawing/2014/main" id="{CBC72474-1393-40F7-B23C-9B92D3F386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2685" y="24757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Resultado de imagem para cinasita">
              <a:extLst>
                <a:ext uri="{FF2B5EF4-FFF2-40B4-BE49-F238E27FC236}">
                  <a16:creationId xmlns:a16="http://schemas.microsoft.com/office/drawing/2014/main" id="{207872A2-AF75-4961-B7EF-61DC8F52D8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3808" y="24212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Resultado de imagem para cinasita">
              <a:extLst>
                <a:ext uri="{FF2B5EF4-FFF2-40B4-BE49-F238E27FC236}">
                  <a16:creationId xmlns:a16="http://schemas.microsoft.com/office/drawing/2014/main" id="{4BE4525A-7C10-4228-9044-39B1C6F9BB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55090" y="232329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Resultado de imagem para cinasita">
              <a:extLst>
                <a:ext uri="{FF2B5EF4-FFF2-40B4-BE49-F238E27FC236}">
                  <a16:creationId xmlns:a16="http://schemas.microsoft.com/office/drawing/2014/main" id="{1F3126B4-D64A-41E9-B248-CF237207A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4954" y="22979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Resultado de imagem para cinasita">
              <a:extLst>
                <a:ext uri="{FF2B5EF4-FFF2-40B4-BE49-F238E27FC236}">
                  <a16:creationId xmlns:a16="http://schemas.microsoft.com/office/drawing/2014/main" id="{F286AF3F-DC78-4A57-B2C7-1FAE4A3D3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2239" y="23630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Resultado de imagem para cinasita">
              <a:extLst>
                <a:ext uri="{FF2B5EF4-FFF2-40B4-BE49-F238E27FC236}">
                  <a16:creationId xmlns:a16="http://schemas.microsoft.com/office/drawing/2014/main" id="{3590DAAD-4C38-434E-AAD7-3F8C1A4E9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6792" y="221264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Resultado de imagem para cinasita">
              <a:extLst>
                <a:ext uri="{FF2B5EF4-FFF2-40B4-BE49-F238E27FC236}">
                  <a16:creationId xmlns:a16="http://schemas.microsoft.com/office/drawing/2014/main" id="{381B2F6B-D980-4616-923D-473B8BB5FE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3116" y="222766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Resultado de imagem para cinasita">
              <a:extLst>
                <a:ext uri="{FF2B5EF4-FFF2-40B4-BE49-F238E27FC236}">
                  <a16:creationId xmlns:a16="http://schemas.microsoft.com/office/drawing/2014/main" id="{C61285C0-6F2E-48A2-9DDC-10CDC51F98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1010" y="21369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Resultado de imagem para cinasita">
              <a:extLst>
                <a:ext uri="{FF2B5EF4-FFF2-40B4-BE49-F238E27FC236}">
                  <a16:creationId xmlns:a16="http://schemas.microsoft.com/office/drawing/2014/main" id="{5F02B670-4636-46D2-B9BA-8857EE50F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3012" y="289197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Resultado de imagem para cinasita">
              <a:extLst>
                <a:ext uri="{FF2B5EF4-FFF2-40B4-BE49-F238E27FC236}">
                  <a16:creationId xmlns:a16="http://schemas.microsoft.com/office/drawing/2014/main" id="{E4ED37C3-ED4D-4A55-A313-A0FA6F7A07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9236" y="283144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Resultado de imagem para cinasita">
              <a:extLst>
                <a:ext uri="{FF2B5EF4-FFF2-40B4-BE49-F238E27FC236}">
                  <a16:creationId xmlns:a16="http://schemas.microsoft.com/office/drawing/2014/main" id="{E1C9721A-9863-4555-91A5-38ECC528D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9086" y="287664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Resultado de imagem para cinasita">
              <a:extLst>
                <a:ext uri="{FF2B5EF4-FFF2-40B4-BE49-F238E27FC236}">
                  <a16:creationId xmlns:a16="http://schemas.microsoft.com/office/drawing/2014/main" id="{C9A2CA63-E7C0-45AE-8543-B60D14D057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6866" y="296118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Resultado de imagem para cinasita">
              <a:extLst>
                <a:ext uri="{FF2B5EF4-FFF2-40B4-BE49-F238E27FC236}">
                  <a16:creationId xmlns:a16="http://schemas.microsoft.com/office/drawing/2014/main" id="{E843C398-E516-419A-808F-69C7EDA5C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92578" y="29864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Resultado de imagem para cinasita">
              <a:extLst>
                <a:ext uri="{FF2B5EF4-FFF2-40B4-BE49-F238E27FC236}">
                  <a16:creationId xmlns:a16="http://schemas.microsoft.com/office/drawing/2014/main" id="{3DAB8A5A-B90C-436B-877A-BB23BF3EE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3208" y="293026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 descr="Resultado de imagem para cinasita">
              <a:extLst>
                <a:ext uri="{FF2B5EF4-FFF2-40B4-BE49-F238E27FC236}">
                  <a16:creationId xmlns:a16="http://schemas.microsoft.com/office/drawing/2014/main" id="{1E646C6E-A570-4797-9F1A-0C837C1387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6506" y="301415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Resultado de imagem para cinasita">
              <a:extLst>
                <a:ext uri="{FF2B5EF4-FFF2-40B4-BE49-F238E27FC236}">
                  <a16:creationId xmlns:a16="http://schemas.microsoft.com/office/drawing/2014/main" id="{DDBBEDDB-133E-42C3-AC9B-A2707567A1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6688" y="280988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4" descr="Resultado de imagem para cinasita">
              <a:extLst>
                <a:ext uri="{FF2B5EF4-FFF2-40B4-BE49-F238E27FC236}">
                  <a16:creationId xmlns:a16="http://schemas.microsoft.com/office/drawing/2014/main" id="{4891FE09-59BB-4928-AF47-D06CABC191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8544" y="277630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4" descr="Resultado de imagem para cinasita">
              <a:extLst>
                <a:ext uri="{FF2B5EF4-FFF2-40B4-BE49-F238E27FC236}">
                  <a16:creationId xmlns:a16="http://schemas.microsoft.com/office/drawing/2014/main" id="{3FD36C78-8199-4A8B-B776-6AC3AEAF41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0667" y="274632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4" descr="Resultado de imagem para cinasita">
              <a:extLst>
                <a:ext uri="{FF2B5EF4-FFF2-40B4-BE49-F238E27FC236}">
                  <a16:creationId xmlns:a16="http://schemas.microsoft.com/office/drawing/2014/main" id="{18E1F482-9C81-4BC0-8642-C9EF39CD28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8087" y="270141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Resultado de imagem para cinasita">
              <a:extLst>
                <a:ext uri="{FF2B5EF4-FFF2-40B4-BE49-F238E27FC236}">
                  <a16:creationId xmlns:a16="http://schemas.microsoft.com/office/drawing/2014/main" id="{9EDA14B3-B058-44C2-835C-B8CD784CA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2285" y="268469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4" descr="Resultado de imagem para cinasita">
              <a:extLst>
                <a:ext uri="{FF2B5EF4-FFF2-40B4-BE49-F238E27FC236}">
                  <a16:creationId xmlns:a16="http://schemas.microsoft.com/office/drawing/2014/main" id="{37F903FC-CCB2-4F55-A4B8-AE3D2093F0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00949" y="263630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" descr="Resultado de imagem para cinasita">
              <a:extLst>
                <a:ext uri="{FF2B5EF4-FFF2-40B4-BE49-F238E27FC236}">
                  <a16:creationId xmlns:a16="http://schemas.microsoft.com/office/drawing/2014/main" id="{FFB96818-6342-4EAF-8016-EDFEDD661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8116" y="25620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Resultado de imagem para cinasita">
              <a:extLst>
                <a:ext uri="{FF2B5EF4-FFF2-40B4-BE49-F238E27FC236}">
                  <a16:creationId xmlns:a16="http://schemas.microsoft.com/office/drawing/2014/main" id="{9D709AD0-8381-483C-A98C-70ED0781B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2580" y="260846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Resultado de imagem para cinasita">
              <a:extLst>
                <a:ext uri="{FF2B5EF4-FFF2-40B4-BE49-F238E27FC236}">
                  <a16:creationId xmlns:a16="http://schemas.microsoft.com/office/drawing/2014/main" id="{50F18895-9752-462F-9AF5-87E9E608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7044" y="257920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Resultado de imagem para cinasita">
              <a:extLst>
                <a:ext uri="{FF2B5EF4-FFF2-40B4-BE49-F238E27FC236}">
                  <a16:creationId xmlns:a16="http://schemas.microsoft.com/office/drawing/2014/main" id="{28F7FD70-858C-402A-AB62-CC7C2C95F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4986" y="245602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" descr="Resultado de imagem para cinasita">
              <a:extLst>
                <a:ext uri="{FF2B5EF4-FFF2-40B4-BE49-F238E27FC236}">
                  <a16:creationId xmlns:a16="http://schemas.microsoft.com/office/drawing/2014/main" id="{FBB17AB2-3C9F-4FBC-8942-AE4E0431BF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4850" y="243064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Resultado de imagem para cinasita">
              <a:extLst>
                <a:ext uri="{FF2B5EF4-FFF2-40B4-BE49-F238E27FC236}">
                  <a16:creationId xmlns:a16="http://schemas.microsoft.com/office/drawing/2014/main" id="{5D2AF579-7E3A-4F36-90A0-BD85CF83F6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2134" y="249580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 descr="Resultado de imagem para cinasita">
              <a:extLst>
                <a:ext uri="{FF2B5EF4-FFF2-40B4-BE49-F238E27FC236}">
                  <a16:creationId xmlns:a16="http://schemas.microsoft.com/office/drawing/2014/main" id="{363C5B96-0481-425F-8953-CCA2739945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6688" y="234538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" descr="Resultado de imagem para cinasita">
              <a:extLst>
                <a:ext uri="{FF2B5EF4-FFF2-40B4-BE49-F238E27FC236}">
                  <a16:creationId xmlns:a16="http://schemas.microsoft.com/office/drawing/2014/main" id="{AA76E4D7-7585-4EB0-8F33-6CC1C6A5F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3012" y="236039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Resultado de imagem para cinasita">
              <a:extLst>
                <a:ext uri="{FF2B5EF4-FFF2-40B4-BE49-F238E27FC236}">
                  <a16:creationId xmlns:a16="http://schemas.microsoft.com/office/drawing/2014/main" id="{2058A743-62A8-406D-B502-EA33053CEC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0905" y="226966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Resultado de imagem para cinasita">
              <a:extLst>
                <a:ext uri="{FF2B5EF4-FFF2-40B4-BE49-F238E27FC236}">
                  <a16:creationId xmlns:a16="http://schemas.microsoft.com/office/drawing/2014/main" id="{92A9D1CC-9FB1-4C9B-88E9-365986502D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1096" y="239138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Resultado de imagem para cinasita">
              <a:extLst>
                <a:ext uri="{FF2B5EF4-FFF2-40B4-BE49-F238E27FC236}">
                  <a16:creationId xmlns:a16="http://schemas.microsoft.com/office/drawing/2014/main" id="{7A0A1F55-1325-47E4-9B92-6FF120E489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7320" y="233084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Resultado de imagem para cinasita">
              <a:extLst>
                <a:ext uri="{FF2B5EF4-FFF2-40B4-BE49-F238E27FC236}">
                  <a16:creationId xmlns:a16="http://schemas.microsoft.com/office/drawing/2014/main" id="{78400D4B-0683-4D56-BDAB-E12DE1F11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7170" y="237604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Resultado de imagem para cinasita">
              <a:extLst>
                <a:ext uri="{FF2B5EF4-FFF2-40B4-BE49-F238E27FC236}">
                  <a16:creationId xmlns:a16="http://schemas.microsoft.com/office/drawing/2014/main" id="{152A07AA-746F-4D02-9422-9630E06545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1052" y="265781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Resultado de imagem para cinasita">
              <a:extLst>
                <a:ext uri="{FF2B5EF4-FFF2-40B4-BE49-F238E27FC236}">
                  <a16:creationId xmlns:a16="http://schemas.microsoft.com/office/drawing/2014/main" id="{C7EFFB6F-FD36-4F4F-80BE-66E2DCA11B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2020" y="245191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" descr="Resultado de imagem para cinasita">
              <a:extLst>
                <a:ext uri="{FF2B5EF4-FFF2-40B4-BE49-F238E27FC236}">
                  <a16:creationId xmlns:a16="http://schemas.microsoft.com/office/drawing/2014/main" id="{2BA9DCF3-9DB7-46A1-B6CD-D4F3856A90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1848" y="247085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Resultado de imagem para cinasita">
              <a:extLst>
                <a:ext uri="{FF2B5EF4-FFF2-40B4-BE49-F238E27FC236}">
                  <a16:creationId xmlns:a16="http://schemas.microsoft.com/office/drawing/2014/main" id="{1C6BC640-B15B-41EA-975B-A564453A26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5067" y="254918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Resultado de imagem para cinasita">
              <a:extLst>
                <a:ext uri="{FF2B5EF4-FFF2-40B4-BE49-F238E27FC236}">
                  <a16:creationId xmlns:a16="http://schemas.microsoft.com/office/drawing/2014/main" id="{D228B43C-A884-421E-8361-6CE33F2227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8086" y="228296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Resultado de imagem para cinasita">
              <a:extLst>
                <a:ext uri="{FF2B5EF4-FFF2-40B4-BE49-F238E27FC236}">
                  <a16:creationId xmlns:a16="http://schemas.microsoft.com/office/drawing/2014/main" id="{4F801DF9-C659-400F-9F05-E7AB6113E2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6629" y="22757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Resultado de imagem para cinasita">
              <a:extLst>
                <a:ext uri="{FF2B5EF4-FFF2-40B4-BE49-F238E27FC236}">
                  <a16:creationId xmlns:a16="http://schemas.microsoft.com/office/drawing/2014/main" id="{B3D099E5-C40C-49EB-A93B-343FC9D853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8752" y="22457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" descr="Resultado de imagem para cinasita">
              <a:extLst>
                <a:ext uri="{FF2B5EF4-FFF2-40B4-BE49-F238E27FC236}">
                  <a16:creationId xmlns:a16="http://schemas.microsoft.com/office/drawing/2014/main" id="{7EFDED53-1BDD-4818-9F19-A54DF8908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6172" y="220081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Resultado de imagem para cinasita">
              <a:extLst>
                <a:ext uri="{FF2B5EF4-FFF2-40B4-BE49-F238E27FC236}">
                  <a16:creationId xmlns:a16="http://schemas.microsoft.com/office/drawing/2014/main" id="{06FCEF7D-0EE3-4548-9F9E-8F98DE9DF8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0370" y="218409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Resultado de imagem para cinasita">
              <a:extLst>
                <a:ext uri="{FF2B5EF4-FFF2-40B4-BE49-F238E27FC236}">
                  <a16:creationId xmlns:a16="http://schemas.microsoft.com/office/drawing/2014/main" id="{807C9193-6367-4C60-8F14-FBE2A49B11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9034" y="213570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Resultado de imagem para cinasita">
              <a:extLst>
                <a:ext uri="{FF2B5EF4-FFF2-40B4-BE49-F238E27FC236}">
                  <a16:creationId xmlns:a16="http://schemas.microsoft.com/office/drawing/2014/main" id="{E77B297B-5A12-4428-8A3C-67710B694C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2472" y="209692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Resultado de imagem para cinasita">
              <a:extLst>
                <a:ext uri="{FF2B5EF4-FFF2-40B4-BE49-F238E27FC236}">
                  <a16:creationId xmlns:a16="http://schemas.microsoft.com/office/drawing/2014/main" id="{CF3FCD70-6BDC-4DEA-BC1C-4F0B9FBAE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0665" y="21078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Resultado de imagem para cinasita">
              <a:extLst>
                <a:ext uri="{FF2B5EF4-FFF2-40B4-BE49-F238E27FC236}">
                  <a16:creationId xmlns:a16="http://schemas.microsoft.com/office/drawing/2014/main" id="{3F5FFE1D-E8F1-4BCE-8DBC-4E849DB898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1788" y="205339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4" descr="Resultado de imagem para cinasita">
              <a:extLst>
                <a:ext uri="{FF2B5EF4-FFF2-40B4-BE49-F238E27FC236}">
                  <a16:creationId xmlns:a16="http://schemas.microsoft.com/office/drawing/2014/main" id="{F03AC892-167E-4D49-9ED7-3F50AA6419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3070" y="19554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4" descr="Resultado de imagem para cinasita">
              <a:extLst>
                <a:ext uri="{FF2B5EF4-FFF2-40B4-BE49-F238E27FC236}">
                  <a16:creationId xmlns:a16="http://schemas.microsoft.com/office/drawing/2014/main" id="{ED209C7B-604F-4C8B-8B02-C5A822FBC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1907" y="2046652"/>
              <a:ext cx="45368" cy="455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Resultado de imagem para cinasita">
              <a:extLst>
                <a:ext uri="{FF2B5EF4-FFF2-40B4-BE49-F238E27FC236}">
                  <a16:creationId xmlns:a16="http://schemas.microsoft.com/office/drawing/2014/main" id="{CF7373BC-E715-40C0-81D9-96F850C54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0219" y="199520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4" descr="Resultado de imagem para cinasita">
              <a:extLst>
                <a:ext uri="{FF2B5EF4-FFF2-40B4-BE49-F238E27FC236}">
                  <a16:creationId xmlns:a16="http://schemas.microsoft.com/office/drawing/2014/main" id="{D2E59506-FE7D-418C-B3AE-F26F28252F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4772" y="184478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Resultado de imagem para cinasita">
              <a:extLst>
                <a:ext uri="{FF2B5EF4-FFF2-40B4-BE49-F238E27FC236}">
                  <a16:creationId xmlns:a16="http://schemas.microsoft.com/office/drawing/2014/main" id="{68C6F463-C685-4CF4-BF16-56A812C308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1096" y="185979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Resultado de imagem para cinasita">
              <a:extLst>
                <a:ext uri="{FF2B5EF4-FFF2-40B4-BE49-F238E27FC236}">
                  <a16:creationId xmlns:a16="http://schemas.microsoft.com/office/drawing/2014/main" id="{11DF8854-73D8-4FE5-805B-D01E7F6CFF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8990" y="17690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Resultado de imagem para cinasita">
              <a:extLst>
                <a:ext uri="{FF2B5EF4-FFF2-40B4-BE49-F238E27FC236}">
                  <a16:creationId xmlns:a16="http://schemas.microsoft.com/office/drawing/2014/main" id="{A2F9FA9F-7F63-4CF9-AD66-F5C0900C33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0080" y="225574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Resultado de imagem para cinasita">
              <a:extLst>
                <a:ext uri="{FF2B5EF4-FFF2-40B4-BE49-F238E27FC236}">
                  <a16:creationId xmlns:a16="http://schemas.microsoft.com/office/drawing/2014/main" id="{8C3B696A-8602-4802-A94A-A144554D21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6304" y="219521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Resultado de imagem para cinasita">
              <a:extLst>
                <a:ext uri="{FF2B5EF4-FFF2-40B4-BE49-F238E27FC236}">
                  <a16:creationId xmlns:a16="http://schemas.microsoft.com/office/drawing/2014/main" id="{4794679F-E99A-4D31-B565-9CDAB3CBDC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9428" y="241296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Resultado de imagem para cinasita">
              <a:extLst>
                <a:ext uri="{FF2B5EF4-FFF2-40B4-BE49-F238E27FC236}">
                  <a16:creationId xmlns:a16="http://schemas.microsoft.com/office/drawing/2014/main" id="{C0C1ABBB-B618-4EFA-8779-8A751EC875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0918" y="229845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Resultado de imagem para cinasita">
              <a:extLst>
                <a:ext uri="{FF2B5EF4-FFF2-40B4-BE49-F238E27FC236}">
                  <a16:creationId xmlns:a16="http://schemas.microsoft.com/office/drawing/2014/main" id="{B4B60BF3-A4EA-4624-B122-06F1667B6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1004" y="231628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Resultado de imagem para cinasita">
              <a:extLst>
                <a:ext uri="{FF2B5EF4-FFF2-40B4-BE49-F238E27FC236}">
                  <a16:creationId xmlns:a16="http://schemas.microsoft.com/office/drawing/2014/main" id="{C79C35B8-3E6F-4538-971B-D891F9EA02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0832" y="233521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Resultado de imagem para cinasita">
              <a:extLst>
                <a:ext uri="{FF2B5EF4-FFF2-40B4-BE49-F238E27FC236}">
                  <a16:creationId xmlns:a16="http://schemas.microsoft.com/office/drawing/2014/main" id="{276BC834-BBF1-4D06-BD62-0117BDB469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8116" y="248586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Resultado de imagem para cinasita">
              <a:extLst>
                <a:ext uri="{FF2B5EF4-FFF2-40B4-BE49-F238E27FC236}">
                  <a16:creationId xmlns:a16="http://schemas.microsoft.com/office/drawing/2014/main" id="{5E9E7BE3-D58A-4C6A-BF1C-764B5EB96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7070" y="21473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Resultado de imagem para cinasita">
              <a:extLst>
                <a:ext uri="{FF2B5EF4-FFF2-40B4-BE49-F238E27FC236}">
                  <a16:creationId xmlns:a16="http://schemas.microsoft.com/office/drawing/2014/main" id="{4E541696-A2A6-4CA8-9393-6E3494FBD8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75613" y="214007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Resultado de imagem para cinasita">
              <a:extLst>
                <a:ext uri="{FF2B5EF4-FFF2-40B4-BE49-F238E27FC236}">
                  <a16:creationId xmlns:a16="http://schemas.microsoft.com/office/drawing/2014/main" id="{60BDAAA1-AC7E-4AA0-8C33-5A7C16068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7736" y="211009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4" descr="Resultado de imagem para cinasita">
              <a:extLst>
                <a:ext uri="{FF2B5EF4-FFF2-40B4-BE49-F238E27FC236}">
                  <a16:creationId xmlns:a16="http://schemas.microsoft.com/office/drawing/2014/main" id="{B169A593-6858-45FA-A64D-ADDE3537DD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5156" y="206518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4" descr="Resultado de imagem para cinasita">
              <a:extLst>
                <a:ext uri="{FF2B5EF4-FFF2-40B4-BE49-F238E27FC236}">
                  <a16:creationId xmlns:a16="http://schemas.microsoft.com/office/drawing/2014/main" id="{48459A73-FD68-4DEF-9EF4-0843444625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9354" y="204845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4" descr="Resultado de imagem para cinasita">
              <a:extLst>
                <a:ext uri="{FF2B5EF4-FFF2-40B4-BE49-F238E27FC236}">
                  <a16:creationId xmlns:a16="http://schemas.microsoft.com/office/drawing/2014/main" id="{A0F70C51-3661-474A-8BD8-C1596EBCF6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8018" y="20000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4" descr="Resultado de imagem para cinasita">
              <a:extLst>
                <a:ext uri="{FF2B5EF4-FFF2-40B4-BE49-F238E27FC236}">
                  <a16:creationId xmlns:a16="http://schemas.microsoft.com/office/drawing/2014/main" id="{80CFD004-DE25-4652-8695-C13470307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1456" y="196128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4" descr="Resultado de imagem para cinasita">
              <a:extLst>
                <a:ext uri="{FF2B5EF4-FFF2-40B4-BE49-F238E27FC236}">
                  <a16:creationId xmlns:a16="http://schemas.microsoft.com/office/drawing/2014/main" id="{C5703C3B-5CF0-4761-B17C-CECC1409F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9649" y="19722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Resultado de imagem para cinasita">
              <a:extLst>
                <a:ext uri="{FF2B5EF4-FFF2-40B4-BE49-F238E27FC236}">
                  <a16:creationId xmlns:a16="http://schemas.microsoft.com/office/drawing/2014/main" id="{FCE82F05-4CF6-4A45-A08F-3B0ED05D76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8397" y="1965279"/>
              <a:ext cx="45368" cy="455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4" descr="Resultado de imagem para cinasita">
              <a:extLst>
                <a:ext uri="{FF2B5EF4-FFF2-40B4-BE49-F238E27FC236}">
                  <a16:creationId xmlns:a16="http://schemas.microsoft.com/office/drawing/2014/main" id="{D1C16883-4B16-4FF0-9356-47955FBA39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2054" y="181979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4" descr="Resultado de imagem para cinasita">
              <a:extLst>
                <a:ext uri="{FF2B5EF4-FFF2-40B4-BE49-F238E27FC236}">
                  <a16:creationId xmlns:a16="http://schemas.microsoft.com/office/drawing/2014/main" id="{44176982-2D1B-423E-9B16-872F4EBF6A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1918" y="179441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Resultado de imagem para cinasita">
              <a:extLst>
                <a:ext uri="{FF2B5EF4-FFF2-40B4-BE49-F238E27FC236}">
                  <a16:creationId xmlns:a16="http://schemas.microsoft.com/office/drawing/2014/main" id="{967CA102-817C-42CD-8D43-91E6EA793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9203" y="185957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 descr="Resultado de imagem para cinasita">
              <a:extLst>
                <a:ext uri="{FF2B5EF4-FFF2-40B4-BE49-F238E27FC236}">
                  <a16:creationId xmlns:a16="http://schemas.microsoft.com/office/drawing/2014/main" id="{B1159FCA-1C54-449C-BCE5-124709E0A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3756" y="17091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Resultado de imagem para cinasita">
              <a:extLst>
                <a:ext uri="{FF2B5EF4-FFF2-40B4-BE49-F238E27FC236}">
                  <a16:creationId xmlns:a16="http://schemas.microsoft.com/office/drawing/2014/main" id="{5327AB57-B714-4854-A5F5-A7B6C607A3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0080" y="172416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Resultado de imagem para cinasita">
              <a:extLst>
                <a:ext uri="{FF2B5EF4-FFF2-40B4-BE49-F238E27FC236}">
                  <a16:creationId xmlns:a16="http://schemas.microsoft.com/office/drawing/2014/main" id="{135C81C9-5851-4B26-95FB-7C1C4C9BE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7974" y="16334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Resultado de imagem para cinasita">
              <a:extLst>
                <a:ext uri="{FF2B5EF4-FFF2-40B4-BE49-F238E27FC236}">
                  <a16:creationId xmlns:a16="http://schemas.microsoft.com/office/drawing/2014/main" id="{A1C7FAE4-D81F-49A7-90E2-CAEDE390BE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72516" y="300617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Resultado de imagem para cinasita">
              <a:extLst>
                <a:ext uri="{FF2B5EF4-FFF2-40B4-BE49-F238E27FC236}">
                  <a16:creationId xmlns:a16="http://schemas.microsoft.com/office/drawing/2014/main" id="{956E2C6A-9DCA-495B-86B2-9996AB1216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2312" y="294332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Resultado de imagem para cinasita">
              <a:extLst>
                <a:ext uri="{FF2B5EF4-FFF2-40B4-BE49-F238E27FC236}">
                  <a16:creationId xmlns:a16="http://schemas.microsoft.com/office/drawing/2014/main" id="{E26827EA-A1B3-4EB4-9F2C-AF6AEC0FC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3500" y="23988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4" descr="Resultado de imagem para cinasita">
              <a:extLst>
                <a:ext uri="{FF2B5EF4-FFF2-40B4-BE49-F238E27FC236}">
                  <a16:creationId xmlns:a16="http://schemas.microsoft.com/office/drawing/2014/main" id="{BA7E5925-9024-4D60-8AB7-863ECEEC4F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4934" y="30137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 descr="Resultado de imagem para cinasita">
              <a:extLst>
                <a:ext uri="{FF2B5EF4-FFF2-40B4-BE49-F238E27FC236}">
                  <a16:creationId xmlns:a16="http://schemas.microsoft.com/office/drawing/2014/main" id="{C949488E-DA34-4115-ABF2-ACEE881438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0772" y="292944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4" descr="Resultado de imagem para cinasita">
              <a:extLst>
                <a:ext uri="{FF2B5EF4-FFF2-40B4-BE49-F238E27FC236}">
                  <a16:creationId xmlns:a16="http://schemas.microsoft.com/office/drawing/2014/main" id="{B2F6FE77-8C13-401E-905B-102EC1D07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8990" y="287866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Flowchart: Manual Operation 164">
              <a:extLst>
                <a:ext uri="{FF2B5EF4-FFF2-40B4-BE49-F238E27FC236}">
                  <a16:creationId xmlns:a16="http://schemas.microsoft.com/office/drawing/2014/main" id="{4F442780-DCEB-49DD-B492-8E77D124835F}"/>
                </a:ext>
              </a:extLst>
            </p:cNvPr>
            <p:cNvSpPr/>
            <p:nvPr/>
          </p:nvSpPr>
          <p:spPr>
            <a:xfrm>
              <a:off x="2549675" y="3207631"/>
              <a:ext cx="295805" cy="70093"/>
            </a:xfrm>
            <a:prstGeom prst="flowChartManualOperat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99329F3-F5DB-4CE1-8B71-AE439B2A6CE1}"/>
                </a:ext>
              </a:extLst>
            </p:cNvPr>
            <p:cNvSpPr/>
            <p:nvPr/>
          </p:nvSpPr>
          <p:spPr>
            <a:xfrm>
              <a:off x="2555090" y="3169872"/>
              <a:ext cx="281398" cy="304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60DBD1B-9F85-4C0F-A686-55BFA095BD35}"/>
                </a:ext>
              </a:extLst>
            </p:cNvPr>
            <p:cNvGrpSpPr/>
            <p:nvPr/>
          </p:nvGrpSpPr>
          <p:grpSpPr>
            <a:xfrm>
              <a:off x="950821" y="2496364"/>
              <a:ext cx="635800" cy="789631"/>
              <a:chOff x="3431685" y="2883063"/>
              <a:chExt cx="1374325" cy="1850494"/>
            </a:xfrm>
          </p:grpSpPr>
          <p:sp>
            <p:nvSpPr>
              <p:cNvPr id="180" name="Cylinder 179">
                <a:extLst>
                  <a:ext uri="{FF2B5EF4-FFF2-40B4-BE49-F238E27FC236}">
                    <a16:creationId xmlns:a16="http://schemas.microsoft.com/office/drawing/2014/main" id="{C3E955BF-91B1-40FA-B11C-81A5FAD4B755}"/>
                  </a:ext>
                </a:extLst>
              </p:cNvPr>
              <p:cNvSpPr/>
              <p:nvPr/>
            </p:nvSpPr>
            <p:spPr>
              <a:xfrm>
                <a:off x="3433020" y="2924775"/>
                <a:ext cx="1372087" cy="1808472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Cylinder 180">
                <a:extLst>
                  <a:ext uri="{FF2B5EF4-FFF2-40B4-BE49-F238E27FC236}">
                    <a16:creationId xmlns:a16="http://schemas.microsoft.com/office/drawing/2014/main" id="{C22ADE20-67EB-49D9-A469-018E0B212AC4}"/>
                  </a:ext>
                </a:extLst>
              </p:cNvPr>
              <p:cNvSpPr/>
              <p:nvPr/>
            </p:nvSpPr>
            <p:spPr>
              <a:xfrm>
                <a:off x="3433923" y="3497382"/>
                <a:ext cx="1372087" cy="1236175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2" name="Cylinder 181">
                <a:extLst>
                  <a:ext uri="{FF2B5EF4-FFF2-40B4-BE49-F238E27FC236}">
                    <a16:creationId xmlns:a16="http://schemas.microsoft.com/office/drawing/2014/main" id="{9DAC9630-3D2F-4D5D-84A1-D08F6ABFC1C5}"/>
                  </a:ext>
                </a:extLst>
              </p:cNvPr>
              <p:cNvSpPr/>
              <p:nvPr/>
            </p:nvSpPr>
            <p:spPr>
              <a:xfrm>
                <a:off x="3431685" y="2883063"/>
                <a:ext cx="1372087" cy="402250"/>
              </a:xfrm>
              <a:prstGeom prst="can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A62D33E-61AC-49AD-B996-B4EA63F3BC4C}"/>
                </a:ext>
              </a:extLst>
            </p:cNvPr>
            <p:cNvSpPr/>
            <p:nvPr/>
          </p:nvSpPr>
          <p:spPr>
            <a:xfrm>
              <a:off x="1799972" y="3182152"/>
              <a:ext cx="30479" cy="304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9" name="Cylinder 168">
              <a:extLst>
                <a:ext uri="{FF2B5EF4-FFF2-40B4-BE49-F238E27FC236}">
                  <a16:creationId xmlns:a16="http://schemas.microsoft.com/office/drawing/2014/main" id="{41A787FD-24BB-4950-9BD7-BE71819014EA}"/>
                </a:ext>
              </a:extLst>
            </p:cNvPr>
            <p:cNvSpPr/>
            <p:nvPr/>
          </p:nvSpPr>
          <p:spPr>
            <a:xfrm rot="5400000" flipH="1" flipV="1">
              <a:off x="2498242" y="3158668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4D0E9C6-A957-458D-B692-D555EB81E029}"/>
                </a:ext>
              </a:extLst>
            </p:cNvPr>
            <p:cNvSpPr/>
            <p:nvPr/>
          </p:nvSpPr>
          <p:spPr>
            <a:xfrm>
              <a:off x="2758105" y="-22775"/>
              <a:ext cx="288000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163ADD7-114A-40F8-8EFE-A87D43E4B6BB}"/>
                </a:ext>
              </a:extLst>
            </p:cNvPr>
            <p:cNvSpPr/>
            <p:nvPr/>
          </p:nvSpPr>
          <p:spPr>
            <a:xfrm>
              <a:off x="2770105" y="-10775"/>
              <a:ext cx="264000" cy="26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8ED914D-1956-4943-8BFF-3C35F9BB3315}"/>
                </a:ext>
              </a:extLst>
            </p:cNvPr>
            <p:cNvSpPr/>
            <p:nvPr/>
          </p:nvSpPr>
          <p:spPr>
            <a:xfrm>
              <a:off x="2794625" y="12350"/>
              <a:ext cx="216000" cy="21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C70C740-1B2A-4084-96CC-C4FA95E6240A}"/>
                </a:ext>
              </a:extLst>
            </p:cNvPr>
            <p:cNvCxnSpPr>
              <a:cxnSpLocks/>
              <a:endCxn id="172" idx="7"/>
            </p:cNvCxnSpPr>
            <p:nvPr/>
          </p:nvCxnSpPr>
          <p:spPr>
            <a:xfrm flipV="1">
              <a:off x="2902417" y="43982"/>
              <a:ext cx="76575" cy="91532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AD44EAC6-875D-4EEF-B369-D951581F3BAF}"/>
                </a:ext>
              </a:extLst>
            </p:cNvPr>
            <p:cNvSpPr/>
            <p:nvPr/>
          </p:nvSpPr>
          <p:spPr>
            <a:xfrm>
              <a:off x="1781118" y="3077022"/>
              <a:ext cx="232645" cy="25148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4B4455F-FB7F-4FBB-977F-253E605653DC}"/>
                </a:ext>
              </a:extLst>
            </p:cNvPr>
            <p:cNvSpPr/>
            <p:nvPr/>
          </p:nvSpPr>
          <p:spPr>
            <a:xfrm>
              <a:off x="1783237" y="3051780"/>
              <a:ext cx="229235" cy="22153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7" name="Cylinder 176">
              <a:extLst>
                <a:ext uri="{FF2B5EF4-FFF2-40B4-BE49-F238E27FC236}">
                  <a16:creationId xmlns:a16="http://schemas.microsoft.com/office/drawing/2014/main" id="{C19A1FBD-F11B-4842-B04D-7E0B31265820}"/>
                </a:ext>
              </a:extLst>
            </p:cNvPr>
            <p:cNvSpPr/>
            <p:nvPr/>
          </p:nvSpPr>
          <p:spPr>
            <a:xfrm rot="16200000" flipV="1">
              <a:off x="1605310" y="3155493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8A92C4B-9ACE-4ACF-A618-63D928F8AFF3}"/>
              </a:ext>
            </a:extLst>
          </p:cNvPr>
          <p:cNvGrpSpPr/>
          <p:nvPr/>
        </p:nvGrpSpPr>
        <p:grpSpPr>
          <a:xfrm>
            <a:off x="5342853" y="2269358"/>
            <a:ext cx="1017804" cy="1190836"/>
            <a:chOff x="9549871" y="590079"/>
            <a:chExt cx="1368412" cy="202367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403B77B-8144-4004-9B9D-482D22F40F63}"/>
                </a:ext>
              </a:extLst>
            </p:cNvPr>
            <p:cNvGrpSpPr/>
            <p:nvPr/>
          </p:nvGrpSpPr>
          <p:grpSpPr>
            <a:xfrm>
              <a:off x="9549871" y="590079"/>
              <a:ext cx="1368412" cy="2023672"/>
              <a:chOff x="9261118" y="2128603"/>
              <a:chExt cx="1368412" cy="2023672"/>
            </a:xfrm>
          </p:grpSpPr>
          <p:pic>
            <p:nvPicPr>
              <p:cNvPr id="207" name="Picture 2" descr="vidrarias de laboratório | Laboratorio, Vidro, Cristais">
                <a:extLst>
                  <a:ext uri="{FF2B5EF4-FFF2-40B4-BE49-F238E27FC236}">
                    <a16:creationId xmlns:a16="http://schemas.microsoft.com/office/drawing/2014/main" id="{BF5D78C3-688A-4952-9678-777FF6BDC6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96" t="9272" r="26403" b="5744"/>
              <a:stretch/>
            </p:blipFill>
            <p:spPr bwMode="auto">
              <a:xfrm>
                <a:off x="9263603" y="2128603"/>
                <a:ext cx="1365927" cy="2023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idrarias de laboratório | Laboratorio, Vidro, Cristais">
                <a:extLst>
                  <a:ext uri="{FF2B5EF4-FFF2-40B4-BE49-F238E27FC236}">
                    <a16:creationId xmlns:a16="http://schemas.microsoft.com/office/drawing/2014/main" id="{3A897724-4036-4613-8767-1A19EB2670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4000" b="89600" l="30333" r="68667">
                            <a14:foregroundMark x1="55667" y1="64400" x2="55667" y2="64400"/>
                            <a14:foregroundMark x1="32000" y1="59600" x2="36333" y2="80000"/>
                            <a14:foregroundMark x1="36333" y1="80000" x2="52333" y2="87200"/>
                            <a14:foregroundMark x1="52333" y1="87200" x2="66667" y2="76000"/>
                            <a14:foregroundMark x1="66667" y1="76000" x2="55000" y2="59600"/>
                            <a14:foregroundMark x1="55000" y1="59600" x2="39000" y2="66000"/>
                            <a14:foregroundMark x1="39000" y1="66000" x2="38667" y2="66400"/>
                            <a14:foregroundMark x1="40333" y1="55200" x2="58667" y2="54000"/>
                            <a14:foregroundMark x1="58667" y1="54000" x2="50333" y2="71600"/>
                            <a14:foregroundMark x1="50333" y1="71600" x2="38333" y2="57600"/>
                            <a14:foregroundMark x1="38333" y1="57600" x2="45667" y2="57600"/>
                          </a14:backgroundRemoval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96" t="51559" r="26403" b="5744"/>
              <a:stretch/>
            </p:blipFill>
            <p:spPr bwMode="auto">
              <a:xfrm>
                <a:off x="9261118" y="3134081"/>
                <a:ext cx="1365927" cy="1016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A8E6D0C1-1BC3-46AF-B5C5-5A91C228CCCC}"/>
                  </a:ext>
                </a:extLst>
              </p:cNvPr>
              <p:cNvSpPr/>
              <p:nvPr/>
            </p:nvSpPr>
            <p:spPr>
              <a:xfrm>
                <a:off x="9592386" y="3385890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5618025-7BFD-4E30-9F39-712EB96EAD42}"/>
                  </a:ext>
                </a:extLst>
              </p:cNvPr>
              <p:cNvSpPr/>
              <p:nvPr/>
            </p:nvSpPr>
            <p:spPr>
              <a:xfrm>
                <a:off x="9744786" y="3538290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28235C3E-291F-498D-A954-A6912BF4BB87}"/>
                  </a:ext>
                </a:extLst>
              </p:cNvPr>
              <p:cNvSpPr/>
              <p:nvPr/>
            </p:nvSpPr>
            <p:spPr>
              <a:xfrm>
                <a:off x="9959644" y="3455031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2FAE7F1C-6CB0-44C5-B8A4-A56182C96C25}"/>
                  </a:ext>
                </a:extLst>
              </p:cNvPr>
              <p:cNvSpPr/>
              <p:nvPr/>
            </p:nvSpPr>
            <p:spPr>
              <a:xfrm>
                <a:off x="9570981" y="3636112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848592F9-36AE-45A4-9859-5694F6951C51}"/>
                  </a:ext>
                </a:extLst>
              </p:cNvPr>
              <p:cNvSpPr/>
              <p:nvPr/>
            </p:nvSpPr>
            <p:spPr>
              <a:xfrm>
                <a:off x="10021022" y="3262864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212EB69C-16D7-4321-B663-AE40FABB019C}"/>
                  </a:ext>
                </a:extLst>
              </p:cNvPr>
              <p:cNvSpPr/>
              <p:nvPr/>
            </p:nvSpPr>
            <p:spPr>
              <a:xfrm>
                <a:off x="10054813" y="3719388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A7D78463-90BE-43B5-8241-518288AFFE11}"/>
                  </a:ext>
                </a:extLst>
              </p:cNvPr>
              <p:cNvSpPr/>
              <p:nvPr/>
            </p:nvSpPr>
            <p:spPr>
              <a:xfrm>
                <a:off x="10158463" y="3498191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5FA66639-B06A-49DE-BE20-E7DBE82EABD1}"/>
                  </a:ext>
                </a:extLst>
              </p:cNvPr>
              <p:cNvSpPr/>
              <p:nvPr/>
            </p:nvSpPr>
            <p:spPr>
              <a:xfrm>
                <a:off x="9824016" y="3636872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5B907B3-336D-4ED0-A6E7-3E855967F117}"/>
                  </a:ext>
                </a:extLst>
              </p:cNvPr>
              <p:cNvSpPr/>
              <p:nvPr/>
            </p:nvSpPr>
            <p:spPr>
              <a:xfrm>
                <a:off x="9794695" y="354041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8B001DD8-6493-4028-8F52-276CDC003782}"/>
                  </a:ext>
                </a:extLst>
              </p:cNvPr>
              <p:cNvSpPr/>
              <p:nvPr/>
            </p:nvSpPr>
            <p:spPr>
              <a:xfrm>
                <a:off x="9839989" y="3739178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8EE0E60-2D8C-4398-B6A4-716DE473A7FF}"/>
                  </a:ext>
                </a:extLst>
              </p:cNvPr>
              <p:cNvSpPr/>
              <p:nvPr/>
            </p:nvSpPr>
            <p:spPr>
              <a:xfrm>
                <a:off x="9976416" y="3789272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3EE354E9-E7AE-4B8C-A0B8-7DB1FB25BA44}"/>
                  </a:ext>
                </a:extLst>
              </p:cNvPr>
              <p:cNvSpPr/>
              <p:nvPr/>
            </p:nvSpPr>
            <p:spPr>
              <a:xfrm>
                <a:off x="10051921" y="37712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60E02389-5C9D-4555-AFB6-123CF23418AE}"/>
                  </a:ext>
                </a:extLst>
              </p:cNvPr>
              <p:cNvSpPr/>
              <p:nvPr/>
            </p:nvSpPr>
            <p:spPr>
              <a:xfrm>
                <a:off x="10176286" y="36992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69B91F14-5D9A-4D6A-876B-391D7AC5907C}"/>
                  </a:ext>
                </a:extLst>
              </p:cNvPr>
              <p:cNvSpPr/>
              <p:nvPr/>
            </p:nvSpPr>
            <p:spPr>
              <a:xfrm>
                <a:off x="10039042" y="3369332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F39A8EA4-8F2F-47B4-B9F5-8519489E6B20}"/>
                  </a:ext>
                </a:extLst>
              </p:cNvPr>
              <p:cNvSpPr/>
              <p:nvPr/>
            </p:nvSpPr>
            <p:spPr>
              <a:xfrm>
                <a:off x="10213275" y="336153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490FE0AB-E26B-4EF0-BCC9-F6974218B29E}"/>
                  </a:ext>
                </a:extLst>
              </p:cNvPr>
              <p:cNvSpPr/>
              <p:nvPr/>
            </p:nvSpPr>
            <p:spPr>
              <a:xfrm>
                <a:off x="10328686" y="343194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ED8D6064-53DC-4DE8-8B54-37AAC8D33338}"/>
                  </a:ext>
                </a:extLst>
              </p:cNvPr>
              <p:cNvSpPr/>
              <p:nvPr/>
            </p:nvSpPr>
            <p:spPr>
              <a:xfrm>
                <a:off x="9699308" y="3490040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9B1EFA9E-3918-41FA-AE17-972ED9E141D0}"/>
                  </a:ext>
                </a:extLst>
              </p:cNvPr>
              <p:cNvSpPr/>
              <p:nvPr/>
            </p:nvSpPr>
            <p:spPr>
              <a:xfrm>
                <a:off x="10093302" y="3521646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ED7D6BA0-DE88-43E0-B668-9651A74DBC25}"/>
                  </a:ext>
                </a:extLst>
              </p:cNvPr>
              <p:cNvSpPr/>
              <p:nvPr/>
            </p:nvSpPr>
            <p:spPr>
              <a:xfrm>
                <a:off x="10080811" y="3703337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2D4A1441-14CD-457A-B9FE-6E783E9071F5}"/>
                  </a:ext>
                </a:extLst>
              </p:cNvPr>
              <p:cNvSpPr/>
              <p:nvPr/>
            </p:nvSpPr>
            <p:spPr>
              <a:xfrm>
                <a:off x="9851708" y="3642440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A344D54B-4789-44E0-A41E-55F35AC5E441}"/>
                  </a:ext>
                </a:extLst>
              </p:cNvPr>
              <p:cNvSpPr/>
              <p:nvPr/>
            </p:nvSpPr>
            <p:spPr>
              <a:xfrm>
                <a:off x="9963494" y="3392217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83F189E5-5118-41A9-8DD0-440DAC97FE54}"/>
                  </a:ext>
                </a:extLst>
              </p:cNvPr>
              <p:cNvSpPr/>
              <p:nvPr/>
            </p:nvSpPr>
            <p:spPr>
              <a:xfrm>
                <a:off x="9839723" y="3288496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FBE8F6F1-2333-4999-A0B6-1A599E365701}"/>
                  </a:ext>
                </a:extLst>
              </p:cNvPr>
              <p:cNvSpPr/>
              <p:nvPr/>
            </p:nvSpPr>
            <p:spPr>
              <a:xfrm>
                <a:off x="9852554" y="3699912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F49707A9-43DF-4A3C-A1F2-3079B73D6514}"/>
                  </a:ext>
                </a:extLst>
              </p:cNvPr>
              <p:cNvSpPr/>
              <p:nvPr/>
            </p:nvSpPr>
            <p:spPr>
              <a:xfrm>
                <a:off x="9908475" y="347645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C5ACD65B-49FF-4475-8685-D280F33FB053}"/>
                  </a:ext>
                </a:extLst>
              </p:cNvPr>
              <p:cNvSpPr/>
              <p:nvPr/>
            </p:nvSpPr>
            <p:spPr>
              <a:xfrm>
                <a:off x="9926359" y="3536538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81C51EF7-BF58-4118-85CD-E8B266BFFA1F}"/>
                  </a:ext>
                </a:extLst>
              </p:cNvPr>
              <p:cNvSpPr/>
              <p:nvPr/>
            </p:nvSpPr>
            <p:spPr>
              <a:xfrm>
                <a:off x="9899521" y="36188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AC8F4CC-9549-4581-87DA-3EC718D8EDC5}"/>
                  </a:ext>
                </a:extLst>
              </p:cNvPr>
              <p:cNvSpPr/>
              <p:nvPr/>
            </p:nvSpPr>
            <p:spPr>
              <a:xfrm>
                <a:off x="10023886" y="35468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EBA65611-45E0-4579-BC82-E3861AF3D2AE}"/>
                  </a:ext>
                </a:extLst>
              </p:cNvPr>
              <p:cNvSpPr/>
              <p:nvPr/>
            </p:nvSpPr>
            <p:spPr>
              <a:xfrm>
                <a:off x="9886642" y="3636654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ADDC3427-B693-4AA1-A536-B6F8033E8EAA}"/>
                  </a:ext>
                </a:extLst>
              </p:cNvPr>
              <p:cNvSpPr/>
              <p:nvPr/>
            </p:nvSpPr>
            <p:spPr>
              <a:xfrm>
                <a:off x="10060875" y="362885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178DDCB-2601-4877-A4F1-CAB595C71AC2}"/>
                  </a:ext>
                </a:extLst>
              </p:cNvPr>
              <p:cNvSpPr/>
              <p:nvPr/>
            </p:nvSpPr>
            <p:spPr>
              <a:xfrm>
                <a:off x="10078759" y="3688938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3D35A046-9E0E-4E11-8054-40820C422706}"/>
                  </a:ext>
                </a:extLst>
              </p:cNvPr>
              <p:cNvSpPr/>
              <p:nvPr/>
            </p:nvSpPr>
            <p:spPr>
              <a:xfrm>
                <a:off x="9947095" y="369281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8DA4E14D-8D61-4196-BA51-B5D653207BA3}"/>
                  </a:ext>
                </a:extLst>
              </p:cNvPr>
              <p:cNvSpPr/>
              <p:nvPr/>
            </p:nvSpPr>
            <p:spPr>
              <a:xfrm>
                <a:off x="9992389" y="3471856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6917AE6F-D857-49A3-8771-A9532A18BF98}"/>
                  </a:ext>
                </a:extLst>
              </p:cNvPr>
              <p:cNvSpPr/>
              <p:nvPr/>
            </p:nvSpPr>
            <p:spPr>
              <a:xfrm>
                <a:off x="10128816" y="3521950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449562D-606E-4A7E-8F3A-06B4815E65AD}"/>
                  </a:ext>
                </a:extLst>
              </p:cNvPr>
              <p:cNvSpPr/>
              <p:nvPr/>
            </p:nvSpPr>
            <p:spPr>
              <a:xfrm>
                <a:off x="10231159" y="3421616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022A5622-4274-4C65-8CAA-55E7C233BFBB}"/>
                  </a:ext>
                </a:extLst>
              </p:cNvPr>
              <p:cNvSpPr/>
              <p:nvPr/>
            </p:nvSpPr>
            <p:spPr>
              <a:xfrm>
                <a:off x="10099495" y="342549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0C6BFEF3-CDE3-4CE0-B7BE-43E8C7B1CDC2}"/>
                  </a:ext>
                </a:extLst>
              </p:cNvPr>
              <p:cNvSpPr/>
              <p:nvPr/>
            </p:nvSpPr>
            <p:spPr>
              <a:xfrm>
                <a:off x="10204321" y="350394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3B6AA135-995E-4784-9226-A517F5B2BC71}"/>
                  </a:ext>
                </a:extLst>
              </p:cNvPr>
              <p:cNvSpPr/>
              <p:nvPr/>
            </p:nvSpPr>
            <p:spPr>
              <a:xfrm>
                <a:off x="9965686" y="3611634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709EDD51-F0C8-402F-B2C2-4831229EE906}"/>
                  </a:ext>
                </a:extLst>
              </p:cNvPr>
              <p:cNvSpPr/>
              <p:nvPr/>
            </p:nvSpPr>
            <p:spPr>
              <a:xfrm>
                <a:off x="10041191" y="3593627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5622D509-2598-4449-B424-E9574D0A035D}"/>
                </a:ext>
              </a:extLst>
            </p:cNvPr>
            <p:cNvGrpSpPr/>
            <p:nvPr/>
          </p:nvGrpSpPr>
          <p:grpSpPr>
            <a:xfrm>
              <a:off x="9767486" y="1687515"/>
              <a:ext cx="713097" cy="449645"/>
              <a:chOff x="9857467" y="288590"/>
              <a:chExt cx="713097" cy="449645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37A1EF63-42D5-41B4-91B8-008CDD42BC18}"/>
                  </a:ext>
                </a:extLst>
              </p:cNvPr>
              <p:cNvSpPr/>
              <p:nvPr/>
            </p:nvSpPr>
            <p:spPr>
              <a:xfrm>
                <a:off x="9857467" y="51383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85D8A56-5591-49C6-AF5B-8F79C2BF32F6}"/>
                  </a:ext>
                </a:extLst>
              </p:cNvPr>
              <p:cNvSpPr/>
              <p:nvPr/>
            </p:nvSpPr>
            <p:spPr>
              <a:xfrm>
                <a:off x="9993894" y="563929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17EB5E0-F333-473C-8704-A05CE7D900E1}"/>
                  </a:ext>
                </a:extLst>
              </p:cNvPr>
              <p:cNvSpPr/>
              <p:nvPr/>
            </p:nvSpPr>
            <p:spPr>
              <a:xfrm>
                <a:off x="10078353" y="40351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B8A0702-13DE-4FE2-A521-2EA53104F8CA}"/>
                  </a:ext>
                </a:extLst>
              </p:cNvPr>
              <p:cNvSpPr/>
              <p:nvPr/>
            </p:nvSpPr>
            <p:spPr>
              <a:xfrm>
                <a:off x="10096237" y="46359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45D6CE98-3AA3-4AD6-96E4-9B476D2C33B2}"/>
                  </a:ext>
                </a:extLst>
              </p:cNvPr>
              <p:cNvSpPr/>
              <p:nvPr/>
            </p:nvSpPr>
            <p:spPr>
              <a:xfrm>
                <a:off x="9964573" y="46747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709229F9-11CF-46AB-871F-F83780FADD85}"/>
                  </a:ext>
                </a:extLst>
              </p:cNvPr>
              <p:cNvSpPr/>
              <p:nvPr/>
            </p:nvSpPr>
            <p:spPr>
              <a:xfrm>
                <a:off x="10069399" y="54592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7069CC85-6C9A-4FFF-AD55-E8AF49A4C16D}"/>
                  </a:ext>
                </a:extLst>
              </p:cNvPr>
              <p:cNvSpPr/>
              <p:nvPr/>
            </p:nvSpPr>
            <p:spPr>
              <a:xfrm>
                <a:off x="10193764" y="47392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F92E43E0-6551-4B1E-A7C2-02564F51DB1F}"/>
                  </a:ext>
                </a:extLst>
              </p:cNvPr>
              <p:cNvSpPr/>
              <p:nvPr/>
            </p:nvSpPr>
            <p:spPr>
              <a:xfrm>
                <a:off x="10009867" y="66623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16F88413-00EB-4202-A114-BA085EE3D4E7}"/>
                  </a:ext>
                </a:extLst>
              </p:cNvPr>
              <p:cNvSpPr/>
              <p:nvPr/>
            </p:nvSpPr>
            <p:spPr>
              <a:xfrm>
                <a:off x="10056520" y="563711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B4552007-884F-4712-85FE-2B91A41044C1}"/>
                  </a:ext>
                </a:extLst>
              </p:cNvPr>
              <p:cNvSpPr/>
              <p:nvPr/>
            </p:nvSpPr>
            <p:spPr>
              <a:xfrm>
                <a:off x="10230753" y="55591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8C0A5E2F-1539-4407-BBCF-3B3DDE4ED90D}"/>
                  </a:ext>
                </a:extLst>
              </p:cNvPr>
              <p:cNvSpPr/>
              <p:nvPr/>
            </p:nvSpPr>
            <p:spPr>
              <a:xfrm>
                <a:off x="10248637" y="61599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13CCB91-1ACE-4896-9EE4-5A4B2E6A36DB}"/>
                  </a:ext>
                </a:extLst>
              </p:cNvPr>
              <p:cNvSpPr/>
              <p:nvPr/>
            </p:nvSpPr>
            <p:spPr>
              <a:xfrm>
                <a:off x="10116973" y="61987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B62E3E5A-1E08-4EC1-B689-88E475B0FF96}"/>
                  </a:ext>
                </a:extLst>
              </p:cNvPr>
              <p:cNvSpPr/>
              <p:nvPr/>
            </p:nvSpPr>
            <p:spPr>
              <a:xfrm>
                <a:off x="10346164" y="62632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54D1F89B-6CF0-4F24-A382-79A8A5BD2715}"/>
                  </a:ext>
                </a:extLst>
              </p:cNvPr>
              <p:cNvSpPr/>
              <p:nvPr/>
            </p:nvSpPr>
            <p:spPr>
              <a:xfrm>
                <a:off x="10162267" y="398913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BCFD4B24-0394-44A9-B468-CCB40B60E580}"/>
                  </a:ext>
                </a:extLst>
              </p:cNvPr>
              <p:cNvSpPr/>
              <p:nvPr/>
            </p:nvSpPr>
            <p:spPr>
              <a:xfrm>
                <a:off x="10208920" y="296389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5B870F3C-756A-4FC3-9F8E-297863A6DBF5}"/>
                  </a:ext>
                </a:extLst>
              </p:cNvPr>
              <p:cNvSpPr/>
              <p:nvPr/>
            </p:nvSpPr>
            <p:spPr>
              <a:xfrm>
                <a:off x="10298694" y="449007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6FB83F1-5300-457A-A7A1-CDD4F640B232}"/>
                  </a:ext>
                </a:extLst>
              </p:cNvPr>
              <p:cNvSpPr/>
              <p:nvPr/>
            </p:nvSpPr>
            <p:spPr>
              <a:xfrm>
                <a:off x="10383153" y="28859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3E8297CB-807A-4166-8C84-6EAFC7B917A3}"/>
                  </a:ext>
                </a:extLst>
              </p:cNvPr>
              <p:cNvSpPr/>
              <p:nvPr/>
            </p:nvSpPr>
            <p:spPr>
              <a:xfrm>
                <a:off x="10401037" y="348673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CD885793-6FE1-4C24-9D7A-222197998A83}"/>
                  </a:ext>
                </a:extLst>
              </p:cNvPr>
              <p:cNvSpPr/>
              <p:nvPr/>
            </p:nvSpPr>
            <p:spPr>
              <a:xfrm>
                <a:off x="10269373" y="35255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5A08301C-1E89-403A-AB88-160A0D6072AC}"/>
                  </a:ext>
                </a:extLst>
              </p:cNvPr>
              <p:cNvSpPr/>
              <p:nvPr/>
            </p:nvSpPr>
            <p:spPr>
              <a:xfrm>
                <a:off x="10374199" y="43100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3C1565B-4B4C-4C2D-8221-14E00624014D}"/>
                  </a:ext>
                </a:extLst>
              </p:cNvPr>
              <p:cNvSpPr/>
              <p:nvPr/>
            </p:nvSpPr>
            <p:spPr>
              <a:xfrm>
                <a:off x="10498564" y="35900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51EF7F-C489-4C4A-B801-6AFA7EF7B2FB}"/>
              </a:ext>
            </a:extLst>
          </p:cNvPr>
          <p:cNvCxnSpPr>
            <a:cxnSpLocks/>
          </p:cNvCxnSpPr>
          <p:nvPr/>
        </p:nvCxnSpPr>
        <p:spPr>
          <a:xfrm>
            <a:off x="3995434" y="2907142"/>
            <a:ext cx="11971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D8705323-3BE7-4651-AE39-EC0556D6AEA6}"/>
              </a:ext>
            </a:extLst>
          </p:cNvPr>
          <p:cNvSpPr txBox="1"/>
          <p:nvPr/>
        </p:nvSpPr>
        <p:spPr>
          <a:xfrm>
            <a:off x="3768417" y="2995752"/>
            <a:ext cx="168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Saída de líquido</a:t>
            </a:r>
            <a:endParaRPr lang="en-US" dirty="0"/>
          </a:p>
        </p:txBody>
      </p:sp>
      <p:pic>
        <p:nvPicPr>
          <p:cNvPr id="250" name="Picture 2" descr="http://biosfera.pro.br/pgpa/images/stories/cromatografo.png">
            <a:extLst>
              <a:ext uri="{FF2B5EF4-FFF2-40B4-BE49-F238E27FC236}">
                <a16:creationId xmlns:a16="http://schemas.microsoft.com/office/drawing/2014/main" id="{3D347EDE-A5BD-4AA2-8E6D-22D02B0C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86" y="3498783"/>
            <a:ext cx="4860072" cy="273095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9EABA683-FE0F-4C8C-867D-979F57B27090}"/>
              </a:ext>
            </a:extLst>
          </p:cNvPr>
          <p:cNvSpPr txBox="1"/>
          <p:nvPr/>
        </p:nvSpPr>
        <p:spPr>
          <a:xfrm>
            <a:off x="7158821" y="2723513"/>
            <a:ext cx="3501927" cy="44267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Demanda Química de Oxigênio</a:t>
            </a:r>
            <a:endParaRPr lang="en-US" sz="2000" b="1" dirty="0"/>
          </a:p>
        </p:txBody>
      </p:sp>
      <p:sp>
        <p:nvSpPr>
          <p:cNvPr id="263" name="CaixaDeTexto 2">
            <a:extLst>
              <a:ext uri="{FF2B5EF4-FFF2-40B4-BE49-F238E27FC236}">
                <a16:creationId xmlns:a16="http://schemas.microsoft.com/office/drawing/2014/main" id="{FDAA5F0C-B2AF-488F-B77C-3CBD080E0C1D}"/>
              </a:ext>
            </a:extLst>
          </p:cNvPr>
          <p:cNvSpPr txBox="1"/>
          <p:nvPr/>
        </p:nvSpPr>
        <p:spPr>
          <a:xfrm>
            <a:off x="154213" y="1020376"/>
            <a:ext cx="1164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Tratamento de Vinhaça em Reator Anaeróbio </a:t>
            </a:r>
          </a:p>
        </p:txBody>
      </p:sp>
      <p:pic>
        <p:nvPicPr>
          <p:cNvPr id="265" name="Picture 264" descr="Chart&#10;&#10;Description automatically generated">
            <a:extLst>
              <a:ext uri="{FF2B5EF4-FFF2-40B4-BE49-F238E27FC236}">
                <a16:creationId xmlns:a16="http://schemas.microsoft.com/office/drawing/2014/main" id="{2486AEBD-82E0-4432-90C5-9679A61AB1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t="3543" r="10616"/>
          <a:stretch/>
        </p:blipFill>
        <p:spPr>
          <a:xfrm>
            <a:off x="6905297" y="4672645"/>
            <a:ext cx="1024266" cy="570425"/>
          </a:xfrm>
          <a:prstGeom prst="rect">
            <a:avLst/>
          </a:prstGeom>
        </p:spPr>
      </p:pic>
      <p:pic>
        <p:nvPicPr>
          <p:cNvPr id="267" name="Picture 266" descr="Chart&#10;&#10;Description automatically generated">
            <a:extLst>
              <a:ext uri="{FF2B5EF4-FFF2-40B4-BE49-F238E27FC236}">
                <a16:creationId xmlns:a16="http://schemas.microsoft.com/office/drawing/2014/main" id="{CE30C675-9EDC-4A92-B1D9-D42C1BB09A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23294" b="11569"/>
          <a:stretch/>
        </p:blipFill>
        <p:spPr>
          <a:xfrm>
            <a:off x="1274600" y="712110"/>
            <a:ext cx="6674696" cy="4600804"/>
          </a:xfrm>
          <a:prstGeom prst="rect">
            <a:avLst/>
          </a:prstGeom>
        </p:spPr>
      </p:pic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742B7D7D-EED2-4582-AF4D-711CE669569C}"/>
              </a:ext>
            </a:extLst>
          </p:cNvPr>
          <p:cNvCxnSpPr>
            <a:cxnSpLocks/>
          </p:cNvCxnSpPr>
          <p:nvPr/>
        </p:nvCxnSpPr>
        <p:spPr>
          <a:xfrm flipH="1">
            <a:off x="2704876" y="4018363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1A4DEA3F-9424-4E35-8963-53C8240C769F}"/>
              </a:ext>
            </a:extLst>
          </p:cNvPr>
          <p:cNvCxnSpPr>
            <a:cxnSpLocks/>
          </p:cNvCxnSpPr>
          <p:nvPr/>
        </p:nvCxnSpPr>
        <p:spPr>
          <a:xfrm flipH="1">
            <a:off x="3771744" y="3256801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2B9779DF-360C-46A7-BD1D-3335D71FEC3F}"/>
              </a:ext>
            </a:extLst>
          </p:cNvPr>
          <p:cNvCxnSpPr>
            <a:cxnSpLocks/>
          </p:cNvCxnSpPr>
          <p:nvPr/>
        </p:nvCxnSpPr>
        <p:spPr>
          <a:xfrm flipH="1">
            <a:off x="4555044" y="3888890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B70AD99E-53DF-4E9E-AAAA-629897FACEE9}"/>
              </a:ext>
            </a:extLst>
          </p:cNvPr>
          <p:cNvCxnSpPr>
            <a:cxnSpLocks/>
          </p:cNvCxnSpPr>
          <p:nvPr/>
        </p:nvCxnSpPr>
        <p:spPr>
          <a:xfrm flipH="1">
            <a:off x="5007018" y="4117565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848D250E-DF2A-4A3D-B746-843AB2F464E8}"/>
              </a:ext>
            </a:extLst>
          </p:cNvPr>
          <p:cNvCxnSpPr>
            <a:cxnSpLocks/>
          </p:cNvCxnSpPr>
          <p:nvPr/>
        </p:nvCxnSpPr>
        <p:spPr>
          <a:xfrm flipH="1">
            <a:off x="5727074" y="3765212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9" grpId="0"/>
      <p:bldP spid="252" grpId="0" animBg="1"/>
      <p:bldP spid="2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15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Demonstração de Caso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F6837C-76CC-423A-87AB-070177AF3D5B}"/>
              </a:ext>
            </a:extLst>
          </p:cNvPr>
          <p:cNvGrpSpPr/>
          <p:nvPr/>
        </p:nvGrpSpPr>
        <p:grpSpPr>
          <a:xfrm>
            <a:off x="999586" y="1719042"/>
            <a:ext cx="2758664" cy="4541982"/>
            <a:chOff x="950821" y="-22775"/>
            <a:chExt cx="2102358" cy="3351278"/>
          </a:xfrm>
        </p:grpSpPr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3A83AE9D-968E-4733-80E0-90C23734C631}"/>
                </a:ext>
              </a:extLst>
            </p:cNvPr>
            <p:cNvSpPr/>
            <p:nvPr/>
          </p:nvSpPr>
          <p:spPr>
            <a:xfrm rot="5400000" flipH="1" flipV="1">
              <a:off x="2912064" y="2968230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295C9D56-5FF9-47F4-AE74-8C5FBBBD8080}"/>
                </a:ext>
              </a:extLst>
            </p:cNvPr>
            <p:cNvSpPr/>
            <p:nvPr/>
          </p:nvSpPr>
          <p:spPr>
            <a:xfrm rot="5400000" flipH="1" flipV="1">
              <a:off x="2910483" y="1248016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B672AC-8EA3-4E93-A515-5A5E402EF7F3}"/>
                </a:ext>
              </a:extLst>
            </p:cNvPr>
            <p:cNvCxnSpPr>
              <a:cxnSpLocks/>
              <a:endCxn id="166" idx="2"/>
            </p:cNvCxnSpPr>
            <p:nvPr/>
          </p:nvCxnSpPr>
          <p:spPr>
            <a:xfrm>
              <a:off x="1611193" y="3193632"/>
              <a:ext cx="1084597" cy="671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5D2E4252-34A2-45FE-8ABB-A37C5F7744B6}"/>
                </a:ext>
              </a:extLst>
            </p:cNvPr>
            <p:cNvSpPr/>
            <p:nvPr/>
          </p:nvSpPr>
          <p:spPr>
            <a:xfrm>
              <a:off x="2664023" y="318602"/>
              <a:ext cx="44666" cy="9336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2" name="Picture 2" descr="Resultado de imagem para borboletas rosca">
              <a:extLst>
                <a:ext uri="{FF2B5EF4-FFF2-40B4-BE49-F238E27FC236}">
                  <a16:creationId xmlns:a16="http://schemas.microsoft.com/office/drawing/2014/main" id="{3DAD4034-9F64-4BEB-8951-9C6E060B9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415" y="3041172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esultado de imagem para borboletas rosca">
              <a:extLst>
                <a:ext uri="{FF2B5EF4-FFF2-40B4-BE49-F238E27FC236}">
                  <a16:creationId xmlns:a16="http://schemas.microsoft.com/office/drawing/2014/main" id="{EE5EF51F-51CB-42CA-B279-D07FA3EB6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790" y="3042010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esultado de imagem para borboletas rosca">
              <a:extLst>
                <a:ext uri="{FF2B5EF4-FFF2-40B4-BE49-F238E27FC236}">
                  <a16:creationId xmlns:a16="http://schemas.microsoft.com/office/drawing/2014/main" id="{39028236-BD14-4122-A775-2F18D1487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931" y="383273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esultado de imagem para borboletas rosca">
              <a:extLst>
                <a:ext uri="{FF2B5EF4-FFF2-40B4-BE49-F238E27FC236}">
                  <a16:creationId xmlns:a16="http://schemas.microsoft.com/office/drawing/2014/main" id="{E986BFD6-3BC5-48E8-8D6A-FD7AC9FE1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828" y="378069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Resultado de imagem para borboletas rosca">
              <a:extLst>
                <a:ext uri="{FF2B5EF4-FFF2-40B4-BE49-F238E27FC236}">
                  <a16:creationId xmlns:a16="http://schemas.microsoft.com/office/drawing/2014/main" id="{553B279C-DB21-4E40-9D2F-16D78FD0F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74" y="378069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4EA290F7-4482-476B-8B7B-A56163AA5C04}"/>
                </a:ext>
              </a:extLst>
            </p:cNvPr>
            <p:cNvSpPr/>
            <p:nvPr/>
          </p:nvSpPr>
          <p:spPr>
            <a:xfrm>
              <a:off x="2502102" y="1198242"/>
              <a:ext cx="390525" cy="1883667"/>
            </a:xfrm>
            <a:prstGeom prst="can">
              <a:avLst>
                <a:gd name="adj" fmla="val 467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29" name="Cylinder 28">
              <a:extLst>
                <a:ext uri="{FF2B5EF4-FFF2-40B4-BE49-F238E27FC236}">
                  <a16:creationId xmlns:a16="http://schemas.microsoft.com/office/drawing/2014/main" id="{BEFDA83B-3C8F-4945-80CF-24600F5361D0}"/>
                </a:ext>
              </a:extLst>
            </p:cNvPr>
            <p:cNvSpPr/>
            <p:nvPr/>
          </p:nvSpPr>
          <p:spPr>
            <a:xfrm>
              <a:off x="2544852" y="841227"/>
              <a:ext cx="304800" cy="2378076"/>
            </a:xfrm>
            <a:prstGeom prst="can">
              <a:avLst>
                <a:gd name="adj" fmla="val 125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B62A7D-B6B1-4657-B3D6-775A23CDD243}"/>
                </a:ext>
              </a:extLst>
            </p:cNvPr>
            <p:cNvSpPr/>
            <p:nvPr/>
          </p:nvSpPr>
          <p:spPr>
            <a:xfrm>
              <a:off x="2432464" y="1139969"/>
              <a:ext cx="530225" cy="73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Cylinder 30">
              <a:extLst>
                <a:ext uri="{FF2B5EF4-FFF2-40B4-BE49-F238E27FC236}">
                  <a16:creationId xmlns:a16="http://schemas.microsoft.com/office/drawing/2014/main" id="{B7D11821-ED1A-464E-BECC-2F48B4B898E7}"/>
                </a:ext>
              </a:extLst>
            </p:cNvPr>
            <p:cNvSpPr/>
            <p:nvPr/>
          </p:nvSpPr>
          <p:spPr>
            <a:xfrm>
              <a:off x="2432464" y="415498"/>
              <a:ext cx="530225" cy="596900"/>
            </a:xfrm>
            <a:prstGeom prst="can">
              <a:avLst>
                <a:gd name="adj" fmla="val 1302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Cylinder 31">
              <a:extLst>
                <a:ext uri="{FF2B5EF4-FFF2-40B4-BE49-F238E27FC236}">
                  <a16:creationId xmlns:a16="http://schemas.microsoft.com/office/drawing/2014/main" id="{5C9C33B5-B6FA-4D7B-915E-8CD91E500EFF}"/>
                </a:ext>
              </a:extLst>
            </p:cNvPr>
            <p:cNvSpPr/>
            <p:nvPr/>
          </p:nvSpPr>
          <p:spPr>
            <a:xfrm>
              <a:off x="2544912" y="702322"/>
              <a:ext cx="304800" cy="310076"/>
            </a:xfrm>
            <a:prstGeom prst="can">
              <a:avLst>
                <a:gd name="adj" fmla="val 9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3E678B-D894-4E7F-BE37-A72BF7ACFD9F}"/>
                </a:ext>
              </a:extLst>
            </p:cNvPr>
            <p:cNvSpPr/>
            <p:nvPr/>
          </p:nvSpPr>
          <p:spPr>
            <a:xfrm>
              <a:off x="2432200" y="1170640"/>
              <a:ext cx="530225" cy="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BFC0DE-43B5-45FC-BD83-BE61B2B5A762}"/>
                </a:ext>
              </a:extLst>
            </p:cNvPr>
            <p:cNvSpPr/>
            <p:nvPr/>
          </p:nvSpPr>
          <p:spPr>
            <a:xfrm>
              <a:off x="2363356" y="415498"/>
              <a:ext cx="660000" cy="73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4249BA-0F36-4A26-AA51-9AB286E72240}"/>
                </a:ext>
              </a:extLst>
            </p:cNvPr>
            <p:cNvSpPr/>
            <p:nvPr/>
          </p:nvSpPr>
          <p:spPr>
            <a:xfrm>
              <a:off x="2363092" y="446171"/>
              <a:ext cx="660000" cy="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5FE088-B6D0-4EE5-B28F-43BD76F40E09}"/>
                </a:ext>
              </a:extLst>
            </p:cNvPr>
            <p:cNvSpPr/>
            <p:nvPr/>
          </p:nvSpPr>
          <p:spPr>
            <a:xfrm>
              <a:off x="2431936" y="3077929"/>
              <a:ext cx="530225" cy="73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6F3A4-D947-44B7-8DC2-FBDE7DF0870D}"/>
                </a:ext>
              </a:extLst>
            </p:cNvPr>
            <p:cNvSpPr/>
            <p:nvPr/>
          </p:nvSpPr>
          <p:spPr>
            <a:xfrm>
              <a:off x="2431672" y="3108602"/>
              <a:ext cx="530225" cy="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8" name="Picture 2" descr="Resultado de imagem para borboletas rosca">
              <a:extLst>
                <a:ext uri="{FF2B5EF4-FFF2-40B4-BE49-F238E27FC236}">
                  <a16:creationId xmlns:a16="http://schemas.microsoft.com/office/drawing/2014/main" id="{EE620313-DFCC-4CCE-A46B-9708389F8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603" y="3046040"/>
              <a:ext cx="89073" cy="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ylinder 39">
              <a:extLst>
                <a:ext uri="{FF2B5EF4-FFF2-40B4-BE49-F238E27FC236}">
                  <a16:creationId xmlns:a16="http://schemas.microsoft.com/office/drawing/2014/main" id="{EB275A00-07CA-418B-9793-92293231B822}"/>
                </a:ext>
              </a:extLst>
            </p:cNvPr>
            <p:cNvSpPr/>
            <p:nvPr/>
          </p:nvSpPr>
          <p:spPr>
            <a:xfrm rot="16200000">
              <a:off x="2984163" y="798369"/>
              <a:ext cx="44666" cy="9336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Cylinder 42">
              <a:extLst>
                <a:ext uri="{FF2B5EF4-FFF2-40B4-BE49-F238E27FC236}">
                  <a16:creationId xmlns:a16="http://schemas.microsoft.com/office/drawing/2014/main" id="{69820194-935A-4ACE-A0D4-D261F1D06900}"/>
                </a:ext>
              </a:extLst>
            </p:cNvPr>
            <p:cNvSpPr/>
            <p:nvPr/>
          </p:nvSpPr>
          <p:spPr>
            <a:xfrm rot="16200000">
              <a:off x="2460173" y="1446423"/>
              <a:ext cx="44666" cy="134341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4D5E169-F16A-4D33-9721-9A50F99B6400}"/>
                </a:ext>
              </a:extLst>
            </p:cNvPr>
            <p:cNvCxnSpPr/>
            <p:nvPr/>
          </p:nvCxnSpPr>
          <p:spPr>
            <a:xfrm>
              <a:off x="2502314" y="1460074"/>
              <a:ext cx="0" cy="9366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ylinder 44">
              <a:extLst>
                <a:ext uri="{FF2B5EF4-FFF2-40B4-BE49-F238E27FC236}">
                  <a16:creationId xmlns:a16="http://schemas.microsoft.com/office/drawing/2014/main" id="{2C182007-E0B8-457E-A25F-0ED58E52B09F}"/>
                </a:ext>
              </a:extLst>
            </p:cNvPr>
            <p:cNvSpPr/>
            <p:nvPr/>
          </p:nvSpPr>
          <p:spPr>
            <a:xfrm rot="16200000">
              <a:off x="2460173" y="2059563"/>
              <a:ext cx="44666" cy="134341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243E685-2676-4A68-99B2-F4F63D2598EE}"/>
                </a:ext>
              </a:extLst>
            </p:cNvPr>
            <p:cNvCxnSpPr/>
            <p:nvPr/>
          </p:nvCxnSpPr>
          <p:spPr>
            <a:xfrm>
              <a:off x="2502314" y="2073214"/>
              <a:ext cx="0" cy="9366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99F156E3-DC20-4FC2-937D-BCED8669431E}"/>
                </a:ext>
              </a:extLst>
            </p:cNvPr>
            <p:cNvSpPr/>
            <p:nvPr/>
          </p:nvSpPr>
          <p:spPr>
            <a:xfrm rot="16200000">
              <a:off x="2459141" y="2615489"/>
              <a:ext cx="44666" cy="134341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F9DAC7-6794-4C1B-8510-A2334A610606}"/>
                </a:ext>
              </a:extLst>
            </p:cNvPr>
            <p:cNvCxnSpPr/>
            <p:nvPr/>
          </p:nvCxnSpPr>
          <p:spPr>
            <a:xfrm>
              <a:off x="2502869" y="2629140"/>
              <a:ext cx="0" cy="9366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" descr="Resultado de imagem para cinasita">
              <a:extLst>
                <a:ext uri="{FF2B5EF4-FFF2-40B4-BE49-F238E27FC236}">
                  <a16:creationId xmlns:a16="http://schemas.microsoft.com/office/drawing/2014/main" id="{FA099784-86AD-4141-8B17-FE7674E02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3799" y="285198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Resultado de imagem para cinasita">
              <a:extLst>
                <a:ext uri="{FF2B5EF4-FFF2-40B4-BE49-F238E27FC236}">
                  <a16:creationId xmlns:a16="http://schemas.microsoft.com/office/drawing/2014/main" id="{4F909D9E-0D27-4CB2-BA52-CA7FA93616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0023" y="279145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Resultado de imagem para cinasita">
              <a:extLst>
                <a:ext uri="{FF2B5EF4-FFF2-40B4-BE49-F238E27FC236}">
                  <a16:creationId xmlns:a16="http://schemas.microsoft.com/office/drawing/2014/main" id="{06A0CCB5-9145-4BA6-873D-08F538C85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9873" y="283664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Resultado de imagem para cinasita">
              <a:extLst>
                <a:ext uri="{FF2B5EF4-FFF2-40B4-BE49-F238E27FC236}">
                  <a16:creationId xmlns:a16="http://schemas.microsoft.com/office/drawing/2014/main" id="{DA534A13-4C10-49D9-BF30-8F0F75C609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4637" y="289468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Resultado de imagem para cinasita">
              <a:extLst>
                <a:ext uri="{FF2B5EF4-FFF2-40B4-BE49-F238E27FC236}">
                  <a16:creationId xmlns:a16="http://schemas.microsoft.com/office/drawing/2014/main" id="{2243F737-CDD6-4F70-9C24-8C0C49354E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4723" y="291252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Resultado de imagem para cinasita">
              <a:extLst>
                <a:ext uri="{FF2B5EF4-FFF2-40B4-BE49-F238E27FC236}">
                  <a16:creationId xmlns:a16="http://schemas.microsoft.com/office/drawing/2014/main" id="{17B40AA8-0B32-415E-A6B4-AA6E25F1B5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4551" y="293145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Resultado de imagem para cinasita">
              <a:extLst>
                <a:ext uri="{FF2B5EF4-FFF2-40B4-BE49-F238E27FC236}">
                  <a16:creationId xmlns:a16="http://schemas.microsoft.com/office/drawing/2014/main" id="{B1214789-A2AF-4D3C-965A-43166EF715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3888" y="297780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Resultado de imagem para cinasita">
              <a:extLst>
                <a:ext uri="{FF2B5EF4-FFF2-40B4-BE49-F238E27FC236}">
                  <a16:creationId xmlns:a16="http://schemas.microsoft.com/office/drawing/2014/main" id="{1F3C1CEF-7CCA-466E-9830-0545FA544D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0788" y="27435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Resultado de imagem para cinasita">
              <a:extLst>
                <a:ext uri="{FF2B5EF4-FFF2-40B4-BE49-F238E27FC236}">
                  <a16:creationId xmlns:a16="http://schemas.microsoft.com/office/drawing/2014/main" id="{E97ED1B9-93E8-47CF-995C-FAB4FCDCD2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9332" y="273631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Resultado de imagem para cinasita">
              <a:extLst>
                <a:ext uri="{FF2B5EF4-FFF2-40B4-BE49-F238E27FC236}">
                  <a16:creationId xmlns:a16="http://schemas.microsoft.com/office/drawing/2014/main" id="{3512648E-0C18-44F8-9316-28D2F27A2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1454" y="27063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Resultado de imagem para cinasita">
              <a:extLst>
                <a:ext uri="{FF2B5EF4-FFF2-40B4-BE49-F238E27FC236}">
                  <a16:creationId xmlns:a16="http://schemas.microsoft.com/office/drawing/2014/main" id="{0E5CC33B-DE29-4B1E-9300-3FE1207C5D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8874" y="266142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Resultado de imagem para cinasita">
              <a:extLst>
                <a:ext uri="{FF2B5EF4-FFF2-40B4-BE49-F238E27FC236}">
                  <a16:creationId xmlns:a16="http://schemas.microsoft.com/office/drawing/2014/main" id="{5C45C76D-9CB7-4C4F-9C63-494A6CE8B0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9248" y="254092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Resultado de imagem para cinasita">
              <a:extLst>
                <a:ext uri="{FF2B5EF4-FFF2-40B4-BE49-F238E27FC236}">
                  <a16:creationId xmlns:a16="http://schemas.microsoft.com/office/drawing/2014/main" id="{8323AE04-0C5C-43FE-A817-A7D4DFC306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6598" y="255405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Resultado de imagem para cinasita">
              <a:extLst>
                <a:ext uri="{FF2B5EF4-FFF2-40B4-BE49-F238E27FC236}">
                  <a16:creationId xmlns:a16="http://schemas.microsoft.com/office/drawing/2014/main" id="{068C50BD-35D7-40EF-849D-B1956E5985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2894" y="26197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Resultado de imagem para cinasita">
              <a:extLst>
                <a:ext uri="{FF2B5EF4-FFF2-40B4-BE49-F238E27FC236}">
                  <a16:creationId xmlns:a16="http://schemas.microsoft.com/office/drawing/2014/main" id="{03D4D7BB-744D-400D-8184-E0784522A4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3368" y="25684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Resultado de imagem para cinasita">
              <a:extLst>
                <a:ext uri="{FF2B5EF4-FFF2-40B4-BE49-F238E27FC236}">
                  <a16:creationId xmlns:a16="http://schemas.microsoft.com/office/drawing/2014/main" id="{B2CCB75D-7025-4560-80C1-D547D9FA1C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4490" y="251399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Resultado de imagem para cinasita">
              <a:extLst>
                <a:ext uri="{FF2B5EF4-FFF2-40B4-BE49-F238E27FC236}">
                  <a16:creationId xmlns:a16="http://schemas.microsoft.com/office/drawing/2014/main" id="{84C45AE1-67D5-4D97-98EB-DD3E45D46C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5773" y="241603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Resultado de imagem para cinasita">
              <a:extLst>
                <a:ext uri="{FF2B5EF4-FFF2-40B4-BE49-F238E27FC236}">
                  <a16:creationId xmlns:a16="http://schemas.microsoft.com/office/drawing/2014/main" id="{0DB7857C-0C45-4306-BBE0-52FDB41BA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5637" y="23906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Resultado de imagem para cinasita">
              <a:extLst>
                <a:ext uri="{FF2B5EF4-FFF2-40B4-BE49-F238E27FC236}">
                  <a16:creationId xmlns:a16="http://schemas.microsoft.com/office/drawing/2014/main" id="{828554AD-D652-4071-9E98-69ADE8AD3B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2922" y="24558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Resultado de imagem para cinasita">
              <a:extLst>
                <a:ext uri="{FF2B5EF4-FFF2-40B4-BE49-F238E27FC236}">
                  <a16:creationId xmlns:a16="http://schemas.microsoft.com/office/drawing/2014/main" id="{1B365EA3-9F49-4819-A32C-450881D82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7475" y="230539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Resultado de imagem para cinasita">
              <a:extLst>
                <a:ext uri="{FF2B5EF4-FFF2-40B4-BE49-F238E27FC236}">
                  <a16:creationId xmlns:a16="http://schemas.microsoft.com/office/drawing/2014/main" id="{E5BC56DF-4C62-45E1-8087-384CFEBF8E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3799" y="232040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Resultado de imagem para cinasita">
              <a:extLst>
                <a:ext uri="{FF2B5EF4-FFF2-40B4-BE49-F238E27FC236}">
                  <a16:creationId xmlns:a16="http://schemas.microsoft.com/office/drawing/2014/main" id="{CFFC133F-2AAA-46BE-B651-7691EB2C7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1692" y="22296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Resultado de imagem para cinasita">
              <a:extLst>
                <a:ext uri="{FF2B5EF4-FFF2-40B4-BE49-F238E27FC236}">
                  <a16:creationId xmlns:a16="http://schemas.microsoft.com/office/drawing/2014/main" id="{1C6EDA40-11C1-4746-9079-90B1D47D5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3116" y="275924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Resultado de imagem para cinasita">
              <a:extLst>
                <a:ext uri="{FF2B5EF4-FFF2-40B4-BE49-F238E27FC236}">
                  <a16:creationId xmlns:a16="http://schemas.microsoft.com/office/drawing/2014/main" id="{9C007B67-A5A7-43DB-AE47-380F5C3A7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9340" y="26987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Resultado de imagem para cinasita">
              <a:extLst>
                <a:ext uri="{FF2B5EF4-FFF2-40B4-BE49-F238E27FC236}">
                  <a16:creationId xmlns:a16="http://schemas.microsoft.com/office/drawing/2014/main" id="{D784DEF4-F01E-46F6-A8F1-88C4170F18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09190" y="274390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Resultado de imagem para cinasita">
              <a:extLst>
                <a:ext uri="{FF2B5EF4-FFF2-40B4-BE49-F238E27FC236}">
                  <a16:creationId xmlns:a16="http://schemas.microsoft.com/office/drawing/2014/main" id="{EB1F61B1-F53F-4F9E-9519-17DBA74C8E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3954" y="280194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Resultado de imagem para cinasita">
              <a:extLst>
                <a:ext uri="{FF2B5EF4-FFF2-40B4-BE49-F238E27FC236}">
                  <a16:creationId xmlns:a16="http://schemas.microsoft.com/office/drawing/2014/main" id="{61D3074A-C09F-4426-BC95-77B78EB5F7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4040" y="281978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Resultado de imagem para cinasita">
              <a:extLst>
                <a:ext uri="{FF2B5EF4-FFF2-40B4-BE49-F238E27FC236}">
                  <a16:creationId xmlns:a16="http://schemas.microsoft.com/office/drawing/2014/main" id="{8D6DF4F3-7F51-49FA-B14F-EBB7FF7B09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73868" y="283871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Resultado de imagem para cinasita">
              <a:extLst>
                <a:ext uri="{FF2B5EF4-FFF2-40B4-BE49-F238E27FC236}">
                  <a16:creationId xmlns:a16="http://schemas.microsoft.com/office/drawing/2014/main" id="{DB3DEAC7-A23D-401C-9626-2407295C8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6611" y="288141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Resultado de imagem para cinasita">
              <a:extLst>
                <a:ext uri="{FF2B5EF4-FFF2-40B4-BE49-F238E27FC236}">
                  <a16:creationId xmlns:a16="http://schemas.microsoft.com/office/drawing/2014/main" id="{4816751E-CA9E-4F9A-975D-DD054FD99A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4498" y="270679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Resultado de imagem para cinasita">
              <a:extLst>
                <a:ext uri="{FF2B5EF4-FFF2-40B4-BE49-F238E27FC236}">
                  <a16:creationId xmlns:a16="http://schemas.microsoft.com/office/drawing/2014/main" id="{18A720B5-910A-41C5-A4DF-308F9DD52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8649" y="26435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Resultado de imagem para cinasita">
              <a:extLst>
                <a:ext uri="{FF2B5EF4-FFF2-40B4-BE49-F238E27FC236}">
                  <a16:creationId xmlns:a16="http://schemas.microsoft.com/office/drawing/2014/main" id="{734C5A05-7D10-4670-A566-7BE06CDEF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0772" y="261359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Resultado de imagem para cinasita">
              <a:extLst>
                <a:ext uri="{FF2B5EF4-FFF2-40B4-BE49-F238E27FC236}">
                  <a16:creationId xmlns:a16="http://schemas.microsoft.com/office/drawing/2014/main" id="{F82CB933-1751-400B-B570-60DB77158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9332" y="256129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Resultado de imagem para cinasita">
              <a:extLst>
                <a:ext uri="{FF2B5EF4-FFF2-40B4-BE49-F238E27FC236}">
                  <a16:creationId xmlns:a16="http://schemas.microsoft.com/office/drawing/2014/main" id="{697A2D1F-9D27-4912-9FB9-7646499760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6572" y="297023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Resultado de imagem para cinasita">
              <a:extLst>
                <a:ext uri="{FF2B5EF4-FFF2-40B4-BE49-F238E27FC236}">
                  <a16:creationId xmlns:a16="http://schemas.microsoft.com/office/drawing/2014/main" id="{683B6129-F65F-4B2D-8997-0490EA7FB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1054" y="250356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Resultado de imagem para cinasita">
              <a:extLst>
                <a:ext uri="{FF2B5EF4-FFF2-40B4-BE49-F238E27FC236}">
                  <a16:creationId xmlns:a16="http://schemas.microsoft.com/office/drawing/2014/main" id="{47E2D070-98E7-48D2-B206-811704624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4492" y="246478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Resultado de imagem para cinasita">
              <a:extLst>
                <a:ext uri="{FF2B5EF4-FFF2-40B4-BE49-F238E27FC236}">
                  <a16:creationId xmlns:a16="http://schemas.microsoft.com/office/drawing/2014/main" id="{CBC72474-1393-40F7-B23C-9B92D3F386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2685" y="24757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Resultado de imagem para cinasita">
              <a:extLst>
                <a:ext uri="{FF2B5EF4-FFF2-40B4-BE49-F238E27FC236}">
                  <a16:creationId xmlns:a16="http://schemas.microsoft.com/office/drawing/2014/main" id="{207872A2-AF75-4961-B7EF-61DC8F52D8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3808" y="24212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Resultado de imagem para cinasita">
              <a:extLst>
                <a:ext uri="{FF2B5EF4-FFF2-40B4-BE49-F238E27FC236}">
                  <a16:creationId xmlns:a16="http://schemas.microsoft.com/office/drawing/2014/main" id="{4BE4525A-7C10-4228-9044-39B1C6F9BB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55090" y="232329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Resultado de imagem para cinasita">
              <a:extLst>
                <a:ext uri="{FF2B5EF4-FFF2-40B4-BE49-F238E27FC236}">
                  <a16:creationId xmlns:a16="http://schemas.microsoft.com/office/drawing/2014/main" id="{1F3126B4-D64A-41E9-B248-CF237207A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4954" y="22979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Resultado de imagem para cinasita">
              <a:extLst>
                <a:ext uri="{FF2B5EF4-FFF2-40B4-BE49-F238E27FC236}">
                  <a16:creationId xmlns:a16="http://schemas.microsoft.com/office/drawing/2014/main" id="{F286AF3F-DC78-4A57-B2C7-1FAE4A3D3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2239" y="23630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Resultado de imagem para cinasita">
              <a:extLst>
                <a:ext uri="{FF2B5EF4-FFF2-40B4-BE49-F238E27FC236}">
                  <a16:creationId xmlns:a16="http://schemas.microsoft.com/office/drawing/2014/main" id="{3590DAAD-4C38-434E-AAD7-3F8C1A4E9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6792" y="221264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Resultado de imagem para cinasita">
              <a:extLst>
                <a:ext uri="{FF2B5EF4-FFF2-40B4-BE49-F238E27FC236}">
                  <a16:creationId xmlns:a16="http://schemas.microsoft.com/office/drawing/2014/main" id="{381B2F6B-D980-4616-923D-473B8BB5FE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3116" y="222766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Resultado de imagem para cinasita">
              <a:extLst>
                <a:ext uri="{FF2B5EF4-FFF2-40B4-BE49-F238E27FC236}">
                  <a16:creationId xmlns:a16="http://schemas.microsoft.com/office/drawing/2014/main" id="{C61285C0-6F2E-48A2-9DDC-10CDC51F98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1010" y="21369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Resultado de imagem para cinasita">
              <a:extLst>
                <a:ext uri="{FF2B5EF4-FFF2-40B4-BE49-F238E27FC236}">
                  <a16:creationId xmlns:a16="http://schemas.microsoft.com/office/drawing/2014/main" id="{5F02B670-4636-46D2-B9BA-8857EE50F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3012" y="289197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Resultado de imagem para cinasita">
              <a:extLst>
                <a:ext uri="{FF2B5EF4-FFF2-40B4-BE49-F238E27FC236}">
                  <a16:creationId xmlns:a16="http://schemas.microsoft.com/office/drawing/2014/main" id="{E4ED37C3-ED4D-4A55-A313-A0FA6F7A07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9236" y="283144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Resultado de imagem para cinasita">
              <a:extLst>
                <a:ext uri="{FF2B5EF4-FFF2-40B4-BE49-F238E27FC236}">
                  <a16:creationId xmlns:a16="http://schemas.microsoft.com/office/drawing/2014/main" id="{E1C9721A-9863-4555-91A5-38ECC528D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9086" y="287664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Resultado de imagem para cinasita">
              <a:extLst>
                <a:ext uri="{FF2B5EF4-FFF2-40B4-BE49-F238E27FC236}">
                  <a16:creationId xmlns:a16="http://schemas.microsoft.com/office/drawing/2014/main" id="{C9A2CA63-E7C0-45AE-8543-B60D14D057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6866" y="296118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Resultado de imagem para cinasita">
              <a:extLst>
                <a:ext uri="{FF2B5EF4-FFF2-40B4-BE49-F238E27FC236}">
                  <a16:creationId xmlns:a16="http://schemas.microsoft.com/office/drawing/2014/main" id="{E843C398-E516-419A-808F-69C7EDA5C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92578" y="29864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Resultado de imagem para cinasita">
              <a:extLst>
                <a:ext uri="{FF2B5EF4-FFF2-40B4-BE49-F238E27FC236}">
                  <a16:creationId xmlns:a16="http://schemas.microsoft.com/office/drawing/2014/main" id="{3DAB8A5A-B90C-436B-877A-BB23BF3EE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3208" y="293026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 descr="Resultado de imagem para cinasita">
              <a:extLst>
                <a:ext uri="{FF2B5EF4-FFF2-40B4-BE49-F238E27FC236}">
                  <a16:creationId xmlns:a16="http://schemas.microsoft.com/office/drawing/2014/main" id="{1E646C6E-A570-4797-9F1A-0C837C1387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6506" y="301415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Resultado de imagem para cinasita">
              <a:extLst>
                <a:ext uri="{FF2B5EF4-FFF2-40B4-BE49-F238E27FC236}">
                  <a16:creationId xmlns:a16="http://schemas.microsoft.com/office/drawing/2014/main" id="{DDBBEDDB-133E-42C3-AC9B-A2707567A1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6688" y="280988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4" descr="Resultado de imagem para cinasita">
              <a:extLst>
                <a:ext uri="{FF2B5EF4-FFF2-40B4-BE49-F238E27FC236}">
                  <a16:creationId xmlns:a16="http://schemas.microsoft.com/office/drawing/2014/main" id="{4891FE09-59BB-4928-AF47-D06CABC191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8544" y="277630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4" descr="Resultado de imagem para cinasita">
              <a:extLst>
                <a:ext uri="{FF2B5EF4-FFF2-40B4-BE49-F238E27FC236}">
                  <a16:creationId xmlns:a16="http://schemas.microsoft.com/office/drawing/2014/main" id="{3FD36C78-8199-4A8B-B776-6AC3AEAF41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0667" y="274632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4" descr="Resultado de imagem para cinasita">
              <a:extLst>
                <a:ext uri="{FF2B5EF4-FFF2-40B4-BE49-F238E27FC236}">
                  <a16:creationId xmlns:a16="http://schemas.microsoft.com/office/drawing/2014/main" id="{18E1F482-9C81-4BC0-8642-C9EF39CD28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8087" y="270141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Resultado de imagem para cinasita">
              <a:extLst>
                <a:ext uri="{FF2B5EF4-FFF2-40B4-BE49-F238E27FC236}">
                  <a16:creationId xmlns:a16="http://schemas.microsoft.com/office/drawing/2014/main" id="{9EDA14B3-B058-44C2-835C-B8CD784CA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2285" y="268469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4" descr="Resultado de imagem para cinasita">
              <a:extLst>
                <a:ext uri="{FF2B5EF4-FFF2-40B4-BE49-F238E27FC236}">
                  <a16:creationId xmlns:a16="http://schemas.microsoft.com/office/drawing/2014/main" id="{37F903FC-CCB2-4F55-A4B8-AE3D2093F0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00949" y="263630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" descr="Resultado de imagem para cinasita">
              <a:extLst>
                <a:ext uri="{FF2B5EF4-FFF2-40B4-BE49-F238E27FC236}">
                  <a16:creationId xmlns:a16="http://schemas.microsoft.com/office/drawing/2014/main" id="{FFB96818-6342-4EAF-8016-EDFEDD661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8116" y="25620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Resultado de imagem para cinasita">
              <a:extLst>
                <a:ext uri="{FF2B5EF4-FFF2-40B4-BE49-F238E27FC236}">
                  <a16:creationId xmlns:a16="http://schemas.microsoft.com/office/drawing/2014/main" id="{9D709AD0-8381-483C-A98C-70ED0781B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2580" y="260846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Resultado de imagem para cinasita">
              <a:extLst>
                <a:ext uri="{FF2B5EF4-FFF2-40B4-BE49-F238E27FC236}">
                  <a16:creationId xmlns:a16="http://schemas.microsoft.com/office/drawing/2014/main" id="{50F18895-9752-462F-9AF5-87E9E608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7044" y="257920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Resultado de imagem para cinasita">
              <a:extLst>
                <a:ext uri="{FF2B5EF4-FFF2-40B4-BE49-F238E27FC236}">
                  <a16:creationId xmlns:a16="http://schemas.microsoft.com/office/drawing/2014/main" id="{28F7FD70-858C-402A-AB62-CC7C2C95F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4986" y="245602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" descr="Resultado de imagem para cinasita">
              <a:extLst>
                <a:ext uri="{FF2B5EF4-FFF2-40B4-BE49-F238E27FC236}">
                  <a16:creationId xmlns:a16="http://schemas.microsoft.com/office/drawing/2014/main" id="{FBB17AB2-3C9F-4FBC-8942-AE4E0431BF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4850" y="243064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Resultado de imagem para cinasita">
              <a:extLst>
                <a:ext uri="{FF2B5EF4-FFF2-40B4-BE49-F238E27FC236}">
                  <a16:creationId xmlns:a16="http://schemas.microsoft.com/office/drawing/2014/main" id="{5D2AF579-7E3A-4F36-90A0-BD85CF83F6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2134" y="249580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 descr="Resultado de imagem para cinasita">
              <a:extLst>
                <a:ext uri="{FF2B5EF4-FFF2-40B4-BE49-F238E27FC236}">
                  <a16:creationId xmlns:a16="http://schemas.microsoft.com/office/drawing/2014/main" id="{363C5B96-0481-425F-8953-CCA2739945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6688" y="234538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" descr="Resultado de imagem para cinasita">
              <a:extLst>
                <a:ext uri="{FF2B5EF4-FFF2-40B4-BE49-F238E27FC236}">
                  <a16:creationId xmlns:a16="http://schemas.microsoft.com/office/drawing/2014/main" id="{AA76E4D7-7585-4EB0-8F33-6CC1C6A5F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3012" y="236039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Resultado de imagem para cinasita">
              <a:extLst>
                <a:ext uri="{FF2B5EF4-FFF2-40B4-BE49-F238E27FC236}">
                  <a16:creationId xmlns:a16="http://schemas.microsoft.com/office/drawing/2014/main" id="{2058A743-62A8-406D-B502-EA33053CEC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0905" y="226966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Resultado de imagem para cinasita">
              <a:extLst>
                <a:ext uri="{FF2B5EF4-FFF2-40B4-BE49-F238E27FC236}">
                  <a16:creationId xmlns:a16="http://schemas.microsoft.com/office/drawing/2014/main" id="{92A9D1CC-9FB1-4C9B-88E9-365986502D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1096" y="239138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Resultado de imagem para cinasita">
              <a:extLst>
                <a:ext uri="{FF2B5EF4-FFF2-40B4-BE49-F238E27FC236}">
                  <a16:creationId xmlns:a16="http://schemas.microsoft.com/office/drawing/2014/main" id="{7A0A1F55-1325-47E4-9B92-6FF120E489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7320" y="233084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Resultado de imagem para cinasita">
              <a:extLst>
                <a:ext uri="{FF2B5EF4-FFF2-40B4-BE49-F238E27FC236}">
                  <a16:creationId xmlns:a16="http://schemas.microsoft.com/office/drawing/2014/main" id="{78400D4B-0683-4D56-BDAB-E12DE1F11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7170" y="237604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Resultado de imagem para cinasita">
              <a:extLst>
                <a:ext uri="{FF2B5EF4-FFF2-40B4-BE49-F238E27FC236}">
                  <a16:creationId xmlns:a16="http://schemas.microsoft.com/office/drawing/2014/main" id="{152A07AA-746F-4D02-9422-9630E06545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1052" y="265781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Resultado de imagem para cinasita">
              <a:extLst>
                <a:ext uri="{FF2B5EF4-FFF2-40B4-BE49-F238E27FC236}">
                  <a16:creationId xmlns:a16="http://schemas.microsoft.com/office/drawing/2014/main" id="{C7EFFB6F-FD36-4F4F-80BE-66E2DCA11B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72020" y="245191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" descr="Resultado de imagem para cinasita">
              <a:extLst>
                <a:ext uri="{FF2B5EF4-FFF2-40B4-BE49-F238E27FC236}">
                  <a16:creationId xmlns:a16="http://schemas.microsoft.com/office/drawing/2014/main" id="{2BA9DCF3-9DB7-46A1-B6CD-D4F3856A90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11848" y="247085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Resultado de imagem para cinasita">
              <a:extLst>
                <a:ext uri="{FF2B5EF4-FFF2-40B4-BE49-F238E27FC236}">
                  <a16:creationId xmlns:a16="http://schemas.microsoft.com/office/drawing/2014/main" id="{1C6BC640-B15B-41EA-975B-A564453A26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5067" y="254918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Resultado de imagem para cinasita">
              <a:extLst>
                <a:ext uri="{FF2B5EF4-FFF2-40B4-BE49-F238E27FC236}">
                  <a16:creationId xmlns:a16="http://schemas.microsoft.com/office/drawing/2014/main" id="{D228B43C-A884-421E-8361-6CE33F2227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8086" y="228296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Resultado de imagem para cinasita">
              <a:extLst>
                <a:ext uri="{FF2B5EF4-FFF2-40B4-BE49-F238E27FC236}">
                  <a16:creationId xmlns:a16="http://schemas.microsoft.com/office/drawing/2014/main" id="{4F801DF9-C659-400F-9F05-E7AB6113E2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6629" y="227571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Resultado de imagem para cinasita">
              <a:extLst>
                <a:ext uri="{FF2B5EF4-FFF2-40B4-BE49-F238E27FC236}">
                  <a16:creationId xmlns:a16="http://schemas.microsoft.com/office/drawing/2014/main" id="{B3D099E5-C40C-49EB-A93B-343FC9D853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8752" y="22457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" descr="Resultado de imagem para cinasita">
              <a:extLst>
                <a:ext uri="{FF2B5EF4-FFF2-40B4-BE49-F238E27FC236}">
                  <a16:creationId xmlns:a16="http://schemas.microsoft.com/office/drawing/2014/main" id="{7EFDED53-1BDD-4818-9F19-A54DF8908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6172" y="220081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Resultado de imagem para cinasita">
              <a:extLst>
                <a:ext uri="{FF2B5EF4-FFF2-40B4-BE49-F238E27FC236}">
                  <a16:creationId xmlns:a16="http://schemas.microsoft.com/office/drawing/2014/main" id="{06FCEF7D-0EE3-4548-9F9E-8F98DE9DF8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0370" y="218409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Resultado de imagem para cinasita">
              <a:extLst>
                <a:ext uri="{FF2B5EF4-FFF2-40B4-BE49-F238E27FC236}">
                  <a16:creationId xmlns:a16="http://schemas.microsoft.com/office/drawing/2014/main" id="{807C9193-6367-4C60-8F14-FBE2A49B11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9034" y="213570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Resultado de imagem para cinasita">
              <a:extLst>
                <a:ext uri="{FF2B5EF4-FFF2-40B4-BE49-F238E27FC236}">
                  <a16:creationId xmlns:a16="http://schemas.microsoft.com/office/drawing/2014/main" id="{E77B297B-5A12-4428-8A3C-67710B694C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2472" y="209692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Resultado de imagem para cinasita">
              <a:extLst>
                <a:ext uri="{FF2B5EF4-FFF2-40B4-BE49-F238E27FC236}">
                  <a16:creationId xmlns:a16="http://schemas.microsoft.com/office/drawing/2014/main" id="{CF3FCD70-6BDC-4DEA-BC1C-4F0B9FBAE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0665" y="21078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Resultado de imagem para cinasita">
              <a:extLst>
                <a:ext uri="{FF2B5EF4-FFF2-40B4-BE49-F238E27FC236}">
                  <a16:creationId xmlns:a16="http://schemas.microsoft.com/office/drawing/2014/main" id="{3F5FFE1D-E8F1-4BCE-8DBC-4E849DB898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91788" y="205339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4" descr="Resultado de imagem para cinasita">
              <a:extLst>
                <a:ext uri="{FF2B5EF4-FFF2-40B4-BE49-F238E27FC236}">
                  <a16:creationId xmlns:a16="http://schemas.microsoft.com/office/drawing/2014/main" id="{F03AC892-167E-4D49-9ED7-3F50AA6419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3070" y="19554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4" descr="Resultado de imagem para cinasita">
              <a:extLst>
                <a:ext uri="{FF2B5EF4-FFF2-40B4-BE49-F238E27FC236}">
                  <a16:creationId xmlns:a16="http://schemas.microsoft.com/office/drawing/2014/main" id="{ED209C7B-604F-4C8B-8B02-C5A822FBC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1907" y="2046652"/>
              <a:ext cx="45368" cy="455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Resultado de imagem para cinasita">
              <a:extLst>
                <a:ext uri="{FF2B5EF4-FFF2-40B4-BE49-F238E27FC236}">
                  <a16:creationId xmlns:a16="http://schemas.microsoft.com/office/drawing/2014/main" id="{CF7373BC-E715-40C0-81D9-96F850C54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0219" y="199520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4" descr="Resultado de imagem para cinasita">
              <a:extLst>
                <a:ext uri="{FF2B5EF4-FFF2-40B4-BE49-F238E27FC236}">
                  <a16:creationId xmlns:a16="http://schemas.microsoft.com/office/drawing/2014/main" id="{D2E59506-FE7D-418C-B3AE-F26F28252F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64772" y="184478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Resultado de imagem para cinasita">
              <a:extLst>
                <a:ext uri="{FF2B5EF4-FFF2-40B4-BE49-F238E27FC236}">
                  <a16:creationId xmlns:a16="http://schemas.microsoft.com/office/drawing/2014/main" id="{68C6F463-C685-4CF4-BF16-56A812C308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21096" y="185979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Resultado de imagem para cinasita">
              <a:extLst>
                <a:ext uri="{FF2B5EF4-FFF2-40B4-BE49-F238E27FC236}">
                  <a16:creationId xmlns:a16="http://schemas.microsoft.com/office/drawing/2014/main" id="{11DF8854-73D8-4FE5-805B-D01E7F6CFF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8990" y="176906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Resultado de imagem para cinasita">
              <a:extLst>
                <a:ext uri="{FF2B5EF4-FFF2-40B4-BE49-F238E27FC236}">
                  <a16:creationId xmlns:a16="http://schemas.microsoft.com/office/drawing/2014/main" id="{A2F9FA9F-7F63-4CF9-AD66-F5C0900C33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0080" y="2255748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Resultado de imagem para cinasita">
              <a:extLst>
                <a:ext uri="{FF2B5EF4-FFF2-40B4-BE49-F238E27FC236}">
                  <a16:creationId xmlns:a16="http://schemas.microsoft.com/office/drawing/2014/main" id="{8C3B696A-8602-4802-A94A-A144554D21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6304" y="219521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Resultado de imagem para cinasita">
              <a:extLst>
                <a:ext uri="{FF2B5EF4-FFF2-40B4-BE49-F238E27FC236}">
                  <a16:creationId xmlns:a16="http://schemas.microsoft.com/office/drawing/2014/main" id="{4794679F-E99A-4D31-B565-9CDAB3CBDC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9428" y="241296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Resultado de imagem para cinasita">
              <a:extLst>
                <a:ext uri="{FF2B5EF4-FFF2-40B4-BE49-F238E27FC236}">
                  <a16:creationId xmlns:a16="http://schemas.microsoft.com/office/drawing/2014/main" id="{C0C1ABBB-B618-4EFA-8779-8A751EC875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0918" y="229845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Resultado de imagem para cinasita">
              <a:extLst>
                <a:ext uri="{FF2B5EF4-FFF2-40B4-BE49-F238E27FC236}">
                  <a16:creationId xmlns:a16="http://schemas.microsoft.com/office/drawing/2014/main" id="{B4B60BF3-A4EA-4624-B122-06F1667B6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41004" y="231628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Resultado de imagem para cinasita">
              <a:extLst>
                <a:ext uri="{FF2B5EF4-FFF2-40B4-BE49-F238E27FC236}">
                  <a16:creationId xmlns:a16="http://schemas.microsoft.com/office/drawing/2014/main" id="{C79C35B8-3E6F-4538-971B-D891F9EA02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80832" y="2335216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Resultado de imagem para cinasita">
              <a:extLst>
                <a:ext uri="{FF2B5EF4-FFF2-40B4-BE49-F238E27FC236}">
                  <a16:creationId xmlns:a16="http://schemas.microsoft.com/office/drawing/2014/main" id="{276BC834-BBF1-4D06-BD62-0117BDB469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78116" y="248586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Resultado de imagem para cinasita">
              <a:extLst>
                <a:ext uri="{FF2B5EF4-FFF2-40B4-BE49-F238E27FC236}">
                  <a16:creationId xmlns:a16="http://schemas.microsoft.com/office/drawing/2014/main" id="{5E9E7BE3-D58A-4C6A-BF1C-764B5EB96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57070" y="2147330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Resultado de imagem para cinasita">
              <a:extLst>
                <a:ext uri="{FF2B5EF4-FFF2-40B4-BE49-F238E27FC236}">
                  <a16:creationId xmlns:a16="http://schemas.microsoft.com/office/drawing/2014/main" id="{4E541696-A2A6-4CA8-9393-6E3494FBD8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75613" y="214007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Resultado de imagem para cinasita">
              <a:extLst>
                <a:ext uri="{FF2B5EF4-FFF2-40B4-BE49-F238E27FC236}">
                  <a16:creationId xmlns:a16="http://schemas.microsoft.com/office/drawing/2014/main" id="{60BDAAA1-AC7E-4AA0-8C33-5A7C16068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7736" y="211009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4" descr="Resultado de imagem para cinasita">
              <a:extLst>
                <a:ext uri="{FF2B5EF4-FFF2-40B4-BE49-F238E27FC236}">
                  <a16:creationId xmlns:a16="http://schemas.microsoft.com/office/drawing/2014/main" id="{B169A593-6858-45FA-A64D-ADDE3537DD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05156" y="206518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4" descr="Resultado de imagem para cinasita">
              <a:extLst>
                <a:ext uri="{FF2B5EF4-FFF2-40B4-BE49-F238E27FC236}">
                  <a16:creationId xmlns:a16="http://schemas.microsoft.com/office/drawing/2014/main" id="{48459A73-FD68-4DEF-9EF4-0843444625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9354" y="204845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4" descr="Resultado de imagem para cinasita">
              <a:extLst>
                <a:ext uri="{FF2B5EF4-FFF2-40B4-BE49-F238E27FC236}">
                  <a16:creationId xmlns:a16="http://schemas.microsoft.com/office/drawing/2014/main" id="{A0F70C51-3661-474A-8BD8-C1596EBCF6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48018" y="200007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4" descr="Resultado de imagem para cinasita">
              <a:extLst>
                <a:ext uri="{FF2B5EF4-FFF2-40B4-BE49-F238E27FC236}">
                  <a16:creationId xmlns:a16="http://schemas.microsoft.com/office/drawing/2014/main" id="{80CFD004-DE25-4652-8695-C13470307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1456" y="1961287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4" descr="Resultado de imagem para cinasita">
              <a:extLst>
                <a:ext uri="{FF2B5EF4-FFF2-40B4-BE49-F238E27FC236}">
                  <a16:creationId xmlns:a16="http://schemas.microsoft.com/office/drawing/2014/main" id="{C5703C3B-5CF0-4761-B17C-CECC1409F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9649" y="19722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Resultado de imagem para cinasita">
              <a:extLst>
                <a:ext uri="{FF2B5EF4-FFF2-40B4-BE49-F238E27FC236}">
                  <a16:creationId xmlns:a16="http://schemas.microsoft.com/office/drawing/2014/main" id="{FCE82F05-4CF6-4A45-A08F-3B0ED05D76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8397" y="1965279"/>
              <a:ext cx="45368" cy="455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4" descr="Resultado de imagem para cinasita">
              <a:extLst>
                <a:ext uri="{FF2B5EF4-FFF2-40B4-BE49-F238E27FC236}">
                  <a16:creationId xmlns:a16="http://schemas.microsoft.com/office/drawing/2014/main" id="{D1C16883-4B16-4FF0-9356-47955FBA39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62054" y="1819795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4" descr="Resultado de imagem para cinasita">
              <a:extLst>
                <a:ext uri="{FF2B5EF4-FFF2-40B4-BE49-F238E27FC236}">
                  <a16:creationId xmlns:a16="http://schemas.microsoft.com/office/drawing/2014/main" id="{44176982-2D1B-423E-9B16-872F4EBF6A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1918" y="179441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Resultado de imagem para cinasita">
              <a:extLst>
                <a:ext uri="{FF2B5EF4-FFF2-40B4-BE49-F238E27FC236}">
                  <a16:creationId xmlns:a16="http://schemas.microsoft.com/office/drawing/2014/main" id="{967CA102-817C-42CD-8D43-91E6EA793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19203" y="185957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 descr="Resultado de imagem para cinasita">
              <a:extLst>
                <a:ext uri="{FF2B5EF4-FFF2-40B4-BE49-F238E27FC236}">
                  <a16:creationId xmlns:a16="http://schemas.microsoft.com/office/drawing/2014/main" id="{B1159FCA-1C54-449C-BCE5-124709E0A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33756" y="17091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Resultado de imagem para cinasita">
              <a:extLst>
                <a:ext uri="{FF2B5EF4-FFF2-40B4-BE49-F238E27FC236}">
                  <a16:creationId xmlns:a16="http://schemas.microsoft.com/office/drawing/2014/main" id="{5327AB57-B714-4854-A5F5-A7B6C607A3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90080" y="172416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Resultado de imagem para cinasita">
              <a:extLst>
                <a:ext uri="{FF2B5EF4-FFF2-40B4-BE49-F238E27FC236}">
                  <a16:creationId xmlns:a16="http://schemas.microsoft.com/office/drawing/2014/main" id="{135C81C9-5851-4B26-95FB-7C1C4C9BE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57974" y="16334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Resultado de imagem para cinasita">
              <a:extLst>
                <a:ext uri="{FF2B5EF4-FFF2-40B4-BE49-F238E27FC236}">
                  <a16:creationId xmlns:a16="http://schemas.microsoft.com/office/drawing/2014/main" id="{A1C7FAE4-D81F-49A7-90E2-CAEDE390BE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572516" y="3006179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Resultado de imagem para cinasita">
              <a:extLst>
                <a:ext uri="{FF2B5EF4-FFF2-40B4-BE49-F238E27FC236}">
                  <a16:creationId xmlns:a16="http://schemas.microsoft.com/office/drawing/2014/main" id="{956E2C6A-9DCA-495B-86B2-9996AB1216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22312" y="2943324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Resultado de imagem para cinasita">
              <a:extLst>
                <a:ext uri="{FF2B5EF4-FFF2-40B4-BE49-F238E27FC236}">
                  <a16:creationId xmlns:a16="http://schemas.microsoft.com/office/drawing/2014/main" id="{E26827EA-A1B3-4EB4-9F2C-AF6AEC0FC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783500" y="2398833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4" descr="Resultado de imagem para cinasita">
              <a:extLst>
                <a:ext uri="{FF2B5EF4-FFF2-40B4-BE49-F238E27FC236}">
                  <a16:creationId xmlns:a16="http://schemas.microsoft.com/office/drawing/2014/main" id="{BA7E5925-9024-4D60-8AB7-863ECEEC4F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34934" y="301375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 descr="Resultado de imagem para cinasita">
              <a:extLst>
                <a:ext uri="{FF2B5EF4-FFF2-40B4-BE49-F238E27FC236}">
                  <a16:creationId xmlns:a16="http://schemas.microsoft.com/office/drawing/2014/main" id="{C949488E-DA34-4115-ABF2-ACEE881438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60772" y="2929441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4" descr="Resultado de imagem para cinasita">
              <a:extLst>
                <a:ext uri="{FF2B5EF4-FFF2-40B4-BE49-F238E27FC236}">
                  <a16:creationId xmlns:a16="http://schemas.microsoft.com/office/drawing/2014/main" id="{B2F6FE77-8C13-401E-905B-102EC1D07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306" b="45340" l="16444" r="27832">
                          <a14:foregroundMark x1="17391" y1="34812" x2="23341" y2="36860"/>
                          <a14:foregroundMark x1="19908" y1="34471" x2="25858" y2="35836"/>
                          <a14:foregroundMark x1="27460" y1="38567" x2="27460" y2="38567"/>
                          <a14:foregroundMark x1="26545" y1="41297" x2="20366" y2="43003"/>
                          <a14:foregroundMark x1="19451" y1="39249" x2="19451" y2="392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26177" r="70745" b="52531"/>
            <a:stretch/>
          </p:blipFill>
          <p:spPr bwMode="auto">
            <a:xfrm>
              <a:off x="2688990" y="2878662"/>
              <a:ext cx="45468" cy="456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Flowchart: Manual Operation 164">
              <a:extLst>
                <a:ext uri="{FF2B5EF4-FFF2-40B4-BE49-F238E27FC236}">
                  <a16:creationId xmlns:a16="http://schemas.microsoft.com/office/drawing/2014/main" id="{4F442780-DCEB-49DD-B492-8E77D124835F}"/>
                </a:ext>
              </a:extLst>
            </p:cNvPr>
            <p:cNvSpPr/>
            <p:nvPr/>
          </p:nvSpPr>
          <p:spPr>
            <a:xfrm>
              <a:off x="2549675" y="3207631"/>
              <a:ext cx="295805" cy="70093"/>
            </a:xfrm>
            <a:prstGeom prst="flowChartManualOperat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99329F3-F5DB-4CE1-8B71-AE439B2A6CE1}"/>
                </a:ext>
              </a:extLst>
            </p:cNvPr>
            <p:cNvSpPr/>
            <p:nvPr/>
          </p:nvSpPr>
          <p:spPr>
            <a:xfrm>
              <a:off x="2555090" y="3169872"/>
              <a:ext cx="281398" cy="304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60DBD1B-9F85-4C0F-A686-55BFA095BD35}"/>
                </a:ext>
              </a:extLst>
            </p:cNvPr>
            <p:cNvGrpSpPr/>
            <p:nvPr/>
          </p:nvGrpSpPr>
          <p:grpSpPr>
            <a:xfrm>
              <a:off x="950821" y="2496364"/>
              <a:ext cx="635800" cy="789631"/>
              <a:chOff x="3431685" y="2883063"/>
              <a:chExt cx="1374325" cy="1850494"/>
            </a:xfrm>
          </p:grpSpPr>
          <p:sp>
            <p:nvSpPr>
              <p:cNvPr id="180" name="Cylinder 179">
                <a:extLst>
                  <a:ext uri="{FF2B5EF4-FFF2-40B4-BE49-F238E27FC236}">
                    <a16:creationId xmlns:a16="http://schemas.microsoft.com/office/drawing/2014/main" id="{C3E955BF-91B1-40FA-B11C-81A5FAD4B755}"/>
                  </a:ext>
                </a:extLst>
              </p:cNvPr>
              <p:cNvSpPr/>
              <p:nvPr/>
            </p:nvSpPr>
            <p:spPr>
              <a:xfrm>
                <a:off x="3433020" y="2924775"/>
                <a:ext cx="1372087" cy="1808472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Cylinder 180">
                <a:extLst>
                  <a:ext uri="{FF2B5EF4-FFF2-40B4-BE49-F238E27FC236}">
                    <a16:creationId xmlns:a16="http://schemas.microsoft.com/office/drawing/2014/main" id="{C22ADE20-67EB-49D9-A469-018E0B212AC4}"/>
                  </a:ext>
                </a:extLst>
              </p:cNvPr>
              <p:cNvSpPr/>
              <p:nvPr/>
            </p:nvSpPr>
            <p:spPr>
              <a:xfrm>
                <a:off x="3433923" y="3497382"/>
                <a:ext cx="1372087" cy="1236175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2" name="Cylinder 181">
                <a:extLst>
                  <a:ext uri="{FF2B5EF4-FFF2-40B4-BE49-F238E27FC236}">
                    <a16:creationId xmlns:a16="http://schemas.microsoft.com/office/drawing/2014/main" id="{9DAC9630-3D2F-4D5D-84A1-D08F6ABFC1C5}"/>
                  </a:ext>
                </a:extLst>
              </p:cNvPr>
              <p:cNvSpPr/>
              <p:nvPr/>
            </p:nvSpPr>
            <p:spPr>
              <a:xfrm>
                <a:off x="3431685" y="2883063"/>
                <a:ext cx="1372087" cy="402250"/>
              </a:xfrm>
              <a:prstGeom prst="can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A62D33E-61AC-49AD-B996-B4EA63F3BC4C}"/>
                </a:ext>
              </a:extLst>
            </p:cNvPr>
            <p:cNvSpPr/>
            <p:nvPr/>
          </p:nvSpPr>
          <p:spPr>
            <a:xfrm>
              <a:off x="1799972" y="3182152"/>
              <a:ext cx="30479" cy="304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9" name="Cylinder 168">
              <a:extLst>
                <a:ext uri="{FF2B5EF4-FFF2-40B4-BE49-F238E27FC236}">
                  <a16:creationId xmlns:a16="http://schemas.microsoft.com/office/drawing/2014/main" id="{41A787FD-24BB-4950-9BD7-BE71819014EA}"/>
                </a:ext>
              </a:extLst>
            </p:cNvPr>
            <p:cNvSpPr/>
            <p:nvPr/>
          </p:nvSpPr>
          <p:spPr>
            <a:xfrm rot="5400000" flipH="1" flipV="1">
              <a:off x="2498242" y="3158668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4D0E9C6-A957-458D-B692-D555EB81E029}"/>
                </a:ext>
              </a:extLst>
            </p:cNvPr>
            <p:cNvSpPr/>
            <p:nvPr/>
          </p:nvSpPr>
          <p:spPr>
            <a:xfrm>
              <a:off x="2758105" y="-22775"/>
              <a:ext cx="288000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163ADD7-114A-40F8-8EFE-A87D43E4B6BB}"/>
                </a:ext>
              </a:extLst>
            </p:cNvPr>
            <p:cNvSpPr/>
            <p:nvPr/>
          </p:nvSpPr>
          <p:spPr>
            <a:xfrm>
              <a:off x="2770105" y="-10775"/>
              <a:ext cx="264000" cy="26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8ED914D-1956-4943-8BFF-3C35F9BB3315}"/>
                </a:ext>
              </a:extLst>
            </p:cNvPr>
            <p:cNvSpPr/>
            <p:nvPr/>
          </p:nvSpPr>
          <p:spPr>
            <a:xfrm>
              <a:off x="2794625" y="12350"/>
              <a:ext cx="216000" cy="21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C70C740-1B2A-4084-96CC-C4FA95E6240A}"/>
                </a:ext>
              </a:extLst>
            </p:cNvPr>
            <p:cNvCxnSpPr>
              <a:cxnSpLocks/>
              <a:endCxn id="172" idx="7"/>
            </p:cNvCxnSpPr>
            <p:nvPr/>
          </p:nvCxnSpPr>
          <p:spPr>
            <a:xfrm flipV="1">
              <a:off x="2902417" y="43982"/>
              <a:ext cx="76575" cy="91532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AD44EAC6-875D-4EEF-B369-D951581F3BAF}"/>
                </a:ext>
              </a:extLst>
            </p:cNvPr>
            <p:cNvSpPr/>
            <p:nvPr/>
          </p:nvSpPr>
          <p:spPr>
            <a:xfrm>
              <a:off x="1781118" y="3077022"/>
              <a:ext cx="232645" cy="25148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4B4455F-FB7F-4FBB-977F-253E605653DC}"/>
                </a:ext>
              </a:extLst>
            </p:cNvPr>
            <p:cNvSpPr/>
            <p:nvPr/>
          </p:nvSpPr>
          <p:spPr>
            <a:xfrm>
              <a:off x="1783237" y="3051780"/>
              <a:ext cx="229235" cy="22153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7" name="Cylinder 176">
              <a:extLst>
                <a:ext uri="{FF2B5EF4-FFF2-40B4-BE49-F238E27FC236}">
                  <a16:creationId xmlns:a16="http://schemas.microsoft.com/office/drawing/2014/main" id="{C19A1FBD-F11B-4842-B04D-7E0B31265820}"/>
                </a:ext>
              </a:extLst>
            </p:cNvPr>
            <p:cNvSpPr/>
            <p:nvPr/>
          </p:nvSpPr>
          <p:spPr>
            <a:xfrm rot="16200000" flipV="1">
              <a:off x="1605310" y="3155493"/>
              <a:ext cx="30479" cy="69927"/>
            </a:xfrm>
            <a:prstGeom prst="can">
              <a:avLst>
                <a:gd name="adj" fmla="val 10784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9347EB07-167B-484D-BF84-272A60B30837}"/>
              </a:ext>
            </a:extLst>
          </p:cNvPr>
          <p:cNvCxnSpPr>
            <a:cxnSpLocks/>
          </p:cNvCxnSpPr>
          <p:nvPr/>
        </p:nvCxnSpPr>
        <p:spPr>
          <a:xfrm flipH="1" flipV="1">
            <a:off x="3283123" y="1622964"/>
            <a:ext cx="0" cy="5286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6EE2F904-8F41-49F9-BD76-4AB330EBCD1A}"/>
              </a:ext>
            </a:extLst>
          </p:cNvPr>
          <p:cNvSpPr txBox="1"/>
          <p:nvPr/>
        </p:nvSpPr>
        <p:spPr>
          <a:xfrm>
            <a:off x="1868032" y="1740809"/>
            <a:ext cx="13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Saída de gás</a:t>
            </a:r>
            <a:endParaRPr lang="en-US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8BD332C-6EBB-4BFB-8035-4B0D4EFBD4C4}"/>
              </a:ext>
            </a:extLst>
          </p:cNvPr>
          <p:cNvSpPr txBox="1"/>
          <p:nvPr/>
        </p:nvSpPr>
        <p:spPr>
          <a:xfrm>
            <a:off x="3951635" y="1666694"/>
            <a:ext cx="2632046" cy="44267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Volume de gás gerado</a:t>
            </a:r>
            <a:endParaRPr lang="en-US" sz="2000" b="1" dirty="0"/>
          </a:p>
        </p:txBody>
      </p:sp>
      <p:pic>
        <p:nvPicPr>
          <p:cNvPr id="261" name="Picture 4" descr="LC-20A Prominence">
            <a:extLst>
              <a:ext uri="{FF2B5EF4-FFF2-40B4-BE49-F238E27FC236}">
                <a16:creationId xmlns:a16="http://schemas.microsoft.com/office/drawing/2014/main" id="{C94D3FFB-199F-410E-9738-FE020901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81" y="3394314"/>
            <a:ext cx="4877819" cy="277018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76BAFB77-D7EB-4AFE-93C3-54DE68EA6C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r="14795" b="3765"/>
          <a:stretch/>
        </p:blipFill>
        <p:spPr>
          <a:xfrm>
            <a:off x="3008072" y="826080"/>
            <a:ext cx="7665259" cy="4549110"/>
          </a:xfrm>
          <a:prstGeom prst="rect">
            <a:avLst/>
          </a:prstGeom>
        </p:spPr>
      </p:pic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20DB15C1-BBA6-4497-80CC-057F3AE22C4C}"/>
              </a:ext>
            </a:extLst>
          </p:cNvPr>
          <p:cNvCxnSpPr>
            <a:cxnSpLocks/>
          </p:cNvCxnSpPr>
          <p:nvPr/>
        </p:nvCxnSpPr>
        <p:spPr>
          <a:xfrm flipH="1">
            <a:off x="6281659" y="3468075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AC0D1D36-99E2-43AD-8318-C3B07FFA9909}"/>
              </a:ext>
            </a:extLst>
          </p:cNvPr>
          <p:cNvCxnSpPr>
            <a:cxnSpLocks/>
          </p:cNvCxnSpPr>
          <p:nvPr/>
        </p:nvCxnSpPr>
        <p:spPr>
          <a:xfrm flipH="1">
            <a:off x="6798630" y="3352740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DF2F9605-CECC-43CE-98E3-2A636C9D6157}"/>
              </a:ext>
            </a:extLst>
          </p:cNvPr>
          <p:cNvCxnSpPr>
            <a:cxnSpLocks/>
          </p:cNvCxnSpPr>
          <p:nvPr/>
        </p:nvCxnSpPr>
        <p:spPr>
          <a:xfrm flipH="1">
            <a:off x="8093731" y="2528688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496BF815-275E-4750-84BA-A08AB47B75A2}"/>
              </a:ext>
            </a:extLst>
          </p:cNvPr>
          <p:cNvCxnSpPr>
            <a:cxnSpLocks/>
          </p:cNvCxnSpPr>
          <p:nvPr/>
        </p:nvCxnSpPr>
        <p:spPr>
          <a:xfrm flipH="1">
            <a:off x="9606474" y="3201303"/>
            <a:ext cx="340020" cy="478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69FB4C-E993-4F45-8983-3B89BBF7C3F7}"/>
              </a:ext>
            </a:extLst>
          </p:cNvPr>
          <p:cNvCxnSpPr>
            <a:cxnSpLocks/>
          </p:cNvCxnSpPr>
          <p:nvPr/>
        </p:nvCxnSpPr>
        <p:spPr>
          <a:xfrm>
            <a:off x="876000" y="3768686"/>
            <a:ext cx="104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21">
            <a:extLst>
              <a:ext uri="{FF2B5EF4-FFF2-40B4-BE49-F238E27FC236}">
                <a16:creationId xmlns:a16="http://schemas.microsoft.com/office/drawing/2014/main" id="{677D7280-98AE-4D07-9FE8-BC135DC2F424}"/>
              </a:ext>
            </a:extLst>
          </p:cNvPr>
          <p:cNvSpPr txBox="1"/>
          <p:nvPr/>
        </p:nvSpPr>
        <p:spPr>
          <a:xfrm>
            <a:off x="3133632" y="3307021"/>
            <a:ext cx="592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Procedimentos da Aula Prática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17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A Mão Com Tesouras Está Cortando O Papel Foto de Stock - Imagem de  tesouras, cortando: 105189012">
            <a:extLst>
              <a:ext uri="{FF2B5EF4-FFF2-40B4-BE49-F238E27FC236}">
                <a16:creationId xmlns:a16="http://schemas.microsoft.com/office/drawing/2014/main" id="{301CDF94-07D9-4161-AE48-24802930D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3376" b="26493"/>
          <a:stretch/>
        </p:blipFill>
        <p:spPr bwMode="auto">
          <a:xfrm>
            <a:off x="1034086" y="1356780"/>
            <a:ext cx="3727940" cy="21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A5773A-CF73-46C5-9F36-7A676246662C}"/>
              </a:ext>
            </a:extLst>
          </p:cNvPr>
          <p:cNvSpPr txBox="1"/>
          <p:nvPr/>
        </p:nvSpPr>
        <p:spPr>
          <a:xfrm>
            <a:off x="22086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A89E3F-61C5-482E-AE1B-00C1667D647F}"/>
              </a:ext>
            </a:extLst>
          </p:cNvPr>
          <p:cNvSpPr/>
          <p:nvPr/>
        </p:nvSpPr>
        <p:spPr>
          <a:xfrm>
            <a:off x="7860758" y="921341"/>
            <a:ext cx="270000" cy="3600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DA342B-41DD-4391-AF6F-C3AD3F1795E0}"/>
              </a:ext>
            </a:extLst>
          </p:cNvPr>
          <p:cNvCxnSpPr/>
          <p:nvPr/>
        </p:nvCxnSpPr>
        <p:spPr>
          <a:xfrm>
            <a:off x="8407400" y="921341"/>
            <a:ext cx="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DCECA5-454F-4841-8D29-6DDA24670612}"/>
              </a:ext>
            </a:extLst>
          </p:cNvPr>
          <p:cNvCxnSpPr/>
          <p:nvPr/>
        </p:nvCxnSpPr>
        <p:spPr>
          <a:xfrm>
            <a:off x="8407399" y="4550807"/>
            <a:ext cx="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F14D56-8701-4756-AC61-386C0B886EEE}"/>
              </a:ext>
            </a:extLst>
          </p:cNvPr>
          <p:cNvCxnSpPr/>
          <p:nvPr/>
        </p:nvCxnSpPr>
        <p:spPr>
          <a:xfrm>
            <a:off x="8542399" y="935409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1E5EF1-9888-4B1C-8031-4FE1CE44A8E8}"/>
              </a:ext>
            </a:extLst>
          </p:cNvPr>
          <p:cNvGrpSpPr/>
          <p:nvPr/>
        </p:nvGrpSpPr>
        <p:grpSpPr>
          <a:xfrm rot="5400000">
            <a:off x="7886157" y="4702503"/>
            <a:ext cx="270001" cy="270000"/>
            <a:chOff x="8762999" y="2077041"/>
            <a:chExt cx="270001" cy="362946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5EE69F-318A-4BD0-B6ED-28A3A4664DBD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0" y="2077041"/>
              <a:ext cx="27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00E819-AD2B-45E8-977A-69ACE7982EFB}"/>
                </a:ext>
              </a:extLst>
            </p:cNvPr>
            <p:cNvCxnSpPr>
              <a:cxnSpLocks/>
            </p:cNvCxnSpPr>
            <p:nvPr/>
          </p:nvCxnSpPr>
          <p:spPr>
            <a:xfrm>
              <a:off x="8762999" y="5706507"/>
              <a:ext cx="27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52A2AC-34CE-403C-A74A-2B96C9E82AF9}"/>
                </a:ext>
              </a:extLst>
            </p:cNvPr>
            <p:cNvCxnSpPr>
              <a:cxnSpLocks/>
            </p:cNvCxnSpPr>
            <p:nvPr/>
          </p:nvCxnSpPr>
          <p:spPr>
            <a:xfrm>
              <a:off x="8897999" y="2091109"/>
              <a:ext cx="0" cy="36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C77CAB-74CE-4F0C-8B05-38DCA1EC1712}"/>
              </a:ext>
            </a:extLst>
          </p:cNvPr>
          <p:cNvSpPr txBox="1"/>
          <p:nvPr/>
        </p:nvSpPr>
        <p:spPr>
          <a:xfrm>
            <a:off x="8698716" y="2479847"/>
            <a:ext cx="1067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cm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36E3C-76A0-474D-99B5-BC38320D5D0F}"/>
              </a:ext>
            </a:extLst>
          </p:cNvPr>
          <p:cNvSpPr txBox="1"/>
          <p:nvPr/>
        </p:nvSpPr>
        <p:spPr>
          <a:xfrm>
            <a:off x="7769967" y="5062766"/>
            <a:ext cx="1067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cm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E872561-60E7-4AC5-9000-8B1ED7D6B27A}"/>
              </a:ext>
            </a:extLst>
          </p:cNvPr>
          <p:cNvSpPr/>
          <p:nvPr/>
        </p:nvSpPr>
        <p:spPr>
          <a:xfrm>
            <a:off x="5702300" y="2479847"/>
            <a:ext cx="700047" cy="225227"/>
          </a:xfrm>
          <a:prstGeom prst="rightArrow">
            <a:avLst/>
          </a:prstGeom>
          <a:solidFill>
            <a:srgbClr val="FFA7A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4F286E-C92B-436B-A6B0-B12AC56DB087}"/>
              </a:ext>
            </a:extLst>
          </p:cNvPr>
          <p:cNvSpPr txBox="1"/>
          <p:nvPr/>
        </p:nvSpPr>
        <p:spPr>
          <a:xfrm>
            <a:off x="220868" y="3998121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D96A8-7DB3-4464-BF4E-86348DEB1C13}"/>
              </a:ext>
            </a:extLst>
          </p:cNvPr>
          <p:cNvSpPr/>
          <p:nvPr/>
        </p:nvSpPr>
        <p:spPr>
          <a:xfrm>
            <a:off x="1551935" y="2879957"/>
            <a:ext cx="270000" cy="3600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aneta com Ponta Porosa Cis Fine 1.0mm Preta - 12 Unidades - Caneta -  Magazine Luiza">
            <a:extLst>
              <a:ext uri="{FF2B5EF4-FFF2-40B4-BE49-F238E27FC236}">
                <a16:creationId xmlns:a16="http://schemas.microsoft.com/office/drawing/2014/main" id="{0AD8F369-8BF2-4D48-B9CE-365D5B2FA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23898" r="18718" b="22424"/>
          <a:stretch/>
        </p:blipFill>
        <p:spPr bwMode="auto">
          <a:xfrm>
            <a:off x="1594380" y="3615195"/>
            <a:ext cx="2979786" cy="23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5F13202-09C3-4F03-9D42-7C2A799379D3}"/>
              </a:ext>
            </a:extLst>
          </p:cNvPr>
          <p:cNvGrpSpPr/>
          <p:nvPr/>
        </p:nvGrpSpPr>
        <p:grpSpPr>
          <a:xfrm>
            <a:off x="1031921" y="1174908"/>
            <a:ext cx="3141497" cy="1263398"/>
            <a:chOff x="1186486" y="1073741"/>
            <a:chExt cx="7096672" cy="3600000"/>
          </a:xfrm>
        </p:grpSpPr>
        <p:pic>
          <p:nvPicPr>
            <p:cNvPr id="30" name="Picture 4" descr="A Mão Com Tesouras Está Cortando O Papel Foto de Stock - Imagem de  tesouras, cortando: 105189012">
              <a:extLst>
                <a:ext uri="{FF2B5EF4-FFF2-40B4-BE49-F238E27FC236}">
                  <a16:creationId xmlns:a16="http://schemas.microsoft.com/office/drawing/2014/main" id="{E1B9BA72-3B6A-45DF-9496-4AF3C241E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" t="13376" b="26493"/>
            <a:stretch/>
          </p:blipFill>
          <p:spPr bwMode="auto">
            <a:xfrm>
              <a:off x="1186486" y="1509180"/>
              <a:ext cx="3727940" cy="217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9C2AA4-396A-4AE6-A8E5-7C64436315D9}"/>
                </a:ext>
              </a:extLst>
            </p:cNvPr>
            <p:cNvSpPr/>
            <p:nvPr/>
          </p:nvSpPr>
          <p:spPr>
            <a:xfrm>
              <a:off x="8013158" y="1073741"/>
              <a:ext cx="270000" cy="3600000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8D42FBE4-0D41-471F-8D82-883D9D6591E1}"/>
                </a:ext>
              </a:extLst>
            </p:cNvPr>
            <p:cNvSpPr/>
            <p:nvPr/>
          </p:nvSpPr>
          <p:spPr>
            <a:xfrm>
              <a:off x="5854700" y="2632247"/>
              <a:ext cx="700047" cy="225227"/>
            </a:xfrm>
            <a:prstGeom prst="rightArrow">
              <a:avLst/>
            </a:prstGeom>
            <a:solidFill>
              <a:srgbClr val="FFA7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5AEED0-8B26-4FE7-B2C3-64522534CD16}"/>
              </a:ext>
            </a:extLst>
          </p:cNvPr>
          <p:cNvGrpSpPr/>
          <p:nvPr/>
        </p:nvGrpSpPr>
        <p:grpSpPr>
          <a:xfrm>
            <a:off x="1280108" y="4016839"/>
            <a:ext cx="1371587" cy="1889551"/>
            <a:chOff x="4888711" y="2992054"/>
            <a:chExt cx="2979786" cy="3600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5A9B9C-14CC-481A-837D-FA2F773637F8}"/>
                </a:ext>
              </a:extLst>
            </p:cNvPr>
            <p:cNvSpPr/>
            <p:nvPr/>
          </p:nvSpPr>
          <p:spPr>
            <a:xfrm>
              <a:off x="4889854" y="2992054"/>
              <a:ext cx="270000" cy="3600000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6" descr="Caneta com Ponta Porosa Cis Fine 1.0mm Preta - 12 Unidades - Caneta -  Magazine Luiza">
              <a:extLst>
                <a:ext uri="{FF2B5EF4-FFF2-40B4-BE49-F238E27FC236}">
                  <a16:creationId xmlns:a16="http://schemas.microsoft.com/office/drawing/2014/main" id="{75A8877B-5448-4728-8BE0-A83F70A4D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4" t="23898" r="18718" b="22424"/>
            <a:stretch/>
          </p:blipFill>
          <p:spPr bwMode="auto">
            <a:xfrm>
              <a:off x="4888711" y="3845900"/>
              <a:ext cx="2979786" cy="2367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25B852C-E0D5-4768-AD83-B258DF725ACA}"/>
              </a:ext>
            </a:extLst>
          </p:cNvPr>
          <p:cNvSpPr/>
          <p:nvPr/>
        </p:nvSpPr>
        <p:spPr>
          <a:xfrm>
            <a:off x="1628775" y="5851339"/>
            <a:ext cx="147590" cy="1462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0509 L -0.01015 0.00509 C -0.00898 0.01065 -0.00898 0.01782 -0.00651 0.02199 C -0.00546 0.02384 -0.00481 0.01782 -0.00416 0.01574 C -0.00351 0.01365 -0.00338 0.01134 -0.00286 0.00926 C -0.00416 0.00717 -0.00507 0.00463 -0.00651 0.00301 C -0.00755 0.00162 -0.00976 -0.00116 -0.01015 0.00092 C -0.01067 0.00393 -0.00859 0.00671 -0.00768 0.00926 C -0.00742 0.01018 -0.0069 0.01065 -0.00651 0.01134 " pathEditMode="relative" ptsTypes="AAAAAAAAA">
                                      <p:cBhvr>
                                        <p:cTn id="35" dur="3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5" grpId="0" animBg="1"/>
      <p:bldP spid="23" grpId="0"/>
      <p:bldP spid="24" grpId="0" animBg="1"/>
      <p:bldP spid="24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18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amera antiga desenho PNG image with transparent background | TOPpng">
            <a:hlinkClick r:id="rId2"/>
            <a:extLst>
              <a:ext uri="{FF2B5EF4-FFF2-40B4-BE49-F238E27FC236}">
                <a16:creationId xmlns:a16="http://schemas.microsoft.com/office/drawing/2014/main" id="{B2101C4F-AAB2-41AE-8E0B-4C9C486D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8370" l="10000" r="90000">
                        <a14:foregroundMark x1="34881" y1="7451" x2="34881" y2="7451"/>
                        <a14:foregroundMark x1="59048" y1="2445" x2="59048" y2="2445"/>
                        <a14:foregroundMark x1="72857" y1="23399" x2="72857" y2="23399"/>
                        <a14:foregroundMark x1="52143" y1="39115" x2="52143" y2="39115"/>
                        <a14:foregroundMark x1="52262" y1="94179" x2="52262" y2="94179"/>
                        <a14:foregroundMark x1="52143" y1="98370" x2="52143" y2="98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46" y="4384875"/>
            <a:ext cx="1371600" cy="1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A5773A-CF73-46C5-9F36-7A676246662C}"/>
              </a:ext>
            </a:extLst>
          </p:cNvPr>
          <p:cNvSpPr txBox="1"/>
          <p:nvPr/>
        </p:nvSpPr>
        <p:spPr>
          <a:xfrm>
            <a:off x="22086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4F286E-C92B-436B-A6B0-B12AC56DB087}"/>
              </a:ext>
            </a:extLst>
          </p:cNvPr>
          <p:cNvSpPr txBox="1"/>
          <p:nvPr/>
        </p:nvSpPr>
        <p:spPr>
          <a:xfrm>
            <a:off x="220869" y="3998121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F13202-09C3-4F03-9D42-7C2A799379D3}"/>
              </a:ext>
            </a:extLst>
          </p:cNvPr>
          <p:cNvGrpSpPr/>
          <p:nvPr/>
        </p:nvGrpSpPr>
        <p:grpSpPr>
          <a:xfrm>
            <a:off x="1031921" y="1174908"/>
            <a:ext cx="3141497" cy="1263398"/>
            <a:chOff x="1186486" y="1073741"/>
            <a:chExt cx="7096672" cy="3600000"/>
          </a:xfrm>
        </p:grpSpPr>
        <p:pic>
          <p:nvPicPr>
            <p:cNvPr id="30" name="Picture 4" descr="A Mão Com Tesouras Está Cortando O Papel Foto de Stock - Imagem de  tesouras, cortando: 105189012">
              <a:extLst>
                <a:ext uri="{FF2B5EF4-FFF2-40B4-BE49-F238E27FC236}">
                  <a16:creationId xmlns:a16="http://schemas.microsoft.com/office/drawing/2014/main" id="{E1B9BA72-3B6A-45DF-9496-4AF3C241E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" t="13376" b="26493"/>
            <a:stretch/>
          </p:blipFill>
          <p:spPr bwMode="auto">
            <a:xfrm>
              <a:off x="1186486" y="1509180"/>
              <a:ext cx="3727940" cy="217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9C2AA4-396A-4AE6-A8E5-7C64436315D9}"/>
                </a:ext>
              </a:extLst>
            </p:cNvPr>
            <p:cNvSpPr/>
            <p:nvPr/>
          </p:nvSpPr>
          <p:spPr>
            <a:xfrm>
              <a:off x="8013158" y="1073741"/>
              <a:ext cx="270000" cy="3600000"/>
            </a:xfrm>
            <a:prstGeom prst="rect">
              <a:avLst/>
            </a:prstGeom>
            <a:blipFill dpi="0" rotWithShape="1">
              <a:blip r:embed="rId6">
                <a:alphaModFix amt="50000"/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8D42FBE4-0D41-471F-8D82-883D9D6591E1}"/>
                </a:ext>
              </a:extLst>
            </p:cNvPr>
            <p:cNvSpPr/>
            <p:nvPr/>
          </p:nvSpPr>
          <p:spPr>
            <a:xfrm>
              <a:off x="5854700" y="2632247"/>
              <a:ext cx="700047" cy="225227"/>
            </a:xfrm>
            <a:prstGeom prst="rightArrow">
              <a:avLst/>
            </a:prstGeom>
            <a:solidFill>
              <a:srgbClr val="FFA7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5AEED0-8B26-4FE7-B2C3-64522534CD16}"/>
              </a:ext>
            </a:extLst>
          </p:cNvPr>
          <p:cNvGrpSpPr/>
          <p:nvPr/>
        </p:nvGrpSpPr>
        <p:grpSpPr>
          <a:xfrm>
            <a:off x="1280108" y="4016839"/>
            <a:ext cx="1371587" cy="1889551"/>
            <a:chOff x="4888711" y="2992054"/>
            <a:chExt cx="2979786" cy="3600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5A9B9C-14CC-481A-837D-FA2F773637F8}"/>
                </a:ext>
              </a:extLst>
            </p:cNvPr>
            <p:cNvSpPr/>
            <p:nvPr/>
          </p:nvSpPr>
          <p:spPr>
            <a:xfrm>
              <a:off x="4889854" y="2992054"/>
              <a:ext cx="270000" cy="3600000"/>
            </a:xfrm>
            <a:prstGeom prst="rect">
              <a:avLst/>
            </a:prstGeom>
            <a:blipFill dpi="0" rotWithShape="1">
              <a:blip r:embed="rId6">
                <a:alphaModFix amt="50000"/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6" descr="Caneta com Ponta Porosa Cis Fine 1.0mm Preta - 12 Unidades - Caneta -  Magazine Luiza">
              <a:extLst>
                <a:ext uri="{FF2B5EF4-FFF2-40B4-BE49-F238E27FC236}">
                  <a16:creationId xmlns:a16="http://schemas.microsoft.com/office/drawing/2014/main" id="{75A8877B-5448-4728-8BE0-A83F70A4D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4" t="23898" r="18718" b="22424"/>
            <a:stretch/>
          </p:blipFill>
          <p:spPr bwMode="auto">
            <a:xfrm>
              <a:off x="4888711" y="3845900"/>
              <a:ext cx="2979786" cy="2367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E8091D-2506-4612-A030-24AEBF3B92F9}"/>
              </a:ext>
            </a:extLst>
          </p:cNvPr>
          <p:cNvSpPr txBox="1"/>
          <p:nvPr/>
        </p:nvSpPr>
        <p:spPr>
          <a:xfrm>
            <a:off x="521668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Tubo de Ensaio de Vidro - Alquimia">
            <a:extLst>
              <a:ext uri="{FF2B5EF4-FFF2-40B4-BE49-F238E27FC236}">
                <a16:creationId xmlns:a16="http://schemas.microsoft.com/office/drawing/2014/main" id="{87E9384B-08F5-4D83-BB3D-12FA78D8E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7" r="40728"/>
          <a:stretch/>
        </p:blipFill>
        <p:spPr bwMode="auto">
          <a:xfrm>
            <a:off x="7685603" y="1893347"/>
            <a:ext cx="912507" cy="35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ubo de Ensaio de Vidro - Alquimia">
            <a:extLst>
              <a:ext uri="{FF2B5EF4-FFF2-40B4-BE49-F238E27FC236}">
                <a16:creationId xmlns:a16="http://schemas.microsoft.com/office/drawing/2014/main" id="{B2CF4D05-2270-4EFB-B500-E48762CE2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7600" l="43600" r="57400">
                        <a14:foregroundMark x1="50000" y1="93600" x2="50000" y2="93600"/>
                        <a14:foregroundMark x1="49800" y1="97600" x2="49800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97" t="83820" r="40728"/>
          <a:stretch/>
        </p:blipFill>
        <p:spPr bwMode="auto">
          <a:xfrm>
            <a:off x="7685602" y="4862438"/>
            <a:ext cx="912507" cy="6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809F980-75D5-4FE5-B391-375794B80E81}"/>
              </a:ext>
            </a:extLst>
          </p:cNvPr>
          <p:cNvGrpSpPr/>
          <p:nvPr/>
        </p:nvGrpSpPr>
        <p:grpSpPr>
          <a:xfrm>
            <a:off x="7958543" y="778553"/>
            <a:ext cx="270000" cy="3600000"/>
            <a:chOff x="6498353" y="1267792"/>
            <a:chExt cx="270000" cy="3600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E7DBFF-58AB-4359-99FF-A5031422EBFE}"/>
                </a:ext>
              </a:extLst>
            </p:cNvPr>
            <p:cNvSpPr/>
            <p:nvPr/>
          </p:nvSpPr>
          <p:spPr>
            <a:xfrm>
              <a:off x="6498353" y="1267792"/>
              <a:ext cx="270000" cy="3600000"/>
            </a:xfrm>
            <a:prstGeom prst="rect">
              <a:avLst/>
            </a:prstGeom>
            <a:blipFill dpi="0" rotWithShape="1">
              <a:blip r:embed="rId6">
                <a:alphaModFix amt="50000"/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649C43-21A5-43B4-84A5-F68513AC306A}"/>
                </a:ext>
              </a:extLst>
            </p:cNvPr>
            <p:cNvSpPr/>
            <p:nvPr/>
          </p:nvSpPr>
          <p:spPr>
            <a:xfrm>
              <a:off x="6583387" y="4278294"/>
              <a:ext cx="147590" cy="1462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 descr="Mão dedos segurando uma moeda — Stock Photo © allmag #2419905">
            <a:extLst>
              <a:ext uri="{FF2B5EF4-FFF2-40B4-BE49-F238E27FC236}">
                <a16:creationId xmlns:a16="http://schemas.microsoft.com/office/drawing/2014/main" id="{A82BD7E9-0B83-4282-9AFB-02C059703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89" b="50587" l="43109" r="96481">
                        <a14:foregroundMark x1="45650" y1="46806" x2="45650" y2="46806"/>
                        <a14:foregroundMark x1="43206" y1="49674" x2="43206" y2="49674"/>
                        <a14:foregroundMark x1="83969" y1="35202" x2="83969" y2="35202"/>
                        <a14:foregroundMark x1="81232" y1="36245" x2="86608" y2="42503"/>
                        <a14:foregroundMark x1="86608" y1="42503" x2="93744" y2="40156"/>
                        <a14:foregroundMark x1="93744" y1="40156" x2="96481" y2="30508"/>
                        <a14:foregroundMark x1="96481" y1="30508" x2="93157" y2="23729"/>
                        <a14:foregroundMark x1="93157" y1="23729" x2="87195" y2="22425"/>
                        <a14:foregroundMark x1="87195" y1="22425" x2="84262" y2="23859"/>
                        <a14:foregroundMark x1="69110" y1="6389" x2="6911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3428" b="44079"/>
          <a:stretch/>
        </p:blipFill>
        <p:spPr bwMode="auto">
          <a:xfrm>
            <a:off x="7938529" y="-284389"/>
            <a:ext cx="1972011" cy="1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BF74B34-F73A-4FE2-9670-BAF254EA37CE}"/>
              </a:ext>
            </a:extLst>
          </p:cNvPr>
          <p:cNvSpPr txBox="1"/>
          <p:nvPr/>
        </p:nvSpPr>
        <p:spPr>
          <a:xfrm>
            <a:off x="5216689" y="3998121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A7717-3E28-4CC9-B7E6-0CDCD2E76E4D}"/>
              </a:ext>
            </a:extLst>
          </p:cNvPr>
          <p:cNvGrpSpPr/>
          <p:nvPr/>
        </p:nvGrpSpPr>
        <p:grpSpPr>
          <a:xfrm>
            <a:off x="6569770" y="818433"/>
            <a:ext cx="1247307" cy="2526010"/>
            <a:chOff x="9490007" y="838112"/>
            <a:chExt cx="2218735" cy="5116898"/>
          </a:xfrm>
        </p:grpSpPr>
        <p:pic>
          <p:nvPicPr>
            <p:cNvPr id="46" name="Picture 2" descr="Tubo de Ensaio de Vidro - Alquimia">
              <a:extLst>
                <a:ext uri="{FF2B5EF4-FFF2-40B4-BE49-F238E27FC236}">
                  <a16:creationId xmlns:a16="http://schemas.microsoft.com/office/drawing/2014/main" id="{E4980D63-61CC-4A83-A0F8-8E9958E0B8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97" r="40728"/>
            <a:stretch/>
          </p:blipFill>
          <p:spPr bwMode="auto">
            <a:xfrm>
              <a:off x="9490008" y="2355012"/>
              <a:ext cx="912507" cy="359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Tubo de Ensaio de Vidro - Alquimia">
              <a:extLst>
                <a:ext uri="{FF2B5EF4-FFF2-40B4-BE49-F238E27FC236}">
                  <a16:creationId xmlns:a16="http://schemas.microsoft.com/office/drawing/2014/main" id="{B72DFDBE-EC0A-4377-BE4D-840401FE5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7600" l="43600" r="57400">
                          <a14:foregroundMark x1="50000" y1="93600" x2="50000" y2="93600"/>
                          <a14:foregroundMark x1="49800" y1="97600" x2="49800" y2="97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97" t="83820" r="40728"/>
            <a:stretch/>
          </p:blipFill>
          <p:spPr bwMode="auto">
            <a:xfrm>
              <a:off x="9490007" y="5324103"/>
              <a:ext cx="912507" cy="617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1C63959-BE38-4969-AFF5-52AFABCFAEAE}"/>
                </a:ext>
              </a:extLst>
            </p:cNvPr>
            <p:cNvGrpSpPr/>
            <p:nvPr/>
          </p:nvGrpSpPr>
          <p:grpSpPr>
            <a:xfrm>
              <a:off x="9756745" y="1901054"/>
              <a:ext cx="270000" cy="3600000"/>
              <a:chOff x="6498353" y="1267792"/>
              <a:chExt cx="270000" cy="36000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9D8BC3D-6F17-4ED4-8DED-3D98D75A3915}"/>
                  </a:ext>
                </a:extLst>
              </p:cNvPr>
              <p:cNvSpPr/>
              <p:nvPr/>
            </p:nvSpPr>
            <p:spPr>
              <a:xfrm>
                <a:off x="6498353" y="1267792"/>
                <a:ext cx="270000" cy="3600000"/>
              </a:xfrm>
              <a:prstGeom prst="rect">
                <a:avLst/>
              </a:prstGeom>
              <a:blipFill dpi="0" rotWithShape="1">
                <a:blip r:embed="rId6">
                  <a:alphaModFix amt="50000"/>
                </a:blip>
                <a:srcRect/>
                <a:tile tx="0" ty="0" sx="100000" sy="100000" flip="none" algn="tl"/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986E9EB-CDDC-4408-B6C1-A95F16D63632}"/>
                  </a:ext>
                </a:extLst>
              </p:cNvPr>
              <p:cNvSpPr/>
              <p:nvPr/>
            </p:nvSpPr>
            <p:spPr>
              <a:xfrm>
                <a:off x="6583387" y="4278294"/>
                <a:ext cx="147590" cy="1462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" name="Picture 4" descr="Mão dedos segurando uma moeda — Stock Photo © allmag #2419905">
              <a:extLst>
                <a:ext uri="{FF2B5EF4-FFF2-40B4-BE49-F238E27FC236}">
                  <a16:creationId xmlns:a16="http://schemas.microsoft.com/office/drawing/2014/main" id="{800146C8-167C-4B6C-AA7F-93D4A9569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389" b="50587" l="43109" r="96481">
                          <a14:foregroundMark x1="45650" y1="46806" x2="45650" y2="46806"/>
                          <a14:foregroundMark x1="43206" y1="49674" x2="43206" y2="49674"/>
                          <a14:foregroundMark x1="83969" y1="35202" x2="83969" y2="35202"/>
                          <a14:foregroundMark x1="81232" y1="36245" x2="86608" y2="42503"/>
                          <a14:foregroundMark x1="86608" y1="42503" x2="93744" y2="40156"/>
                          <a14:foregroundMark x1="93744" y1="40156" x2="96481" y2="30508"/>
                          <a14:foregroundMark x1="96481" y1="30508" x2="93157" y2="23729"/>
                          <a14:foregroundMark x1="93157" y1="23729" x2="87195" y2="22425"/>
                          <a14:foregroundMark x1="87195" y1="22425" x2="84262" y2="23859"/>
                          <a14:foregroundMark x1="69110" y1="6389" x2="69110" y2="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8" t="3428" b="44079"/>
            <a:stretch/>
          </p:blipFill>
          <p:spPr bwMode="auto">
            <a:xfrm>
              <a:off x="9736731" y="838112"/>
              <a:ext cx="1972011" cy="127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1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1088 0.00026 0.02176 0.00118 0.03264 C 0.00157 0.03727 0.00378 0.04583 0.00378 0.04583 C 0.00326 0.06482 0.00326 0.0838 0.00248 0.10255 C 0.00235 0.10486 0.00131 0.10695 0.00118 0.10926 C 0.00092 0.11574 0.00118 0.12222 0.00118 0.1289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1088 0.00026 0.02176 0.00118 0.03264 C 0.00157 0.03727 0.00378 0.04583 0.00378 0.04583 C 0.00326 0.06482 0.00326 0.0838 0.00248 0.10255 C 0.00235 0.10486 0.00131 0.10695 0.00118 0.10926 C 0.00092 0.11574 0.00118 0.12222 0.00118 0.12894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19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D1862-AEB2-47F7-BF9B-CC7D1A86A201}"/>
              </a:ext>
            </a:extLst>
          </p:cNvPr>
          <p:cNvSpPr txBox="1"/>
          <p:nvPr/>
        </p:nvSpPr>
        <p:spPr>
          <a:xfrm>
            <a:off x="22086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EC389-02E0-4B9F-8613-B7C66D1CE2B0}"/>
              </a:ext>
            </a:extLst>
          </p:cNvPr>
          <p:cNvSpPr txBox="1"/>
          <p:nvPr/>
        </p:nvSpPr>
        <p:spPr>
          <a:xfrm>
            <a:off x="220868" y="3893759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GRAL COM PISTILO DE PLASTICO (PE) - Didática SP">
            <a:extLst>
              <a:ext uri="{FF2B5EF4-FFF2-40B4-BE49-F238E27FC236}">
                <a16:creationId xmlns:a16="http://schemas.microsoft.com/office/drawing/2014/main" id="{6A38B662-6160-4A6B-B8D3-551C116B0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2" b="75172" l="15517" r="82759">
                        <a14:foregroundMark x1="32759" y1="51724" x2="32759" y2="51724"/>
                        <a14:foregroundMark x1="31724" y1="51724" x2="18966" y2="45862"/>
                        <a14:foregroundMark x1="18966" y1="45862" x2="17931" y2="43793"/>
                        <a14:foregroundMark x1="55172" y1="17241" x2="64138" y2="32414"/>
                        <a14:foregroundMark x1="64138" y1="32414" x2="63448" y2="38966"/>
                        <a14:foregroundMark x1="51724" y1="6552" x2="51724" y2="6552"/>
                        <a14:foregroundMark x1="82759" y1="28621" x2="82759" y2="28621"/>
                        <a14:foregroundMark x1="50690" y1="75517" x2="50690" y2="75517"/>
                        <a14:foregroundMark x1="15517" y1="30000" x2="15517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3879" r="13880" b="18990"/>
          <a:stretch/>
        </p:blipFill>
        <p:spPr bwMode="auto">
          <a:xfrm>
            <a:off x="4145500" y="2838390"/>
            <a:ext cx="3116396" cy="32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poeraba-roxa - Tradescantia pallida purpurea - Jardineiro.net">
            <a:extLst>
              <a:ext uri="{FF2B5EF4-FFF2-40B4-BE49-F238E27FC236}">
                <a16:creationId xmlns:a16="http://schemas.microsoft.com/office/drawing/2014/main" id="{CD81614E-70DB-4185-AFA2-2828BFE17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0" b="90050" l="9738" r="89888">
                        <a14:foregroundMark x1="33708" y1="27861" x2="26592" y2="41294"/>
                        <a14:foregroundMark x1="26592" y1="41294" x2="22846" y2="57214"/>
                        <a14:foregroundMark x1="22846" y1="57214" x2="32584" y2="81592"/>
                        <a14:foregroundMark x1="32584" y1="81592" x2="43820" y2="91045"/>
                        <a14:foregroundMark x1="43820" y1="91045" x2="57678" y2="94527"/>
                        <a14:foregroundMark x1="57678" y1="94527" x2="72285" y2="90050"/>
                        <a14:foregroundMark x1="72285" y1="90050" x2="72285" y2="70647"/>
                        <a14:foregroundMark x1="72285" y1="70647" x2="78652" y2="50249"/>
                        <a14:foregroundMark x1="78652" y1="50249" x2="80524" y2="31841"/>
                        <a14:foregroundMark x1="80524" y1="31841" x2="68539" y2="20398"/>
                        <a14:foregroundMark x1="68539" y1="20398" x2="43071" y2="24876"/>
                        <a14:foregroundMark x1="43071" y1="24876" x2="30337" y2="32836"/>
                        <a14:foregroundMark x1="30337" y1="32836" x2="40824" y2="42289"/>
                        <a14:foregroundMark x1="40824" y1="42289" x2="50936" y2="62687"/>
                        <a14:foregroundMark x1="50936" y1="62687" x2="50562" y2="79602"/>
                        <a14:foregroundMark x1="50562" y1="79602" x2="65169" y2="80597"/>
                        <a14:foregroundMark x1="65169" y1="80597" x2="64794" y2="61194"/>
                        <a14:foregroundMark x1="64794" y1="61194" x2="51311" y2="52239"/>
                        <a14:foregroundMark x1="51311" y1="52239" x2="62172" y2="35821"/>
                        <a14:foregroundMark x1="62172" y1="35821" x2="47566" y2="34826"/>
                        <a14:foregroundMark x1="47566" y1="34826" x2="38577" y2="50249"/>
                        <a14:foregroundMark x1="38577" y1="50249" x2="45693" y2="65672"/>
                        <a14:foregroundMark x1="45693" y1="65672" x2="47566" y2="65174"/>
                        <a14:foregroundMark x1="81648" y1="49751" x2="81648" y2="49751"/>
                        <a14:foregroundMark x1="80899" y1="44776" x2="80150" y2="69652"/>
                        <a14:foregroundMark x1="80150" y1="69652" x2="80150" y2="69652"/>
                        <a14:foregroundMark x1="80150" y1="37811" x2="86142" y2="62687"/>
                        <a14:foregroundMark x1="86142" y1="62687" x2="83521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19193" r="12442" b="10306"/>
          <a:stretch/>
        </p:blipFill>
        <p:spPr bwMode="auto">
          <a:xfrm>
            <a:off x="4456728" y="3252094"/>
            <a:ext cx="2509713" cy="13530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AL COM PISTILO DE PLASTICO (PE) - Didática SP">
            <a:extLst>
              <a:ext uri="{FF2B5EF4-FFF2-40B4-BE49-F238E27FC236}">
                <a16:creationId xmlns:a16="http://schemas.microsoft.com/office/drawing/2014/main" id="{EF9256BD-D979-477A-81C5-36DAB1B4B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254" b="97028" l="10000" r="90000">
                        <a14:foregroundMark x1="10345" y1="85172" x2="10345" y2="85172"/>
                        <a14:backgroundMark x1="58621" y1="91724" x2="60000" y2="92414"/>
                        <a14:backgroundMark x1="65172" y1="92414" x2="70000" y2="9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" t="70282" r="15131"/>
          <a:stretch/>
        </p:blipFill>
        <p:spPr bwMode="auto">
          <a:xfrm rot="-3360000">
            <a:off x="4860018" y="1642696"/>
            <a:ext cx="3711710" cy="13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E92E00C-4097-4254-BB96-0EC09855FEA0}"/>
              </a:ext>
            </a:extLst>
          </p:cNvPr>
          <p:cNvGrpSpPr/>
          <p:nvPr/>
        </p:nvGrpSpPr>
        <p:grpSpPr>
          <a:xfrm>
            <a:off x="1224868" y="629145"/>
            <a:ext cx="1144918" cy="2128568"/>
            <a:chOff x="7261896" y="627693"/>
            <a:chExt cx="3264915" cy="5577661"/>
          </a:xfrm>
        </p:grpSpPr>
        <p:pic>
          <p:nvPicPr>
            <p:cNvPr id="18" name="Picture 17" descr="GRAL COM PISTILO DE PLASTICO (PE) - Didática SP">
              <a:extLst>
                <a:ext uri="{FF2B5EF4-FFF2-40B4-BE49-F238E27FC236}">
                  <a16:creationId xmlns:a16="http://schemas.microsoft.com/office/drawing/2014/main" id="{82B0AD30-13E4-47B0-BAF1-5A293AFC8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261896" y="2984699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FD8C1033-7492-40E2-8BC2-A190DC568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573124" y="3398403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GRAL COM PISTILO DE PLASTICO (PE) - Didática SP">
              <a:extLst>
                <a:ext uri="{FF2B5EF4-FFF2-40B4-BE49-F238E27FC236}">
                  <a16:creationId xmlns:a16="http://schemas.microsoft.com/office/drawing/2014/main" id="{9CE6196D-1625-4052-9549-91FC81FCE1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254" b="97028" l="10000" r="90000">
                          <a14:foregroundMark x1="10345" y1="85172" x2="10345" y2="85172"/>
                          <a14:backgroundMark x1="58621" y1="91724" x2="60000" y2="92414"/>
                          <a14:backgroundMark x1="65172" y1="92414" x2="70000" y2="93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70282" r="15131"/>
            <a:stretch/>
          </p:blipFill>
          <p:spPr bwMode="auto">
            <a:xfrm rot="-3360000">
              <a:off x="7976414" y="1789005"/>
              <a:ext cx="3711710" cy="138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4B1BC3-A059-452A-AB19-500B14C7DB93}"/>
              </a:ext>
            </a:extLst>
          </p:cNvPr>
          <p:cNvGrpSpPr/>
          <p:nvPr/>
        </p:nvGrpSpPr>
        <p:grpSpPr>
          <a:xfrm>
            <a:off x="4173830" y="2854211"/>
            <a:ext cx="3116396" cy="3220655"/>
            <a:chOff x="7348022" y="3191368"/>
            <a:chExt cx="3116396" cy="3220655"/>
          </a:xfrm>
        </p:grpSpPr>
        <p:pic>
          <p:nvPicPr>
            <p:cNvPr id="23" name="Picture 22" descr="GRAL COM PISTILO DE PLASTICO (PE) - Didática SP">
              <a:extLst>
                <a:ext uri="{FF2B5EF4-FFF2-40B4-BE49-F238E27FC236}">
                  <a16:creationId xmlns:a16="http://schemas.microsoft.com/office/drawing/2014/main" id="{EFC552FA-CE19-494F-A3D7-CC14A133E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348022" y="3191368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48D2BCB3-72B2-4822-A659-06798FEE0F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659250" y="3605072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EB63ED-C36A-4D67-866A-98F1A1756F38}"/>
              </a:ext>
            </a:extLst>
          </p:cNvPr>
          <p:cNvGrpSpPr/>
          <p:nvPr/>
        </p:nvGrpSpPr>
        <p:grpSpPr>
          <a:xfrm rot="19560000">
            <a:off x="6241372" y="571276"/>
            <a:ext cx="1130123" cy="1813072"/>
            <a:chOff x="10025483" y="1659148"/>
            <a:chExt cx="1130123" cy="1345207"/>
          </a:xfrm>
        </p:grpSpPr>
        <p:pic>
          <p:nvPicPr>
            <p:cNvPr id="50" name="Picture 2" descr="vidrarias de laboratório | Laboratorio, Vidro, Cristais">
              <a:extLst>
                <a:ext uri="{FF2B5EF4-FFF2-40B4-BE49-F238E27FC236}">
                  <a16:creationId xmlns:a16="http://schemas.microsoft.com/office/drawing/2014/main" id="{25824506-66F0-4A5D-9E6E-C30090341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6" t="9272" r="26403" b="5744"/>
            <a:stretch/>
          </p:blipFill>
          <p:spPr bwMode="auto">
            <a:xfrm>
              <a:off x="10025483" y="1659148"/>
              <a:ext cx="1122696" cy="134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vidrarias de laboratório | Laboratorio, Vidro, Cristais">
              <a:extLst>
                <a:ext uri="{FF2B5EF4-FFF2-40B4-BE49-F238E27FC236}">
                  <a16:creationId xmlns:a16="http://schemas.microsoft.com/office/drawing/2014/main" id="{0596A2C7-85EE-4CF7-A5DC-4D1E421F0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600" b="85600" l="28667" r="68667">
                          <a14:foregroundMark x1="28667" y1="18800" x2="37667" y2="46400"/>
                          <a14:foregroundMark x1="37667" y1="46400" x2="52423" y2="66491"/>
                          <a14:foregroundMark x1="53098" y1="68423" x2="36667" y2="54800"/>
                          <a14:foregroundMark x1="36667" y1="54800" x2="50667" y2="78000"/>
                          <a14:foregroundMark x1="50667" y1="78000" x2="36000" y2="74000"/>
                          <a14:backgroundMark x1="36667" y1="18800" x2="69667" y2="60800"/>
                          <a14:backgroundMark x1="69667" y1="60800" x2="57667" y2="36000"/>
                          <a14:backgroundMark x1="57667" y1="36000" x2="57667" y2="34800"/>
                          <a14:backgroundMark x1="57000" y1="62000" x2="65667" y2="86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6" t="9272" r="26403" b="5744"/>
            <a:stretch/>
          </p:blipFill>
          <p:spPr bwMode="auto">
            <a:xfrm>
              <a:off x="10032910" y="1661546"/>
              <a:ext cx="1122696" cy="134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Gota Água - Foto gratuita no Pixabay">
            <a:extLst>
              <a:ext uri="{FF2B5EF4-FFF2-40B4-BE49-F238E27FC236}">
                <a16:creationId xmlns:a16="http://schemas.microsoft.com/office/drawing/2014/main" id="{F0C0CF7A-0F10-49E2-BD79-2F205391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87" y="2810213"/>
            <a:ext cx="201720" cy="1366118"/>
          </a:xfrm>
          <a:prstGeom prst="teardrop">
            <a:avLst>
              <a:gd name="adj" fmla="val 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389CBD98-D77A-4332-ABF3-442B77A7A2D8}"/>
              </a:ext>
            </a:extLst>
          </p:cNvPr>
          <p:cNvGrpSpPr/>
          <p:nvPr/>
        </p:nvGrpSpPr>
        <p:grpSpPr>
          <a:xfrm>
            <a:off x="1224868" y="4155369"/>
            <a:ext cx="1092836" cy="1229068"/>
            <a:chOff x="7348022" y="3191368"/>
            <a:chExt cx="3116396" cy="3220655"/>
          </a:xfrm>
        </p:grpSpPr>
        <p:pic>
          <p:nvPicPr>
            <p:cNvPr id="96" name="Picture 95" descr="GRAL COM PISTILO DE PLASTICO (PE) - Didática SP">
              <a:extLst>
                <a:ext uri="{FF2B5EF4-FFF2-40B4-BE49-F238E27FC236}">
                  <a16:creationId xmlns:a16="http://schemas.microsoft.com/office/drawing/2014/main" id="{780D4A39-3908-4FB7-B59C-8951891CB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348022" y="3191368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8928B532-BE72-463C-AEFA-C2F4ABED20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659250" y="3605072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6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417 L -0.01198 -0.00393 C -0.01705 0.02338 -0.01823 0.01273 -0.01549 0.02755 C -0.01432 0.02616 -0.01289 0.025 -0.01198 0.02338 C -0.01093 0.02153 -0.01067 0.01852 -0.0095 0.0169 C -0.00859 0.01551 -0.00716 0.01551 -0.00599 0.01482 C -0.0052 0.01273 -0.00455 0.01042 -0.00364 0.00857 C -0.00247 0.00625 -0.00091 0.00463 -3.95833E-6 0.00208 C 0.00691 -0.0162 -0.00664 0.00972 0.00469 -0.01065 C 0.00391 -0.01273 0.00378 -0.01643 0.00235 -0.0169 C 0.00092 -0.01736 -0.00026 -0.01458 -0.00117 -0.01273 C -0.00221 -0.01088 -0.00273 -0.00833 -0.00364 -0.00625 C -0.00468 -0.00393 -0.00599 -0.00208 -0.00716 -7.40741E-7 C -0.00846 0.00695 -0.00768 0.00718 -0.01198 0.01065 C -0.01419 0.0125 -0.01901 0.01482 -0.01901 0.01505 C -0.01862 0.01898 -0.0194 0.02431 -0.01783 0.02755 C -0.01705 0.0294 -0.01536 0.02662 -0.01432 0.02546 C -0.01289 0.02384 -0.01211 0.02083 -0.01067 0.01898 C -0.00846 0.01597 -0.00364 0.01065 -0.00364 0.01088 C -0.00273 0.00857 -0.00221 0.00602 -0.00117 0.00417 C -0.00026 0.00255 0.00157 0.00208 0.00235 -7.40741E-7 C 0.00365 -0.0037 0.00469 -0.01273 0.00469 -0.0125 C 0.0043 -0.01551 0.00495 -0.01968 0.00352 -0.02106 C 0.00222 -0.02268 0.00013 -0.02083 -0.00117 -0.01898 C -0.00221 -0.01759 -0.00156 -0.01435 -0.00234 -0.01273 C -0.00325 -0.01065 -0.00481 -0.01018 -0.00599 -0.00833 C -0.01198 0.00046 -0.0069 -0.0037 -0.01315 -7.40741E-7 L -0.00599 0.00417 L -0.00234 0.00648 C -0.00117 0.00556 0.00013 0.00556 0.00118 0.00417 C 0.00391 0.00093 0.00534 -0.0037 0.00717 -0.00833 C 0.00756 -0.01065 0.00782 -0.01273 0.00834 -0.01481 C 0.00899 -0.01713 0.01107 -0.01875 0.01068 -0.02106 C 0.01042 -0.02338 0.00834 -0.02245 0.00717 -0.02315 C 0.0043 -0.02245 0.00131 -0.02338 -0.00117 -0.02106 C -0.00234 -0.02014 -0.00234 -0.01713 -0.00234 -0.01481 C -0.00234 0.0007 -0.00377 -7.40741E-7 -3.95833E-6 -7.40741E-7 " pathEditMode="fixed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00" y="6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C69FB4C-E993-4F45-8983-3B89BBF7C3F7}"/>
              </a:ext>
            </a:extLst>
          </p:cNvPr>
          <p:cNvCxnSpPr>
            <a:cxnSpLocks/>
          </p:cNvCxnSpPr>
          <p:nvPr/>
        </p:nvCxnSpPr>
        <p:spPr>
          <a:xfrm>
            <a:off x="876000" y="3768686"/>
            <a:ext cx="104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21">
            <a:extLst>
              <a:ext uri="{FF2B5EF4-FFF2-40B4-BE49-F238E27FC236}">
                <a16:creationId xmlns:a16="http://schemas.microsoft.com/office/drawing/2014/main" id="{677D7280-98AE-4D07-9FE8-BC135DC2F424}"/>
              </a:ext>
            </a:extLst>
          </p:cNvPr>
          <p:cNvSpPr txBox="1"/>
          <p:nvPr/>
        </p:nvSpPr>
        <p:spPr>
          <a:xfrm>
            <a:off x="4471290" y="3229252"/>
            <a:ext cx="324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Recapitulando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5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20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D1862-AEB2-47F7-BF9B-CC7D1A86A201}"/>
              </a:ext>
            </a:extLst>
          </p:cNvPr>
          <p:cNvSpPr txBox="1"/>
          <p:nvPr/>
        </p:nvSpPr>
        <p:spPr>
          <a:xfrm>
            <a:off x="22086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EC389-02E0-4B9F-8613-B7C66D1CE2B0}"/>
              </a:ext>
            </a:extLst>
          </p:cNvPr>
          <p:cNvSpPr txBox="1"/>
          <p:nvPr/>
        </p:nvSpPr>
        <p:spPr>
          <a:xfrm>
            <a:off x="220868" y="3893759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92E00C-4097-4254-BB96-0EC09855FEA0}"/>
              </a:ext>
            </a:extLst>
          </p:cNvPr>
          <p:cNvGrpSpPr/>
          <p:nvPr/>
        </p:nvGrpSpPr>
        <p:grpSpPr>
          <a:xfrm>
            <a:off x="1224868" y="629145"/>
            <a:ext cx="1144918" cy="2128568"/>
            <a:chOff x="7261896" y="627693"/>
            <a:chExt cx="3264915" cy="5577661"/>
          </a:xfrm>
        </p:grpSpPr>
        <p:pic>
          <p:nvPicPr>
            <p:cNvPr id="18" name="Picture 17" descr="GRAL COM PISTILO DE PLASTICO (PE) - Didática SP">
              <a:extLst>
                <a:ext uri="{FF2B5EF4-FFF2-40B4-BE49-F238E27FC236}">
                  <a16:creationId xmlns:a16="http://schemas.microsoft.com/office/drawing/2014/main" id="{82B0AD30-13E4-47B0-BAF1-5A293AFC8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261896" y="2984699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FD8C1033-7492-40E2-8BC2-A190DC568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573124" y="3398403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GRAL COM PISTILO DE PLASTICO (PE) - Didática SP">
              <a:extLst>
                <a:ext uri="{FF2B5EF4-FFF2-40B4-BE49-F238E27FC236}">
                  <a16:creationId xmlns:a16="http://schemas.microsoft.com/office/drawing/2014/main" id="{9CE6196D-1625-4052-9549-91FC81FCE1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254" b="97028" l="10000" r="90000">
                          <a14:foregroundMark x1="10345" y1="85172" x2="10345" y2="85172"/>
                          <a14:backgroundMark x1="58621" y1="91724" x2="60000" y2="92414"/>
                          <a14:backgroundMark x1="65172" y1="92414" x2="70000" y2="93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70282" r="15131"/>
            <a:stretch/>
          </p:blipFill>
          <p:spPr bwMode="auto">
            <a:xfrm rot="-3360000">
              <a:off x="7976414" y="1789005"/>
              <a:ext cx="3711710" cy="138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9CBD98-D77A-4332-ABF3-442B77A7A2D8}"/>
              </a:ext>
            </a:extLst>
          </p:cNvPr>
          <p:cNvGrpSpPr/>
          <p:nvPr/>
        </p:nvGrpSpPr>
        <p:grpSpPr>
          <a:xfrm>
            <a:off x="1224868" y="4155369"/>
            <a:ext cx="1092836" cy="1229068"/>
            <a:chOff x="7348022" y="3191368"/>
            <a:chExt cx="3116396" cy="3220655"/>
          </a:xfrm>
        </p:grpSpPr>
        <p:pic>
          <p:nvPicPr>
            <p:cNvPr id="96" name="Picture 95" descr="GRAL COM PISTILO DE PLASTICO (PE) - Didática SP">
              <a:extLst>
                <a:ext uri="{FF2B5EF4-FFF2-40B4-BE49-F238E27FC236}">
                  <a16:creationId xmlns:a16="http://schemas.microsoft.com/office/drawing/2014/main" id="{780D4A39-3908-4FB7-B59C-8951891CB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348022" y="3191368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8928B532-BE72-463C-AEFA-C2F4ABED20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659250" y="3605072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4FE0E9-2BA5-4A8A-8F43-A35371F25486}"/>
              </a:ext>
            </a:extLst>
          </p:cNvPr>
          <p:cNvSpPr txBox="1"/>
          <p:nvPr/>
        </p:nvSpPr>
        <p:spPr>
          <a:xfrm>
            <a:off x="5272563" y="1094879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F53178-F8D2-4C56-9230-F04BB0CB2283}"/>
              </a:ext>
            </a:extLst>
          </p:cNvPr>
          <p:cNvGrpSpPr/>
          <p:nvPr/>
        </p:nvGrpSpPr>
        <p:grpSpPr>
          <a:xfrm>
            <a:off x="5572615" y="3802445"/>
            <a:ext cx="1092836" cy="1229068"/>
            <a:chOff x="7348022" y="3191368"/>
            <a:chExt cx="3116396" cy="3220655"/>
          </a:xfrm>
        </p:grpSpPr>
        <p:pic>
          <p:nvPicPr>
            <p:cNvPr id="29" name="Picture 28" descr="GRAL COM PISTILO DE PLASTICO (PE) - Didática SP">
              <a:extLst>
                <a:ext uri="{FF2B5EF4-FFF2-40B4-BE49-F238E27FC236}">
                  <a16:creationId xmlns:a16="http://schemas.microsoft.com/office/drawing/2014/main" id="{59BF0139-07BC-49B8-96FB-3F73687A64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348022" y="3191368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3830A430-4C18-4CE7-8F7B-939C85565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659250" y="3605072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7EEC2-0140-4C50-A5AC-7D1284256FC7}"/>
              </a:ext>
            </a:extLst>
          </p:cNvPr>
          <p:cNvSpPr/>
          <p:nvPr/>
        </p:nvSpPr>
        <p:spPr>
          <a:xfrm>
            <a:off x="9163053" y="1528635"/>
            <a:ext cx="270000" cy="3600000"/>
          </a:xfrm>
          <a:prstGeom prst="rect">
            <a:avLst/>
          </a:prstGeom>
          <a:blipFill dpi="0" rotWithShape="1">
            <a:blip r:embed="rId8">
              <a:alphaModFix amt="50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C8D14366-845A-43B2-A22B-A0C7A976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15973" r="16380" b="13518"/>
          <a:stretch/>
        </p:blipFill>
        <p:spPr bwMode="auto">
          <a:xfrm rot="-540000">
            <a:off x="6029947" y="1969293"/>
            <a:ext cx="2264293" cy="23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7342DE18-A6E0-40B0-996D-9C3CC4C44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51478" r="49421" b="13518"/>
          <a:stretch/>
        </p:blipFill>
        <p:spPr bwMode="auto">
          <a:xfrm rot="-540000">
            <a:off x="6029800" y="3341220"/>
            <a:ext cx="1183832" cy="11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Mão dedos segurando uma moeda — Stock Photo © allmag #2419905">
            <a:extLst>
              <a:ext uri="{FF2B5EF4-FFF2-40B4-BE49-F238E27FC236}">
                <a16:creationId xmlns:a16="http://schemas.microsoft.com/office/drawing/2014/main" id="{4E485D91-B688-40DE-9413-4FB163115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89" b="50587" l="43109" r="96481">
                        <a14:foregroundMark x1="45650" y1="46806" x2="45650" y2="46806"/>
                        <a14:foregroundMark x1="43206" y1="49674" x2="43206" y2="49674"/>
                        <a14:foregroundMark x1="83969" y1="35202" x2="83969" y2="35202"/>
                        <a14:foregroundMark x1="81232" y1="36245" x2="86608" y2="42503"/>
                        <a14:foregroundMark x1="86608" y1="42503" x2="93744" y2="40156"/>
                        <a14:foregroundMark x1="93744" y1="40156" x2="96481" y2="30508"/>
                        <a14:foregroundMark x1="96481" y1="30508" x2="93157" y2="23729"/>
                        <a14:foregroundMark x1="93157" y1="23729" x2="87195" y2="22425"/>
                        <a14:foregroundMark x1="87195" y1="22425" x2="84262" y2="23859"/>
                        <a14:foregroundMark x1="69110" y1="6389" x2="6911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3428" b="44079"/>
          <a:stretch/>
        </p:blipFill>
        <p:spPr bwMode="auto">
          <a:xfrm>
            <a:off x="7624594" y="1130721"/>
            <a:ext cx="1972011" cy="1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D02A78A0-D047-4766-B7E0-87383D8A0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15973" r="16380" b="13518"/>
          <a:stretch/>
        </p:blipFill>
        <p:spPr bwMode="auto">
          <a:xfrm rot="540000" flipH="1">
            <a:off x="7252013" y="2412977"/>
            <a:ext cx="2264293" cy="23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3B5921C0-88CC-4C48-AC3E-7F06EF07B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51478" r="49421" b="13518"/>
          <a:stretch/>
        </p:blipFill>
        <p:spPr bwMode="auto">
          <a:xfrm rot="540000" flipH="1">
            <a:off x="8332621" y="3784904"/>
            <a:ext cx="1183832" cy="11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Mão dedos segurando uma moeda — Stock Photo © allmag #2419905">
            <a:extLst>
              <a:ext uri="{FF2B5EF4-FFF2-40B4-BE49-F238E27FC236}">
                <a16:creationId xmlns:a16="http://schemas.microsoft.com/office/drawing/2014/main" id="{83FF3C4D-FA2F-4DCC-966F-B5BAFB4D1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89" b="50587" l="43109" r="96481">
                        <a14:foregroundMark x1="45650" y1="46806" x2="45650" y2="46806"/>
                        <a14:foregroundMark x1="43206" y1="49674" x2="43206" y2="49674"/>
                        <a14:foregroundMark x1="83969" y1="35202" x2="83969" y2="35202"/>
                        <a14:foregroundMark x1="81232" y1="36245" x2="86608" y2="42503"/>
                        <a14:foregroundMark x1="86608" y1="42503" x2="93744" y2="40156"/>
                        <a14:foregroundMark x1="93744" y1="40156" x2="96481" y2="30508"/>
                        <a14:foregroundMark x1="96481" y1="30508" x2="93157" y2="23729"/>
                        <a14:foregroundMark x1="93157" y1="23729" x2="87195" y2="22425"/>
                        <a14:foregroundMark x1="87195" y1="22425" x2="84262" y2="23859"/>
                        <a14:foregroundMark x1="69110" y1="6389" x2="6911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3428" b="44079"/>
          <a:stretch/>
        </p:blipFill>
        <p:spPr bwMode="auto">
          <a:xfrm flipH="1">
            <a:off x="5855822" y="1491644"/>
            <a:ext cx="1972011" cy="1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4CD9E89-E906-4595-84DE-48B3BD68FC24}"/>
              </a:ext>
            </a:extLst>
          </p:cNvPr>
          <p:cNvSpPr/>
          <p:nvPr/>
        </p:nvSpPr>
        <p:spPr>
          <a:xfrm>
            <a:off x="9253083" y="4769903"/>
            <a:ext cx="135000" cy="11165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21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amera antiga desenho PNG image with transparent background | TOPpng">
            <a:hlinkClick r:id="rId2"/>
            <a:extLst>
              <a:ext uri="{FF2B5EF4-FFF2-40B4-BE49-F238E27FC236}">
                <a16:creationId xmlns:a16="http://schemas.microsoft.com/office/drawing/2014/main" id="{B2101C4F-AAB2-41AE-8E0B-4C9C486D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8370" l="10000" r="90000">
                        <a14:foregroundMark x1="34881" y1="7451" x2="34881" y2="7451"/>
                        <a14:foregroundMark x1="59048" y1="2445" x2="59048" y2="2445"/>
                        <a14:foregroundMark x1="72857" y1="23399" x2="72857" y2="23399"/>
                        <a14:foregroundMark x1="52143" y1="39115" x2="52143" y2="39115"/>
                        <a14:foregroundMark x1="52262" y1="94179" x2="52262" y2="94179"/>
                        <a14:foregroundMark x1="52143" y1="98370" x2="52143" y2="98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58" y="4030554"/>
            <a:ext cx="1888761" cy="19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D1862-AEB2-47F7-BF9B-CC7D1A86A201}"/>
              </a:ext>
            </a:extLst>
          </p:cNvPr>
          <p:cNvSpPr txBox="1"/>
          <p:nvPr/>
        </p:nvSpPr>
        <p:spPr>
          <a:xfrm>
            <a:off x="22086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EC389-02E0-4B9F-8613-B7C66D1CE2B0}"/>
              </a:ext>
            </a:extLst>
          </p:cNvPr>
          <p:cNvSpPr txBox="1"/>
          <p:nvPr/>
        </p:nvSpPr>
        <p:spPr>
          <a:xfrm>
            <a:off x="220868" y="3893759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92E00C-4097-4254-BB96-0EC09855FEA0}"/>
              </a:ext>
            </a:extLst>
          </p:cNvPr>
          <p:cNvGrpSpPr/>
          <p:nvPr/>
        </p:nvGrpSpPr>
        <p:grpSpPr>
          <a:xfrm>
            <a:off x="1224868" y="629145"/>
            <a:ext cx="1144918" cy="2128568"/>
            <a:chOff x="7261896" y="627693"/>
            <a:chExt cx="3264915" cy="5577661"/>
          </a:xfrm>
        </p:grpSpPr>
        <p:pic>
          <p:nvPicPr>
            <p:cNvPr id="18" name="Picture 17" descr="GRAL COM PISTILO DE PLASTICO (PE) - Didática SP">
              <a:extLst>
                <a:ext uri="{FF2B5EF4-FFF2-40B4-BE49-F238E27FC236}">
                  <a16:creationId xmlns:a16="http://schemas.microsoft.com/office/drawing/2014/main" id="{82B0AD30-13E4-47B0-BAF1-5A293AFC8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261896" y="2984699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FD8C1033-7492-40E2-8BC2-A190DC568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573124" y="3398403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GRAL COM PISTILO DE PLASTICO (PE) - Didática SP">
              <a:extLst>
                <a:ext uri="{FF2B5EF4-FFF2-40B4-BE49-F238E27FC236}">
                  <a16:creationId xmlns:a16="http://schemas.microsoft.com/office/drawing/2014/main" id="{9CE6196D-1625-4052-9549-91FC81FCE1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3254" b="97028" l="10000" r="90000">
                          <a14:foregroundMark x1="10345" y1="85172" x2="10345" y2="85172"/>
                          <a14:backgroundMark x1="58621" y1="91724" x2="60000" y2="92414"/>
                          <a14:backgroundMark x1="65172" y1="92414" x2="70000" y2="93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70282" r="15131"/>
            <a:stretch/>
          </p:blipFill>
          <p:spPr bwMode="auto">
            <a:xfrm rot="-3360000">
              <a:off x="7976414" y="1789005"/>
              <a:ext cx="3711710" cy="138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9CBD98-D77A-4332-ABF3-442B77A7A2D8}"/>
              </a:ext>
            </a:extLst>
          </p:cNvPr>
          <p:cNvGrpSpPr/>
          <p:nvPr/>
        </p:nvGrpSpPr>
        <p:grpSpPr>
          <a:xfrm>
            <a:off x="1224868" y="4155369"/>
            <a:ext cx="1092836" cy="1229068"/>
            <a:chOff x="7348022" y="3191368"/>
            <a:chExt cx="3116396" cy="3220655"/>
          </a:xfrm>
        </p:grpSpPr>
        <p:pic>
          <p:nvPicPr>
            <p:cNvPr id="96" name="Picture 95" descr="GRAL COM PISTILO DE PLASTICO (PE) - Didática SP">
              <a:extLst>
                <a:ext uri="{FF2B5EF4-FFF2-40B4-BE49-F238E27FC236}">
                  <a16:creationId xmlns:a16="http://schemas.microsoft.com/office/drawing/2014/main" id="{780D4A39-3908-4FB7-B59C-8951891CB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348022" y="3191368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8928B532-BE72-463C-AEFA-C2F4ABED20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659250" y="3605072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4FE0E9-2BA5-4A8A-8F43-A35371F25486}"/>
              </a:ext>
            </a:extLst>
          </p:cNvPr>
          <p:cNvSpPr txBox="1"/>
          <p:nvPr/>
        </p:nvSpPr>
        <p:spPr>
          <a:xfrm>
            <a:off x="5272563" y="1094879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351CB3-26F0-4C33-9877-A279E0EE6BF5}"/>
              </a:ext>
            </a:extLst>
          </p:cNvPr>
          <p:cNvGrpSpPr/>
          <p:nvPr/>
        </p:nvGrpSpPr>
        <p:grpSpPr>
          <a:xfrm>
            <a:off x="6214178" y="1123232"/>
            <a:ext cx="2328808" cy="2402114"/>
            <a:chOff x="5855822" y="1491644"/>
            <a:chExt cx="3660484" cy="36369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367EEC2-0140-4C50-A5AC-7D1284256FC7}"/>
                </a:ext>
              </a:extLst>
            </p:cNvPr>
            <p:cNvSpPr/>
            <p:nvPr/>
          </p:nvSpPr>
          <p:spPr>
            <a:xfrm>
              <a:off x="9163053" y="1528635"/>
              <a:ext cx="270000" cy="3600000"/>
            </a:xfrm>
            <a:prstGeom prst="rect">
              <a:avLst/>
            </a:prstGeom>
            <a:blipFill dpi="0" rotWithShape="1">
              <a:blip r:embed="rId11">
                <a:alphaModFix amt="50000"/>
              </a:blip>
              <a:srcRect/>
              <a:tile tx="0" ty="0" sx="100000" sy="100000" flip="none" algn="tl"/>
            </a:blip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2" descr="PIPETAS PASTEUR 3 ML NÃO ESTERIL C/500 LABOR IMPORT - PRIME CIRURGICA -  CNPJ 27.376.022/0001-07">
              <a:extLst>
                <a:ext uri="{FF2B5EF4-FFF2-40B4-BE49-F238E27FC236}">
                  <a16:creationId xmlns:a16="http://schemas.microsoft.com/office/drawing/2014/main" id="{D02A78A0-D047-4766-B7E0-87383D8A0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7" t="15973" r="16380" b="13518"/>
            <a:stretch/>
          </p:blipFill>
          <p:spPr bwMode="auto">
            <a:xfrm rot="540000" flipH="1">
              <a:off x="7252013" y="2412977"/>
              <a:ext cx="2264293" cy="230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Mão dedos segurando uma moeda — Stock Photo © allmag #2419905">
              <a:extLst>
                <a:ext uri="{FF2B5EF4-FFF2-40B4-BE49-F238E27FC236}">
                  <a16:creationId xmlns:a16="http://schemas.microsoft.com/office/drawing/2014/main" id="{83FF3C4D-FA2F-4DCC-966F-B5BAFB4D15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89" b="50587" l="43109" r="96481">
                          <a14:foregroundMark x1="45650" y1="46806" x2="45650" y2="46806"/>
                          <a14:foregroundMark x1="43206" y1="49674" x2="43206" y2="49674"/>
                          <a14:foregroundMark x1="83969" y1="35202" x2="83969" y2="35202"/>
                          <a14:foregroundMark x1="81232" y1="36245" x2="86608" y2="42503"/>
                          <a14:foregroundMark x1="86608" y1="42503" x2="93744" y2="40156"/>
                          <a14:foregroundMark x1="93744" y1="40156" x2="96481" y2="30508"/>
                          <a14:foregroundMark x1="96481" y1="30508" x2="93157" y2="23729"/>
                          <a14:foregroundMark x1="93157" y1="23729" x2="87195" y2="22425"/>
                          <a14:foregroundMark x1="87195" y1="22425" x2="84262" y2="23859"/>
                          <a14:foregroundMark x1="69110" y1="6389" x2="69110" y2="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8" t="3428" b="44079"/>
            <a:stretch/>
          </p:blipFill>
          <p:spPr bwMode="auto">
            <a:xfrm flipH="1">
              <a:off x="5855822" y="1491644"/>
              <a:ext cx="1972011" cy="127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CD9E89-E906-4595-84DE-48B3BD68FC24}"/>
                </a:ext>
              </a:extLst>
            </p:cNvPr>
            <p:cNvSpPr/>
            <p:nvPr/>
          </p:nvSpPr>
          <p:spPr>
            <a:xfrm>
              <a:off x="9253083" y="4769903"/>
              <a:ext cx="135000" cy="11165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9F1792-AF9C-4C00-AB10-27DCCF29FEA8}"/>
              </a:ext>
            </a:extLst>
          </p:cNvPr>
          <p:cNvSpPr txBox="1"/>
          <p:nvPr/>
        </p:nvSpPr>
        <p:spPr>
          <a:xfrm>
            <a:off x="5272562" y="3893614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545B3-FE0B-4417-BC2D-45584CDD74EC}"/>
              </a:ext>
            </a:extLst>
          </p:cNvPr>
          <p:cNvSpPr txBox="1"/>
          <p:nvPr/>
        </p:nvSpPr>
        <p:spPr>
          <a:xfrm>
            <a:off x="9308552" y="1900936"/>
            <a:ext cx="166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A7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4X</a:t>
            </a:r>
            <a:endParaRPr lang="en-US" sz="4000" b="1" dirty="0">
              <a:solidFill>
                <a:srgbClr val="FFA7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Sílica Gel Azul (4-8mm) P.A. - LojaSynth.com">
            <a:extLst>
              <a:ext uri="{FF2B5EF4-FFF2-40B4-BE49-F238E27FC236}">
                <a16:creationId xmlns:a16="http://schemas.microsoft.com/office/drawing/2014/main" id="{51783502-3267-4966-8B9D-E53F00F0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49" y="2960901"/>
            <a:ext cx="3551464" cy="35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22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94030" y="904935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1B524D-3CD0-469C-B3C8-6C1E42B8DDB7}"/>
              </a:ext>
            </a:extLst>
          </p:cNvPr>
          <p:cNvGrpSpPr/>
          <p:nvPr/>
        </p:nvGrpSpPr>
        <p:grpSpPr>
          <a:xfrm>
            <a:off x="550747" y="939952"/>
            <a:ext cx="2497440" cy="5717380"/>
            <a:chOff x="7778238" y="1419464"/>
            <a:chExt cx="1641725" cy="4860264"/>
          </a:xfrm>
        </p:grpSpPr>
        <p:pic>
          <p:nvPicPr>
            <p:cNvPr id="3074" name="Picture 2" descr="Pipeta Pasteur em Vidro - Labor Shopping">
              <a:extLst>
                <a:ext uri="{FF2B5EF4-FFF2-40B4-BE49-F238E27FC236}">
                  <a16:creationId xmlns:a16="http://schemas.microsoft.com/office/drawing/2014/main" id="{8B716E7A-1A5B-45D9-9770-3A42AD71F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92" b="94098" l="39394" r="49697">
                          <a14:foregroundMark x1="44848" y1="22295" x2="44848" y2="22295"/>
                          <a14:foregroundMark x1="43030" y1="10492" x2="44242" y2="91148"/>
                          <a14:foregroundMark x1="43636" y1="44262" x2="44242" y2="55738"/>
                          <a14:foregroundMark x1="44242" y1="55738" x2="41818" y2="52131"/>
                          <a14:foregroundMark x1="43636" y1="94098" x2="43636" y2="940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5" t="7123" r="48688" b="763"/>
            <a:stretch/>
          </p:blipFill>
          <p:spPr bwMode="auto">
            <a:xfrm>
              <a:off x="8356861" y="1618390"/>
              <a:ext cx="242239" cy="315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Suporte Universal + Bureta 10ml + Base + Haste 70cm + Garra | Mercado Livre">
              <a:extLst>
                <a:ext uri="{FF2B5EF4-FFF2-40B4-BE49-F238E27FC236}">
                  <a16:creationId xmlns:a16="http://schemas.microsoft.com/office/drawing/2014/main" id="{FCF48324-46F6-4D19-9138-CD977863B9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00" b="92400" l="36800" r="63200">
                          <a14:foregroundMark x1="57400" y1="7800" x2="57400" y2="7800"/>
                          <a14:foregroundMark x1="48400" y1="91800" x2="48400" y2="91800"/>
                          <a14:foregroundMark x1="63200" y1="29200" x2="63200" y2="29200"/>
                          <a14:foregroundMark x1="58200" y1="7000" x2="58200" y2="7000"/>
                          <a14:foregroundMark x1="49200" y1="92400" x2="49200" y2="92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3" t="4686" r="34749" b="2008"/>
            <a:stretch/>
          </p:blipFill>
          <p:spPr bwMode="auto">
            <a:xfrm>
              <a:off x="7778238" y="1419464"/>
              <a:ext cx="1641725" cy="4860264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vidrarias de laboratório | Laboratorio, Vidro, Cristais">
              <a:extLst>
                <a:ext uri="{FF2B5EF4-FFF2-40B4-BE49-F238E27FC236}">
                  <a16:creationId xmlns:a16="http://schemas.microsoft.com/office/drawing/2014/main" id="{377A1A62-F83F-4A52-9A80-75ED03C902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600" b="85600" l="30000" r="71000">
                          <a14:foregroundMark x1="36000" y1="24800" x2="36000" y2="24800"/>
                          <a14:foregroundMark x1="41333" y1="22800" x2="46667" y2="57600"/>
                          <a14:foregroundMark x1="46667" y1="57600" x2="48333" y2="61200"/>
                          <a14:foregroundMark x1="42333" y1="21200" x2="60667" y2="20000"/>
                          <a14:foregroundMark x1="43333" y1="13600" x2="63667" y2="22800"/>
                          <a14:foregroundMark x1="71000" y1="18800" x2="71000" y2="18800"/>
                          <a14:foregroundMark x1="54667" y1="40800" x2="54667" y2="40800"/>
                          <a14:foregroundMark x1="53667" y1="32400" x2="53333" y2="69600"/>
                          <a14:foregroundMark x1="53333" y1="69600" x2="50333" y2="79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6" t="9272" r="26403" b="5744"/>
            <a:stretch/>
          </p:blipFill>
          <p:spPr bwMode="auto">
            <a:xfrm>
              <a:off x="8096898" y="4889060"/>
              <a:ext cx="762163" cy="1228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67D636-97F3-4857-A09D-0BC9DF8F3A60}"/>
              </a:ext>
            </a:extLst>
          </p:cNvPr>
          <p:cNvGrpSpPr/>
          <p:nvPr/>
        </p:nvGrpSpPr>
        <p:grpSpPr>
          <a:xfrm>
            <a:off x="4731399" y="5307526"/>
            <a:ext cx="1028063" cy="1245949"/>
            <a:chOff x="4731399" y="5307526"/>
            <a:chExt cx="1028063" cy="1245949"/>
          </a:xfrm>
        </p:grpSpPr>
        <p:pic>
          <p:nvPicPr>
            <p:cNvPr id="8" name="Picture 2" descr="vidrarias de laboratório | Laboratorio, Vidro, Cristais">
              <a:extLst>
                <a:ext uri="{FF2B5EF4-FFF2-40B4-BE49-F238E27FC236}">
                  <a16:creationId xmlns:a16="http://schemas.microsoft.com/office/drawing/2014/main" id="{292E3A44-E4A4-44C3-8F24-39AD4F84D3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600" b="85600" l="30000" r="71000">
                          <a14:foregroundMark x1="36000" y1="24800" x2="36000" y2="24800"/>
                          <a14:foregroundMark x1="41333" y1="22800" x2="46667" y2="57600"/>
                          <a14:foregroundMark x1="46667" y1="57600" x2="48333" y2="61200"/>
                          <a14:foregroundMark x1="42333" y1="21200" x2="60667" y2="20000"/>
                          <a14:foregroundMark x1="43333" y1="13600" x2="63667" y2="22800"/>
                          <a14:foregroundMark x1="71000" y1="18800" x2="71000" y2="18800"/>
                          <a14:foregroundMark x1="54667" y1="40800" x2="54667" y2="40800"/>
                          <a14:foregroundMark x1="53667" y1="32400" x2="53333" y2="69600"/>
                          <a14:foregroundMark x1="53333" y1="69600" x2="50333" y2="79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6" t="9272" r="26403" b="5744"/>
            <a:stretch/>
          </p:blipFill>
          <p:spPr bwMode="auto">
            <a:xfrm>
              <a:off x="4731399" y="5307526"/>
              <a:ext cx="1028063" cy="123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Silica Gel Branca de 1 a 3 mm - 1 Kg no Elo7 | Claudio Gomes Ramos (FE525B)">
              <a:extLst>
                <a:ext uri="{FF2B5EF4-FFF2-40B4-BE49-F238E27FC236}">
                  <a16:creationId xmlns:a16="http://schemas.microsoft.com/office/drawing/2014/main" id="{14228EF0-A0C2-4C6B-85C9-BDD3CF39E4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alphaModFix amt="8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320" b="64296" l="28631" r="45148">
                          <a14:foregroundMark x1="35379" y1="58533" x2="35379" y2="58533"/>
                          <a14:foregroundMark x1="36857" y1="60254" x2="38335" y2="59918"/>
                          <a14:foregroundMark x1="36118" y1="55090" x2="44152" y2="64296"/>
                          <a14:foregroundMark x1="44152" y1="64296" x2="39942" y2="53481"/>
                          <a14:foregroundMark x1="39942" y1="53481" x2="38689" y2="52657"/>
                          <a14:foregroundMark x1="28760" y1="52657" x2="41195" y2="52882"/>
                          <a14:foregroundMark x1="41195" y1="52882" x2="30591" y2="52320"/>
                          <a14:backgroundMark x1="27281" y1="52320" x2="26157" y2="64072"/>
                          <a14:backgroundMark x1="26157" y1="64072" x2="39075" y2="67889"/>
                          <a14:backgroundMark x1="43445" y1="62367" x2="47012" y2="57859"/>
                          <a14:backgroundMark x1="39075" y1="67889" x2="42613" y2="63418"/>
                          <a14:backgroundMark x1="37595" y1="52165" x2="36118" y2="51272"/>
                          <a14:backgroundMark x1="47012" y1="57859" x2="40052" y2="53651"/>
                          <a14:backgroundMark x1="30015" y1="51764" x2="27281" y2="51984"/>
                          <a14:backgroundMark x1="36118" y1="51272" x2="30284" y2="51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8" t="50878" r="52780" b="34180"/>
            <a:stretch/>
          </p:blipFill>
          <p:spPr bwMode="auto">
            <a:xfrm>
              <a:off x="4849113" y="5898488"/>
              <a:ext cx="877050" cy="534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vidrarias de laboratório | Laboratorio, Vidro, Cristais">
              <a:extLst>
                <a:ext uri="{FF2B5EF4-FFF2-40B4-BE49-F238E27FC236}">
                  <a16:creationId xmlns:a16="http://schemas.microsoft.com/office/drawing/2014/main" id="{88D74983-A26B-49A8-8767-9C5836523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600" b="85600" l="30000" r="71000">
                          <a14:foregroundMark x1="36000" y1="24800" x2="36000" y2="24800"/>
                          <a14:foregroundMark x1="41333" y1="22800" x2="46667" y2="57600"/>
                          <a14:foregroundMark x1="46667" y1="57600" x2="48333" y2="61200"/>
                          <a14:foregroundMark x1="42333" y1="21200" x2="60667" y2="20000"/>
                          <a14:foregroundMark x1="43333" y1="13600" x2="63667" y2="22800"/>
                          <a14:foregroundMark x1="71000" y1="18800" x2="71000" y2="18800"/>
                          <a14:foregroundMark x1="54667" y1="40800" x2="54667" y2="40800"/>
                          <a14:foregroundMark x1="53667" y1="32400" x2="53333" y2="69600"/>
                          <a14:foregroundMark x1="53333" y1="69600" x2="50333" y2="79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6" t="9272" r="26403" b="5744"/>
            <a:stretch/>
          </p:blipFill>
          <p:spPr bwMode="auto">
            <a:xfrm>
              <a:off x="4731399" y="5322089"/>
              <a:ext cx="1028063" cy="123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0C5612-092B-4B6D-9425-118994506474}"/>
              </a:ext>
            </a:extLst>
          </p:cNvPr>
          <p:cNvGrpSpPr/>
          <p:nvPr/>
        </p:nvGrpSpPr>
        <p:grpSpPr>
          <a:xfrm>
            <a:off x="9007743" y="3389644"/>
            <a:ext cx="1948913" cy="3003445"/>
            <a:chOff x="7261896" y="627693"/>
            <a:chExt cx="3264915" cy="5577661"/>
          </a:xfrm>
        </p:grpSpPr>
        <p:pic>
          <p:nvPicPr>
            <p:cNvPr id="27" name="Picture 26" descr="GRAL COM PISTILO DE PLASTICO (PE) - Didática SP">
              <a:extLst>
                <a:ext uri="{FF2B5EF4-FFF2-40B4-BE49-F238E27FC236}">
                  <a16:creationId xmlns:a16="http://schemas.microsoft.com/office/drawing/2014/main" id="{4AF5F0AB-4DF4-450F-9B08-630E23AAC7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261896" y="2984699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E1B495A5-459A-4429-8D19-45AD747BDC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573124" y="3398403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GRAL COM PISTILO DE PLASTICO (PE) - Didática SP">
              <a:extLst>
                <a:ext uri="{FF2B5EF4-FFF2-40B4-BE49-F238E27FC236}">
                  <a16:creationId xmlns:a16="http://schemas.microsoft.com/office/drawing/2014/main" id="{5EB5869C-2A4D-4617-924E-0F5C91BE2F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254" b="97028" l="10000" r="90000">
                          <a14:foregroundMark x1="10345" y1="85172" x2="10345" y2="85172"/>
                          <a14:backgroundMark x1="58621" y1="91724" x2="60000" y2="92414"/>
                          <a14:backgroundMark x1="65172" y1="92414" x2="70000" y2="93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70282" r="15131"/>
            <a:stretch/>
          </p:blipFill>
          <p:spPr bwMode="auto">
            <a:xfrm rot="-3360000">
              <a:off x="7976414" y="1789005"/>
              <a:ext cx="3711710" cy="138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A2E9C3-3DF3-46AF-A6DA-987A09979758}"/>
              </a:ext>
            </a:extLst>
          </p:cNvPr>
          <p:cNvSpPr txBox="1"/>
          <p:nvPr/>
        </p:nvSpPr>
        <p:spPr>
          <a:xfrm>
            <a:off x="22086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748C4-E6D6-4A20-AE02-3BB931BC40D1}"/>
              </a:ext>
            </a:extLst>
          </p:cNvPr>
          <p:cNvSpPr txBox="1"/>
          <p:nvPr/>
        </p:nvSpPr>
        <p:spPr>
          <a:xfrm>
            <a:off x="4472539" y="1095170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42D1A1-3BA1-4852-B267-6D7CF17237B2}"/>
              </a:ext>
            </a:extLst>
          </p:cNvPr>
          <p:cNvSpPr txBox="1"/>
          <p:nvPr/>
        </p:nvSpPr>
        <p:spPr>
          <a:xfrm>
            <a:off x="8461572" y="1099352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2" name="Picture 10" descr="Conheça 7 utilidades da sílica gel | Superdicas Artvitta">
            <a:extLst>
              <a:ext uri="{FF2B5EF4-FFF2-40B4-BE49-F238E27FC236}">
                <a16:creationId xmlns:a16="http://schemas.microsoft.com/office/drawing/2014/main" id="{50F8DE8A-9947-4DC8-83E9-67E9E08AA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3814" r="7178" b="8653"/>
          <a:stretch/>
        </p:blipFill>
        <p:spPr bwMode="auto">
          <a:xfrm>
            <a:off x="4849113" y="1657316"/>
            <a:ext cx="2906064" cy="13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30150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23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89184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716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amera antiga desenho PNG image with transparent background | TOPpng">
            <a:hlinkClick r:id="rId2"/>
            <a:extLst>
              <a:ext uri="{FF2B5EF4-FFF2-40B4-BE49-F238E27FC236}">
                <a16:creationId xmlns:a16="http://schemas.microsoft.com/office/drawing/2014/main" id="{B2101C4F-AAB2-41AE-8E0B-4C9C486D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8370" l="10000" r="90000">
                        <a14:foregroundMark x1="34881" y1="7451" x2="34881" y2="7451"/>
                        <a14:foregroundMark x1="59048" y1="2445" x2="59048" y2="2445"/>
                        <a14:foregroundMark x1="72857" y1="23399" x2="72857" y2="23399"/>
                        <a14:foregroundMark x1="52143" y1="39115" x2="52143" y2="39115"/>
                        <a14:foregroundMark x1="52262" y1="94179" x2="52262" y2="94179"/>
                        <a14:foregroundMark x1="52143" y1="98370" x2="52143" y2="98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46" y="5455663"/>
            <a:ext cx="1223444" cy="12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29344-04BB-416D-BFA5-2AA749846621}"/>
              </a:ext>
            </a:extLst>
          </p:cNvPr>
          <p:cNvSpPr txBox="1"/>
          <p:nvPr/>
        </p:nvSpPr>
        <p:spPr>
          <a:xfrm>
            <a:off x="306944" y="1028064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Pipeta Pasteur em Vidro - Labor Shopping">
            <a:extLst>
              <a:ext uri="{FF2B5EF4-FFF2-40B4-BE49-F238E27FC236}">
                <a16:creationId xmlns:a16="http://schemas.microsoft.com/office/drawing/2014/main" id="{8B716E7A-1A5B-45D9-9770-3A42AD71F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92" b="94098" l="39394" r="49697">
                        <a14:foregroundMark x1="44848" y1="22295" x2="44848" y2="22295"/>
                        <a14:foregroundMark x1="43030" y1="10492" x2="44242" y2="91148"/>
                        <a14:foregroundMark x1="43636" y1="44262" x2="44242" y2="55738"/>
                        <a14:foregroundMark x1="44242" y1="55738" x2="41818" y2="52131"/>
                        <a14:foregroundMark x1="43636" y1="94098" x2="43636" y2="94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45" t="7123" r="48688" b="763"/>
          <a:stretch/>
        </p:blipFill>
        <p:spPr bwMode="auto">
          <a:xfrm>
            <a:off x="4428296" y="1615055"/>
            <a:ext cx="293612" cy="38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porte Universal + Bureta 10ml + Base + Haste 70cm + Garra | Mercado Livre">
            <a:extLst>
              <a:ext uri="{FF2B5EF4-FFF2-40B4-BE49-F238E27FC236}">
                <a16:creationId xmlns:a16="http://schemas.microsoft.com/office/drawing/2014/main" id="{FCF48324-46F6-4D19-9138-CD977863B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00" b="92400" l="36800" r="63200">
                        <a14:foregroundMark x1="57400" y1="7800" x2="57400" y2="7800"/>
                        <a14:foregroundMark x1="48400" y1="91800" x2="48400" y2="91800"/>
                        <a14:foregroundMark x1="63200" y1="29200" x2="63200" y2="29200"/>
                        <a14:foregroundMark x1="58200" y1="7000" x2="58200" y2="7000"/>
                        <a14:foregroundMark x1="49200" y1="92400" x2="49200" y2="9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4686" r="34749" b="2008"/>
          <a:stretch/>
        </p:blipFill>
        <p:spPr bwMode="auto">
          <a:xfrm>
            <a:off x="3839193" y="1606892"/>
            <a:ext cx="1759605" cy="52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drarias de laboratório | Laboratorio, Vidro, Cristais">
            <a:extLst>
              <a:ext uri="{FF2B5EF4-FFF2-40B4-BE49-F238E27FC236}">
                <a16:creationId xmlns:a16="http://schemas.microsoft.com/office/drawing/2014/main" id="{BD20D14C-8CDD-45E4-9547-3C1E51B8A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9272" r="26403" b="5744"/>
          <a:stretch/>
        </p:blipFill>
        <p:spPr bwMode="auto">
          <a:xfrm>
            <a:off x="4012413" y="5441051"/>
            <a:ext cx="936898" cy="11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2B9EFB6F-595E-4378-AA74-27113B660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15973" r="16380" b="13518"/>
          <a:stretch/>
        </p:blipFill>
        <p:spPr bwMode="auto">
          <a:xfrm rot="540000" flipH="1">
            <a:off x="3332278" y="385810"/>
            <a:ext cx="1349517" cy="13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Mão dedos segurando uma moeda — Stock Photo © allmag #2419905">
            <a:extLst>
              <a:ext uri="{FF2B5EF4-FFF2-40B4-BE49-F238E27FC236}">
                <a16:creationId xmlns:a16="http://schemas.microsoft.com/office/drawing/2014/main" id="{EB6113F9-E513-425D-8C27-0AEB3456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9" b="50587" l="43109" r="96481">
                        <a14:foregroundMark x1="45650" y1="46806" x2="45650" y2="46806"/>
                        <a14:foregroundMark x1="43206" y1="49674" x2="43206" y2="49674"/>
                        <a14:foregroundMark x1="83969" y1="35202" x2="83969" y2="35202"/>
                        <a14:foregroundMark x1="81232" y1="36245" x2="86608" y2="42503"/>
                        <a14:foregroundMark x1="86608" y1="42503" x2="93744" y2="40156"/>
                        <a14:foregroundMark x1="93744" y1="40156" x2="96481" y2="30508"/>
                        <a14:foregroundMark x1="96481" y1="30508" x2="93157" y2="23729"/>
                        <a14:foregroundMark x1="93157" y1="23729" x2="87195" y2="22425"/>
                        <a14:foregroundMark x1="87195" y1="22425" x2="84262" y2="23859"/>
                        <a14:foregroundMark x1="69110" y1="6389" x2="6911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3428" b="44079"/>
          <a:stretch/>
        </p:blipFill>
        <p:spPr bwMode="auto">
          <a:xfrm flipH="1">
            <a:off x="2600266" y="26875"/>
            <a:ext cx="1203828" cy="7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idrarias de laboratório | Laboratorio, Vidro, Cristais">
            <a:extLst>
              <a:ext uri="{FF2B5EF4-FFF2-40B4-BE49-F238E27FC236}">
                <a16:creationId xmlns:a16="http://schemas.microsoft.com/office/drawing/2014/main" id="{3F992CA4-37BB-4A7A-AA79-CECC4429A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9272" r="26403" b="5744"/>
          <a:stretch/>
        </p:blipFill>
        <p:spPr bwMode="auto">
          <a:xfrm>
            <a:off x="379459" y="5436275"/>
            <a:ext cx="1028063" cy="12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ilica Gel Branca de 1 a 3 mm - 1 Kg no Elo7 | Claudio Gomes Ramos (FE525B)">
            <a:extLst>
              <a:ext uri="{FF2B5EF4-FFF2-40B4-BE49-F238E27FC236}">
                <a16:creationId xmlns:a16="http://schemas.microsoft.com/office/drawing/2014/main" id="{51898B92-EF9E-4A93-BFC5-3B874A05C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alphaModFix amt="8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320" b="64296" l="28631" r="45148">
                        <a14:foregroundMark x1="35379" y1="58533" x2="35379" y2="58533"/>
                        <a14:foregroundMark x1="36857" y1="60254" x2="38335" y2="59918"/>
                        <a14:foregroundMark x1="36118" y1="55090" x2="44152" y2="64296"/>
                        <a14:foregroundMark x1="44152" y1="64296" x2="39942" y2="53481"/>
                        <a14:foregroundMark x1="39942" y1="53481" x2="38689" y2="52657"/>
                        <a14:foregroundMark x1="28760" y1="52657" x2="41195" y2="52882"/>
                        <a14:foregroundMark x1="41195" y1="52882" x2="30591" y2="52320"/>
                        <a14:backgroundMark x1="27281" y1="52320" x2="26157" y2="64072"/>
                        <a14:backgroundMark x1="26157" y1="64072" x2="39075" y2="67889"/>
                        <a14:backgroundMark x1="43445" y1="62367" x2="47012" y2="57859"/>
                        <a14:backgroundMark x1="39075" y1="67889" x2="42613" y2="63418"/>
                        <a14:backgroundMark x1="37595" y1="52165" x2="36118" y2="51272"/>
                        <a14:backgroundMark x1="47012" y1="57859" x2="40052" y2="53651"/>
                        <a14:backgroundMark x1="30015" y1="51764" x2="27281" y2="51984"/>
                        <a14:backgroundMark x1="36118" y1="51272" x2="30284" y2="51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50878" r="52780" b="34180"/>
          <a:stretch/>
        </p:blipFill>
        <p:spPr bwMode="auto">
          <a:xfrm>
            <a:off x="496734" y="5774879"/>
            <a:ext cx="877050" cy="7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85506B2E-9467-48B3-90D3-7B3F35442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15973" r="16380" b="13518"/>
          <a:stretch/>
        </p:blipFill>
        <p:spPr bwMode="auto">
          <a:xfrm rot="-1980000">
            <a:off x="148283" y="3931369"/>
            <a:ext cx="2264293" cy="23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ão dedos segurando uma moeda — Stock Photo © allmag #2419905">
            <a:extLst>
              <a:ext uri="{FF2B5EF4-FFF2-40B4-BE49-F238E27FC236}">
                <a16:creationId xmlns:a16="http://schemas.microsoft.com/office/drawing/2014/main" id="{CBA820BB-E3A3-4C57-A76A-2FE85473F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9" b="50587" l="43109" r="96481">
                        <a14:foregroundMark x1="45650" y1="46806" x2="45650" y2="46806"/>
                        <a14:foregroundMark x1="43206" y1="49674" x2="43206" y2="49674"/>
                        <a14:foregroundMark x1="83969" y1="35202" x2="83969" y2="35202"/>
                        <a14:foregroundMark x1="81232" y1="36245" x2="86608" y2="42503"/>
                        <a14:foregroundMark x1="86608" y1="42503" x2="93744" y2="40156"/>
                        <a14:foregroundMark x1="93744" y1="40156" x2="96481" y2="30508"/>
                        <a14:foregroundMark x1="96481" y1="30508" x2="93157" y2="23729"/>
                        <a14:foregroundMark x1="93157" y1="23729" x2="87195" y2="22425"/>
                        <a14:foregroundMark x1="87195" y1="22425" x2="84262" y2="23859"/>
                        <a14:foregroundMark x1="69110" y1="6389" x2="6911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3428" b="44079"/>
          <a:stretch/>
        </p:blipFill>
        <p:spPr bwMode="auto">
          <a:xfrm>
            <a:off x="1483883" y="2663751"/>
            <a:ext cx="1972011" cy="1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ilica Gel Branca de 1 a 3 mm - 1 Kg no Elo7 | Claudio Gomes Ramos (FE525B)">
            <a:extLst>
              <a:ext uri="{FF2B5EF4-FFF2-40B4-BE49-F238E27FC236}">
                <a16:creationId xmlns:a16="http://schemas.microsoft.com/office/drawing/2014/main" id="{8D9BE71A-4A7F-4CE3-95BB-B3890FF2A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alphaModFix amt="8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320" b="64296" l="28631" r="45148">
                        <a14:foregroundMark x1="35379" y1="58533" x2="35379" y2="58533"/>
                        <a14:foregroundMark x1="36857" y1="60254" x2="38335" y2="59918"/>
                        <a14:foregroundMark x1="36118" y1="55090" x2="44152" y2="64296"/>
                        <a14:foregroundMark x1="44152" y1="64296" x2="39942" y2="53481"/>
                        <a14:foregroundMark x1="39942" y1="53481" x2="38689" y2="52657"/>
                        <a14:foregroundMark x1="28760" y1="52657" x2="41195" y2="52882"/>
                        <a14:foregroundMark x1="41195" y1="52882" x2="30591" y2="52320"/>
                        <a14:backgroundMark x1="27281" y1="52320" x2="26157" y2="64072"/>
                        <a14:backgroundMark x1="26157" y1="64072" x2="39075" y2="67889"/>
                        <a14:backgroundMark x1="43445" y1="62367" x2="47012" y2="57859"/>
                        <a14:backgroundMark x1="39075" y1="67889" x2="42613" y2="63418"/>
                        <a14:backgroundMark x1="37595" y1="52165" x2="36118" y2="51272"/>
                        <a14:backgroundMark x1="47012" y1="57859" x2="40052" y2="53651"/>
                        <a14:backgroundMark x1="30015" y1="51764" x2="27281" y2="51984"/>
                        <a14:backgroundMark x1="36118" y1="51272" x2="30284" y2="51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50878" r="52780" b="34180"/>
          <a:stretch/>
        </p:blipFill>
        <p:spPr bwMode="auto">
          <a:xfrm>
            <a:off x="516159" y="6133875"/>
            <a:ext cx="877050" cy="3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ilica Gel Branca de 1 a 3 mm - 1 Kg no Elo7 | Claudio Gomes Ramos (FE525B)">
            <a:extLst>
              <a:ext uri="{FF2B5EF4-FFF2-40B4-BE49-F238E27FC236}">
                <a16:creationId xmlns:a16="http://schemas.microsoft.com/office/drawing/2014/main" id="{ACF11A51-C3AA-4282-81DA-9A482DC0E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alphaModFix amt="8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320" b="64296" l="28631" r="45148">
                        <a14:foregroundMark x1="35379" y1="58533" x2="35379" y2="58533"/>
                        <a14:foregroundMark x1="36857" y1="60254" x2="38335" y2="59918"/>
                        <a14:foregroundMark x1="36118" y1="55090" x2="44152" y2="64296"/>
                        <a14:foregroundMark x1="44152" y1="64296" x2="39942" y2="53481"/>
                        <a14:foregroundMark x1="39942" y1="53481" x2="38689" y2="52657"/>
                        <a14:foregroundMark x1="28760" y1="52657" x2="41195" y2="52882"/>
                        <a14:foregroundMark x1="41195" y1="52882" x2="30591" y2="52320"/>
                        <a14:backgroundMark x1="27281" y1="52320" x2="26157" y2="64072"/>
                        <a14:backgroundMark x1="26157" y1="64072" x2="39075" y2="67889"/>
                        <a14:backgroundMark x1="43445" y1="62367" x2="47012" y2="57859"/>
                        <a14:backgroundMark x1="39075" y1="67889" x2="42613" y2="63418"/>
                        <a14:backgroundMark x1="37595" y1="52165" x2="36118" y2="51272"/>
                        <a14:backgroundMark x1="47012" y1="57859" x2="40052" y2="53651"/>
                        <a14:backgroundMark x1="30015" y1="51764" x2="27281" y2="51984"/>
                        <a14:backgroundMark x1="36118" y1="51272" x2="30284" y2="51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50878" r="52780" b="34180"/>
          <a:stretch/>
        </p:blipFill>
        <p:spPr bwMode="auto">
          <a:xfrm>
            <a:off x="507489" y="6257943"/>
            <a:ext cx="877050" cy="2809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ardrop 23">
            <a:extLst>
              <a:ext uri="{FF2B5EF4-FFF2-40B4-BE49-F238E27FC236}">
                <a16:creationId xmlns:a16="http://schemas.microsoft.com/office/drawing/2014/main" id="{3AFA1A8C-5E0A-490A-8CF3-FC4FE72C881E}"/>
              </a:ext>
            </a:extLst>
          </p:cNvPr>
          <p:cNvSpPr/>
          <p:nvPr/>
        </p:nvSpPr>
        <p:spPr>
          <a:xfrm rot="-2640000">
            <a:off x="4468671" y="5483256"/>
            <a:ext cx="190334" cy="193145"/>
          </a:xfrm>
          <a:prstGeom prst="teardrop">
            <a:avLst>
              <a:gd name="adj" fmla="val 14901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vidrarias de laboratório | Laboratorio, Vidro, Cristais">
            <a:extLst>
              <a:ext uri="{FF2B5EF4-FFF2-40B4-BE49-F238E27FC236}">
                <a16:creationId xmlns:a16="http://schemas.microsoft.com/office/drawing/2014/main" id="{B837D3AA-E6CA-4734-8B56-29B8BF433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71670" r="26403" b="5744"/>
          <a:stretch/>
        </p:blipFill>
        <p:spPr bwMode="auto">
          <a:xfrm>
            <a:off x="4017330" y="6271971"/>
            <a:ext cx="936898" cy="3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idrarias de laboratório | Laboratorio, Vidro, Cristais">
            <a:extLst>
              <a:ext uri="{FF2B5EF4-FFF2-40B4-BE49-F238E27FC236}">
                <a16:creationId xmlns:a16="http://schemas.microsoft.com/office/drawing/2014/main" id="{D8226EB3-518D-4545-AA38-D4F993834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61521" r="26403" b="5743"/>
          <a:stretch/>
        </p:blipFill>
        <p:spPr bwMode="auto">
          <a:xfrm>
            <a:off x="4018763" y="6149545"/>
            <a:ext cx="936898" cy="4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idrarias de laboratório | Laboratorio, Vidro, Cristais">
            <a:extLst>
              <a:ext uri="{FF2B5EF4-FFF2-40B4-BE49-F238E27FC236}">
                <a16:creationId xmlns:a16="http://schemas.microsoft.com/office/drawing/2014/main" id="{A2DC6343-71EE-49CF-8365-11DDBCB3A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45665" r="26403" b="5743"/>
          <a:stretch/>
        </p:blipFill>
        <p:spPr bwMode="auto">
          <a:xfrm>
            <a:off x="4009285" y="5955803"/>
            <a:ext cx="930453" cy="6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Pipeta Pasteur em Vidro - Labor Shopping">
            <a:extLst>
              <a:ext uri="{FF2B5EF4-FFF2-40B4-BE49-F238E27FC236}">
                <a16:creationId xmlns:a16="http://schemas.microsoft.com/office/drawing/2014/main" id="{43707098-5EFE-422D-B11B-CC39772B6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92" b="94098" l="39394" r="49697">
                        <a14:foregroundMark x1="44848" y1="22295" x2="44848" y2="22295"/>
                        <a14:foregroundMark x1="43030" y1="10492" x2="44242" y2="91148"/>
                        <a14:foregroundMark x1="43636" y1="44262" x2="44242" y2="55738"/>
                        <a14:foregroundMark x1="44242" y1="55738" x2="41818" y2="52131"/>
                        <a14:foregroundMark x1="43636" y1="94098" x2="43636" y2="94098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51" t="61295" r="48688" b="763"/>
          <a:stretch/>
        </p:blipFill>
        <p:spPr bwMode="auto">
          <a:xfrm>
            <a:off x="4447163" y="3870048"/>
            <a:ext cx="275502" cy="15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ipeta Pasteur em Vidro - Labor Shopping">
            <a:extLst>
              <a:ext uri="{FF2B5EF4-FFF2-40B4-BE49-F238E27FC236}">
                <a16:creationId xmlns:a16="http://schemas.microsoft.com/office/drawing/2014/main" id="{CB593CA2-B93B-4AF0-AB1D-ADB65E2B8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92" b="94098" l="39394" r="49697">
                        <a14:foregroundMark x1="44848" y1="22295" x2="44848" y2="22295"/>
                        <a14:foregroundMark x1="43030" y1="10492" x2="44242" y2="91148"/>
                        <a14:foregroundMark x1="43636" y1="44262" x2="44242" y2="55738"/>
                        <a14:foregroundMark x1="44242" y1="55738" x2="41818" y2="52131"/>
                        <a14:foregroundMark x1="43636" y1="94098" x2="43636" y2="94098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51" t="44981" r="48688" b="763"/>
          <a:stretch/>
        </p:blipFill>
        <p:spPr bwMode="auto">
          <a:xfrm>
            <a:off x="4442776" y="3195541"/>
            <a:ext cx="275502" cy="22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Pipeta Pasteur em Vidro - Labor Shopping">
            <a:extLst>
              <a:ext uri="{FF2B5EF4-FFF2-40B4-BE49-F238E27FC236}">
                <a16:creationId xmlns:a16="http://schemas.microsoft.com/office/drawing/2014/main" id="{B9143DCD-F72E-404F-BA39-1CAB14AAF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92" b="94098" l="39394" r="49697">
                        <a14:foregroundMark x1="44848" y1="22295" x2="44848" y2="22295"/>
                        <a14:foregroundMark x1="43030" y1="10492" x2="44242" y2="91148"/>
                        <a14:foregroundMark x1="43636" y1="44262" x2="44242" y2="55738"/>
                        <a14:foregroundMark x1="44242" y1="55738" x2="41818" y2="52131"/>
                        <a14:foregroundMark x1="43636" y1="94098" x2="43636" y2="94098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41" t="33432" r="46375" b="3093"/>
          <a:stretch/>
        </p:blipFill>
        <p:spPr bwMode="auto">
          <a:xfrm>
            <a:off x="4435300" y="2721196"/>
            <a:ext cx="345671" cy="26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idrarias de laboratório | Laboratorio, Vidro, Cristais">
            <a:extLst>
              <a:ext uri="{FF2B5EF4-FFF2-40B4-BE49-F238E27FC236}">
                <a16:creationId xmlns:a16="http://schemas.microsoft.com/office/drawing/2014/main" id="{D2568E59-B5BB-46A1-8A7D-5705B4CC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 amt="3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9272" r="26403" b="5744"/>
          <a:stretch/>
        </p:blipFill>
        <p:spPr bwMode="auto">
          <a:xfrm>
            <a:off x="389346" y="5439774"/>
            <a:ext cx="1028063" cy="12313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vidrarias de laboratório | Laboratorio, Vidro, Cristais">
            <a:extLst>
              <a:ext uri="{FF2B5EF4-FFF2-40B4-BE49-F238E27FC236}">
                <a16:creationId xmlns:a16="http://schemas.microsoft.com/office/drawing/2014/main" id="{3DE03C97-06EC-4AF5-9904-7AA82A7DF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9272" r="26403" b="5744"/>
          <a:stretch/>
        </p:blipFill>
        <p:spPr bwMode="auto">
          <a:xfrm>
            <a:off x="4034224" y="5424068"/>
            <a:ext cx="936898" cy="11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A4EA4ACD-61F8-4A04-86B3-58E9B2E5F0BE}"/>
              </a:ext>
            </a:extLst>
          </p:cNvPr>
          <p:cNvGrpSpPr/>
          <p:nvPr/>
        </p:nvGrpSpPr>
        <p:grpSpPr>
          <a:xfrm>
            <a:off x="5878200" y="5399709"/>
            <a:ext cx="1521233" cy="1279826"/>
            <a:chOff x="7348022" y="3191368"/>
            <a:chExt cx="3116396" cy="3220655"/>
          </a:xfrm>
        </p:grpSpPr>
        <p:pic>
          <p:nvPicPr>
            <p:cNvPr id="68" name="Picture 67" descr="GRAL COM PISTILO DE PLASTICO (PE) - Didática SP">
              <a:extLst>
                <a:ext uri="{FF2B5EF4-FFF2-40B4-BE49-F238E27FC236}">
                  <a16:creationId xmlns:a16="http://schemas.microsoft.com/office/drawing/2014/main" id="{AB5CE16B-DE74-4650-8E29-B7FE787947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552" b="75172" l="15517" r="82759">
                          <a14:foregroundMark x1="32759" y1="51724" x2="32759" y2="51724"/>
                          <a14:foregroundMark x1="31724" y1="51724" x2="18966" y2="45862"/>
                          <a14:foregroundMark x1="18966" y1="45862" x2="17931" y2="43793"/>
                          <a14:foregroundMark x1="55172" y1="17241" x2="64138" y2="32414"/>
                          <a14:foregroundMark x1="64138" y1="32414" x2="63448" y2="38966"/>
                          <a14:foregroundMark x1="51724" y1="6552" x2="51724" y2="6552"/>
                          <a14:foregroundMark x1="82759" y1="28621" x2="82759" y2="28621"/>
                          <a14:foregroundMark x1="50690" y1="75517" x2="50690" y2="75517"/>
                          <a14:foregroundMark x1="15517" y1="30000" x2="15517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6" t="3879" r="13880" b="18990"/>
            <a:stretch/>
          </p:blipFill>
          <p:spPr bwMode="auto">
            <a:xfrm>
              <a:off x="7348022" y="3191368"/>
              <a:ext cx="3116396" cy="322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Trapoeraba-roxa - Tradescantia pallida purpurea - Jardineiro.net">
              <a:extLst>
                <a:ext uri="{FF2B5EF4-FFF2-40B4-BE49-F238E27FC236}">
                  <a16:creationId xmlns:a16="http://schemas.microsoft.com/office/drawing/2014/main" id="{AAA90844-946C-449E-AA6B-866A7CA8FB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0050" l="9738" r="89888">
                          <a14:foregroundMark x1="33708" y1="27861" x2="26592" y2="41294"/>
                          <a14:foregroundMark x1="26592" y1="41294" x2="22846" y2="57214"/>
                          <a14:foregroundMark x1="22846" y1="57214" x2="32584" y2="81592"/>
                          <a14:foregroundMark x1="32584" y1="81592" x2="43820" y2="91045"/>
                          <a14:foregroundMark x1="43820" y1="91045" x2="57678" y2="94527"/>
                          <a14:foregroundMark x1="57678" y1="94527" x2="72285" y2="90050"/>
                          <a14:foregroundMark x1="72285" y1="90050" x2="72285" y2="70647"/>
                          <a14:foregroundMark x1="72285" y1="70647" x2="78652" y2="50249"/>
                          <a14:foregroundMark x1="78652" y1="50249" x2="80524" y2="31841"/>
                          <a14:foregroundMark x1="80524" y1="31841" x2="68539" y2="20398"/>
                          <a14:foregroundMark x1="68539" y1="20398" x2="43071" y2="24876"/>
                          <a14:foregroundMark x1="43071" y1="24876" x2="30337" y2="32836"/>
                          <a14:foregroundMark x1="30337" y1="32836" x2="40824" y2="42289"/>
                          <a14:foregroundMark x1="40824" y1="42289" x2="50936" y2="62687"/>
                          <a14:foregroundMark x1="50936" y1="62687" x2="50562" y2="79602"/>
                          <a14:foregroundMark x1="50562" y1="79602" x2="65169" y2="80597"/>
                          <a14:foregroundMark x1="65169" y1="80597" x2="64794" y2="61194"/>
                          <a14:foregroundMark x1="64794" y1="61194" x2="51311" y2="52239"/>
                          <a14:foregroundMark x1="51311" y1="52239" x2="62172" y2="35821"/>
                          <a14:foregroundMark x1="62172" y1="35821" x2="47566" y2="34826"/>
                          <a14:foregroundMark x1="47566" y1="34826" x2="38577" y2="50249"/>
                          <a14:foregroundMark x1="38577" y1="50249" x2="45693" y2="65672"/>
                          <a14:foregroundMark x1="45693" y1="65672" x2="47566" y2="65174"/>
                          <a14:foregroundMark x1="81648" y1="49751" x2="81648" y2="49751"/>
                          <a14:foregroundMark x1="80899" y1="44776" x2="80150" y2="69652"/>
                          <a14:foregroundMark x1="80150" y1="69652" x2="80150" y2="69652"/>
                          <a14:foregroundMark x1="80150" y1="37811" x2="86142" y2="62687"/>
                          <a14:foregroundMark x1="86142" y1="62687" x2="83521" y2="66667"/>
                        </a14:backgroundRemoval>
                      </a14:imgEffect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0" t="19193" r="12442" b="10306"/>
            <a:stretch/>
          </p:blipFill>
          <p:spPr bwMode="auto">
            <a:xfrm>
              <a:off x="7659250" y="3605072"/>
              <a:ext cx="2509713" cy="135302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icture 4" descr="Suporte Universal + Bureta 10ml + Base + Haste 70cm + Garra | Mercado Livre">
            <a:extLst>
              <a:ext uri="{FF2B5EF4-FFF2-40B4-BE49-F238E27FC236}">
                <a16:creationId xmlns:a16="http://schemas.microsoft.com/office/drawing/2014/main" id="{42438493-B2C4-4247-BB7A-AF0042247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00" b="92400" l="36800" r="63200">
                        <a14:foregroundMark x1="57400" y1="7800" x2="57400" y2="7800"/>
                        <a14:foregroundMark x1="48400" y1="91800" x2="48400" y2="91800"/>
                        <a14:foregroundMark x1="63200" y1="29200" x2="63200" y2="29200"/>
                        <a14:foregroundMark x1="58200" y1="7000" x2="58200" y2="7000"/>
                        <a14:foregroundMark x1="49200" y1="92400" x2="49200" y2="9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4686" r="34749" b="2008"/>
          <a:stretch/>
        </p:blipFill>
        <p:spPr bwMode="auto">
          <a:xfrm>
            <a:off x="8386437" y="1615055"/>
            <a:ext cx="1759605" cy="52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vidrarias de laboratório | Laboratorio, Vidro, Cristais">
            <a:extLst>
              <a:ext uri="{FF2B5EF4-FFF2-40B4-BE49-F238E27FC236}">
                <a16:creationId xmlns:a16="http://schemas.microsoft.com/office/drawing/2014/main" id="{5C6A4E1F-E806-4F71-95E9-BEBC2271E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9272" r="26403" b="5744"/>
          <a:stretch/>
        </p:blipFill>
        <p:spPr bwMode="auto">
          <a:xfrm>
            <a:off x="8679482" y="5455663"/>
            <a:ext cx="938189" cy="11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Pipeta Pasteur em Vidro - Labor Shopping">
            <a:extLst>
              <a:ext uri="{FF2B5EF4-FFF2-40B4-BE49-F238E27FC236}">
                <a16:creationId xmlns:a16="http://schemas.microsoft.com/office/drawing/2014/main" id="{69E281A0-1EFA-413F-AA08-1CD410251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92" b="94098" l="39394" r="49697">
                        <a14:foregroundMark x1="44848" y1="22295" x2="44848" y2="22295"/>
                        <a14:foregroundMark x1="43030" y1="10492" x2="44242" y2="91148"/>
                        <a14:foregroundMark x1="43636" y1="44262" x2="44242" y2="55738"/>
                        <a14:foregroundMark x1="44242" y1="55738" x2="41818" y2="52131"/>
                        <a14:foregroundMark x1="43636" y1="94098" x2="43636" y2="94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45" t="7123" r="48688" b="763"/>
          <a:stretch/>
        </p:blipFill>
        <p:spPr bwMode="auto">
          <a:xfrm>
            <a:off x="9072420" y="1614174"/>
            <a:ext cx="293612" cy="38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Pipeta Pasteur em Vidro - Labor Shopping">
            <a:extLst>
              <a:ext uri="{FF2B5EF4-FFF2-40B4-BE49-F238E27FC236}">
                <a16:creationId xmlns:a16="http://schemas.microsoft.com/office/drawing/2014/main" id="{E4C1C1CB-F485-42E8-9EEF-27BDD719E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92" b="94098" l="39394" r="49697">
                        <a14:foregroundMark x1="44848" y1="22295" x2="44848" y2="22295"/>
                        <a14:foregroundMark x1="43030" y1="10492" x2="44242" y2="91148"/>
                        <a14:foregroundMark x1="43636" y1="44262" x2="44242" y2="55738"/>
                        <a14:foregroundMark x1="44242" y1="55738" x2="41818" y2="52131"/>
                        <a14:foregroundMark x1="43636" y1="94098" x2="43636" y2="94098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41" t="33431" r="48692" b="-25546"/>
          <a:stretch/>
        </p:blipFill>
        <p:spPr bwMode="auto">
          <a:xfrm>
            <a:off x="9066469" y="2721196"/>
            <a:ext cx="293612" cy="38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8FBF0046-3F63-470D-842A-6E8405DFB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15973" r="16380" b="13518"/>
          <a:stretch/>
        </p:blipFill>
        <p:spPr bwMode="auto">
          <a:xfrm rot="540000" flipH="1">
            <a:off x="7932013" y="349323"/>
            <a:ext cx="1349517" cy="13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D7AF943B-53EE-4793-BCAB-D325ECD4D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15973" r="16380" b="13518"/>
          <a:stretch/>
        </p:blipFill>
        <p:spPr bwMode="auto">
          <a:xfrm rot="-1980000">
            <a:off x="5870452" y="3937775"/>
            <a:ext cx="1790717" cy="18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Mão dedos segurando uma moeda — Stock Photo © allmag #2419905">
            <a:extLst>
              <a:ext uri="{FF2B5EF4-FFF2-40B4-BE49-F238E27FC236}">
                <a16:creationId xmlns:a16="http://schemas.microsoft.com/office/drawing/2014/main" id="{00F122A6-DE4E-446C-9FA1-2DD6C9873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9" b="50587" l="43109" r="96481">
                        <a14:foregroundMark x1="45650" y1="46806" x2="45650" y2="46806"/>
                        <a14:foregroundMark x1="43206" y1="49674" x2="43206" y2="49674"/>
                        <a14:foregroundMark x1="83969" y1="35202" x2="83969" y2="35202"/>
                        <a14:foregroundMark x1="81232" y1="36245" x2="86608" y2="42503"/>
                        <a14:foregroundMark x1="86608" y1="42503" x2="93744" y2="40156"/>
                        <a14:foregroundMark x1="93744" y1="40156" x2="96481" y2="30508"/>
                        <a14:foregroundMark x1="96481" y1="30508" x2="93157" y2="23729"/>
                        <a14:foregroundMark x1="93157" y1="23729" x2="87195" y2="22425"/>
                        <a14:foregroundMark x1="87195" y1="22425" x2="84262" y2="23859"/>
                        <a14:foregroundMark x1="69110" y1="6389" x2="6911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3428" b="44079"/>
          <a:stretch/>
        </p:blipFill>
        <p:spPr bwMode="auto">
          <a:xfrm>
            <a:off x="6880004" y="3005914"/>
            <a:ext cx="1559566" cy="10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16D1AC2-3BED-40E4-85CA-36D05947ECD3}"/>
              </a:ext>
            </a:extLst>
          </p:cNvPr>
          <p:cNvSpPr txBox="1"/>
          <p:nvPr/>
        </p:nvSpPr>
        <p:spPr>
          <a:xfrm>
            <a:off x="6194009" y="1017398"/>
            <a:ext cx="6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D69E2522-3219-4A2E-B918-A356A3238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44870" r="42676" b="13518"/>
          <a:stretch/>
        </p:blipFill>
        <p:spPr bwMode="auto">
          <a:xfrm rot="-1980000">
            <a:off x="6128921" y="4842099"/>
            <a:ext cx="1110678" cy="10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B411BE89-39F8-4A2C-A22B-8F1863194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1362" r="42758" b="13518"/>
          <a:stretch/>
        </p:blipFill>
        <p:spPr bwMode="auto">
          <a:xfrm rot="540000" flipH="1">
            <a:off x="8382435" y="1075006"/>
            <a:ext cx="835410" cy="6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ardrop 86">
            <a:extLst>
              <a:ext uri="{FF2B5EF4-FFF2-40B4-BE49-F238E27FC236}">
                <a16:creationId xmlns:a16="http://schemas.microsoft.com/office/drawing/2014/main" id="{6FDBE3A3-DA8D-4233-92F6-2C942A983240}"/>
              </a:ext>
            </a:extLst>
          </p:cNvPr>
          <p:cNvSpPr/>
          <p:nvPr/>
        </p:nvSpPr>
        <p:spPr>
          <a:xfrm rot="-2640000">
            <a:off x="4468671" y="5486456"/>
            <a:ext cx="190334" cy="193145"/>
          </a:xfrm>
          <a:prstGeom prst="teardrop">
            <a:avLst>
              <a:gd name="adj" fmla="val 14901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ardrop 87">
            <a:extLst>
              <a:ext uri="{FF2B5EF4-FFF2-40B4-BE49-F238E27FC236}">
                <a16:creationId xmlns:a16="http://schemas.microsoft.com/office/drawing/2014/main" id="{3045BA60-107B-4ABF-8D32-A44F26AA2988}"/>
              </a:ext>
            </a:extLst>
          </p:cNvPr>
          <p:cNvSpPr/>
          <p:nvPr/>
        </p:nvSpPr>
        <p:spPr>
          <a:xfrm rot="-2640000">
            <a:off x="4466223" y="5483255"/>
            <a:ext cx="190334" cy="193145"/>
          </a:xfrm>
          <a:prstGeom prst="teardrop">
            <a:avLst>
              <a:gd name="adj" fmla="val 14901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ardrop 88">
            <a:extLst>
              <a:ext uri="{FF2B5EF4-FFF2-40B4-BE49-F238E27FC236}">
                <a16:creationId xmlns:a16="http://schemas.microsoft.com/office/drawing/2014/main" id="{B7564CAA-4D70-4A36-8C45-CB2E53C224E3}"/>
              </a:ext>
            </a:extLst>
          </p:cNvPr>
          <p:cNvSpPr/>
          <p:nvPr/>
        </p:nvSpPr>
        <p:spPr>
          <a:xfrm rot="-2640000">
            <a:off x="9124225" y="5602648"/>
            <a:ext cx="190334" cy="193145"/>
          </a:xfrm>
          <a:prstGeom prst="teardrop">
            <a:avLst>
              <a:gd name="adj" fmla="val 14901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>
            <a:extLst>
              <a:ext uri="{FF2B5EF4-FFF2-40B4-BE49-F238E27FC236}">
                <a16:creationId xmlns:a16="http://schemas.microsoft.com/office/drawing/2014/main" id="{95526086-4A8C-4343-BD1B-431960B4881D}"/>
              </a:ext>
            </a:extLst>
          </p:cNvPr>
          <p:cNvSpPr/>
          <p:nvPr/>
        </p:nvSpPr>
        <p:spPr>
          <a:xfrm rot="-2640000">
            <a:off x="9124059" y="5602648"/>
            <a:ext cx="190334" cy="193145"/>
          </a:xfrm>
          <a:prstGeom prst="teardrop">
            <a:avLst>
              <a:gd name="adj" fmla="val 14901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FAA453E-179D-49AC-8316-1A8388FC08E0}"/>
              </a:ext>
            </a:extLst>
          </p:cNvPr>
          <p:cNvSpPr/>
          <p:nvPr/>
        </p:nvSpPr>
        <p:spPr>
          <a:xfrm>
            <a:off x="9132573" y="2732003"/>
            <a:ext cx="162000" cy="62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DD8F0D3-EE2E-4FB8-9954-6BACEAB9C020}"/>
              </a:ext>
            </a:extLst>
          </p:cNvPr>
          <p:cNvSpPr/>
          <p:nvPr/>
        </p:nvSpPr>
        <p:spPr>
          <a:xfrm>
            <a:off x="9132981" y="2826331"/>
            <a:ext cx="162000" cy="6203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F770931-68DE-4BF9-8D57-34CBF9FAC78C}"/>
              </a:ext>
            </a:extLst>
          </p:cNvPr>
          <p:cNvSpPr/>
          <p:nvPr/>
        </p:nvSpPr>
        <p:spPr>
          <a:xfrm>
            <a:off x="9140981" y="3373259"/>
            <a:ext cx="144000" cy="6203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7738456-353F-4B7F-A11F-F74832423917}"/>
              </a:ext>
            </a:extLst>
          </p:cNvPr>
          <p:cNvSpPr/>
          <p:nvPr/>
        </p:nvSpPr>
        <p:spPr>
          <a:xfrm>
            <a:off x="9138919" y="4001319"/>
            <a:ext cx="144000" cy="6203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210FDD-A7A2-4076-931E-78A38D54B1F8}"/>
              </a:ext>
            </a:extLst>
          </p:cNvPr>
          <p:cNvSpPr/>
          <p:nvPr/>
        </p:nvSpPr>
        <p:spPr>
          <a:xfrm>
            <a:off x="9189798" y="4303462"/>
            <a:ext cx="36000" cy="6203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5F2F59D-DC89-4F03-A493-8091BC06664F}"/>
              </a:ext>
            </a:extLst>
          </p:cNvPr>
          <p:cNvSpPr/>
          <p:nvPr/>
        </p:nvSpPr>
        <p:spPr>
          <a:xfrm>
            <a:off x="9189798" y="4785846"/>
            <a:ext cx="36000" cy="6203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BE23F73-8BD9-458C-8764-0BCCCC91D6C3}"/>
              </a:ext>
            </a:extLst>
          </p:cNvPr>
          <p:cNvSpPr/>
          <p:nvPr/>
        </p:nvSpPr>
        <p:spPr>
          <a:xfrm>
            <a:off x="9185187" y="5237997"/>
            <a:ext cx="36000" cy="6203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2" descr="PIPETAS PASTEUR 3 ML NÃO ESTERIL C/500 LABOR IMPORT - PRIME CIRURGICA -  CNPJ 27.376.022/0001-07">
            <a:extLst>
              <a:ext uri="{FF2B5EF4-FFF2-40B4-BE49-F238E27FC236}">
                <a16:creationId xmlns:a16="http://schemas.microsoft.com/office/drawing/2014/main" id="{6CF65CE5-5311-4427-9236-ACFEA273A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1362" r="42758" b="13518"/>
          <a:stretch/>
        </p:blipFill>
        <p:spPr bwMode="auto">
          <a:xfrm rot="540000" flipH="1">
            <a:off x="8390121" y="1080934"/>
            <a:ext cx="840779" cy="6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Mão dedos segurando uma moeda — Stock Photo © allmag #2419905">
            <a:extLst>
              <a:ext uri="{FF2B5EF4-FFF2-40B4-BE49-F238E27FC236}">
                <a16:creationId xmlns:a16="http://schemas.microsoft.com/office/drawing/2014/main" id="{EB5733EC-0E13-4865-95EF-6446854E3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9" b="50587" l="43109" r="96481">
                        <a14:foregroundMark x1="45650" y1="46806" x2="45650" y2="46806"/>
                        <a14:foregroundMark x1="43206" y1="49674" x2="43206" y2="49674"/>
                        <a14:foregroundMark x1="83969" y1="35202" x2="83969" y2="35202"/>
                        <a14:foregroundMark x1="81232" y1="36245" x2="86608" y2="42503"/>
                        <a14:foregroundMark x1="86608" y1="42503" x2="93744" y2="40156"/>
                        <a14:foregroundMark x1="93744" y1="40156" x2="96481" y2="30508"/>
                        <a14:foregroundMark x1="96481" y1="30508" x2="93157" y2="23729"/>
                        <a14:foregroundMark x1="93157" y1="23729" x2="87195" y2="22425"/>
                        <a14:foregroundMark x1="87195" y1="22425" x2="84262" y2="23859"/>
                        <a14:foregroundMark x1="69110" y1="6389" x2="6911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3428" b="44079"/>
          <a:stretch/>
        </p:blipFill>
        <p:spPr bwMode="auto">
          <a:xfrm flipH="1">
            <a:off x="7200001" y="-9612"/>
            <a:ext cx="1203828" cy="7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vidrarias de laboratório | Laboratorio, Vidro, Cristais">
            <a:extLst>
              <a:ext uri="{FF2B5EF4-FFF2-40B4-BE49-F238E27FC236}">
                <a16:creationId xmlns:a16="http://schemas.microsoft.com/office/drawing/2014/main" id="{5CE56B27-BE57-4038-B5D4-AE6022D18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60634" r="26403" b="5744"/>
          <a:stretch/>
        </p:blipFill>
        <p:spPr bwMode="auto">
          <a:xfrm>
            <a:off x="8679482" y="5980809"/>
            <a:ext cx="938189" cy="642772"/>
          </a:xfrm>
          <a:prstGeom prst="ca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F1807B7E-3606-445D-A6A0-9D207179C7F0}"/>
              </a:ext>
            </a:extLst>
          </p:cNvPr>
          <p:cNvSpPr/>
          <p:nvPr/>
        </p:nvSpPr>
        <p:spPr>
          <a:xfrm>
            <a:off x="9129919" y="2741324"/>
            <a:ext cx="162000" cy="62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E305592-234C-4807-AF9C-5BE11CFA4F7F}"/>
              </a:ext>
            </a:extLst>
          </p:cNvPr>
          <p:cNvSpPr/>
          <p:nvPr/>
        </p:nvSpPr>
        <p:spPr>
          <a:xfrm>
            <a:off x="9138919" y="3113524"/>
            <a:ext cx="162000" cy="62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969B2E4-F22E-47CF-A105-8A61E83E1839}"/>
              </a:ext>
            </a:extLst>
          </p:cNvPr>
          <p:cNvSpPr/>
          <p:nvPr/>
        </p:nvSpPr>
        <p:spPr>
          <a:xfrm>
            <a:off x="9120783" y="3777851"/>
            <a:ext cx="162000" cy="62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32EA473-B086-4F43-ABE7-87C6C1576104}"/>
              </a:ext>
            </a:extLst>
          </p:cNvPr>
          <p:cNvSpPr/>
          <p:nvPr/>
        </p:nvSpPr>
        <p:spPr>
          <a:xfrm>
            <a:off x="9185187" y="4706944"/>
            <a:ext cx="54000" cy="62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2" descr="vidrarias de laboratório | Laboratorio, Vidro, Cristais">
            <a:extLst>
              <a:ext uri="{FF2B5EF4-FFF2-40B4-BE49-F238E27FC236}">
                <a16:creationId xmlns:a16="http://schemas.microsoft.com/office/drawing/2014/main" id="{1DDE8C76-E9F0-4887-85E4-A1B09E47E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0" b="85600" l="30000" r="71000">
                        <a14:foregroundMark x1="36000" y1="24800" x2="36000" y2="24800"/>
                        <a14:foregroundMark x1="41333" y1="22800" x2="46667" y2="57600"/>
                        <a14:foregroundMark x1="46667" y1="57600" x2="48333" y2="61200"/>
                        <a14:foregroundMark x1="42333" y1="21200" x2="60667" y2="20000"/>
                        <a14:foregroundMark x1="43333" y1="13600" x2="63667" y2="22800"/>
                        <a14:foregroundMark x1="71000" y1="18800" x2="71000" y2="18800"/>
                        <a14:foregroundMark x1="54667" y1="40800" x2="54667" y2="40800"/>
                        <a14:foregroundMark x1="53667" y1="32400" x2="53333" y2="69600"/>
                        <a14:foregroundMark x1="53333" y1="69600" x2="50333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60634" r="26403" b="5744"/>
          <a:stretch/>
        </p:blipFill>
        <p:spPr bwMode="auto">
          <a:xfrm>
            <a:off x="8679482" y="6006739"/>
            <a:ext cx="938189" cy="642772"/>
          </a:xfrm>
          <a:prstGeom prst="ca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0" presetClass="emph" presetSubtype="0" repeatCount="1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63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2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59" grpId="0"/>
      <p:bldP spid="87" grpId="0" animBg="1"/>
      <p:bldP spid="88" grpId="0" animBg="1"/>
      <p:bldP spid="88" grpId="1" animBg="1"/>
      <p:bldP spid="89" grpId="0" animBg="1"/>
      <p:bldP spid="89" grpId="1" animBg="1"/>
      <p:bldP spid="74" grpId="0" animBg="1"/>
      <p:bldP spid="81" grpId="0" animBg="1"/>
      <p:bldP spid="81" grpId="1" animBg="1"/>
      <p:bldP spid="81" grpId="2" animBg="1"/>
      <p:bldP spid="83" grpId="0" animBg="1"/>
      <p:bldP spid="83" grpId="1" animBg="1"/>
      <p:bldP spid="83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4" grpId="0" animBg="1"/>
      <p:bldP spid="94" grpId="1" animBg="1"/>
      <p:bldP spid="94" grpId="2" animBg="1"/>
      <p:bldP spid="96" grpId="0" animBg="1"/>
      <p:bldP spid="96" grpId="1" animBg="1"/>
      <p:bldP spid="96" grpId="2" animBg="1"/>
      <p:bldP spid="98" grpId="0" animBg="1"/>
      <p:bldP spid="98" grpId="1" animBg="1"/>
      <p:bldP spid="98" grpId="2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00" grpId="0" animBg="1"/>
      <p:bldP spid="10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21">
            <a:extLst>
              <a:ext uri="{FF2B5EF4-FFF2-40B4-BE49-F238E27FC236}">
                <a16:creationId xmlns:a16="http://schemas.microsoft.com/office/drawing/2014/main" id="{CCEB198F-1302-4AAD-9D71-076E63F77C7B}"/>
              </a:ext>
            </a:extLst>
          </p:cNvPr>
          <p:cNvSpPr txBox="1"/>
          <p:nvPr/>
        </p:nvSpPr>
        <p:spPr>
          <a:xfrm>
            <a:off x="323981" y="5004216"/>
            <a:ext cx="11544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Obrigada!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onto crítico da esfera ilustração stock. Ilustração de esfera - 75059010">
            <a:extLst>
              <a:ext uri="{FF2B5EF4-FFF2-40B4-BE49-F238E27FC236}">
                <a16:creationId xmlns:a16="http://schemas.microsoft.com/office/drawing/2014/main" id="{B35E63BF-45EB-4A22-8F6A-B0E38B13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86750" l="23000" r="92000">
                        <a14:foregroundMark x1="47250" y1="11500" x2="47250" y2="11500"/>
                        <a14:foregroundMark x1="26625" y1="44625" x2="26625" y2="44625"/>
                        <a14:foregroundMark x1="23000" y1="49000" x2="23000" y2="49000"/>
                        <a14:foregroundMark x1="38500" y1="86750" x2="38500" y2="8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6" b="9582"/>
          <a:stretch/>
        </p:blipFill>
        <p:spPr bwMode="auto">
          <a:xfrm>
            <a:off x="1573894" y="1176784"/>
            <a:ext cx="2901150" cy="32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CROBIOLOGÍA DEL LAVADO DE MANOS | Centro Educativo Santa María de los  Apóstoles">
            <a:extLst>
              <a:ext uri="{FF2B5EF4-FFF2-40B4-BE49-F238E27FC236}">
                <a16:creationId xmlns:a16="http://schemas.microsoft.com/office/drawing/2014/main" id="{70526A42-5DB4-416D-928C-829976BA7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22182" r="19596"/>
          <a:stretch/>
        </p:blipFill>
        <p:spPr bwMode="auto">
          <a:xfrm>
            <a:off x="2836155" y="3125338"/>
            <a:ext cx="2686930" cy="26848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2A5E21-0C87-42A4-8F0A-46D22A6FF604}"/>
              </a:ext>
            </a:extLst>
          </p:cNvPr>
          <p:cNvCxnSpPr>
            <a:cxnSpLocks/>
            <a:stCxn id="2" idx="0"/>
            <a:endCxn id="3" idx="1"/>
          </p:cNvCxnSpPr>
          <p:nvPr/>
        </p:nvCxnSpPr>
        <p:spPr>
          <a:xfrm flipV="1">
            <a:off x="4345412" y="1692169"/>
            <a:ext cx="2973517" cy="304297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E8B83A-B431-43DB-804B-0526D97A329F}"/>
              </a:ext>
            </a:extLst>
          </p:cNvPr>
          <p:cNvCxnSpPr>
            <a:cxnSpLocks/>
            <a:stCxn id="2" idx="5"/>
            <a:endCxn id="3" idx="4"/>
          </p:cNvCxnSpPr>
          <p:nvPr/>
        </p:nvCxnSpPr>
        <p:spPr>
          <a:xfrm flipV="1">
            <a:off x="4437076" y="4696052"/>
            <a:ext cx="4170036" cy="2305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C172BCC-9F64-4E5A-9252-257507796D42}"/>
              </a:ext>
            </a:extLst>
          </p:cNvPr>
          <p:cNvSpPr/>
          <p:nvPr/>
        </p:nvSpPr>
        <p:spPr>
          <a:xfrm>
            <a:off x="4215779" y="4735143"/>
            <a:ext cx="259265" cy="2243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DFE7119-698F-43A8-83A1-CBF5D0B5D666}"/>
              </a:ext>
            </a:extLst>
          </p:cNvPr>
          <p:cNvSpPr/>
          <p:nvPr/>
        </p:nvSpPr>
        <p:spPr>
          <a:xfrm rot="14743196">
            <a:off x="4445057" y="1923605"/>
            <a:ext cx="3374617" cy="4285045"/>
          </a:xfrm>
          <a:prstGeom prst="triangle">
            <a:avLst>
              <a:gd name="adj" fmla="val 50910"/>
            </a:avLst>
          </a:prstGeom>
          <a:solidFill>
            <a:schemeClr val="accent2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6A9B26-F528-41F4-BFAB-720CA8AA148E}"/>
              </a:ext>
            </a:extLst>
          </p:cNvPr>
          <p:cNvGrpSpPr/>
          <p:nvPr/>
        </p:nvGrpSpPr>
        <p:grpSpPr>
          <a:xfrm>
            <a:off x="6785346" y="1176784"/>
            <a:ext cx="4091764" cy="3519268"/>
            <a:chOff x="6325359" y="954258"/>
            <a:chExt cx="4091764" cy="3519268"/>
          </a:xfrm>
        </p:grpSpPr>
        <p:pic>
          <p:nvPicPr>
            <p:cNvPr id="1034" name="Picture 10" descr="Escherichia coli – Wikipédia, a enciclopédia livre">
              <a:extLst>
                <a:ext uri="{FF2B5EF4-FFF2-40B4-BE49-F238E27FC236}">
                  <a16:creationId xmlns:a16="http://schemas.microsoft.com/office/drawing/2014/main" id="{54792584-7C26-4B06-831F-26F56BB260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0" t="10666" r="15620" b="7920"/>
            <a:stretch/>
          </p:blipFill>
          <p:spPr bwMode="auto">
            <a:xfrm>
              <a:off x="6336116" y="1040423"/>
              <a:ext cx="3643530" cy="340438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5AE3159-BB92-4CDA-897C-CACD9CC3CDC2}"/>
                </a:ext>
              </a:extLst>
            </p:cNvPr>
            <p:cNvSpPr/>
            <p:nvPr/>
          </p:nvSpPr>
          <p:spPr>
            <a:xfrm>
              <a:off x="6325359" y="954258"/>
              <a:ext cx="3643531" cy="3519268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057DDA-29B0-42D4-A53A-85E96DA928CE}"/>
                </a:ext>
              </a:extLst>
            </p:cNvPr>
            <p:cNvSpPr txBox="1"/>
            <p:nvPr/>
          </p:nvSpPr>
          <p:spPr>
            <a:xfrm>
              <a:off x="9249505" y="4064162"/>
              <a:ext cx="1167618" cy="38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10 µm</a:t>
              </a:r>
              <a:endParaRPr lang="en-US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C9A8A5-DDBE-473E-A19E-A2850E9C6CEC}"/>
              </a:ext>
            </a:extLst>
          </p:cNvPr>
          <p:cNvGrpSpPr/>
          <p:nvPr/>
        </p:nvGrpSpPr>
        <p:grpSpPr>
          <a:xfrm>
            <a:off x="6796103" y="1137692"/>
            <a:ext cx="3643530" cy="3558359"/>
            <a:chOff x="3522479" y="3245001"/>
            <a:chExt cx="3543777" cy="3519268"/>
          </a:xfrm>
        </p:grpSpPr>
        <p:pic>
          <p:nvPicPr>
            <p:cNvPr id="1038" name="Picture 14" descr="Bactéria De Escherichia Coli Ilustração Stock - Ilustração de coli,  escherichia: 80800325">
              <a:extLst>
                <a:ext uri="{FF2B5EF4-FFF2-40B4-BE49-F238E27FC236}">
                  <a16:creationId xmlns:a16="http://schemas.microsoft.com/office/drawing/2014/main" id="{FAA52A3E-A11E-4680-AE69-BB23130811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2386" r="14799"/>
            <a:stretch/>
          </p:blipFill>
          <p:spPr bwMode="auto">
            <a:xfrm>
              <a:off x="3539756" y="3245001"/>
              <a:ext cx="3526500" cy="35192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251DF70-0FB0-4478-925F-0B54DF455C43}"/>
                </a:ext>
              </a:extLst>
            </p:cNvPr>
            <p:cNvSpPr/>
            <p:nvPr/>
          </p:nvSpPr>
          <p:spPr>
            <a:xfrm>
              <a:off x="3522479" y="3245001"/>
              <a:ext cx="3526502" cy="3519268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8B873A7-EC84-499C-A321-7E26B3FB68CB}"/>
              </a:ext>
            </a:extLst>
          </p:cNvPr>
          <p:cNvSpPr txBox="1"/>
          <p:nvPr/>
        </p:nvSpPr>
        <p:spPr>
          <a:xfrm>
            <a:off x="908712" y="6067374"/>
            <a:ext cx="10447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2">
                    <a:lumMod val="10000"/>
                  </a:schemeClr>
                </a:solidFill>
              </a:rPr>
              <a:t>Escherichia coli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 possui cerca de </a:t>
            </a:r>
            <a:r>
              <a:rPr lang="pt-BR" sz="2000" b="1" dirty="0"/>
              <a:t>2000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diferentes</a:t>
            </a:r>
            <a:r>
              <a:rPr lang="pt-BR" sz="2000" dirty="0"/>
              <a:t> </a:t>
            </a:r>
            <a:r>
              <a:rPr lang="pt-BR" sz="2000" b="1" dirty="0"/>
              <a:t>proteínas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além de diversas outras macromoléculas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46" name="Conector reto 20">
            <a:extLst>
              <a:ext uri="{FF2B5EF4-FFF2-40B4-BE49-F238E27FC236}">
                <a16:creationId xmlns:a16="http://schemas.microsoft.com/office/drawing/2014/main" id="{15B72960-88D4-43B4-806E-107024FCCA5C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CaixaDeTexto 21">
            <a:extLst>
              <a:ext uri="{FF2B5EF4-FFF2-40B4-BE49-F238E27FC236}">
                <a16:creationId xmlns:a16="http://schemas.microsoft.com/office/drawing/2014/main" id="{F56EAA49-F3BC-45AD-98B3-A38232B98E09}"/>
              </a:ext>
            </a:extLst>
          </p:cNvPr>
          <p:cNvSpPr txBox="1"/>
          <p:nvPr/>
        </p:nvSpPr>
        <p:spPr>
          <a:xfrm>
            <a:off x="220869" y="263973"/>
            <a:ext cx="686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Desenvolvimento da Biologia Celular e Molecular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4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CaixaDeTexto 21">
            <a:extLst>
              <a:ext uri="{FF2B5EF4-FFF2-40B4-BE49-F238E27FC236}">
                <a16:creationId xmlns:a16="http://schemas.microsoft.com/office/drawing/2014/main" id="{73BE9E1A-CDC4-4FC5-81FE-884907060935}"/>
              </a:ext>
            </a:extLst>
          </p:cNvPr>
          <p:cNvSpPr txBox="1"/>
          <p:nvPr/>
        </p:nvSpPr>
        <p:spPr>
          <a:xfrm>
            <a:off x="220869" y="263973"/>
            <a:ext cx="686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Separação de Moléculas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0EB724-4575-4F4F-AC46-E5A63D9306A2}"/>
              </a:ext>
            </a:extLst>
          </p:cNvPr>
          <p:cNvSpPr/>
          <p:nvPr/>
        </p:nvSpPr>
        <p:spPr>
          <a:xfrm>
            <a:off x="381414" y="1006395"/>
            <a:ext cx="1906150" cy="1961952"/>
          </a:xfrm>
          <a:prstGeom prst="ellipse">
            <a:avLst/>
          </a:prstGeom>
          <a:blipFill rotWithShape="1">
            <a:blip r:embed="rId2"/>
            <a:srcRect/>
            <a:stretch>
              <a:fillRect l="-5000" r="-5000"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AD0029-1F59-42CD-BDE7-12F859152C11}"/>
              </a:ext>
            </a:extLst>
          </p:cNvPr>
          <p:cNvSpPr/>
          <p:nvPr/>
        </p:nvSpPr>
        <p:spPr>
          <a:xfrm>
            <a:off x="4405415" y="5094518"/>
            <a:ext cx="7373257" cy="93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CROMATOGRAFIA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5268D7-76D6-4013-8F4D-4E309AD6AF8A}"/>
              </a:ext>
            </a:extLst>
          </p:cNvPr>
          <p:cNvSpPr/>
          <p:nvPr/>
        </p:nvSpPr>
        <p:spPr>
          <a:xfrm>
            <a:off x="2115291" y="2822088"/>
            <a:ext cx="1906149" cy="196218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B9C69C-2C63-4104-8599-AFEB8AD13FC1}"/>
              </a:ext>
            </a:extLst>
          </p:cNvPr>
          <p:cNvSpPr/>
          <p:nvPr/>
        </p:nvSpPr>
        <p:spPr>
          <a:xfrm>
            <a:off x="3535808" y="4621720"/>
            <a:ext cx="1906150" cy="1929312"/>
          </a:xfrm>
          <a:prstGeom prst="ellipse">
            <a:avLst/>
          </a:prstGeom>
          <a:blipFill rotWithShape="1">
            <a:blip r:embed="rId4"/>
            <a:srcRect/>
            <a:stretch>
              <a:fillRect l="-17000" r="-17000"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59541-5413-4CA1-A6DD-A27A6E65E6E8}"/>
              </a:ext>
            </a:extLst>
          </p:cNvPr>
          <p:cNvSpPr txBox="1"/>
          <p:nvPr/>
        </p:nvSpPr>
        <p:spPr>
          <a:xfrm>
            <a:off x="2503902" y="2002971"/>
            <a:ext cx="518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Diferença de carga e tamanho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6345D-AE62-40EA-A4D9-65962C8507BE}"/>
              </a:ext>
            </a:extLst>
          </p:cNvPr>
          <p:cNvSpPr txBox="1"/>
          <p:nvPr/>
        </p:nvSpPr>
        <p:spPr>
          <a:xfrm>
            <a:off x="4071749" y="3731831"/>
            <a:ext cx="518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Diferença de densidade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78323-C310-4A9A-9FE6-09B97DF5CBB2}"/>
              </a:ext>
            </a:extLst>
          </p:cNvPr>
          <p:cNvSpPr txBox="1"/>
          <p:nvPr/>
        </p:nvSpPr>
        <p:spPr>
          <a:xfrm>
            <a:off x="5671219" y="5562496"/>
            <a:ext cx="518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Tamanho, carga elétrica, afinidade e solubilidade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DB40CA-2500-424F-8B0A-6508A3B49E23}"/>
              </a:ext>
            </a:extLst>
          </p:cNvPr>
          <p:cNvSpPr/>
          <p:nvPr/>
        </p:nvSpPr>
        <p:spPr>
          <a:xfrm>
            <a:off x="1463632" y="1535822"/>
            <a:ext cx="7373257" cy="935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</a:rPr>
              <a:t>ELETROFORESE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E8A96F-FAE1-42B3-A6FF-3BE704400F2D}"/>
              </a:ext>
            </a:extLst>
          </p:cNvPr>
          <p:cNvSpPr/>
          <p:nvPr/>
        </p:nvSpPr>
        <p:spPr>
          <a:xfrm>
            <a:off x="381414" y="1004678"/>
            <a:ext cx="1906150" cy="1961952"/>
          </a:xfrm>
          <a:prstGeom prst="ellipse">
            <a:avLst/>
          </a:prstGeom>
          <a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5000" r="-5000"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14DA24-002E-4ED1-9B04-7E7483ED7A63}"/>
              </a:ext>
            </a:extLst>
          </p:cNvPr>
          <p:cNvSpPr txBox="1"/>
          <p:nvPr/>
        </p:nvSpPr>
        <p:spPr>
          <a:xfrm>
            <a:off x="2503902" y="2001254"/>
            <a:ext cx="518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Diferença de carga e tamanho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425643-1545-47D3-9703-63BB49A6391D}"/>
              </a:ext>
            </a:extLst>
          </p:cNvPr>
          <p:cNvSpPr/>
          <p:nvPr/>
        </p:nvSpPr>
        <p:spPr>
          <a:xfrm>
            <a:off x="3236517" y="3271423"/>
            <a:ext cx="7373257" cy="935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t-BR" sz="2000" b="1">
                <a:solidFill>
                  <a:schemeClr val="bg1">
                    <a:lumMod val="75000"/>
                  </a:schemeClr>
                </a:solidFill>
              </a:rPr>
              <a:t>CENTRIFUGAÇÃO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E8FE8B-3C1E-40A2-8993-16000B55192A}"/>
              </a:ext>
            </a:extLst>
          </p:cNvPr>
          <p:cNvSpPr/>
          <p:nvPr/>
        </p:nvSpPr>
        <p:spPr>
          <a:xfrm>
            <a:off x="2122053" y="2815575"/>
            <a:ext cx="1906149" cy="1962182"/>
          </a:xfrm>
          <a:prstGeom prst="ellipse">
            <a:avLst/>
          </a:prstGeom>
          <a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542B97-9A33-459C-B9AA-7E9818C3A4A4}"/>
              </a:ext>
            </a:extLst>
          </p:cNvPr>
          <p:cNvSpPr txBox="1"/>
          <p:nvPr/>
        </p:nvSpPr>
        <p:spPr>
          <a:xfrm>
            <a:off x="4332510" y="3706769"/>
            <a:ext cx="518127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>
            <a:defPPr>
              <a:defRPr lang="en-US"/>
            </a:defPPr>
            <a:lvl1pPr algn="ctr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b="0" dirty="0"/>
              <a:t>Diferença de densidade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3875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EEC189E-8855-4CF7-A76E-847A566B020D}"/>
              </a:ext>
            </a:extLst>
          </p:cNvPr>
          <p:cNvSpPr/>
          <p:nvPr/>
        </p:nvSpPr>
        <p:spPr>
          <a:xfrm>
            <a:off x="4123306" y="4700773"/>
            <a:ext cx="6638240" cy="926647"/>
          </a:xfrm>
          <a:prstGeom prst="rect">
            <a:avLst/>
          </a:prstGeom>
          <a:solidFill>
            <a:srgbClr val="FF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081D09-1D18-4F87-97EB-B5330B2D3D41}"/>
              </a:ext>
            </a:extLst>
          </p:cNvPr>
          <p:cNvSpPr/>
          <p:nvPr/>
        </p:nvSpPr>
        <p:spPr>
          <a:xfrm>
            <a:off x="4137613" y="4670475"/>
            <a:ext cx="6628080" cy="138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86EE469-4703-4CAB-9552-95E64B44F8F5}"/>
              </a:ext>
            </a:extLst>
          </p:cNvPr>
          <p:cNvSpPr/>
          <p:nvPr/>
        </p:nvSpPr>
        <p:spPr>
          <a:xfrm>
            <a:off x="4175713" y="5509052"/>
            <a:ext cx="6628080" cy="138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5</a:t>
            </a:fld>
            <a:endParaRPr lang="en-US" sz="1800" dirty="0"/>
          </a:p>
        </p:txBody>
      </p:sp>
      <p:sp>
        <p:nvSpPr>
          <p:cNvPr id="39" name="CaixaDeTexto 2">
            <a:extLst>
              <a:ext uri="{FF2B5EF4-FFF2-40B4-BE49-F238E27FC236}">
                <a16:creationId xmlns:a16="http://schemas.microsoft.com/office/drawing/2014/main" id="{6EB4115D-94AF-428A-8576-2F4BB91C105F}"/>
              </a:ext>
            </a:extLst>
          </p:cNvPr>
          <p:cNvSpPr txBox="1"/>
          <p:nvPr/>
        </p:nvSpPr>
        <p:spPr>
          <a:xfrm>
            <a:off x="159026" y="1827192"/>
            <a:ext cx="1187394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t-BR" sz="2000" dirty="0"/>
              <a:t>Técnica de separação baseada na distribuição de componentes de uma mistura entre um fluido e um adsorvente. 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endParaRPr lang="pt-BR" sz="20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Cromatografia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DB6585F-9903-4025-A64E-041172E796EF}"/>
              </a:ext>
            </a:extLst>
          </p:cNvPr>
          <p:cNvGrpSpPr/>
          <p:nvPr/>
        </p:nvGrpSpPr>
        <p:grpSpPr>
          <a:xfrm>
            <a:off x="4171948" y="4847047"/>
            <a:ext cx="295500" cy="644822"/>
            <a:chOff x="1111225" y="4862517"/>
            <a:chExt cx="295500" cy="6448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4BE2E8E-1F45-4890-99EB-4010FDCDC685}"/>
                </a:ext>
              </a:extLst>
            </p:cNvPr>
            <p:cNvSpPr/>
            <p:nvPr/>
          </p:nvSpPr>
          <p:spPr>
            <a:xfrm>
              <a:off x="1162075" y="4889633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8A2621-2677-4062-AC4A-E261A6F7DE99}"/>
                </a:ext>
              </a:extLst>
            </p:cNvPr>
            <p:cNvSpPr/>
            <p:nvPr/>
          </p:nvSpPr>
          <p:spPr>
            <a:xfrm>
              <a:off x="1225625" y="5051866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A3FA48-D290-4B06-91B9-FE4B1D388A9C}"/>
                </a:ext>
              </a:extLst>
            </p:cNvPr>
            <p:cNvSpPr/>
            <p:nvPr/>
          </p:nvSpPr>
          <p:spPr>
            <a:xfrm>
              <a:off x="1171625" y="5211420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BC7B3A-3DF2-4F1E-8450-7B1913C77C32}"/>
                </a:ext>
              </a:extLst>
            </p:cNvPr>
            <p:cNvSpPr/>
            <p:nvPr/>
          </p:nvSpPr>
          <p:spPr>
            <a:xfrm>
              <a:off x="1298725" y="5374857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47DBC21-B26D-4694-82D3-200257B80D44}"/>
                </a:ext>
              </a:extLst>
            </p:cNvPr>
            <p:cNvSpPr/>
            <p:nvPr/>
          </p:nvSpPr>
          <p:spPr>
            <a:xfrm>
              <a:off x="1156385" y="499763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A7C19E-5EC1-45F2-AD89-28B1AAAC00BD}"/>
                </a:ext>
              </a:extLst>
            </p:cNvPr>
            <p:cNvSpPr/>
            <p:nvPr/>
          </p:nvSpPr>
          <p:spPr>
            <a:xfrm>
              <a:off x="1238325" y="514060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3C00875-D18E-4679-BB75-184ED11DF4E0}"/>
                </a:ext>
              </a:extLst>
            </p:cNvPr>
            <p:cNvSpPr/>
            <p:nvPr/>
          </p:nvSpPr>
          <p:spPr>
            <a:xfrm>
              <a:off x="1231975" y="486251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BFB7731-0BD8-4B75-91BB-DAFEBCF53F3A}"/>
                </a:ext>
              </a:extLst>
            </p:cNvPr>
            <p:cNvSpPr/>
            <p:nvPr/>
          </p:nvSpPr>
          <p:spPr>
            <a:xfrm>
              <a:off x="1168450" y="529917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800F912-E029-468C-949E-6AEA24E92F71}"/>
                </a:ext>
              </a:extLst>
            </p:cNvPr>
            <p:cNvSpPr/>
            <p:nvPr/>
          </p:nvSpPr>
          <p:spPr>
            <a:xfrm>
              <a:off x="1111225" y="4912479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4BB3169-6F08-4952-9E09-6BCB89412147}"/>
                </a:ext>
              </a:extLst>
            </p:cNvPr>
            <p:cNvSpPr/>
            <p:nvPr/>
          </p:nvSpPr>
          <p:spPr>
            <a:xfrm>
              <a:off x="1225625" y="5157449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8759E281-D609-478D-AA49-B2212CF9D461}"/>
                </a:ext>
              </a:extLst>
            </p:cNvPr>
            <p:cNvSpPr/>
            <p:nvPr/>
          </p:nvSpPr>
          <p:spPr>
            <a:xfrm>
              <a:off x="1200910" y="5364010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A0B16C37-2562-4D26-A91C-D38DB60A9F19}"/>
                </a:ext>
              </a:extLst>
            </p:cNvPr>
            <p:cNvSpPr/>
            <p:nvPr/>
          </p:nvSpPr>
          <p:spPr>
            <a:xfrm>
              <a:off x="1254175" y="4873795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D52E08-9665-4D2B-8926-54D7E117215D}"/>
              </a:ext>
            </a:extLst>
          </p:cNvPr>
          <p:cNvCxnSpPr/>
          <p:nvPr/>
        </p:nvCxnSpPr>
        <p:spPr>
          <a:xfrm>
            <a:off x="4137613" y="4670475"/>
            <a:ext cx="663824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A1C8F6F-CA28-4C2E-A0E1-B671CB40943E}"/>
              </a:ext>
            </a:extLst>
          </p:cNvPr>
          <p:cNvCxnSpPr/>
          <p:nvPr/>
        </p:nvCxnSpPr>
        <p:spPr>
          <a:xfrm>
            <a:off x="4182013" y="5652869"/>
            <a:ext cx="663824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A6D4A2C-B15F-4538-9FAE-4F2BDFD3DC40}"/>
              </a:ext>
            </a:extLst>
          </p:cNvPr>
          <p:cNvSpPr/>
          <p:nvPr/>
        </p:nvSpPr>
        <p:spPr>
          <a:xfrm>
            <a:off x="4182013" y="4753896"/>
            <a:ext cx="6583680" cy="84966"/>
          </a:xfrm>
          <a:custGeom>
            <a:avLst/>
            <a:gdLst>
              <a:gd name="connsiteX0" fmla="*/ 0 w 6583680"/>
              <a:gd name="connsiteY0" fmla="*/ 28206 h 84966"/>
              <a:gd name="connsiteX1" fmla="*/ 661182 w 6583680"/>
              <a:gd name="connsiteY1" fmla="*/ 84477 h 84966"/>
              <a:gd name="connsiteX2" fmla="*/ 1392702 w 6583680"/>
              <a:gd name="connsiteY2" fmla="*/ 56342 h 84966"/>
              <a:gd name="connsiteX3" fmla="*/ 1941342 w 6583680"/>
              <a:gd name="connsiteY3" fmla="*/ 70410 h 84966"/>
              <a:gd name="connsiteX4" fmla="*/ 2560320 w 6583680"/>
              <a:gd name="connsiteY4" fmla="*/ 70410 h 84966"/>
              <a:gd name="connsiteX5" fmla="*/ 3066757 w 6583680"/>
              <a:gd name="connsiteY5" fmla="*/ 28206 h 84966"/>
              <a:gd name="connsiteX6" fmla="*/ 3502856 w 6583680"/>
              <a:gd name="connsiteY6" fmla="*/ 70410 h 84966"/>
              <a:gd name="connsiteX7" fmla="*/ 4178105 w 6583680"/>
              <a:gd name="connsiteY7" fmla="*/ 71 h 84966"/>
              <a:gd name="connsiteX8" fmla="*/ 4839286 w 6583680"/>
              <a:gd name="connsiteY8" fmla="*/ 56342 h 84966"/>
              <a:gd name="connsiteX9" fmla="*/ 5542671 w 6583680"/>
              <a:gd name="connsiteY9" fmla="*/ 14139 h 84966"/>
              <a:gd name="connsiteX10" fmla="*/ 5950634 w 6583680"/>
              <a:gd name="connsiteY10" fmla="*/ 56342 h 84966"/>
              <a:gd name="connsiteX11" fmla="*/ 6414868 w 6583680"/>
              <a:gd name="connsiteY11" fmla="*/ 42274 h 84966"/>
              <a:gd name="connsiteX12" fmla="*/ 6583680 w 6583680"/>
              <a:gd name="connsiteY12" fmla="*/ 14139 h 8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3680" h="84966">
                <a:moveTo>
                  <a:pt x="0" y="28206"/>
                </a:moveTo>
                <a:cubicBezTo>
                  <a:pt x="214532" y="53997"/>
                  <a:pt x="429065" y="79788"/>
                  <a:pt x="661182" y="84477"/>
                </a:cubicBezTo>
                <a:cubicBezTo>
                  <a:pt x="893299" y="89166"/>
                  <a:pt x="1179342" y="58686"/>
                  <a:pt x="1392702" y="56342"/>
                </a:cubicBezTo>
                <a:cubicBezTo>
                  <a:pt x="1606062" y="53998"/>
                  <a:pt x="1746739" y="68065"/>
                  <a:pt x="1941342" y="70410"/>
                </a:cubicBezTo>
                <a:cubicBezTo>
                  <a:pt x="2135945" y="72755"/>
                  <a:pt x="2372751" y="77444"/>
                  <a:pt x="2560320" y="70410"/>
                </a:cubicBezTo>
                <a:cubicBezTo>
                  <a:pt x="2747889" y="63376"/>
                  <a:pt x="2909668" y="28206"/>
                  <a:pt x="3066757" y="28206"/>
                </a:cubicBezTo>
                <a:cubicBezTo>
                  <a:pt x="3223846" y="28206"/>
                  <a:pt x="3317631" y="75099"/>
                  <a:pt x="3502856" y="70410"/>
                </a:cubicBezTo>
                <a:cubicBezTo>
                  <a:pt x="3688081" y="65721"/>
                  <a:pt x="3955367" y="2416"/>
                  <a:pt x="4178105" y="71"/>
                </a:cubicBezTo>
                <a:cubicBezTo>
                  <a:pt x="4400843" y="-2274"/>
                  <a:pt x="4611858" y="53997"/>
                  <a:pt x="4839286" y="56342"/>
                </a:cubicBezTo>
                <a:cubicBezTo>
                  <a:pt x="5066714" y="58687"/>
                  <a:pt x="5357446" y="14139"/>
                  <a:pt x="5542671" y="14139"/>
                </a:cubicBezTo>
                <a:cubicBezTo>
                  <a:pt x="5727896" y="14139"/>
                  <a:pt x="5805268" y="51653"/>
                  <a:pt x="5950634" y="56342"/>
                </a:cubicBezTo>
                <a:cubicBezTo>
                  <a:pt x="6096000" y="61031"/>
                  <a:pt x="6309360" y="49308"/>
                  <a:pt x="6414868" y="42274"/>
                </a:cubicBezTo>
                <a:cubicBezTo>
                  <a:pt x="6520376" y="35240"/>
                  <a:pt x="6499274" y="7105"/>
                  <a:pt x="6583680" y="14139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4A3D692-5833-4C19-9D19-59EDE7E40A86}"/>
              </a:ext>
            </a:extLst>
          </p:cNvPr>
          <p:cNvSpPr/>
          <p:nvPr/>
        </p:nvSpPr>
        <p:spPr>
          <a:xfrm flipV="1">
            <a:off x="4192173" y="5474685"/>
            <a:ext cx="6583680" cy="84966"/>
          </a:xfrm>
          <a:custGeom>
            <a:avLst/>
            <a:gdLst>
              <a:gd name="connsiteX0" fmla="*/ 0 w 6583680"/>
              <a:gd name="connsiteY0" fmla="*/ 28206 h 84966"/>
              <a:gd name="connsiteX1" fmla="*/ 661182 w 6583680"/>
              <a:gd name="connsiteY1" fmla="*/ 84477 h 84966"/>
              <a:gd name="connsiteX2" fmla="*/ 1392702 w 6583680"/>
              <a:gd name="connsiteY2" fmla="*/ 56342 h 84966"/>
              <a:gd name="connsiteX3" fmla="*/ 1941342 w 6583680"/>
              <a:gd name="connsiteY3" fmla="*/ 70410 h 84966"/>
              <a:gd name="connsiteX4" fmla="*/ 2560320 w 6583680"/>
              <a:gd name="connsiteY4" fmla="*/ 70410 h 84966"/>
              <a:gd name="connsiteX5" fmla="*/ 3066757 w 6583680"/>
              <a:gd name="connsiteY5" fmla="*/ 28206 h 84966"/>
              <a:gd name="connsiteX6" fmla="*/ 3502856 w 6583680"/>
              <a:gd name="connsiteY6" fmla="*/ 70410 h 84966"/>
              <a:gd name="connsiteX7" fmla="*/ 4178105 w 6583680"/>
              <a:gd name="connsiteY7" fmla="*/ 71 h 84966"/>
              <a:gd name="connsiteX8" fmla="*/ 4839286 w 6583680"/>
              <a:gd name="connsiteY8" fmla="*/ 56342 h 84966"/>
              <a:gd name="connsiteX9" fmla="*/ 5542671 w 6583680"/>
              <a:gd name="connsiteY9" fmla="*/ 14139 h 84966"/>
              <a:gd name="connsiteX10" fmla="*/ 5950634 w 6583680"/>
              <a:gd name="connsiteY10" fmla="*/ 56342 h 84966"/>
              <a:gd name="connsiteX11" fmla="*/ 6414868 w 6583680"/>
              <a:gd name="connsiteY11" fmla="*/ 42274 h 84966"/>
              <a:gd name="connsiteX12" fmla="*/ 6583680 w 6583680"/>
              <a:gd name="connsiteY12" fmla="*/ 14139 h 8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3680" h="84966">
                <a:moveTo>
                  <a:pt x="0" y="28206"/>
                </a:moveTo>
                <a:cubicBezTo>
                  <a:pt x="214532" y="53997"/>
                  <a:pt x="429065" y="79788"/>
                  <a:pt x="661182" y="84477"/>
                </a:cubicBezTo>
                <a:cubicBezTo>
                  <a:pt x="893299" y="89166"/>
                  <a:pt x="1179342" y="58686"/>
                  <a:pt x="1392702" y="56342"/>
                </a:cubicBezTo>
                <a:cubicBezTo>
                  <a:pt x="1606062" y="53998"/>
                  <a:pt x="1746739" y="68065"/>
                  <a:pt x="1941342" y="70410"/>
                </a:cubicBezTo>
                <a:cubicBezTo>
                  <a:pt x="2135945" y="72755"/>
                  <a:pt x="2372751" y="77444"/>
                  <a:pt x="2560320" y="70410"/>
                </a:cubicBezTo>
                <a:cubicBezTo>
                  <a:pt x="2747889" y="63376"/>
                  <a:pt x="2909668" y="28206"/>
                  <a:pt x="3066757" y="28206"/>
                </a:cubicBezTo>
                <a:cubicBezTo>
                  <a:pt x="3223846" y="28206"/>
                  <a:pt x="3317631" y="75099"/>
                  <a:pt x="3502856" y="70410"/>
                </a:cubicBezTo>
                <a:cubicBezTo>
                  <a:pt x="3688081" y="65721"/>
                  <a:pt x="3955367" y="2416"/>
                  <a:pt x="4178105" y="71"/>
                </a:cubicBezTo>
                <a:cubicBezTo>
                  <a:pt x="4400843" y="-2274"/>
                  <a:pt x="4611858" y="53997"/>
                  <a:pt x="4839286" y="56342"/>
                </a:cubicBezTo>
                <a:cubicBezTo>
                  <a:pt x="5066714" y="58687"/>
                  <a:pt x="5357446" y="14139"/>
                  <a:pt x="5542671" y="14139"/>
                </a:cubicBezTo>
                <a:cubicBezTo>
                  <a:pt x="5727896" y="14139"/>
                  <a:pt x="5805268" y="51653"/>
                  <a:pt x="5950634" y="56342"/>
                </a:cubicBezTo>
                <a:cubicBezTo>
                  <a:pt x="6096000" y="61031"/>
                  <a:pt x="6309360" y="49308"/>
                  <a:pt x="6414868" y="42274"/>
                </a:cubicBezTo>
                <a:cubicBezTo>
                  <a:pt x="6520376" y="35240"/>
                  <a:pt x="6499274" y="7105"/>
                  <a:pt x="6583680" y="14139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82A45BB-0DE9-47AB-B5E0-598EB066771F}"/>
              </a:ext>
            </a:extLst>
          </p:cNvPr>
          <p:cNvGrpSpPr/>
          <p:nvPr/>
        </p:nvGrpSpPr>
        <p:grpSpPr>
          <a:xfrm>
            <a:off x="5399190" y="4824359"/>
            <a:ext cx="952561" cy="676102"/>
            <a:chOff x="1663611" y="4819795"/>
            <a:chExt cx="952561" cy="6761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626500-BB5D-45BC-B99F-5F5AF10C54FE}"/>
                </a:ext>
              </a:extLst>
            </p:cNvPr>
            <p:cNvSpPr/>
            <p:nvPr/>
          </p:nvSpPr>
          <p:spPr>
            <a:xfrm>
              <a:off x="1771636" y="5008972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64F4988-6D50-45F0-BD87-DDF540C794D7}"/>
                </a:ext>
              </a:extLst>
            </p:cNvPr>
            <p:cNvSpPr/>
            <p:nvPr/>
          </p:nvSpPr>
          <p:spPr>
            <a:xfrm>
              <a:off x="2310487" y="511659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0A432D0-80F2-4BB7-BF86-B49BCEAB3D5A}"/>
                </a:ext>
              </a:extLst>
            </p:cNvPr>
            <p:cNvSpPr/>
            <p:nvPr/>
          </p:nvSpPr>
          <p:spPr>
            <a:xfrm>
              <a:off x="2350532" y="4844852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00A2739F-9A81-4F20-8622-C4221303F857}"/>
                </a:ext>
              </a:extLst>
            </p:cNvPr>
            <p:cNvSpPr/>
            <p:nvPr/>
          </p:nvSpPr>
          <p:spPr>
            <a:xfrm>
              <a:off x="2350532" y="5310276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ABEFD42-103B-4C07-99F3-DA7D83A0F396}"/>
                </a:ext>
              </a:extLst>
            </p:cNvPr>
            <p:cNvSpPr/>
            <p:nvPr/>
          </p:nvSpPr>
          <p:spPr>
            <a:xfrm>
              <a:off x="1717611" y="5211420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EB7B8E7-F096-4F8D-9270-D809A77AA483}"/>
                </a:ext>
              </a:extLst>
            </p:cNvPr>
            <p:cNvSpPr/>
            <p:nvPr/>
          </p:nvSpPr>
          <p:spPr>
            <a:xfrm>
              <a:off x="2229333" y="493014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07EACBF-9052-45D3-8C4F-0E1DEBBE40B0}"/>
                </a:ext>
              </a:extLst>
            </p:cNvPr>
            <p:cNvSpPr/>
            <p:nvPr/>
          </p:nvSpPr>
          <p:spPr>
            <a:xfrm>
              <a:off x="2356907" y="536668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4F0AC1DD-CF08-4AD1-8E00-349AD6F6B0BC}"/>
                </a:ext>
              </a:extLst>
            </p:cNvPr>
            <p:cNvSpPr/>
            <p:nvPr/>
          </p:nvSpPr>
          <p:spPr>
            <a:xfrm>
              <a:off x="2445782" y="5077564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6F01D19-C24A-4F70-8D39-173445929192}"/>
                </a:ext>
              </a:extLst>
            </p:cNvPr>
            <p:cNvSpPr/>
            <p:nvPr/>
          </p:nvSpPr>
          <p:spPr>
            <a:xfrm>
              <a:off x="1825611" y="5387897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AE28F71-9BAB-4AC0-8EEB-F3E9DD9CC2EE}"/>
                </a:ext>
              </a:extLst>
            </p:cNvPr>
            <p:cNvSpPr/>
            <p:nvPr/>
          </p:nvSpPr>
          <p:spPr>
            <a:xfrm>
              <a:off x="1663611" y="4819795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D4D3348-99DF-4162-9E0A-765515B60691}"/>
                </a:ext>
              </a:extLst>
            </p:cNvPr>
            <p:cNvSpPr/>
            <p:nvPr/>
          </p:nvSpPr>
          <p:spPr>
            <a:xfrm>
              <a:off x="2270900" y="524517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FD02C519-AF1E-4E93-A262-C9DF8EC4D52E}"/>
                </a:ext>
              </a:extLst>
            </p:cNvPr>
            <p:cNvSpPr/>
            <p:nvPr/>
          </p:nvSpPr>
          <p:spPr>
            <a:xfrm>
              <a:off x="2508172" y="5339528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79968DCC-A42D-4815-AA40-76A93CF228D2}"/>
              </a:ext>
            </a:extLst>
          </p:cNvPr>
          <p:cNvCxnSpPr/>
          <p:nvPr/>
        </p:nvCxnSpPr>
        <p:spPr>
          <a:xfrm>
            <a:off x="9434287" y="2246398"/>
            <a:ext cx="653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11A3C4DF-9698-42EB-9399-9C7369E46FF8}"/>
              </a:ext>
            </a:extLst>
          </p:cNvPr>
          <p:cNvCxnSpPr>
            <a:cxnSpLocks/>
          </p:cNvCxnSpPr>
          <p:nvPr/>
        </p:nvCxnSpPr>
        <p:spPr>
          <a:xfrm>
            <a:off x="10700658" y="2255920"/>
            <a:ext cx="1172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CDF59A66-C597-4EF3-B1BB-A88E8E5A95C1}"/>
              </a:ext>
            </a:extLst>
          </p:cNvPr>
          <p:cNvCxnSpPr/>
          <p:nvPr/>
        </p:nvCxnSpPr>
        <p:spPr>
          <a:xfrm>
            <a:off x="8810171" y="3994629"/>
            <a:ext cx="0" cy="11826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84870E5D-D7EF-4097-8578-8F51D4D6DD90}"/>
              </a:ext>
            </a:extLst>
          </p:cNvPr>
          <p:cNvCxnSpPr>
            <a:cxnSpLocks/>
          </p:cNvCxnSpPr>
          <p:nvPr/>
        </p:nvCxnSpPr>
        <p:spPr>
          <a:xfrm flipV="1">
            <a:off x="9641430" y="5578499"/>
            <a:ext cx="0" cy="4371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2197F923-E549-4306-8115-18BE3E5DE6B6}"/>
              </a:ext>
            </a:extLst>
          </p:cNvPr>
          <p:cNvSpPr/>
          <p:nvPr/>
        </p:nvSpPr>
        <p:spPr>
          <a:xfrm>
            <a:off x="7955348" y="3484098"/>
            <a:ext cx="1642539" cy="452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FASE MÓVEL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F083A8B6-43AA-4471-8728-016A676DCBA3}"/>
              </a:ext>
            </a:extLst>
          </p:cNvPr>
          <p:cNvSpPr/>
          <p:nvPr/>
        </p:nvSpPr>
        <p:spPr>
          <a:xfrm>
            <a:off x="8509844" y="6064463"/>
            <a:ext cx="2176086" cy="452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FASE ESTACIONÁRIA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EFDCE82-2C0A-4C4E-A019-2BE273A88CE0}"/>
              </a:ext>
            </a:extLst>
          </p:cNvPr>
          <p:cNvGrpSpPr/>
          <p:nvPr/>
        </p:nvGrpSpPr>
        <p:grpSpPr>
          <a:xfrm>
            <a:off x="5827951" y="4827895"/>
            <a:ext cx="2187113" cy="676102"/>
            <a:chOff x="4065726" y="1982251"/>
            <a:chExt cx="2187113" cy="676102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4C25F56-0BC9-4F24-AFFD-0F3B344C8863}"/>
                </a:ext>
              </a:extLst>
            </p:cNvPr>
            <p:cNvSpPr/>
            <p:nvPr/>
          </p:nvSpPr>
          <p:spPr>
            <a:xfrm>
              <a:off x="4173751" y="2171428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742669B-5FB5-4B24-887E-07676DE92AB6}"/>
                </a:ext>
              </a:extLst>
            </p:cNvPr>
            <p:cNvSpPr/>
            <p:nvPr/>
          </p:nvSpPr>
          <p:spPr>
            <a:xfrm>
              <a:off x="5346866" y="241846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Isosceles Triangle 224">
              <a:extLst>
                <a:ext uri="{FF2B5EF4-FFF2-40B4-BE49-F238E27FC236}">
                  <a16:creationId xmlns:a16="http://schemas.microsoft.com/office/drawing/2014/main" id="{52E863F5-FE55-4265-A643-ABD6C63889C7}"/>
                </a:ext>
              </a:extLst>
            </p:cNvPr>
            <p:cNvSpPr/>
            <p:nvPr/>
          </p:nvSpPr>
          <p:spPr>
            <a:xfrm>
              <a:off x="5876192" y="2057270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226">
              <a:extLst>
                <a:ext uri="{FF2B5EF4-FFF2-40B4-BE49-F238E27FC236}">
                  <a16:creationId xmlns:a16="http://schemas.microsoft.com/office/drawing/2014/main" id="{313BED67-2FD6-4786-BCF3-177713658336}"/>
                </a:ext>
              </a:extLst>
            </p:cNvPr>
            <p:cNvSpPr/>
            <p:nvPr/>
          </p:nvSpPr>
          <p:spPr>
            <a:xfrm>
              <a:off x="6144839" y="2481876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AED29BF-019B-4C00-BE58-EE687C7D0F43}"/>
                </a:ext>
              </a:extLst>
            </p:cNvPr>
            <p:cNvSpPr/>
            <p:nvPr/>
          </p:nvSpPr>
          <p:spPr>
            <a:xfrm>
              <a:off x="4119726" y="2373876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D55C08BF-5474-4161-ABF1-3C5A8E2658F4}"/>
                </a:ext>
              </a:extLst>
            </p:cNvPr>
            <p:cNvSpPr/>
            <p:nvPr/>
          </p:nvSpPr>
          <p:spPr>
            <a:xfrm>
              <a:off x="5404713" y="228356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BF33AA3C-36FE-444C-A7DA-C50C54160EBF}"/>
                </a:ext>
              </a:extLst>
            </p:cNvPr>
            <p:cNvSpPr/>
            <p:nvPr/>
          </p:nvSpPr>
          <p:spPr>
            <a:xfrm>
              <a:off x="5896002" y="2389968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6FBC413-7B8F-426C-9C99-0637D2E377E1}"/>
                </a:ext>
              </a:extLst>
            </p:cNvPr>
            <p:cNvSpPr/>
            <p:nvPr/>
          </p:nvSpPr>
          <p:spPr>
            <a:xfrm>
              <a:off x="4227726" y="2550353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43DF4730-D37C-4DDC-B7F7-295B4DC60E42}"/>
                </a:ext>
              </a:extLst>
            </p:cNvPr>
            <p:cNvSpPr/>
            <p:nvPr/>
          </p:nvSpPr>
          <p:spPr>
            <a:xfrm>
              <a:off x="4065726" y="1982251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0F6D57-3718-48D5-A46F-77DC168EA79C}"/>
                </a:ext>
              </a:extLst>
            </p:cNvPr>
            <p:cNvSpPr/>
            <p:nvPr/>
          </p:nvSpPr>
          <p:spPr>
            <a:xfrm>
              <a:off x="5290817" y="207493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0D6A02C-57FF-4109-A7BB-FC991769108A}"/>
                </a:ext>
              </a:extLst>
            </p:cNvPr>
            <p:cNvSpPr/>
            <p:nvPr/>
          </p:nvSpPr>
          <p:spPr>
            <a:xfrm>
              <a:off x="5454283" y="25291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Isosceles Triangle 244">
              <a:extLst>
                <a:ext uri="{FF2B5EF4-FFF2-40B4-BE49-F238E27FC236}">
                  <a16:creationId xmlns:a16="http://schemas.microsoft.com/office/drawing/2014/main" id="{B0060D99-2450-4A08-AF59-9676E77E1178}"/>
                </a:ext>
              </a:extLst>
            </p:cNvPr>
            <p:cNvSpPr/>
            <p:nvPr/>
          </p:nvSpPr>
          <p:spPr>
            <a:xfrm>
              <a:off x="6056515" y="2196424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65EB86C-31E6-4AEE-ADD1-9DC93C37A53C}"/>
              </a:ext>
            </a:extLst>
          </p:cNvPr>
          <p:cNvGrpSpPr/>
          <p:nvPr/>
        </p:nvGrpSpPr>
        <p:grpSpPr>
          <a:xfrm>
            <a:off x="6543957" y="4831001"/>
            <a:ext cx="3319227" cy="676102"/>
            <a:chOff x="7498356" y="2134651"/>
            <a:chExt cx="3319227" cy="676102"/>
          </a:xfrm>
        </p:grpSpPr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66BA26F9-6A25-4A08-B2F2-CA4DEB75BFE1}"/>
                </a:ext>
              </a:extLst>
            </p:cNvPr>
            <p:cNvSpPr/>
            <p:nvPr/>
          </p:nvSpPr>
          <p:spPr>
            <a:xfrm>
              <a:off x="7606381" y="2323828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30BC775-6C7A-42ED-91DB-C04870C3B04C}"/>
                </a:ext>
              </a:extLst>
            </p:cNvPr>
            <p:cNvSpPr/>
            <p:nvPr/>
          </p:nvSpPr>
          <p:spPr>
            <a:xfrm>
              <a:off x="8779496" y="257086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Isosceles Triangle 281">
              <a:extLst>
                <a:ext uri="{FF2B5EF4-FFF2-40B4-BE49-F238E27FC236}">
                  <a16:creationId xmlns:a16="http://schemas.microsoft.com/office/drawing/2014/main" id="{833B8D6C-89DC-4D90-A3C6-9B14C11C9CE3}"/>
                </a:ext>
              </a:extLst>
            </p:cNvPr>
            <p:cNvSpPr/>
            <p:nvPr/>
          </p:nvSpPr>
          <p:spPr>
            <a:xfrm>
              <a:off x="10440936" y="2209670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Isosceles Triangle 282">
              <a:extLst>
                <a:ext uri="{FF2B5EF4-FFF2-40B4-BE49-F238E27FC236}">
                  <a16:creationId xmlns:a16="http://schemas.microsoft.com/office/drawing/2014/main" id="{6282903B-8E47-4BC9-B346-BD8695BA5106}"/>
                </a:ext>
              </a:extLst>
            </p:cNvPr>
            <p:cNvSpPr/>
            <p:nvPr/>
          </p:nvSpPr>
          <p:spPr>
            <a:xfrm>
              <a:off x="10709583" y="2634276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DE567279-6A45-49B9-B30E-58724ED37B38}"/>
                </a:ext>
              </a:extLst>
            </p:cNvPr>
            <p:cNvSpPr/>
            <p:nvPr/>
          </p:nvSpPr>
          <p:spPr>
            <a:xfrm>
              <a:off x="7552356" y="2526276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1FABDFF-1D02-4FDA-858B-AB5104D3BB11}"/>
                </a:ext>
              </a:extLst>
            </p:cNvPr>
            <p:cNvSpPr/>
            <p:nvPr/>
          </p:nvSpPr>
          <p:spPr>
            <a:xfrm>
              <a:off x="8837343" y="243596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Isosceles Triangle 286">
              <a:extLst>
                <a:ext uri="{FF2B5EF4-FFF2-40B4-BE49-F238E27FC236}">
                  <a16:creationId xmlns:a16="http://schemas.microsoft.com/office/drawing/2014/main" id="{B1DD83C6-7A8C-48F7-AD64-E07943249D43}"/>
                </a:ext>
              </a:extLst>
            </p:cNvPr>
            <p:cNvSpPr/>
            <p:nvPr/>
          </p:nvSpPr>
          <p:spPr>
            <a:xfrm>
              <a:off x="10460746" y="2542368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903439D-9620-4500-866D-40600F7E5861}"/>
                </a:ext>
              </a:extLst>
            </p:cNvPr>
            <p:cNvSpPr/>
            <p:nvPr/>
          </p:nvSpPr>
          <p:spPr>
            <a:xfrm>
              <a:off x="7660356" y="2702753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7381340-E6FF-4F46-BE97-AD113C7A9C94}"/>
                </a:ext>
              </a:extLst>
            </p:cNvPr>
            <p:cNvSpPr/>
            <p:nvPr/>
          </p:nvSpPr>
          <p:spPr>
            <a:xfrm>
              <a:off x="7498356" y="2134651"/>
              <a:ext cx="108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88E88A6-F260-4237-B3CB-4A419E876F30}"/>
                </a:ext>
              </a:extLst>
            </p:cNvPr>
            <p:cNvSpPr/>
            <p:nvPr/>
          </p:nvSpPr>
          <p:spPr>
            <a:xfrm>
              <a:off x="8723447" y="222733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759BF60-B0D1-428F-AA55-4552F8B1728A}"/>
                </a:ext>
              </a:extLst>
            </p:cNvPr>
            <p:cNvSpPr/>
            <p:nvPr/>
          </p:nvSpPr>
          <p:spPr>
            <a:xfrm>
              <a:off x="8886913" y="26815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Isosceles Triangle 291">
              <a:extLst>
                <a:ext uri="{FF2B5EF4-FFF2-40B4-BE49-F238E27FC236}">
                  <a16:creationId xmlns:a16="http://schemas.microsoft.com/office/drawing/2014/main" id="{613D7192-6412-4184-A479-D2FE07A7B77B}"/>
                </a:ext>
              </a:extLst>
            </p:cNvPr>
            <p:cNvSpPr/>
            <p:nvPr/>
          </p:nvSpPr>
          <p:spPr>
            <a:xfrm>
              <a:off x="10621259" y="2348824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2" name="Group 2101">
            <a:extLst>
              <a:ext uri="{FF2B5EF4-FFF2-40B4-BE49-F238E27FC236}">
                <a16:creationId xmlns:a16="http://schemas.microsoft.com/office/drawing/2014/main" id="{5CC709EC-C99E-47D8-ADB0-A290C3CE49AB}"/>
              </a:ext>
            </a:extLst>
          </p:cNvPr>
          <p:cNvGrpSpPr/>
          <p:nvPr/>
        </p:nvGrpSpPr>
        <p:grpSpPr>
          <a:xfrm>
            <a:off x="441662" y="4508043"/>
            <a:ext cx="3505836" cy="1326116"/>
            <a:chOff x="441662" y="4508043"/>
            <a:chExt cx="3505836" cy="1326116"/>
          </a:xfrm>
        </p:grpSpPr>
        <p:grpSp>
          <p:nvGrpSpPr>
            <p:cNvPr id="2097" name="Group 2096">
              <a:extLst>
                <a:ext uri="{FF2B5EF4-FFF2-40B4-BE49-F238E27FC236}">
                  <a16:creationId xmlns:a16="http://schemas.microsoft.com/office/drawing/2014/main" id="{6562EADB-BC01-4BAC-AB4D-A14BFB197FF4}"/>
                </a:ext>
              </a:extLst>
            </p:cNvPr>
            <p:cNvGrpSpPr/>
            <p:nvPr/>
          </p:nvGrpSpPr>
          <p:grpSpPr>
            <a:xfrm>
              <a:off x="441662" y="4532266"/>
              <a:ext cx="3505836" cy="1301893"/>
              <a:chOff x="1126919" y="3367784"/>
              <a:chExt cx="3505836" cy="1301893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6AACF195-6364-483F-859E-90DE6906971C}"/>
                  </a:ext>
                </a:extLst>
              </p:cNvPr>
              <p:cNvSpPr/>
              <p:nvPr/>
            </p:nvSpPr>
            <p:spPr>
              <a:xfrm>
                <a:off x="2881453" y="3848499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4" name="Picture 2" descr="SERINGA DESCARTÁVEL LUER LOCK SEM AGULHA - 5 ML - DESCARPACK - BISTURI -  Material Hospitalar">
                <a:extLst>
                  <a:ext uri="{FF2B5EF4-FFF2-40B4-BE49-F238E27FC236}">
                    <a16:creationId xmlns:a16="http://schemas.microsoft.com/office/drawing/2014/main" id="{C6BDFE6B-F3EB-4DAF-A8DE-79156BCEB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" t="34457" r="-412" b="33058"/>
              <a:stretch/>
            </p:blipFill>
            <p:spPr bwMode="auto">
              <a:xfrm flipH="1">
                <a:off x="1410462" y="3451498"/>
                <a:ext cx="3222293" cy="12181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SERINGA DESCARTÁVEL LUER LOCK SEM AGULHA - 5 ML - DESCARPACK - BISTURI -  Material Hospitalar">
                <a:extLst>
                  <a:ext uri="{FF2B5EF4-FFF2-40B4-BE49-F238E27FC236}">
                    <a16:creationId xmlns:a16="http://schemas.microsoft.com/office/drawing/2014/main" id="{0BE0D42E-9B99-43C6-A14F-A294D7B4BB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13" t="34457" r="-412" b="33058"/>
              <a:stretch/>
            </p:blipFill>
            <p:spPr bwMode="auto">
              <a:xfrm flipH="1">
                <a:off x="1126919" y="3477034"/>
                <a:ext cx="567085" cy="1184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SERINGA DESCARTÁVEL LUER LOCK SEM AGULHA - 5 ML - DESCARPACK - BISTURI -  Material Hospitalar">
                <a:extLst>
                  <a:ext uri="{FF2B5EF4-FFF2-40B4-BE49-F238E27FC236}">
                    <a16:creationId xmlns:a16="http://schemas.microsoft.com/office/drawing/2014/main" id="{CEFCD9BE-97C7-4C59-ACFD-7F17D0EA2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06" t="32154" r="76521" b="35361"/>
              <a:stretch/>
            </p:blipFill>
            <p:spPr bwMode="auto">
              <a:xfrm flipH="1">
                <a:off x="2313052" y="3367784"/>
                <a:ext cx="163466" cy="12181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FC80F255-D8C8-449F-9539-69B69BCE4B0D}"/>
                  </a:ext>
                </a:extLst>
              </p:cNvPr>
              <p:cNvSpPr/>
              <p:nvPr/>
            </p:nvSpPr>
            <p:spPr>
              <a:xfrm>
                <a:off x="2827453" y="3878462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96" name="Group 2095">
                <a:extLst>
                  <a:ext uri="{FF2B5EF4-FFF2-40B4-BE49-F238E27FC236}">
                    <a16:creationId xmlns:a16="http://schemas.microsoft.com/office/drawing/2014/main" id="{3F0FD6D7-EAC4-4888-82FC-FB8EF65B83F6}"/>
                  </a:ext>
                </a:extLst>
              </p:cNvPr>
              <p:cNvGrpSpPr/>
              <p:nvPr/>
            </p:nvGrpSpPr>
            <p:grpSpPr>
              <a:xfrm>
                <a:off x="2661896" y="3810454"/>
                <a:ext cx="1364023" cy="440564"/>
                <a:chOff x="5461330" y="2799762"/>
                <a:chExt cx="1364023" cy="440564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86E947-FFB2-4C76-AD46-C9EE8E880E9E}"/>
                    </a:ext>
                  </a:extLst>
                </p:cNvPr>
                <p:cNvSpPr/>
                <p:nvPr/>
              </p:nvSpPr>
              <p:spPr>
                <a:xfrm>
                  <a:off x="5765157" y="2923710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F9BD4F60-BE08-42EA-B205-A3D8C07675E4}"/>
                    </a:ext>
                  </a:extLst>
                </p:cNvPr>
                <p:cNvSpPr/>
                <p:nvPr/>
              </p:nvSpPr>
              <p:spPr>
                <a:xfrm>
                  <a:off x="5683150" y="300867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620C1F16-AC28-4801-A457-56106671AD77}"/>
                    </a:ext>
                  </a:extLst>
                </p:cNvPr>
                <p:cNvSpPr/>
                <p:nvPr/>
              </p:nvSpPr>
              <p:spPr>
                <a:xfrm>
                  <a:off x="5461330" y="30186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900CD80-0C51-4B0D-BDAC-2BBC58DD8C56}"/>
                    </a:ext>
                  </a:extLst>
                </p:cNvPr>
                <p:cNvSpPr/>
                <p:nvPr/>
              </p:nvSpPr>
              <p:spPr>
                <a:xfrm>
                  <a:off x="5881710" y="29234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Isosceles Triangle 125">
                  <a:extLst>
                    <a:ext uri="{FF2B5EF4-FFF2-40B4-BE49-F238E27FC236}">
                      <a16:creationId xmlns:a16="http://schemas.microsoft.com/office/drawing/2014/main" id="{43DB4942-C2D3-4B92-A810-1D409358A25A}"/>
                    </a:ext>
                  </a:extLst>
                </p:cNvPr>
                <p:cNvSpPr/>
                <p:nvPr/>
              </p:nvSpPr>
              <p:spPr>
                <a:xfrm>
                  <a:off x="5732790" y="293230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DA9C6186-7C7D-42A7-B521-9F6272FA4E53}"/>
                    </a:ext>
                  </a:extLst>
                </p:cNvPr>
                <p:cNvSpPr/>
                <p:nvPr/>
              </p:nvSpPr>
              <p:spPr>
                <a:xfrm>
                  <a:off x="5836430" y="3008670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E4067822-12ED-48B7-8A2B-009A727B1FC9}"/>
                    </a:ext>
                  </a:extLst>
                </p:cNvPr>
                <p:cNvSpPr/>
                <p:nvPr/>
              </p:nvSpPr>
              <p:spPr>
                <a:xfrm>
                  <a:off x="5917253" y="305771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62C4A316-7881-4E5B-9A66-19DA871E4063}"/>
                    </a:ext>
                  </a:extLst>
                </p:cNvPr>
                <p:cNvSpPr/>
                <p:nvPr/>
              </p:nvSpPr>
              <p:spPr>
                <a:xfrm>
                  <a:off x="5592423" y="290385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EF80DDD2-8344-47CE-9CC6-2BE9B67297F2}"/>
                    </a:ext>
                  </a:extLst>
                </p:cNvPr>
                <p:cNvSpPr/>
                <p:nvPr/>
              </p:nvSpPr>
              <p:spPr>
                <a:xfrm>
                  <a:off x="5545240" y="2999594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CD2D4FFF-0657-4311-AB9C-63399A88FEB0}"/>
                    </a:ext>
                  </a:extLst>
                </p:cNvPr>
                <p:cNvSpPr/>
                <p:nvPr/>
              </p:nvSpPr>
              <p:spPr>
                <a:xfrm>
                  <a:off x="5501696" y="286790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4BB560DD-FB30-4327-A6D6-A0563552B4E8}"/>
                    </a:ext>
                  </a:extLst>
                </p:cNvPr>
                <p:cNvSpPr/>
                <p:nvPr/>
              </p:nvSpPr>
              <p:spPr>
                <a:xfrm>
                  <a:off x="5676850" y="307517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Isosceles Triangle 167">
                  <a:extLst>
                    <a:ext uri="{FF2B5EF4-FFF2-40B4-BE49-F238E27FC236}">
                      <a16:creationId xmlns:a16="http://schemas.microsoft.com/office/drawing/2014/main" id="{1DDFC46D-172F-4D2E-8785-78F64AF6F731}"/>
                    </a:ext>
                  </a:extLst>
                </p:cNvPr>
                <p:cNvSpPr/>
                <p:nvPr/>
              </p:nvSpPr>
              <p:spPr>
                <a:xfrm>
                  <a:off x="5683150" y="282060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8A01AE00-4AC0-4AFA-8D51-AD08BD2B698C}"/>
                    </a:ext>
                  </a:extLst>
                </p:cNvPr>
                <p:cNvSpPr/>
                <p:nvPr/>
              </p:nvSpPr>
              <p:spPr>
                <a:xfrm>
                  <a:off x="5512230" y="296992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6BBE6902-D225-4B87-93E6-22230192231E}"/>
                    </a:ext>
                  </a:extLst>
                </p:cNvPr>
                <p:cNvSpPr/>
                <p:nvPr/>
              </p:nvSpPr>
              <p:spPr>
                <a:xfrm>
                  <a:off x="5873157" y="2799762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4" name="Rectangle 2053">
                  <a:extLst>
                    <a:ext uri="{FF2B5EF4-FFF2-40B4-BE49-F238E27FC236}">
                      <a16:creationId xmlns:a16="http://schemas.microsoft.com/office/drawing/2014/main" id="{36E5E11D-E5F8-4B5D-BB84-02CDC19F6A7A}"/>
                    </a:ext>
                  </a:extLst>
                </p:cNvPr>
                <p:cNvSpPr/>
                <p:nvPr/>
              </p:nvSpPr>
              <p:spPr>
                <a:xfrm>
                  <a:off x="6127107" y="2980860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5" name="Isosceles Triangle 2054">
                  <a:extLst>
                    <a:ext uri="{FF2B5EF4-FFF2-40B4-BE49-F238E27FC236}">
                      <a16:creationId xmlns:a16="http://schemas.microsoft.com/office/drawing/2014/main" id="{72FFA9F8-012C-4082-BC05-81CA9CBF8A79}"/>
                    </a:ext>
                  </a:extLst>
                </p:cNvPr>
                <p:cNvSpPr/>
                <p:nvPr/>
              </p:nvSpPr>
              <p:spPr>
                <a:xfrm>
                  <a:off x="6045100" y="306582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6" name="Oval 2055">
                  <a:extLst>
                    <a:ext uri="{FF2B5EF4-FFF2-40B4-BE49-F238E27FC236}">
                      <a16:creationId xmlns:a16="http://schemas.microsoft.com/office/drawing/2014/main" id="{2F8B7F82-FF41-4D49-9EEB-3AF87AFE8409}"/>
                    </a:ext>
                  </a:extLst>
                </p:cNvPr>
                <p:cNvSpPr/>
                <p:nvPr/>
              </p:nvSpPr>
              <p:spPr>
                <a:xfrm>
                  <a:off x="5823280" y="307584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7" name="Oval 2056">
                  <a:extLst>
                    <a:ext uri="{FF2B5EF4-FFF2-40B4-BE49-F238E27FC236}">
                      <a16:creationId xmlns:a16="http://schemas.microsoft.com/office/drawing/2014/main" id="{C999C0F4-0667-47A6-8528-6AB4A321AC3D}"/>
                    </a:ext>
                  </a:extLst>
                </p:cNvPr>
                <p:cNvSpPr/>
                <p:nvPr/>
              </p:nvSpPr>
              <p:spPr>
                <a:xfrm>
                  <a:off x="6243660" y="29806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8" name="Isosceles Triangle 2057">
                  <a:extLst>
                    <a:ext uri="{FF2B5EF4-FFF2-40B4-BE49-F238E27FC236}">
                      <a16:creationId xmlns:a16="http://schemas.microsoft.com/office/drawing/2014/main" id="{7455505F-525B-4D6F-B788-26C1D469229B}"/>
                    </a:ext>
                  </a:extLst>
                </p:cNvPr>
                <p:cNvSpPr/>
                <p:nvPr/>
              </p:nvSpPr>
              <p:spPr>
                <a:xfrm>
                  <a:off x="6094740" y="298945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9" name="Isosceles Triangle 2058">
                  <a:extLst>
                    <a:ext uri="{FF2B5EF4-FFF2-40B4-BE49-F238E27FC236}">
                      <a16:creationId xmlns:a16="http://schemas.microsoft.com/office/drawing/2014/main" id="{F6A98AF4-E4C5-4C34-828C-DFEA31E51F5C}"/>
                    </a:ext>
                  </a:extLst>
                </p:cNvPr>
                <p:cNvSpPr/>
                <p:nvPr/>
              </p:nvSpPr>
              <p:spPr>
                <a:xfrm>
                  <a:off x="6198380" y="3065820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0" name="Rectangle 2059">
                  <a:extLst>
                    <a:ext uri="{FF2B5EF4-FFF2-40B4-BE49-F238E27FC236}">
                      <a16:creationId xmlns:a16="http://schemas.microsoft.com/office/drawing/2014/main" id="{8C57972F-A49C-47CB-BB69-DA2765086DA0}"/>
                    </a:ext>
                  </a:extLst>
                </p:cNvPr>
                <p:cNvSpPr/>
                <p:nvPr/>
              </p:nvSpPr>
              <p:spPr>
                <a:xfrm>
                  <a:off x="6279203" y="311486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1" name="Rectangle 2060">
                  <a:extLst>
                    <a:ext uri="{FF2B5EF4-FFF2-40B4-BE49-F238E27FC236}">
                      <a16:creationId xmlns:a16="http://schemas.microsoft.com/office/drawing/2014/main" id="{59B21AD7-5CE3-4FB0-A70A-F9804A3A0C8F}"/>
                    </a:ext>
                  </a:extLst>
                </p:cNvPr>
                <p:cNvSpPr/>
                <p:nvPr/>
              </p:nvSpPr>
              <p:spPr>
                <a:xfrm>
                  <a:off x="5954373" y="296100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2" name="Rectangle 2061">
                  <a:extLst>
                    <a:ext uri="{FF2B5EF4-FFF2-40B4-BE49-F238E27FC236}">
                      <a16:creationId xmlns:a16="http://schemas.microsoft.com/office/drawing/2014/main" id="{E47054FB-93A8-470A-8470-85FB1403A739}"/>
                    </a:ext>
                  </a:extLst>
                </p:cNvPr>
                <p:cNvSpPr/>
                <p:nvPr/>
              </p:nvSpPr>
              <p:spPr>
                <a:xfrm>
                  <a:off x="5907190" y="3056744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3" name="Oval 2062">
                  <a:extLst>
                    <a:ext uri="{FF2B5EF4-FFF2-40B4-BE49-F238E27FC236}">
                      <a16:creationId xmlns:a16="http://schemas.microsoft.com/office/drawing/2014/main" id="{DB644907-7B95-4398-A9F7-B73895F63EDA}"/>
                    </a:ext>
                  </a:extLst>
                </p:cNvPr>
                <p:cNvSpPr/>
                <p:nvPr/>
              </p:nvSpPr>
              <p:spPr>
                <a:xfrm>
                  <a:off x="5863646" y="292505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4" name="Oval 2063">
                  <a:extLst>
                    <a:ext uri="{FF2B5EF4-FFF2-40B4-BE49-F238E27FC236}">
                      <a16:creationId xmlns:a16="http://schemas.microsoft.com/office/drawing/2014/main" id="{C4E61437-952B-4B71-A83C-2B4E4D4450A1}"/>
                    </a:ext>
                  </a:extLst>
                </p:cNvPr>
                <p:cNvSpPr/>
                <p:nvPr/>
              </p:nvSpPr>
              <p:spPr>
                <a:xfrm>
                  <a:off x="6038800" y="31323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5" name="Isosceles Triangle 2064">
                  <a:extLst>
                    <a:ext uri="{FF2B5EF4-FFF2-40B4-BE49-F238E27FC236}">
                      <a16:creationId xmlns:a16="http://schemas.microsoft.com/office/drawing/2014/main" id="{95CAB471-DE90-4C95-B4F8-CE50AA8137EC}"/>
                    </a:ext>
                  </a:extLst>
                </p:cNvPr>
                <p:cNvSpPr/>
                <p:nvPr/>
              </p:nvSpPr>
              <p:spPr>
                <a:xfrm>
                  <a:off x="6045100" y="287775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6" name="Isosceles Triangle 2065">
                  <a:extLst>
                    <a:ext uri="{FF2B5EF4-FFF2-40B4-BE49-F238E27FC236}">
                      <a16:creationId xmlns:a16="http://schemas.microsoft.com/office/drawing/2014/main" id="{BFF2EBCD-F01F-4DC3-A8FB-79989AD20AE6}"/>
                    </a:ext>
                  </a:extLst>
                </p:cNvPr>
                <p:cNvSpPr/>
                <p:nvPr/>
              </p:nvSpPr>
              <p:spPr>
                <a:xfrm>
                  <a:off x="5874180" y="302707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7" name="Isosceles Triangle 2066">
                  <a:extLst>
                    <a:ext uri="{FF2B5EF4-FFF2-40B4-BE49-F238E27FC236}">
                      <a16:creationId xmlns:a16="http://schemas.microsoft.com/office/drawing/2014/main" id="{CDF1E060-236A-416A-906E-D2BD89F04C8E}"/>
                    </a:ext>
                  </a:extLst>
                </p:cNvPr>
                <p:cNvSpPr/>
                <p:nvPr/>
              </p:nvSpPr>
              <p:spPr>
                <a:xfrm>
                  <a:off x="6235107" y="2856912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8" name="Rectangle 2067">
                  <a:extLst>
                    <a:ext uri="{FF2B5EF4-FFF2-40B4-BE49-F238E27FC236}">
                      <a16:creationId xmlns:a16="http://schemas.microsoft.com/office/drawing/2014/main" id="{2ABCE83E-AE2D-4098-B0E1-BA9C639DD8DF}"/>
                    </a:ext>
                  </a:extLst>
                </p:cNvPr>
                <p:cNvSpPr/>
                <p:nvPr/>
              </p:nvSpPr>
              <p:spPr>
                <a:xfrm>
                  <a:off x="6355707" y="2942760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9" name="Isosceles Triangle 2068">
                  <a:extLst>
                    <a:ext uri="{FF2B5EF4-FFF2-40B4-BE49-F238E27FC236}">
                      <a16:creationId xmlns:a16="http://schemas.microsoft.com/office/drawing/2014/main" id="{B6C7674A-B109-4BA6-8EFC-2BD555A65A81}"/>
                    </a:ext>
                  </a:extLst>
                </p:cNvPr>
                <p:cNvSpPr/>
                <p:nvPr/>
              </p:nvSpPr>
              <p:spPr>
                <a:xfrm>
                  <a:off x="6273700" y="302772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0" name="Oval 2069">
                  <a:extLst>
                    <a:ext uri="{FF2B5EF4-FFF2-40B4-BE49-F238E27FC236}">
                      <a16:creationId xmlns:a16="http://schemas.microsoft.com/office/drawing/2014/main" id="{DA6B9E72-2E57-4D0A-A9D2-8CEEA360960B}"/>
                    </a:ext>
                  </a:extLst>
                </p:cNvPr>
                <p:cNvSpPr/>
                <p:nvPr/>
              </p:nvSpPr>
              <p:spPr>
                <a:xfrm>
                  <a:off x="6051880" y="303774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1" name="Oval 2070">
                  <a:extLst>
                    <a:ext uri="{FF2B5EF4-FFF2-40B4-BE49-F238E27FC236}">
                      <a16:creationId xmlns:a16="http://schemas.microsoft.com/office/drawing/2014/main" id="{EDB0FE7D-4698-4334-8FD6-A19BCD46975F}"/>
                    </a:ext>
                  </a:extLst>
                </p:cNvPr>
                <p:cNvSpPr/>
                <p:nvPr/>
              </p:nvSpPr>
              <p:spPr>
                <a:xfrm>
                  <a:off x="6472260" y="29425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2" name="Isosceles Triangle 2071">
                  <a:extLst>
                    <a:ext uri="{FF2B5EF4-FFF2-40B4-BE49-F238E27FC236}">
                      <a16:creationId xmlns:a16="http://schemas.microsoft.com/office/drawing/2014/main" id="{5CD23A77-6EA3-433A-A4D0-1A54E5FD52ED}"/>
                    </a:ext>
                  </a:extLst>
                </p:cNvPr>
                <p:cNvSpPr/>
                <p:nvPr/>
              </p:nvSpPr>
              <p:spPr>
                <a:xfrm>
                  <a:off x="6323340" y="295135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3" name="Isosceles Triangle 2072">
                  <a:extLst>
                    <a:ext uri="{FF2B5EF4-FFF2-40B4-BE49-F238E27FC236}">
                      <a16:creationId xmlns:a16="http://schemas.microsoft.com/office/drawing/2014/main" id="{9AADC29F-8BE2-4EE4-A233-B6113938D3A8}"/>
                    </a:ext>
                  </a:extLst>
                </p:cNvPr>
                <p:cNvSpPr/>
                <p:nvPr/>
              </p:nvSpPr>
              <p:spPr>
                <a:xfrm>
                  <a:off x="6426980" y="3027720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4" name="Rectangle 2073">
                  <a:extLst>
                    <a:ext uri="{FF2B5EF4-FFF2-40B4-BE49-F238E27FC236}">
                      <a16:creationId xmlns:a16="http://schemas.microsoft.com/office/drawing/2014/main" id="{66C14DE2-B85F-425B-8C9F-DD6E55B42B8A}"/>
                    </a:ext>
                  </a:extLst>
                </p:cNvPr>
                <p:cNvSpPr/>
                <p:nvPr/>
              </p:nvSpPr>
              <p:spPr>
                <a:xfrm>
                  <a:off x="6507803" y="307676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5" name="Rectangle 2074">
                  <a:extLst>
                    <a:ext uri="{FF2B5EF4-FFF2-40B4-BE49-F238E27FC236}">
                      <a16:creationId xmlns:a16="http://schemas.microsoft.com/office/drawing/2014/main" id="{9CAAA83C-F96D-46A4-9534-1D08578E3652}"/>
                    </a:ext>
                  </a:extLst>
                </p:cNvPr>
                <p:cNvSpPr/>
                <p:nvPr/>
              </p:nvSpPr>
              <p:spPr>
                <a:xfrm>
                  <a:off x="6182973" y="292290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6" name="Rectangle 2075">
                  <a:extLst>
                    <a:ext uri="{FF2B5EF4-FFF2-40B4-BE49-F238E27FC236}">
                      <a16:creationId xmlns:a16="http://schemas.microsoft.com/office/drawing/2014/main" id="{BCCEDD9A-533E-46E9-918F-02D93517DC69}"/>
                    </a:ext>
                  </a:extLst>
                </p:cNvPr>
                <p:cNvSpPr/>
                <p:nvPr/>
              </p:nvSpPr>
              <p:spPr>
                <a:xfrm>
                  <a:off x="6135790" y="3018644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7" name="Oval 2076">
                  <a:extLst>
                    <a:ext uri="{FF2B5EF4-FFF2-40B4-BE49-F238E27FC236}">
                      <a16:creationId xmlns:a16="http://schemas.microsoft.com/office/drawing/2014/main" id="{73D7D574-D2B0-47C8-9ED4-F5D436636557}"/>
                    </a:ext>
                  </a:extLst>
                </p:cNvPr>
                <p:cNvSpPr/>
                <p:nvPr/>
              </p:nvSpPr>
              <p:spPr>
                <a:xfrm>
                  <a:off x="6092246" y="288695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8" name="Oval 2077">
                  <a:extLst>
                    <a:ext uri="{FF2B5EF4-FFF2-40B4-BE49-F238E27FC236}">
                      <a16:creationId xmlns:a16="http://schemas.microsoft.com/office/drawing/2014/main" id="{3E931E21-FAB7-4D70-BE49-F9D026454842}"/>
                    </a:ext>
                  </a:extLst>
                </p:cNvPr>
                <p:cNvSpPr/>
                <p:nvPr/>
              </p:nvSpPr>
              <p:spPr>
                <a:xfrm>
                  <a:off x="6267400" y="3094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9" name="Isosceles Triangle 2078">
                  <a:extLst>
                    <a:ext uri="{FF2B5EF4-FFF2-40B4-BE49-F238E27FC236}">
                      <a16:creationId xmlns:a16="http://schemas.microsoft.com/office/drawing/2014/main" id="{4FA96659-7202-41DE-9A78-5297471D366A}"/>
                    </a:ext>
                  </a:extLst>
                </p:cNvPr>
                <p:cNvSpPr/>
                <p:nvPr/>
              </p:nvSpPr>
              <p:spPr>
                <a:xfrm>
                  <a:off x="6273700" y="283965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0" name="Isosceles Triangle 2079">
                  <a:extLst>
                    <a:ext uri="{FF2B5EF4-FFF2-40B4-BE49-F238E27FC236}">
                      <a16:creationId xmlns:a16="http://schemas.microsoft.com/office/drawing/2014/main" id="{CF657B55-44C1-45A3-B448-99D53532DD14}"/>
                    </a:ext>
                  </a:extLst>
                </p:cNvPr>
                <p:cNvSpPr/>
                <p:nvPr/>
              </p:nvSpPr>
              <p:spPr>
                <a:xfrm>
                  <a:off x="6102780" y="298897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1" name="Isosceles Triangle 2080">
                  <a:extLst>
                    <a:ext uri="{FF2B5EF4-FFF2-40B4-BE49-F238E27FC236}">
                      <a16:creationId xmlns:a16="http://schemas.microsoft.com/office/drawing/2014/main" id="{A087AB47-9DE2-446B-8312-AF62B20DC81B}"/>
                    </a:ext>
                  </a:extLst>
                </p:cNvPr>
                <p:cNvSpPr/>
                <p:nvPr/>
              </p:nvSpPr>
              <p:spPr>
                <a:xfrm>
                  <a:off x="6463707" y="2818812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2" name="Rectangle 2081">
                  <a:extLst>
                    <a:ext uri="{FF2B5EF4-FFF2-40B4-BE49-F238E27FC236}">
                      <a16:creationId xmlns:a16="http://schemas.microsoft.com/office/drawing/2014/main" id="{10F5EAEC-049D-47A1-9267-974447480A7B}"/>
                    </a:ext>
                  </a:extLst>
                </p:cNvPr>
                <p:cNvSpPr/>
                <p:nvPr/>
              </p:nvSpPr>
              <p:spPr>
                <a:xfrm>
                  <a:off x="6565257" y="2961810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3" name="Isosceles Triangle 2082">
                  <a:extLst>
                    <a:ext uri="{FF2B5EF4-FFF2-40B4-BE49-F238E27FC236}">
                      <a16:creationId xmlns:a16="http://schemas.microsoft.com/office/drawing/2014/main" id="{57CB6F94-4620-44CB-8FB2-E8C2C831E1F5}"/>
                    </a:ext>
                  </a:extLst>
                </p:cNvPr>
                <p:cNvSpPr/>
                <p:nvPr/>
              </p:nvSpPr>
              <p:spPr>
                <a:xfrm>
                  <a:off x="6483250" y="304677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4" name="Oval 2083">
                  <a:extLst>
                    <a:ext uri="{FF2B5EF4-FFF2-40B4-BE49-F238E27FC236}">
                      <a16:creationId xmlns:a16="http://schemas.microsoft.com/office/drawing/2014/main" id="{9ECB33C7-3D8B-45C0-9A6D-597D061AC41C}"/>
                    </a:ext>
                  </a:extLst>
                </p:cNvPr>
                <p:cNvSpPr/>
                <p:nvPr/>
              </p:nvSpPr>
              <p:spPr>
                <a:xfrm>
                  <a:off x="6261430" y="30567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5" name="Oval 2084">
                  <a:extLst>
                    <a:ext uri="{FF2B5EF4-FFF2-40B4-BE49-F238E27FC236}">
                      <a16:creationId xmlns:a16="http://schemas.microsoft.com/office/drawing/2014/main" id="{1F4EACA0-034C-4E11-861C-44B8B77E4D71}"/>
                    </a:ext>
                  </a:extLst>
                </p:cNvPr>
                <p:cNvSpPr/>
                <p:nvPr/>
              </p:nvSpPr>
              <p:spPr>
                <a:xfrm>
                  <a:off x="6681810" y="29615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6" name="Isosceles Triangle 2085">
                  <a:extLst>
                    <a:ext uri="{FF2B5EF4-FFF2-40B4-BE49-F238E27FC236}">
                      <a16:creationId xmlns:a16="http://schemas.microsoft.com/office/drawing/2014/main" id="{2268BD8C-3B72-4C38-BBDF-CFD6AC506257}"/>
                    </a:ext>
                  </a:extLst>
                </p:cNvPr>
                <p:cNvSpPr/>
                <p:nvPr/>
              </p:nvSpPr>
              <p:spPr>
                <a:xfrm>
                  <a:off x="6532890" y="2970401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7" name="Isosceles Triangle 2086">
                  <a:extLst>
                    <a:ext uri="{FF2B5EF4-FFF2-40B4-BE49-F238E27FC236}">
                      <a16:creationId xmlns:a16="http://schemas.microsoft.com/office/drawing/2014/main" id="{595DB1D2-EB1B-400D-9A19-33CD235387BB}"/>
                    </a:ext>
                  </a:extLst>
                </p:cNvPr>
                <p:cNvSpPr/>
                <p:nvPr/>
              </p:nvSpPr>
              <p:spPr>
                <a:xfrm>
                  <a:off x="6636530" y="3046770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8" name="Rectangle 2087">
                  <a:extLst>
                    <a:ext uri="{FF2B5EF4-FFF2-40B4-BE49-F238E27FC236}">
                      <a16:creationId xmlns:a16="http://schemas.microsoft.com/office/drawing/2014/main" id="{AEE7243D-B80C-4C1E-8901-5992C7D2ED38}"/>
                    </a:ext>
                  </a:extLst>
                </p:cNvPr>
                <p:cNvSpPr/>
                <p:nvPr/>
              </p:nvSpPr>
              <p:spPr>
                <a:xfrm>
                  <a:off x="6717353" y="309581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9" name="Rectangle 2088">
                  <a:extLst>
                    <a:ext uri="{FF2B5EF4-FFF2-40B4-BE49-F238E27FC236}">
                      <a16:creationId xmlns:a16="http://schemas.microsoft.com/office/drawing/2014/main" id="{CC1282C2-1BE5-4D7A-B6EF-C03AE3E98C06}"/>
                    </a:ext>
                  </a:extLst>
                </p:cNvPr>
                <p:cNvSpPr/>
                <p:nvPr/>
              </p:nvSpPr>
              <p:spPr>
                <a:xfrm>
                  <a:off x="6392523" y="2941959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0" name="Rectangle 2089">
                  <a:extLst>
                    <a:ext uri="{FF2B5EF4-FFF2-40B4-BE49-F238E27FC236}">
                      <a16:creationId xmlns:a16="http://schemas.microsoft.com/office/drawing/2014/main" id="{6BA3D01B-47D6-4721-8FDB-52216725C1FB}"/>
                    </a:ext>
                  </a:extLst>
                </p:cNvPr>
                <p:cNvSpPr/>
                <p:nvPr/>
              </p:nvSpPr>
              <p:spPr>
                <a:xfrm>
                  <a:off x="6345340" y="3037694"/>
                  <a:ext cx="108000" cy="108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1" name="Oval 2090">
                  <a:extLst>
                    <a:ext uri="{FF2B5EF4-FFF2-40B4-BE49-F238E27FC236}">
                      <a16:creationId xmlns:a16="http://schemas.microsoft.com/office/drawing/2014/main" id="{75A90B06-84B8-4838-AF6C-3B814468878D}"/>
                    </a:ext>
                  </a:extLst>
                </p:cNvPr>
                <p:cNvSpPr/>
                <p:nvPr/>
              </p:nvSpPr>
              <p:spPr>
                <a:xfrm>
                  <a:off x="6301796" y="290600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2" name="Oval 2091">
                  <a:extLst>
                    <a:ext uri="{FF2B5EF4-FFF2-40B4-BE49-F238E27FC236}">
                      <a16:creationId xmlns:a16="http://schemas.microsoft.com/office/drawing/2014/main" id="{1FDE21A9-25A0-4453-B47C-065CB6923E34}"/>
                    </a:ext>
                  </a:extLst>
                </p:cNvPr>
                <p:cNvSpPr/>
                <p:nvPr/>
              </p:nvSpPr>
              <p:spPr>
                <a:xfrm>
                  <a:off x="6476950" y="311327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3" name="Isosceles Triangle 2092">
                  <a:extLst>
                    <a:ext uri="{FF2B5EF4-FFF2-40B4-BE49-F238E27FC236}">
                      <a16:creationId xmlns:a16="http://schemas.microsoft.com/office/drawing/2014/main" id="{F1EE2FF8-83EB-40BE-9905-1DCAFFA4A247}"/>
                    </a:ext>
                  </a:extLst>
                </p:cNvPr>
                <p:cNvSpPr/>
                <p:nvPr/>
              </p:nvSpPr>
              <p:spPr>
                <a:xfrm>
                  <a:off x="6483250" y="285870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4" name="Isosceles Triangle 2093">
                  <a:extLst>
                    <a:ext uri="{FF2B5EF4-FFF2-40B4-BE49-F238E27FC236}">
                      <a16:creationId xmlns:a16="http://schemas.microsoft.com/office/drawing/2014/main" id="{3A9B8214-6FAB-40E9-9C3D-C665462323E4}"/>
                    </a:ext>
                  </a:extLst>
                </p:cNvPr>
                <p:cNvSpPr/>
                <p:nvPr/>
              </p:nvSpPr>
              <p:spPr>
                <a:xfrm>
                  <a:off x="6312330" y="3008027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5" name="Isosceles Triangle 2094">
                  <a:extLst>
                    <a:ext uri="{FF2B5EF4-FFF2-40B4-BE49-F238E27FC236}">
                      <a16:creationId xmlns:a16="http://schemas.microsoft.com/office/drawing/2014/main" id="{AEFA60E9-1905-4478-8715-D964C107C400}"/>
                    </a:ext>
                  </a:extLst>
                </p:cNvPr>
                <p:cNvSpPr/>
                <p:nvPr/>
              </p:nvSpPr>
              <p:spPr>
                <a:xfrm>
                  <a:off x="6673257" y="2837862"/>
                  <a:ext cx="108000" cy="143329"/>
                </a:xfrm>
                <a:prstGeom prst="triangl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98" name="Picture 2" descr="SERINGA DESCARTÁVEL LUER LOCK SEM AGULHA - 5 ML - DESCARPACK - BISTURI -  Material Hospitalar">
              <a:extLst>
                <a:ext uri="{FF2B5EF4-FFF2-40B4-BE49-F238E27FC236}">
                  <a16:creationId xmlns:a16="http://schemas.microsoft.com/office/drawing/2014/main" id="{348E3F97-E0B9-48AF-A832-97EF6E30A8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1" t="31377" r="39498" b="36138"/>
            <a:stretch/>
          </p:blipFill>
          <p:spPr bwMode="auto">
            <a:xfrm flipH="1">
              <a:off x="3130589" y="4508043"/>
              <a:ext cx="254596" cy="121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8" name="Isosceles Triangle 2097">
              <a:extLst>
                <a:ext uri="{FF2B5EF4-FFF2-40B4-BE49-F238E27FC236}">
                  <a16:creationId xmlns:a16="http://schemas.microsoft.com/office/drawing/2014/main" id="{811C01A8-1B02-4B9C-85A6-E9807A9D9D14}"/>
                </a:ext>
              </a:extLst>
            </p:cNvPr>
            <p:cNvSpPr/>
            <p:nvPr/>
          </p:nvSpPr>
          <p:spPr>
            <a:xfrm>
              <a:off x="3048722" y="5087964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Oval 2098">
              <a:extLst>
                <a:ext uri="{FF2B5EF4-FFF2-40B4-BE49-F238E27FC236}">
                  <a16:creationId xmlns:a16="http://schemas.microsoft.com/office/drawing/2014/main" id="{8D157250-BC51-4A5E-9BEC-E9D7DE061F54}"/>
                </a:ext>
              </a:extLst>
            </p:cNvPr>
            <p:cNvSpPr/>
            <p:nvPr/>
          </p:nvSpPr>
          <p:spPr>
            <a:xfrm>
              <a:off x="2992782" y="523083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Oval 2099">
              <a:extLst>
                <a:ext uri="{FF2B5EF4-FFF2-40B4-BE49-F238E27FC236}">
                  <a16:creationId xmlns:a16="http://schemas.microsoft.com/office/drawing/2014/main" id="{4F80C365-5088-409F-B4AF-A69CA38D6A52}"/>
                </a:ext>
              </a:extLst>
            </p:cNvPr>
            <p:cNvSpPr/>
            <p:nvPr/>
          </p:nvSpPr>
          <p:spPr>
            <a:xfrm>
              <a:off x="3179578" y="508071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Isosceles Triangle 2100">
              <a:extLst>
                <a:ext uri="{FF2B5EF4-FFF2-40B4-BE49-F238E27FC236}">
                  <a16:creationId xmlns:a16="http://schemas.microsoft.com/office/drawing/2014/main" id="{ADBD283A-198F-4CE4-9BB9-BFF91AEF3F3C}"/>
                </a:ext>
              </a:extLst>
            </p:cNvPr>
            <p:cNvSpPr/>
            <p:nvPr/>
          </p:nvSpPr>
          <p:spPr>
            <a:xfrm>
              <a:off x="3190112" y="5182740"/>
              <a:ext cx="108000" cy="143329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SERINGA DESCARTÁVEL LUER LOCK SEM AGULHA - 5 ML - DESCARPACK - BISTURI -  Material Hospitalar">
            <a:extLst>
              <a:ext uri="{FF2B5EF4-FFF2-40B4-BE49-F238E27FC236}">
                <a16:creationId xmlns:a16="http://schemas.microsoft.com/office/drawing/2014/main" id="{D7E349A0-C030-43AD-A330-473B4D4B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170" b="63585" l="5677" r="94760">
                        <a14:foregroundMark x1="8734" y1="49434" x2="8734" y2="49434"/>
                        <a14:foregroundMark x1="5895" y1="50377" x2="5895" y2="50377"/>
                        <a14:foregroundMark x1="94760" y1="50377" x2="94760" y2="50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" t="34457" r="-412" b="33058"/>
          <a:stretch/>
        </p:blipFill>
        <p:spPr bwMode="auto">
          <a:xfrm flipH="1">
            <a:off x="718354" y="4622875"/>
            <a:ext cx="3222293" cy="12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184AAB62-02BC-447E-AC75-01067D3EB343}"/>
              </a:ext>
            </a:extLst>
          </p:cNvPr>
          <p:cNvCxnSpPr>
            <a:cxnSpLocks/>
          </p:cNvCxnSpPr>
          <p:nvPr/>
        </p:nvCxnSpPr>
        <p:spPr>
          <a:xfrm flipV="1">
            <a:off x="7606526" y="2246398"/>
            <a:ext cx="787966" cy="9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D5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88" grpId="0" animBg="1"/>
      <p:bldP spid="188" grpId="1" animBg="1"/>
      <p:bldP spid="190" grpId="0" animBg="1"/>
      <p:bldP spid="1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6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Fases Líquida e Móvel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175E31-3ECF-4815-BDA1-7CAB0EB05C0B}"/>
              </a:ext>
            </a:extLst>
          </p:cNvPr>
          <p:cNvGrpSpPr/>
          <p:nvPr/>
        </p:nvGrpSpPr>
        <p:grpSpPr>
          <a:xfrm>
            <a:off x="2315018" y="1473279"/>
            <a:ext cx="6276139" cy="1800000"/>
            <a:chOff x="2088240" y="0"/>
            <a:chExt cx="6276139" cy="2629880"/>
          </a:xfrm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3ED55955-A5C4-4E87-8743-FDBC2F0F6483}"/>
                </a:ext>
              </a:extLst>
            </p:cNvPr>
            <p:cNvSpPr/>
            <p:nvPr/>
          </p:nvSpPr>
          <p:spPr>
            <a:xfrm rot="5400000">
              <a:off x="3789642" y="-1701401"/>
              <a:ext cx="2629880" cy="6032682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: Top Corners Rounded 4">
              <a:extLst>
                <a:ext uri="{FF2B5EF4-FFF2-40B4-BE49-F238E27FC236}">
                  <a16:creationId xmlns:a16="http://schemas.microsoft.com/office/drawing/2014/main" id="{F09238E6-AC39-4E0C-B7E9-4BB4AD91BF50}"/>
                </a:ext>
              </a:extLst>
            </p:cNvPr>
            <p:cNvSpPr txBox="1"/>
            <p:nvPr/>
          </p:nvSpPr>
          <p:spPr>
            <a:xfrm>
              <a:off x="2088240" y="128380"/>
              <a:ext cx="6276139" cy="2264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ts val="1900"/>
                </a:lnSpc>
                <a:spcBef>
                  <a:spcPct val="0"/>
                </a:spcBef>
                <a:buChar char="•"/>
              </a:pPr>
              <a:r>
                <a:rPr lang="pt-BR" sz="2000" kern="1200" dirty="0">
                  <a:cs typeface="Times New Roman" pitchFamily="18" charset="0"/>
                </a:rPr>
                <a:t>Chamado de </a:t>
              </a:r>
              <a:r>
                <a:rPr lang="pt-BR" sz="2000" b="1" kern="1200" dirty="0">
                  <a:cs typeface="Times New Roman" pitchFamily="18" charset="0"/>
                </a:rPr>
                <a:t>eluente ou solvente</a:t>
              </a:r>
              <a:endParaRPr lang="pt-BR" sz="2000" kern="1200" dirty="0"/>
            </a:p>
            <a:p>
              <a:pPr marL="228600" lvl="1" indent="-228600" algn="l" defTabSz="977900">
                <a:lnSpc>
                  <a:spcPts val="1900"/>
                </a:lnSpc>
                <a:spcBef>
                  <a:spcPct val="0"/>
                </a:spcBef>
                <a:buChar char="•"/>
              </a:pPr>
              <a:endParaRPr lang="pt-BR" sz="2000" kern="1200" dirty="0"/>
            </a:p>
            <a:p>
              <a:pPr marL="228600" lvl="1" indent="-228600" algn="l" defTabSz="977900">
                <a:lnSpc>
                  <a:spcPts val="1900"/>
                </a:lnSpc>
                <a:spcBef>
                  <a:spcPct val="0"/>
                </a:spcBef>
                <a:buChar char="•"/>
              </a:pPr>
              <a:r>
                <a:rPr lang="pt-BR" sz="2000" kern="1200" dirty="0">
                  <a:cs typeface="Times New Roman" pitchFamily="18" charset="0"/>
                </a:rPr>
                <a:t>Líquido ou gás que percorre a coluna cromatográfica</a:t>
              </a:r>
            </a:p>
            <a:p>
              <a:pPr marL="0" lvl="1" algn="l" defTabSz="977900">
                <a:lnSpc>
                  <a:spcPts val="1900"/>
                </a:lnSpc>
                <a:spcBef>
                  <a:spcPct val="0"/>
                </a:spcBef>
              </a:pPr>
              <a:endParaRPr lang="pt-BR" sz="2000" kern="1200" dirty="0">
                <a:cs typeface="Times New Roman" pitchFamily="18" charset="0"/>
              </a:endParaRPr>
            </a:p>
            <a:p>
              <a:pPr marL="228600" lvl="1" indent="-228600" algn="just" defTabSz="977900">
                <a:lnSpc>
                  <a:spcPts val="1900"/>
                </a:lnSpc>
                <a:spcBef>
                  <a:spcPct val="0"/>
                </a:spcBef>
                <a:buChar char="•"/>
              </a:pPr>
              <a:r>
                <a:rPr lang="pt-BR" sz="2000" kern="1200" dirty="0">
                  <a:cs typeface="Times New Roman" pitchFamily="18" charset="0"/>
                </a:rPr>
                <a:t>Separação por interação e não por reação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502F32-8DA9-46F7-97D1-C9B4B421D0A8}"/>
              </a:ext>
            </a:extLst>
          </p:cNvPr>
          <p:cNvGrpSpPr/>
          <p:nvPr/>
        </p:nvGrpSpPr>
        <p:grpSpPr>
          <a:xfrm>
            <a:off x="598537" y="1368096"/>
            <a:ext cx="2054256" cy="2055885"/>
            <a:chOff x="0" y="432047"/>
            <a:chExt cx="2054256" cy="17672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CEB8C4C-B054-47B0-BACA-46D60ED98741}"/>
                </a:ext>
              </a:extLst>
            </p:cNvPr>
            <p:cNvSpPr/>
            <p:nvPr/>
          </p:nvSpPr>
          <p:spPr>
            <a:xfrm>
              <a:off x="0" y="432047"/>
              <a:ext cx="2054256" cy="17672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: Rounded Corners 6">
              <a:extLst>
                <a:ext uri="{FF2B5EF4-FFF2-40B4-BE49-F238E27FC236}">
                  <a16:creationId xmlns:a16="http://schemas.microsoft.com/office/drawing/2014/main" id="{525D680B-AA7B-4626-8A41-89BC4A8C5460}"/>
                </a:ext>
              </a:extLst>
            </p:cNvPr>
            <p:cNvSpPr txBox="1"/>
            <p:nvPr/>
          </p:nvSpPr>
          <p:spPr>
            <a:xfrm>
              <a:off x="86268" y="518315"/>
              <a:ext cx="1881720" cy="1594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72390" rIns="144780" bIns="72390" numCol="1" spcCol="1270" anchor="ctr" anchorCtr="0">
              <a:noAutofit/>
            </a:bodyPr>
            <a:lstStyle/>
            <a:p>
              <a:pPr marL="0" lvl="0" indent="0" algn="ctr" defTabSz="16891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cs typeface="Times New Roman" pitchFamily="18" charset="0"/>
                </a:rPr>
                <a:t>Fase </a:t>
              </a:r>
            </a:p>
            <a:p>
              <a:pPr marL="0" lvl="0" indent="0" algn="ctr" defTabSz="16891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cs typeface="Times New Roman" pitchFamily="18" charset="0"/>
                </a:rPr>
                <a:t>Móvel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7CB215-5817-4CC0-9D43-03831513BC2F}"/>
              </a:ext>
            </a:extLst>
          </p:cNvPr>
          <p:cNvGrpSpPr/>
          <p:nvPr/>
        </p:nvGrpSpPr>
        <p:grpSpPr>
          <a:xfrm>
            <a:off x="5087739" y="4007141"/>
            <a:ext cx="6142921" cy="1800000"/>
            <a:chOff x="2137997" y="2735783"/>
            <a:chExt cx="6142921" cy="2304776"/>
          </a:xfrm>
        </p:grpSpPr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F8AC7DC8-B27C-41E7-A2DA-493617469E7E}"/>
                </a:ext>
              </a:extLst>
            </p:cNvPr>
            <p:cNvSpPr/>
            <p:nvPr/>
          </p:nvSpPr>
          <p:spPr>
            <a:xfrm rot="5400000">
              <a:off x="4057070" y="816710"/>
              <a:ext cx="2304776" cy="6142921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11416906"/>
                <a:satOff val="-59703"/>
                <a:lumOff val="-3598"/>
                <a:alphaOff val="0"/>
              </a:schemeClr>
            </a:lnRef>
            <a:fillRef idx="1">
              <a:schemeClr val="accent2">
                <a:tint val="40000"/>
                <a:alpha val="90000"/>
                <a:hueOff val="11416906"/>
                <a:satOff val="-59703"/>
                <a:lumOff val="-359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1416906"/>
                <a:satOff val="-59703"/>
                <a:lumOff val="-359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: Top Corners Rounded 8">
              <a:extLst>
                <a:ext uri="{FF2B5EF4-FFF2-40B4-BE49-F238E27FC236}">
                  <a16:creationId xmlns:a16="http://schemas.microsoft.com/office/drawing/2014/main" id="{AC2A7C17-5763-43D7-BB9C-E335DD7A843B}"/>
                </a:ext>
              </a:extLst>
            </p:cNvPr>
            <p:cNvSpPr txBox="1"/>
            <p:nvPr/>
          </p:nvSpPr>
          <p:spPr>
            <a:xfrm>
              <a:off x="2137998" y="2848292"/>
              <a:ext cx="6030411" cy="207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ts val="19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000" kern="1200" dirty="0">
                  <a:cs typeface="Times New Roman" pitchFamily="18" charset="0"/>
                </a:rPr>
                <a:t>É fixa na coluna; </a:t>
              </a:r>
            </a:p>
            <a:p>
              <a:pPr marL="228600" lvl="1" indent="-228600" algn="l" defTabSz="977900">
                <a:lnSpc>
                  <a:spcPts val="19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t-BR" sz="2000" kern="1200" dirty="0">
                <a:cs typeface="Times New Roman" pitchFamily="18" charset="0"/>
              </a:endParaRPr>
            </a:p>
            <a:p>
              <a:pPr marL="228600" lvl="1" indent="-228600" algn="l" defTabSz="977900">
                <a:lnSpc>
                  <a:spcPts val="19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000" kern="1200" dirty="0">
                  <a:cs typeface="Times New Roman" pitchFamily="18" charset="0"/>
                </a:rPr>
                <a:t>Gel, resina ou líquido que preenche a coluna</a:t>
              </a:r>
            </a:p>
            <a:p>
              <a:pPr marL="0" lvl="1" algn="l" defTabSz="977900">
                <a:lnSpc>
                  <a:spcPts val="19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2000" kern="1200" dirty="0">
                <a:cs typeface="Times New Roman" pitchFamily="18" charset="0"/>
              </a:endParaRPr>
            </a:p>
            <a:p>
              <a:pPr marL="228600" lvl="1" indent="-228600" algn="l" defTabSz="977900">
                <a:lnSpc>
                  <a:spcPts val="19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000" kern="1200" dirty="0">
                  <a:cs typeface="Times New Roman" pitchFamily="18" charset="0"/>
                </a:rPr>
                <a:t>Moléculas podem adsorver na superfície e ser arrastadas </a:t>
              </a:r>
              <a:endParaRPr lang="pt-BR" sz="2000" kern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55D8E8-44DC-435D-83F1-82DDAA3031F1}"/>
              </a:ext>
            </a:extLst>
          </p:cNvPr>
          <p:cNvGrpSpPr/>
          <p:nvPr/>
        </p:nvGrpSpPr>
        <p:grpSpPr>
          <a:xfrm>
            <a:off x="3397488" y="3896669"/>
            <a:ext cx="2055600" cy="2055600"/>
            <a:chOff x="0" y="3024342"/>
            <a:chExt cx="2131380" cy="172623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A0934AD-47E3-4196-BA7F-2B7EEB14ECAE}"/>
                </a:ext>
              </a:extLst>
            </p:cNvPr>
            <p:cNvSpPr/>
            <p:nvPr/>
          </p:nvSpPr>
          <p:spPr>
            <a:xfrm>
              <a:off x="0" y="3024342"/>
              <a:ext cx="2131380" cy="17262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518374"/>
                <a:satOff val="-61895"/>
                <a:lumOff val="2355"/>
                <a:alphaOff val="0"/>
              </a:schemeClr>
            </a:fillRef>
            <a:effectRef idx="0">
              <a:schemeClr val="accent2">
                <a:hueOff val="10518374"/>
                <a:satOff val="-61895"/>
                <a:lumOff val="23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10">
              <a:extLst>
                <a:ext uri="{FF2B5EF4-FFF2-40B4-BE49-F238E27FC236}">
                  <a16:creationId xmlns:a16="http://schemas.microsoft.com/office/drawing/2014/main" id="{734A076D-5077-4EF7-8FE9-DC04C93581D6}"/>
                </a:ext>
              </a:extLst>
            </p:cNvPr>
            <p:cNvSpPr txBox="1"/>
            <p:nvPr/>
          </p:nvSpPr>
          <p:spPr>
            <a:xfrm>
              <a:off x="84268" y="3108610"/>
              <a:ext cx="1962844" cy="1557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lvl="0" indent="0" algn="ctr" defTabSz="12001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cs typeface="Times New Roman" pitchFamily="18" charset="0"/>
                </a:rPr>
                <a:t>Fase Estacionária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B16885F-1B43-454A-A4F7-06E4E7A85C6F}"/>
              </a:ext>
            </a:extLst>
          </p:cNvPr>
          <p:cNvSpPr/>
          <p:nvPr/>
        </p:nvSpPr>
        <p:spPr>
          <a:xfrm>
            <a:off x="8707304" y="2017219"/>
            <a:ext cx="2609992" cy="565086"/>
          </a:xfrm>
          <a:prstGeom prst="rect">
            <a:avLst/>
          </a:prstGeom>
          <a:solidFill>
            <a:srgbClr val="FF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FCB44F-6366-47A3-9D2B-83A8DFC9B959}"/>
              </a:ext>
            </a:extLst>
          </p:cNvPr>
          <p:cNvSpPr/>
          <p:nvPr/>
        </p:nvSpPr>
        <p:spPr>
          <a:xfrm>
            <a:off x="8704579" y="1987723"/>
            <a:ext cx="2627593" cy="9039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D4B1F1-F3CC-48ED-ADDD-5118613E2D20}"/>
              </a:ext>
            </a:extLst>
          </p:cNvPr>
          <p:cNvSpPr/>
          <p:nvPr/>
        </p:nvSpPr>
        <p:spPr>
          <a:xfrm>
            <a:off x="8719683" y="2533486"/>
            <a:ext cx="2627593" cy="903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A07A77-FFEB-483B-BDF7-F01A2A22DBBF}"/>
              </a:ext>
            </a:extLst>
          </p:cNvPr>
          <p:cNvCxnSpPr>
            <a:cxnSpLocks/>
          </p:cNvCxnSpPr>
          <p:nvPr/>
        </p:nvCxnSpPr>
        <p:spPr>
          <a:xfrm>
            <a:off x="8704579" y="1987723"/>
            <a:ext cx="263162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5DA96F6-EEAE-459E-A081-3746AA447A99}"/>
              </a:ext>
            </a:extLst>
          </p:cNvPr>
          <p:cNvCxnSpPr>
            <a:cxnSpLocks/>
          </p:cNvCxnSpPr>
          <p:nvPr/>
        </p:nvCxnSpPr>
        <p:spPr>
          <a:xfrm>
            <a:off x="8722180" y="2627085"/>
            <a:ext cx="263162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1156A8B-8347-4EEF-9416-94192F3204B7}"/>
              </a:ext>
            </a:extLst>
          </p:cNvPr>
          <p:cNvSpPr/>
          <p:nvPr/>
        </p:nvSpPr>
        <p:spPr>
          <a:xfrm>
            <a:off x="8722180" y="2042015"/>
            <a:ext cx="2609991" cy="55298"/>
          </a:xfrm>
          <a:custGeom>
            <a:avLst/>
            <a:gdLst>
              <a:gd name="connsiteX0" fmla="*/ 0 w 6583680"/>
              <a:gd name="connsiteY0" fmla="*/ 28206 h 84966"/>
              <a:gd name="connsiteX1" fmla="*/ 661182 w 6583680"/>
              <a:gd name="connsiteY1" fmla="*/ 84477 h 84966"/>
              <a:gd name="connsiteX2" fmla="*/ 1392702 w 6583680"/>
              <a:gd name="connsiteY2" fmla="*/ 56342 h 84966"/>
              <a:gd name="connsiteX3" fmla="*/ 1941342 w 6583680"/>
              <a:gd name="connsiteY3" fmla="*/ 70410 h 84966"/>
              <a:gd name="connsiteX4" fmla="*/ 2560320 w 6583680"/>
              <a:gd name="connsiteY4" fmla="*/ 70410 h 84966"/>
              <a:gd name="connsiteX5" fmla="*/ 3066757 w 6583680"/>
              <a:gd name="connsiteY5" fmla="*/ 28206 h 84966"/>
              <a:gd name="connsiteX6" fmla="*/ 3502856 w 6583680"/>
              <a:gd name="connsiteY6" fmla="*/ 70410 h 84966"/>
              <a:gd name="connsiteX7" fmla="*/ 4178105 w 6583680"/>
              <a:gd name="connsiteY7" fmla="*/ 71 h 84966"/>
              <a:gd name="connsiteX8" fmla="*/ 4839286 w 6583680"/>
              <a:gd name="connsiteY8" fmla="*/ 56342 h 84966"/>
              <a:gd name="connsiteX9" fmla="*/ 5542671 w 6583680"/>
              <a:gd name="connsiteY9" fmla="*/ 14139 h 84966"/>
              <a:gd name="connsiteX10" fmla="*/ 5950634 w 6583680"/>
              <a:gd name="connsiteY10" fmla="*/ 56342 h 84966"/>
              <a:gd name="connsiteX11" fmla="*/ 6414868 w 6583680"/>
              <a:gd name="connsiteY11" fmla="*/ 42274 h 84966"/>
              <a:gd name="connsiteX12" fmla="*/ 6583680 w 6583680"/>
              <a:gd name="connsiteY12" fmla="*/ 14139 h 8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3680" h="84966">
                <a:moveTo>
                  <a:pt x="0" y="28206"/>
                </a:moveTo>
                <a:cubicBezTo>
                  <a:pt x="214532" y="53997"/>
                  <a:pt x="429065" y="79788"/>
                  <a:pt x="661182" y="84477"/>
                </a:cubicBezTo>
                <a:cubicBezTo>
                  <a:pt x="893299" y="89166"/>
                  <a:pt x="1179342" y="58686"/>
                  <a:pt x="1392702" y="56342"/>
                </a:cubicBezTo>
                <a:cubicBezTo>
                  <a:pt x="1606062" y="53998"/>
                  <a:pt x="1746739" y="68065"/>
                  <a:pt x="1941342" y="70410"/>
                </a:cubicBezTo>
                <a:cubicBezTo>
                  <a:pt x="2135945" y="72755"/>
                  <a:pt x="2372751" y="77444"/>
                  <a:pt x="2560320" y="70410"/>
                </a:cubicBezTo>
                <a:cubicBezTo>
                  <a:pt x="2747889" y="63376"/>
                  <a:pt x="2909668" y="28206"/>
                  <a:pt x="3066757" y="28206"/>
                </a:cubicBezTo>
                <a:cubicBezTo>
                  <a:pt x="3223846" y="28206"/>
                  <a:pt x="3317631" y="75099"/>
                  <a:pt x="3502856" y="70410"/>
                </a:cubicBezTo>
                <a:cubicBezTo>
                  <a:pt x="3688081" y="65721"/>
                  <a:pt x="3955367" y="2416"/>
                  <a:pt x="4178105" y="71"/>
                </a:cubicBezTo>
                <a:cubicBezTo>
                  <a:pt x="4400843" y="-2274"/>
                  <a:pt x="4611858" y="53997"/>
                  <a:pt x="4839286" y="56342"/>
                </a:cubicBezTo>
                <a:cubicBezTo>
                  <a:pt x="5066714" y="58687"/>
                  <a:pt x="5357446" y="14139"/>
                  <a:pt x="5542671" y="14139"/>
                </a:cubicBezTo>
                <a:cubicBezTo>
                  <a:pt x="5727896" y="14139"/>
                  <a:pt x="5805268" y="51653"/>
                  <a:pt x="5950634" y="56342"/>
                </a:cubicBezTo>
                <a:cubicBezTo>
                  <a:pt x="6096000" y="61031"/>
                  <a:pt x="6309360" y="49308"/>
                  <a:pt x="6414868" y="42274"/>
                </a:cubicBezTo>
                <a:cubicBezTo>
                  <a:pt x="6520376" y="35240"/>
                  <a:pt x="6499274" y="7105"/>
                  <a:pt x="6583680" y="14139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60DAE2B-6205-474D-8DD8-29222DF77A0F}"/>
              </a:ext>
            </a:extLst>
          </p:cNvPr>
          <p:cNvSpPr/>
          <p:nvPr/>
        </p:nvSpPr>
        <p:spPr>
          <a:xfrm flipV="1">
            <a:off x="8726208" y="2511119"/>
            <a:ext cx="2609991" cy="55298"/>
          </a:xfrm>
          <a:custGeom>
            <a:avLst/>
            <a:gdLst>
              <a:gd name="connsiteX0" fmla="*/ 0 w 6583680"/>
              <a:gd name="connsiteY0" fmla="*/ 28206 h 84966"/>
              <a:gd name="connsiteX1" fmla="*/ 661182 w 6583680"/>
              <a:gd name="connsiteY1" fmla="*/ 84477 h 84966"/>
              <a:gd name="connsiteX2" fmla="*/ 1392702 w 6583680"/>
              <a:gd name="connsiteY2" fmla="*/ 56342 h 84966"/>
              <a:gd name="connsiteX3" fmla="*/ 1941342 w 6583680"/>
              <a:gd name="connsiteY3" fmla="*/ 70410 h 84966"/>
              <a:gd name="connsiteX4" fmla="*/ 2560320 w 6583680"/>
              <a:gd name="connsiteY4" fmla="*/ 70410 h 84966"/>
              <a:gd name="connsiteX5" fmla="*/ 3066757 w 6583680"/>
              <a:gd name="connsiteY5" fmla="*/ 28206 h 84966"/>
              <a:gd name="connsiteX6" fmla="*/ 3502856 w 6583680"/>
              <a:gd name="connsiteY6" fmla="*/ 70410 h 84966"/>
              <a:gd name="connsiteX7" fmla="*/ 4178105 w 6583680"/>
              <a:gd name="connsiteY7" fmla="*/ 71 h 84966"/>
              <a:gd name="connsiteX8" fmla="*/ 4839286 w 6583680"/>
              <a:gd name="connsiteY8" fmla="*/ 56342 h 84966"/>
              <a:gd name="connsiteX9" fmla="*/ 5542671 w 6583680"/>
              <a:gd name="connsiteY9" fmla="*/ 14139 h 84966"/>
              <a:gd name="connsiteX10" fmla="*/ 5950634 w 6583680"/>
              <a:gd name="connsiteY10" fmla="*/ 56342 h 84966"/>
              <a:gd name="connsiteX11" fmla="*/ 6414868 w 6583680"/>
              <a:gd name="connsiteY11" fmla="*/ 42274 h 84966"/>
              <a:gd name="connsiteX12" fmla="*/ 6583680 w 6583680"/>
              <a:gd name="connsiteY12" fmla="*/ 14139 h 8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3680" h="84966">
                <a:moveTo>
                  <a:pt x="0" y="28206"/>
                </a:moveTo>
                <a:cubicBezTo>
                  <a:pt x="214532" y="53997"/>
                  <a:pt x="429065" y="79788"/>
                  <a:pt x="661182" y="84477"/>
                </a:cubicBezTo>
                <a:cubicBezTo>
                  <a:pt x="893299" y="89166"/>
                  <a:pt x="1179342" y="58686"/>
                  <a:pt x="1392702" y="56342"/>
                </a:cubicBezTo>
                <a:cubicBezTo>
                  <a:pt x="1606062" y="53998"/>
                  <a:pt x="1746739" y="68065"/>
                  <a:pt x="1941342" y="70410"/>
                </a:cubicBezTo>
                <a:cubicBezTo>
                  <a:pt x="2135945" y="72755"/>
                  <a:pt x="2372751" y="77444"/>
                  <a:pt x="2560320" y="70410"/>
                </a:cubicBezTo>
                <a:cubicBezTo>
                  <a:pt x="2747889" y="63376"/>
                  <a:pt x="2909668" y="28206"/>
                  <a:pt x="3066757" y="28206"/>
                </a:cubicBezTo>
                <a:cubicBezTo>
                  <a:pt x="3223846" y="28206"/>
                  <a:pt x="3317631" y="75099"/>
                  <a:pt x="3502856" y="70410"/>
                </a:cubicBezTo>
                <a:cubicBezTo>
                  <a:pt x="3688081" y="65721"/>
                  <a:pt x="3955367" y="2416"/>
                  <a:pt x="4178105" y="71"/>
                </a:cubicBezTo>
                <a:cubicBezTo>
                  <a:pt x="4400843" y="-2274"/>
                  <a:pt x="4611858" y="53997"/>
                  <a:pt x="4839286" y="56342"/>
                </a:cubicBezTo>
                <a:cubicBezTo>
                  <a:pt x="5066714" y="58687"/>
                  <a:pt x="5357446" y="14139"/>
                  <a:pt x="5542671" y="14139"/>
                </a:cubicBezTo>
                <a:cubicBezTo>
                  <a:pt x="5727896" y="14139"/>
                  <a:pt x="5805268" y="51653"/>
                  <a:pt x="5950634" y="56342"/>
                </a:cubicBezTo>
                <a:cubicBezTo>
                  <a:pt x="6096000" y="61031"/>
                  <a:pt x="6309360" y="49308"/>
                  <a:pt x="6414868" y="42274"/>
                </a:cubicBezTo>
                <a:cubicBezTo>
                  <a:pt x="6520376" y="35240"/>
                  <a:pt x="6499274" y="7105"/>
                  <a:pt x="6583680" y="14139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6365417-D78A-4C3E-83C4-A0D4ACEA40CD}"/>
              </a:ext>
            </a:extLst>
          </p:cNvPr>
          <p:cNvGrpSpPr/>
          <p:nvPr/>
        </p:nvGrpSpPr>
        <p:grpSpPr>
          <a:xfrm>
            <a:off x="685628" y="4822996"/>
            <a:ext cx="2381421" cy="666908"/>
            <a:chOff x="640871" y="1649832"/>
            <a:chExt cx="6696947" cy="982394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BD21F17-3B27-4A0D-8B28-37E14C53C17D}"/>
                </a:ext>
              </a:extLst>
            </p:cNvPr>
            <p:cNvSpPr/>
            <p:nvPr/>
          </p:nvSpPr>
          <p:spPr>
            <a:xfrm>
              <a:off x="640871" y="1680130"/>
              <a:ext cx="6638240" cy="926647"/>
            </a:xfrm>
            <a:prstGeom prst="rect">
              <a:avLst/>
            </a:prstGeom>
            <a:solidFill>
              <a:srgbClr val="FFFA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C9F569B-EE8F-4C67-BFCA-7A7B96067ADF}"/>
                </a:ext>
              </a:extLst>
            </p:cNvPr>
            <p:cNvSpPr/>
            <p:nvPr/>
          </p:nvSpPr>
          <p:spPr>
            <a:xfrm>
              <a:off x="655178" y="1649832"/>
              <a:ext cx="6628080" cy="1388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C1C611-027D-48A8-879D-435E829A54B5}"/>
                </a:ext>
              </a:extLst>
            </p:cNvPr>
            <p:cNvSpPr/>
            <p:nvPr/>
          </p:nvSpPr>
          <p:spPr>
            <a:xfrm>
              <a:off x="693278" y="2488409"/>
              <a:ext cx="6628080" cy="1388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0147732-E84F-4FE1-BD59-AE5E7CB8BB74}"/>
                </a:ext>
              </a:extLst>
            </p:cNvPr>
            <p:cNvCxnSpPr/>
            <p:nvPr/>
          </p:nvCxnSpPr>
          <p:spPr>
            <a:xfrm>
              <a:off x="655178" y="1649832"/>
              <a:ext cx="663824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A453134-5C6C-4EB6-A664-591EE280C78E}"/>
                </a:ext>
              </a:extLst>
            </p:cNvPr>
            <p:cNvCxnSpPr/>
            <p:nvPr/>
          </p:nvCxnSpPr>
          <p:spPr>
            <a:xfrm>
              <a:off x="699578" y="2632226"/>
              <a:ext cx="663824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A79251A-3743-4EE8-9A51-55E31EFB5D7F}"/>
                </a:ext>
              </a:extLst>
            </p:cNvPr>
            <p:cNvSpPr/>
            <p:nvPr/>
          </p:nvSpPr>
          <p:spPr>
            <a:xfrm>
              <a:off x="699578" y="1733253"/>
              <a:ext cx="6583680" cy="84966"/>
            </a:xfrm>
            <a:custGeom>
              <a:avLst/>
              <a:gdLst>
                <a:gd name="connsiteX0" fmla="*/ 0 w 6583680"/>
                <a:gd name="connsiteY0" fmla="*/ 28206 h 84966"/>
                <a:gd name="connsiteX1" fmla="*/ 661182 w 6583680"/>
                <a:gd name="connsiteY1" fmla="*/ 84477 h 84966"/>
                <a:gd name="connsiteX2" fmla="*/ 1392702 w 6583680"/>
                <a:gd name="connsiteY2" fmla="*/ 56342 h 84966"/>
                <a:gd name="connsiteX3" fmla="*/ 1941342 w 6583680"/>
                <a:gd name="connsiteY3" fmla="*/ 70410 h 84966"/>
                <a:gd name="connsiteX4" fmla="*/ 2560320 w 6583680"/>
                <a:gd name="connsiteY4" fmla="*/ 70410 h 84966"/>
                <a:gd name="connsiteX5" fmla="*/ 3066757 w 6583680"/>
                <a:gd name="connsiteY5" fmla="*/ 28206 h 84966"/>
                <a:gd name="connsiteX6" fmla="*/ 3502856 w 6583680"/>
                <a:gd name="connsiteY6" fmla="*/ 70410 h 84966"/>
                <a:gd name="connsiteX7" fmla="*/ 4178105 w 6583680"/>
                <a:gd name="connsiteY7" fmla="*/ 71 h 84966"/>
                <a:gd name="connsiteX8" fmla="*/ 4839286 w 6583680"/>
                <a:gd name="connsiteY8" fmla="*/ 56342 h 84966"/>
                <a:gd name="connsiteX9" fmla="*/ 5542671 w 6583680"/>
                <a:gd name="connsiteY9" fmla="*/ 14139 h 84966"/>
                <a:gd name="connsiteX10" fmla="*/ 5950634 w 6583680"/>
                <a:gd name="connsiteY10" fmla="*/ 56342 h 84966"/>
                <a:gd name="connsiteX11" fmla="*/ 6414868 w 6583680"/>
                <a:gd name="connsiteY11" fmla="*/ 42274 h 84966"/>
                <a:gd name="connsiteX12" fmla="*/ 6583680 w 6583680"/>
                <a:gd name="connsiteY12" fmla="*/ 14139 h 8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83680" h="84966">
                  <a:moveTo>
                    <a:pt x="0" y="28206"/>
                  </a:moveTo>
                  <a:cubicBezTo>
                    <a:pt x="214532" y="53997"/>
                    <a:pt x="429065" y="79788"/>
                    <a:pt x="661182" y="84477"/>
                  </a:cubicBezTo>
                  <a:cubicBezTo>
                    <a:pt x="893299" y="89166"/>
                    <a:pt x="1179342" y="58686"/>
                    <a:pt x="1392702" y="56342"/>
                  </a:cubicBezTo>
                  <a:cubicBezTo>
                    <a:pt x="1606062" y="53998"/>
                    <a:pt x="1746739" y="68065"/>
                    <a:pt x="1941342" y="70410"/>
                  </a:cubicBezTo>
                  <a:cubicBezTo>
                    <a:pt x="2135945" y="72755"/>
                    <a:pt x="2372751" y="77444"/>
                    <a:pt x="2560320" y="70410"/>
                  </a:cubicBezTo>
                  <a:cubicBezTo>
                    <a:pt x="2747889" y="63376"/>
                    <a:pt x="2909668" y="28206"/>
                    <a:pt x="3066757" y="28206"/>
                  </a:cubicBezTo>
                  <a:cubicBezTo>
                    <a:pt x="3223846" y="28206"/>
                    <a:pt x="3317631" y="75099"/>
                    <a:pt x="3502856" y="70410"/>
                  </a:cubicBezTo>
                  <a:cubicBezTo>
                    <a:pt x="3688081" y="65721"/>
                    <a:pt x="3955367" y="2416"/>
                    <a:pt x="4178105" y="71"/>
                  </a:cubicBezTo>
                  <a:cubicBezTo>
                    <a:pt x="4400843" y="-2274"/>
                    <a:pt x="4611858" y="53997"/>
                    <a:pt x="4839286" y="56342"/>
                  </a:cubicBezTo>
                  <a:cubicBezTo>
                    <a:pt x="5066714" y="58687"/>
                    <a:pt x="5357446" y="14139"/>
                    <a:pt x="5542671" y="14139"/>
                  </a:cubicBezTo>
                  <a:cubicBezTo>
                    <a:pt x="5727896" y="14139"/>
                    <a:pt x="5805268" y="51653"/>
                    <a:pt x="5950634" y="56342"/>
                  </a:cubicBezTo>
                  <a:cubicBezTo>
                    <a:pt x="6096000" y="61031"/>
                    <a:pt x="6309360" y="49308"/>
                    <a:pt x="6414868" y="42274"/>
                  </a:cubicBezTo>
                  <a:cubicBezTo>
                    <a:pt x="6520376" y="35240"/>
                    <a:pt x="6499274" y="7105"/>
                    <a:pt x="6583680" y="14139"/>
                  </a:cubicBezTo>
                </a:path>
              </a:pathLst>
            </a:cu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4BB0052-AFCF-460E-99A1-070B0DC8C131}"/>
                </a:ext>
              </a:extLst>
            </p:cNvPr>
            <p:cNvSpPr/>
            <p:nvPr/>
          </p:nvSpPr>
          <p:spPr>
            <a:xfrm flipV="1">
              <a:off x="709738" y="2454042"/>
              <a:ext cx="6583680" cy="84966"/>
            </a:xfrm>
            <a:custGeom>
              <a:avLst/>
              <a:gdLst>
                <a:gd name="connsiteX0" fmla="*/ 0 w 6583680"/>
                <a:gd name="connsiteY0" fmla="*/ 28206 h 84966"/>
                <a:gd name="connsiteX1" fmla="*/ 661182 w 6583680"/>
                <a:gd name="connsiteY1" fmla="*/ 84477 h 84966"/>
                <a:gd name="connsiteX2" fmla="*/ 1392702 w 6583680"/>
                <a:gd name="connsiteY2" fmla="*/ 56342 h 84966"/>
                <a:gd name="connsiteX3" fmla="*/ 1941342 w 6583680"/>
                <a:gd name="connsiteY3" fmla="*/ 70410 h 84966"/>
                <a:gd name="connsiteX4" fmla="*/ 2560320 w 6583680"/>
                <a:gd name="connsiteY4" fmla="*/ 70410 h 84966"/>
                <a:gd name="connsiteX5" fmla="*/ 3066757 w 6583680"/>
                <a:gd name="connsiteY5" fmla="*/ 28206 h 84966"/>
                <a:gd name="connsiteX6" fmla="*/ 3502856 w 6583680"/>
                <a:gd name="connsiteY6" fmla="*/ 70410 h 84966"/>
                <a:gd name="connsiteX7" fmla="*/ 4178105 w 6583680"/>
                <a:gd name="connsiteY7" fmla="*/ 71 h 84966"/>
                <a:gd name="connsiteX8" fmla="*/ 4839286 w 6583680"/>
                <a:gd name="connsiteY8" fmla="*/ 56342 h 84966"/>
                <a:gd name="connsiteX9" fmla="*/ 5542671 w 6583680"/>
                <a:gd name="connsiteY9" fmla="*/ 14139 h 84966"/>
                <a:gd name="connsiteX10" fmla="*/ 5950634 w 6583680"/>
                <a:gd name="connsiteY10" fmla="*/ 56342 h 84966"/>
                <a:gd name="connsiteX11" fmla="*/ 6414868 w 6583680"/>
                <a:gd name="connsiteY11" fmla="*/ 42274 h 84966"/>
                <a:gd name="connsiteX12" fmla="*/ 6583680 w 6583680"/>
                <a:gd name="connsiteY12" fmla="*/ 14139 h 8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83680" h="84966">
                  <a:moveTo>
                    <a:pt x="0" y="28206"/>
                  </a:moveTo>
                  <a:cubicBezTo>
                    <a:pt x="214532" y="53997"/>
                    <a:pt x="429065" y="79788"/>
                    <a:pt x="661182" y="84477"/>
                  </a:cubicBezTo>
                  <a:cubicBezTo>
                    <a:pt x="893299" y="89166"/>
                    <a:pt x="1179342" y="58686"/>
                    <a:pt x="1392702" y="56342"/>
                  </a:cubicBezTo>
                  <a:cubicBezTo>
                    <a:pt x="1606062" y="53998"/>
                    <a:pt x="1746739" y="68065"/>
                    <a:pt x="1941342" y="70410"/>
                  </a:cubicBezTo>
                  <a:cubicBezTo>
                    <a:pt x="2135945" y="72755"/>
                    <a:pt x="2372751" y="77444"/>
                    <a:pt x="2560320" y="70410"/>
                  </a:cubicBezTo>
                  <a:cubicBezTo>
                    <a:pt x="2747889" y="63376"/>
                    <a:pt x="2909668" y="28206"/>
                    <a:pt x="3066757" y="28206"/>
                  </a:cubicBezTo>
                  <a:cubicBezTo>
                    <a:pt x="3223846" y="28206"/>
                    <a:pt x="3317631" y="75099"/>
                    <a:pt x="3502856" y="70410"/>
                  </a:cubicBezTo>
                  <a:cubicBezTo>
                    <a:pt x="3688081" y="65721"/>
                    <a:pt x="3955367" y="2416"/>
                    <a:pt x="4178105" y="71"/>
                  </a:cubicBezTo>
                  <a:cubicBezTo>
                    <a:pt x="4400843" y="-2274"/>
                    <a:pt x="4611858" y="53997"/>
                    <a:pt x="4839286" y="56342"/>
                  </a:cubicBezTo>
                  <a:cubicBezTo>
                    <a:pt x="5066714" y="58687"/>
                    <a:pt x="5357446" y="14139"/>
                    <a:pt x="5542671" y="14139"/>
                  </a:cubicBezTo>
                  <a:cubicBezTo>
                    <a:pt x="5727896" y="14139"/>
                    <a:pt x="5805268" y="51653"/>
                    <a:pt x="5950634" y="56342"/>
                  </a:cubicBezTo>
                  <a:cubicBezTo>
                    <a:pt x="6096000" y="61031"/>
                    <a:pt x="6309360" y="49308"/>
                    <a:pt x="6414868" y="42274"/>
                  </a:cubicBezTo>
                  <a:cubicBezTo>
                    <a:pt x="6520376" y="35240"/>
                    <a:pt x="6499274" y="7105"/>
                    <a:pt x="6583680" y="14139"/>
                  </a:cubicBezTo>
                </a:path>
              </a:pathLst>
            </a:cu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5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CC6B4B14-17B0-49EF-8900-208BFCB64796}"/>
              </a:ext>
            </a:extLst>
          </p:cNvPr>
          <p:cNvSpPr/>
          <p:nvPr/>
        </p:nvSpPr>
        <p:spPr>
          <a:xfrm>
            <a:off x="9093608" y="2353451"/>
            <a:ext cx="2743199" cy="540000"/>
          </a:xfrm>
          <a:custGeom>
            <a:avLst/>
            <a:gdLst>
              <a:gd name="connsiteX0" fmla="*/ 0 w 2743199"/>
              <a:gd name="connsiteY0" fmla="*/ 0 h 540000"/>
              <a:gd name="connsiteX1" fmla="*/ 2743199 w 2743199"/>
              <a:gd name="connsiteY1" fmla="*/ 0 h 540000"/>
              <a:gd name="connsiteX2" fmla="*/ 2743199 w 2743199"/>
              <a:gd name="connsiteY2" fmla="*/ 540000 h 540000"/>
              <a:gd name="connsiteX3" fmla="*/ 0 w 2743199"/>
              <a:gd name="connsiteY3" fmla="*/ 540000 h 540000"/>
              <a:gd name="connsiteX4" fmla="*/ 0 w 2743199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199" h="540000" fill="none" extrusionOk="0">
                <a:moveTo>
                  <a:pt x="0" y="0"/>
                </a:moveTo>
                <a:cubicBezTo>
                  <a:pt x="558664" y="-49533"/>
                  <a:pt x="1716117" y="-14809"/>
                  <a:pt x="2743199" y="0"/>
                </a:cubicBezTo>
                <a:cubicBezTo>
                  <a:pt x="2769438" y="255694"/>
                  <a:pt x="2779920" y="275320"/>
                  <a:pt x="2743199" y="540000"/>
                </a:cubicBezTo>
                <a:cubicBezTo>
                  <a:pt x="2369100" y="491769"/>
                  <a:pt x="535537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2743199" h="540000" stroke="0" extrusionOk="0">
                <a:moveTo>
                  <a:pt x="0" y="0"/>
                </a:moveTo>
                <a:cubicBezTo>
                  <a:pt x="510405" y="118645"/>
                  <a:pt x="2203818" y="116012"/>
                  <a:pt x="2743199" y="0"/>
                </a:cubicBezTo>
                <a:cubicBezTo>
                  <a:pt x="2744117" y="179161"/>
                  <a:pt x="2715150" y="430725"/>
                  <a:pt x="2743199" y="540000"/>
                </a:cubicBezTo>
                <a:cubicBezTo>
                  <a:pt x="1393127" y="674600"/>
                  <a:pt x="300074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7F7F7"/>
          </a:solidFill>
          <a:ln w="28575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de operação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5E10AAA-6D16-4FDA-B556-98E98CEC2557}"/>
              </a:ext>
            </a:extLst>
          </p:cNvPr>
          <p:cNvSpPr/>
          <p:nvPr/>
        </p:nvSpPr>
        <p:spPr>
          <a:xfrm>
            <a:off x="6150715" y="2341051"/>
            <a:ext cx="2743199" cy="540000"/>
          </a:xfrm>
          <a:custGeom>
            <a:avLst/>
            <a:gdLst>
              <a:gd name="connsiteX0" fmla="*/ 0 w 2743199"/>
              <a:gd name="connsiteY0" fmla="*/ 0 h 540000"/>
              <a:gd name="connsiteX1" fmla="*/ 2743199 w 2743199"/>
              <a:gd name="connsiteY1" fmla="*/ 0 h 540000"/>
              <a:gd name="connsiteX2" fmla="*/ 2743199 w 2743199"/>
              <a:gd name="connsiteY2" fmla="*/ 540000 h 540000"/>
              <a:gd name="connsiteX3" fmla="*/ 0 w 2743199"/>
              <a:gd name="connsiteY3" fmla="*/ 540000 h 540000"/>
              <a:gd name="connsiteX4" fmla="*/ 0 w 2743199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199" h="540000" fill="none" extrusionOk="0">
                <a:moveTo>
                  <a:pt x="0" y="0"/>
                </a:moveTo>
                <a:cubicBezTo>
                  <a:pt x="558664" y="-49533"/>
                  <a:pt x="1716117" y="-14809"/>
                  <a:pt x="2743199" y="0"/>
                </a:cubicBezTo>
                <a:cubicBezTo>
                  <a:pt x="2769438" y="255694"/>
                  <a:pt x="2779920" y="275320"/>
                  <a:pt x="2743199" y="540000"/>
                </a:cubicBezTo>
                <a:cubicBezTo>
                  <a:pt x="2369100" y="491769"/>
                  <a:pt x="535537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2743199" h="540000" stroke="0" extrusionOk="0">
                <a:moveTo>
                  <a:pt x="0" y="0"/>
                </a:moveTo>
                <a:cubicBezTo>
                  <a:pt x="510405" y="118645"/>
                  <a:pt x="2203818" y="116012"/>
                  <a:pt x="2743199" y="0"/>
                </a:cubicBezTo>
                <a:cubicBezTo>
                  <a:pt x="2744117" y="179161"/>
                  <a:pt x="2715150" y="430725"/>
                  <a:pt x="2743199" y="540000"/>
                </a:cubicBezTo>
                <a:cubicBezTo>
                  <a:pt x="1393127" y="674600"/>
                  <a:pt x="300074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7F7F7"/>
          </a:solidFill>
          <a:ln w="28575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da fase móvel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7964B6-8CB1-43B0-9707-678682319042}"/>
              </a:ext>
            </a:extLst>
          </p:cNvPr>
          <p:cNvSpPr/>
          <p:nvPr/>
        </p:nvSpPr>
        <p:spPr>
          <a:xfrm>
            <a:off x="4571827" y="2328943"/>
            <a:ext cx="1324771" cy="540000"/>
          </a:xfrm>
          <a:custGeom>
            <a:avLst/>
            <a:gdLst>
              <a:gd name="connsiteX0" fmla="*/ 0 w 1324771"/>
              <a:gd name="connsiteY0" fmla="*/ 0 h 540000"/>
              <a:gd name="connsiteX1" fmla="*/ 1324771 w 1324771"/>
              <a:gd name="connsiteY1" fmla="*/ 0 h 540000"/>
              <a:gd name="connsiteX2" fmla="*/ 1324771 w 1324771"/>
              <a:gd name="connsiteY2" fmla="*/ 540000 h 540000"/>
              <a:gd name="connsiteX3" fmla="*/ 0 w 1324771"/>
              <a:gd name="connsiteY3" fmla="*/ 540000 h 540000"/>
              <a:gd name="connsiteX4" fmla="*/ 0 w 1324771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771" h="540000" fill="none" extrusionOk="0">
                <a:moveTo>
                  <a:pt x="0" y="0"/>
                </a:moveTo>
                <a:cubicBezTo>
                  <a:pt x="272561" y="67767"/>
                  <a:pt x="1158452" y="115978"/>
                  <a:pt x="1324771" y="0"/>
                </a:cubicBezTo>
                <a:cubicBezTo>
                  <a:pt x="1351010" y="255694"/>
                  <a:pt x="1361492" y="275320"/>
                  <a:pt x="1324771" y="540000"/>
                </a:cubicBezTo>
                <a:cubicBezTo>
                  <a:pt x="772196" y="580568"/>
                  <a:pt x="298026" y="45231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324771" h="540000" stroke="0" extrusionOk="0">
                <a:moveTo>
                  <a:pt x="0" y="0"/>
                </a:moveTo>
                <a:cubicBezTo>
                  <a:pt x="349639" y="13079"/>
                  <a:pt x="1084346" y="45502"/>
                  <a:pt x="1324771" y="0"/>
                </a:cubicBezTo>
                <a:cubicBezTo>
                  <a:pt x="1325689" y="179161"/>
                  <a:pt x="1296722" y="430725"/>
                  <a:pt x="1324771" y="540000"/>
                </a:cubicBezTo>
                <a:cubicBezTo>
                  <a:pt x="1017689" y="610738"/>
                  <a:pt x="301581" y="606723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7F7F7"/>
          </a:solidFill>
          <a:ln w="28575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móvel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32971E4-0847-44F4-B574-34D5FDF7B778}"/>
              </a:ext>
            </a:extLst>
          </p:cNvPr>
          <p:cNvSpPr/>
          <p:nvPr/>
        </p:nvSpPr>
        <p:spPr>
          <a:xfrm>
            <a:off x="2209774" y="2326768"/>
            <a:ext cx="2144513" cy="540000"/>
          </a:xfrm>
          <a:custGeom>
            <a:avLst/>
            <a:gdLst>
              <a:gd name="connsiteX0" fmla="*/ 0 w 2144513"/>
              <a:gd name="connsiteY0" fmla="*/ 0 h 540000"/>
              <a:gd name="connsiteX1" fmla="*/ 2144513 w 2144513"/>
              <a:gd name="connsiteY1" fmla="*/ 0 h 540000"/>
              <a:gd name="connsiteX2" fmla="*/ 2144513 w 2144513"/>
              <a:gd name="connsiteY2" fmla="*/ 540000 h 540000"/>
              <a:gd name="connsiteX3" fmla="*/ 0 w 2144513"/>
              <a:gd name="connsiteY3" fmla="*/ 540000 h 540000"/>
              <a:gd name="connsiteX4" fmla="*/ 0 w 2144513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513" h="540000" fill="none" extrusionOk="0">
                <a:moveTo>
                  <a:pt x="0" y="0"/>
                </a:moveTo>
                <a:cubicBezTo>
                  <a:pt x="668093" y="-49533"/>
                  <a:pt x="1638219" y="-14809"/>
                  <a:pt x="2144513" y="0"/>
                </a:cubicBezTo>
                <a:cubicBezTo>
                  <a:pt x="2170752" y="255694"/>
                  <a:pt x="2181234" y="275320"/>
                  <a:pt x="2144513" y="540000"/>
                </a:cubicBezTo>
                <a:cubicBezTo>
                  <a:pt x="1746177" y="491769"/>
                  <a:pt x="994271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2144513" h="540000" stroke="0" extrusionOk="0">
                <a:moveTo>
                  <a:pt x="0" y="0"/>
                </a:moveTo>
                <a:cubicBezTo>
                  <a:pt x="687967" y="118645"/>
                  <a:pt x="1083555" y="116012"/>
                  <a:pt x="2144513" y="0"/>
                </a:cubicBezTo>
                <a:cubicBezTo>
                  <a:pt x="2145431" y="179161"/>
                  <a:pt x="2116464" y="430725"/>
                  <a:pt x="2144513" y="540000"/>
                </a:cubicBezTo>
                <a:cubicBezTo>
                  <a:pt x="1505208" y="674600"/>
                  <a:pt x="450969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7F7F7"/>
          </a:solidFill>
          <a:ln w="28575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de preparação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7</a:t>
            </a:fld>
            <a:endParaRPr lang="en-US" sz="1800" dirty="0"/>
          </a:p>
        </p:txBody>
      </p:sp>
      <p:cxnSp>
        <p:nvCxnSpPr>
          <p:cNvPr id="19" name="Conector reto 20">
            <a:extLst>
              <a:ext uri="{FF2B5EF4-FFF2-40B4-BE49-F238E27FC236}">
                <a16:creationId xmlns:a16="http://schemas.microsoft.com/office/drawing/2014/main" id="{FA15524F-CF7C-4385-9265-F007F0B0CAC7}"/>
              </a:ext>
            </a:extLst>
          </p:cNvPr>
          <p:cNvCxnSpPr/>
          <p:nvPr/>
        </p:nvCxnSpPr>
        <p:spPr>
          <a:xfrm>
            <a:off x="306944" y="756932"/>
            <a:ext cx="900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21">
            <a:extLst>
              <a:ext uri="{FF2B5EF4-FFF2-40B4-BE49-F238E27FC236}">
                <a16:creationId xmlns:a16="http://schemas.microsoft.com/office/drawing/2014/main" id="{BF4B5629-49B1-4B9A-9831-11DD8C10613A}"/>
              </a:ext>
            </a:extLst>
          </p:cNvPr>
          <p:cNvSpPr txBox="1"/>
          <p:nvPr/>
        </p:nvSpPr>
        <p:spPr>
          <a:xfrm>
            <a:off x="220869" y="263973"/>
            <a:ext cx="1154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Classificação dos Processos Cromatográficos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E47DD-D23B-4396-9C9B-C5105213AE7A}"/>
              </a:ext>
            </a:extLst>
          </p:cNvPr>
          <p:cNvSpPr/>
          <p:nvPr/>
        </p:nvSpPr>
        <p:spPr>
          <a:xfrm>
            <a:off x="5142000" y="1183592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365F8-C970-486F-A0F9-5FDD58CD8B41}"/>
              </a:ext>
            </a:extLst>
          </p:cNvPr>
          <p:cNvSpPr/>
          <p:nvPr/>
        </p:nvSpPr>
        <p:spPr>
          <a:xfrm>
            <a:off x="293259" y="2341051"/>
            <a:ext cx="1680686" cy="540000"/>
          </a:xfrm>
          <a:custGeom>
            <a:avLst/>
            <a:gdLst>
              <a:gd name="connsiteX0" fmla="*/ 0 w 1680686"/>
              <a:gd name="connsiteY0" fmla="*/ 0 h 540000"/>
              <a:gd name="connsiteX1" fmla="*/ 1680686 w 1680686"/>
              <a:gd name="connsiteY1" fmla="*/ 0 h 540000"/>
              <a:gd name="connsiteX2" fmla="*/ 1680686 w 1680686"/>
              <a:gd name="connsiteY2" fmla="*/ 540000 h 540000"/>
              <a:gd name="connsiteX3" fmla="*/ 0 w 1680686"/>
              <a:gd name="connsiteY3" fmla="*/ 540000 h 540000"/>
              <a:gd name="connsiteX4" fmla="*/ 0 w 1680686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86" h="540000" fill="none" extrusionOk="0">
                <a:moveTo>
                  <a:pt x="0" y="0"/>
                </a:moveTo>
                <a:cubicBezTo>
                  <a:pt x="275435" y="124114"/>
                  <a:pt x="1396361" y="-115787"/>
                  <a:pt x="1680686" y="0"/>
                </a:cubicBezTo>
                <a:cubicBezTo>
                  <a:pt x="1706925" y="255694"/>
                  <a:pt x="1717407" y="275320"/>
                  <a:pt x="1680686" y="540000"/>
                </a:cubicBezTo>
                <a:cubicBezTo>
                  <a:pt x="1450135" y="623419"/>
                  <a:pt x="511050" y="517808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680686" h="540000" stroke="0" extrusionOk="0">
                <a:moveTo>
                  <a:pt x="0" y="0"/>
                </a:moveTo>
                <a:cubicBezTo>
                  <a:pt x="336146" y="-9448"/>
                  <a:pt x="1375925" y="-3344"/>
                  <a:pt x="1680686" y="0"/>
                </a:cubicBezTo>
                <a:cubicBezTo>
                  <a:pt x="1681604" y="179161"/>
                  <a:pt x="1652637" y="430725"/>
                  <a:pt x="1680686" y="540000"/>
                </a:cubicBezTo>
                <a:cubicBezTo>
                  <a:pt x="1202828" y="442147"/>
                  <a:pt x="198417" y="670986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5F5F5"/>
          </a:solidFill>
          <a:ln w="28575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suporte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6D71F-088D-4690-9B99-7F48502BCB21}"/>
              </a:ext>
            </a:extLst>
          </p:cNvPr>
          <p:cNvSpPr/>
          <p:nvPr/>
        </p:nvSpPr>
        <p:spPr>
          <a:xfrm>
            <a:off x="2209774" y="2341051"/>
            <a:ext cx="2144513" cy="540000"/>
          </a:xfrm>
          <a:custGeom>
            <a:avLst/>
            <a:gdLst>
              <a:gd name="connsiteX0" fmla="*/ 0 w 2144513"/>
              <a:gd name="connsiteY0" fmla="*/ 0 h 540000"/>
              <a:gd name="connsiteX1" fmla="*/ 2144513 w 2144513"/>
              <a:gd name="connsiteY1" fmla="*/ 0 h 540000"/>
              <a:gd name="connsiteX2" fmla="*/ 2144513 w 2144513"/>
              <a:gd name="connsiteY2" fmla="*/ 540000 h 540000"/>
              <a:gd name="connsiteX3" fmla="*/ 0 w 2144513"/>
              <a:gd name="connsiteY3" fmla="*/ 540000 h 540000"/>
              <a:gd name="connsiteX4" fmla="*/ 0 w 2144513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513" h="540000" fill="none" extrusionOk="0">
                <a:moveTo>
                  <a:pt x="0" y="0"/>
                </a:moveTo>
                <a:cubicBezTo>
                  <a:pt x="668093" y="-49533"/>
                  <a:pt x="1638219" y="-14809"/>
                  <a:pt x="2144513" y="0"/>
                </a:cubicBezTo>
                <a:cubicBezTo>
                  <a:pt x="2170752" y="255694"/>
                  <a:pt x="2181234" y="275320"/>
                  <a:pt x="2144513" y="540000"/>
                </a:cubicBezTo>
                <a:cubicBezTo>
                  <a:pt x="1746177" y="491769"/>
                  <a:pt x="994271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2144513" h="540000" stroke="0" extrusionOk="0">
                <a:moveTo>
                  <a:pt x="0" y="0"/>
                </a:moveTo>
                <a:cubicBezTo>
                  <a:pt x="687967" y="118645"/>
                  <a:pt x="1083555" y="116012"/>
                  <a:pt x="2144513" y="0"/>
                </a:cubicBezTo>
                <a:cubicBezTo>
                  <a:pt x="2145431" y="179161"/>
                  <a:pt x="2116464" y="430725"/>
                  <a:pt x="2144513" y="540000"/>
                </a:cubicBezTo>
                <a:cubicBezTo>
                  <a:pt x="1505208" y="674600"/>
                  <a:pt x="450969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5F5F5"/>
          </a:solidFill>
          <a:ln w="28575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de preparação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657282-1C90-46D0-80D2-EA428790D921}"/>
              </a:ext>
            </a:extLst>
          </p:cNvPr>
          <p:cNvSpPr/>
          <p:nvPr/>
        </p:nvSpPr>
        <p:spPr>
          <a:xfrm>
            <a:off x="4590116" y="2341051"/>
            <a:ext cx="1324771" cy="540000"/>
          </a:xfrm>
          <a:custGeom>
            <a:avLst/>
            <a:gdLst>
              <a:gd name="connsiteX0" fmla="*/ 0 w 1324771"/>
              <a:gd name="connsiteY0" fmla="*/ 0 h 540000"/>
              <a:gd name="connsiteX1" fmla="*/ 1324771 w 1324771"/>
              <a:gd name="connsiteY1" fmla="*/ 0 h 540000"/>
              <a:gd name="connsiteX2" fmla="*/ 1324771 w 1324771"/>
              <a:gd name="connsiteY2" fmla="*/ 540000 h 540000"/>
              <a:gd name="connsiteX3" fmla="*/ 0 w 1324771"/>
              <a:gd name="connsiteY3" fmla="*/ 540000 h 540000"/>
              <a:gd name="connsiteX4" fmla="*/ 0 w 1324771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771" h="540000" fill="none" extrusionOk="0">
                <a:moveTo>
                  <a:pt x="0" y="0"/>
                </a:moveTo>
                <a:cubicBezTo>
                  <a:pt x="272561" y="67767"/>
                  <a:pt x="1158452" y="115978"/>
                  <a:pt x="1324771" y="0"/>
                </a:cubicBezTo>
                <a:cubicBezTo>
                  <a:pt x="1351010" y="255694"/>
                  <a:pt x="1361492" y="275320"/>
                  <a:pt x="1324771" y="540000"/>
                </a:cubicBezTo>
                <a:cubicBezTo>
                  <a:pt x="772196" y="580568"/>
                  <a:pt x="298026" y="45231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324771" h="540000" stroke="0" extrusionOk="0">
                <a:moveTo>
                  <a:pt x="0" y="0"/>
                </a:moveTo>
                <a:cubicBezTo>
                  <a:pt x="349639" y="13079"/>
                  <a:pt x="1084346" y="45502"/>
                  <a:pt x="1324771" y="0"/>
                </a:cubicBezTo>
                <a:cubicBezTo>
                  <a:pt x="1325689" y="179161"/>
                  <a:pt x="1296722" y="430725"/>
                  <a:pt x="1324771" y="540000"/>
                </a:cubicBezTo>
                <a:cubicBezTo>
                  <a:pt x="1017689" y="610738"/>
                  <a:pt x="301581" y="606723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5F5F5"/>
          </a:solidFill>
          <a:ln w="28575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móvel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5409D-C6C5-4BDF-BEE6-B67908328078}"/>
              </a:ext>
            </a:extLst>
          </p:cNvPr>
          <p:cNvSpPr/>
          <p:nvPr/>
        </p:nvSpPr>
        <p:spPr>
          <a:xfrm>
            <a:off x="6150715" y="2353451"/>
            <a:ext cx="2743199" cy="540000"/>
          </a:xfrm>
          <a:custGeom>
            <a:avLst/>
            <a:gdLst>
              <a:gd name="connsiteX0" fmla="*/ 0 w 2743199"/>
              <a:gd name="connsiteY0" fmla="*/ 0 h 540000"/>
              <a:gd name="connsiteX1" fmla="*/ 2743199 w 2743199"/>
              <a:gd name="connsiteY1" fmla="*/ 0 h 540000"/>
              <a:gd name="connsiteX2" fmla="*/ 2743199 w 2743199"/>
              <a:gd name="connsiteY2" fmla="*/ 540000 h 540000"/>
              <a:gd name="connsiteX3" fmla="*/ 0 w 2743199"/>
              <a:gd name="connsiteY3" fmla="*/ 540000 h 540000"/>
              <a:gd name="connsiteX4" fmla="*/ 0 w 2743199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199" h="540000" fill="none" extrusionOk="0">
                <a:moveTo>
                  <a:pt x="0" y="0"/>
                </a:moveTo>
                <a:cubicBezTo>
                  <a:pt x="558664" y="-49533"/>
                  <a:pt x="1716117" y="-14809"/>
                  <a:pt x="2743199" y="0"/>
                </a:cubicBezTo>
                <a:cubicBezTo>
                  <a:pt x="2769438" y="255694"/>
                  <a:pt x="2779920" y="275320"/>
                  <a:pt x="2743199" y="540000"/>
                </a:cubicBezTo>
                <a:cubicBezTo>
                  <a:pt x="2369100" y="491769"/>
                  <a:pt x="535537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2743199" h="540000" stroke="0" extrusionOk="0">
                <a:moveTo>
                  <a:pt x="0" y="0"/>
                </a:moveTo>
                <a:cubicBezTo>
                  <a:pt x="510405" y="118645"/>
                  <a:pt x="2203818" y="116012"/>
                  <a:pt x="2743199" y="0"/>
                </a:cubicBezTo>
                <a:cubicBezTo>
                  <a:pt x="2744117" y="179161"/>
                  <a:pt x="2715150" y="430725"/>
                  <a:pt x="2743199" y="540000"/>
                </a:cubicBezTo>
                <a:cubicBezTo>
                  <a:pt x="1393127" y="674600"/>
                  <a:pt x="300074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5F5F5"/>
          </a:solidFill>
          <a:ln w="28575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da fase móvel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EEE67B-C6B4-45DD-A6C7-C38DC2139A43}"/>
              </a:ext>
            </a:extLst>
          </p:cNvPr>
          <p:cNvSpPr/>
          <p:nvPr/>
        </p:nvSpPr>
        <p:spPr>
          <a:xfrm>
            <a:off x="9129742" y="2353451"/>
            <a:ext cx="2743199" cy="540000"/>
          </a:xfrm>
          <a:custGeom>
            <a:avLst/>
            <a:gdLst>
              <a:gd name="connsiteX0" fmla="*/ 0 w 2743199"/>
              <a:gd name="connsiteY0" fmla="*/ 0 h 540000"/>
              <a:gd name="connsiteX1" fmla="*/ 2743199 w 2743199"/>
              <a:gd name="connsiteY1" fmla="*/ 0 h 540000"/>
              <a:gd name="connsiteX2" fmla="*/ 2743199 w 2743199"/>
              <a:gd name="connsiteY2" fmla="*/ 540000 h 540000"/>
              <a:gd name="connsiteX3" fmla="*/ 0 w 2743199"/>
              <a:gd name="connsiteY3" fmla="*/ 540000 h 540000"/>
              <a:gd name="connsiteX4" fmla="*/ 0 w 2743199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199" h="540000" fill="none" extrusionOk="0">
                <a:moveTo>
                  <a:pt x="0" y="0"/>
                </a:moveTo>
                <a:cubicBezTo>
                  <a:pt x="558664" y="-49533"/>
                  <a:pt x="1716117" y="-14809"/>
                  <a:pt x="2743199" y="0"/>
                </a:cubicBezTo>
                <a:cubicBezTo>
                  <a:pt x="2769438" y="255694"/>
                  <a:pt x="2779920" y="275320"/>
                  <a:pt x="2743199" y="540000"/>
                </a:cubicBezTo>
                <a:cubicBezTo>
                  <a:pt x="2369100" y="491769"/>
                  <a:pt x="535537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2743199" h="540000" stroke="0" extrusionOk="0">
                <a:moveTo>
                  <a:pt x="0" y="0"/>
                </a:moveTo>
                <a:cubicBezTo>
                  <a:pt x="510405" y="118645"/>
                  <a:pt x="2203818" y="116012"/>
                  <a:pt x="2743199" y="0"/>
                </a:cubicBezTo>
                <a:cubicBezTo>
                  <a:pt x="2744117" y="179161"/>
                  <a:pt x="2715150" y="430725"/>
                  <a:pt x="2743199" y="540000"/>
                </a:cubicBezTo>
                <a:cubicBezTo>
                  <a:pt x="1393127" y="674600"/>
                  <a:pt x="300074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5F5F5"/>
          </a:solidFill>
          <a:ln w="28575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de operação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5B218-7CB7-465D-81B2-048B9CB9643A}"/>
              </a:ext>
            </a:extLst>
          </p:cNvPr>
          <p:cNvSpPr/>
          <p:nvPr/>
        </p:nvSpPr>
        <p:spPr>
          <a:xfrm>
            <a:off x="3385621" y="3519954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FA7A7"/>
          </a:solidFill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Coluna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6D7A1-B215-4C73-9733-32B6314CB724}"/>
              </a:ext>
            </a:extLst>
          </p:cNvPr>
          <p:cNvSpPr/>
          <p:nvPr/>
        </p:nvSpPr>
        <p:spPr>
          <a:xfrm>
            <a:off x="7195142" y="3547677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FA7A7"/>
          </a:solidFill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Planar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CC9F4-8283-4860-9184-6AA986A2A034}"/>
              </a:ext>
            </a:extLst>
          </p:cNvPr>
          <p:cNvSpPr/>
          <p:nvPr/>
        </p:nvSpPr>
        <p:spPr>
          <a:xfrm>
            <a:off x="372089" y="3883275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E2CFF1"/>
          </a:solidFill>
          <a:ln w="28575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Adsorção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1BEF3F-9A85-4C22-AB9C-831078D01A92}"/>
              </a:ext>
            </a:extLst>
          </p:cNvPr>
          <p:cNvSpPr/>
          <p:nvPr/>
        </p:nvSpPr>
        <p:spPr>
          <a:xfrm>
            <a:off x="2607265" y="3880741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E2CFF1"/>
          </a:solidFill>
          <a:ln w="28575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Partição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B405F2-5CB8-4FCA-85E6-72F317A2BDBE}"/>
              </a:ext>
            </a:extLst>
          </p:cNvPr>
          <p:cNvSpPr/>
          <p:nvPr/>
        </p:nvSpPr>
        <p:spPr>
          <a:xfrm>
            <a:off x="4837186" y="3882709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E2CFF1"/>
          </a:solidFill>
          <a:ln w="28575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 iônica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66E920-C148-49CD-B9F5-413E125D7244}"/>
              </a:ext>
            </a:extLst>
          </p:cNvPr>
          <p:cNvSpPr/>
          <p:nvPr/>
        </p:nvSpPr>
        <p:spPr>
          <a:xfrm>
            <a:off x="7070025" y="3903085"/>
            <a:ext cx="2526399" cy="540000"/>
          </a:xfrm>
          <a:custGeom>
            <a:avLst/>
            <a:gdLst>
              <a:gd name="connsiteX0" fmla="*/ 0 w 2526399"/>
              <a:gd name="connsiteY0" fmla="*/ 0 h 540000"/>
              <a:gd name="connsiteX1" fmla="*/ 2526399 w 2526399"/>
              <a:gd name="connsiteY1" fmla="*/ 0 h 540000"/>
              <a:gd name="connsiteX2" fmla="*/ 2526399 w 2526399"/>
              <a:gd name="connsiteY2" fmla="*/ 540000 h 540000"/>
              <a:gd name="connsiteX3" fmla="*/ 0 w 2526399"/>
              <a:gd name="connsiteY3" fmla="*/ 540000 h 540000"/>
              <a:gd name="connsiteX4" fmla="*/ 0 w 2526399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399" h="540000" fill="none" extrusionOk="0">
                <a:moveTo>
                  <a:pt x="0" y="0"/>
                </a:moveTo>
                <a:cubicBezTo>
                  <a:pt x="779740" y="-49533"/>
                  <a:pt x="1506762" y="-14809"/>
                  <a:pt x="2526399" y="0"/>
                </a:cubicBezTo>
                <a:cubicBezTo>
                  <a:pt x="2552638" y="255694"/>
                  <a:pt x="2563120" y="275320"/>
                  <a:pt x="2526399" y="540000"/>
                </a:cubicBezTo>
                <a:cubicBezTo>
                  <a:pt x="1510112" y="491769"/>
                  <a:pt x="392304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2526399" h="540000" stroke="0" extrusionOk="0">
                <a:moveTo>
                  <a:pt x="0" y="0"/>
                </a:moveTo>
                <a:cubicBezTo>
                  <a:pt x="1081343" y="118645"/>
                  <a:pt x="1682229" y="116012"/>
                  <a:pt x="2526399" y="0"/>
                </a:cubicBezTo>
                <a:cubicBezTo>
                  <a:pt x="2527317" y="179161"/>
                  <a:pt x="2498350" y="430725"/>
                  <a:pt x="2526399" y="540000"/>
                </a:cubicBezTo>
                <a:cubicBezTo>
                  <a:pt x="1754906" y="674600"/>
                  <a:pt x="775834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E2CFF1"/>
          </a:solidFill>
          <a:ln w="28575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Exclusão de tamanhos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D8BB61-D68F-42EB-B9B4-8F320B05D7E0}"/>
              </a:ext>
            </a:extLst>
          </p:cNvPr>
          <p:cNvSpPr/>
          <p:nvPr/>
        </p:nvSpPr>
        <p:spPr>
          <a:xfrm>
            <a:off x="9919310" y="3903085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E2CFF1"/>
          </a:solidFill>
          <a:ln w="28575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Afinidade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170539-F06A-4DC7-A967-AC35DDE0E9D0}"/>
              </a:ext>
            </a:extLst>
          </p:cNvPr>
          <p:cNvSpPr/>
          <p:nvPr/>
        </p:nvSpPr>
        <p:spPr>
          <a:xfrm>
            <a:off x="2113983" y="3878183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Gasosa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FD0E5-A6F9-4D7F-9DD4-AC609B9655DF}"/>
              </a:ext>
            </a:extLst>
          </p:cNvPr>
          <p:cNvSpPr/>
          <p:nvPr/>
        </p:nvSpPr>
        <p:spPr>
          <a:xfrm>
            <a:off x="5234181" y="3870309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Líquida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20A8AC-4A78-4C6E-9C49-A1AF7683AC1A}"/>
              </a:ext>
            </a:extLst>
          </p:cNvPr>
          <p:cNvSpPr/>
          <p:nvPr/>
        </p:nvSpPr>
        <p:spPr>
          <a:xfrm>
            <a:off x="8333224" y="3870309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Supercrítica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368262-5821-42CD-A8D9-281D571B16DC}"/>
              </a:ext>
            </a:extLst>
          </p:cNvPr>
          <p:cNvSpPr/>
          <p:nvPr/>
        </p:nvSpPr>
        <p:spPr>
          <a:xfrm>
            <a:off x="3427493" y="3846888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Isocrática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91586A-99EA-471C-8DD4-DF8C60E2B79A}"/>
              </a:ext>
            </a:extLst>
          </p:cNvPr>
          <p:cNvSpPr/>
          <p:nvPr/>
        </p:nvSpPr>
        <p:spPr>
          <a:xfrm>
            <a:off x="7093830" y="3891310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E83325-EB75-4F7E-9D26-69FD56C31652}"/>
              </a:ext>
            </a:extLst>
          </p:cNvPr>
          <p:cNvSpPr/>
          <p:nvPr/>
        </p:nvSpPr>
        <p:spPr>
          <a:xfrm>
            <a:off x="2129684" y="3885833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8C47E3-D622-4257-941C-19AC6CDCC8B8}"/>
              </a:ext>
            </a:extLst>
          </p:cNvPr>
          <p:cNvSpPr/>
          <p:nvPr/>
        </p:nvSpPr>
        <p:spPr>
          <a:xfrm>
            <a:off x="5245270" y="3864765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Deslocamento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82FDA7-EADB-46A4-AAAA-82CE9EE9D085}"/>
              </a:ext>
            </a:extLst>
          </p:cNvPr>
          <p:cNvSpPr/>
          <p:nvPr/>
        </p:nvSpPr>
        <p:spPr>
          <a:xfrm>
            <a:off x="8333224" y="3869487"/>
            <a:ext cx="1908000" cy="540000"/>
          </a:xfrm>
          <a:custGeom>
            <a:avLst/>
            <a:gdLst>
              <a:gd name="connsiteX0" fmla="*/ 0 w 1908000"/>
              <a:gd name="connsiteY0" fmla="*/ 0 h 540000"/>
              <a:gd name="connsiteX1" fmla="*/ 1908000 w 1908000"/>
              <a:gd name="connsiteY1" fmla="*/ 0 h 540000"/>
              <a:gd name="connsiteX2" fmla="*/ 1908000 w 1908000"/>
              <a:gd name="connsiteY2" fmla="*/ 540000 h 540000"/>
              <a:gd name="connsiteX3" fmla="*/ 0 w 1908000"/>
              <a:gd name="connsiteY3" fmla="*/ 540000 h 540000"/>
              <a:gd name="connsiteX4" fmla="*/ 0 w 1908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000" h="540000" fill="none" extrusionOk="0">
                <a:moveTo>
                  <a:pt x="0" y="0"/>
                </a:moveTo>
                <a:cubicBezTo>
                  <a:pt x="573921" y="-49533"/>
                  <a:pt x="1028150" y="-14809"/>
                  <a:pt x="1908000" y="0"/>
                </a:cubicBezTo>
                <a:cubicBezTo>
                  <a:pt x="1934239" y="255694"/>
                  <a:pt x="1944721" y="275320"/>
                  <a:pt x="1908000" y="540000"/>
                </a:cubicBezTo>
                <a:cubicBezTo>
                  <a:pt x="1106944" y="491769"/>
                  <a:pt x="763830" y="624455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908000" h="540000" stroke="0" extrusionOk="0">
                <a:moveTo>
                  <a:pt x="0" y="0"/>
                </a:moveTo>
                <a:cubicBezTo>
                  <a:pt x="219158" y="118645"/>
                  <a:pt x="1502850" y="116012"/>
                  <a:pt x="1908000" y="0"/>
                </a:cubicBezTo>
                <a:cubicBezTo>
                  <a:pt x="1908918" y="179161"/>
                  <a:pt x="1879951" y="430725"/>
                  <a:pt x="1908000" y="540000"/>
                </a:cubicBezTo>
                <a:cubicBezTo>
                  <a:pt x="1440824" y="674600"/>
                  <a:pt x="711627" y="382804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Eluição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5">
            <a:extLst>
              <a:ext uri="{FF2B5EF4-FFF2-40B4-BE49-F238E27FC236}">
                <a16:creationId xmlns:a16="http://schemas.microsoft.com/office/drawing/2014/main" id="{0E047E36-FF26-4012-8EAE-14F67BDB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07" y="4230644"/>
            <a:ext cx="3705113" cy="23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romatografia ou Análise Cromatográfica: tipos - Toda Matéria">
            <a:extLst>
              <a:ext uri="{FF2B5EF4-FFF2-40B4-BE49-F238E27FC236}">
                <a16:creationId xmlns:a16="http://schemas.microsoft.com/office/drawing/2014/main" id="{576DBFF2-A93D-4613-A1A0-78767050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22" y="455406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DFAAD49-BCE2-4B3D-BD4B-DE0418B89F20}"/>
              </a:ext>
            </a:extLst>
          </p:cNvPr>
          <p:cNvSpPr/>
          <p:nvPr/>
        </p:nvSpPr>
        <p:spPr>
          <a:xfrm>
            <a:off x="293259" y="2309756"/>
            <a:ext cx="1680686" cy="540000"/>
          </a:xfrm>
          <a:custGeom>
            <a:avLst/>
            <a:gdLst>
              <a:gd name="connsiteX0" fmla="*/ 0 w 1680686"/>
              <a:gd name="connsiteY0" fmla="*/ 0 h 540000"/>
              <a:gd name="connsiteX1" fmla="*/ 1680686 w 1680686"/>
              <a:gd name="connsiteY1" fmla="*/ 0 h 540000"/>
              <a:gd name="connsiteX2" fmla="*/ 1680686 w 1680686"/>
              <a:gd name="connsiteY2" fmla="*/ 540000 h 540000"/>
              <a:gd name="connsiteX3" fmla="*/ 0 w 1680686"/>
              <a:gd name="connsiteY3" fmla="*/ 540000 h 540000"/>
              <a:gd name="connsiteX4" fmla="*/ 0 w 1680686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86" h="540000" fill="none" extrusionOk="0">
                <a:moveTo>
                  <a:pt x="0" y="0"/>
                </a:moveTo>
                <a:cubicBezTo>
                  <a:pt x="275435" y="124114"/>
                  <a:pt x="1396361" y="-115787"/>
                  <a:pt x="1680686" y="0"/>
                </a:cubicBezTo>
                <a:cubicBezTo>
                  <a:pt x="1706925" y="255694"/>
                  <a:pt x="1717407" y="275320"/>
                  <a:pt x="1680686" y="540000"/>
                </a:cubicBezTo>
                <a:cubicBezTo>
                  <a:pt x="1450135" y="623419"/>
                  <a:pt x="511050" y="517808"/>
                  <a:pt x="0" y="540000"/>
                </a:cubicBezTo>
                <a:cubicBezTo>
                  <a:pt x="-2781" y="347598"/>
                  <a:pt x="-14459" y="77304"/>
                  <a:pt x="0" y="0"/>
                </a:cubicBezTo>
                <a:close/>
              </a:path>
              <a:path w="1680686" h="540000" stroke="0" extrusionOk="0">
                <a:moveTo>
                  <a:pt x="0" y="0"/>
                </a:moveTo>
                <a:cubicBezTo>
                  <a:pt x="336146" y="-9448"/>
                  <a:pt x="1375925" y="-3344"/>
                  <a:pt x="1680686" y="0"/>
                </a:cubicBezTo>
                <a:cubicBezTo>
                  <a:pt x="1681604" y="179161"/>
                  <a:pt x="1652637" y="430725"/>
                  <a:pt x="1680686" y="540000"/>
                </a:cubicBezTo>
                <a:cubicBezTo>
                  <a:pt x="1202828" y="442147"/>
                  <a:pt x="198417" y="670986"/>
                  <a:pt x="0" y="540000"/>
                </a:cubicBezTo>
                <a:cubicBezTo>
                  <a:pt x="46413" y="345645"/>
                  <a:pt x="48520" y="234338"/>
                  <a:pt x="0" y="0"/>
                </a:cubicBezTo>
                <a:close/>
              </a:path>
            </a:pathLst>
          </a:custGeom>
          <a:solidFill>
            <a:srgbClr val="F7F7F7"/>
          </a:solidFill>
          <a:ln w="28575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suporte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4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4" grpId="0" animBg="1"/>
      <p:bldP spid="74" grpId="1" animBg="1"/>
      <p:bldP spid="72" grpId="0" animBg="1"/>
      <p:bldP spid="70" grpId="0" animBg="1"/>
      <p:bldP spid="70" grpId="1" animBg="1"/>
      <p:bldP spid="3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8</a:t>
            </a:fld>
            <a:endParaRPr lang="en-US" sz="1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9EF86-622F-46A6-95E2-CCF4105BDC95}"/>
              </a:ext>
            </a:extLst>
          </p:cNvPr>
          <p:cNvSpPr/>
          <p:nvPr/>
        </p:nvSpPr>
        <p:spPr>
          <a:xfrm>
            <a:off x="1237343" y="850383"/>
            <a:ext cx="7373257" cy="93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CROMATOGRAFIA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B9A920-5317-4B17-BE4E-267D75F32919}"/>
              </a:ext>
            </a:extLst>
          </p:cNvPr>
          <p:cNvSpPr/>
          <p:nvPr/>
        </p:nvSpPr>
        <p:spPr>
          <a:xfrm>
            <a:off x="367736" y="377585"/>
            <a:ext cx="1906150" cy="1929312"/>
          </a:xfrm>
          <a:prstGeom prst="ellipse">
            <a:avLst/>
          </a:prstGeom>
          <a:blipFill rotWithShape="1">
            <a:blip r:embed="rId2"/>
            <a:srcRect/>
            <a:stretch>
              <a:fillRect l="-17000" r="-17000"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E6F1CC-A082-4D52-B7D3-4CD646239C9B}"/>
              </a:ext>
            </a:extLst>
          </p:cNvPr>
          <p:cNvSpPr/>
          <p:nvPr/>
        </p:nvSpPr>
        <p:spPr>
          <a:xfrm>
            <a:off x="2382114" y="2418740"/>
            <a:ext cx="4326794" cy="384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Tamanho </a:t>
            </a:r>
            <a:r>
              <a:rPr lang="pt-BR" sz="2000" dirty="0">
                <a:solidFill>
                  <a:schemeClr val="tx1"/>
                </a:solidFill>
              </a:rPr>
              <a:t>(Gel Exclusão)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2D4CF2-0B4F-4734-A121-CDDDEBFCC1F0}"/>
              </a:ext>
            </a:extLst>
          </p:cNvPr>
          <p:cNvSpPr/>
          <p:nvPr/>
        </p:nvSpPr>
        <p:spPr>
          <a:xfrm>
            <a:off x="2928397" y="3165810"/>
            <a:ext cx="4326794" cy="384712"/>
          </a:xfrm>
          <a:prstGeom prst="roundRect">
            <a:avLst/>
          </a:prstGeom>
          <a:solidFill>
            <a:srgbClr val="F9F9F9"/>
          </a:solidFill>
          <a:ln w="12700">
            <a:solidFill>
              <a:schemeClr val="bg1">
                <a:lumMod val="9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bg1">
                    <a:lumMod val="85000"/>
                  </a:schemeClr>
                </a:solidFill>
              </a:rPr>
              <a:t>Carga elétrica </a:t>
            </a:r>
            <a:r>
              <a:rPr lang="pt-BR" sz="2000" dirty="0">
                <a:solidFill>
                  <a:schemeClr val="bg1">
                    <a:lumMod val="85000"/>
                  </a:schemeClr>
                </a:solidFill>
              </a:rPr>
              <a:t>(Troca iônica)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A922BC-9AB1-4895-9BF0-B62947266CAA}"/>
              </a:ext>
            </a:extLst>
          </p:cNvPr>
          <p:cNvSpPr/>
          <p:nvPr/>
        </p:nvSpPr>
        <p:spPr>
          <a:xfrm>
            <a:off x="3533366" y="3933035"/>
            <a:ext cx="4326794" cy="384712"/>
          </a:xfrm>
          <a:prstGeom prst="roundRect">
            <a:avLst/>
          </a:prstGeom>
          <a:solidFill>
            <a:srgbClr val="F9F9F9"/>
          </a:solidFill>
          <a:ln w="12700">
            <a:solidFill>
              <a:schemeClr val="bg1">
                <a:lumMod val="9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bg1">
                    <a:lumMod val="85000"/>
                  </a:schemeClr>
                </a:solidFill>
              </a:rPr>
              <a:t>Solubilidade </a:t>
            </a:r>
            <a:r>
              <a:rPr lang="pt-BR" sz="2000" dirty="0">
                <a:solidFill>
                  <a:schemeClr val="bg1">
                    <a:lumMod val="85000"/>
                  </a:schemeClr>
                </a:solidFill>
              </a:rPr>
              <a:t>(Em papel)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87CDCB-C0F3-43CD-95E0-773E44F44290}"/>
              </a:ext>
            </a:extLst>
          </p:cNvPr>
          <p:cNvSpPr/>
          <p:nvPr/>
        </p:nvSpPr>
        <p:spPr>
          <a:xfrm>
            <a:off x="4018403" y="4700260"/>
            <a:ext cx="4326794" cy="384712"/>
          </a:xfrm>
          <a:prstGeom prst="roundRect">
            <a:avLst/>
          </a:prstGeom>
          <a:solidFill>
            <a:srgbClr val="F9F9F9"/>
          </a:solidFill>
          <a:ln w="12700">
            <a:solidFill>
              <a:schemeClr val="bg1">
                <a:lumMod val="9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bg1">
                    <a:lumMod val="85000"/>
                  </a:schemeClr>
                </a:solidFill>
              </a:rPr>
              <a:t>Afinidade de ligação </a:t>
            </a:r>
            <a:r>
              <a:rPr lang="pt-BR" sz="2000" dirty="0">
                <a:solidFill>
                  <a:schemeClr val="bg1">
                    <a:lumMod val="85000"/>
                  </a:schemeClr>
                </a:solidFill>
              </a:rPr>
              <a:t>(Afinidade)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8119647-D8E2-4009-A60B-F2963FAEC555}"/>
              </a:ext>
            </a:extLst>
          </p:cNvPr>
          <p:cNvGrpSpPr/>
          <p:nvPr/>
        </p:nvGrpSpPr>
        <p:grpSpPr>
          <a:xfrm>
            <a:off x="9528638" y="1615543"/>
            <a:ext cx="1135776" cy="3313359"/>
            <a:chOff x="9337201" y="2032397"/>
            <a:chExt cx="1135776" cy="331335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9C2405F-7A39-4AA8-AD84-6C401DB17B39}"/>
                </a:ext>
              </a:extLst>
            </p:cNvPr>
            <p:cNvGrpSpPr/>
            <p:nvPr/>
          </p:nvGrpSpPr>
          <p:grpSpPr>
            <a:xfrm>
              <a:off x="9337201" y="2032397"/>
              <a:ext cx="1135776" cy="3313359"/>
              <a:chOff x="9337201" y="2032397"/>
              <a:chExt cx="1135776" cy="331335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DBD50BB-C7F7-4F48-B535-C7B40A5AFBC7}"/>
                  </a:ext>
                </a:extLst>
              </p:cNvPr>
              <p:cNvGrpSpPr/>
              <p:nvPr/>
            </p:nvGrpSpPr>
            <p:grpSpPr>
              <a:xfrm>
                <a:off x="9420157" y="2032397"/>
                <a:ext cx="1052820" cy="3313359"/>
                <a:chOff x="7467387" y="-987701"/>
                <a:chExt cx="1052820" cy="3313359"/>
              </a:xfrm>
            </p:grpSpPr>
            <p:pic>
              <p:nvPicPr>
                <p:cNvPr id="23" name="Picture 2" descr="Bioquímica. Purificação de proteínas - PDF Free Download">
                  <a:extLst>
                    <a:ext uri="{FF2B5EF4-FFF2-40B4-BE49-F238E27FC236}">
                      <a16:creationId xmlns:a16="http://schemas.microsoft.com/office/drawing/2014/main" id="{90364ED4-BD46-418D-A3D7-802E5BFE86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27" t="9638" r="67724" b="35942"/>
                <a:stretch/>
              </p:blipFill>
              <p:spPr bwMode="auto">
                <a:xfrm>
                  <a:off x="7467387" y="-987701"/>
                  <a:ext cx="1052820" cy="33133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4" name="Picture 2" descr="Bioquímica. Purificação de proteínas - PDF Free Download">
                  <a:extLst>
                    <a:ext uri="{FF2B5EF4-FFF2-40B4-BE49-F238E27FC236}">
                      <a16:creationId xmlns:a16="http://schemas.microsoft.com/office/drawing/2014/main" id="{B3650F74-2382-4138-8CD7-BAC22E1497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472" t="16153" r="43628" b="78943"/>
                <a:stretch/>
              </p:blipFill>
              <p:spPr bwMode="auto">
                <a:xfrm>
                  <a:off x="7697982" y="-571500"/>
                  <a:ext cx="552451" cy="160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" name="Picture 2" descr="Bioquímica. Purificação de proteínas - PDF Free Download">
                <a:extLst>
                  <a:ext uri="{FF2B5EF4-FFF2-40B4-BE49-F238E27FC236}">
                    <a16:creationId xmlns:a16="http://schemas.microsoft.com/office/drawing/2014/main" id="{F784E18F-FDB5-4BBD-8B64-EC9442C1E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78" t="59195" r="54098" b="37131"/>
              <a:stretch/>
            </p:blipFill>
            <p:spPr bwMode="auto">
              <a:xfrm>
                <a:off x="9337201" y="4170951"/>
                <a:ext cx="354230" cy="223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2" descr="Bioquímica. Purificação de proteínas - PDF Free Download">
              <a:extLst>
                <a:ext uri="{FF2B5EF4-FFF2-40B4-BE49-F238E27FC236}">
                  <a16:creationId xmlns:a16="http://schemas.microsoft.com/office/drawing/2014/main" id="{862CE85B-1BA5-468F-8D9F-F29F6E7BC7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59195" r="54098" b="37131"/>
            <a:stretch/>
          </p:blipFill>
          <p:spPr bwMode="auto">
            <a:xfrm>
              <a:off x="10118747" y="3933035"/>
              <a:ext cx="354230" cy="22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Bioquímica. Purificação de proteínas - PDF Free Download">
            <a:extLst>
              <a:ext uri="{FF2B5EF4-FFF2-40B4-BE49-F238E27FC236}">
                <a16:creationId xmlns:a16="http://schemas.microsoft.com/office/drawing/2014/main" id="{38CFEE0B-3476-45C1-BB4D-F479A1990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8" t="59195" r="54098" b="37131"/>
          <a:stretch/>
        </p:blipFill>
        <p:spPr bwMode="auto">
          <a:xfrm>
            <a:off x="11353800" y="4422434"/>
            <a:ext cx="354230" cy="2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2A40FC0-7A3D-448B-9802-009F0498FA5E}"/>
              </a:ext>
            </a:extLst>
          </p:cNvPr>
          <p:cNvGrpSpPr/>
          <p:nvPr/>
        </p:nvGrpSpPr>
        <p:grpSpPr>
          <a:xfrm>
            <a:off x="9478613" y="1630106"/>
            <a:ext cx="1188079" cy="3313359"/>
            <a:chOff x="8168082" y="2039152"/>
            <a:chExt cx="1188079" cy="331335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DDDC71F-810F-4BCA-962B-596263B39BB4}"/>
                </a:ext>
              </a:extLst>
            </p:cNvPr>
            <p:cNvGrpSpPr/>
            <p:nvPr/>
          </p:nvGrpSpPr>
          <p:grpSpPr>
            <a:xfrm>
              <a:off x="8168082" y="2039152"/>
              <a:ext cx="1167622" cy="3313359"/>
              <a:chOff x="8168082" y="2039152"/>
              <a:chExt cx="1167622" cy="3313359"/>
            </a:xfrm>
          </p:grpSpPr>
          <p:pic>
            <p:nvPicPr>
              <p:cNvPr id="27" name="Picture 2" descr="Bioquímica. Purificação de proteínas - PDF Free Download">
                <a:extLst>
                  <a:ext uri="{FF2B5EF4-FFF2-40B4-BE49-F238E27FC236}">
                    <a16:creationId xmlns:a16="http://schemas.microsoft.com/office/drawing/2014/main" id="{4D8F30F8-CED5-42B8-A843-721387D8C9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77" t="9737" r="54098" b="35843"/>
              <a:stretch/>
            </p:blipFill>
            <p:spPr bwMode="auto">
              <a:xfrm>
                <a:off x="8268905" y="2039152"/>
                <a:ext cx="1066799" cy="3313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Bioquímica. Purificação de proteínas - PDF Free Download">
                <a:extLst>
                  <a:ext uri="{FF2B5EF4-FFF2-40B4-BE49-F238E27FC236}">
                    <a16:creationId xmlns:a16="http://schemas.microsoft.com/office/drawing/2014/main" id="{D491878A-E233-4CAE-8597-011D6BA6DF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78" t="59195" r="54098" b="37131"/>
              <a:stretch/>
            </p:blipFill>
            <p:spPr bwMode="auto">
              <a:xfrm>
                <a:off x="8168082" y="3933035"/>
                <a:ext cx="354230" cy="223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" descr="Bioquímica. Purificação de proteínas - PDF Free Download">
              <a:extLst>
                <a:ext uri="{FF2B5EF4-FFF2-40B4-BE49-F238E27FC236}">
                  <a16:creationId xmlns:a16="http://schemas.microsoft.com/office/drawing/2014/main" id="{24505E15-154A-4800-99F0-6D6B7542B5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59195" r="54098" b="37131"/>
            <a:stretch/>
          </p:blipFill>
          <p:spPr bwMode="auto">
            <a:xfrm>
              <a:off x="9001931" y="3851252"/>
              <a:ext cx="354230" cy="22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3E3FF1-4A5A-4702-AC4A-3AE01096B2EC}"/>
              </a:ext>
            </a:extLst>
          </p:cNvPr>
          <p:cNvGrpSpPr/>
          <p:nvPr/>
        </p:nvGrpSpPr>
        <p:grpSpPr>
          <a:xfrm>
            <a:off x="9530706" y="1718599"/>
            <a:ext cx="1153533" cy="3168650"/>
            <a:chOff x="10557430" y="2111506"/>
            <a:chExt cx="1153533" cy="3168650"/>
          </a:xfrm>
        </p:grpSpPr>
        <p:pic>
          <p:nvPicPr>
            <p:cNvPr id="12" name="Picture 2" descr="Bioquímica. Purificação de proteínas - PDF Free Download">
              <a:extLst>
                <a:ext uri="{FF2B5EF4-FFF2-40B4-BE49-F238E27FC236}">
                  <a16:creationId xmlns:a16="http://schemas.microsoft.com/office/drawing/2014/main" id="{DF00ED2E-2C5A-487A-ABC9-3E361600C7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3" t="11016" r="40695" b="36941"/>
            <a:stretch/>
          </p:blipFill>
          <p:spPr bwMode="auto">
            <a:xfrm>
              <a:off x="10629530" y="2111506"/>
              <a:ext cx="1008300" cy="316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Bioquímica. Purificação de proteínas - PDF Free Download">
              <a:extLst>
                <a:ext uri="{FF2B5EF4-FFF2-40B4-BE49-F238E27FC236}">
                  <a16:creationId xmlns:a16="http://schemas.microsoft.com/office/drawing/2014/main" id="{43447D0B-9233-4D78-A91D-B695698783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59195" r="54098" b="37131"/>
            <a:stretch/>
          </p:blipFill>
          <p:spPr bwMode="auto">
            <a:xfrm>
              <a:off x="10557430" y="3900241"/>
              <a:ext cx="354230" cy="22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ioquímica. Purificação de proteínas - PDF Free Download">
              <a:extLst>
                <a:ext uri="{FF2B5EF4-FFF2-40B4-BE49-F238E27FC236}">
                  <a16:creationId xmlns:a16="http://schemas.microsoft.com/office/drawing/2014/main" id="{5CE3DE3F-F86A-475E-9CB7-E019D1E95A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59195" r="54098" b="37131"/>
            <a:stretch/>
          </p:blipFill>
          <p:spPr bwMode="auto">
            <a:xfrm>
              <a:off x="11356733" y="4012084"/>
              <a:ext cx="354230" cy="22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8" descr="Bioquímica. Purificação de proteínas - PDF Free Download">
            <a:extLst>
              <a:ext uri="{FF2B5EF4-FFF2-40B4-BE49-F238E27FC236}">
                <a16:creationId xmlns:a16="http://schemas.microsoft.com/office/drawing/2014/main" id="{A472D181-95B8-46FA-8A80-0B08BD1FF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6" t="61806" r="7851" b="10927"/>
          <a:stretch/>
        </p:blipFill>
        <p:spPr bwMode="auto">
          <a:xfrm>
            <a:off x="9735390" y="4763241"/>
            <a:ext cx="766048" cy="18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ED78646-F5D6-4AFF-A870-75FF0BC7EEED}"/>
              </a:ext>
            </a:extLst>
          </p:cNvPr>
          <p:cNvSpPr/>
          <p:nvPr/>
        </p:nvSpPr>
        <p:spPr>
          <a:xfrm>
            <a:off x="10341874" y="3974037"/>
            <a:ext cx="418226" cy="39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EE76AFE-FE36-40BC-BE32-56D1E1A4793B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9102357" y="3272222"/>
            <a:ext cx="780511" cy="593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5A329AF-0225-4695-AD8D-B0A54E8E2E9C}"/>
              </a:ext>
            </a:extLst>
          </p:cNvPr>
          <p:cNvSpPr/>
          <p:nvPr/>
        </p:nvSpPr>
        <p:spPr>
          <a:xfrm>
            <a:off x="8145675" y="2725957"/>
            <a:ext cx="1647109" cy="59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Leito de gel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0F98830-CC50-48A3-ADCC-848E18AC5B7C}"/>
              </a:ext>
            </a:extLst>
          </p:cNvPr>
          <p:cNvCxnSpPr>
            <a:cxnSpLocks/>
          </p:cNvCxnSpPr>
          <p:nvPr/>
        </p:nvCxnSpPr>
        <p:spPr>
          <a:xfrm>
            <a:off x="10118414" y="1060353"/>
            <a:ext cx="0" cy="626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90174799-612E-441F-B6FA-5C869632AECD}"/>
              </a:ext>
            </a:extLst>
          </p:cNvPr>
          <p:cNvSpPr/>
          <p:nvPr/>
        </p:nvSpPr>
        <p:spPr>
          <a:xfrm>
            <a:off x="9311378" y="555660"/>
            <a:ext cx="1647109" cy="59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Solvente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8FCEE4F-EA6C-472B-B325-3A2A50EFAC6C}"/>
              </a:ext>
            </a:extLst>
          </p:cNvPr>
          <p:cNvCxnSpPr>
            <a:cxnSpLocks/>
          </p:cNvCxnSpPr>
          <p:nvPr/>
        </p:nvCxnSpPr>
        <p:spPr>
          <a:xfrm flipH="1">
            <a:off x="10627535" y="4189613"/>
            <a:ext cx="539448" cy="11189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3D5CEE5-3212-4222-8560-F1565AAB0ECD}"/>
              </a:ext>
            </a:extLst>
          </p:cNvPr>
          <p:cNvSpPr/>
          <p:nvPr/>
        </p:nvSpPr>
        <p:spPr>
          <a:xfrm>
            <a:off x="10359947" y="3512354"/>
            <a:ext cx="1647109" cy="59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Partículas maiores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D514E8F-FA83-4586-908C-C1D8B25361F6}"/>
              </a:ext>
            </a:extLst>
          </p:cNvPr>
          <p:cNvCxnSpPr>
            <a:cxnSpLocks/>
          </p:cNvCxnSpPr>
          <p:nvPr/>
        </p:nvCxnSpPr>
        <p:spPr>
          <a:xfrm flipH="1">
            <a:off x="10634476" y="4195946"/>
            <a:ext cx="539448" cy="11189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E5339AF-F448-4C3A-B5EB-4D27530CBFD1}"/>
              </a:ext>
            </a:extLst>
          </p:cNvPr>
          <p:cNvSpPr/>
          <p:nvPr/>
        </p:nvSpPr>
        <p:spPr>
          <a:xfrm>
            <a:off x="10341874" y="3519402"/>
            <a:ext cx="1647109" cy="59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Partículas menores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6" name="Picture 8" descr="Bioquímica. Purificação de proteínas - PDF Free Download">
            <a:extLst>
              <a:ext uri="{FF2B5EF4-FFF2-40B4-BE49-F238E27FC236}">
                <a16:creationId xmlns:a16="http://schemas.microsoft.com/office/drawing/2014/main" id="{C478649F-579A-431E-AA15-FDD5B07DF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9" t="63528" r="43701" b="11211"/>
          <a:stretch/>
        </p:blipFill>
        <p:spPr bwMode="auto">
          <a:xfrm>
            <a:off x="9822160" y="4878455"/>
            <a:ext cx="581685" cy="1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Bioquímica. Purificação de proteínas - PDF Free Download">
            <a:extLst>
              <a:ext uri="{FF2B5EF4-FFF2-40B4-BE49-F238E27FC236}">
                <a16:creationId xmlns:a16="http://schemas.microsoft.com/office/drawing/2014/main" id="{505E4069-BB32-4C85-959F-DF5CDD51B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6" t="62105" r="23321" b="10725"/>
          <a:stretch/>
        </p:blipFill>
        <p:spPr bwMode="auto">
          <a:xfrm>
            <a:off x="9890802" y="4772088"/>
            <a:ext cx="479144" cy="18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B4AAA158-D5D9-4054-B863-0B3BDF84B789}"/>
              </a:ext>
            </a:extLst>
          </p:cNvPr>
          <p:cNvSpPr/>
          <p:nvPr/>
        </p:nvSpPr>
        <p:spPr>
          <a:xfrm>
            <a:off x="10054293" y="4805143"/>
            <a:ext cx="79686" cy="772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E9A682E-189C-498F-BC35-959E575202A1}"/>
              </a:ext>
            </a:extLst>
          </p:cNvPr>
          <p:cNvSpPr/>
          <p:nvPr/>
        </p:nvSpPr>
        <p:spPr>
          <a:xfrm>
            <a:off x="10092064" y="4925671"/>
            <a:ext cx="79686" cy="772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2F5B713-2C25-424E-B226-4F543F0AA15E}"/>
              </a:ext>
            </a:extLst>
          </p:cNvPr>
          <p:cNvSpPr/>
          <p:nvPr/>
        </p:nvSpPr>
        <p:spPr>
          <a:xfrm>
            <a:off x="10068262" y="5072525"/>
            <a:ext cx="79686" cy="772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83" grpId="0"/>
      <p:bldP spid="83" grpId="1"/>
      <p:bldP spid="88" grpId="0"/>
      <p:bldP spid="76" grpId="0" animBg="1"/>
      <p:bldP spid="77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60A29F-B73E-433D-8032-3F18F6A673DE}"/>
              </a:ext>
            </a:extLst>
          </p:cNvPr>
          <p:cNvSpPr/>
          <p:nvPr/>
        </p:nvSpPr>
        <p:spPr>
          <a:xfrm>
            <a:off x="159027" y="165653"/>
            <a:ext cx="11873948" cy="65266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013DABFD-8D3B-4A8A-89FD-C02862EE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58C65-C4CE-4FF8-B825-F5847EA295B9}" type="slidenum">
              <a:rPr lang="en-US" sz="1800" smtClean="0"/>
              <a:t>9</a:t>
            </a:fld>
            <a:endParaRPr lang="en-US" sz="1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9EF86-622F-46A6-95E2-CCF4105BDC95}"/>
              </a:ext>
            </a:extLst>
          </p:cNvPr>
          <p:cNvSpPr/>
          <p:nvPr/>
        </p:nvSpPr>
        <p:spPr>
          <a:xfrm>
            <a:off x="1237343" y="850383"/>
            <a:ext cx="7373257" cy="93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CROMATOGRAFIA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B9A920-5317-4B17-BE4E-267D75F32919}"/>
              </a:ext>
            </a:extLst>
          </p:cNvPr>
          <p:cNvSpPr/>
          <p:nvPr/>
        </p:nvSpPr>
        <p:spPr>
          <a:xfrm>
            <a:off x="367736" y="377585"/>
            <a:ext cx="1906150" cy="1929312"/>
          </a:xfrm>
          <a:prstGeom prst="ellipse">
            <a:avLst/>
          </a:prstGeom>
          <a:blipFill rotWithShape="1">
            <a:blip r:embed="rId2"/>
            <a:srcRect/>
            <a:stretch>
              <a:fillRect l="-17000" r="-17000"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F115D7-C747-4F9E-89E5-E82E9B7C5552}"/>
              </a:ext>
            </a:extLst>
          </p:cNvPr>
          <p:cNvSpPr/>
          <p:nvPr/>
        </p:nvSpPr>
        <p:spPr>
          <a:xfrm>
            <a:off x="2382114" y="2418740"/>
            <a:ext cx="4326794" cy="384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Tamanho </a:t>
            </a:r>
            <a:r>
              <a:rPr lang="pt-BR" sz="2000" dirty="0">
                <a:solidFill>
                  <a:schemeClr val="tx1"/>
                </a:solidFill>
              </a:rPr>
              <a:t>(Gel Exclusão)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8CBD1-CB0C-419E-B573-877EF7A9F32D}"/>
              </a:ext>
            </a:extLst>
          </p:cNvPr>
          <p:cNvSpPr/>
          <p:nvPr/>
        </p:nvSpPr>
        <p:spPr>
          <a:xfrm>
            <a:off x="2928397" y="3165810"/>
            <a:ext cx="4326794" cy="384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Carga elétrica (Troca </a:t>
            </a:r>
            <a:r>
              <a:rPr lang="pt-BR" sz="2000" b="1">
                <a:solidFill>
                  <a:schemeClr val="tx1"/>
                </a:solidFill>
              </a:rPr>
              <a:t>iônica)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C29C31-2E4E-49F9-B754-2210A7FD4C8E}"/>
              </a:ext>
            </a:extLst>
          </p:cNvPr>
          <p:cNvSpPr/>
          <p:nvPr/>
        </p:nvSpPr>
        <p:spPr>
          <a:xfrm>
            <a:off x="3533366" y="3933035"/>
            <a:ext cx="4326794" cy="384712"/>
          </a:xfrm>
          <a:prstGeom prst="roundRect">
            <a:avLst/>
          </a:prstGeom>
          <a:solidFill>
            <a:srgbClr val="F9F9F9"/>
          </a:solidFill>
          <a:ln w="12700">
            <a:solidFill>
              <a:schemeClr val="bg1">
                <a:lumMod val="9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bg1">
                    <a:lumMod val="85000"/>
                  </a:schemeClr>
                </a:solidFill>
              </a:rPr>
              <a:t>Solubilidade </a:t>
            </a:r>
            <a:r>
              <a:rPr lang="pt-BR" sz="2000" dirty="0">
                <a:solidFill>
                  <a:schemeClr val="bg1">
                    <a:lumMod val="85000"/>
                  </a:schemeClr>
                </a:solidFill>
              </a:rPr>
              <a:t>(Em papel)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3B4C77-9AB4-4882-B49F-15028C46E4F3}"/>
              </a:ext>
            </a:extLst>
          </p:cNvPr>
          <p:cNvSpPr/>
          <p:nvPr/>
        </p:nvSpPr>
        <p:spPr>
          <a:xfrm>
            <a:off x="4018403" y="4700260"/>
            <a:ext cx="4326794" cy="384712"/>
          </a:xfrm>
          <a:prstGeom prst="roundRect">
            <a:avLst/>
          </a:prstGeom>
          <a:solidFill>
            <a:srgbClr val="F9F9F9"/>
          </a:solidFill>
          <a:ln w="12700">
            <a:solidFill>
              <a:schemeClr val="bg1">
                <a:lumMod val="9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000" b="1" dirty="0">
                <a:solidFill>
                  <a:schemeClr val="bg1">
                    <a:lumMod val="85000"/>
                  </a:schemeClr>
                </a:solidFill>
              </a:rPr>
              <a:t>Afinidade de ligação </a:t>
            </a:r>
            <a:r>
              <a:rPr lang="pt-BR" sz="2000" dirty="0">
                <a:solidFill>
                  <a:schemeClr val="bg1">
                    <a:lumMod val="85000"/>
                  </a:schemeClr>
                </a:solidFill>
              </a:rPr>
              <a:t>(Afinidade)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4" descr="Cromatografia de Troca Iônica: Separação das proteinas baseadas nas suas  cargas líquidas. - ppt video online carregar">
            <a:extLst>
              <a:ext uri="{FF2B5EF4-FFF2-40B4-BE49-F238E27FC236}">
                <a16:creationId xmlns:a16="http://schemas.microsoft.com/office/drawing/2014/main" id="{F9AFAF46-561C-4E22-9912-28CF3AE94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3" t="83151" r="56524" b="6919"/>
          <a:stretch/>
        </p:blipFill>
        <p:spPr bwMode="auto">
          <a:xfrm>
            <a:off x="10230492" y="5159667"/>
            <a:ext cx="240324" cy="7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7" name="Group 5136">
            <a:extLst>
              <a:ext uri="{FF2B5EF4-FFF2-40B4-BE49-F238E27FC236}">
                <a16:creationId xmlns:a16="http://schemas.microsoft.com/office/drawing/2014/main" id="{00645A5F-1280-4DE6-86B6-52153F406EE4}"/>
              </a:ext>
            </a:extLst>
          </p:cNvPr>
          <p:cNvGrpSpPr/>
          <p:nvPr/>
        </p:nvGrpSpPr>
        <p:grpSpPr>
          <a:xfrm>
            <a:off x="9565992" y="1751204"/>
            <a:ext cx="1562068" cy="2283675"/>
            <a:chOff x="9552356" y="590079"/>
            <a:chExt cx="1365927" cy="2023672"/>
          </a:xfrm>
        </p:grpSpPr>
        <p:grpSp>
          <p:nvGrpSpPr>
            <p:cNvPr id="5135" name="Group 5134">
              <a:extLst>
                <a:ext uri="{FF2B5EF4-FFF2-40B4-BE49-F238E27FC236}">
                  <a16:creationId xmlns:a16="http://schemas.microsoft.com/office/drawing/2014/main" id="{A3B0EBE0-B272-4091-B1A5-27CA01E0E393}"/>
                </a:ext>
              </a:extLst>
            </p:cNvPr>
            <p:cNvGrpSpPr/>
            <p:nvPr/>
          </p:nvGrpSpPr>
          <p:grpSpPr>
            <a:xfrm>
              <a:off x="9552356" y="590079"/>
              <a:ext cx="1365927" cy="2023672"/>
              <a:chOff x="9263603" y="2128603"/>
              <a:chExt cx="1365927" cy="2023672"/>
            </a:xfrm>
          </p:grpSpPr>
          <p:pic>
            <p:nvPicPr>
              <p:cNvPr id="5122" name="Picture 2" descr="vidrarias de laboratório | Laboratorio, Vidro, Cristais">
                <a:extLst>
                  <a:ext uri="{FF2B5EF4-FFF2-40B4-BE49-F238E27FC236}">
                    <a16:creationId xmlns:a16="http://schemas.microsoft.com/office/drawing/2014/main" id="{BF47CBA2-7ADC-4867-A6A0-CFB2AD59D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96" t="9272" r="26403" b="5744"/>
              <a:stretch/>
            </p:blipFill>
            <p:spPr bwMode="auto">
              <a:xfrm>
                <a:off x="9263603" y="2128603"/>
                <a:ext cx="1365927" cy="2023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idrarias de laboratório | Laboratorio, Vidro, Cristais">
                <a:extLst>
                  <a:ext uri="{FF2B5EF4-FFF2-40B4-BE49-F238E27FC236}">
                    <a16:creationId xmlns:a16="http://schemas.microsoft.com/office/drawing/2014/main" id="{03C5DBBA-BE04-408E-9FF6-9DE31AABD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4000" b="89600" l="30333" r="68667">
                            <a14:foregroundMark x1="55667" y1="64400" x2="55667" y2="64400"/>
                            <a14:foregroundMark x1="32000" y1="59600" x2="36333" y2="80000"/>
                            <a14:foregroundMark x1="36333" y1="80000" x2="52333" y2="87200"/>
                            <a14:foregroundMark x1="52333" y1="87200" x2="66667" y2="76000"/>
                            <a14:foregroundMark x1="66667" y1="76000" x2="55000" y2="59600"/>
                            <a14:foregroundMark x1="55000" y1="59600" x2="39000" y2="66000"/>
                            <a14:foregroundMark x1="39000" y1="66000" x2="38667" y2="66400"/>
                            <a14:foregroundMark x1="40333" y1="55200" x2="58667" y2="54000"/>
                            <a14:foregroundMark x1="58667" y1="54000" x2="50333" y2="71600"/>
                            <a14:foregroundMark x1="50333" y1="71600" x2="38333" y2="57600"/>
                            <a14:foregroundMark x1="38333" y1="57600" x2="45667" y2="57600"/>
                          </a14:backgroundRemoval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96" t="51559" r="26403" b="5744"/>
              <a:stretch/>
            </p:blipFill>
            <p:spPr bwMode="auto">
              <a:xfrm>
                <a:off x="9263603" y="3135558"/>
                <a:ext cx="1365927" cy="1016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AB6DA17-BD39-45A7-9BF0-A3D018809D3B}"/>
                  </a:ext>
                </a:extLst>
              </p:cNvPr>
              <p:cNvSpPr/>
              <p:nvPr/>
            </p:nvSpPr>
            <p:spPr>
              <a:xfrm>
                <a:off x="9592386" y="3385890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7905773-7BD8-4A89-A8AB-6EC5E5E7CD0A}"/>
                  </a:ext>
                </a:extLst>
              </p:cNvPr>
              <p:cNvSpPr/>
              <p:nvPr/>
            </p:nvSpPr>
            <p:spPr>
              <a:xfrm>
                <a:off x="9744786" y="3538290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5B433E-1257-484D-A56F-7EE1C5A92CF3}"/>
                  </a:ext>
                </a:extLst>
              </p:cNvPr>
              <p:cNvSpPr/>
              <p:nvPr/>
            </p:nvSpPr>
            <p:spPr>
              <a:xfrm>
                <a:off x="9959644" y="3455031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7945D76-CC03-4BE4-AC2F-30A6F00B44A0}"/>
                  </a:ext>
                </a:extLst>
              </p:cNvPr>
              <p:cNvSpPr/>
              <p:nvPr/>
            </p:nvSpPr>
            <p:spPr>
              <a:xfrm>
                <a:off x="9570981" y="3636112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068FFE4-9A6E-4579-A66E-3C3BCC54673C}"/>
                  </a:ext>
                </a:extLst>
              </p:cNvPr>
              <p:cNvSpPr/>
              <p:nvPr/>
            </p:nvSpPr>
            <p:spPr>
              <a:xfrm>
                <a:off x="10021022" y="3262864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F4C8F2C-FC06-494B-8ACF-173DB0585F69}"/>
                  </a:ext>
                </a:extLst>
              </p:cNvPr>
              <p:cNvSpPr/>
              <p:nvPr/>
            </p:nvSpPr>
            <p:spPr>
              <a:xfrm>
                <a:off x="10054813" y="3719388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73D5345-7120-43DF-94CD-B45235C055F6}"/>
                  </a:ext>
                </a:extLst>
              </p:cNvPr>
              <p:cNvSpPr/>
              <p:nvPr/>
            </p:nvSpPr>
            <p:spPr>
              <a:xfrm>
                <a:off x="10158463" y="3498191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5731512F-6A4F-4084-A1CD-8CDA0F8E626A}"/>
                  </a:ext>
                </a:extLst>
              </p:cNvPr>
              <p:cNvSpPr/>
              <p:nvPr/>
            </p:nvSpPr>
            <p:spPr>
              <a:xfrm>
                <a:off x="9824016" y="3636872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DEF54A6-3DEF-47E4-A142-91AB5011FA80}"/>
                  </a:ext>
                </a:extLst>
              </p:cNvPr>
              <p:cNvSpPr/>
              <p:nvPr/>
            </p:nvSpPr>
            <p:spPr>
              <a:xfrm>
                <a:off x="9794695" y="354041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0B6862C0-8604-4CBE-8F86-3EBCABCD8C09}"/>
                  </a:ext>
                </a:extLst>
              </p:cNvPr>
              <p:cNvSpPr/>
              <p:nvPr/>
            </p:nvSpPr>
            <p:spPr>
              <a:xfrm>
                <a:off x="9839989" y="3739178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C1403488-B15F-4EDC-9EED-AEC122D18940}"/>
                  </a:ext>
                </a:extLst>
              </p:cNvPr>
              <p:cNvSpPr/>
              <p:nvPr/>
            </p:nvSpPr>
            <p:spPr>
              <a:xfrm>
                <a:off x="9976416" y="3789272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08A7C520-2C5C-403D-B9BF-1C2F3AABA7B3}"/>
                  </a:ext>
                </a:extLst>
              </p:cNvPr>
              <p:cNvSpPr/>
              <p:nvPr/>
            </p:nvSpPr>
            <p:spPr>
              <a:xfrm>
                <a:off x="10051921" y="37712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47CD0E8C-4B39-44E0-9F53-32BE29DD8191}"/>
                  </a:ext>
                </a:extLst>
              </p:cNvPr>
              <p:cNvSpPr/>
              <p:nvPr/>
            </p:nvSpPr>
            <p:spPr>
              <a:xfrm>
                <a:off x="10176286" y="36992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20" name="Oval 5119">
                <a:extLst>
                  <a:ext uri="{FF2B5EF4-FFF2-40B4-BE49-F238E27FC236}">
                    <a16:creationId xmlns:a16="http://schemas.microsoft.com/office/drawing/2014/main" id="{E0ED9C56-8C64-4AA0-B176-FCBBC0E0A196}"/>
                  </a:ext>
                </a:extLst>
              </p:cNvPr>
              <p:cNvSpPr/>
              <p:nvPr/>
            </p:nvSpPr>
            <p:spPr>
              <a:xfrm>
                <a:off x="10039042" y="3369332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23" name="Oval 5122">
                <a:extLst>
                  <a:ext uri="{FF2B5EF4-FFF2-40B4-BE49-F238E27FC236}">
                    <a16:creationId xmlns:a16="http://schemas.microsoft.com/office/drawing/2014/main" id="{4732D4FE-F274-484C-9A93-8B623159F8DD}"/>
                  </a:ext>
                </a:extLst>
              </p:cNvPr>
              <p:cNvSpPr/>
              <p:nvPr/>
            </p:nvSpPr>
            <p:spPr>
              <a:xfrm>
                <a:off x="10213275" y="336153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27" name="Oval 5126">
                <a:extLst>
                  <a:ext uri="{FF2B5EF4-FFF2-40B4-BE49-F238E27FC236}">
                    <a16:creationId xmlns:a16="http://schemas.microsoft.com/office/drawing/2014/main" id="{A7B80A29-6B52-4C47-8EF5-6F27D95E265B}"/>
                  </a:ext>
                </a:extLst>
              </p:cNvPr>
              <p:cNvSpPr/>
              <p:nvPr/>
            </p:nvSpPr>
            <p:spPr>
              <a:xfrm>
                <a:off x="10328686" y="343194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CEE64B7-BC26-43FA-86BF-786F3ED625C9}"/>
                  </a:ext>
                </a:extLst>
              </p:cNvPr>
              <p:cNvSpPr/>
              <p:nvPr/>
            </p:nvSpPr>
            <p:spPr>
              <a:xfrm>
                <a:off x="9699308" y="3490040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C923526-666A-46E6-985E-8681216D5B6F}"/>
                  </a:ext>
                </a:extLst>
              </p:cNvPr>
              <p:cNvSpPr/>
              <p:nvPr/>
            </p:nvSpPr>
            <p:spPr>
              <a:xfrm>
                <a:off x="10093302" y="3521646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6040173-C6B8-4E59-A443-AF2E4B541063}"/>
                  </a:ext>
                </a:extLst>
              </p:cNvPr>
              <p:cNvSpPr/>
              <p:nvPr/>
            </p:nvSpPr>
            <p:spPr>
              <a:xfrm>
                <a:off x="10080811" y="3703337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88EB0FE-0479-4BF1-8ACE-254A096E2FFE}"/>
                  </a:ext>
                </a:extLst>
              </p:cNvPr>
              <p:cNvSpPr/>
              <p:nvPr/>
            </p:nvSpPr>
            <p:spPr>
              <a:xfrm>
                <a:off x="9851708" y="3642440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3B28904-053C-49AD-B18D-4EEEA8986B1D}"/>
                  </a:ext>
                </a:extLst>
              </p:cNvPr>
              <p:cNvSpPr/>
              <p:nvPr/>
            </p:nvSpPr>
            <p:spPr>
              <a:xfrm>
                <a:off x="9963494" y="3392217"/>
                <a:ext cx="239843" cy="1956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C0787F5-607C-4E99-9D11-AB6516A40E64}"/>
                  </a:ext>
                </a:extLst>
              </p:cNvPr>
              <p:cNvSpPr/>
              <p:nvPr/>
            </p:nvSpPr>
            <p:spPr>
              <a:xfrm>
                <a:off x="9839723" y="3288496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668ABE7-7F76-4D94-8B43-2E9D298C263E}"/>
                  </a:ext>
                </a:extLst>
              </p:cNvPr>
              <p:cNvSpPr/>
              <p:nvPr/>
            </p:nvSpPr>
            <p:spPr>
              <a:xfrm>
                <a:off x="9852554" y="3699912"/>
                <a:ext cx="239843" cy="195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31FF1455-E82A-4D1A-BBC4-5C794CE85ECE}"/>
                  </a:ext>
                </a:extLst>
              </p:cNvPr>
              <p:cNvSpPr/>
              <p:nvPr/>
            </p:nvSpPr>
            <p:spPr>
              <a:xfrm>
                <a:off x="9908475" y="347645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379413D-A8AB-4585-B0F2-922ED4452E6E}"/>
                  </a:ext>
                </a:extLst>
              </p:cNvPr>
              <p:cNvSpPr/>
              <p:nvPr/>
            </p:nvSpPr>
            <p:spPr>
              <a:xfrm>
                <a:off x="9926359" y="3536538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82A2D0F-6659-46CE-B71F-1EAA3FCF60D1}"/>
                  </a:ext>
                </a:extLst>
              </p:cNvPr>
              <p:cNvSpPr/>
              <p:nvPr/>
            </p:nvSpPr>
            <p:spPr>
              <a:xfrm>
                <a:off x="9899521" y="36188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9C6E7DFD-B1E0-46E9-A211-ECFC9425B7E5}"/>
                  </a:ext>
                </a:extLst>
              </p:cNvPr>
              <p:cNvSpPr/>
              <p:nvPr/>
            </p:nvSpPr>
            <p:spPr>
              <a:xfrm>
                <a:off x="10023886" y="354686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D24D7C61-CFEF-49E7-8801-429465CCDE04}"/>
                  </a:ext>
                </a:extLst>
              </p:cNvPr>
              <p:cNvSpPr/>
              <p:nvPr/>
            </p:nvSpPr>
            <p:spPr>
              <a:xfrm>
                <a:off x="9886642" y="3636654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66778C39-9BDF-4962-BE6B-D33F57FA9C00}"/>
                  </a:ext>
                </a:extLst>
              </p:cNvPr>
              <p:cNvSpPr/>
              <p:nvPr/>
            </p:nvSpPr>
            <p:spPr>
              <a:xfrm>
                <a:off x="10060875" y="362885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525992E-6B7B-432F-A256-655A677CCA90}"/>
                  </a:ext>
                </a:extLst>
              </p:cNvPr>
              <p:cNvSpPr/>
              <p:nvPr/>
            </p:nvSpPr>
            <p:spPr>
              <a:xfrm>
                <a:off x="10078759" y="3688938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91060EDD-3AD9-4FE9-AA03-26997D0BE1A9}"/>
                  </a:ext>
                </a:extLst>
              </p:cNvPr>
              <p:cNvSpPr/>
              <p:nvPr/>
            </p:nvSpPr>
            <p:spPr>
              <a:xfrm>
                <a:off x="9947095" y="3692815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82E58E6-004A-4CC4-A54A-E3108B55E924}"/>
                  </a:ext>
                </a:extLst>
              </p:cNvPr>
              <p:cNvSpPr/>
              <p:nvPr/>
            </p:nvSpPr>
            <p:spPr>
              <a:xfrm>
                <a:off x="9992389" y="3471856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21" name="Oval 5120">
                <a:extLst>
                  <a:ext uri="{FF2B5EF4-FFF2-40B4-BE49-F238E27FC236}">
                    <a16:creationId xmlns:a16="http://schemas.microsoft.com/office/drawing/2014/main" id="{32918E14-A602-4CFF-957A-6EF6E0593DB1}"/>
                  </a:ext>
                </a:extLst>
              </p:cNvPr>
              <p:cNvSpPr/>
              <p:nvPr/>
            </p:nvSpPr>
            <p:spPr>
              <a:xfrm>
                <a:off x="10128816" y="3521950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24" name="Oval 5123">
                <a:extLst>
                  <a:ext uri="{FF2B5EF4-FFF2-40B4-BE49-F238E27FC236}">
                    <a16:creationId xmlns:a16="http://schemas.microsoft.com/office/drawing/2014/main" id="{8F34588F-D4DA-44EC-AE9E-55FE6ED2F6B3}"/>
                  </a:ext>
                </a:extLst>
              </p:cNvPr>
              <p:cNvSpPr/>
              <p:nvPr/>
            </p:nvSpPr>
            <p:spPr>
              <a:xfrm>
                <a:off x="10231159" y="3421616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25" name="Oval 5124">
                <a:extLst>
                  <a:ext uri="{FF2B5EF4-FFF2-40B4-BE49-F238E27FC236}">
                    <a16:creationId xmlns:a16="http://schemas.microsoft.com/office/drawing/2014/main" id="{107EC382-9A12-47A1-AE82-8E7778536EC6}"/>
                  </a:ext>
                </a:extLst>
              </p:cNvPr>
              <p:cNvSpPr/>
              <p:nvPr/>
            </p:nvSpPr>
            <p:spPr>
              <a:xfrm>
                <a:off x="10099495" y="342549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26" name="Oval 5125">
                <a:extLst>
                  <a:ext uri="{FF2B5EF4-FFF2-40B4-BE49-F238E27FC236}">
                    <a16:creationId xmlns:a16="http://schemas.microsoft.com/office/drawing/2014/main" id="{0233339F-2338-4891-9485-B35F691D856A}"/>
                  </a:ext>
                </a:extLst>
              </p:cNvPr>
              <p:cNvSpPr/>
              <p:nvPr/>
            </p:nvSpPr>
            <p:spPr>
              <a:xfrm>
                <a:off x="10204321" y="3503943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E06610-5538-470D-B217-A74E0C108BC6}"/>
                  </a:ext>
                </a:extLst>
              </p:cNvPr>
              <p:cNvSpPr/>
              <p:nvPr/>
            </p:nvSpPr>
            <p:spPr>
              <a:xfrm>
                <a:off x="9965686" y="3611634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1967E981-478D-4313-ACA8-DC25DB7E2087}"/>
                  </a:ext>
                </a:extLst>
              </p:cNvPr>
              <p:cNvSpPr/>
              <p:nvPr/>
            </p:nvSpPr>
            <p:spPr>
              <a:xfrm>
                <a:off x="10041191" y="3593627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5130" name="Group 5129">
              <a:extLst>
                <a:ext uri="{FF2B5EF4-FFF2-40B4-BE49-F238E27FC236}">
                  <a16:creationId xmlns:a16="http://schemas.microsoft.com/office/drawing/2014/main" id="{63B48051-2833-45BE-B5E1-EE3F22DDB0C2}"/>
                </a:ext>
              </a:extLst>
            </p:cNvPr>
            <p:cNvGrpSpPr/>
            <p:nvPr/>
          </p:nvGrpSpPr>
          <p:grpSpPr>
            <a:xfrm>
              <a:off x="9767486" y="1687515"/>
              <a:ext cx="713097" cy="449645"/>
              <a:chOff x="9857467" y="288590"/>
              <a:chExt cx="713097" cy="449645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489716D-5C74-44C5-82EE-893250B4A13F}"/>
                  </a:ext>
                </a:extLst>
              </p:cNvPr>
              <p:cNvSpPr/>
              <p:nvPr/>
            </p:nvSpPr>
            <p:spPr>
              <a:xfrm>
                <a:off x="9857467" y="51383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6BE04A4-DA8A-408A-A332-E9AF1B19B0D1}"/>
                  </a:ext>
                </a:extLst>
              </p:cNvPr>
              <p:cNvSpPr/>
              <p:nvPr/>
            </p:nvSpPr>
            <p:spPr>
              <a:xfrm>
                <a:off x="9993894" y="563929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1D2CDEC-841D-4C8F-8B78-764E6E473D07}"/>
                  </a:ext>
                </a:extLst>
              </p:cNvPr>
              <p:cNvSpPr/>
              <p:nvPr/>
            </p:nvSpPr>
            <p:spPr>
              <a:xfrm>
                <a:off x="10078353" y="40351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18248BCA-7389-4BD0-8C59-09F935D1B284}"/>
                  </a:ext>
                </a:extLst>
              </p:cNvPr>
              <p:cNvSpPr/>
              <p:nvPr/>
            </p:nvSpPr>
            <p:spPr>
              <a:xfrm>
                <a:off x="10096237" y="46359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7ECE475-D1DD-46EF-9BCC-6E9EC4AB2DBD}"/>
                  </a:ext>
                </a:extLst>
              </p:cNvPr>
              <p:cNvSpPr/>
              <p:nvPr/>
            </p:nvSpPr>
            <p:spPr>
              <a:xfrm>
                <a:off x="9964573" y="46747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80C962F-6373-4DF6-B2A9-B0AE8C7015CE}"/>
                  </a:ext>
                </a:extLst>
              </p:cNvPr>
              <p:cNvSpPr/>
              <p:nvPr/>
            </p:nvSpPr>
            <p:spPr>
              <a:xfrm>
                <a:off x="10069399" y="54592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060BBFB-5F10-4883-9634-A99882D36CF4}"/>
                  </a:ext>
                </a:extLst>
              </p:cNvPr>
              <p:cNvSpPr/>
              <p:nvPr/>
            </p:nvSpPr>
            <p:spPr>
              <a:xfrm>
                <a:off x="10193764" y="47392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FE2C97C2-1C8D-48C6-9753-34BD746EF170}"/>
                  </a:ext>
                </a:extLst>
              </p:cNvPr>
              <p:cNvSpPr/>
              <p:nvPr/>
            </p:nvSpPr>
            <p:spPr>
              <a:xfrm>
                <a:off x="10009867" y="66623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0ECBB3B-F204-42A6-9467-9EFB95F85E5B}"/>
                  </a:ext>
                </a:extLst>
              </p:cNvPr>
              <p:cNvSpPr/>
              <p:nvPr/>
            </p:nvSpPr>
            <p:spPr>
              <a:xfrm>
                <a:off x="10056520" y="563711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B8C7413-2C7A-4D16-AEC0-74C0255A2E7B}"/>
                  </a:ext>
                </a:extLst>
              </p:cNvPr>
              <p:cNvSpPr/>
              <p:nvPr/>
            </p:nvSpPr>
            <p:spPr>
              <a:xfrm>
                <a:off x="10230753" y="55591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3C234FE-7CA6-4C2A-8876-603818517E8C}"/>
                  </a:ext>
                </a:extLst>
              </p:cNvPr>
              <p:cNvSpPr/>
              <p:nvPr/>
            </p:nvSpPr>
            <p:spPr>
              <a:xfrm>
                <a:off x="10248637" y="615995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F38C9B66-7D7A-4EF3-9FCB-0461590DB616}"/>
                  </a:ext>
                </a:extLst>
              </p:cNvPr>
              <p:cNvSpPr/>
              <p:nvPr/>
            </p:nvSpPr>
            <p:spPr>
              <a:xfrm>
                <a:off x="10116973" y="61987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CD57685-5703-4511-8709-0781D92B5A9F}"/>
                  </a:ext>
                </a:extLst>
              </p:cNvPr>
              <p:cNvSpPr/>
              <p:nvPr/>
            </p:nvSpPr>
            <p:spPr>
              <a:xfrm>
                <a:off x="10346164" y="626322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5E3C84A-0AD1-40A4-B226-183DE0B43A2A}"/>
                  </a:ext>
                </a:extLst>
              </p:cNvPr>
              <p:cNvSpPr/>
              <p:nvPr/>
            </p:nvSpPr>
            <p:spPr>
              <a:xfrm>
                <a:off x="10162267" y="398913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D21F337-775B-4E5D-B02D-0A83F24DA69D}"/>
                  </a:ext>
                </a:extLst>
              </p:cNvPr>
              <p:cNvSpPr/>
              <p:nvPr/>
            </p:nvSpPr>
            <p:spPr>
              <a:xfrm>
                <a:off x="10208920" y="296389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A892454-C610-4AEE-91B4-BAE81CA785AC}"/>
                  </a:ext>
                </a:extLst>
              </p:cNvPr>
              <p:cNvSpPr/>
              <p:nvPr/>
            </p:nvSpPr>
            <p:spPr>
              <a:xfrm>
                <a:off x="10298694" y="449007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9C04E4B-9ABF-4763-8C4D-42EC7F3268FB}"/>
                  </a:ext>
                </a:extLst>
              </p:cNvPr>
              <p:cNvSpPr/>
              <p:nvPr/>
            </p:nvSpPr>
            <p:spPr>
              <a:xfrm>
                <a:off x="10383153" y="28859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EA07B6F-21C2-4249-A50C-716C37FC1379}"/>
                  </a:ext>
                </a:extLst>
              </p:cNvPr>
              <p:cNvSpPr/>
              <p:nvPr/>
            </p:nvSpPr>
            <p:spPr>
              <a:xfrm>
                <a:off x="10401037" y="348673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708E522-14A0-4811-8322-5D8CA247CBBC}"/>
                  </a:ext>
                </a:extLst>
              </p:cNvPr>
              <p:cNvSpPr/>
              <p:nvPr/>
            </p:nvSpPr>
            <p:spPr>
              <a:xfrm>
                <a:off x="10269373" y="35255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CFC6B7D-E0DF-4FB6-B2F3-A26F633693AA}"/>
                  </a:ext>
                </a:extLst>
              </p:cNvPr>
              <p:cNvSpPr/>
              <p:nvPr/>
            </p:nvSpPr>
            <p:spPr>
              <a:xfrm>
                <a:off x="10374199" y="43100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1A704699-4A3A-43CA-9D64-AFD7C3B87668}"/>
                  </a:ext>
                </a:extLst>
              </p:cNvPr>
              <p:cNvSpPr/>
              <p:nvPr/>
            </p:nvSpPr>
            <p:spPr>
              <a:xfrm>
                <a:off x="10498564" y="359000"/>
                <a:ext cx="72000" cy="72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5140" name="Group 5139">
            <a:extLst>
              <a:ext uri="{FF2B5EF4-FFF2-40B4-BE49-F238E27FC236}">
                <a16:creationId xmlns:a16="http://schemas.microsoft.com/office/drawing/2014/main" id="{14127BB6-D101-4EC0-89A5-1FF485ACAA04}"/>
              </a:ext>
            </a:extLst>
          </p:cNvPr>
          <p:cNvGrpSpPr/>
          <p:nvPr/>
        </p:nvGrpSpPr>
        <p:grpSpPr>
          <a:xfrm>
            <a:off x="9417491" y="4106545"/>
            <a:ext cx="2196974" cy="1997060"/>
            <a:chOff x="9511056" y="3974037"/>
            <a:chExt cx="2196974" cy="1997060"/>
          </a:xfrm>
        </p:grpSpPr>
        <p:pic>
          <p:nvPicPr>
            <p:cNvPr id="44" name="Picture 2" descr="Bioquímica. Purificação de proteínas - PDF Free Download">
              <a:extLst>
                <a:ext uri="{FF2B5EF4-FFF2-40B4-BE49-F238E27FC236}">
                  <a16:creationId xmlns:a16="http://schemas.microsoft.com/office/drawing/2014/main" id="{38CFEE0B-3476-45C1-BB4D-F479A1990C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8" t="59195" r="54098" b="37131"/>
            <a:stretch/>
          </p:blipFill>
          <p:spPr bwMode="auto">
            <a:xfrm>
              <a:off x="11353800" y="4422434"/>
              <a:ext cx="354230" cy="22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D78646-F5D6-4AFF-A870-75FF0BC7EEED}"/>
                </a:ext>
              </a:extLst>
            </p:cNvPr>
            <p:cNvSpPr/>
            <p:nvPr/>
          </p:nvSpPr>
          <p:spPr>
            <a:xfrm>
              <a:off x="10341874" y="3974037"/>
              <a:ext cx="418226" cy="396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Oval 5130">
              <a:extLst>
                <a:ext uri="{FF2B5EF4-FFF2-40B4-BE49-F238E27FC236}">
                  <a16:creationId xmlns:a16="http://schemas.microsoft.com/office/drawing/2014/main" id="{E4048C18-AFCF-4726-8382-C2926F91DEB5}"/>
                </a:ext>
              </a:extLst>
            </p:cNvPr>
            <p:cNvSpPr/>
            <p:nvPr/>
          </p:nvSpPr>
          <p:spPr>
            <a:xfrm>
              <a:off x="9516090" y="4339128"/>
              <a:ext cx="239843" cy="1956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2" name="Oval 5131">
              <a:extLst>
                <a:ext uri="{FF2B5EF4-FFF2-40B4-BE49-F238E27FC236}">
                  <a16:creationId xmlns:a16="http://schemas.microsoft.com/office/drawing/2014/main" id="{588DCCF6-DD00-4BCD-968F-8450F19C4CDC}"/>
                </a:ext>
              </a:extLst>
            </p:cNvPr>
            <p:cNvSpPr/>
            <p:nvPr/>
          </p:nvSpPr>
          <p:spPr>
            <a:xfrm>
              <a:off x="9511056" y="4794793"/>
              <a:ext cx="239843" cy="1956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3" name="Oval 5132">
              <a:extLst>
                <a:ext uri="{FF2B5EF4-FFF2-40B4-BE49-F238E27FC236}">
                  <a16:creationId xmlns:a16="http://schemas.microsoft.com/office/drawing/2014/main" id="{8BA19D58-70E9-4A7E-9A18-39EDA5839925}"/>
                </a:ext>
              </a:extLst>
            </p:cNvPr>
            <p:cNvSpPr/>
            <p:nvPr/>
          </p:nvSpPr>
          <p:spPr>
            <a:xfrm>
              <a:off x="9630977" y="5303691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70B54DAB-2AA0-494C-869E-366F5C625309}"/>
                </a:ext>
              </a:extLst>
            </p:cNvPr>
            <p:cNvSpPr/>
            <p:nvPr/>
          </p:nvSpPr>
          <p:spPr>
            <a:xfrm>
              <a:off x="9630977" y="5737644"/>
              <a:ext cx="7200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8" name="TextBox 5137">
              <a:extLst>
                <a:ext uri="{FF2B5EF4-FFF2-40B4-BE49-F238E27FC236}">
                  <a16:creationId xmlns:a16="http://schemas.microsoft.com/office/drawing/2014/main" id="{D863B4CC-1D47-42C0-8B7B-2DFAE1B1A8C5}"/>
                </a:ext>
              </a:extLst>
            </p:cNvPr>
            <p:cNvSpPr txBox="1"/>
            <p:nvPr/>
          </p:nvSpPr>
          <p:spPr>
            <a:xfrm>
              <a:off x="9826246" y="4259731"/>
              <a:ext cx="1692477" cy="171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pt-BR" dirty="0"/>
                <a:t>Carga positiva</a:t>
              </a:r>
            </a:p>
            <a:p>
              <a:pPr>
                <a:lnSpc>
                  <a:spcPts val="1800"/>
                </a:lnSpc>
              </a:pPr>
              <a:endParaRPr lang="pt-BR" dirty="0"/>
            </a:p>
            <a:p>
              <a:pPr>
                <a:lnSpc>
                  <a:spcPts val="1800"/>
                </a:lnSpc>
              </a:pPr>
              <a:r>
                <a:rPr lang="pt-BR" dirty="0"/>
                <a:t>Carga negativa</a:t>
              </a:r>
            </a:p>
            <a:p>
              <a:pPr>
                <a:lnSpc>
                  <a:spcPts val="1800"/>
                </a:lnSpc>
              </a:pPr>
              <a:endParaRPr lang="pt-BR" dirty="0"/>
            </a:p>
            <a:p>
              <a:pPr>
                <a:lnSpc>
                  <a:spcPts val="1800"/>
                </a:lnSpc>
              </a:pPr>
              <a:r>
                <a:rPr lang="pt-BR" dirty="0"/>
                <a:t>Carga positiva</a:t>
              </a:r>
            </a:p>
            <a:p>
              <a:pPr>
                <a:lnSpc>
                  <a:spcPts val="1800"/>
                </a:lnSpc>
              </a:pPr>
              <a:endParaRPr lang="pt-BR" dirty="0"/>
            </a:p>
            <a:p>
              <a:pPr>
                <a:lnSpc>
                  <a:spcPts val="1800"/>
                </a:lnSpc>
              </a:pPr>
              <a:r>
                <a:rPr lang="pt-BR" dirty="0"/>
                <a:t>Carga negativa 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ED2B67-C353-48E0-8E66-9A575310A903}"/>
              </a:ext>
            </a:extLst>
          </p:cNvPr>
          <p:cNvGrpSpPr/>
          <p:nvPr/>
        </p:nvGrpSpPr>
        <p:grpSpPr>
          <a:xfrm>
            <a:off x="10046599" y="1439821"/>
            <a:ext cx="654051" cy="3631045"/>
            <a:chOff x="9639299" y="1330324"/>
            <a:chExt cx="654051" cy="3631045"/>
          </a:xfrm>
        </p:grpSpPr>
        <p:pic>
          <p:nvPicPr>
            <p:cNvPr id="18" name="Picture 4" descr="Cromatografia de Troca Iônica: Separação das proteinas baseadas nas suas  cargas líquidas. - ppt video online carregar">
              <a:extLst>
                <a:ext uri="{FF2B5EF4-FFF2-40B4-BE49-F238E27FC236}">
                  <a16:creationId xmlns:a16="http://schemas.microsoft.com/office/drawing/2014/main" id="{0C274050-28BE-4C6D-A7F6-06A82AF497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1" t="24342" r="61745" b="29069"/>
            <a:stretch/>
          </p:blipFill>
          <p:spPr bwMode="auto">
            <a:xfrm>
              <a:off x="9639299" y="1330324"/>
              <a:ext cx="654051" cy="363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romatografia de Troca Iônica: Separação das proteinas baseadas nas suas  cargas líquidas. - ppt video online carregar">
              <a:extLst>
                <a:ext uri="{FF2B5EF4-FFF2-40B4-BE49-F238E27FC236}">
                  <a16:creationId xmlns:a16="http://schemas.microsoft.com/office/drawing/2014/main" id="{B109111F-CA02-47BF-953E-38E98DF115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1" t="44611" r="61745" b="40561"/>
            <a:stretch/>
          </p:blipFill>
          <p:spPr bwMode="auto">
            <a:xfrm>
              <a:off x="9639299" y="1786340"/>
              <a:ext cx="654051" cy="1185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romatografia de Troca Iônica: Separação das proteinas baseadas nas suas  cargas líquidas. - ppt video online carregar">
              <a:extLst>
                <a:ext uri="{FF2B5EF4-FFF2-40B4-BE49-F238E27FC236}">
                  <a16:creationId xmlns:a16="http://schemas.microsoft.com/office/drawing/2014/main" id="{CEF56E9F-6E95-426A-AF08-97E849462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3" t="28212" r="65852" b="71024"/>
            <a:stretch/>
          </p:blipFill>
          <p:spPr bwMode="auto">
            <a:xfrm>
              <a:off x="9851231" y="1554956"/>
              <a:ext cx="242275" cy="20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romatografia de Troca Iônica: Separação das proteinas baseadas nas suas  cargas líquidas. - ppt video online carregar">
              <a:extLst>
                <a:ext uri="{FF2B5EF4-FFF2-40B4-BE49-F238E27FC236}">
                  <a16:creationId xmlns:a16="http://schemas.microsoft.com/office/drawing/2014/main" id="{708DAE79-5FB9-4996-9E68-8CA7E326F9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3" t="28212" r="65852" b="71024"/>
            <a:stretch/>
          </p:blipFill>
          <p:spPr bwMode="auto">
            <a:xfrm>
              <a:off x="9783564" y="1368641"/>
              <a:ext cx="242275" cy="10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42F4B4F-30FE-4902-B248-7A127A77F2EF}"/>
              </a:ext>
            </a:extLst>
          </p:cNvPr>
          <p:cNvCxnSpPr>
            <a:cxnSpLocks/>
          </p:cNvCxnSpPr>
          <p:nvPr/>
        </p:nvCxnSpPr>
        <p:spPr>
          <a:xfrm flipH="1">
            <a:off x="10387114" y="1292981"/>
            <a:ext cx="35217" cy="9038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2D3230A-1758-43F0-87F6-8B92A0EE1F39}"/>
              </a:ext>
            </a:extLst>
          </p:cNvPr>
          <p:cNvSpPr/>
          <p:nvPr/>
        </p:nvSpPr>
        <p:spPr>
          <a:xfrm>
            <a:off x="8419162" y="640134"/>
            <a:ext cx="3768606" cy="59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Grânulos poliméricos com grupo funcional de  carga negativa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0F43BF-DBB2-4937-AEDF-65664683076E}"/>
              </a:ext>
            </a:extLst>
          </p:cNvPr>
          <p:cNvGrpSpPr/>
          <p:nvPr/>
        </p:nvGrpSpPr>
        <p:grpSpPr>
          <a:xfrm>
            <a:off x="10048245" y="1454092"/>
            <a:ext cx="654052" cy="3676650"/>
            <a:chOff x="10506660" y="1191937"/>
            <a:chExt cx="654052" cy="3676650"/>
          </a:xfrm>
        </p:grpSpPr>
        <p:pic>
          <p:nvPicPr>
            <p:cNvPr id="19" name="Picture 4" descr="Cromatografia de Troca Iônica: Separação das proteinas baseadas nas suas  cargas líquidas. - ppt video online carregar">
              <a:extLst>
                <a:ext uri="{FF2B5EF4-FFF2-40B4-BE49-F238E27FC236}">
                  <a16:creationId xmlns:a16="http://schemas.microsoft.com/office/drawing/2014/main" id="{5BE7E8A1-3993-49F9-A873-B25190A13E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1" t="23757" r="61745" b="29069"/>
            <a:stretch/>
          </p:blipFill>
          <p:spPr bwMode="auto">
            <a:xfrm>
              <a:off x="10506661" y="1191937"/>
              <a:ext cx="654051" cy="367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romatografia de Troca Iônica: Separação das proteinas baseadas nas suas  cargas líquidas. - ppt video online carregar">
              <a:extLst>
                <a:ext uri="{FF2B5EF4-FFF2-40B4-BE49-F238E27FC236}">
                  <a16:creationId xmlns:a16="http://schemas.microsoft.com/office/drawing/2014/main" id="{70C52FAA-72CC-42C4-9A8F-23D691D593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1" t="44611" r="61745" b="40561"/>
            <a:stretch/>
          </p:blipFill>
          <p:spPr bwMode="auto">
            <a:xfrm>
              <a:off x="10506660" y="2287278"/>
              <a:ext cx="654051" cy="1185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 descr="Cromatografia de Troca Iônica: Separação das proteinas baseadas nas suas  cargas líquidas. - ppt video online carregar">
            <a:extLst>
              <a:ext uri="{FF2B5EF4-FFF2-40B4-BE49-F238E27FC236}">
                <a16:creationId xmlns:a16="http://schemas.microsoft.com/office/drawing/2014/main" id="{0AA3EAE0-24F7-4D7C-AD88-EA62873E8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t="13728" r="61978" b="73929"/>
          <a:stretch/>
        </p:blipFill>
        <p:spPr bwMode="auto">
          <a:xfrm>
            <a:off x="9256223" y="675189"/>
            <a:ext cx="1410312" cy="9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omatografia de Troca Iônica: Separação das proteinas baseadas nas suas  cargas líquidas. - ppt video online carregar">
            <a:extLst>
              <a:ext uri="{FF2B5EF4-FFF2-40B4-BE49-F238E27FC236}">
                <a16:creationId xmlns:a16="http://schemas.microsoft.com/office/drawing/2014/main" id="{9BA9FE79-A931-4915-BCD4-D4DC3FD60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7" t="28004" r="47016" b="16874"/>
          <a:stretch/>
        </p:blipFill>
        <p:spPr bwMode="auto">
          <a:xfrm>
            <a:off x="10009472" y="1039114"/>
            <a:ext cx="786344" cy="42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35" grpId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28115</TotalTime>
  <Words>509</Words>
  <Application>Microsoft Office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Menezes</dc:creator>
  <cp:lastModifiedBy>Camila Menezes</cp:lastModifiedBy>
  <cp:revision>133</cp:revision>
  <dcterms:created xsi:type="dcterms:W3CDTF">2019-02-25T16:30:30Z</dcterms:created>
  <dcterms:modified xsi:type="dcterms:W3CDTF">2020-11-09T14:00:07Z</dcterms:modified>
</cp:coreProperties>
</file>