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notesSlides/notesSlide22.xml" ContentType="application/vnd.openxmlformats-officedocument.presentationml.notesSlide+xml"/>
  <Override PartName="/ppt/tags/tag7.xml" ContentType="application/vnd.openxmlformats-officedocument.presentationml.tags+xml"/>
  <Override PartName="/ppt/tags/tag8.xml" ContentType="application/vnd.openxmlformats-officedocument.presentationml.tags+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99"/>
  </p:notesMasterIdLst>
  <p:sldIdLst>
    <p:sldId id="373" r:id="rId3"/>
    <p:sldId id="398" r:id="rId4"/>
    <p:sldId id="351" r:id="rId5"/>
    <p:sldId id="399" r:id="rId6"/>
    <p:sldId id="401" r:id="rId7"/>
    <p:sldId id="352" r:id="rId8"/>
    <p:sldId id="402" r:id="rId9"/>
    <p:sldId id="403" r:id="rId10"/>
    <p:sldId id="404" r:id="rId11"/>
    <p:sldId id="356" r:id="rId12"/>
    <p:sldId id="405" r:id="rId13"/>
    <p:sldId id="353" r:id="rId14"/>
    <p:sldId id="407" r:id="rId15"/>
    <p:sldId id="408" r:id="rId16"/>
    <p:sldId id="409" r:id="rId17"/>
    <p:sldId id="358" r:id="rId18"/>
    <p:sldId id="357" r:id="rId19"/>
    <p:sldId id="410" r:id="rId20"/>
    <p:sldId id="411" r:id="rId21"/>
    <p:sldId id="412" r:id="rId22"/>
    <p:sldId id="413" r:id="rId23"/>
    <p:sldId id="414" r:id="rId24"/>
    <p:sldId id="354" r:id="rId25"/>
    <p:sldId id="355" r:id="rId26"/>
    <p:sldId id="360" r:id="rId27"/>
    <p:sldId id="361" r:id="rId28"/>
    <p:sldId id="362" r:id="rId29"/>
    <p:sldId id="363" r:id="rId30"/>
    <p:sldId id="365" r:id="rId31"/>
    <p:sldId id="367" r:id="rId32"/>
    <p:sldId id="415" r:id="rId33"/>
    <p:sldId id="416" r:id="rId34"/>
    <p:sldId id="417" r:id="rId35"/>
    <p:sldId id="418" r:id="rId36"/>
    <p:sldId id="419" r:id="rId37"/>
    <p:sldId id="420" r:id="rId38"/>
    <p:sldId id="421" r:id="rId39"/>
    <p:sldId id="422" r:id="rId40"/>
    <p:sldId id="423" r:id="rId41"/>
    <p:sldId id="424" r:id="rId42"/>
    <p:sldId id="425" r:id="rId43"/>
    <p:sldId id="426" r:id="rId44"/>
    <p:sldId id="427" r:id="rId45"/>
    <p:sldId id="428" r:id="rId46"/>
    <p:sldId id="429" r:id="rId47"/>
    <p:sldId id="430" r:id="rId48"/>
    <p:sldId id="431" r:id="rId49"/>
    <p:sldId id="295" r:id="rId50"/>
    <p:sldId id="296" r:id="rId51"/>
    <p:sldId id="297" r:id="rId52"/>
    <p:sldId id="298" r:id="rId53"/>
    <p:sldId id="311" r:id="rId54"/>
    <p:sldId id="260" r:id="rId55"/>
    <p:sldId id="261" r:id="rId56"/>
    <p:sldId id="262" r:id="rId57"/>
    <p:sldId id="269" r:id="rId58"/>
    <p:sldId id="270" r:id="rId59"/>
    <p:sldId id="271" r:id="rId60"/>
    <p:sldId id="272" r:id="rId61"/>
    <p:sldId id="273" r:id="rId62"/>
    <p:sldId id="274" r:id="rId63"/>
    <p:sldId id="275" r:id="rId64"/>
    <p:sldId id="276" r:id="rId65"/>
    <p:sldId id="285" r:id="rId66"/>
    <p:sldId id="286" r:id="rId67"/>
    <p:sldId id="287" r:id="rId68"/>
    <p:sldId id="288" r:id="rId69"/>
    <p:sldId id="289" r:id="rId70"/>
    <p:sldId id="290" r:id="rId71"/>
    <p:sldId id="291" r:id="rId72"/>
    <p:sldId id="292" r:id="rId73"/>
    <p:sldId id="293" r:id="rId74"/>
    <p:sldId id="368" r:id="rId75"/>
    <p:sldId id="432" r:id="rId76"/>
    <p:sldId id="433" r:id="rId77"/>
    <p:sldId id="434" r:id="rId78"/>
    <p:sldId id="435" r:id="rId79"/>
    <p:sldId id="299" r:id="rId80"/>
    <p:sldId id="300" r:id="rId81"/>
    <p:sldId id="301" r:id="rId82"/>
    <p:sldId id="302" r:id="rId83"/>
    <p:sldId id="436" r:id="rId84"/>
    <p:sldId id="437" r:id="rId85"/>
    <p:sldId id="438" r:id="rId86"/>
    <p:sldId id="441" r:id="rId87"/>
    <p:sldId id="303" r:id="rId88"/>
    <p:sldId id="442" r:id="rId89"/>
    <p:sldId id="388" r:id="rId90"/>
    <p:sldId id="375" r:id="rId91"/>
    <p:sldId id="328" r:id="rId92"/>
    <p:sldId id="329" r:id="rId93"/>
    <p:sldId id="390" r:id="rId94"/>
    <p:sldId id="370" r:id="rId95"/>
    <p:sldId id="439" r:id="rId96"/>
    <p:sldId id="440" r:id="rId97"/>
    <p:sldId id="391" r:id="rId98"/>
  </p:sldIdLst>
  <p:sldSz cx="12192000" cy="6858000"/>
  <p:notesSz cx="6858000" cy="9144000"/>
  <p:defaultTex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C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69012ECD-51FC-41F1-AA8D-1B2483CD663E}" styleName="Estilo Claro 2 - Ênfase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5C22544A-7EE6-4342-B048-85BDC9FD1C3A}" styleName="Estilo Médio 2 - Ênfas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411" autoAdjust="0"/>
    <p:restoredTop sz="94660"/>
  </p:normalViewPr>
  <p:slideViewPr>
    <p:cSldViewPr snapToGrid="0">
      <p:cViewPr varScale="1">
        <p:scale>
          <a:sx n="120" d="100"/>
          <a:sy n="120" d="100"/>
        </p:scale>
        <p:origin x="216" y="264"/>
      </p:cViewPr>
      <p:guideLst/>
    </p:cSldViewPr>
  </p:slideViewPr>
  <p:notesTextViewPr>
    <p:cViewPr>
      <p:scale>
        <a:sx n="1" d="1"/>
        <a:sy n="1" d="1"/>
      </p:scale>
      <p:origin x="0" y="0"/>
    </p:cViewPr>
  </p:notesTextViewPr>
  <p:sorterViewPr>
    <p:cViewPr>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6" Type="http://schemas.openxmlformats.org/officeDocument/2006/relationships/slide" Target="slides/slide14.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102" Type="http://schemas.openxmlformats.org/officeDocument/2006/relationships/theme" Target="theme/theme1.xml"/><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slide" Target="slides/slide93.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80" Type="http://schemas.openxmlformats.org/officeDocument/2006/relationships/slide" Target="slides/slide78.xml"/><Relationship Id="rId85" Type="http://schemas.openxmlformats.org/officeDocument/2006/relationships/slide" Target="slides/slide83.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103" Type="http://schemas.openxmlformats.org/officeDocument/2006/relationships/tableStyles" Target="tableStyles.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slide" Target="slides/slide89.xml"/><Relationship Id="rId96" Type="http://schemas.openxmlformats.org/officeDocument/2006/relationships/slide" Target="slides/slide94.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slide" Target="slides/slide92.xml"/><Relationship Id="rId99" Type="http://schemas.openxmlformats.org/officeDocument/2006/relationships/notesMaster" Target="notesMasters/notesMaster1.xml"/><Relationship Id="rId101"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presProps" Target="presProps.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slide" Target="slides/slide96.xml"/><Relationship Id="rId3" Type="http://schemas.openxmlformats.org/officeDocument/2006/relationships/slide" Target="slides/slide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AA20D48-5AC7-426B-8EA4-C5B7C0D879C1}" type="doc">
      <dgm:prSet loTypeId="urn:microsoft.com/office/officeart/2005/8/layout/orgChart1" loCatId="hierarchy" qsTypeId="urn:microsoft.com/office/officeart/2005/8/quickstyle/simple1" qsCatId="simple" csTypeId="urn:microsoft.com/office/officeart/2005/8/colors/accent1_2" csCatId="accent1"/>
      <dgm:spPr/>
    </dgm:pt>
    <dgm:pt modelId="{29583A33-AAFD-4A0B-A4D3-3FDA4337B53F}">
      <dgm:prSet/>
      <dgm:spPr/>
      <dgm:t>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pt-BR" altLang="pt-BR" b="0" i="0" u="none" strike="noStrike" cap="none" normalizeH="0" baseline="0">
            <a:ln>
              <a:noFill/>
            </a:ln>
            <a:solidFill>
              <a:schemeClr val="tx1"/>
            </a:solidFill>
            <a:effectLst/>
            <a:latin typeface="Times New Roman" panose="02020603050405020304" pitchFamily="18" charset="0"/>
            <a:ea typeface="ＭＳ Ｐゴシック" panose="020B0600070205080204" pitchFamily="34" charset="-128"/>
          </a:endParaRPr>
        </a:p>
      </dgm:t>
    </dgm:pt>
    <dgm:pt modelId="{55C37DDF-CBEB-48F2-A022-3BA82F4F831E}" type="parTrans" cxnId="{48CB912D-AE68-4D5A-8ADF-ECED554D08C1}">
      <dgm:prSet/>
      <dgm:spPr/>
    </dgm:pt>
    <dgm:pt modelId="{FDA33407-C7D4-448D-A3EE-64177740C63F}" type="sibTrans" cxnId="{48CB912D-AE68-4D5A-8ADF-ECED554D08C1}">
      <dgm:prSet/>
      <dgm:spPr/>
    </dgm:pt>
    <dgm:pt modelId="{3A51F4C0-DDD2-4937-AD29-D52ECB3DA04A}">
      <dgm:prSet/>
      <dgm:spPr/>
      <dgm:t>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pt-BR" altLang="pt-BR" b="0" i="0" u="none" strike="noStrike" cap="none" normalizeH="0" baseline="0">
            <a:ln>
              <a:noFill/>
            </a:ln>
            <a:solidFill>
              <a:schemeClr val="tx1"/>
            </a:solidFill>
            <a:effectLst/>
            <a:latin typeface="Times New Roman" panose="02020603050405020304" pitchFamily="18" charset="0"/>
            <a:ea typeface="ＭＳ Ｐゴシック" panose="020B0600070205080204" pitchFamily="34" charset="-128"/>
          </a:endParaRPr>
        </a:p>
      </dgm:t>
    </dgm:pt>
    <dgm:pt modelId="{B51967C8-DB8C-4DA9-B6AD-C51E7921CF47}" type="parTrans" cxnId="{57232FA6-FF74-4439-835B-229D14AAEC83}">
      <dgm:prSet/>
      <dgm:spPr/>
    </dgm:pt>
    <dgm:pt modelId="{742CC564-B0EA-4BC0-803B-08829206AB55}" type="sibTrans" cxnId="{57232FA6-FF74-4439-835B-229D14AAEC83}">
      <dgm:prSet/>
      <dgm:spPr/>
    </dgm:pt>
    <dgm:pt modelId="{102B9C08-1E49-4D98-8D68-AB678F50622D}">
      <dgm:prSet/>
      <dgm:spPr/>
      <dgm:t>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pt-BR" altLang="pt-BR" b="0" i="0" u="none" strike="noStrike" cap="none" normalizeH="0" baseline="0">
            <a:ln>
              <a:noFill/>
            </a:ln>
            <a:solidFill>
              <a:schemeClr val="tx1"/>
            </a:solidFill>
            <a:effectLst/>
            <a:latin typeface="Times New Roman" panose="02020603050405020304" pitchFamily="18" charset="0"/>
            <a:ea typeface="ＭＳ Ｐゴシック" panose="020B0600070205080204" pitchFamily="34" charset="-128"/>
          </a:endParaRPr>
        </a:p>
      </dgm:t>
    </dgm:pt>
    <dgm:pt modelId="{1E8BF812-463A-4291-A83E-D6AB1241E1C0}" type="parTrans" cxnId="{447FAC8E-C082-4BBE-A638-476776A00B1E}">
      <dgm:prSet/>
      <dgm:spPr/>
    </dgm:pt>
    <dgm:pt modelId="{871F803E-81D8-4B64-BAAB-4773DF773326}" type="sibTrans" cxnId="{447FAC8E-C082-4BBE-A638-476776A00B1E}">
      <dgm:prSet/>
      <dgm:spPr/>
    </dgm:pt>
    <dgm:pt modelId="{CE0A6356-AD66-4403-8847-B9E47640EBBA}">
      <dgm:prSet/>
      <dgm:spPr/>
      <dgm:t>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pt-BR" altLang="pt-BR" b="0" i="0" u="none" strike="noStrike" cap="none" normalizeH="0" baseline="0">
            <a:ln>
              <a:noFill/>
            </a:ln>
            <a:solidFill>
              <a:schemeClr val="tx1"/>
            </a:solidFill>
            <a:effectLst/>
            <a:latin typeface="Times New Roman" panose="02020603050405020304" pitchFamily="18" charset="0"/>
            <a:ea typeface="ＭＳ Ｐゴシック" panose="020B0600070205080204" pitchFamily="34" charset="-128"/>
          </a:endParaRPr>
        </a:p>
      </dgm:t>
    </dgm:pt>
    <dgm:pt modelId="{8966E251-6487-409D-A798-1DE6F8174335}" type="parTrans" cxnId="{715BBC14-7CC1-4159-97FB-46C490DCB2DB}">
      <dgm:prSet/>
      <dgm:spPr/>
    </dgm:pt>
    <dgm:pt modelId="{A45AB018-AE95-46A8-86FC-9FB767A856A5}" type="sibTrans" cxnId="{715BBC14-7CC1-4159-97FB-46C490DCB2DB}">
      <dgm:prSet/>
      <dgm:spPr/>
    </dgm:pt>
    <dgm:pt modelId="{E6B42AAD-A811-4D3D-809A-3B86018D4316}" type="pres">
      <dgm:prSet presAssocID="{5AA20D48-5AC7-426B-8EA4-C5B7C0D879C1}" presName="hierChild1" presStyleCnt="0">
        <dgm:presLayoutVars>
          <dgm:orgChart val="1"/>
          <dgm:chPref val="1"/>
          <dgm:dir/>
          <dgm:animOne val="branch"/>
          <dgm:animLvl val="lvl"/>
          <dgm:resizeHandles/>
        </dgm:presLayoutVars>
      </dgm:prSet>
      <dgm:spPr/>
    </dgm:pt>
    <dgm:pt modelId="{C4395261-B27D-4D8B-939F-87A1DBF8DB45}" type="pres">
      <dgm:prSet presAssocID="{29583A33-AAFD-4A0B-A4D3-3FDA4337B53F}" presName="hierRoot1" presStyleCnt="0">
        <dgm:presLayoutVars>
          <dgm:hierBranch/>
        </dgm:presLayoutVars>
      </dgm:prSet>
      <dgm:spPr/>
    </dgm:pt>
    <dgm:pt modelId="{A268526B-87D5-4F2F-808F-4E8D555B2E2C}" type="pres">
      <dgm:prSet presAssocID="{29583A33-AAFD-4A0B-A4D3-3FDA4337B53F}" presName="rootComposite1" presStyleCnt="0"/>
      <dgm:spPr/>
    </dgm:pt>
    <dgm:pt modelId="{E2DAFEB2-C2C0-445A-A919-9CE95595CD54}" type="pres">
      <dgm:prSet presAssocID="{29583A33-AAFD-4A0B-A4D3-3FDA4337B53F}" presName="rootText1" presStyleLbl="node0" presStyleIdx="0" presStyleCnt="1">
        <dgm:presLayoutVars>
          <dgm:chPref val="3"/>
        </dgm:presLayoutVars>
      </dgm:prSet>
      <dgm:spPr/>
    </dgm:pt>
    <dgm:pt modelId="{54F78B7E-025A-4438-8D8C-495553E8C149}" type="pres">
      <dgm:prSet presAssocID="{29583A33-AAFD-4A0B-A4D3-3FDA4337B53F}" presName="rootConnector1" presStyleLbl="node1" presStyleIdx="0" presStyleCnt="0"/>
      <dgm:spPr/>
    </dgm:pt>
    <dgm:pt modelId="{2BAD16A1-9241-4DD4-A7AE-1AD67F8881D6}" type="pres">
      <dgm:prSet presAssocID="{29583A33-AAFD-4A0B-A4D3-3FDA4337B53F}" presName="hierChild2" presStyleCnt="0"/>
      <dgm:spPr/>
    </dgm:pt>
    <dgm:pt modelId="{8A06D77C-805B-41E4-A359-038400E359C2}" type="pres">
      <dgm:prSet presAssocID="{B51967C8-DB8C-4DA9-B6AD-C51E7921CF47}" presName="Name35" presStyleLbl="parChTrans1D2" presStyleIdx="0" presStyleCnt="3"/>
      <dgm:spPr/>
    </dgm:pt>
    <dgm:pt modelId="{B8E606DB-E211-41DA-BB58-96517DBAB55E}" type="pres">
      <dgm:prSet presAssocID="{3A51F4C0-DDD2-4937-AD29-D52ECB3DA04A}" presName="hierRoot2" presStyleCnt="0">
        <dgm:presLayoutVars>
          <dgm:hierBranch/>
        </dgm:presLayoutVars>
      </dgm:prSet>
      <dgm:spPr/>
    </dgm:pt>
    <dgm:pt modelId="{BB94556C-D301-45BC-8D14-089DDFECCA9F}" type="pres">
      <dgm:prSet presAssocID="{3A51F4C0-DDD2-4937-AD29-D52ECB3DA04A}" presName="rootComposite" presStyleCnt="0"/>
      <dgm:spPr/>
    </dgm:pt>
    <dgm:pt modelId="{12D24063-0B45-4591-A960-D61EBA5FE4C0}" type="pres">
      <dgm:prSet presAssocID="{3A51F4C0-DDD2-4937-AD29-D52ECB3DA04A}" presName="rootText" presStyleLbl="node2" presStyleIdx="0" presStyleCnt="3">
        <dgm:presLayoutVars>
          <dgm:chPref val="3"/>
        </dgm:presLayoutVars>
      </dgm:prSet>
      <dgm:spPr/>
    </dgm:pt>
    <dgm:pt modelId="{DC0289DE-4C01-41A6-A08A-8585F4088309}" type="pres">
      <dgm:prSet presAssocID="{3A51F4C0-DDD2-4937-AD29-D52ECB3DA04A}" presName="rootConnector" presStyleLbl="node2" presStyleIdx="0" presStyleCnt="3"/>
      <dgm:spPr/>
    </dgm:pt>
    <dgm:pt modelId="{4903AE5C-1F84-437C-A496-010699087DBA}" type="pres">
      <dgm:prSet presAssocID="{3A51F4C0-DDD2-4937-AD29-D52ECB3DA04A}" presName="hierChild4" presStyleCnt="0"/>
      <dgm:spPr/>
    </dgm:pt>
    <dgm:pt modelId="{4F157453-568E-40F5-9F01-45C07D6B1476}" type="pres">
      <dgm:prSet presAssocID="{3A51F4C0-DDD2-4937-AD29-D52ECB3DA04A}" presName="hierChild5" presStyleCnt="0"/>
      <dgm:spPr/>
    </dgm:pt>
    <dgm:pt modelId="{CA23F5B0-90FF-477F-A14C-6B1EF08260CE}" type="pres">
      <dgm:prSet presAssocID="{1E8BF812-463A-4291-A83E-D6AB1241E1C0}" presName="Name35" presStyleLbl="parChTrans1D2" presStyleIdx="1" presStyleCnt="3"/>
      <dgm:spPr/>
    </dgm:pt>
    <dgm:pt modelId="{6E6C9610-2BBB-4DC1-8EBB-D2D924591A2C}" type="pres">
      <dgm:prSet presAssocID="{102B9C08-1E49-4D98-8D68-AB678F50622D}" presName="hierRoot2" presStyleCnt="0">
        <dgm:presLayoutVars>
          <dgm:hierBranch/>
        </dgm:presLayoutVars>
      </dgm:prSet>
      <dgm:spPr/>
    </dgm:pt>
    <dgm:pt modelId="{A685C1E1-2D04-48C8-8A45-C6F83F4CF8AF}" type="pres">
      <dgm:prSet presAssocID="{102B9C08-1E49-4D98-8D68-AB678F50622D}" presName="rootComposite" presStyleCnt="0"/>
      <dgm:spPr/>
    </dgm:pt>
    <dgm:pt modelId="{436E0FDF-74C7-4208-8866-87C7AAB7740C}" type="pres">
      <dgm:prSet presAssocID="{102B9C08-1E49-4D98-8D68-AB678F50622D}" presName="rootText" presStyleLbl="node2" presStyleIdx="1" presStyleCnt="3">
        <dgm:presLayoutVars>
          <dgm:chPref val="3"/>
        </dgm:presLayoutVars>
      </dgm:prSet>
      <dgm:spPr/>
    </dgm:pt>
    <dgm:pt modelId="{EE2F2892-A0EF-4204-BA14-504DA92D8D93}" type="pres">
      <dgm:prSet presAssocID="{102B9C08-1E49-4D98-8D68-AB678F50622D}" presName="rootConnector" presStyleLbl="node2" presStyleIdx="1" presStyleCnt="3"/>
      <dgm:spPr/>
    </dgm:pt>
    <dgm:pt modelId="{43198151-B825-425F-8A07-AA8833625ED2}" type="pres">
      <dgm:prSet presAssocID="{102B9C08-1E49-4D98-8D68-AB678F50622D}" presName="hierChild4" presStyleCnt="0"/>
      <dgm:spPr/>
    </dgm:pt>
    <dgm:pt modelId="{05FF3C23-3072-4D9B-8CB4-4EF60DD317C7}" type="pres">
      <dgm:prSet presAssocID="{102B9C08-1E49-4D98-8D68-AB678F50622D}" presName="hierChild5" presStyleCnt="0"/>
      <dgm:spPr/>
    </dgm:pt>
    <dgm:pt modelId="{DBAACA9A-3A9D-4BDA-921B-47A13667D56C}" type="pres">
      <dgm:prSet presAssocID="{8966E251-6487-409D-A798-1DE6F8174335}" presName="Name35" presStyleLbl="parChTrans1D2" presStyleIdx="2" presStyleCnt="3"/>
      <dgm:spPr/>
    </dgm:pt>
    <dgm:pt modelId="{F3B97163-3A45-4C12-BDCC-7E3E40DBD5F6}" type="pres">
      <dgm:prSet presAssocID="{CE0A6356-AD66-4403-8847-B9E47640EBBA}" presName="hierRoot2" presStyleCnt="0">
        <dgm:presLayoutVars>
          <dgm:hierBranch/>
        </dgm:presLayoutVars>
      </dgm:prSet>
      <dgm:spPr/>
    </dgm:pt>
    <dgm:pt modelId="{52843805-6381-4CC5-B0A1-DB8AFAE862E2}" type="pres">
      <dgm:prSet presAssocID="{CE0A6356-AD66-4403-8847-B9E47640EBBA}" presName="rootComposite" presStyleCnt="0"/>
      <dgm:spPr/>
    </dgm:pt>
    <dgm:pt modelId="{C629A779-DF48-4A9C-92B0-86CAF3F7CC70}" type="pres">
      <dgm:prSet presAssocID="{CE0A6356-AD66-4403-8847-B9E47640EBBA}" presName="rootText" presStyleLbl="node2" presStyleIdx="2" presStyleCnt="3">
        <dgm:presLayoutVars>
          <dgm:chPref val="3"/>
        </dgm:presLayoutVars>
      </dgm:prSet>
      <dgm:spPr/>
    </dgm:pt>
    <dgm:pt modelId="{C8B23B5A-6E8B-436F-83C8-4F600C9D05E6}" type="pres">
      <dgm:prSet presAssocID="{CE0A6356-AD66-4403-8847-B9E47640EBBA}" presName="rootConnector" presStyleLbl="node2" presStyleIdx="2" presStyleCnt="3"/>
      <dgm:spPr/>
    </dgm:pt>
    <dgm:pt modelId="{9A504B26-7C9E-4C1D-9FD0-D50436A042C0}" type="pres">
      <dgm:prSet presAssocID="{CE0A6356-AD66-4403-8847-B9E47640EBBA}" presName="hierChild4" presStyleCnt="0"/>
      <dgm:spPr/>
    </dgm:pt>
    <dgm:pt modelId="{D5A1AC44-AEDA-47C4-8A9E-5B8065E627AC}" type="pres">
      <dgm:prSet presAssocID="{CE0A6356-AD66-4403-8847-B9E47640EBBA}" presName="hierChild5" presStyleCnt="0"/>
      <dgm:spPr/>
    </dgm:pt>
    <dgm:pt modelId="{75C69507-C501-434E-BD70-F83A0849E83B}" type="pres">
      <dgm:prSet presAssocID="{29583A33-AAFD-4A0B-A4D3-3FDA4337B53F}" presName="hierChild3" presStyleCnt="0"/>
      <dgm:spPr/>
    </dgm:pt>
  </dgm:ptLst>
  <dgm:cxnLst>
    <dgm:cxn modelId="{715BBC14-7CC1-4159-97FB-46C490DCB2DB}" srcId="{29583A33-AAFD-4A0B-A4D3-3FDA4337B53F}" destId="{CE0A6356-AD66-4403-8847-B9E47640EBBA}" srcOrd="2" destOrd="0" parTransId="{8966E251-6487-409D-A798-1DE6F8174335}" sibTransId="{A45AB018-AE95-46A8-86FC-9FB767A856A5}"/>
    <dgm:cxn modelId="{48CB912D-AE68-4D5A-8ADF-ECED554D08C1}" srcId="{5AA20D48-5AC7-426B-8EA4-C5B7C0D879C1}" destId="{29583A33-AAFD-4A0B-A4D3-3FDA4337B53F}" srcOrd="0" destOrd="0" parTransId="{55C37DDF-CBEB-48F2-A022-3BA82F4F831E}" sibTransId="{FDA33407-C7D4-448D-A3EE-64177740C63F}"/>
    <dgm:cxn modelId="{9B598235-DFAE-40F5-AD08-468F72BD3426}" type="presOf" srcId="{3A51F4C0-DDD2-4937-AD29-D52ECB3DA04A}" destId="{DC0289DE-4C01-41A6-A08A-8585F4088309}" srcOrd="1" destOrd="0" presId="urn:microsoft.com/office/officeart/2005/8/layout/orgChart1"/>
    <dgm:cxn modelId="{C5EC1C39-9356-4A12-976B-10ABBBB72F89}" type="presOf" srcId="{CE0A6356-AD66-4403-8847-B9E47640EBBA}" destId="{C8B23B5A-6E8B-436F-83C8-4F600C9D05E6}" srcOrd="1" destOrd="0" presId="urn:microsoft.com/office/officeart/2005/8/layout/orgChart1"/>
    <dgm:cxn modelId="{ADA1854D-03D2-44EF-9032-757827F2BD4A}" type="presOf" srcId="{29583A33-AAFD-4A0B-A4D3-3FDA4337B53F}" destId="{54F78B7E-025A-4438-8D8C-495553E8C149}" srcOrd="1" destOrd="0" presId="urn:microsoft.com/office/officeart/2005/8/layout/orgChart1"/>
    <dgm:cxn modelId="{ACAA8F4E-7C03-4622-8DC1-DF7D9137388B}" type="presOf" srcId="{102B9C08-1E49-4D98-8D68-AB678F50622D}" destId="{436E0FDF-74C7-4208-8866-87C7AAB7740C}" srcOrd="0" destOrd="0" presId="urn:microsoft.com/office/officeart/2005/8/layout/orgChart1"/>
    <dgm:cxn modelId="{030B777A-64F9-4108-AD8F-FAF1F85428D8}" type="presOf" srcId="{29583A33-AAFD-4A0B-A4D3-3FDA4337B53F}" destId="{E2DAFEB2-C2C0-445A-A919-9CE95595CD54}" srcOrd="0" destOrd="0" presId="urn:microsoft.com/office/officeart/2005/8/layout/orgChart1"/>
    <dgm:cxn modelId="{447FAC8E-C082-4BBE-A638-476776A00B1E}" srcId="{29583A33-AAFD-4A0B-A4D3-3FDA4337B53F}" destId="{102B9C08-1E49-4D98-8D68-AB678F50622D}" srcOrd="1" destOrd="0" parTransId="{1E8BF812-463A-4291-A83E-D6AB1241E1C0}" sibTransId="{871F803E-81D8-4B64-BAAB-4773DF773326}"/>
    <dgm:cxn modelId="{D0B56A91-A599-425E-B987-78EB00C654E9}" type="presOf" srcId="{3A51F4C0-DDD2-4937-AD29-D52ECB3DA04A}" destId="{12D24063-0B45-4591-A960-D61EBA5FE4C0}" srcOrd="0" destOrd="0" presId="urn:microsoft.com/office/officeart/2005/8/layout/orgChart1"/>
    <dgm:cxn modelId="{57232FA6-FF74-4439-835B-229D14AAEC83}" srcId="{29583A33-AAFD-4A0B-A4D3-3FDA4337B53F}" destId="{3A51F4C0-DDD2-4937-AD29-D52ECB3DA04A}" srcOrd="0" destOrd="0" parTransId="{B51967C8-DB8C-4DA9-B6AD-C51E7921CF47}" sibTransId="{742CC564-B0EA-4BC0-803B-08829206AB55}"/>
    <dgm:cxn modelId="{EB0429A8-CD69-45BE-897B-F89AD19EFB56}" type="presOf" srcId="{CE0A6356-AD66-4403-8847-B9E47640EBBA}" destId="{C629A779-DF48-4A9C-92B0-86CAF3F7CC70}" srcOrd="0" destOrd="0" presId="urn:microsoft.com/office/officeart/2005/8/layout/orgChart1"/>
    <dgm:cxn modelId="{BDA94AB0-0B3D-4B20-87F6-30149BB08924}" type="presOf" srcId="{8966E251-6487-409D-A798-1DE6F8174335}" destId="{DBAACA9A-3A9D-4BDA-921B-47A13667D56C}" srcOrd="0" destOrd="0" presId="urn:microsoft.com/office/officeart/2005/8/layout/orgChart1"/>
    <dgm:cxn modelId="{4D75C0C0-14CB-4FE4-98DC-B11A3DE2A962}" type="presOf" srcId="{102B9C08-1E49-4D98-8D68-AB678F50622D}" destId="{EE2F2892-A0EF-4204-BA14-504DA92D8D93}" srcOrd="1" destOrd="0" presId="urn:microsoft.com/office/officeart/2005/8/layout/orgChart1"/>
    <dgm:cxn modelId="{C3A51EDA-C8CB-4B19-96E9-7B83B52B4571}" type="presOf" srcId="{1E8BF812-463A-4291-A83E-D6AB1241E1C0}" destId="{CA23F5B0-90FF-477F-A14C-6B1EF08260CE}" srcOrd="0" destOrd="0" presId="urn:microsoft.com/office/officeart/2005/8/layout/orgChart1"/>
    <dgm:cxn modelId="{C763E2F2-5CC7-4644-A44F-9D304E748F0C}" type="presOf" srcId="{B51967C8-DB8C-4DA9-B6AD-C51E7921CF47}" destId="{8A06D77C-805B-41E4-A359-038400E359C2}" srcOrd="0" destOrd="0" presId="urn:microsoft.com/office/officeart/2005/8/layout/orgChart1"/>
    <dgm:cxn modelId="{B969CEFD-2B1A-484D-97AF-F9AA45308560}" type="presOf" srcId="{5AA20D48-5AC7-426B-8EA4-C5B7C0D879C1}" destId="{E6B42AAD-A811-4D3D-809A-3B86018D4316}" srcOrd="0" destOrd="0" presId="urn:microsoft.com/office/officeart/2005/8/layout/orgChart1"/>
    <dgm:cxn modelId="{C3C59303-C3CA-44F3-8B97-734A52F35C1F}" type="presParOf" srcId="{E6B42AAD-A811-4D3D-809A-3B86018D4316}" destId="{C4395261-B27D-4D8B-939F-87A1DBF8DB45}" srcOrd="0" destOrd="0" presId="urn:microsoft.com/office/officeart/2005/8/layout/orgChart1"/>
    <dgm:cxn modelId="{A95CE86C-FF71-4842-B360-4FD803A9D21F}" type="presParOf" srcId="{C4395261-B27D-4D8B-939F-87A1DBF8DB45}" destId="{A268526B-87D5-4F2F-808F-4E8D555B2E2C}" srcOrd="0" destOrd="0" presId="urn:microsoft.com/office/officeart/2005/8/layout/orgChart1"/>
    <dgm:cxn modelId="{A4076808-F475-463E-B55B-56B69E97F415}" type="presParOf" srcId="{A268526B-87D5-4F2F-808F-4E8D555B2E2C}" destId="{E2DAFEB2-C2C0-445A-A919-9CE95595CD54}" srcOrd="0" destOrd="0" presId="urn:microsoft.com/office/officeart/2005/8/layout/orgChart1"/>
    <dgm:cxn modelId="{D8FED2B6-6121-4D99-A751-16373BF0C4AC}" type="presParOf" srcId="{A268526B-87D5-4F2F-808F-4E8D555B2E2C}" destId="{54F78B7E-025A-4438-8D8C-495553E8C149}" srcOrd="1" destOrd="0" presId="urn:microsoft.com/office/officeart/2005/8/layout/orgChart1"/>
    <dgm:cxn modelId="{8A442E17-DFA3-48EF-9FF5-535CC79D77B4}" type="presParOf" srcId="{C4395261-B27D-4D8B-939F-87A1DBF8DB45}" destId="{2BAD16A1-9241-4DD4-A7AE-1AD67F8881D6}" srcOrd="1" destOrd="0" presId="urn:microsoft.com/office/officeart/2005/8/layout/orgChart1"/>
    <dgm:cxn modelId="{EECB2724-786F-4B38-8D5B-395527F84A88}" type="presParOf" srcId="{2BAD16A1-9241-4DD4-A7AE-1AD67F8881D6}" destId="{8A06D77C-805B-41E4-A359-038400E359C2}" srcOrd="0" destOrd="0" presId="urn:microsoft.com/office/officeart/2005/8/layout/orgChart1"/>
    <dgm:cxn modelId="{08B31D37-1A81-4D9A-A6CB-A6BCC4B0687B}" type="presParOf" srcId="{2BAD16A1-9241-4DD4-A7AE-1AD67F8881D6}" destId="{B8E606DB-E211-41DA-BB58-96517DBAB55E}" srcOrd="1" destOrd="0" presId="urn:microsoft.com/office/officeart/2005/8/layout/orgChart1"/>
    <dgm:cxn modelId="{482989EF-3423-4412-AE51-76C23C7EB292}" type="presParOf" srcId="{B8E606DB-E211-41DA-BB58-96517DBAB55E}" destId="{BB94556C-D301-45BC-8D14-089DDFECCA9F}" srcOrd="0" destOrd="0" presId="urn:microsoft.com/office/officeart/2005/8/layout/orgChart1"/>
    <dgm:cxn modelId="{C5393385-43C6-486D-B12F-2EED9D000018}" type="presParOf" srcId="{BB94556C-D301-45BC-8D14-089DDFECCA9F}" destId="{12D24063-0B45-4591-A960-D61EBA5FE4C0}" srcOrd="0" destOrd="0" presId="urn:microsoft.com/office/officeart/2005/8/layout/orgChart1"/>
    <dgm:cxn modelId="{E7046509-CB61-4F2A-B0E6-000C7EB50225}" type="presParOf" srcId="{BB94556C-D301-45BC-8D14-089DDFECCA9F}" destId="{DC0289DE-4C01-41A6-A08A-8585F4088309}" srcOrd="1" destOrd="0" presId="urn:microsoft.com/office/officeart/2005/8/layout/orgChart1"/>
    <dgm:cxn modelId="{059F8219-0733-4688-9C65-4523810B6AE9}" type="presParOf" srcId="{B8E606DB-E211-41DA-BB58-96517DBAB55E}" destId="{4903AE5C-1F84-437C-A496-010699087DBA}" srcOrd="1" destOrd="0" presId="urn:microsoft.com/office/officeart/2005/8/layout/orgChart1"/>
    <dgm:cxn modelId="{DB2589A5-FE92-4BF2-A8A1-43EAD552C2D8}" type="presParOf" srcId="{B8E606DB-E211-41DA-BB58-96517DBAB55E}" destId="{4F157453-568E-40F5-9F01-45C07D6B1476}" srcOrd="2" destOrd="0" presId="urn:microsoft.com/office/officeart/2005/8/layout/orgChart1"/>
    <dgm:cxn modelId="{F0E3EB07-9500-4691-A6FC-7FB89BD144A5}" type="presParOf" srcId="{2BAD16A1-9241-4DD4-A7AE-1AD67F8881D6}" destId="{CA23F5B0-90FF-477F-A14C-6B1EF08260CE}" srcOrd="2" destOrd="0" presId="urn:microsoft.com/office/officeart/2005/8/layout/orgChart1"/>
    <dgm:cxn modelId="{EF39EA0D-F8AA-4A67-8B2E-25ED6B6A6D03}" type="presParOf" srcId="{2BAD16A1-9241-4DD4-A7AE-1AD67F8881D6}" destId="{6E6C9610-2BBB-4DC1-8EBB-D2D924591A2C}" srcOrd="3" destOrd="0" presId="urn:microsoft.com/office/officeart/2005/8/layout/orgChart1"/>
    <dgm:cxn modelId="{6B6D642F-6572-409C-9CF1-EB1853E2330B}" type="presParOf" srcId="{6E6C9610-2BBB-4DC1-8EBB-D2D924591A2C}" destId="{A685C1E1-2D04-48C8-8A45-C6F83F4CF8AF}" srcOrd="0" destOrd="0" presId="urn:microsoft.com/office/officeart/2005/8/layout/orgChart1"/>
    <dgm:cxn modelId="{AA183B7A-DE64-4352-8A69-976B34C62217}" type="presParOf" srcId="{A685C1E1-2D04-48C8-8A45-C6F83F4CF8AF}" destId="{436E0FDF-74C7-4208-8866-87C7AAB7740C}" srcOrd="0" destOrd="0" presId="urn:microsoft.com/office/officeart/2005/8/layout/orgChart1"/>
    <dgm:cxn modelId="{C09FC34B-AB21-4EC5-AD19-0FF5017F0420}" type="presParOf" srcId="{A685C1E1-2D04-48C8-8A45-C6F83F4CF8AF}" destId="{EE2F2892-A0EF-4204-BA14-504DA92D8D93}" srcOrd="1" destOrd="0" presId="urn:microsoft.com/office/officeart/2005/8/layout/orgChart1"/>
    <dgm:cxn modelId="{5FE44FC8-EA35-42E3-9C47-1A03FCB1739E}" type="presParOf" srcId="{6E6C9610-2BBB-4DC1-8EBB-D2D924591A2C}" destId="{43198151-B825-425F-8A07-AA8833625ED2}" srcOrd="1" destOrd="0" presId="urn:microsoft.com/office/officeart/2005/8/layout/orgChart1"/>
    <dgm:cxn modelId="{92F5A99A-DE97-48DC-8033-3D942ACDC98C}" type="presParOf" srcId="{6E6C9610-2BBB-4DC1-8EBB-D2D924591A2C}" destId="{05FF3C23-3072-4D9B-8CB4-4EF60DD317C7}" srcOrd="2" destOrd="0" presId="urn:microsoft.com/office/officeart/2005/8/layout/orgChart1"/>
    <dgm:cxn modelId="{355E54CA-051B-4B8A-BAF7-80D12BD7E10C}" type="presParOf" srcId="{2BAD16A1-9241-4DD4-A7AE-1AD67F8881D6}" destId="{DBAACA9A-3A9D-4BDA-921B-47A13667D56C}" srcOrd="4" destOrd="0" presId="urn:microsoft.com/office/officeart/2005/8/layout/orgChart1"/>
    <dgm:cxn modelId="{68E47597-10D6-4248-A3AA-060D3ADA903B}" type="presParOf" srcId="{2BAD16A1-9241-4DD4-A7AE-1AD67F8881D6}" destId="{F3B97163-3A45-4C12-BDCC-7E3E40DBD5F6}" srcOrd="5" destOrd="0" presId="urn:microsoft.com/office/officeart/2005/8/layout/orgChart1"/>
    <dgm:cxn modelId="{95143322-D71F-4691-B6DF-031CD1A195E1}" type="presParOf" srcId="{F3B97163-3A45-4C12-BDCC-7E3E40DBD5F6}" destId="{52843805-6381-4CC5-B0A1-DB8AFAE862E2}" srcOrd="0" destOrd="0" presId="urn:microsoft.com/office/officeart/2005/8/layout/orgChart1"/>
    <dgm:cxn modelId="{5F7B169C-630A-42CB-B6E1-C3ABAB0FCEAB}" type="presParOf" srcId="{52843805-6381-4CC5-B0A1-DB8AFAE862E2}" destId="{C629A779-DF48-4A9C-92B0-86CAF3F7CC70}" srcOrd="0" destOrd="0" presId="urn:microsoft.com/office/officeart/2005/8/layout/orgChart1"/>
    <dgm:cxn modelId="{F0EA09A3-CBFE-4DC2-A961-C2662768FC20}" type="presParOf" srcId="{52843805-6381-4CC5-B0A1-DB8AFAE862E2}" destId="{C8B23B5A-6E8B-436F-83C8-4F600C9D05E6}" srcOrd="1" destOrd="0" presId="urn:microsoft.com/office/officeart/2005/8/layout/orgChart1"/>
    <dgm:cxn modelId="{47DD1C4E-A4CE-4BF6-979D-408368E8297E}" type="presParOf" srcId="{F3B97163-3A45-4C12-BDCC-7E3E40DBD5F6}" destId="{9A504B26-7C9E-4C1D-9FD0-D50436A042C0}" srcOrd="1" destOrd="0" presId="urn:microsoft.com/office/officeart/2005/8/layout/orgChart1"/>
    <dgm:cxn modelId="{4CA169A0-79F2-4D63-A6A9-D63E39FF0CAE}" type="presParOf" srcId="{F3B97163-3A45-4C12-BDCC-7E3E40DBD5F6}" destId="{D5A1AC44-AEDA-47C4-8A9E-5B8065E627AC}" srcOrd="2" destOrd="0" presId="urn:microsoft.com/office/officeart/2005/8/layout/orgChart1"/>
    <dgm:cxn modelId="{81EA8683-D318-4387-ABC1-20AED20F0055}" type="presParOf" srcId="{C4395261-B27D-4D8B-939F-87A1DBF8DB45}" destId="{75C69507-C501-434E-BD70-F83A0849E83B}" srcOrd="2" destOrd="0" presId="urn:microsoft.com/office/officeart/2005/8/layout/orgChar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8A2D561-A086-4178-BA54-7D1FE0B2CACA}" type="doc">
      <dgm:prSet loTypeId="urn:microsoft.com/office/officeart/2005/8/layout/radial1" loCatId="relationship" qsTypeId="urn:microsoft.com/office/officeart/2005/8/quickstyle/simple1" qsCatId="simple" csTypeId="urn:microsoft.com/office/officeart/2005/8/colors/accent1_2" csCatId="accent1"/>
      <dgm:spPr/>
    </dgm:pt>
    <dgm:pt modelId="{3E971A2B-D4B7-4CE5-A2D1-BA8E77824839}">
      <dgm:prSet/>
      <dgm:spPr/>
      <dgm:t>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pt-BR" altLang="pt-BR" b="0" i="0" u="none" strike="noStrike" cap="none" normalizeH="0" baseline="0">
            <a:ln>
              <a:noFill/>
            </a:ln>
            <a:solidFill>
              <a:schemeClr val="tx1"/>
            </a:solidFill>
            <a:effectLst/>
            <a:latin typeface="Times New Roman" panose="02020603050405020304" pitchFamily="18" charset="0"/>
            <a:ea typeface="ＭＳ Ｐゴシック" panose="020B0600070205080204" pitchFamily="34" charset="-128"/>
          </a:endParaRPr>
        </a:p>
      </dgm:t>
    </dgm:pt>
    <dgm:pt modelId="{437B596A-8B11-49E9-B9BA-A3977094A1C4}" type="parTrans" cxnId="{8BE5C349-76F1-42B9-A54E-1E6B907F36DE}">
      <dgm:prSet/>
      <dgm:spPr/>
    </dgm:pt>
    <dgm:pt modelId="{56234672-2000-46F4-95E0-58CA395DF02A}" type="sibTrans" cxnId="{8BE5C349-76F1-42B9-A54E-1E6B907F36DE}">
      <dgm:prSet/>
      <dgm:spPr/>
    </dgm:pt>
    <dgm:pt modelId="{79BDAEA2-70B5-4F1E-B8F5-20751FF120DB}">
      <dgm:prSet/>
      <dgm:spPr/>
      <dgm:t>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pt-BR" altLang="pt-BR" b="0" i="0" u="none" strike="noStrike" cap="none" normalizeH="0" baseline="0">
            <a:ln>
              <a:noFill/>
            </a:ln>
            <a:solidFill>
              <a:schemeClr val="tx1"/>
            </a:solidFill>
            <a:effectLst/>
            <a:latin typeface="Times New Roman" panose="02020603050405020304" pitchFamily="18" charset="0"/>
            <a:ea typeface="ＭＳ Ｐゴシック" panose="020B0600070205080204" pitchFamily="34" charset="-128"/>
          </a:endParaRPr>
        </a:p>
      </dgm:t>
    </dgm:pt>
    <dgm:pt modelId="{90C89DF3-092D-46F8-8CCE-17F00F2E86C6}" type="parTrans" cxnId="{93D68D36-4E86-40A0-9918-9A2748846FF8}">
      <dgm:prSet/>
      <dgm:spPr/>
      <dgm:t>
        <a:bodyPr/>
        <a:lstStyle/>
        <a:p>
          <a:endParaRPr lang="pt-BR"/>
        </a:p>
      </dgm:t>
    </dgm:pt>
    <dgm:pt modelId="{5BC87A2F-A70F-4113-8A61-53D015216073}" type="sibTrans" cxnId="{93D68D36-4E86-40A0-9918-9A2748846FF8}">
      <dgm:prSet/>
      <dgm:spPr/>
    </dgm:pt>
    <dgm:pt modelId="{60A97EFC-2B50-4076-82D4-8950E29ACEAD}">
      <dgm:prSet/>
      <dgm:spPr/>
      <dgm:t>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pt-BR" altLang="pt-BR" b="0" i="0" u="none" strike="noStrike" cap="none" normalizeH="0" baseline="0">
            <a:ln>
              <a:noFill/>
            </a:ln>
            <a:solidFill>
              <a:schemeClr val="tx1"/>
            </a:solidFill>
            <a:effectLst/>
            <a:latin typeface="Times New Roman" panose="02020603050405020304" pitchFamily="18" charset="0"/>
            <a:ea typeface="ＭＳ Ｐゴシック" panose="020B0600070205080204" pitchFamily="34" charset="-128"/>
          </a:endParaRPr>
        </a:p>
      </dgm:t>
    </dgm:pt>
    <dgm:pt modelId="{9FEAB702-106E-42B2-8B23-AF1C4B5403DD}" type="parTrans" cxnId="{28F2B479-4CFC-4AF1-86D0-9A1C574DD549}">
      <dgm:prSet/>
      <dgm:spPr/>
      <dgm:t>
        <a:bodyPr/>
        <a:lstStyle/>
        <a:p>
          <a:endParaRPr lang="pt-BR"/>
        </a:p>
      </dgm:t>
    </dgm:pt>
    <dgm:pt modelId="{55D07370-D74A-4E05-B02E-A43680415702}" type="sibTrans" cxnId="{28F2B479-4CFC-4AF1-86D0-9A1C574DD549}">
      <dgm:prSet/>
      <dgm:spPr/>
    </dgm:pt>
    <dgm:pt modelId="{4791E064-33D1-48AC-851E-F739411D889F}">
      <dgm:prSet/>
      <dgm:spPr/>
      <dgm:t>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pt-BR" altLang="pt-BR" b="0" i="0" u="none" strike="noStrike" cap="none" normalizeH="0" baseline="0">
            <a:ln>
              <a:noFill/>
            </a:ln>
            <a:solidFill>
              <a:schemeClr val="tx1"/>
            </a:solidFill>
            <a:effectLst/>
            <a:latin typeface="Times New Roman" panose="02020603050405020304" pitchFamily="18" charset="0"/>
            <a:ea typeface="ＭＳ Ｐゴシック" panose="020B0600070205080204" pitchFamily="34" charset="-128"/>
          </a:endParaRPr>
        </a:p>
      </dgm:t>
    </dgm:pt>
    <dgm:pt modelId="{E9598003-19DA-4114-9410-4E62BDA2E8FA}" type="parTrans" cxnId="{D34468C3-6B5D-429C-BAAC-939FFE2CE18F}">
      <dgm:prSet/>
      <dgm:spPr/>
      <dgm:t>
        <a:bodyPr/>
        <a:lstStyle/>
        <a:p>
          <a:endParaRPr lang="pt-BR"/>
        </a:p>
      </dgm:t>
    </dgm:pt>
    <dgm:pt modelId="{2BE0BE07-3ED5-4459-ADBF-E18E6F5D579C}" type="sibTrans" cxnId="{D34468C3-6B5D-429C-BAAC-939FFE2CE18F}">
      <dgm:prSet/>
      <dgm:spPr/>
    </dgm:pt>
    <dgm:pt modelId="{3257F933-E603-4DF6-A25F-6741DACEB534}">
      <dgm:prSet/>
      <dgm:spPr/>
      <dgm:t>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pt-BR" altLang="pt-BR" b="0" i="0" u="none" strike="noStrike" cap="none" normalizeH="0" baseline="0">
            <a:ln>
              <a:noFill/>
            </a:ln>
            <a:solidFill>
              <a:schemeClr val="tx1"/>
            </a:solidFill>
            <a:effectLst/>
            <a:latin typeface="Times New Roman" panose="02020603050405020304" pitchFamily="18" charset="0"/>
            <a:ea typeface="ＭＳ Ｐゴシック" panose="020B0600070205080204" pitchFamily="34" charset="-128"/>
          </a:endParaRPr>
        </a:p>
      </dgm:t>
    </dgm:pt>
    <dgm:pt modelId="{027F7396-A5D0-4A67-9CA8-3CC37EEFC2EF}" type="parTrans" cxnId="{BB1ECDFC-F579-4CF4-8169-FEE206027160}">
      <dgm:prSet/>
      <dgm:spPr/>
      <dgm:t>
        <a:bodyPr/>
        <a:lstStyle/>
        <a:p>
          <a:endParaRPr lang="pt-BR"/>
        </a:p>
      </dgm:t>
    </dgm:pt>
    <dgm:pt modelId="{F0B8A968-EF76-49D4-8276-499722F510FB}" type="sibTrans" cxnId="{BB1ECDFC-F579-4CF4-8169-FEE206027160}">
      <dgm:prSet/>
      <dgm:spPr/>
    </dgm:pt>
    <dgm:pt modelId="{6FB3FF08-2048-47D2-8427-7B8E6E197206}">
      <dgm:prSet/>
      <dgm:spPr/>
      <dgm:t>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pt-BR" altLang="pt-BR" b="0" i="0" u="none" strike="noStrike" cap="none" normalizeH="0" baseline="0">
            <a:ln>
              <a:noFill/>
            </a:ln>
            <a:solidFill>
              <a:srgbClr val="006600"/>
            </a:solidFill>
            <a:effectLst/>
            <a:latin typeface="Times New Roman" panose="02020603050405020304" pitchFamily="18" charset="0"/>
            <a:ea typeface="ＭＳ Ｐゴシック" panose="020B0600070205080204" pitchFamily="34" charset="-128"/>
          </a:endParaRPr>
        </a:p>
      </dgm:t>
    </dgm:pt>
    <dgm:pt modelId="{29B250C0-3AE9-45F1-A32E-3BEC63A7C726}" type="parTrans" cxnId="{B041207F-39C7-4FA3-B9A1-CDA02370E143}">
      <dgm:prSet/>
      <dgm:spPr/>
      <dgm:t>
        <a:bodyPr/>
        <a:lstStyle/>
        <a:p>
          <a:endParaRPr lang="pt-BR"/>
        </a:p>
      </dgm:t>
    </dgm:pt>
    <dgm:pt modelId="{72243E69-2BA7-4A7D-B86E-1EFA1B3B1224}" type="sibTrans" cxnId="{B041207F-39C7-4FA3-B9A1-CDA02370E143}">
      <dgm:prSet/>
      <dgm:spPr/>
    </dgm:pt>
    <dgm:pt modelId="{40DB47A2-7C95-4677-96EA-6B28C50C7E74}" type="pres">
      <dgm:prSet presAssocID="{28A2D561-A086-4178-BA54-7D1FE0B2CACA}" presName="cycle" presStyleCnt="0">
        <dgm:presLayoutVars>
          <dgm:chMax val="1"/>
          <dgm:dir/>
          <dgm:animLvl val="ctr"/>
          <dgm:resizeHandles val="exact"/>
        </dgm:presLayoutVars>
      </dgm:prSet>
      <dgm:spPr/>
    </dgm:pt>
    <dgm:pt modelId="{4B1E1B69-5A0B-42B4-9686-7232A0DC58FC}" type="pres">
      <dgm:prSet presAssocID="{3E971A2B-D4B7-4CE5-A2D1-BA8E77824839}" presName="centerShape" presStyleLbl="node0" presStyleIdx="0" presStyleCnt="1"/>
      <dgm:spPr/>
    </dgm:pt>
    <dgm:pt modelId="{89DBACE7-9273-480E-9584-775F2B18BD08}" type="pres">
      <dgm:prSet presAssocID="{90C89DF3-092D-46F8-8CCE-17F00F2E86C6}" presName="Name9" presStyleLbl="parChTrans1D2" presStyleIdx="0" presStyleCnt="5"/>
      <dgm:spPr/>
    </dgm:pt>
    <dgm:pt modelId="{89E7F884-789B-41BC-AFBB-1DCCA712AEED}" type="pres">
      <dgm:prSet presAssocID="{90C89DF3-092D-46F8-8CCE-17F00F2E86C6}" presName="connTx" presStyleLbl="parChTrans1D2" presStyleIdx="0" presStyleCnt="5"/>
      <dgm:spPr/>
    </dgm:pt>
    <dgm:pt modelId="{FCF69310-F4ED-4032-A660-F02650405A74}" type="pres">
      <dgm:prSet presAssocID="{79BDAEA2-70B5-4F1E-B8F5-20751FF120DB}" presName="node" presStyleLbl="node1" presStyleIdx="0" presStyleCnt="5">
        <dgm:presLayoutVars>
          <dgm:bulletEnabled val="1"/>
        </dgm:presLayoutVars>
      </dgm:prSet>
      <dgm:spPr/>
    </dgm:pt>
    <dgm:pt modelId="{F040B8ED-970F-42C8-8BD0-89D35A914462}" type="pres">
      <dgm:prSet presAssocID="{9FEAB702-106E-42B2-8B23-AF1C4B5403DD}" presName="Name9" presStyleLbl="parChTrans1D2" presStyleIdx="1" presStyleCnt="5"/>
      <dgm:spPr/>
    </dgm:pt>
    <dgm:pt modelId="{92B787FA-5371-461B-9FC1-31BA98E71960}" type="pres">
      <dgm:prSet presAssocID="{9FEAB702-106E-42B2-8B23-AF1C4B5403DD}" presName="connTx" presStyleLbl="parChTrans1D2" presStyleIdx="1" presStyleCnt="5"/>
      <dgm:spPr/>
    </dgm:pt>
    <dgm:pt modelId="{3E24BB3C-D0F0-457C-BEBA-DD90E8EC2F1B}" type="pres">
      <dgm:prSet presAssocID="{60A97EFC-2B50-4076-82D4-8950E29ACEAD}" presName="node" presStyleLbl="node1" presStyleIdx="1" presStyleCnt="5">
        <dgm:presLayoutVars>
          <dgm:bulletEnabled val="1"/>
        </dgm:presLayoutVars>
      </dgm:prSet>
      <dgm:spPr/>
    </dgm:pt>
    <dgm:pt modelId="{EA68901B-87E0-43CD-9A07-BCF61D6E8DB2}" type="pres">
      <dgm:prSet presAssocID="{E9598003-19DA-4114-9410-4E62BDA2E8FA}" presName="Name9" presStyleLbl="parChTrans1D2" presStyleIdx="2" presStyleCnt="5"/>
      <dgm:spPr/>
    </dgm:pt>
    <dgm:pt modelId="{E9C9A45F-37F2-452D-B899-272F70D813DE}" type="pres">
      <dgm:prSet presAssocID="{E9598003-19DA-4114-9410-4E62BDA2E8FA}" presName="connTx" presStyleLbl="parChTrans1D2" presStyleIdx="2" presStyleCnt="5"/>
      <dgm:spPr/>
    </dgm:pt>
    <dgm:pt modelId="{9AA7B2E0-AF83-47AC-85AA-1D738E2AB82E}" type="pres">
      <dgm:prSet presAssocID="{4791E064-33D1-48AC-851E-F739411D889F}" presName="node" presStyleLbl="node1" presStyleIdx="2" presStyleCnt="5">
        <dgm:presLayoutVars>
          <dgm:bulletEnabled val="1"/>
        </dgm:presLayoutVars>
      </dgm:prSet>
      <dgm:spPr/>
    </dgm:pt>
    <dgm:pt modelId="{AA407528-7FE2-46C9-9D73-8DDD05D332DE}" type="pres">
      <dgm:prSet presAssocID="{027F7396-A5D0-4A67-9CA8-3CC37EEFC2EF}" presName="Name9" presStyleLbl="parChTrans1D2" presStyleIdx="3" presStyleCnt="5"/>
      <dgm:spPr/>
    </dgm:pt>
    <dgm:pt modelId="{2B6F2E80-F278-4108-AC29-D625D3A622D0}" type="pres">
      <dgm:prSet presAssocID="{027F7396-A5D0-4A67-9CA8-3CC37EEFC2EF}" presName="connTx" presStyleLbl="parChTrans1D2" presStyleIdx="3" presStyleCnt="5"/>
      <dgm:spPr/>
    </dgm:pt>
    <dgm:pt modelId="{73B7D314-6D9F-4C42-86DB-25FBD4AE61DF}" type="pres">
      <dgm:prSet presAssocID="{3257F933-E603-4DF6-A25F-6741DACEB534}" presName="node" presStyleLbl="node1" presStyleIdx="3" presStyleCnt="5">
        <dgm:presLayoutVars>
          <dgm:bulletEnabled val="1"/>
        </dgm:presLayoutVars>
      </dgm:prSet>
      <dgm:spPr/>
    </dgm:pt>
    <dgm:pt modelId="{4C197BD6-64EC-47E3-9B59-03FA39731424}" type="pres">
      <dgm:prSet presAssocID="{29B250C0-3AE9-45F1-A32E-3BEC63A7C726}" presName="Name9" presStyleLbl="parChTrans1D2" presStyleIdx="4" presStyleCnt="5"/>
      <dgm:spPr/>
    </dgm:pt>
    <dgm:pt modelId="{56DB5A82-CE8D-439E-8A44-04C121F75758}" type="pres">
      <dgm:prSet presAssocID="{29B250C0-3AE9-45F1-A32E-3BEC63A7C726}" presName="connTx" presStyleLbl="parChTrans1D2" presStyleIdx="4" presStyleCnt="5"/>
      <dgm:spPr/>
    </dgm:pt>
    <dgm:pt modelId="{3CF5EF21-0C7E-4E93-A77C-8944A9490E11}" type="pres">
      <dgm:prSet presAssocID="{6FB3FF08-2048-47D2-8427-7B8E6E197206}" presName="node" presStyleLbl="node1" presStyleIdx="4" presStyleCnt="5">
        <dgm:presLayoutVars>
          <dgm:bulletEnabled val="1"/>
        </dgm:presLayoutVars>
      </dgm:prSet>
      <dgm:spPr/>
    </dgm:pt>
  </dgm:ptLst>
  <dgm:cxnLst>
    <dgm:cxn modelId="{701A3B1B-042A-4562-A8F2-340C96EB4F3D}" type="presOf" srcId="{29B250C0-3AE9-45F1-A32E-3BEC63A7C726}" destId="{4C197BD6-64EC-47E3-9B59-03FA39731424}" srcOrd="0" destOrd="0" presId="urn:microsoft.com/office/officeart/2005/8/layout/radial1"/>
    <dgm:cxn modelId="{A1369027-CAD1-43FA-8F5E-A0939DFE50AC}" type="presOf" srcId="{9FEAB702-106E-42B2-8B23-AF1C4B5403DD}" destId="{92B787FA-5371-461B-9FC1-31BA98E71960}" srcOrd="1" destOrd="0" presId="urn:microsoft.com/office/officeart/2005/8/layout/radial1"/>
    <dgm:cxn modelId="{80E8C82E-741B-482C-A6DB-9427D3C8FC4C}" type="presOf" srcId="{29B250C0-3AE9-45F1-A32E-3BEC63A7C726}" destId="{56DB5A82-CE8D-439E-8A44-04C121F75758}" srcOrd="1" destOrd="0" presId="urn:microsoft.com/office/officeart/2005/8/layout/radial1"/>
    <dgm:cxn modelId="{93D68D36-4E86-40A0-9918-9A2748846FF8}" srcId="{3E971A2B-D4B7-4CE5-A2D1-BA8E77824839}" destId="{79BDAEA2-70B5-4F1E-B8F5-20751FF120DB}" srcOrd="0" destOrd="0" parTransId="{90C89DF3-092D-46F8-8CCE-17F00F2E86C6}" sibTransId="{5BC87A2F-A70F-4113-8A61-53D015216073}"/>
    <dgm:cxn modelId="{48013F41-70A4-4BA4-BF8C-0F4B756F25A4}" type="presOf" srcId="{60A97EFC-2B50-4076-82D4-8950E29ACEAD}" destId="{3E24BB3C-D0F0-457C-BEBA-DD90E8EC2F1B}" srcOrd="0" destOrd="0" presId="urn:microsoft.com/office/officeart/2005/8/layout/radial1"/>
    <dgm:cxn modelId="{8BE5C349-76F1-42B9-A54E-1E6B907F36DE}" srcId="{28A2D561-A086-4178-BA54-7D1FE0B2CACA}" destId="{3E971A2B-D4B7-4CE5-A2D1-BA8E77824839}" srcOrd="0" destOrd="0" parTransId="{437B596A-8B11-49E9-B9BA-A3977094A1C4}" sibTransId="{56234672-2000-46F4-95E0-58CA395DF02A}"/>
    <dgm:cxn modelId="{D76BA655-B4E3-4456-A7C3-F9C36BE8D6F5}" type="presOf" srcId="{90C89DF3-092D-46F8-8CCE-17F00F2E86C6}" destId="{89DBACE7-9273-480E-9584-775F2B18BD08}" srcOrd="0" destOrd="0" presId="urn:microsoft.com/office/officeart/2005/8/layout/radial1"/>
    <dgm:cxn modelId="{70C04B57-1C4E-41AC-9DD6-42BA11C45F49}" type="presOf" srcId="{3257F933-E603-4DF6-A25F-6741DACEB534}" destId="{73B7D314-6D9F-4C42-86DB-25FBD4AE61DF}" srcOrd="0" destOrd="0" presId="urn:microsoft.com/office/officeart/2005/8/layout/radial1"/>
    <dgm:cxn modelId="{F0888C5A-A175-417A-B3BC-4C34C4ED1385}" type="presOf" srcId="{9FEAB702-106E-42B2-8B23-AF1C4B5403DD}" destId="{F040B8ED-970F-42C8-8BD0-89D35A914462}" srcOrd="0" destOrd="0" presId="urn:microsoft.com/office/officeart/2005/8/layout/radial1"/>
    <dgm:cxn modelId="{0B001E75-56E1-4F61-96ED-573D7B0F9CF5}" type="presOf" srcId="{E9598003-19DA-4114-9410-4E62BDA2E8FA}" destId="{E9C9A45F-37F2-452D-B899-272F70D813DE}" srcOrd="1" destOrd="0" presId="urn:microsoft.com/office/officeart/2005/8/layout/radial1"/>
    <dgm:cxn modelId="{28F2B479-4CFC-4AF1-86D0-9A1C574DD549}" srcId="{3E971A2B-D4B7-4CE5-A2D1-BA8E77824839}" destId="{60A97EFC-2B50-4076-82D4-8950E29ACEAD}" srcOrd="1" destOrd="0" parTransId="{9FEAB702-106E-42B2-8B23-AF1C4B5403DD}" sibTransId="{55D07370-D74A-4E05-B02E-A43680415702}"/>
    <dgm:cxn modelId="{231C047C-B485-46B1-A682-6DF9910267A0}" type="presOf" srcId="{28A2D561-A086-4178-BA54-7D1FE0B2CACA}" destId="{40DB47A2-7C95-4677-96EA-6B28C50C7E74}" srcOrd="0" destOrd="0" presId="urn:microsoft.com/office/officeart/2005/8/layout/radial1"/>
    <dgm:cxn modelId="{1FE6617D-EC51-423C-B432-6490E9C5FD4A}" type="presOf" srcId="{027F7396-A5D0-4A67-9CA8-3CC37EEFC2EF}" destId="{2B6F2E80-F278-4108-AC29-D625D3A622D0}" srcOrd="1" destOrd="0" presId="urn:microsoft.com/office/officeart/2005/8/layout/radial1"/>
    <dgm:cxn modelId="{5D864C7E-83CC-43C3-89C1-EA56349432CC}" type="presOf" srcId="{4791E064-33D1-48AC-851E-F739411D889F}" destId="{9AA7B2E0-AF83-47AC-85AA-1D738E2AB82E}" srcOrd="0" destOrd="0" presId="urn:microsoft.com/office/officeart/2005/8/layout/radial1"/>
    <dgm:cxn modelId="{B041207F-39C7-4FA3-B9A1-CDA02370E143}" srcId="{3E971A2B-D4B7-4CE5-A2D1-BA8E77824839}" destId="{6FB3FF08-2048-47D2-8427-7B8E6E197206}" srcOrd="4" destOrd="0" parTransId="{29B250C0-3AE9-45F1-A32E-3BEC63A7C726}" sibTransId="{72243E69-2BA7-4A7D-B86E-1EFA1B3B1224}"/>
    <dgm:cxn modelId="{902BD79D-ABA4-44EB-B9E5-DF73B03285F3}" type="presOf" srcId="{027F7396-A5D0-4A67-9CA8-3CC37EEFC2EF}" destId="{AA407528-7FE2-46C9-9D73-8DDD05D332DE}" srcOrd="0" destOrd="0" presId="urn:microsoft.com/office/officeart/2005/8/layout/radial1"/>
    <dgm:cxn modelId="{A5237CB6-E66C-4CED-8E3A-84D4942643FF}" type="presOf" srcId="{79BDAEA2-70B5-4F1E-B8F5-20751FF120DB}" destId="{FCF69310-F4ED-4032-A660-F02650405A74}" srcOrd="0" destOrd="0" presId="urn:microsoft.com/office/officeart/2005/8/layout/radial1"/>
    <dgm:cxn modelId="{D34468C3-6B5D-429C-BAAC-939FFE2CE18F}" srcId="{3E971A2B-D4B7-4CE5-A2D1-BA8E77824839}" destId="{4791E064-33D1-48AC-851E-F739411D889F}" srcOrd="2" destOrd="0" parTransId="{E9598003-19DA-4114-9410-4E62BDA2E8FA}" sibTransId="{2BE0BE07-3ED5-4459-ADBF-E18E6F5D579C}"/>
    <dgm:cxn modelId="{024788C5-8197-47C5-AC4D-B5D20A4FF1DF}" type="presOf" srcId="{3E971A2B-D4B7-4CE5-A2D1-BA8E77824839}" destId="{4B1E1B69-5A0B-42B4-9686-7232A0DC58FC}" srcOrd="0" destOrd="0" presId="urn:microsoft.com/office/officeart/2005/8/layout/radial1"/>
    <dgm:cxn modelId="{709700F0-A7D1-47FC-BA3F-923C24FCF4FF}" type="presOf" srcId="{90C89DF3-092D-46F8-8CCE-17F00F2E86C6}" destId="{89E7F884-789B-41BC-AFBB-1DCCA712AEED}" srcOrd="1" destOrd="0" presId="urn:microsoft.com/office/officeart/2005/8/layout/radial1"/>
    <dgm:cxn modelId="{216C2BF4-0D4E-4515-885F-EAB33BFBDFD8}" type="presOf" srcId="{E9598003-19DA-4114-9410-4E62BDA2E8FA}" destId="{EA68901B-87E0-43CD-9A07-BCF61D6E8DB2}" srcOrd="0" destOrd="0" presId="urn:microsoft.com/office/officeart/2005/8/layout/radial1"/>
    <dgm:cxn modelId="{CC7E59F5-A247-4DC7-8CE4-721204DC280E}" type="presOf" srcId="{6FB3FF08-2048-47D2-8427-7B8E6E197206}" destId="{3CF5EF21-0C7E-4E93-A77C-8944A9490E11}" srcOrd="0" destOrd="0" presId="urn:microsoft.com/office/officeart/2005/8/layout/radial1"/>
    <dgm:cxn modelId="{BB1ECDFC-F579-4CF4-8169-FEE206027160}" srcId="{3E971A2B-D4B7-4CE5-A2D1-BA8E77824839}" destId="{3257F933-E603-4DF6-A25F-6741DACEB534}" srcOrd="3" destOrd="0" parTransId="{027F7396-A5D0-4A67-9CA8-3CC37EEFC2EF}" sibTransId="{F0B8A968-EF76-49D4-8276-499722F510FB}"/>
    <dgm:cxn modelId="{4C7F857A-83E3-4386-8275-FE5A507EE488}" type="presParOf" srcId="{40DB47A2-7C95-4677-96EA-6B28C50C7E74}" destId="{4B1E1B69-5A0B-42B4-9686-7232A0DC58FC}" srcOrd="0" destOrd="0" presId="urn:microsoft.com/office/officeart/2005/8/layout/radial1"/>
    <dgm:cxn modelId="{C178091A-8BDD-4DBB-8642-721B6DE09173}" type="presParOf" srcId="{40DB47A2-7C95-4677-96EA-6B28C50C7E74}" destId="{89DBACE7-9273-480E-9584-775F2B18BD08}" srcOrd="1" destOrd="0" presId="urn:microsoft.com/office/officeart/2005/8/layout/radial1"/>
    <dgm:cxn modelId="{0AA5FD98-15E5-49CB-AD3E-45C302360E17}" type="presParOf" srcId="{89DBACE7-9273-480E-9584-775F2B18BD08}" destId="{89E7F884-789B-41BC-AFBB-1DCCA712AEED}" srcOrd="0" destOrd="0" presId="urn:microsoft.com/office/officeart/2005/8/layout/radial1"/>
    <dgm:cxn modelId="{368CFF5F-06BC-4596-B91D-9FB55622EB3F}" type="presParOf" srcId="{40DB47A2-7C95-4677-96EA-6B28C50C7E74}" destId="{FCF69310-F4ED-4032-A660-F02650405A74}" srcOrd="2" destOrd="0" presId="urn:microsoft.com/office/officeart/2005/8/layout/radial1"/>
    <dgm:cxn modelId="{9E48337E-C7C4-49F3-8EEE-FF764003AFEE}" type="presParOf" srcId="{40DB47A2-7C95-4677-96EA-6B28C50C7E74}" destId="{F040B8ED-970F-42C8-8BD0-89D35A914462}" srcOrd="3" destOrd="0" presId="urn:microsoft.com/office/officeart/2005/8/layout/radial1"/>
    <dgm:cxn modelId="{EBBDA14A-C0B4-48D9-8869-787CB71BBADE}" type="presParOf" srcId="{F040B8ED-970F-42C8-8BD0-89D35A914462}" destId="{92B787FA-5371-461B-9FC1-31BA98E71960}" srcOrd="0" destOrd="0" presId="urn:microsoft.com/office/officeart/2005/8/layout/radial1"/>
    <dgm:cxn modelId="{77408208-27B5-42D3-BFB0-CF9526B92D36}" type="presParOf" srcId="{40DB47A2-7C95-4677-96EA-6B28C50C7E74}" destId="{3E24BB3C-D0F0-457C-BEBA-DD90E8EC2F1B}" srcOrd="4" destOrd="0" presId="urn:microsoft.com/office/officeart/2005/8/layout/radial1"/>
    <dgm:cxn modelId="{5EABF4A5-372F-4A7E-817E-D9BDDDCCC223}" type="presParOf" srcId="{40DB47A2-7C95-4677-96EA-6B28C50C7E74}" destId="{EA68901B-87E0-43CD-9A07-BCF61D6E8DB2}" srcOrd="5" destOrd="0" presId="urn:microsoft.com/office/officeart/2005/8/layout/radial1"/>
    <dgm:cxn modelId="{EB5564BC-C66C-4407-A9B7-01AAF4031AE8}" type="presParOf" srcId="{EA68901B-87E0-43CD-9A07-BCF61D6E8DB2}" destId="{E9C9A45F-37F2-452D-B899-272F70D813DE}" srcOrd="0" destOrd="0" presId="urn:microsoft.com/office/officeart/2005/8/layout/radial1"/>
    <dgm:cxn modelId="{ECA8A92E-C76A-44A1-B20D-059F48CF4D21}" type="presParOf" srcId="{40DB47A2-7C95-4677-96EA-6B28C50C7E74}" destId="{9AA7B2E0-AF83-47AC-85AA-1D738E2AB82E}" srcOrd="6" destOrd="0" presId="urn:microsoft.com/office/officeart/2005/8/layout/radial1"/>
    <dgm:cxn modelId="{2BFF2D6F-477D-4878-B7C4-4BE7630863DC}" type="presParOf" srcId="{40DB47A2-7C95-4677-96EA-6B28C50C7E74}" destId="{AA407528-7FE2-46C9-9D73-8DDD05D332DE}" srcOrd="7" destOrd="0" presId="urn:microsoft.com/office/officeart/2005/8/layout/radial1"/>
    <dgm:cxn modelId="{4A9AEB15-00D2-4C3C-8D93-93FAF24C9CD6}" type="presParOf" srcId="{AA407528-7FE2-46C9-9D73-8DDD05D332DE}" destId="{2B6F2E80-F278-4108-AC29-D625D3A622D0}" srcOrd="0" destOrd="0" presId="urn:microsoft.com/office/officeart/2005/8/layout/radial1"/>
    <dgm:cxn modelId="{91F150D9-7895-4AC4-93B5-BDB8136DA9EA}" type="presParOf" srcId="{40DB47A2-7C95-4677-96EA-6B28C50C7E74}" destId="{73B7D314-6D9F-4C42-86DB-25FBD4AE61DF}" srcOrd="8" destOrd="0" presId="urn:microsoft.com/office/officeart/2005/8/layout/radial1"/>
    <dgm:cxn modelId="{E32E329D-63EA-4A3B-B0CE-94360A2B44B4}" type="presParOf" srcId="{40DB47A2-7C95-4677-96EA-6B28C50C7E74}" destId="{4C197BD6-64EC-47E3-9B59-03FA39731424}" srcOrd="9" destOrd="0" presId="urn:microsoft.com/office/officeart/2005/8/layout/radial1"/>
    <dgm:cxn modelId="{D23CE353-3FC4-4B75-BC1A-4C94782C75E0}" type="presParOf" srcId="{4C197BD6-64EC-47E3-9B59-03FA39731424}" destId="{56DB5A82-CE8D-439E-8A44-04C121F75758}" srcOrd="0" destOrd="0" presId="urn:microsoft.com/office/officeart/2005/8/layout/radial1"/>
    <dgm:cxn modelId="{57D21957-C89D-4EC1-946C-E7C07716148B}" type="presParOf" srcId="{40DB47A2-7C95-4677-96EA-6B28C50C7E74}" destId="{3CF5EF21-0C7E-4E93-A77C-8944A9490E11}" srcOrd="10" destOrd="0" presId="urn:microsoft.com/office/officeart/2005/8/layout/radial1"/>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F6FEADD9-F67D-41F5-BA4C-3C84956E7F46}" type="doc">
      <dgm:prSet loTypeId="urn:microsoft.com/office/officeart/2005/8/layout/vList5" loCatId="list" qsTypeId="urn:microsoft.com/office/officeart/2005/8/quickstyle/simple3" qsCatId="simple" csTypeId="urn:microsoft.com/office/officeart/2005/8/colors/accent1_2" csCatId="accent1" phldr="1"/>
      <dgm:spPr/>
      <dgm:t>
        <a:bodyPr/>
        <a:lstStyle/>
        <a:p>
          <a:endParaRPr lang="pt-BR"/>
        </a:p>
      </dgm:t>
    </dgm:pt>
    <dgm:pt modelId="{74EE5CD8-078F-4590-BF9C-A341A294A016}">
      <dgm:prSet phldrT="[Text]" custT="1"/>
      <dgm:spPr/>
      <dgm:t>
        <a:bodyPr/>
        <a:lstStyle/>
        <a:p>
          <a:r>
            <a:rPr lang="pt-BR" sz="4400"/>
            <a:t>1</a:t>
          </a:r>
        </a:p>
      </dgm:t>
    </dgm:pt>
    <dgm:pt modelId="{BB568D76-3363-43D3-B00C-3359A643216C}" type="parTrans" cxnId="{F40F9561-0D4C-44CF-91EF-A92B1DBDE44B}">
      <dgm:prSet/>
      <dgm:spPr/>
      <dgm:t>
        <a:bodyPr/>
        <a:lstStyle/>
        <a:p>
          <a:endParaRPr lang="pt-BR" sz="3200"/>
        </a:p>
      </dgm:t>
    </dgm:pt>
    <dgm:pt modelId="{CF9FB981-E6ED-4440-AC98-4E4E2ABA2C55}" type="sibTrans" cxnId="{F40F9561-0D4C-44CF-91EF-A92B1DBDE44B}">
      <dgm:prSet/>
      <dgm:spPr/>
      <dgm:t>
        <a:bodyPr/>
        <a:lstStyle/>
        <a:p>
          <a:endParaRPr lang="pt-BR" sz="3200"/>
        </a:p>
      </dgm:t>
    </dgm:pt>
    <dgm:pt modelId="{AA046201-5C4D-445E-BF0B-5C6D2B0A1945}">
      <dgm:prSet phldrT="[Text]" custT="1"/>
      <dgm:spPr/>
      <dgm:t>
        <a:bodyPr/>
        <a:lstStyle/>
        <a:p>
          <a:r>
            <a:rPr lang="pt-BR" sz="4400"/>
            <a:t>2</a:t>
          </a:r>
        </a:p>
      </dgm:t>
    </dgm:pt>
    <dgm:pt modelId="{FE92FC33-5E0F-4302-9E80-A69E8ACDDE56}" type="parTrans" cxnId="{B8AF1086-D7BE-446F-9133-738B599E9A7D}">
      <dgm:prSet/>
      <dgm:spPr/>
      <dgm:t>
        <a:bodyPr/>
        <a:lstStyle/>
        <a:p>
          <a:endParaRPr lang="pt-BR" sz="3200"/>
        </a:p>
      </dgm:t>
    </dgm:pt>
    <dgm:pt modelId="{40767EFF-7D52-4469-ACEE-7D28E67337E2}" type="sibTrans" cxnId="{B8AF1086-D7BE-446F-9133-738B599E9A7D}">
      <dgm:prSet/>
      <dgm:spPr/>
      <dgm:t>
        <a:bodyPr/>
        <a:lstStyle/>
        <a:p>
          <a:endParaRPr lang="pt-BR" sz="3200"/>
        </a:p>
      </dgm:t>
    </dgm:pt>
    <dgm:pt modelId="{C59269D0-92A5-481C-BA64-727AFB0DD545}">
      <dgm:prSet phldrT="[Text]" custT="1"/>
      <dgm:spPr/>
      <dgm:t>
        <a:bodyPr/>
        <a:lstStyle/>
        <a:p>
          <a:r>
            <a:rPr lang="pt-BR" sz="3200" dirty="0">
              <a:effectLst>
                <a:outerShdw blurRad="38100" dist="38100" dir="2700000" algn="tl">
                  <a:srgbClr val="000000">
                    <a:alpha val="43137"/>
                  </a:srgbClr>
                </a:outerShdw>
              </a:effectLst>
            </a:rPr>
            <a:t>Origens e sobreposições étnicas e culturais</a:t>
          </a:r>
        </a:p>
      </dgm:t>
    </dgm:pt>
    <dgm:pt modelId="{312CC84D-092F-422A-AA24-A4619DBBB7BE}" type="parTrans" cxnId="{9071FB3B-D26B-4384-BD1A-80C12C62D02C}">
      <dgm:prSet/>
      <dgm:spPr/>
      <dgm:t>
        <a:bodyPr/>
        <a:lstStyle/>
        <a:p>
          <a:endParaRPr lang="pt-BR" sz="3200"/>
        </a:p>
      </dgm:t>
    </dgm:pt>
    <dgm:pt modelId="{266DE8E8-1339-41C4-B9A7-6148496C7FA9}" type="sibTrans" cxnId="{9071FB3B-D26B-4384-BD1A-80C12C62D02C}">
      <dgm:prSet/>
      <dgm:spPr/>
      <dgm:t>
        <a:bodyPr/>
        <a:lstStyle/>
        <a:p>
          <a:endParaRPr lang="pt-BR" sz="3200"/>
        </a:p>
      </dgm:t>
    </dgm:pt>
    <dgm:pt modelId="{D1776C8F-2B10-4075-8DF7-7F65AB725ED5}">
      <dgm:prSet phldrT="[Text]" custT="1"/>
      <dgm:spPr/>
      <dgm:t>
        <a:bodyPr/>
        <a:lstStyle/>
        <a:p>
          <a:r>
            <a:rPr lang="pt-BR" sz="4400"/>
            <a:t>3</a:t>
          </a:r>
        </a:p>
      </dgm:t>
    </dgm:pt>
    <dgm:pt modelId="{7291E740-3E17-41B3-99D3-1D67AE37CC3F}" type="parTrans" cxnId="{7077B78D-FCDC-4519-8416-DC357ACD5043}">
      <dgm:prSet/>
      <dgm:spPr/>
      <dgm:t>
        <a:bodyPr/>
        <a:lstStyle/>
        <a:p>
          <a:endParaRPr lang="pt-BR" sz="3200"/>
        </a:p>
      </dgm:t>
    </dgm:pt>
    <dgm:pt modelId="{88B75C29-8054-417D-BCE3-878A55118F6D}" type="sibTrans" cxnId="{7077B78D-FCDC-4519-8416-DC357ACD5043}">
      <dgm:prSet/>
      <dgm:spPr/>
      <dgm:t>
        <a:bodyPr/>
        <a:lstStyle/>
        <a:p>
          <a:endParaRPr lang="pt-BR" sz="3200"/>
        </a:p>
      </dgm:t>
    </dgm:pt>
    <dgm:pt modelId="{6BE4E373-0656-4EDC-821E-BE09C952B1F6}">
      <dgm:prSet phldrT="[Text]" custT="1"/>
      <dgm:spPr/>
      <dgm:t>
        <a:bodyPr/>
        <a:lstStyle/>
        <a:p>
          <a:r>
            <a:rPr lang="pt-BR" sz="3200" dirty="0">
              <a:effectLst>
                <a:outerShdw blurRad="38100" dist="38100" dir="2700000" algn="tl">
                  <a:srgbClr val="000000">
                    <a:alpha val="43137"/>
                  </a:srgbClr>
                </a:outerShdw>
              </a:effectLst>
            </a:rPr>
            <a:t>Transformações, adaptações e perspectivas históricas</a:t>
          </a:r>
        </a:p>
      </dgm:t>
    </dgm:pt>
    <dgm:pt modelId="{34218063-BF94-4304-99BD-B3F7BA4D3C8F}" type="parTrans" cxnId="{119690D4-400B-468B-8BA0-5C9C9E2AFEAF}">
      <dgm:prSet/>
      <dgm:spPr/>
      <dgm:t>
        <a:bodyPr/>
        <a:lstStyle/>
        <a:p>
          <a:endParaRPr lang="pt-BR" sz="3200"/>
        </a:p>
      </dgm:t>
    </dgm:pt>
    <dgm:pt modelId="{E17B9BF1-2948-497F-8EC7-3BF734D839DB}" type="sibTrans" cxnId="{119690D4-400B-468B-8BA0-5C9C9E2AFEAF}">
      <dgm:prSet/>
      <dgm:spPr/>
      <dgm:t>
        <a:bodyPr/>
        <a:lstStyle/>
        <a:p>
          <a:endParaRPr lang="pt-BR" sz="3200"/>
        </a:p>
      </dgm:t>
    </dgm:pt>
    <dgm:pt modelId="{1E4D3931-0DBD-4211-A24A-6AF364284B1E}">
      <dgm:prSet phldrT="[Text]" custT="1"/>
      <dgm:spPr/>
      <dgm:t>
        <a:bodyPr/>
        <a:lstStyle/>
        <a:p>
          <a:pPr marL="280988" indent="-280988"/>
          <a:r>
            <a:rPr lang="pt-BR" sz="3200" dirty="0">
              <a:effectLst>
                <a:outerShdw blurRad="38100" dist="38100" dir="2700000" algn="tl">
                  <a:srgbClr val="000000">
                    <a:alpha val="43137"/>
                  </a:srgbClr>
                </a:outerShdw>
              </a:effectLst>
            </a:rPr>
            <a:t>O que faz do Brasil o Brasil?</a:t>
          </a:r>
        </a:p>
      </dgm:t>
    </dgm:pt>
    <dgm:pt modelId="{CADAA3D9-7C63-4729-85B0-64C8AF644EEF}" type="sibTrans" cxnId="{63E4D827-0083-4625-9FD6-043D8D32091E}">
      <dgm:prSet/>
      <dgm:spPr/>
      <dgm:t>
        <a:bodyPr/>
        <a:lstStyle/>
        <a:p>
          <a:endParaRPr lang="pt-BR" sz="3200"/>
        </a:p>
      </dgm:t>
    </dgm:pt>
    <dgm:pt modelId="{FC93695B-FD0E-4353-B1FD-4328F4386DEC}" type="parTrans" cxnId="{63E4D827-0083-4625-9FD6-043D8D32091E}">
      <dgm:prSet/>
      <dgm:spPr/>
      <dgm:t>
        <a:bodyPr/>
        <a:lstStyle/>
        <a:p>
          <a:endParaRPr lang="pt-BR" sz="3200"/>
        </a:p>
      </dgm:t>
    </dgm:pt>
    <dgm:pt modelId="{AAE7A1E6-6847-453D-B55B-8A82BF138C1D}" type="pres">
      <dgm:prSet presAssocID="{F6FEADD9-F67D-41F5-BA4C-3C84956E7F46}" presName="Name0" presStyleCnt="0">
        <dgm:presLayoutVars>
          <dgm:dir/>
          <dgm:animLvl val="lvl"/>
          <dgm:resizeHandles val="exact"/>
        </dgm:presLayoutVars>
      </dgm:prSet>
      <dgm:spPr/>
    </dgm:pt>
    <dgm:pt modelId="{C4407577-18A2-46E0-8805-2838042EB67A}" type="pres">
      <dgm:prSet presAssocID="{74EE5CD8-078F-4590-BF9C-A341A294A016}" presName="linNode" presStyleCnt="0"/>
      <dgm:spPr/>
    </dgm:pt>
    <dgm:pt modelId="{7E429971-BC57-430F-BB25-C0574E5E39E3}" type="pres">
      <dgm:prSet presAssocID="{74EE5CD8-078F-4590-BF9C-A341A294A016}" presName="parentText" presStyleLbl="node1" presStyleIdx="0" presStyleCnt="3" custLinFactNeighborY="-15667">
        <dgm:presLayoutVars>
          <dgm:chMax val="1"/>
          <dgm:bulletEnabled val="1"/>
        </dgm:presLayoutVars>
      </dgm:prSet>
      <dgm:spPr>
        <a:prstGeom prst="roundRect">
          <a:avLst/>
        </a:prstGeom>
      </dgm:spPr>
    </dgm:pt>
    <dgm:pt modelId="{D54B1729-BC98-42C1-9C6C-D65DCBA4358F}" type="pres">
      <dgm:prSet presAssocID="{74EE5CD8-078F-4590-BF9C-A341A294A016}" presName="descendantText" presStyleLbl="alignAccFollowNode1" presStyleIdx="0" presStyleCnt="3" custScaleX="259632">
        <dgm:presLayoutVars>
          <dgm:bulletEnabled val="1"/>
        </dgm:presLayoutVars>
      </dgm:prSet>
      <dgm:spPr>
        <a:prstGeom prst="rect">
          <a:avLst/>
        </a:prstGeom>
      </dgm:spPr>
    </dgm:pt>
    <dgm:pt modelId="{AB8574CC-D4F2-4555-AEE3-F4EE58B11D03}" type="pres">
      <dgm:prSet presAssocID="{CF9FB981-E6ED-4440-AC98-4E4E2ABA2C55}" presName="sp" presStyleCnt="0"/>
      <dgm:spPr/>
    </dgm:pt>
    <dgm:pt modelId="{85B8F607-FDD8-476A-ADBE-E1250824F294}" type="pres">
      <dgm:prSet presAssocID="{AA046201-5C4D-445E-BF0B-5C6D2B0A1945}" presName="linNode" presStyleCnt="0"/>
      <dgm:spPr/>
    </dgm:pt>
    <dgm:pt modelId="{C04276DC-EE64-470A-B8BC-09067B8045FA}" type="pres">
      <dgm:prSet presAssocID="{AA046201-5C4D-445E-BF0B-5C6D2B0A1945}" presName="parentText" presStyleLbl="node1" presStyleIdx="1" presStyleCnt="3">
        <dgm:presLayoutVars>
          <dgm:chMax val="1"/>
          <dgm:bulletEnabled val="1"/>
        </dgm:presLayoutVars>
      </dgm:prSet>
      <dgm:spPr>
        <a:prstGeom prst="roundRect">
          <a:avLst/>
        </a:prstGeom>
      </dgm:spPr>
    </dgm:pt>
    <dgm:pt modelId="{B37A5355-225B-4C6F-AED7-6C620F99EECC}" type="pres">
      <dgm:prSet presAssocID="{AA046201-5C4D-445E-BF0B-5C6D2B0A1945}" presName="descendantText" presStyleLbl="alignAccFollowNode1" presStyleIdx="1" presStyleCnt="3" custScaleX="259632">
        <dgm:presLayoutVars>
          <dgm:bulletEnabled val="1"/>
        </dgm:presLayoutVars>
      </dgm:prSet>
      <dgm:spPr>
        <a:prstGeom prst="rect">
          <a:avLst/>
        </a:prstGeom>
      </dgm:spPr>
    </dgm:pt>
    <dgm:pt modelId="{5ACAA866-A8A8-4183-97B5-CEEAB1525C60}" type="pres">
      <dgm:prSet presAssocID="{40767EFF-7D52-4469-ACEE-7D28E67337E2}" presName="sp" presStyleCnt="0"/>
      <dgm:spPr/>
    </dgm:pt>
    <dgm:pt modelId="{477213BE-9E91-4950-8451-7F60796F47F4}" type="pres">
      <dgm:prSet presAssocID="{D1776C8F-2B10-4075-8DF7-7F65AB725ED5}" presName="linNode" presStyleCnt="0"/>
      <dgm:spPr/>
    </dgm:pt>
    <dgm:pt modelId="{F5034101-5B7D-4FE7-B47A-5A48CF39606B}" type="pres">
      <dgm:prSet presAssocID="{D1776C8F-2B10-4075-8DF7-7F65AB725ED5}" presName="parentText" presStyleLbl="node1" presStyleIdx="2" presStyleCnt="3">
        <dgm:presLayoutVars>
          <dgm:chMax val="1"/>
          <dgm:bulletEnabled val="1"/>
        </dgm:presLayoutVars>
      </dgm:prSet>
      <dgm:spPr>
        <a:prstGeom prst="roundRect">
          <a:avLst/>
        </a:prstGeom>
      </dgm:spPr>
    </dgm:pt>
    <dgm:pt modelId="{C7C3E6FD-D83F-4BDA-907E-B5EE041DA931}" type="pres">
      <dgm:prSet presAssocID="{D1776C8F-2B10-4075-8DF7-7F65AB725ED5}" presName="descendantText" presStyleLbl="alignAccFollowNode1" presStyleIdx="2" presStyleCnt="3" custScaleX="259632">
        <dgm:presLayoutVars>
          <dgm:bulletEnabled val="1"/>
        </dgm:presLayoutVars>
      </dgm:prSet>
      <dgm:spPr>
        <a:prstGeom prst="rect">
          <a:avLst/>
        </a:prstGeom>
      </dgm:spPr>
    </dgm:pt>
  </dgm:ptLst>
  <dgm:cxnLst>
    <dgm:cxn modelId="{64496D09-080C-4E09-9758-27604A5B4C48}" type="presOf" srcId="{1E4D3931-0DBD-4211-A24A-6AF364284B1E}" destId="{D54B1729-BC98-42C1-9C6C-D65DCBA4358F}" srcOrd="0" destOrd="0" presId="urn:microsoft.com/office/officeart/2005/8/layout/vList5"/>
    <dgm:cxn modelId="{63E4D827-0083-4625-9FD6-043D8D32091E}" srcId="{74EE5CD8-078F-4590-BF9C-A341A294A016}" destId="{1E4D3931-0DBD-4211-A24A-6AF364284B1E}" srcOrd="0" destOrd="0" parTransId="{FC93695B-FD0E-4353-B1FD-4328F4386DEC}" sibTransId="{CADAA3D9-7C63-4729-85B0-64C8AF644EEF}"/>
    <dgm:cxn modelId="{9071FB3B-D26B-4384-BD1A-80C12C62D02C}" srcId="{AA046201-5C4D-445E-BF0B-5C6D2B0A1945}" destId="{C59269D0-92A5-481C-BA64-727AFB0DD545}" srcOrd="0" destOrd="0" parTransId="{312CC84D-092F-422A-AA24-A4619DBBB7BE}" sibTransId="{266DE8E8-1339-41C4-B9A7-6148496C7FA9}"/>
    <dgm:cxn modelId="{45D8265C-EECC-4F5A-B8F1-75A81F31ED02}" type="presOf" srcId="{74EE5CD8-078F-4590-BF9C-A341A294A016}" destId="{7E429971-BC57-430F-BB25-C0574E5E39E3}" srcOrd="0" destOrd="0" presId="urn:microsoft.com/office/officeart/2005/8/layout/vList5"/>
    <dgm:cxn modelId="{F40F9561-0D4C-44CF-91EF-A92B1DBDE44B}" srcId="{F6FEADD9-F67D-41F5-BA4C-3C84956E7F46}" destId="{74EE5CD8-078F-4590-BF9C-A341A294A016}" srcOrd="0" destOrd="0" parTransId="{BB568D76-3363-43D3-B00C-3359A643216C}" sibTransId="{CF9FB981-E6ED-4440-AC98-4E4E2ABA2C55}"/>
    <dgm:cxn modelId="{3E83D17A-6E01-456F-B811-B69058B27821}" type="presOf" srcId="{AA046201-5C4D-445E-BF0B-5C6D2B0A1945}" destId="{C04276DC-EE64-470A-B8BC-09067B8045FA}" srcOrd="0" destOrd="0" presId="urn:microsoft.com/office/officeart/2005/8/layout/vList5"/>
    <dgm:cxn modelId="{4F36AC7D-D64B-49BB-8473-19F523508C60}" type="presOf" srcId="{6BE4E373-0656-4EDC-821E-BE09C952B1F6}" destId="{C7C3E6FD-D83F-4BDA-907E-B5EE041DA931}" srcOrd="0" destOrd="0" presId="urn:microsoft.com/office/officeart/2005/8/layout/vList5"/>
    <dgm:cxn modelId="{35A31082-C224-4D38-8D8B-606D907ADD31}" type="presOf" srcId="{D1776C8F-2B10-4075-8DF7-7F65AB725ED5}" destId="{F5034101-5B7D-4FE7-B47A-5A48CF39606B}" srcOrd="0" destOrd="0" presId="urn:microsoft.com/office/officeart/2005/8/layout/vList5"/>
    <dgm:cxn modelId="{B8AF1086-D7BE-446F-9133-738B599E9A7D}" srcId="{F6FEADD9-F67D-41F5-BA4C-3C84956E7F46}" destId="{AA046201-5C4D-445E-BF0B-5C6D2B0A1945}" srcOrd="1" destOrd="0" parTransId="{FE92FC33-5E0F-4302-9E80-A69E8ACDDE56}" sibTransId="{40767EFF-7D52-4469-ACEE-7D28E67337E2}"/>
    <dgm:cxn modelId="{615D4C86-5E74-4D4E-B7DD-5F565A2FD196}" type="presOf" srcId="{F6FEADD9-F67D-41F5-BA4C-3C84956E7F46}" destId="{AAE7A1E6-6847-453D-B55B-8A82BF138C1D}" srcOrd="0" destOrd="0" presId="urn:microsoft.com/office/officeart/2005/8/layout/vList5"/>
    <dgm:cxn modelId="{7077B78D-FCDC-4519-8416-DC357ACD5043}" srcId="{F6FEADD9-F67D-41F5-BA4C-3C84956E7F46}" destId="{D1776C8F-2B10-4075-8DF7-7F65AB725ED5}" srcOrd="2" destOrd="0" parTransId="{7291E740-3E17-41B3-99D3-1D67AE37CC3F}" sibTransId="{88B75C29-8054-417D-BCE3-878A55118F6D}"/>
    <dgm:cxn modelId="{855A83B9-247F-41D8-9707-1EABAEB79522}" type="presOf" srcId="{C59269D0-92A5-481C-BA64-727AFB0DD545}" destId="{B37A5355-225B-4C6F-AED7-6C620F99EECC}" srcOrd="0" destOrd="0" presId="urn:microsoft.com/office/officeart/2005/8/layout/vList5"/>
    <dgm:cxn modelId="{119690D4-400B-468B-8BA0-5C9C9E2AFEAF}" srcId="{D1776C8F-2B10-4075-8DF7-7F65AB725ED5}" destId="{6BE4E373-0656-4EDC-821E-BE09C952B1F6}" srcOrd="0" destOrd="0" parTransId="{34218063-BF94-4304-99BD-B3F7BA4D3C8F}" sibTransId="{E17B9BF1-2948-497F-8EC7-3BF734D839DB}"/>
    <dgm:cxn modelId="{9F55F795-3213-4218-916F-C111CBA3E4BA}" type="presParOf" srcId="{AAE7A1E6-6847-453D-B55B-8A82BF138C1D}" destId="{C4407577-18A2-46E0-8805-2838042EB67A}" srcOrd="0" destOrd="0" presId="urn:microsoft.com/office/officeart/2005/8/layout/vList5"/>
    <dgm:cxn modelId="{69211843-0F06-4759-A6C2-C204A8E15FD1}" type="presParOf" srcId="{C4407577-18A2-46E0-8805-2838042EB67A}" destId="{7E429971-BC57-430F-BB25-C0574E5E39E3}" srcOrd="0" destOrd="0" presId="urn:microsoft.com/office/officeart/2005/8/layout/vList5"/>
    <dgm:cxn modelId="{60C5791B-CEDA-4614-B666-1C6F44B4BA65}" type="presParOf" srcId="{C4407577-18A2-46E0-8805-2838042EB67A}" destId="{D54B1729-BC98-42C1-9C6C-D65DCBA4358F}" srcOrd="1" destOrd="0" presId="urn:microsoft.com/office/officeart/2005/8/layout/vList5"/>
    <dgm:cxn modelId="{CB16B67F-D53B-4258-9E92-1385253AEB4E}" type="presParOf" srcId="{AAE7A1E6-6847-453D-B55B-8A82BF138C1D}" destId="{AB8574CC-D4F2-4555-AEE3-F4EE58B11D03}" srcOrd="1" destOrd="0" presId="urn:microsoft.com/office/officeart/2005/8/layout/vList5"/>
    <dgm:cxn modelId="{9D638579-EF55-4AFB-8E50-A930DA70B103}" type="presParOf" srcId="{AAE7A1E6-6847-453D-B55B-8A82BF138C1D}" destId="{85B8F607-FDD8-476A-ADBE-E1250824F294}" srcOrd="2" destOrd="0" presId="urn:microsoft.com/office/officeart/2005/8/layout/vList5"/>
    <dgm:cxn modelId="{F228070C-A988-4658-94AF-437321C50CEF}" type="presParOf" srcId="{85B8F607-FDD8-476A-ADBE-E1250824F294}" destId="{C04276DC-EE64-470A-B8BC-09067B8045FA}" srcOrd="0" destOrd="0" presId="urn:microsoft.com/office/officeart/2005/8/layout/vList5"/>
    <dgm:cxn modelId="{1ED8F246-740F-4261-92B8-E9B03E1AAE3B}" type="presParOf" srcId="{85B8F607-FDD8-476A-ADBE-E1250824F294}" destId="{B37A5355-225B-4C6F-AED7-6C620F99EECC}" srcOrd="1" destOrd="0" presId="urn:microsoft.com/office/officeart/2005/8/layout/vList5"/>
    <dgm:cxn modelId="{9AC3EE4F-6115-4AC2-A6F4-DF338FB19525}" type="presParOf" srcId="{AAE7A1E6-6847-453D-B55B-8A82BF138C1D}" destId="{5ACAA866-A8A8-4183-97B5-CEEAB1525C60}" srcOrd="3" destOrd="0" presId="urn:microsoft.com/office/officeart/2005/8/layout/vList5"/>
    <dgm:cxn modelId="{0F9433E7-3616-4864-B4EB-D00A1869A305}" type="presParOf" srcId="{AAE7A1E6-6847-453D-B55B-8A82BF138C1D}" destId="{477213BE-9E91-4950-8451-7F60796F47F4}" srcOrd="4" destOrd="0" presId="urn:microsoft.com/office/officeart/2005/8/layout/vList5"/>
    <dgm:cxn modelId="{C0852CDF-2551-4155-97B7-2289BBF5E31C}" type="presParOf" srcId="{477213BE-9E91-4950-8451-7F60796F47F4}" destId="{F5034101-5B7D-4FE7-B47A-5A48CF39606B}" srcOrd="0" destOrd="0" presId="urn:microsoft.com/office/officeart/2005/8/layout/vList5"/>
    <dgm:cxn modelId="{F21A9C0F-F5DA-4DD3-8DC5-14B3795B8F90}" type="presParOf" srcId="{477213BE-9E91-4950-8451-7F60796F47F4}" destId="{C7C3E6FD-D83F-4BDA-907E-B5EE041DA931}"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BAACA9A-3A9D-4BDA-921B-47A13667D56C}">
      <dsp:nvSpPr>
        <dsp:cNvPr id="0" name=""/>
        <dsp:cNvSpPr/>
      </dsp:nvSpPr>
      <dsp:spPr>
        <a:xfrm>
          <a:off x="1903412" y="1033283"/>
          <a:ext cx="1346678" cy="233721"/>
        </a:xfrm>
        <a:custGeom>
          <a:avLst/>
          <a:gdLst/>
          <a:ahLst/>
          <a:cxnLst/>
          <a:rect l="0" t="0" r="0" b="0"/>
          <a:pathLst>
            <a:path>
              <a:moveTo>
                <a:pt x="0" y="0"/>
              </a:moveTo>
              <a:lnTo>
                <a:pt x="0" y="116860"/>
              </a:lnTo>
              <a:lnTo>
                <a:pt x="1346678" y="116860"/>
              </a:lnTo>
              <a:lnTo>
                <a:pt x="1346678" y="233721"/>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A23F5B0-90FF-477F-A14C-6B1EF08260CE}">
      <dsp:nvSpPr>
        <dsp:cNvPr id="0" name=""/>
        <dsp:cNvSpPr/>
      </dsp:nvSpPr>
      <dsp:spPr>
        <a:xfrm>
          <a:off x="1857692" y="1033283"/>
          <a:ext cx="91440" cy="233721"/>
        </a:xfrm>
        <a:custGeom>
          <a:avLst/>
          <a:gdLst/>
          <a:ahLst/>
          <a:cxnLst/>
          <a:rect l="0" t="0" r="0" b="0"/>
          <a:pathLst>
            <a:path>
              <a:moveTo>
                <a:pt x="45720" y="0"/>
              </a:moveTo>
              <a:lnTo>
                <a:pt x="45720" y="233721"/>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A06D77C-805B-41E4-A359-038400E359C2}">
      <dsp:nvSpPr>
        <dsp:cNvPr id="0" name=""/>
        <dsp:cNvSpPr/>
      </dsp:nvSpPr>
      <dsp:spPr>
        <a:xfrm>
          <a:off x="556734" y="1033283"/>
          <a:ext cx="1346678" cy="233721"/>
        </a:xfrm>
        <a:custGeom>
          <a:avLst/>
          <a:gdLst/>
          <a:ahLst/>
          <a:cxnLst/>
          <a:rect l="0" t="0" r="0" b="0"/>
          <a:pathLst>
            <a:path>
              <a:moveTo>
                <a:pt x="1346678" y="0"/>
              </a:moveTo>
              <a:lnTo>
                <a:pt x="1346678" y="116860"/>
              </a:lnTo>
              <a:lnTo>
                <a:pt x="0" y="116860"/>
              </a:lnTo>
              <a:lnTo>
                <a:pt x="0" y="233721"/>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2DAFEB2-C2C0-445A-A919-9CE95595CD54}">
      <dsp:nvSpPr>
        <dsp:cNvPr id="0" name=""/>
        <dsp:cNvSpPr/>
      </dsp:nvSpPr>
      <dsp:spPr>
        <a:xfrm>
          <a:off x="1346933" y="476804"/>
          <a:ext cx="1112957" cy="556478"/>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pt-BR" altLang="pt-BR" sz="3600" b="0" i="0" u="none" strike="noStrike" kern="1200" cap="none" normalizeH="0" baseline="0">
            <a:ln>
              <a:noFill/>
            </a:ln>
            <a:solidFill>
              <a:schemeClr val="tx1"/>
            </a:solidFill>
            <a:effectLst/>
            <a:latin typeface="Times New Roman" panose="02020603050405020304" pitchFamily="18" charset="0"/>
            <a:ea typeface="ＭＳ Ｐゴシック" panose="020B0600070205080204" pitchFamily="34" charset="-128"/>
          </a:endParaRPr>
        </a:p>
      </dsp:txBody>
      <dsp:txXfrm>
        <a:off x="1346933" y="476804"/>
        <a:ext cx="1112957" cy="556478"/>
      </dsp:txXfrm>
    </dsp:sp>
    <dsp:sp modelId="{12D24063-0B45-4591-A960-D61EBA5FE4C0}">
      <dsp:nvSpPr>
        <dsp:cNvPr id="0" name=""/>
        <dsp:cNvSpPr/>
      </dsp:nvSpPr>
      <dsp:spPr>
        <a:xfrm>
          <a:off x="255" y="1267004"/>
          <a:ext cx="1112957" cy="556478"/>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pt-BR" altLang="pt-BR" sz="3600" b="0" i="0" u="none" strike="noStrike" kern="1200" cap="none" normalizeH="0" baseline="0">
            <a:ln>
              <a:noFill/>
            </a:ln>
            <a:solidFill>
              <a:schemeClr val="tx1"/>
            </a:solidFill>
            <a:effectLst/>
            <a:latin typeface="Times New Roman" panose="02020603050405020304" pitchFamily="18" charset="0"/>
            <a:ea typeface="ＭＳ Ｐゴシック" panose="020B0600070205080204" pitchFamily="34" charset="-128"/>
          </a:endParaRPr>
        </a:p>
      </dsp:txBody>
      <dsp:txXfrm>
        <a:off x="255" y="1267004"/>
        <a:ext cx="1112957" cy="556478"/>
      </dsp:txXfrm>
    </dsp:sp>
    <dsp:sp modelId="{436E0FDF-74C7-4208-8866-87C7AAB7740C}">
      <dsp:nvSpPr>
        <dsp:cNvPr id="0" name=""/>
        <dsp:cNvSpPr/>
      </dsp:nvSpPr>
      <dsp:spPr>
        <a:xfrm>
          <a:off x="1346933" y="1267004"/>
          <a:ext cx="1112957" cy="556478"/>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pt-BR" altLang="pt-BR" sz="3600" b="0" i="0" u="none" strike="noStrike" kern="1200" cap="none" normalizeH="0" baseline="0">
            <a:ln>
              <a:noFill/>
            </a:ln>
            <a:solidFill>
              <a:schemeClr val="tx1"/>
            </a:solidFill>
            <a:effectLst/>
            <a:latin typeface="Times New Roman" panose="02020603050405020304" pitchFamily="18" charset="0"/>
            <a:ea typeface="ＭＳ Ｐゴシック" panose="020B0600070205080204" pitchFamily="34" charset="-128"/>
          </a:endParaRPr>
        </a:p>
      </dsp:txBody>
      <dsp:txXfrm>
        <a:off x="1346933" y="1267004"/>
        <a:ext cx="1112957" cy="556478"/>
      </dsp:txXfrm>
    </dsp:sp>
    <dsp:sp modelId="{C629A779-DF48-4A9C-92B0-86CAF3F7CC70}">
      <dsp:nvSpPr>
        <dsp:cNvPr id="0" name=""/>
        <dsp:cNvSpPr/>
      </dsp:nvSpPr>
      <dsp:spPr>
        <a:xfrm>
          <a:off x="2693612" y="1267004"/>
          <a:ext cx="1112957" cy="556478"/>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pt-BR" altLang="pt-BR" sz="3600" b="0" i="0" u="none" strike="noStrike" kern="1200" cap="none" normalizeH="0" baseline="0">
            <a:ln>
              <a:noFill/>
            </a:ln>
            <a:solidFill>
              <a:schemeClr val="tx1"/>
            </a:solidFill>
            <a:effectLst/>
            <a:latin typeface="Times New Roman" panose="02020603050405020304" pitchFamily="18" charset="0"/>
            <a:ea typeface="ＭＳ Ｐゴシック" panose="020B0600070205080204" pitchFamily="34" charset="-128"/>
          </a:endParaRPr>
        </a:p>
      </dsp:txBody>
      <dsp:txXfrm>
        <a:off x="2693612" y="1267004"/>
        <a:ext cx="1112957" cy="55647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B1E1B69-5A0B-42B4-9686-7232A0DC58FC}">
      <dsp:nvSpPr>
        <dsp:cNvPr id="0" name=""/>
        <dsp:cNvSpPr/>
      </dsp:nvSpPr>
      <dsp:spPr>
        <a:xfrm>
          <a:off x="1241006" y="953261"/>
          <a:ext cx="724737" cy="724737"/>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955" tIns="20955" rIns="20955" bIns="20955" numCol="1" spcCol="1270" anchor="ctr" anchorCtr="0">
          <a:noAutofit/>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pt-BR" altLang="pt-BR" sz="3300" b="0" i="0" u="none" strike="noStrike" kern="1200" cap="none" normalizeH="0" baseline="0">
            <a:ln>
              <a:noFill/>
            </a:ln>
            <a:solidFill>
              <a:schemeClr val="tx1"/>
            </a:solidFill>
            <a:effectLst/>
            <a:latin typeface="Times New Roman" panose="02020603050405020304" pitchFamily="18" charset="0"/>
            <a:ea typeface="ＭＳ Ｐゴシック" panose="020B0600070205080204" pitchFamily="34" charset="-128"/>
          </a:endParaRPr>
        </a:p>
      </dsp:txBody>
      <dsp:txXfrm>
        <a:off x="1347141" y="1059396"/>
        <a:ext cx="512467" cy="512467"/>
      </dsp:txXfrm>
    </dsp:sp>
    <dsp:sp modelId="{89DBACE7-9273-480E-9584-775F2B18BD08}">
      <dsp:nvSpPr>
        <dsp:cNvPr id="0" name=""/>
        <dsp:cNvSpPr/>
      </dsp:nvSpPr>
      <dsp:spPr>
        <a:xfrm rot="16200000">
          <a:off x="1494076" y="823622"/>
          <a:ext cx="218597" cy="40680"/>
        </a:xfrm>
        <a:custGeom>
          <a:avLst/>
          <a:gdLst/>
          <a:ahLst/>
          <a:cxnLst/>
          <a:rect l="0" t="0" r="0" b="0"/>
          <a:pathLst>
            <a:path>
              <a:moveTo>
                <a:pt x="0" y="20340"/>
              </a:moveTo>
              <a:lnTo>
                <a:pt x="218597" y="2034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pt-BR" sz="500" kern="1200"/>
        </a:p>
      </dsp:txBody>
      <dsp:txXfrm>
        <a:off x="1597910" y="838498"/>
        <a:ext cx="10929" cy="10929"/>
      </dsp:txXfrm>
    </dsp:sp>
    <dsp:sp modelId="{FCF69310-F4ED-4032-A660-F02650405A74}">
      <dsp:nvSpPr>
        <dsp:cNvPr id="0" name=""/>
        <dsp:cNvSpPr/>
      </dsp:nvSpPr>
      <dsp:spPr>
        <a:xfrm>
          <a:off x="1241006" y="9927"/>
          <a:ext cx="724737" cy="724737"/>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955" tIns="20955" rIns="20955" bIns="20955" numCol="1" spcCol="1270" anchor="ctr" anchorCtr="0">
          <a:noAutofit/>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pt-BR" altLang="pt-BR" sz="3300" b="0" i="0" u="none" strike="noStrike" kern="1200" cap="none" normalizeH="0" baseline="0">
            <a:ln>
              <a:noFill/>
            </a:ln>
            <a:solidFill>
              <a:schemeClr val="tx1"/>
            </a:solidFill>
            <a:effectLst/>
            <a:latin typeface="Times New Roman" panose="02020603050405020304" pitchFamily="18" charset="0"/>
            <a:ea typeface="ＭＳ Ｐゴシック" panose="020B0600070205080204" pitchFamily="34" charset="-128"/>
          </a:endParaRPr>
        </a:p>
      </dsp:txBody>
      <dsp:txXfrm>
        <a:off x="1347141" y="116062"/>
        <a:ext cx="512467" cy="512467"/>
      </dsp:txXfrm>
    </dsp:sp>
    <dsp:sp modelId="{F040B8ED-970F-42C8-8BD0-89D35A914462}">
      <dsp:nvSpPr>
        <dsp:cNvPr id="0" name=""/>
        <dsp:cNvSpPr/>
      </dsp:nvSpPr>
      <dsp:spPr>
        <a:xfrm rot="20520000">
          <a:off x="1942658" y="1149536"/>
          <a:ext cx="218597" cy="40680"/>
        </a:xfrm>
        <a:custGeom>
          <a:avLst/>
          <a:gdLst/>
          <a:ahLst/>
          <a:cxnLst/>
          <a:rect l="0" t="0" r="0" b="0"/>
          <a:pathLst>
            <a:path>
              <a:moveTo>
                <a:pt x="0" y="20340"/>
              </a:moveTo>
              <a:lnTo>
                <a:pt x="218597" y="2034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pt-BR" sz="500" kern="1200"/>
        </a:p>
      </dsp:txBody>
      <dsp:txXfrm>
        <a:off x="2046492" y="1164412"/>
        <a:ext cx="10929" cy="10929"/>
      </dsp:txXfrm>
    </dsp:sp>
    <dsp:sp modelId="{3E24BB3C-D0F0-457C-BEBA-DD90E8EC2F1B}">
      <dsp:nvSpPr>
        <dsp:cNvPr id="0" name=""/>
        <dsp:cNvSpPr/>
      </dsp:nvSpPr>
      <dsp:spPr>
        <a:xfrm>
          <a:off x="2138170" y="661755"/>
          <a:ext cx="724737" cy="724737"/>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955" tIns="20955" rIns="20955" bIns="20955" numCol="1" spcCol="1270" anchor="ctr" anchorCtr="0">
          <a:noAutofit/>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pt-BR" altLang="pt-BR" sz="3300" b="0" i="0" u="none" strike="noStrike" kern="1200" cap="none" normalizeH="0" baseline="0">
            <a:ln>
              <a:noFill/>
            </a:ln>
            <a:solidFill>
              <a:schemeClr val="tx1"/>
            </a:solidFill>
            <a:effectLst/>
            <a:latin typeface="Times New Roman" panose="02020603050405020304" pitchFamily="18" charset="0"/>
            <a:ea typeface="ＭＳ Ｐゴシック" panose="020B0600070205080204" pitchFamily="34" charset="-128"/>
          </a:endParaRPr>
        </a:p>
      </dsp:txBody>
      <dsp:txXfrm>
        <a:off x="2244305" y="767890"/>
        <a:ext cx="512467" cy="512467"/>
      </dsp:txXfrm>
    </dsp:sp>
    <dsp:sp modelId="{EA68901B-87E0-43CD-9A07-BCF61D6E8DB2}">
      <dsp:nvSpPr>
        <dsp:cNvPr id="0" name=""/>
        <dsp:cNvSpPr/>
      </dsp:nvSpPr>
      <dsp:spPr>
        <a:xfrm rot="3240000">
          <a:off x="1771315" y="1676876"/>
          <a:ext cx="218597" cy="40680"/>
        </a:xfrm>
        <a:custGeom>
          <a:avLst/>
          <a:gdLst/>
          <a:ahLst/>
          <a:cxnLst/>
          <a:rect l="0" t="0" r="0" b="0"/>
          <a:pathLst>
            <a:path>
              <a:moveTo>
                <a:pt x="0" y="20340"/>
              </a:moveTo>
              <a:lnTo>
                <a:pt x="218597" y="2034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pt-BR" sz="500" kern="1200"/>
        </a:p>
      </dsp:txBody>
      <dsp:txXfrm>
        <a:off x="1875149" y="1691752"/>
        <a:ext cx="10929" cy="10929"/>
      </dsp:txXfrm>
    </dsp:sp>
    <dsp:sp modelId="{9AA7B2E0-AF83-47AC-85AA-1D738E2AB82E}">
      <dsp:nvSpPr>
        <dsp:cNvPr id="0" name=""/>
        <dsp:cNvSpPr/>
      </dsp:nvSpPr>
      <dsp:spPr>
        <a:xfrm>
          <a:off x="1795484" y="1716435"/>
          <a:ext cx="724737" cy="724737"/>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955" tIns="20955" rIns="20955" bIns="20955" numCol="1" spcCol="1270" anchor="ctr" anchorCtr="0">
          <a:noAutofit/>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pt-BR" altLang="pt-BR" sz="3300" b="0" i="0" u="none" strike="noStrike" kern="1200" cap="none" normalizeH="0" baseline="0">
            <a:ln>
              <a:noFill/>
            </a:ln>
            <a:solidFill>
              <a:schemeClr val="tx1"/>
            </a:solidFill>
            <a:effectLst/>
            <a:latin typeface="Times New Roman" panose="02020603050405020304" pitchFamily="18" charset="0"/>
            <a:ea typeface="ＭＳ Ｐゴシック" panose="020B0600070205080204" pitchFamily="34" charset="-128"/>
          </a:endParaRPr>
        </a:p>
      </dsp:txBody>
      <dsp:txXfrm>
        <a:off x="1901619" y="1822570"/>
        <a:ext cx="512467" cy="512467"/>
      </dsp:txXfrm>
    </dsp:sp>
    <dsp:sp modelId="{AA407528-7FE2-46C9-9D73-8DDD05D332DE}">
      <dsp:nvSpPr>
        <dsp:cNvPr id="0" name=""/>
        <dsp:cNvSpPr/>
      </dsp:nvSpPr>
      <dsp:spPr>
        <a:xfrm rot="7560000">
          <a:off x="1216837" y="1676876"/>
          <a:ext cx="218597" cy="40680"/>
        </a:xfrm>
        <a:custGeom>
          <a:avLst/>
          <a:gdLst/>
          <a:ahLst/>
          <a:cxnLst/>
          <a:rect l="0" t="0" r="0" b="0"/>
          <a:pathLst>
            <a:path>
              <a:moveTo>
                <a:pt x="0" y="20340"/>
              </a:moveTo>
              <a:lnTo>
                <a:pt x="218597" y="2034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pt-BR" sz="500" kern="1200"/>
        </a:p>
      </dsp:txBody>
      <dsp:txXfrm rot="10800000">
        <a:off x="1320671" y="1691752"/>
        <a:ext cx="10929" cy="10929"/>
      </dsp:txXfrm>
    </dsp:sp>
    <dsp:sp modelId="{73B7D314-6D9F-4C42-86DB-25FBD4AE61DF}">
      <dsp:nvSpPr>
        <dsp:cNvPr id="0" name=""/>
        <dsp:cNvSpPr/>
      </dsp:nvSpPr>
      <dsp:spPr>
        <a:xfrm>
          <a:off x="686528" y="1716435"/>
          <a:ext cx="724737" cy="724737"/>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955" tIns="20955" rIns="20955" bIns="20955" numCol="1" spcCol="1270" anchor="ctr" anchorCtr="0">
          <a:noAutofit/>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pt-BR" altLang="pt-BR" sz="3300" b="0" i="0" u="none" strike="noStrike" kern="1200" cap="none" normalizeH="0" baseline="0">
            <a:ln>
              <a:noFill/>
            </a:ln>
            <a:solidFill>
              <a:schemeClr val="tx1"/>
            </a:solidFill>
            <a:effectLst/>
            <a:latin typeface="Times New Roman" panose="02020603050405020304" pitchFamily="18" charset="0"/>
            <a:ea typeface="ＭＳ Ｐゴシック" panose="020B0600070205080204" pitchFamily="34" charset="-128"/>
          </a:endParaRPr>
        </a:p>
      </dsp:txBody>
      <dsp:txXfrm>
        <a:off x="792663" y="1822570"/>
        <a:ext cx="512467" cy="512467"/>
      </dsp:txXfrm>
    </dsp:sp>
    <dsp:sp modelId="{4C197BD6-64EC-47E3-9B59-03FA39731424}">
      <dsp:nvSpPr>
        <dsp:cNvPr id="0" name=""/>
        <dsp:cNvSpPr/>
      </dsp:nvSpPr>
      <dsp:spPr>
        <a:xfrm rot="11880000">
          <a:off x="1045494" y="1149536"/>
          <a:ext cx="218597" cy="40680"/>
        </a:xfrm>
        <a:custGeom>
          <a:avLst/>
          <a:gdLst/>
          <a:ahLst/>
          <a:cxnLst/>
          <a:rect l="0" t="0" r="0" b="0"/>
          <a:pathLst>
            <a:path>
              <a:moveTo>
                <a:pt x="0" y="20340"/>
              </a:moveTo>
              <a:lnTo>
                <a:pt x="218597" y="2034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pt-BR" sz="500" kern="1200"/>
        </a:p>
      </dsp:txBody>
      <dsp:txXfrm rot="10800000">
        <a:off x="1149327" y="1164412"/>
        <a:ext cx="10929" cy="10929"/>
      </dsp:txXfrm>
    </dsp:sp>
    <dsp:sp modelId="{3CF5EF21-0C7E-4E93-A77C-8944A9490E11}">
      <dsp:nvSpPr>
        <dsp:cNvPr id="0" name=""/>
        <dsp:cNvSpPr/>
      </dsp:nvSpPr>
      <dsp:spPr>
        <a:xfrm>
          <a:off x="343842" y="661755"/>
          <a:ext cx="724737" cy="724737"/>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955" tIns="20955" rIns="20955" bIns="20955" numCol="1" spcCol="1270" anchor="ctr" anchorCtr="0">
          <a:noAutofit/>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pt-BR" altLang="pt-BR" sz="3300" b="0" i="0" u="none" strike="noStrike" kern="1200" cap="none" normalizeH="0" baseline="0">
            <a:ln>
              <a:noFill/>
            </a:ln>
            <a:solidFill>
              <a:srgbClr val="006600"/>
            </a:solidFill>
            <a:effectLst/>
            <a:latin typeface="Times New Roman" panose="02020603050405020304" pitchFamily="18" charset="0"/>
            <a:ea typeface="ＭＳ Ｐゴシック" panose="020B0600070205080204" pitchFamily="34" charset="-128"/>
          </a:endParaRPr>
        </a:p>
      </dsp:txBody>
      <dsp:txXfrm>
        <a:off x="449977" y="767890"/>
        <a:ext cx="512467" cy="51246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54B1729-BC98-42C1-9C6C-D65DCBA4358F}">
      <dsp:nvSpPr>
        <dsp:cNvPr id="0" name=""/>
        <dsp:cNvSpPr/>
      </dsp:nvSpPr>
      <dsp:spPr>
        <a:xfrm rot="5400000">
          <a:off x="4306231" y="-2710075"/>
          <a:ext cx="1058180" cy="6746884"/>
        </a:xfrm>
        <a:prstGeom prst="rect">
          <a:avLst/>
        </a:prstGeom>
        <a:solidFill>
          <a:schemeClr val="accent1">
            <a:alpha val="90000"/>
            <a:tint val="40000"/>
            <a:hueOff val="0"/>
            <a:satOff val="0"/>
            <a:lumOff val="0"/>
            <a:alphaOff val="0"/>
          </a:schemeClr>
        </a:solidFill>
        <a:ln w="6350" cap="flat" cmpd="sng" algn="ctr">
          <a:solidFill>
            <a:schemeClr val="accent1">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80988" lvl="1" indent="-280988" algn="l" defTabSz="1422400">
            <a:lnSpc>
              <a:spcPct val="90000"/>
            </a:lnSpc>
            <a:spcBef>
              <a:spcPct val="0"/>
            </a:spcBef>
            <a:spcAft>
              <a:spcPct val="15000"/>
            </a:spcAft>
            <a:buChar char="•"/>
          </a:pPr>
          <a:r>
            <a:rPr lang="pt-BR" sz="3200" kern="1200" dirty="0">
              <a:effectLst>
                <a:outerShdw blurRad="38100" dist="38100" dir="2700000" algn="tl">
                  <a:srgbClr val="000000">
                    <a:alpha val="43137"/>
                  </a:srgbClr>
                </a:outerShdw>
              </a:effectLst>
            </a:rPr>
            <a:t>O que faz do Brasil o Brasil?</a:t>
          </a:r>
        </a:p>
      </dsp:txBody>
      <dsp:txXfrm rot="-5400000">
        <a:off x="1461879" y="134277"/>
        <a:ext cx="6746884" cy="1058180"/>
      </dsp:txXfrm>
    </dsp:sp>
    <dsp:sp modelId="{7E429971-BC57-430F-BB25-C0574E5E39E3}">
      <dsp:nvSpPr>
        <dsp:cNvPr id="0" name=""/>
        <dsp:cNvSpPr/>
      </dsp:nvSpPr>
      <dsp:spPr>
        <a:xfrm>
          <a:off x="147" y="0"/>
          <a:ext cx="1461731" cy="1322725"/>
        </a:xfrm>
        <a:prstGeom prst="roundRect">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67640" tIns="83820" rIns="167640" bIns="83820" numCol="1" spcCol="1270" anchor="ctr" anchorCtr="0">
          <a:noAutofit/>
        </a:bodyPr>
        <a:lstStyle/>
        <a:p>
          <a:pPr marL="0" lvl="0" indent="0" algn="ctr" defTabSz="1955800">
            <a:lnSpc>
              <a:spcPct val="90000"/>
            </a:lnSpc>
            <a:spcBef>
              <a:spcPct val="0"/>
            </a:spcBef>
            <a:spcAft>
              <a:spcPct val="35000"/>
            </a:spcAft>
            <a:buNone/>
          </a:pPr>
          <a:r>
            <a:rPr lang="pt-BR" sz="4400" kern="1200"/>
            <a:t>1</a:t>
          </a:r>
        </a:p>
      </dsp:txBody>
      <dsp:txXfrm>
        <a:off x="64717" y="64570"/>
        <a:ext cx="1332591" cy="1193585"/>
      </dsp:txXfrm>
    </dsp:sp>
    <dsp:sp modelId="{B37A5355-225B-4C6F-AED7-6C620F99EECC}">
      <dsp:nvSpPr>
        <dsp:cNvPr id="0" name=""/>
        <dsp:cNvSpPr/>
      </dsp:nvSpPr>
      <dsp:spPr>
        <a:xfrm rot="5400000">
          <a:off x="4306231" y="-1321214"/>
          <a:ext cx="1058180" cy="6746884"/>
        </a:xfrm>
        <a:prstGeom prst="rect">
          <a:avLst/>
        </a:prstGeom>
        <a:solidFill>
          <a:schemeClr val="accent1">
            <a:alpha val="90000"/>
            <a:tint val="40000"/>
            <a:hueOff val="0"/>
            <a:satOff val="0"/>
            <a:lumOff val="0"/>
            <a:alphaOff val="0"/>
          </a:schemeClr>
        </a:solidFill>
        <a:ln w="6350" cap="flat" cmpd="sng" algn="ctr">
          <a:solidFill>
            <a:schemeClr val="accent1">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85750" lvl="1" indent="-285750" algn="l" defTabSz="1422400">
            <a:lnSpc>
              <a:spcPct val="90000"/>
            </a:lnSpc>
            <a:spcBef>
              <a:spcPct val="0"/>
            </a:spcBef>
            <a:spcAft>
              <a:spcPct val="15000"/>
            </a:spcAft>
            <a:buChar char="•"/>
          </a:pPr>
          <a:r>
            <a:rPr lang="pt-BR" sz="3200" kern="1200" dirty="0">
              <a:effectLst>
                <a:outerShdw blurRad="38100" dist="38100" dir="2700000" algn="tl">
                  <a:srgbClr val="000000">
                    <a:alpha val="43137"/>
                  </a:srgbClr>
                </a:outerShdw>
              </a:effectLst>
            </a:rPr>
            <a:t>Origens e sobreposições étnicas e culturais</a:t>
          </a:r>
        </a:p>
      </dsp:txBody>
      <dsp:txXfrm rot="-5400000">
        <a:off x="1461879" y="1523138"/>
        <a:ext cx="6746884" cy="1058180"/>
      </dsp:txXfrm>
    </dsp:sp>
    <dsp:sp modelId="{C04276DC-EE64-470A-B8BC-09067B8045FA}">
      <dsp:nvSpPr>
        <dsp:cNvPr id="0" name=""/>
        <dsp:cNvSpPr/>
      </dsp:nvSpPr>
      <dsp:spPr>
        <a:xfrm>
          <a:off x="147" y="1390865"/>
          <a:ext cx="1461731" cy="1322725"/>
        </a:xfrm>
        <a:prstGeom prst="roundRect">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67640" tIns="83820" rIns="167640" bIns="83820" numCol="1" spcCol="1270" anchor="ctr" anchorCtr="0">
          <a:noAutofit/>
        </a:bodyPr>
        <a:lstStyle/>
        <a:p>
          <a:pPr marL="0" lvl="0" indent="0" algn="ctr" defTabSz="1955800">
            <a:lnSpc>
              <a:spcPct val="90000"/>
            </a:lnSpc>
            <a:spcBef>
              <a:spcPct val="0"/>
            </a:spcBef>
            <a:spcAft>
              <a:spcPct val="35000"/>
            </a:spcAft>
            <a:buNone/>
          </a:pPr>
          <a:r>
            <a:rPr lang="pt-BR" sz="4400" kern="1200"/>
            <a:t>2</a:t>
          </a:r>
        </a:p>
      </dsp:txBody>
      <dsp:txXfrm>
        <a:off x="64717" y="1455435"/>
        <a:ext cx="1332591" cy="1193585"/>
      </dsp:txXfrm>
    </dsp:sp>
    <dsp:sp modelId="{C7C3E6FD-D83F-4BDA-907E-B5EE041DA931}">
      <dsp:nvSpPr>
        <dsp:cNvPr id="0" name=""/>
        <dsp:cNvSpPr/>
      </dsp:nvSpPr>
      <dsp:spPr>
        <a:xfrm rot="5400000">
          <a:off x="4306231" y="67647"/>
          <a:ext cx="1058180" cy="6746884"/>
        </a:xfrm>
        <a:prstGeom prst="rect">
          <a:avLst/>
        </a:prstGeom>
        <a:solidFill>
          <a:schemeClr val="accent1">
            <a:alpha val="90000"/>
            <a:tint val="40000"/>
            <a:hueOff val="0"/>
            <a:satOff val="0"/>
            <a:lumOff val="0"/>
            <a:alphaOff val="0"/>
          </a:schemeClr>
        </a:solidFill>
        <a:ln w="6350" cap="flat" cmpd="sng" algn="ctr">
          <a:solidFill>
            <a:schemeClr val="accent1">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85750" lvl="1" indent="-285750" algn="l" defTabSz="1422400">
            <a:lnSpc>
              <a:spcPct val="90000"/>
            </a:lnSpc>
            <a:spcBef>
              <a:spcPct val="0"/>
            </a:spcBef>
            <a:spcAft>
              <a:spcPct val="15000"/>
            </a:spcAft>
            <a:buChar char="•"/>
          </a:pPr>
          <a:r>
            <a:rPr lang="pt-BR" sz="3200" kern="1200" dirty="0">
              <a:effectLst>
                <a:outerShdw blurRad="38100" dist="38100" dir="2700000" algn="tl">
                  <a:srgbClr val="000000">
                    <a:alpha val="43137"/>
                  </a:srgbClr>
                </a:outerShdw>
              </a:effectLst>
            </a:rPr>
            <a:t>Transformações, adaptações e perspectivas históricas</a:t>
          </a:r>
        </a:p>
      </dsp:txBody>
      <dsp:txXfrm rot="-5400000">
        <a:off x="1461879" y="2911999"/>
        <a:ext cx="6746884" cy="1058180"/>
      </dsp:txXfrm>
    </dsp:sp>
    <dsp:sp modelId="{F5034101-5B7D-4FE7-B47A-5A48CF39606B}">
      <dsp:nvSpPr>
        <dsp:cNvPr id="0" name=""/>
        <dsp:cNvSpPr/>
      </dsp:nvSpPr>
      <dsp:spPr>
        <a:xfrm>
          <a:off x="147" y="2779726"/>
          <a:ext cx="1461731" cy="1322725"/>
        </a:xfrm>
        <a:prstGeom prst="roundRect">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67640" tIns="83820" rIns="167640" bIns="83820" numCol="1" spcCol="1270" anchor="ctr" anchorCtr="0">
          <a:noAutofit/>
        </a:bodyPr>
        <a:lstStyle/>
        <a:p>
          <a:pPr marL="0" lvl="0" indent="0" algn="ctr" defTabSz="1955800">
            <a:lnSpc>
              <a:spcPct val="90000"/>
            </a:lnSpc>
            <a:spcBef>
              <a:spcPct val="0"/>
            </a:spcBef>
            <a:spcAft>
              <a:spcPct val="35000"/>
            </a:spcAft>
            <a:buNone/>
          </a:pPr>
          <a:r>
            <a:rPr lang="pt-BR" sz="4400" kern="1200"/>
            <a:t>3</a:t>
          </a:r>
        </a:p>
      </dsp:txBody>
      <dsp:txXfrm>
        <a:off x="64717" y="2844296"/>
        <a:ext cx="1332591" cy="1193585"/>
      </dsp:txXfrm>
    </dsp:sp>
  </dsp:spTree>
</dsp:drawing>
</file>

<file path=ppt/diagrams/layout1.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radial1">
  <dgm:title val=""/>
  <dgm:desc val=""/>
  <dgm:catLst>
    <dgm:cat type="relationship" pri="22000"/>
    <dgm:cat type="cycle" pri="10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node" refType="w" refFor="ch" refForName="centerShape" op="equ"/>
      <dgm:constr type="sp" refType="w" refFor="ch" refForName="node" fact="0.3"/>
      <dgm:constr type="sibSp" refType="w" refFor="ch" refForName="node" fact="0.3"/>
      <dgm:constr type="primFontSz" for="ch" forName="centerShape" val="65"/>
      <dgm:constr type="primFontSz" for="des" forName="node" op="equ" val="65"/>
      <dgm:constr type="primFontSz" for="des" forName="connTx" val="55"/>
      <dgm:constr type="primFontSz" for="des" forName="connTx" refType="primFontSz" refFor="ch" refForName="centerShape" op="lte" fact="0.8"/>
    </dgm:constrLst>
    <dgm:ruleLst/>
    <dgm:forEach name="Name6"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name="Name7" axis="ch">
        <dgm:forEach name="Name8" axis="self" ptType="parTrans">
          <dgm:layoutNode name="Name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connDist"/>
              <dgm:constr type="userA" for="ch" refType="connDist"/>
              <dgm:constr type="w" val="1"/>
              <dgm:constr type="h" val="5"/>
              <dgm:constr type="begPad"/>
              <dgm:constr type="endPad"/>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w" val="NaN" fact="0.8" max="NaN"/>
                <dgm:rule type="h" val="NaN" fact="1" max="NaN"/>
                <dgm:rule type="primFontSz" val="5" fact="NaN" max="NaN"/>
              </dgm:ruleLst>
            </dgm:layoutNode>
          </dgm:layoutNode>
        </dgm:forEach>
        <dgm:forEach name="Name10"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Cabeçalh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pt-BR"/>
          </a:p>
        </p:txBody>
      </p:sp>
      <p:sp>
        <p:nvSpPr>
          <p:cNvPr id="3" name="Espaço Reservado para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08FB469-EB4D-4406-9C19-31BC59F387A3}" type="datetimeFigureOut">
              <a:rPr lang="pt-BR" smtClean="0"/>
              <a:t>22/11/2022</a:t>
            </a:fld>
            <a:endParaRPr lang="pt-BR"/>
          </a:p>
        </p:txBody>
      </p:sp>
      <p:sp>
        <p:nvSpPr>
          <p:cNvPr id="4" name="Espaço Reservado para Imagem de Sli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pt-BR"/>
          </a:p>
        </p:txBody>
      </p:sp>
      <p:sp>
        <p:nvSpPr>
          <p:cNvPr id="5" name="Espaço Reservado para Anotaçõ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6" name="Espaço Reservado para Rodapé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pt-BR"/>
          </a:p>
        </p:txBody>
      </p:sp>
      <p:sp>
        <p:nvSpPr>
          <p:cNvPr id="7" name="Espaço Reservado para Número de Slid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AB5203A-6505-46F9-B9DD-B6C03F57B405}" type="slidenum">
              <a:rPr lang="pt-BR" smtClean="0"/>
              <a:t>‹nº›</a:t>
            </a:fld>
            <a:endParaRPr lang="pt-BR"/>
          </a:p>
        </p:txBody>
      </p:sp>
    </p:spTree>
    <p:extLst>
      <p:ext uri="{BB962C8B-B14F-4D97-AF65-F5344CB8AC3E}">
        <p14:creationId xmlns:p14="http://schemas.microsoft.com/office/powerpoint/2010/main" val="19504793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98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lnSpc>
                <a:spcPct val="80000"/>
              </a:lnSpc>
            </a:pPr>
            <a:endParaRPr lang="pt-BR" altLang="pt-BR"/>
          </a:p>
        </p:txBody>
      </p:sp>
      <p:sp>
        <p:nvSpPr>
          <p:cNvPr id="7987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fld id="{E63715DA-EB20-408D-8679-3E74490F9866}" type="slidenum">
              <a:rPr lang="pt-BR" altLang="pt-BR">
                <a:solidFill>
                  <a:prstClr val="black"/>
                </a:solidFill>
                <a:latin typeface="Arial" panose="020B0604020202020204" pitchFamily="34" charset="0"/>
                <a:ea typeface="ＭＳ Ｐゴシック" panose="020B0600070205080204" pitchFamily="34" charset="-128"/>
              </a:rPr>
              <a:pPr eaLnBrk="1" hangingPunct="1"/>
              <a:t>2</a:t>
            </a:fld>
            <a:endParaRPr lang="pt-BR" altLang="pt-BR">
              <a:solidFill>
                <a:prstClr val="black"/>
              </a:solidFill>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59802670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3187"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pt-BR" altLang="pt-BR"/>
          </a:p>
        </p:txBody>
      </p:sp>
    </p:spTree>
    <p:extLst>
      <p:ext uri="{BB962C8B-B14F-4D97-AF65-F5344CB8AC3E}">
        <p14:creationId xmlns:p14="http://schemas.microsoft.com/office/powerpoint/2010/main" val="152879357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4211"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pt-BR" altLang="pt-BR"/>
          </a:p>
        </p:txBody>
      </p:sp>
    </p:spTree>
    <p:extLst>
      <p:ext uri="{BB962C8B-B14F-4D97-AF65-F5344CB8AC3E}">
        <p14:creationId xmlns:p14="http://schemas.microsoft.com/office/powerpoint/2010/main" val="17380782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5235"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pt-BR" altLang="pt-BR"/>
          </a:p>
        </p:txBody>
      </p:sp>
    </p:spTree>
    <p:extLst>
      <p:ext uri="{BB962C8B-B14F-4D97-AF65-F5344CB8AC3E}">
        <p14:creationId xmlns:p14="http://schemas.microsoft.com/office/powerpoint/2010/main" val="369160699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6259"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pt-BR" altLang="pt-BR"/>
          </a:p>
        </p:txBody>
      </p:sp>
    </p:spTree>
    <p:extLst>
      <p:ext uri="{BB962C8B-B14F-4D97-AF65-F5344CB8AC3E}">
        <p14:creationId xmlns:p14="http://schemas.microsoft.com/office/powerpoint/2010/main" val="170877290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7283"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pt-BR" altLang="pt-BR"/>
          </a:p>
        </p:txBody>
      </p:sp>
    </p:spTree>
    <p:extLst>
      <p:ext uri="{BB962C8B-B14F-4D97-AF65-F5344CB8AC3E}">
        <p14:creationId xmlns:p14="http://schemas.microsoft.com/office/powerpoint/2010/main" val="147985631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8307"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pt-BR" altLang="pt-BR"/>
          </a:p>
        </p:txBody>
      </p:sp>
    </p:spTree>
    <p:extLst>
      <p:ext uri="{BB962C8B-B14F-4D97-AF65-F5344CB8AC3E}">
        <p14:creationId xmlns:p14="http://schemas.microsoft.com/office/powerpoint/2010/main" val="17130207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9331"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pt-BR" altLang="pt-BR"/>
          </a:p>
        </p:txBody>
      </p:sp>
    </p:spTree>
    <p:extLst>
      <p:ext uri="{BB962C8B-B14F-4D97-AF65-F5344CB8AC3E}">
        <p14:creationId xmlns:p14="http://schemas.microsoft.com/office/powerpoint/2010/main" val="371019155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0355"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pt-BR" altLang="pt-BR"/>
          </a:p>
        </p:txBody>
      </p:sp>
    </p:spTree>
    <p:extLst>
      <p:ext uri="{BB962C8B-B14F-4D97-AF65-F5344CB8AC3E}">
        <p14:creationId xmlns:p14="http://schemas.microsoft.com/office/powerpoint/2010/main" val="271089394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1379"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pt-BR" altLang="pt-BR"/>
          </a:p>
        </p:txBody>
      </p:sp>
    </p:spTree>
    <p:extLst>
      <p:ext uri="{BB962C8B-B14F-4D97-AF65-F5344CB8AC3E}">
        <p14:creationId xmlns:p14="http://schemas.microsoft.com/office/powerpoint/2010/main" val="295990494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2403"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pt-BR" altLang="pt-BR"/>
          </a:p>
        </p:txBody>
      </p:sp>
    </p:spTree>
    <p:extLst>
      <p:ext uri="{BB962C8B-B14F-4D97-AF65-F5344CB8AC3E}">
        <p14:creationId xmlns:p14="http://schemas.microsoft.com/office/powerpoint/2010/main" val="38093708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0899"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pt-BR" altLang="pt-BR"/>
          </a:p>
        </p:txBody>
      </p:sp>
    </p:spTree>
    <p:extLst>
      <p:ext uri="{BB962C8B-B14F-4D97-AF65-F5344CB8AC3E}">
        <p14:creationId xmlns:p14="http://schemas.microsoft.com/office/powerpoint/2010/main" val="363860996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4451"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pt-BR" altLang="pt-BR"/>
          </a:p>
        </p:txBody>
      </p:sp>
    </p:spTree>
    <p:extLst>
      <p:ext uri="{BB962C8B-B14F-4D97-AF65-F5344CB8AC3E}">
        <p14:creationId xmlns:p14="http://schemas.microsoft.com/office/powerpoint/2010/main" val="160912295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numCol="2" spcCol="182880">
            <a:noAutofit/>
          </a:bodyPr>
          <a:lstStyle/>
          <a:p>
            <a:pPr>
              <a:lnSpc>
                <a:spcPct val="80000"/>
              </a:lnSpc>
              <a:defRPr/>
            </a:pPr>
            <a:r>
              <a:rPr lang="pt-BR" dirty="0"/>
              <a:t>Forneça uma breve visão geral da apresentação. Descreva o foco principal da apresentação e por que ela é importante.</a:t>
            </a:r>
          </a:p>
          <a:p>
            <a:pPr>
              <a:lnSpc>
                <a:spcPct val="80000"/>
              </a:lnSpc>
              <a:defRPr/>
            </a:pPr>
            <a:r>
              <a:rPr lang="pt-BR" dirty="0"/>
              <a:t>Introduza cada um dos principais tópicos.</a:t>
            </a:r>
          </a:p>
          <a:p>
            <a:pPr>
              <a:defRPr/>
            </a:pPr>
            <a:r>
              <a:rPr lang="pt-BR" dirty="0"/>
              <a:t>Para fornecer um roteiro para o público, você pode repita este slide de Visão Geral por toda a apresentação, realçando o tópico específico que você discutirá em seguida.</a:t>
            </a:r>
          </a:p>
          <a:p>
            <a:pPr marL="228600" indent="-228600">
              <a:buFont typeface="+mj-lt"/>
              <a:buNone/>
              <a:defRPr/>
            </a:pPr>
            <a:endParaRPr lang="pt-BR" dirty="0"/>
          </a:p>
        </p:txBody>
      </p:sp>
      <p:sp>
        <p:nvSpPr>
          <p:cNvPr id="5" name="Slide Image Placeholder 4"/>
          <p:cNvSpPr>
            <a:spLocks noGrp="1" noRot="1" noChangeAspect="1"/>
          </p:cNvSpPr>
          <p:nvPr>
            <p:ph type="sldImg"/>
          </p:nvPr>
        </p:nvSpPr>
        <p:spPr>
          <a:xfrm>
            <a:off x="15875" y="503238"/>
            <a:ext cx="4191000" cy="2359025"/>
          </a:xfrm>
        </p:spPr>
      </p:sp>
    </p:spTree>
    <p:extLst>
      <p:ext uri="{BB962C8B-B14F-4D97-AF65-F5344CB8AC3E}">
        <p14:creationId xmlns:p14="http://schemas.microsoft.com/office/powerpoint/2010/main" val="16519102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eaLnBrk="1" fontAlgn="auto" hangingPunct="1">
              <a:spcBef>
                <a:spcPts val="0"/>
              </a:spcBef>
              <a:spcAft>
                <a:spcPts val="0"/>
              </a:spcAft>
              <a:defRPr lang="pt-BR"/>
            </a:pPr>
            <a:r>
              <a:rPr lang="pt-BR" dirty="0"/>
              <a:t>O Que o público poderá fazer após a conclusão dessa aula? Descreva brevemente cada objetivo e como o público se beneficiará apresentação.</a:t>
            </a:r>
          </a:p>
        </p:txBody>
      </p:sp>
      <p:sp>
        <p:nvSpPr>
          <p:cNvPr id="4" name="Slide Number Placeholder 3"/>
          <p:cNvSpPr>
            <a:spLocks noGrp="1"/>
          </p:cNvSpPr>
          <p:nvPr>
            <p:ph type="sldNum" sz="quarter" idx="5"/>
          </p:nvPr>
        </p:nvSpPr>
        <p:spPr/>
        <p:txBody>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defRPr/>
            </a:pPr>
            <a:fld id="{D46F75DD-20A2-485F-A419-4D816773A85A}" type="slidenum">
              <a:rPr lang="pt-BR" altLang="pt-BR" smtClean="0"/>
              <a:pPr eaLnBrk="1" hangingPunct="1">
                <a:defRPr/>
              </a:pPr>
              <a:t>54</a:t>
            </a:fld>
            <a:endParaRPr lang="pt-BR" altLang="pt-BR"/>
          </a:p>
        </p:txBody>
      </p:sp>
    </p:spTree>
    <p:extLst>
      <p:ext uri="{BB962C8B-B14F-4D97-AF65-F5344CB8AC3E}">
        <p14:creationId xmlns:p14="http://schemas.microsoft.com/office/powerpoint/2010/main" val="29395087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eaLnBrk="1" fontAlgn="auto" hangingPunct="1">
              <a:spcBef>
                <a:spcPts val="0"/>
              </a:spcBef>
              <a:spcAft>
                <a:spcPts val="0"/>
              </a:spcAft>
              <a:defRPr lang="pt-BR"/>
            </a:pPr>
            <a:r>
              <a:rPr lang="pt-BR" dirty="0"/>
              <a:t>O Que o público poderá fazer após a conclusão dessa aula? Descreva brevemente cada objetivo e como o público se beneficiará apresentação.</a:t>
            </a:r>
          </a:p>
        </p:txBody>
      </p:sp>
      <p:sp>
        <p:nvSpPr>
          <p:cNvPr id="4" name="Slide Number Placeholder 3"/>
          <p:cNvSpPr>
            <a:spLocks noGrp="1"/>
          </p:cNvSpPr>
          <p:nvPr>
            <p:ph type="sldNum" sz="quarter" idx="5"/>
          </p:nvPr>
        </p:nvSpPr>
        <p:spPr/>
        <p:txBody>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defRPr/>
            </a:pPr>
            <a:fld id="{223BCBCF-DE0E-44B2-8F57-352B9FCEC0C2}" type="slidenum">
              <a:rPr lang="pt-BR" altLang="pt-BR" smtClean="0">
                <a:solidFill>
                  <a:srgbClr val="000000"/>
                </a:solidFill>
              </a:rPr>
              <a:pPr eaLnBrk="1" hangingPunct="1">
                <a:defRPr/>
              </a:pPr>
              <a:t>55</a:t>
            </a:fld>
            <a:endParaRPr lang="pt-BR" altLang="pt-BR">
              <a:solidFill>
                <a:srgbClr val="000000"/>
              </a:solidFill>
            </a:endParaRPr>
          </a:p>
        </p:txBody>
      </p:sp>
    </p:spTree>
    <p:extLst>
      <p:ext uri="{BB962C8B-B14F-4D97-AF65-F5344CB8AC3E}">
        <p14:creationId xmlns:p14="http://schemas.microsoft.com/office/powerpoint/2010/main" val="8579416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1D14FAF2-FF2C-4C9C-AA9C-74B4C9729163}" type="slidenum">
              <a:rPr lang="pt-BR" altLang="pt-BR">
                <a:solidFill>
                  <a:prstClr val="black"/>
                </a:solidFill>
                <a:latin typeface="Arial" panose="020B0604020202020204" pitchFamily="34" charset="0"/>
                <a:ea typeface="ＭＳ Ｐゴシック" panose="020B0600070205080204" pitchFamily="34" charset="-128"/>
              </a:rPr>
              <a:pPr/>
              <a:t>89</a:t>
            </a:fld>
            <a:endParaRPr lang="pt-BR" altLang="pt-BR">
              <a:solidFill>
                <a:prstClr val="black"/>
              </a:solidFill>
              <a:latin typeface="Arial" panose="020B0604020202020204" pitchFamily="34" charset="0"/>
              <a:ea typeface="ＭＳ Ｐゴシック" panose="020B0600070205080204" pitchFamily="34" charset="-128"/>
            </a:endParaRPr>
          </a:p>
        </p:txBody>
      </p:sp>
      <p:sp>
        <p:nvSpPr>
          <p:cNvPr id="10547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547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pt-BR" altLang="pt-BR"/>
          </a:p>
        </p:txBody>
      </p:sp>
    </p:spTree>
    <p:extLst>
      <p:ext uri="{BB962C8B-B14F-4D97-AF65-F5344CB8AC3E}">
        <p14:creationId xmlns:p14="http://schemas.microsoft.com/office/powerpoint/2010/main" val="308225731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fld id="{7E47607E-3ADD-40B2-83D3-7E765BBF39BA}" type="slidenum">
              <a:rPr lang="pt-BR" altLang="pt-BR">
                <a:solidFill>
                  <a:prstClr val="black"/>
                </a:solidFill>
                <a:latin typeface="Arial" panose="020B0604020202020204" pitchFamily="34" charset="0"/>
                <a:ea typeface="ＭＳ Ｐゴシック" panose="020B0600070205080204" pitchFamily="34" charset="-128"/>
              </a:rPr>
              <a:pPr eaLnBrk="1" hangingPunct="1"/>
              <a:t>91</a:t>
            </a:fld>
            <a:endParaRPr lang="pt-BR" altLang="pt-BR">
              <a:solidFill>
                <a:prstClr val="black"/>
              </a:solidFill>
              <a:latin typeface="Arial" panose="020B0604020202020204" pitchFamily="34" charset="0"/>
              <a:ea typeface="ＭＳ Ｐゴシック" panose="020B0600070205080204" pitchFamily="34" charset="-128"/>
            </a:endParaRPr>
          </a:p>
        </p:txBody>
      </p:sp>
      <p:sp>
        <p:nvSpPr>
          <p:cNvPr id="106499"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6500"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pt-BR" altLang="pt-BR"/>
          </a:p>
        </p:txBody>
      </p:sp>
    </p:spTree>
    <p:extLst>
      <p:ext uri="{BB962C8B-B14F-4D97-AF65-F5344CB8AC3E}">
        <p14:creationId xmlns:p14="http://schemas.microsoft.com/office/powerpoint/2010/main" val="258852419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a:extLst>
              <a:ext uri="{FF2B5EF4-FFF2-40B4-BE49-F238E27FC236}">
                <a16:creationId xmlns:a16="http://schemas.microsoft.com/office/drawing/2014/main" id="{4856E205-4CD5-2C4F-B66F-FC7B5212CB8D}"/>
              </a:ext>
            </a:extLst>
          </p:cNvPr>
          <p:cNvSpPr>
            <a:spLocks noGrp="1" noRot="1" noChangeAspect="1" noChangeArrowheads="1" noTextEdit="1"/>
          </p:cNvSpPr>
          <p:nvPr>
            <p:ph type="sldImg"/>
          </p:nvPr>
        </p:nvSpPr>
        <p:spPr>
          <a:ln/>
        </p:spPr>
      </p:sp>
      <p:sp>
        <p:nvSpPr>
          <p:cNvPr id="74755" name="Rectangle 3">
            <a:extLst>
              <a:ext uri="{FF2B5EF4-FFF2-40B4-BE49-F238E27FC236}">
                <a16:creationId xmlns:a16="http://schemas.microsoft.com/office/drawing/2014/main" id="{20C4C4EE-795B-D843-8B14-97B7D6CA7240}"/>
              </a:ext>
            </a:extLst>
          </p:cNvPr>
          <p:cNvSpPr>
            <a:spLocks noGrp="1" noChangeArrowheads="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defRPr/>
            </a:pPr>
            <a:endParaRPr lang="pt-B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a:extLst>
              <a:ext uri="{FF2B5EF4-FFF2-40B4-BE49-F238E27FC236}">
                <a16:creationId xmlns:a16="http://schemas.microsoft.com/office/drawing/2014/main" id="{C0AB6862-6286-AF4F-8209-3F93C4D27C66}"/>
              </a:ext>
            </a:extLst>
          </p:cNvPr>
          <p:cNvSpPr>
            <a:spLocks noGrp="1" noRot="1" noChangeAspect="1" noChangeArrowheads="1" noTextEdit="1"/>
          </p:cNvSpPr>
          <p:nvPr>
            <p:ph type="sldImg"/>
          </p:nvPr>
        </p:nvSpPr>
        <p:spPr>
          <a:ln/>
        </p:spPr>
      </p:sp>
      <p:sp>
        <p:nvSpPr>
          <p:cNvPr id="75779" name="Rectangle 3">
            <a:extLst>
              <a:ext uri="{FF2B5EF4-FFF2-40B4-BE49-F238E27FC236}">
                <a16:creationId xmlns:a16="http://schemas.microsoft.com/office/drawing/2014/main" id="{BA965544-04B0-C346-9BF3-B566D934D4A2}"/>
              </a:ext>
            </a:extLst>
          </p:cNvPr>
          <p:cNvSpPr>
            <a:spLocks noGrp="1" noChangeArrowheads="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defRPr/>
            </a:pPr>
            <a:endParaRPr lang="pt-B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2947"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pt-BR" altLang="pt-BR"/>
          </a:p>
        </p:txBody>
      </p:sp>
    </p:spTree>
    <p:extLst>
      <p:ext uri="{BB962C8B-B14F-4D97-AF65-F5344CB8AC3E}">
        <p14:creationId xmlns:p14="http://schemas.microsoft.com/office/powerpoint/2010/main" val="1787013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3971"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pt-BR" altLang="pt-BR"/>
          </a:p>
        </p:txBody>
      </p:sp>
    </p:spTree>
    <p:extLst>
      <p:ext uri="{BB962C8B-B14F-4D97-AF65-F5344CB8AC3E}">
        <p14:creationId xmlns:p14="http://schemas.microsoft.com/office/powerpoint/2010/main" val="39768736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8067"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pt-BR" altLang="pt-BR"/>
          </a:p>
        </p:txBody>
      </p:sp>
    </p:spTree>
    <p:extLst>
      <p:ext uri="{BB962C8B-B14F-4D97-AF65-F5344CB8AC3E}">
        <p14:creationId xmlns:p14="http://schemas.microsoft.com/office/powerpoint/2010/main" val="7533240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9091"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pt-BR" altLang="pt-BR"/>
          </a:p>
        </p:txBody>
      </p:sp>
    </p:spTree>
    <p:extLst>
      <p:ext uri="{BB962C8B-B14F-4D97-AF65-F5344CB8AC3E}">
        <p14:creationId xmlns:p14="http://schemas.microsoft.com/office/powerpoint/2010/main" val="36842625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0115"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pt-BR" altLang="pt-BR"/>
          </a:p>
        </p:txBody>
      </p:sp>
    </p:spTree>
    <p:extLst>
      <p:ext uri="{BB962C8B-B14F-4D97-AF65-F5344CB8AC3E}">
        <p14:creationId xmlns:p14="http://schemas.microsoft.com/office/powerpoint/2010/main" val="357221726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1139"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pt-BR" altLang="pt-BR"/>
          </a:p>
        </p:txBody>
      </p:sp>
    </p:spTree>
    <p:extLst>
      <p:ext uri="{BB962C8B-B14F-4D97-AF65-F5344CB8AC3E}">
        <p14:creationId xmlns:p14="http://schemas.microsoft.com/office/powerpoint/2010/main" val="37499428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63"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pt-BR" altLang="pt-BR"/>
          </a:p>
        </p:txBody>
      </p:sp>
    </p:spTree>
    <p:extLst>
      <p:ext uri="{BB962C8B-B14F-4D97-AF65-F5344CB8AC3E}">
        <p14:creationId xmlns:p14="http://schemas.microsoft.com/office/powerpoint/2010/main" val="32176318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122363"/>
            <a:ext cx="9144000" cy="2387600"/>
          </a:xfrm>
        </p:spPr>
        <p:txBody>
          <a:bodyPr anchor="b"/>
          <a:lstStyle>
            <a:lvl1pPr algn="ctr">
              <a:defRPr sz="6000"/>
            </a:lvl1pPr>
          </a:lstStyle>
          <a:p>
            <a:r>
              <a:rPr lang="pt-BR"/>
              <a:t>Clique para editar o título mestre</a:t>
            </a:r>
          </a:p>
        </p:txBody>
      </p:sp>
      <p:sp>
        <p:nvSpPr>
          <p:cNvPr id="3" name="Subtítu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t-BR"/>
              <a:t>Clique para editar o estilo do subtítulo mestre</a:t>
            </a:r>
          </a:p>
        </p:txBody>
      </p:sp>
      <p:sp>
        <p:nvSpPr>
          <p:cNvPr id="4" name="Espaço Reservado para Data 3"/>
          <p:cNvSpPr>
            <a:spLocks noGrp="1"/>
          </p:cNvSpPr>
          <p:nvPr>
            <p:ph type="dt" sz="half" idx="10"/>
          </p:nvPr>
        </p:nvSpPr>
        <p:spPr/>
        <p:txBody>
          <a:bodyPr/>
          <a:lstStyle/>
          <a:p>
            <a:fld id="{FD5E0295-A7B3-4CB0-A59C-3A5AD5A49E3B}" type="datetimeFigureOut">
              <a:rPr lang="pt-BR" smtClean="0"/>
              <a:t>22/11/2022</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009A5814-6054-4451-B886-BD04A7C3FC91}" type="slidenum">
              <a:rPr lang="pt-BR" smtClean="0"/>
              <a:t>‹nº›</a:t>
            </a:fld>
            <a:endParaRPr lang="pt-BR"/>
          </a:p>
        </p:txBody>
      </p:sp>
    </p:spTree>
    <p:extLst>
      <p:ext uri="{BB962C8B-B14F-4D97-AF65-F5344CB8AC3E}">
        <p14:creationId xmlns:p14="http://schemas.microsoft.com/office/powerpoint/2010/main" val="22804602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título mestre</a:t>
            </a:r>
          </a:p>
        </p:txBody>
      </p:sp>
      <p:sp>
        <p:nvSpPr>
          <p:cNvPr id="3" name="Espaço Reservado para Texto Vertical 2"/>
          <p:cNvSpPr>
            <a:spLocks noGrp="1"/>
          </p:cNvSpPr>
          <p:nvPr>
            <p:ph type="body" orient="vert" idx="1"/>
          </p:nvPr>
        </p:nvSpPr>
        <p:spPr/>
        <p:txBody>
          <a:bodyPr vert="eaVert"/>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p:cNvSpPr>
            <a:spLocks noGrp="1"/>
          </p:cNvSpPr>
          <p:nvPr>
            <p:ph type="dt" sz="half" idx="10"/>
          </p:nvPr>
        </p:nvSpPr>
        <p:spPr/>
        <p:txBody>
          <a:bodyPr/>
          <a:lstStyle/>
          <a:p>
            <a:fld id="{FD5E0295-A7B3-4CB0-A59C-3A5AD5A49E3B}" type="datetimeFigureOut">
              <a:rPr lang="pt-BR" smtClean="0"/>
              <a:t>22/11/2022</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009A5814-6054-4451-B886-BD04A7C3FC91}" type="slidenum">
              <a:rPr lang="pt-BR" smtClean="0"/>
              <a:t>‹nº›</a:t>
            </a:fld>
            <a:endParaRPr lang="pt-BR"/>
          </a:p>
        </p:txBody>
      </p:sp>
    </p:spTree>
    <p:extLst>
      <p:ext uri="{BB962C8B-B14F-4D97-AF65-F5344CB8AC3E}">
        <p14:creationId xmlns:p14="http://schemas.microsoft.com/office/powerpoint/2010/main" val="11180941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e texto verticais">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724900" y="365125"/>
            <a:ext cx="2628900" cy="5811838"/>
          </a:xfrm>
        </p:spPr>
        <p:txBody>
          <a:bodyPr vert="eaVert"/>
          <a:lstStyle/>
          <a:p>
            <a:r>
              <a:rPr lang="pt-BR"/>
              <a:t>Clique para editar o título mestre</a:t>
            </a:r>
          </a:p>
        </p:txBody>
      </p:sp>
      <p:sp>
        <p:nvSpPr>
          <p:cNvPr id="3" name="Espaço Reservado para Texto Vertical 2"/>
          <p:cNvSpPr>
            <a:spLocks noGrp="1"/>
          </p:cNvSpPr>
          <p:nvPr>
            <p:ph type="body" orient="vert" idx="1"/>
          </p:nvPr>
        </p:nvSpPr>
        <p:spPr>
          <a:xfrm>
            <a:off x="838200" y="365125"/>
            <a:ext cx="7734300" cy="5811838"/>
          </a:xfrm>
        </p:spPr>
        <p:txBody>
          <a:bodyPr vert="eaVert"/>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p:cNvSpPr>
            <a:spLocks noGrp="1"/>
          </p:cNvSpPr>
          <p:nvPr>
            <p:ph type="dt" sz="half" idx="10"/>
          </p:nvPr>
        </p:nvSpPr>
        <p:spPr/>
        <p:txBody>
          <a:bodyPr/>
          <a:lstStyle/>
          <a:p>
            <a:fld id="{FD5E0295-A7B3-4CB0-A59C-3A5AD5A49E3B}" type="datetimeFigureOut">
              <a:rPr lang="pt-BR" smtClean="0"/>
              <a:t>22/11/2022</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009A5814-6054-4451-B886-BD04A7C3FC91}" type="slidenum">
              <a:rPr lang="pt-BR" smtClean="0"/>
              <a:t>‹nº›</a:t>
            </a:fld>
            <a:endParaRPr lang="pt-BR"/>
          </a:p>
        </p:txBody>
      </p:sp>
    </p:spTree>
    <p:extLst>
      <p:ext uri="{BB962C8B-B14F-4D97-AF65-F5344CB8AC3E}">
        <p14:creationId xmlns:p14="http://schemas.microsoft.com/office/powerpoint/2010/main" val="179659987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Slide de título">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122363"/>
            <a:ext cx="9144000" cy="2387600"/>
          </a:xfrm>
        </p:spPr>
        <p:txBody>
          <a:bodyPr anchor="b"/>
          <a:lstStyle>
            <a:lvl1pPr algn="ctr">
              <a:defRPr sz="6000"/>
            </a:lvl1pPr>
          </a:lstStyle>
          <a:p>
            <a:r>
              <a:rPr lang="pt-BR" dirty="0"/>
              <a:t>Clique para editar o título mestre</a:t>
            </a:r>
          </a:p>
        </p:txBody>
      </p:sp>
      <p:sp>
        <p:nvSpPr>
          <p:cNvPr id="3" name="Subtítu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t-BR"/>
              <a:t>Clique para editar o estilo do subtítulo mestre</a:t>
            </a:r>
          </a:p>
        </p:txBody>
      </p:sp>
      <p:sp>
        <p:nvSpPr>
          <p:cNvPr id="4" name="Espaço Reservado para Data 3"/>
          <p:cNvSpPr>
            <a:spLocks noGrp="1"/>
          </p:cNvSpPr>
          <p:nvPr>
            <p:ph type="dt" sz="half" idx="10"/>
          </p:nvPr>
        </p:nvSpPr>
        <p:spPr/>
        <p:txBody>
          <a:bodyPr/>
          <a:lstStyle>
            <a:lvl1pPr>
              <a:defRPr/>
            </a:lvl1pPr>
          </a:lstStyle>
          <a:p>
            <a:pPr>
              <a:defRPr/>
            </a:pPr>
            <a:fld id="{F49677EC-EEF7-4C46-9C5F-4160729C26CB}" type="datetimeFigureOut">
              <a:rPr lang="pt-BR">
                <a:solidFill>
                  <a:prstClr val="black">
                    <a:tint val="75000"/>
                  </a:prstClr>
                </a:solidFill>
              </a:rPr>
              <a:pPr>
                <a:defRPr/>
              </a:pPr>
              <a:t>22/11/2022</a:t>
            </a:fld>
            <a:endParaRPr lang="pt-BR">
              <a:solidFill>
                <a:prstClr val="black">
                  <a:tint val="75000"/>
                </a:prstClr>
              </a:solidFill>
            </a:endParaRPr>
          </a:p>
        </p:txBody>
      </p:sp>
      <p:sp>
        <p:nvSpPr>
          <p:cNvPr id="5" name="Espaço Reservado para Rodapé 4"/>
          <p:cNvSpPr>
            <a:spLocks noGrp="1"/>
          </p:cNvSpPr>
          <p:nvPr>
            <p:ph type="ftr" sz="quarter" idx="11"/>
          </p:nvPr>
        </p:nvSpPr>
        <p:spPr/>
        <p:txBody>
          <a:bodyPr/>
          <a:lstStyle>
            <a:lvl1pPr>
              <a:defRPr/>
            </a:lvl1pPr>
          </a:lstStyle>
          <a:p>
            <a:pPr>
              <a:defRPr/>
            </a:pPr>
            <a:endParaRPr lang="pt-BR">
              <a:solidFill>
                <a:prstClr val="black">
                  <a:tint val="75000"/>
                </a:prstClr>
              </a:solidFill>
            </a:endParaRPr>
          </a:p>
        </p:txBody>
      </p:sp>
      <p:sp>
        <p:nvSpPr>
          <p:cNvPr id="6" name="Espaço Reservado para Número de Slide 5"/>
          <p:cNvSpPr>
            <a:spLocks noGrp="1"/>
          </p:cNvSpPr>
          <p:nvPr>
            <p:ph type="sldNum" sz="quarter" idx="12"/>
          </p:nvPr>
        </p:nvSpPr>
        <p:spPr/>
        <p:txBody>
          <a:bodyPr/>
          <a:lstStyle>
            <a:lvl1pPr>
              <a:defRPr/>
            </a:lvl1pPr>
          </a:lstStyle>
          <a:p>
            <a:fld id="{9DF4E640-2EB7-4D3D-A35D-36E668E1EFE8}" type="slidenum">
              <a:rPr lang="pt-BR" altLang="pt-BR"/>
              <a:pPr/>
              <a:t>‹nº›</a:t>
            </a:fld>
            <a:endParaRPr lang="pt-BR" altLang="pt-BR"/>
          </a:p>
        </p:txBody>
      </p:sp>
    </p:spTree>
    <p:extLst>
      <p:ext uri="{BB962C8B-B14F-4D97-AF65-F5344CB8AC3E}">
        <p14:creationId xmlns:p14="http://schemas.microsoft.com/office/powerpoint/2010/main" val="378906575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título mestre</a:t>
            </a:r>
          </a:p>
        </p:txBody>
      </p:sp>
      <p:sp>
        <p:nvSpPr>
          <p:cNvPr id="3" name="Espaço Reservado para Conteúdo 2"/>
          <p:cNvSpPr>
            <a:spLocks noGrp="1"/>
          </p:cNvSpPr>
          <p:nvPr>
            <p:ph idx="1"/>
          </p:nvPr>
        </p:nvSpPr>
        <p:spPr/>
        <p:txBody>
          <a:body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p:cNvSpPr>
            <a:spLocks noGrp="1"/>
          </p:cNvSpPr>
          <p:nvPr>
            <p:ph type="dt" sz="half" idx="10"/>
          </p:nvPr>
        </p:nvSpPr>
        <p:spPr/>
        <p:txBody>
          <a:bodyPr/>
          <a:lstStyle>
            <a:lvl1pPr>
              <a:defRPr/>
            </a:lvl1pPr>
          </a:lstStyle>
          <a:p>
            <a:pPr>
              <a:defRPr/>
            </a:pPr>
            <a:fld id="{F042896F-2545-4E0D-9AA9-1D4AB6C2BF06}" type="datetimeFigureOut">
              <a:rPr lang="pt-BR">
                <a:solidFill>
                  <a:prstClr val="black">
                    <a:tint val="75000"/>
                  </a:prstClr>
                </a:solidFill>
              </a:rPr>
              <a:pPr>
                <a:defRPr/>
              </a:pPr>
              <a:t>22/11/2022</a:t>
            </a:fld>
            <a:endParaRPr lang="pt-BR">
              <a:solidFill>
                <a:prstClr val="black">
                  <a:tint val="75000"/>
                </a:prstClr>
              </a:solidFill>
            </a:endParaRPr>
          </a:p>
        </p:txBody>
      </p:sp>
      <p:sp>
        <p:nvSpPr>
          <p:cNvPr id="5" name="Espaço Reservado para Rodapé 4"/>
          <p:cNvSpPr>
            <a:spLocks noGrp="1"/>
          </p:cNvSpPr>
          <p:nvPr>
            <p:ph type="ftr" sz="quarter" idx="11"/>
          </p:nvPr>
        </p:nvSpPr>
        <p:spPr/>
        <p:txBody>
          <a:bodyPr/>
          <a:lstStyle>
            <a:lvl1pPr>
              <a:defRPr/>
            </a:lvl1pPr>
          </a:lstStyle>
          <a:p>
            <a:pPr>
              <a:defRPr/>
            </a:pPr>
            <a:endParaRPr lang="pt-BR">
              <a:solidFill>
                <a:prstClr val="black">
                  <a:tint val="75000"/>
                </a:prstClr>
              </a:solidFill>
            </a:endParaRPr>
          </a:p>
        </p:txBody>
      </p:sp>
      <p:sp>
        <p:nvSpPr>
          <p:cNvPr id="6" name="Espaço Reservado para Número de Slide 5"/>
          <p:cNvSpPr>
            <a:spLocks noGrp="1"/>
          </p:cNvSpPr>
          <p:nvPr>
            <p:ph type="sldNum" sz="quarter" idx="12"/>
          </p:nvPr>
        </p:nvSpPr>
        <p:spPr/>
        <p:txBody>
          <a:bodyPr/>
          <a:lstStyle>
            <a:lvl1pPr>
              <a:defRPr/>
            </a:lvl1pPr>
          </a:lstStyle>
          <a:p>
            <a:fld id="{F2714B63-C9DD-467E-9C9C-FDE890C7209B}" type="slidenum">
              <a:rPr lang="pt-BR" altLang="pt-BR"/>
              <a:pPr/>
              <a:t>‹nº›</a:t>
            </a:fld>
            <a:endParaRPr lang="pt-BR" altLang="pt-BR"/>
          </a:p>
        </p:txBody>
      </p:sp>
    </p:spTree>
    <p:extLst>
      <p:ext uri="{BB962C8B-B14F-4D97-AF65-F5344CB8AC3E}">
        <p14:creationId xmlns:p14="http://schemas.microsoft.com/office/powerpoint/2010/main" val="92464168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p:cNvSpPr>
            <a:spLocks noGrp="1"/>
          </p:cNvSpPr>
          <p:nvPr>
            <p:ph type="title"/>
          </p:nvPr>
        </p:nvSpPr>
        <p:spPr>
          <a:xfrm>
            <a:off x="831850" y="1709738"/>
            <a:ext cx="10515600" cy="2852737"/>
          </a:xfrm>
        </p:spPr>
        <p:txBody>
          <a:bodyPr anchor="b"/>
          <a:lstStyle>
            <a:lvl1pPr>
              <a:defRPr sz="6000"/>
            </a:lvl1pPr>
          </a:lstStyle>
          <a:p>
            <a:r>
              <a:rPr lang="pt-BR"/>
              <a:t>Clique para editar o título mestre</a:t>
            </a:r>
          </a:p>
        </p:txBody>
      </p:sp>
      <p:sp>
        <p:nvSpPr>
          <p:cNvPr id="3" name="Espaço Reservado para Texto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pt-BR"/>
              <a:t>Clique para editar o texto mestre</a:t>
            </a:r>
          </a:p>
        </p:txBody>
      </p:sp>
      <p:sp>
        <p:nvSpPr>
          <p:cNvPr id="4" name="Espaço Reservado para Data 3"/>
          <p:cNvSpPr>
            <a:spLocks noGrp="1"/>
          </p:cNvSpPr>
          <p:nvPr>
            <p:ph type="dt" sz="half" idx="10"/>
          </p:nvPr>
        </p:nvSpPr>
        <p:spPr/>
        <p:txBody>
          <a:bodyPr/>
          <a:lstStyle>
            <a:lvl1pPr>
              <a:defRPr/>
            </a:lvl1pPr>
          </a:lstStyle>
          <a:p>
            <a:pPr>
              <a:defRPr/>
            </a:pPr>
            <a:fld id="{198C0E8C-211B-43DD-8DE9-7BB7DB16E001}" type="datetimeFigureOut">
              <a:rPr lang="pt-BR">
                <a:solidFill>
                  <a:prstClr val="black">
                    <a:tint val="75000"/>
                  </a:prstClr>
                </a:solidFill>
              </a:rPr>
              <a:pPr>
                <a:defRPr/>
              </a:pPr>
              <a:t>22/11/2022</a:t>
            </a:fld>
            <a:endParaRPr lang="pt-BR">
              <a:solidFill>
                <a:prstClr val="black">
                  <a:tint val="75000"/>
                </a:prstClr>
              </a:solidFill>
            </a:endParaRPr>
          </a:p>
        </p:txBody>
      </p:sp>
      <p:sp>
        <p:nvSpPr>
          <p:cNvPr id="5" name="Espaço Reservado para Rodapé 4"/>
          <p:cNvSpPr>
            <a:spLocks noGrp="1"/>
          </p:cNvSpPr>
          <p:nvPr>
            <p:ph type="ftr" sz="quarter" idx="11"/>
          </p:nvPr>
        </p:nvSpPr>
        <p:spPr/>
        <p:txBody>
          <a:bodyPr/>
          <a:lstStyle>
            <a:lvl1pPr>
              <a:defRPr/>
            </a:lvl1pPr>
          </a:lstStyle>
          <a:p>
            <a:pPr>
              <a:defRPr/>
            </a:pPr>
            <a:endParaRPr lang="pt-BR">
              <a:solidFill>
                <a:prstClr val="black">
                  <a:tint val="75000"/>
                </a:prstClr>
              </a:solidFill>
            </a:endParaRPr>
          </a:p>
        </p:txBody>
      </p:sp>
      <p:sp>
        <p:nvSpPr>
          <p:cNvPr id="6" name="Espaço Reservado para Número de Slide 5"/>
          <p:cNvSpPr>
            <a:spLocks noGrp="1"/>
          </p:cNvSpPr>
          <p:nvPr>
            <p:ph type="sldNum" sz="quarter" idx="12"/>
          </p:nvPr>
        </p:nvSpPr>
        <p:spPr/>
        <p:txBody>
          <a:bodyPr/>
          <a:lstStyle>
            <a:lvl1pPr>
              <a:defRPr/>
            </a:lvl1pPr>
          </a:lstStyle>
          <a:p>
            <a:fld id="{540AE39F-F6CE-46AD-A35C-50F81D193646}" type="slidenum">
              <a:rPr lang="pt-BR" altLang="pt-BR"/>
              <a:pPr/>
              <a:t>‹nº›</a:t>
            </a:fld>
            <a:endParaRPr lang="pt-BR" altLang="pt-BR"/>
          </a:p>
        </p:txBody>
      </p:sp>
    </p:spTree>
    <p:extLst>
      <p:ext uri="{BB962C8B-B14F-4D97-AF65-F5344CB8AC3E}">
        <p14:creationId xmlns:p14="http://schemas.microsoft.com/office/powerpoint/2010/main" val="363813290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título mestre</a:t>
            </a:r>
          </a:p>
        </p:txBody>
      </p:sp>
      <p:sp>
        <p:nvSpPr>
          <p:cNvPr id="3" name="Espaço Reservado para Conteúdo 2"/>
          <p:cNvSpPr>
            <a:spLocks noGrp="1"/>
          </p:cNvSpPr>
          <p:nvPr>
            <p:ph sz="half" idx="1"/>
          </p:nvPr>
        </p:nvSpPr>
        <p:spPr>
          <a:xfrm>
            <a:off x="838200" y="1825625"/>
            <a:ext cx="5181600" cy="4351338"/>
          </a:xfrm>
        </p:spPr>
        <p:txBody>
          <a:body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Conteúdo 3"/>
          <p:cNvSpPr>
            <a:spLocks noGrp="1"/>
          </p:cNvSpPr>
          <p:nvPr>
            <p:ph sz="half" idx="2"/>
          </p:nvPr>
        </p:nvSpPr>
        <p:spPr>
          <a:xfrm>
            <a:off x="6172200" y="1825625"/>
            <a:ext cx="5181600" cy="4351338"/>
          </a:xfrm>
        </p:spPr>
        <p:txBody>
          <a:body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Data 3"/>
          <p:cNvSpPr>
            <a:spLocks noGrp="1"/>
          </p:cNvSpPr>
          <p:nvPr>
            <p:ph type="dt" sz="half" idx="10"/>
          </p:nvPr>
        </p:nvSpPr>
        <p:spPr/>
        <p:txBody>
          <a:bodyPr/>
          <a:lstStyle>
            <a:lvl1pPr>
              <a:defRPr/>
            </a:lvl1pPr>
          </a:lstStyle>
          <a:p>
            <a:pPr>
              <a:defRPr/>
            </a:pPr>
            <a:fld id="{A6F61BCB-546C-4004-AB13-86F986513F8D}" type="datetimeFigureOut">
              <a:rPr lang="pt-BR">
                <a:solidFill>
                  <a:prstClr val="black">
                    <a:tint val="75000"/>
                  </a:prstClr>
                </a:solidFill>
              </a:rPr>
              <a:pPr>
                <a:defRPr/>
              </a:pPr>
              <a:t>22/11/2022</a:t>
            </a:fld>
            <a:endParaRPr lang="pt-BR">
              <a:solidFill>
                <a:prstClr val="black">
                  <a:tint val="75000"/>
                </a:prstClr>
              </a:solidFill>
            </a:endParaRPr>
          </a:p>
        </p:txBody>
      </p:sp>
      <p:sp>
        <p:nvSpPr>
          <p:cNvPr id="6" name="Espaço Reservado para Rodapé 4"/>
          <p:cNvSpPr>
            <a:spLocks noGrp="1"/>
          </p:cNvSpPr>
          <p:nvPr>
            <p:ph type="ftr" sz="quarter" idx="11"/>
          </p:nvPr>
        </p:nvSpPr>
        <p:spPr/>
        <p:txBody>
          <a:bodyPr/>
          <a:lstStyle>
            <a:lvl1pPr>
              <a:defRPr/>
            </a:lvl1pPr>
          </a:lstStyle>
          <a:p>
            <a:pPr>
              <a:defRPr/>
            </a:pPr>
            <a:endParaRPr lang="pt-BR">
              <a:solidFill>
                <a:prstClr val="black">
                  <a:tint val="75000"/>
                </a:prstClr>
              </a:solidFill>
            </a:endParaRPr>
          </a:p>
        </p:txBody>
      </p:sp>
      <p:sp>
        <p:nvSpPr>
          <p:cNvPr id="7" name="Espaço Reservado para Número de Slide 5"/>
          <p:cNvSpPr>
            <a:spLocks noGrp="1"/>
          </p:cNvSpPr>
          <p:nvPr>
            <p:ph type="sldNum" sz="quarter" idx="12"/>
          </p:nvPr>
        </p:nvSpPr>
        <p:spPr/>
        <p:txBody>
          <a:bodyPr/>
          <a:lstStyle>
            <a:lvl1pPr>
              <a:defRPr/>
            </a:lvl1pPr>
          </a:lstStyle>
          <a:p>
            <a:fld id="{3417DBE7-32B7-40F3-AB0E-FF343267DBB4}" type="slidenum">
              <a:rPr lang="pt-BR" altLang="pt-BR"/>
              <a:pPr/>
              <a:t>‹nº›</a:t>
            </a:fld>
            <a:endParaRPr lang="pt-BR" altLang="pt-BR"/>
          </a:p>
        </p:txBody>
      </p:sp>
    </p:spTree>
    <p:extLst>
      <p:ext uri="{BB962C8B-B14F-4D97-AF65-F5344CB8AC3E}">
        <p14:creationId xmlns:p14="http://schemas.microsoft.com/office/powerpoint/2010/main" val="92998456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p:cNvSpPr>
            <a:spLocks noGrp="1"/>
          </p:cNvSpPr>
          <p:nvPr>
            <p:ph type="title"/>
          </p:nvPr>
        </p:nvSpPr>
        <p:spPr>
          <a:xfrm>
            <a:off x="839788" y="365125"/>
            <a:ext cx="10515600" cy="1325563"/>
          </a:xfrm>
        </p:spPr>
        <p:txBody>
          <a:bodyPr/>
          <a:lstStyle/>
          <a:p>
            <a:r>
              <a:rPr lang="pt-BR"/>
              <a:t>Clique para editar o título mestre</a:t>
            </a:r>
          </a:p>
        </p:txBody>
      </p:sp>
      <p:sp>
        <p:nvSpPr>
          <p:cNvPr id="3" name="Espaço Reservado para Texto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 texto mestre</a:t>
            </a:r>
          </a:p>
        </p:txBody>
      </p:sp>
      <p:sp>
        <p:nvSpPr>
          <p:cNvPr id="4" name="Espaço Reservado para Conteúdo 3"/>
          <p:cNvSpPr>
            <a:spLocks noGrp="1"/>
          </p:cNvSpPr>
          <p:nvPr>
            <p:ph sz="half" idx="2"/>
          </p:nvPr>
        </p:nvSpPr>
        <p:spPr>
          <a:xfrm>
            <a:off x="839788" y="2505075"/>
            <a:ext cx="5157787" cy="3684588"/>
          </a:xfrm>
        </p:spPr>
        <p:txBody>
          <a:body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Texto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 texto mestre</a:t>
            </a:r>
          </a:p>
        </p:txBody>
      </p:sp>
      <p:sp>
        <p:nvSpPr>
          <p:cNvPr id="6" name="Espaço Reservado para Conteúdo 5"/>
          <p:cNvSpPr>
            <a:spLocks noGrp="1"/>
          </p:cNvSpPr>
          <p:nvPr>
            <p:ph sz="quarter" idx="4"/>
          </p:nvPr>
        </p:nvSpPr>
        <p:spPr>
          <a:xfrm>
            <a:off x="6172200" y="2505075"/>
            <a:ext cx="5183188" cy="3684588"/>
          </a:xfrm>
        </p:spPr>
        <p:txBody>
          <a:body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7" name="Espaço Reservado para Data 3"/>
          <p:cNvSpPr>
            <a:spLocks noGrp="1"/>
          </p:cNvSpPr>
          <p:nvPr>
            <p:ph type="dt" sz="half" idx="10"/>
          </p:nvPr>
        </p:nvSpPr>
        <p:spPr/>
        <p:txBody>
          <a:bodyPr/>
          <a:lstStyle>
            <a:lvl1pPr>
              <a:defRPr/>
            </a:lvl1pPr>
          </a:lstStyle>
          <a:p>
            <a:pPr>
              <a:defRPr/>
            </a:pPr>
            <a:fld id="{2C5F2E25-B040-4545-96F9-8BD780D79ED7}" type="datetimeFigureOut">
              <a:rPr lang="pt-BR">
                <a:solidFill>
                  <a:prstClr val="black">
                    <a:tint val="75000"/>
                  </a:prstClr>
                </a:solidFill>
              </a:rPr>
              <a:pPr>
                <a:defRPr/>
              </a:pPr>
              <a:t>22/11/2022</a:t>
            </a:fld>
            <a:endParaRPr lang="pt-BR">
              <a:solidFill>
                <a:prstClr val="black">
                  <a:tint val="75000"/>
                </a:prstClr>
              </a:solidFill>
            </a:endParaRPr>
          </a:p>
        </p:txBody>
      </p:sp>
      <p:sp>
        <p:nvSpPr>
          <p:cNvPr id="8" name="Espaço Reservado para Rodapé 4"/>
          <p:cNvSpPr>
            <a:spLocks noGrp="1"/>
          </p:cNvSpPr>
          <p:nvPr>
            <p:ph type="ftr" sz="quarter" idx="11"/>
          </p:nvPr>
        </p:nvSpPr>
        <p:spPr/>
        <p:txBody>
          <a:bodyPr/>
          <a:lstStyle>
            <a:lvl1pPr>
              <a:defRPr/>
            </a:lvl1pPr>
          </a:lstStyle>
          <a:p>
            <a:pPr>
              <a:defRPr/>
            </a:pPr>
            <a:endParaRPr lang="pt-BR">
              <a:solidFill>
                <a:prstClr val="black">
                  <a:tint val="75000"/>
                </a:prstClr>
              </a:solidFill>
            </a:endParaRPr>
          </a:p>
        </p:txBody>
      </p:sp>
      <p:sp>
        <p:nvSpPr>
          <p:cNvPr id="9" name="Espaço Reservado para Número de Slide 5"/>
          <p:cNvSpPr>
            <a:spLocks noGrp="1"/>
          </p:cNvSpPr>
          <p:nvPr>
            <p:ph type="sldNum" sz="quarter" idx="12"/>
          </p:nvPr>
        </p:nvSpPr>
        <p:spPr/>
        <p:txBody>
          <a:bodyPr/>
          <a:lstStyle>
            <a:lvl1pPr>
              <a:defRPr/>
            </a:lvl1pPr>
          </a:lstStyle>
          <a:p>
            <a:fld id="{93A702DF-98AD-4259-90ED-8336FCD90B4F}" type="slidenum">
              <a:rPr lang="pt-BR" altLang="pt-BR"/>
              <a:pPr/>
              <a:t>‹nº›</a:t>
            </a:fld>
            <a:endParaRPr lang="pt-BR" altLang="pt-BR"/>
          </a:p>
        </p:txBody>
      </p:sp>
    </p:spTree>
    <p:extLst>
      <p:ext uri="{BB962C8B-B14F-4D97-AF65-F5344CB8AC3E}">
        <p14:creationId xmlns:p14="http://schemas.microsoft.com/office/powerpoint/2010/main" val="19427845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mente título">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título mestre</a:t>
            </a:r>
          </a:p>
        </p:txBody>
      </p:sp>
      <p:sp>
        <p:nvSpPr>
          <p:cNvPr id="3" name="Espaço Reservado para Data 3"/>
          <p:cNvSpPr>
            <a:spLocks noGrp="1"/>
          </p:cNvSpPr>
          <p:nvPr>
            <p:ph type="dt" sz="half" idx="10"/>
          </p:nvPr>
        </p:nvSpPr>
        <p:spPr/>
        <p:txBody>
          <a:bodyPr/>
          <a:lstStyle>
            <a:lvl1pPr>
              <a:defRPr/>
            </a:lvl1pPr>
          </a:lstStyle>
          <a:p>
            <a:pPr>
              <a:defRPr/>
            </a:pPr>
            <a:fld id="{C8173C05-72A9-4D87-AE35-27FE899457C6}" type="datetimeFigureOut">
              <a:rPr lang="pt-BR">
                <a:solidFill>
                  <a:prstClr val="black">
                    <a:tint val="75000"/>
                  </a:prstClr>
                </a:solidFill>
              </a:rPr>
              <a:pPr>
                <a:defRPr/>
              </a:pPr>
              <a:t>22/11/2022</a:t>
            </a:fld>
            <a:endParaRPr lang="pt-BR">
              <a:solidFill>
                <a:prstClr val="black">
                  <a:tint val="75000"/>
                </a:prstClr>
              </a:solidFill>
            </a:endParaRPr>
          </a:p>
        </p:txBody>
      </p:sp>
      <p:sp>
        <p:nvSpPr>
          <p:cNvPr id="4" name="Espaço Reservado para Rodapé 4"/>
          <p:cNvSpPr>
            <a:spLocks noGrp="1"/>
          </p:cNvSpPr>
          <p:nvPr>
            <p:ph type="ftr" sz="quarter" idx="11"/>
          </p:nvPr>
        </p:nvSpPr>
        <p:spPr/>
        <p:txBody>
          <a:bodyPr/>
          <a:lstStyle>
            <a:lvl1pPr>
              <a:defRPr/>
            </a:lvl1pPr>
          </a:lstStyle>
          <a:p>
            <a:pPr>
              <a:defRPr/>
            </a:pPr>
            <a:endParaRPr lang="pt-BR">
              <a:solidFill>
                <a:prstClr val="black">
                  <a:tint val="75000"/>
                </a:prstClr>
              </a:solidFill>
            </a:endParaRPr>
          </a:p>
        </p:txBody>
      </p:sp>
      <p:sp>
        <p:nvSpPr>
          <p:cNvPr id="5" name="Espaço Reservado para Número de Slide 5"/>
          <p:cNvSpPr>
            <a:spLocks noGrp="1"/>
          </p:cNvSpPr>
          <p:nvPr>
            <p:ph type="sldNum" sz="quarter" idx="12"/>
          </p:nvPr>
        </p:nvSpPr>
        <p:spPr/>
        <p:txBody>
          <a:bodyPr/>
          <a:lstStyle>
            <a:lvl1pPr>
              <a:defRPr/>
            </a:lvl1pPr>
          </a:lstStyle>
          <a:p>
            <a:fld id="{18D3BCB3-69EF-4A17-8BA4-BA49983E5A0F}" type="slidenum">
              <a:rPr lang="pt-BR" altLang="pt-BR"/>
              <a:pPr/>
              <a:t>‹nº›</a:t>
            </a:fld>
            <a:endParaRPr lang="pt-BR" altLang="pt-BR"/>
          </a:p>
        </p:txBody>
      </p:sp>
    </p:spTree>
    <p:extLst>
      <p:ext uri="{BB962C8B-B14F-4D97-AF65-F5344CB8AC3E}">
        <p14:creationId xmlns:p14="http://schemas.microsoft.com/office/powerpoint/2010/main" val="72773123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Espaço Reservado para Data 3"/>
          <p:cNvSpPr>
            <a:spLocks noGrp="1"/>
          </p:cNvSpPr>
          <p:nvPr>
            <p:ph type="dt" sz="half" idx="10"/>
          </p:nvPr>
        </p:nvSpPr>
        <p:spPr/>
        <p:txBody>
          <a:bodyPr/>
          <a:lstStyle>
            <a:lvl1pPr>
              <a:defRPr/>
            </a:lvl1pPr>
          </a:lstStyle>
          <a:p>
            <a:pPr>
              <a:defRPr/>
            </a:pPr>
            <a:fld id="{D4092575-E022-4B22-B61A-9ABFD44F572C}" type="datetimeFigureOut">
              <a:rPr lang="pt-BR">
                <a:solidFill>
                  <a:prstClr val="black">
                    <a:tint val="75000"/>
                  </a:prstClr>
                </a:solidFill>
              </a:rPr>
              <a:pPr>
                <a:defRPr/>
              </a:pPr>
              <a:t>22/11/2022</a:t>
            </a:fld>
            <a:endParaRPr lang="pt-BR">
              <a:solidFill>
                <a:prstClr val="black">
                  <a:tint val="75000"/>
                </a:prstClr>
              </a:solidFill>
            </a:endParaRPr>
          </a:p>
        </p:txBody>
      </p:sp>
      <p:sp>
        <p:nvSpPr>
          <p:cNvPr id="3" name="Espaço Reservado para Rodapé 4"/>
          <p:cNvSpPr>
            <a:spLocks noGrp="1"/>
          </p:cNvSpPr>
          <p:nvPr>
            <p:ph type="ftr" sz="quarter" idx="11"/>
          </p:nvPr>
        </p:nvSpPr>
        <p:spPr/>
        <p:txBody>
          <a:bodyPr/>
          <a:lstStyle>
            <a:lvl1pPr>
              <a:defRPr/>
            </a:lvl1pPr>
          </a:lstStyle>
          <a:p>
            <a:pPr>
              <a:defRPr/>
            </a:pPr>
            <a:endParaRPr lang="pt-BR">
              <a:solidFill>
                <a:prstClr val="black">
                  <a:tint val="75000"/>
                </a:prstClr>
              </a:solidFill>
            </a:endParaRPr>
          </a:p>
        </p:txBody>
      </p:sp>
      <p:sp>
        <p:nvSpPr>
          <p:cNvPr id="4" name="Espaço Reservado para Número de Slide 5"/>
          <p:cNvSpPr>
            <a:spLocks noGrp="1"/>
          </p:cNvSpPr>
          <p:nvPr>
            <p:ph type="sldNum" sz="quarter" idx="12"/>
          </p:nvPr>
        </p:nvSpPr>
        <p:spPr/>
        <p:txBody>
          <a:bodyPr/>
          <a:lstStyle>
            <a:lvl1pPr>
              <a:defRPr/>
            </a:lvl1pPr>
          </a:lstStyle>
          <a:p>
            <a:fld id="{BC02B4AA-D001-404D-8887-0801317C7E11}" type="slidenum">
              <a:rPr lang="pt-BR" altLang="pt-BR"/>
              <a:pPr/>
              <a:t>‹nº›</a:t>
            </a:fld>
            <a:endParaRPr lang="pt-BR" altLang="pt-BR"/>
          </a:p>
        </p:txBody>
      </p:sp>
    </p:spTree>
    <p:extLst>
      <p:ext uri="{BB962C8B-B14F-4D97-AF65-F5344CB8AC3E}">
        <p14:creationId xmlns:p14="http://schemas.microsoft.com/office/powerpoint/2010/main" val="163613386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pt-BR"/>
              <a:t>Clique para editar o título mestre</a:t>
            </a:r>
          </a:p>
        </p:txBody>
      </p:sp>
      <p:sp>
        <p:nvSpPr>
          <p:cNvPr id="3" name="Espaço Reservado para Conteúdo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Clique para editar o texto mestre</a:t>
            </a:r>
          </a:p>
        </p:txBody>
      </p:sp>
      <p:sp>
        <p:nvSpPr>
          <p:cNvPr id="5" name="Espaço Reservado para Data 3"/>
          <p:cNvSpPr>
            <a:spLocks noGrp="1"/>
          </p:cNvSpPr>
          <p:nvPr>
            <p:ph type="dt" sz="half" idx="10"/>
          </p:nvPr>
        </p:nvSpPr>
        <p:spPr/>
        <p:txBody>
          <a:bodyPr/>
          <a:lstStyle>
            <a:lvl1pPr>
              <a:defRPr/>
            </a:lvl1pPr>
          </a:lstStyle>
          <a:p>
            <a:pPr>
              <a:defRPr/>
            </a:pPr>
            <a:fld id="{FAEE67C0-1D6A-4ABA-89D6-B04FA2823D88}" type="datetimeFigureOut">
              <a:rPr lang="pt-BR">
                <a:solidFill>
                  <a:prstClr val="black">
                    <a:tint val="75000"/>
                  </a:prstClr>
                </a:solidFill>
              </a:rPr>
              <a:pPr>
                <a:defRPr/>
              </a:pPr>
              <a:t>22/11/2022</a:t>
            </a:fld>
            <a:endParaRPr lang="pt-BR">
              <a:solidFill>
                <a:prstClr val="black">
                  <a:tint val="75000"/>
                </a:prstClr>
              </a:solidFill>
            </a:endParaRPr>
          </a:p>
        </p:txBody>
      </p:sp>
      <p:sp>
        <p:nvSpPr>
          <p:cNvPr id="6" name="Espaço Reservado para Rodapé 4"/>
          <p:cNvSpPr>
            <a:spLocks noGrp="1"/>
          </p:cNvSpPr>
          <p:nvPr>
            <p:ph type="ftr" sz="quarter" idx="11"/>
          </p:nvPr>
        </p:nvSpPr>
        <p:spPr/>
        <p:txBody>
          <a:bodyPr/>
          <a:lstStyle>
            <a:lvl1pPr>
              <a:defRPr/>
            </a:lvl1pPr>
          </a:lstStyle>
          <a:p>
            <a:pPr>
              <a:defRPr/>
            </a:pPr>
            <a:endParaRPr lang="pt-BR">
              <a:solidFill>
                <a:prstClr val="black">
                  <a:tint val="75000"/>
                </a:prstClr>
              </a:solidFill>
            </a:endParaRPr>
          </a:p>
        </p:txBody>
      </p:sp>
      <p:sp>
        <p:nvSpPr>
          <p:cNvPr id="7" name="Espaço Reservado para Número de Slide 5"/>
          <p:cNvSpPr>
            <a:spLocks noGrp="1"/>
          </p:cNvSpPr>
          <p:nvPr>
            <p:ph type="sldNum" sz="quarter" idx="12"/>
          </p:nvPr>
        </p:nvSpPr>
        <p:spPr/>
        <p:txBody>
          <a:bodyPr/>
          <a:lstStyle>
            <a:lvl1pPr>
              <a:defRPr/>
            </a:lvl1pPr>
          </a:lstStyle>
          <a:p>
            <a:fld id="{6CFA6D3A-B293-41BF-89FF-D4A78BCED75A}" type="slidenum">
              <a:rPr lang="pt-BR" altLang="pt-BR"/>
              <a:pPr/>
              <a:t>‹nº›</a:t>
            </a:fld>
            <a:endParaRPr lang="pt-BR" altLang="pt-BR"/>
          </a:p>
        </p:txBody>
      </p:sp>
    </p:spTree>
    <p:extLst>
      <p:ext uri="{BB962C8B-B14F-4D97-AF65-F5344CB8AC3E}">
        <p14:creationId xmlns:p14="http://schemas.microsoft.com/office/powerpoint/2010/main" val="8534120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título mestre</a:t>
            </a:r>
          </a:p>
        </p:txBody>
      </p:sp>
      <p:sp>
        <p:nvSpPr>
          <p:cNvPr id="3" name="Espaço Reservado para Conteúdo 2"/>
          <p:cNvSpPr>
            <a:spLocks noGrp="1"/>
          </p:cNvSpPr>
          <p:nvPr>
            <p:ph idx="1"/>
          </p:nvPr>
        </p:nvSpPr>
        <p:spPr/>
        <p:txBody>
          <a:body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p:cNvSpPr>
            <a:spLocks noGrp="1"/>
          </p:cNvSpPr>
          <p:nvPr>
            <p:ph type="dt" sz="half" idx="10"/>
          </p:nvPr>
        </p:nvSpPr>
        <p:spPr/>
        <p:txBody>
          <a:bodyPr/>
          <a:lstStyle/>
          <a:p>
            <a:fld id="{FD5E0295-A7B3-4CB0-A59C-3A5AD5A49E3B}" type="datetimeFigureOut">
              <a:rPr lang="pt-BR" smtClean="0"/>
              <a:t>22/11/2022</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009A5814-6054-4451-B886-BD04A7C3FC91}" type="slidenum">
              <a:rPr lang="pt-BR" smtClean="0"/>
              <a:t>‹nº›</a:t>
            </a:fld>
            <a:endParaRPr lang="pt-BR"/>
          </a:p>
        </p:txBody>
      </p:sp>
    </p:spTree>
    <p:extLst>
      <p:ext uri="{BB962C8B-B14F-4D97-AF65-F5344CB8AC3E}">
        <p14:creationId xmlns:p14="http://schemas.microsoft.com/office/powerpoint/2010/main" val="204297414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pt-BR"/>
              <a:t>Clique para editar o título mestre</a:t>
            </a:r>
          </a:p>
        </p:txBody>
      </p:sp>
      <p:sp>
        <p:nvSpPr>
          <p:cNvPr id="3" name="Espaço Reservado para Imagem 2"/>
          <p:cNvSpPr>
            <a:spLocks noGrp="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pt-BR" noProof="0"/>
          </a:p>
        </p:txBody>
      </p:sp>
      <p:sp>
        <p:nvSpPr>
          <p:cNvPr id="4" name="Espaço Reservado para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Clique para editar o texto mestre</a:t>
            </a:r>
          </a:p>
        </p:txBody>
      </p:sp>
      <p:sp>
        <p:nvSpPr>
          <p:cNvPr id="5" name="Espaço Reservado para Data 3"/>
          <p:cNvSpPr>
            <a:spLocks noGrp="1"/>
          </p:cNvSpPr>
          <p:nvPr>
            <p:ph type="dt" sz="half" idx="10"/>
          </p:nvPr>
        </p:nvSpPr>
        <p:spPr/>
        <p:txBody>
          <a:bodyPr/>
          <a:lstStyle>
            <a:lvl1pPr>
              <a:defRPr/>
            </a:lvl1pPr>
          </a:lstStyle>
          <a:p>
            <a:pPr>
              <a:defRPr/>
            </a:pPr>
            <a:fld id="{DFD233E9-8397-4A46-86DC-93B29E3A2FEB}" type="datetimeFigureOut">
              <a:rPr lang="pt-BR">
                <a:solidFill>
                  <a:prstClr val="black">
                    <a:tint val="75000"/>
                  </a:prstClr>
                </a:solidFill>
              </a:rPr>
              <a:pPr>
                <a:defRPr/>
              </a:pPr>
              <a:t>22/11/2022</a:t>
            </a:fld>
            <a:endParaRPr lang="pt-BR">
              <a:solidFill>
                <a:prstClr val="black">
                  <a:tint val="75000"/>
                </a:prstClr>
              </a:solidFill>
            </a:endParaRPr>
          </a:p>
        </p:txBody>
      </p:sp>
      <p:sp>
        <p:nvSpPr>
          <p:cNvPr id="6" name="Espaço Reservado para Rodapé 4"/>
          <p:cNvSpPr>
            <a:spLocks noGrp="1"/>
          </p:cNvSpPr>
          <p:nvPr>
            <p:ph type="ftr" sz="quarter" idx="11"/>
          </p:nvPr>
        </p:nvSpPr>
        <p:spPr/>
        <p:txBody>
          <a:bodyPr/>
          <a:lstStyle>
            <a:lvl1pPr>
              <a:defRPr/>
            </a:lvl1pPr>
          </a:lstStyle>
          <a:p>
            <a:pPr>
              <a:defRPr/>
            </a:pPr>
            <a:endParaRPr lang="pt-BR">
              <a:solidFill>
                <a:prstClr val="black">
                  <a:tint val="75000"/>
                </a:prstClr>
              </a:solidFill>
            </a:endParaRPr>
          </a:p>
        </p:txBody>
      </p:sp>
      <p:sp>
        <p:nvSpPr>
          <p:cNvPr id="7" name="Espaço Reservado para Número de Slide 5"/>
          <p:cNvSpPr>
            <a:spLocks noGrp="1"/>
          </p:cNvSpPr>
          <p:nvPr>
            <p:ph type="sldNum" sz="quarter" idx="12"/>
          </p:nvPr>
        </p:nvSpPr>
        <p:spPr/>
        <p:txBody>
          <a:bodyPr/>
          <a:lstStyle>
            <a:lvl1pPr>
              <a:defRPr/>
            </a:lvl1pPr>
          </a:lstStyle>
          <a:p>
            <a:fld id="{2DDA1DAA-C785-446C-9C81-CAA59B219B47}" type="slidenum">
              <a:rPr lang="pt-BR" altLang="pt-BR"/>
              <a:pPr/>
              <a:t>‹nº›</a:t>
            </a:fld>
            <a:endParaRPr lang="pt-BR" altLang="pt-BR"/>
          </a:p>
        </p:txBody>
      </p:sp>
    </p:spTree>
    <p:extLst>
      <p:ext uri="{BB962C8B-B14F-4D97-AF65-F5344CB8AC3E}">
        <p14:creationId xmlns:p14="http://schemas.microsoft.com/office/powerpoint/2010/main" val="373977225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título mestre</a:t>
            </a:r>
          </a:p>
        </p:txBody>
      </p:sp>
      <p:sp>
        <p:nvSpPr>
          <p:cNvPr id="3" name="Espaço Reservado para Texto Vertical 2"/>
          <p:cNvSpPr>
            <a:spLocks noGrp="1"/>
          </p:cNvSpPr>
          <p:nvPr>
            <p:ph type="body" orient="vert" idx="1"/>
          </p:nvPr>
        </p:nvSpPr>
        <p:spPr/>
        <p:txBody>
          <a:bodyPr vert="eaVert"/>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p:cNvSpPr>
            <a:spLocks noGrp="1"/>
          </p:cNvSpPr>
          <p:nvPr>
            <p:ph type="dt" sz="half" idx="10"/>
          </p:nvPr>
        </p:nvSpPr>
        <p:spPr/>
        <p:txBody>
          <a:bodyPr/>
          <a:lstStyle>
            <a:lvl1pPr>
              <a:defRPr/>
            </a:lvl1pPr>
          </a:lstStyle>
          <a:p>
            <a:pPr>
              <a:defRPr/>
            </a:pPr>
            <a:fld id="{D17946F0-2931-4A1A-BFE7-0317043306B7}" type="datetimeFigureOut">
              <a:rPr lang="pt-BR">
                <a:solidFill>
                  <a:prstClr val="black">
                    <a:tint val="75000"/>
                  </a:prstClr>
                </a:solidFill>
              </a:rPr>
              <a:pPr>
                <a:defRPr/>
              </a:pPr>
              <a:t>22/11/2022</a:t>
            </a:fld>
            <a:endParaRPr lang="pt-BR">
              <a:solidFill>
                <a:prstClr val="black">
                  <a:tint val="75000"/>
                </a:prstClr>
              </a:solidFill>
            </a:endParaRPr>
          </a:p>
        </p:txBody>
      </p:sp>
      <p:sp>
        <p:nvSpPr>
          <p:cNvPr id="5" name="Espaço Reservado para Rodapé 4"/>
          <p:cNvSpPr>
            <a:spLocks noGrp="1"/>
          </p:cNvSpPr>
          <p:nvPr>
            <p:ph type="ftr" sz="quarter" idx="11"/>
          </p:nvPr>
        </p:nvSpPr>
        <p:spPr/>
        <p:txBody>
          <a:bodyPr/>
          <a:lstStyle>
            <a:lvl1pPr>
              <a:defRPr/>
            </a:lvl1pPr>
          </a:lstStyle>
          <a:p>
            <a:pPr>
              <a:defRPr/>
            </a:pPr>
            <a:endParaRPr lang="pt-BR">
              <a:solidFill>
                <a:prstClr val="black">
                  <a:tint val="75000"/>
                </a:prstClr>
              </a:solidFill>
            </a:endParaRPr>
          </a:p>
        </p:txBody>
      </p:sp>
      <p:sp>
        <p:nvSpPr>
          <p:cNvPr id="6" name="Espaço Reservado para Número de Slide 5"/>
          <p:cNvSpPr>
            <a:spLocks noGrp="1"/>
          </p:cNvSpPr>
          <p:nvPr>
            <p:ph type="sldNum" sz="quarter" idx="12"/>
          </p:nvPr>
        </p:nvSpPr>
        <p:spPr/>
        <p:txBody>
          <a:bodyPr/>
          <a:lstStyle>
            <a:lvl1pPr>
              <a:defRPr/>
            </a:lvl1pPr>
          </a:lstStyle>
          <a:p>
            <a:fld id="{73F36FD2-C514-4D8C-B57D-82E9925EB607}" type="slidenum">
              <a:rPr lang="pt-BR" altLang="pt-BR"/>
              <a:pPr/>
              <a:t>‹nº›</a:t>
            </a:fld>
            <a:endParaRPr lang="pt-BR" altLang="pt-BR"/>
          </a:p>
        </p:txBody>
      </p:sp>
    </p:spTree>
    <p:extLst>
      <p:ext uri="{BB962C8B-B14F-4D97-AF65-F5344CB8AC3E}">
        <p14:creationId xmlns:p14="http://schemas.microsoft.com/office/powerpoint/2010/main" val="295132524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ítulo e texto verticais">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724900" y="365125"/>
            <a:ext cx="2628900" cy="5811838"/>
          </a:xfrm>
        </p:spPr>
        <p:txBody>
          <a:bodyPr vert="eaVert"/>
          <a:lstStyle/>
          <a:p>
            <a:r>
              <a:rPr lang="pt-BR"/>
              <a:t>Clique para editar o título mestre</a:t>
            </a:r>
          </a:p>
        </p:txBody>
      </p:sp>
      <p:sp>
        <p:nvSpPr>
          <p:cNvPr id="3" name="Espaço Reservado para Texto Vertical 2"/>
          <p:cNvSpPr>
            <a:spLocks noGrp="1"/>
          </p:cNvSpPr>
          <p:nvPr>
            <p:ph type="body" orient="vert" idx="1"/>
          </p:nvPr>
        </p:nvSpPr>
        <p:spPr>
          <a:xfrm>
            <a:off x="838200" y="365125"/>
            <a:ext cx="7734300" cy="5811838"/>
          </a:xfrm>
        </p:spPr>
        <p:txBody>
          <a:bodyPr vert="eaVert"/>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p:cNvSpPr>
            <a:spLocks noGrp="1"/>
          </p:cNvSpPr>
          <p:nvPr>
            <p:ph type="dt" sz="half" idx="10"/>
          </p:nvPr>
        </p:nvSpPr>
        <p:spPr/>
        <p:txBody>
          <a:bodyPr/>
          <a:lstStyle>
            <a:lvl1pPr>
              <a:defRPr/>
            </a:lvl1pPr>
          </a:lstStyle>
          <a:p>
            <a:pPr>
              <a:defRPr/>
            </a:pPr>
            <a:fld id="{D41AF536-A0F6-4BBF-94EF-F972A34D4A6D}" type="datetimeFigureOut">
              <a:rPr lang="pt-BR">
                <a:solidFill>
                  <a:prstClr val="black">
                    <a:tint val="75000"/>
                  </a:prstClr>
                </a:solidFill>
              </a:rPr>
              <a:pPr>
                <a:defRPr/>
              </a:pPr>
              <a:t>22/11/2022</a:t>
            </a:fld>
            <a:endParaRPr lang="pt-BR">
              <a:solidFill>
                <a:prstClr val="black">
                  <a:tint val="75000"/>
                </a:prstClr>
              </a:solidFill>
            </a:endParaRPr>
          </a:p>
        </p:txBody>
      </p:sp>
      <p:sp>
        <p:nvSpPr>
          <p:cNvPr id="5" name="Espaço Reservado para Rodapé 4"/>
          <p:cNvSpPr>
            <a:spLocks noGrp="1"/>
          </p:cNvSpPr>
          <p:nvPr>
            <p:ph type="ftr" sz="quarter" idx="11"/>
          </p:nvPr>
        </p:nvSpPr>
        <p:spPr/>
        <p:txBody>
          <a:bodyPr/>
          <a:lstStyle>
            <a:lvl1pPr>
              <a:defRPr/>
            </a:lvl1pPr>
          </a:lstStyle>
          <a:p>
            <a:pPr>
              <a:defRPr/>
            </a:pPr>
            <a:endParaRPr lang="pt-BR">
              <a:solidFill>
                <a:prstClr val="black">
                  <a:tint val="75000"/>
                </a:prstClr>
              </a:solidFill>
            </a:endParaRPr>
          </a:p>
        </p:txBody>
      </p:sp>
      <p:sp>
        <p:nvSpPr>
          <p:cNvPr id="6" name="Espaço Reservado para Número de Slide 5"/>
          <p:cNvSpPr>
            <a:spLocks noGrp="1"/>
          </p:cNvSpPr>
          <p:nvPr>
            <p:ph type="sldNum" sz="quarter" idx="12"/>
          </p:nvPr>
        </p:nvSpPr>
        <p:spPr/>
        <p:txBody>
          <a:bodyPr/>
          <a:lstStyle>
            <a:lvl1pPr>
              <a:defRPr/>
            </a:lvl1pPr>
          </a:lstStyle>
          <a:p>
            <a:fld id="{D28C381A-D1A9-42F3-88CE-FA998587BC3E}" type="slidenum">
              <a:rPr lang="pt-BR" altLang="pt-BR"/>
              <a:pPr/>
              <a:t>‹nº›</a:t>
            </a:fld>
            <a:endParaRPr lang="pt-BR" altLang="pt-BR"/>
          </a:p>
        </p:txBody>
      </p:sp>
    </p:spTree>
    <p:extLst>
      <p:ext uri="{BB962C8B-B14F-4D97-AF65-F5344CB8AC3E}">
        <p14:creationId xmlns:p14="http://schemas.microsoft.com/office/powerpoint/2010/main" val="6392501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p:cNvSpPr>
            <a:spLocks noGrp="1"/>
          </p:cNvSpPr>
          <p:nvPr>
            <p:ph type="title"/>
          </p:nvPr>
        </p:nvSpPr>
        <p:spPr>
          <a:xfrm>
            <a:off x="831850" y="1709738"/>
            <a:ext cx="10515600" cy="2852737"/>
          </a:xfrm>
        </p:spPr>
        <p:txBody>
          <a:bodyPr anchor="b"/>
          <a:lstStyle>
            <a:lvl1pPr>
              <a:defRPr sz="6000"/>
            </a:lvl1pPr>
          </a:lstStyle>
          <a:p>
            <a:r>
              <a:rPr lang="pt-BR"/>
              <a:t>Clique para editar o título mestre</a:t>
            </a:r>
          </a:p>
        </p:txBody>
      </p:sp>
      <p:sp>
        <p:nvSpPr>
          <p:cNvPr id="3" name="Espaço Reservado para Texto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pt-BR"/>
              <a:t>Clique para editar o texto mestre</a:t>
            </a:r>
          </a:p>
        </p:txBody>
      </p:sp>
      <p:sp>
        <p:nvSpPr>
          <p:cNvPr id="4" name="Espaço Reservado para Data 3"/>
          <p:cNvSpPr>
            <a:spLocks noGrp="1"/>
          </p:cNvSpPr>
          <p:nvPr>
            <p:ph type="dt" sz="half" idx="10"/>
          </p:nvPr>
        </p:nvSpPr>
        <p:spPr/>
        <p:txBody>
          <a:bodyPr/>
          <a:lstStyle/>
          <a:p>
            <a:fld id="{FD5E0295-A7B3-4CB0-A59C-3A5AD5A49E3B}" type="datetimeFigureOut">
              <a:rPr lang="pt-BR" smtClean="0"/>
              <a:t>22/11/2022</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009A5814-6054-4451-B886-BD04A7C3FC91}" type="slidenum">
              <a:rPr lang="pt-BR" smtClean="0"/>
              <a:t>‹nº›</a:t>
            </a:fld>
            <a:endParaRPr lang="pt-BR"/>
          </a:p>
        </p:txBody>
      </p:sp>
    </p:spTree>
    <p:extLst>
      <p:ext uri="{BB962C8B-B14F-4D97-AF65-F5344CB8AC3E}">
        <p14:creationId xmlns:p14="http://schemas.microsoft.com/office/powerpoint/2010/main" val="5395978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título mestre</a:t>
            </a:r>
          </a:p>
        </p:txBody>
      </p:sp>
      <p:sp>
        <p:nvSpPr>
          <p:cNvPr id="3" name="Espaço Reservado para Conteúdo 2"/>
          <p:cNvSpPr>
            <a:spLocks noGrp="1"/>
          </p:cNvSpPr>
          <p:nvPr>
            <p:ph sz="half" idx="1"/>
          </p:nvPr>
        </p:nvSpPr>
        <p:spPr>
          <a:xfrm>
            <a:off x="838200" y="1825625"/>
            <a:ext cx="5181600" cy="4351338"/>
          </a:xfrm>
        </p:spPr>
        <p:txBody>
          <a:body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Conteúdo 3"/>
          <p:cNvSpPr>
            <a:spLocks noGrp="1"/>
          </p:cNvSpPr>
          <p:nvPr>
            <p:ph sz="half" idx="2"/>
          </p:nvPr>
        </p:nvSpPr>
        <p:spPr>
          <a:xfrm>
            <a:off x="6172200" y="1825625"/>
            <a:ext cx="5181600" cy="4351338"/>
          </a:xfrm>
        </p:spPr>
        <p:txBody>
          <a:body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Data 4"/>
          <p:cNvSpPr>
            <a:spLocks noGrp="1"/>
          </p:cNvSpPr>
          <p:nvPr>
            <p:ph type="dt" sz="half" idx="10"/>
          </p:nvPr>
        </p:nvSpPr>
        <p:spPr/>
        <p:txBody>
          <a:bodyPr/>
          <a:lstStyle/>
          <a:p>
            <a:fld id="{FD5E0295-A7B3-4CB0-A59C-3A5AD5A49E3B}" type="datetimeFigureOut">
              <a:rPr lang="pt-BR" smtClean="0"/>
              <a:t>22/11/2022</a:t>
            </a:fld>
            <a:endParaRPr lang="pt-BR"/>
          </a:p>
        </p:txBody>
      </p:sp>
      <p:sp>
        <p:nvSpPr>
          <p:cNvPr id="6" name="Espaço Reservado para Rodapé 5"/>
          <p:cNvSpPr>
            <a:spLocks noGrp="1"/>
          </p:cNvSpPr>
          <p:nvPr>
            <p:ph type="ftr" sz="quarter" idx="11"/>
          </p:nvPr>
        </p:nvSpPr>
        <p:spPr/>
        <p:txBody>
          <a:bodyPr/>
          <a:lstStyle/>
          <a:p>
            <a:endParaRPr lang="pt-BR"/>
          </a:p>
        </p:txBody>
      </p:sp>
      <p:sp>
        <p:nvSpPr>
          <p:cNvPr id="7" name="Espaço Reservado para Número de Slide 6"/>
          <p:cNvSpPr>
            <a:spLocks noGrp="1"/>
          </p:cNvSpPr>
          <p:nvPr>
            <p:ph type="sldNum" sz="quarter" idx="12"/>
          </p:nvPr>
        </p:nvSpPr>
        <p:spPr/>
        <p:txBody>
          <a:bodyPr/>
          <a:lstStyle/>
          <a:p>
            <a:fld id="{009A5814-6054-4451-B886-BD04A7C3FC91}" type="slidenum">
              <a:rPr lang="pt-BR" smtClean="0"/>
              <a:t>‹nº›</a:t>
            </a:fld>
            <a:endParaRPr lang="pt-BR"/>
          </a:p>
        </p:txBody>
      </p:sp>
    </p:spTree>
    <p:extLst>
      <p:ext uri="{BB962C8B-B14F-4D97-AF65-F5344CB8AC3E}">
        <p14:creationId xmlns:p14="http://schemas.microsoft.com/office/powerpoint/2010/main" val="10987939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p:cNvSpPr>
            <a:spLocks noGrp="1"/>
          </p:cNvSpPr>
          <p:nvPr>
            <p:ph type="title"/>
          </p:nvPr>
        </p:nvSpPr>
        <p:spPr>
          <a:xfrm>
            <a:off x="839788" y="365125"/>
            <a:ext cx="10515600" cy="1325563"/>
          </a:xfrm>
        </p:spPr>
        <p:txBody>
          <a:bodyPr/>
          <a:lstStyle/>
          <a:p>
            <a:r>
              <a:rPr lang="pt-BR"/>
              <a:t>Clique para editar o título mestre</a:t>
            </a:r>
          </a:p>
        </p:txBody>
      </p:sp>
      <p:sp>
        <p:nvSpPr>
          <p:cNvPr id="3" name="Espaço Reservado para Texto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 texto mestre</a:t>
            </a:r>
          </a:p>
        </p:txBody>
      </p:sp>
      <p:sp>
        <p:nvSpPr>
          <p:cNvPr id="4" name="Espaço Reservado para Conteúdo 3"/>
          <p:cNvSpPr>
            <a:spLocks noGrp="1"/>
          </p:cNvSpPr>
          <p:nvPr>
            <p:ph sz="half" idx="2"/>
          </p:nvPr>
        </p:nvSpPr>
        <p:spPr>
          <a:xfrm>
            <a:off x="839788" y="2505075"/>
            <a:ext cx="5157787" cy="3684588"/>
          </a:xfrm>
        </p:spPr>
        <p:txBody>
          <a:body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Texto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 texto mestre</a:t>
            </a:r>
          </a:p>
        </p:txBody>
      </p:sp>
      <p:sp>
        <p:nvSpPr>
          <p:cNvPr id="6" name="Espaço Reservado para Conteúdo 5"/>
          <p:cNvSpPr>
            <a:spLocks noGrp="1"/>
          </p:cNvSpPr>
          <p:nvPr>
            <p:ph sz="quarter" idx="4"/>
          </p:nvPr>
        </p:nvSpPr>
        <p:spPr>
          <a:xfrm>
            <a:off x="6172200" y="2505075"/>
            <a:ext cx="5183188" cy="3684588"/>
          </a:xfrm>
        </p:spPr>
        <p:txBody>
          <a:body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7" name="Espaço Reservado para Data 6"/>
          <p:cNvSpPr>
            <a:spLocks noGrp="1"/>
          </p:cNvSpPr>
          <p:nvPr>
            <p:ph type="dt" sz="half" idx="10"/>
          </p:nvPr>
        </p:nvSpPr>
        <p:spPr/>
        <p:txBody>
          <a:bodyPr/>
          <a:lstStyle/>
          <a:p>
            <a:fld id="{FD5E0295-A7B3-4CB0-A59C-3A5AD5A49E3B}" type="datetimeFigureOut">
              <a:rPr lang="pt-BR" smtClean="0"/>
              <a:t>22/11/2022</a:t>
            </a:fld>
            <a:endParaRPr lang="pt-BR"/>
          </a:p>
        </p:txBody>
      </p:sp>
      <p:sp>
        <p:nvSpPr>
          <p:cNvPr id="8" name="Espaço Reservado para Rodapé 7"/>
          <p:cNvSpPr>
            <a:spLocks noGrp="1"/>
          </p:cNvSpPr>
          <p:nvPr>
            <p:ph type="ftr" sz="quarter" idx="11"/>
          </p:nvPr>
        </p:nvSpPr>
        <p:spPr/>
        <p:txBody>
          <a:bodyPr/>
          <a:lstStyle/>
          <a:p>
            <a:endParaRPr lang="pt-BR"/>
          </a:p>
        </p:txBody>
      </p:sp>
      <p:sp>
        <p:nvSpPr>
          <p:cNvPr id="9" name="Espaço Reservado para Número de Slide 8"/>
          <p:cNvSpPr>
            <a:spLocks noGrp="1"/>
          </p:cNvSpPr>
          <p:nvPr>
            <p:ph type="sldNum" sz="quarter" idx="12"/>
          </p:nvPr>
        </p:nvSpPr>
        <p:spPr/>
        <p:txBody>
          <a:bodyPr/>
          <a:lstStyle/>
          <a:p>
            <a:fld id="{009A5814-6054-4451-B886-BD04A7C3FC91}" type="slidenum">
              <a:rPr lang="pt-BR" smtClean="0"/>
              <a:t>‹nº›</a:t>
            </a:fld>
            <a:endParaRPr lang="pt-BR"/>
          </a:p>
        </p:txBody>
      </p:sp>
    </p:spTree>
    <p:extLst>
      <p:ext uri="{BB962C8B-B14F-4D97-AF65-F5344CB8AC3E}">
        <p14:creationId xmlns:p14="http://schemas.microsoft.com/office/powerpoint/2010/main" val="25191386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título mestre</a:t>
            </a:r>
          </a:p>
        </p:txBody>
      </p:sp>
      <p:sp>
        <p:nvSpPr>
          <p:cNvPr id="3" name="Espaço Reservado para Data 2"/>
          <p:cNvSpPr>
            <a:spLocks noGrp="1"/>
          </p:cNvSpPr>
          <p:nvPr>
            <p:ph type="dt" sz="half" idx="10"/>
          </p:nvPr>
        </p:nvSpPr>
        <p:spPr/>
        <p:txBody>
          <a:bodyPr/>
          <a:lstStyle/>
          <a:p>
            <a:fld id="{FD5E0295-A7B3-4CB0-A59C-3A5AD5A49E3B}" type="datetimeFigureOut">
              <a:rPr lang="pt-BR" smtClean="0"/>
              <a:t>22/11/2022</a:t>
            </a:fld>
            <a:endParaRPr lang="pt-BR"/>
          </a:p>
        </p:txBody>
      </p:sp>
      <p:sp>
        <p:nvSpPr>
          <p:cNvPr id="4" name="Espaço Reservado para Rodapé 3"/>
          <p:cNvSpPr>
            <a:spLocks noGrp="1"/>
          </p:cNvSpPr>
          <p:nvPr>
            <p:ph type="ftr" sz="quarter" idx="11"/>
          </p:nvPr>
        </p:nvSpPr>
        <p:spPr/>
        <p:txBody>
          <a:bodyPr/>
          <a:lstStyle/>
          <a:p>
            <a:endParaRPr lang="pt-BR"/>
          </a:p>
        </p:txBody>
      </p:sp>
      <p:sp>
        <p:nvSpPr>
          <p:cNvPr id="5" name="Espaço Reservado para Número de Slide 4"/>
          <p:cNvSpPr>
            <a:spLocks noGrp="1"/>
          </p:cNvSpPr>
          <p:nvPr>
            <p:ph type="sldNum" sz="quarter" idx="12"/>
          </p:nvPr>
        </p:nvSpPr>
        <p:spPr/>
        <p:txBody>
          <a:bodyPr/>
          <a:lstStyle/>
          <a:p>
            <a:fld id="{009A5814-6054-4451-B886-BD04A7C3FC91}" type="slidenum">
              <a:rPr lang="pt-BR" smtClean="0"/>
              <a:t>‹nº›</a:t>
            </a:fld>
            <a:endParaRPr lang="pt-BR"/>
          </a:p>
        </p:txBody>
      </p:sp>
    </p:spTree>
    <p:extLst>
      <p:ext uri="{BB962C8B-B14F-4D97-AF65-F5344CB8AC3E}">
        <p14:creationId xmlns:p14="http://schemas.microsoft.com/office/powerpoint/2010/main" val="37671104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Espaço Reservado para Data 1"/>
          <p:cNvSpPr>
            <a:spLocks noGrp="1"/>
          </p:cNvSpPr>
          <p:nvPr>
            <p:ph type="dt" sz="half" idx="10"/>
          </p:nvPr>
        </p:nvSpPr>
        <p:spPr/>
        <p:txBody>
          <a:bodyPr/>
          <a:lstStyle/>
          <a:p>
            <a:fld id="{FD5E0295-A7B3-4CB0-A59C-3A5AD5A49E3B}" type="datetimeFigureOut">
              <a:rPr lang="pt-BR" smtClean="0"/>
              <a:t>22/11/2022</a:t>
            </a:fld>
            <a:endParaRPr lang="pt-BR"/>
          </a:p>
        </p:txBody>
      </p:sp>
      <p:sp>
        <p:nvSpPr>
          <p:cNvPr id="3" name="Espaço Reservado para Rodapé 2"/>
          <p:cNvSpPr>
            <a:spLocks noGrp="1"/>
          </p:cNvSpPr>
          <p:nvPr>
            <p:ph type="ftr" sz="quarter" idx="11"/>
          </p:nvPr>
        </p:nvSpPr>
        <p:spPr/>
        <p:txBody>
          <a:bodyPr/>
          <a:lstStyle/>
          <a:p>
            <a:endParaRPr lang="pt-BR"/>
          </a:p>
        </p:txBody>
      </p:sp>
      <p:sp>
        <p:nvSpPr>
          <p:cNvPr id="4" name="Espaço Reservado para Número de Slide 3"/>
          <p:cNvSpPr>
            <a:spLocks noGrp="1"/>
          </p:cNvSpPr>
          <p:nvPr>
            <p:ph type="sldNum" sz="quarter" idx="12"/>
          </p:nvPr>
        </p:nvSpPr>
        <p:spPr/>
        <p:txBody>
          <a:bodyPr/>
          <a:lstStyle/>
          <a:p>
            <a:fld id="{009A5814-6054-4451-B886-BD04A7C3FC91}" type="slidenum">
              <a:rPr lang="pt-BR" smtClean="0"/>
              <a:t>‹nº›</a:t>
            </a:fld>
            <a:endParaRPr lang="pt-BR"/>
          </a:p>
        </p:txBody>
      </p:sp>
    </p:spTree>
    <p:extLst>
      <p:ext uri="{BB962C8B-B14F-4D97-AF65-F5344CB8AC3E}">
        <p14:creationId xmlns:p14="http://schemas.microsoft.com/office/powerpoint/2010/main" val="21286371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pt-BR"/>
              <a:t>Clique para editar o título mestre</a:t>
            </a:r>
          </a:p>
        </p:txBody>
      </p:sp>
      <p:sp>
        <p:nvSpPr>
          <p:cNvPr id="3" name="Espaço Reservado para Conteúdo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Clique para editar o texto mestre</a:t>
            </a:r>
          </a:p>
        </p:txBody>
      </p:sp>
      <p:sp>
        <p:nvSpPr>
          <p:cNvPr id="5" name="Espaço Reservado para Data 4"/>
          <p:cNvSpPr>
            <a:spLocks noGrp="1"/>
          </p:cNvSpPr>
          <p:nvPr>
            <p:ph type="dt" sz="half" idx="10"/>
          </p:nvPr>
        </p:nvSpPr>
        <p:spPr/>
        <p:txBody>
          <a:bodyPr/>
          <a:lstStyle/>
          <a:p>
            <a:fld id="{FD5E0295-A7B3-4CB0-A59C-3A5AD5A49E3B}" type="datetimeFigureOut">
              <a:rPr lang="pt-BR" smtClean="0"/>
              <a:t>22/11/2022</a:t>
            </a:fld>
            <a:endParaRPr lang="pt-BR"/>
          </a:p>
        </p:txBody>
      </p:sp>
      <p:sp>
        <p:nvSpPr>
          <p:cNvPr id="6" name="Espaço Reservado para Rodapé 5"/>
          <p:cNvSpPr>
            <a:spLocks noGrp="1"/>
          </p:cNvSpPr>
          <p:nvPr>
            <p:ph type="ftr" sz="quarter" idx="11"/>
          </p:nvPr>
        </p:nvSpPr>
        <p:spPr/>
        <p:txBody>
          <a:bodyPr/>
          <a:lstStyle/>
          <a:p>
            <a:endParaRPr lang="pt-BR"/>
          </a:p>
        </p:txBody>
      </p:sp>
      <p:sp>
        <p:nvSpPr>
          <p:cNvPr id="7" name="Espaço Reservado para Número de Slide 6"/>
          <p:cNvSpPr>
            <a:spLocks noGrp="1"/>
          </p:cNvSpPr>
          <p:nvPr>
            <p:ph type="sldNum" sz="quarter" idx="12"/>
          </p:nvPr>
        </p:nvSpPr>
        <p:spPr/>
        <p:txBody>
          <a:bodyPr/>
          <a:lstStyle/>
          <a:p>
            <a:fld id="{009A5814-6054-4451-B886-BD04A7C3FC91}" type="slidenum">
              <a:rPr lang="pt-BR" smtClean="0"/>
              <a:t>‹nº›</a:t>
            </a:fld>
            <a:endParaRPr lang="pt-BR"/>
          </a:p>
        </p:txBody>
      </p:sp>
    </p:spTree>
    <p:extLst>
      <p:ext uri="{BB962C8B-B14F-4D97-AF65-F5344CB8AC3E}">
        <p14:creationId xmlns:p14="http://schemas.microsoft.com/office/powerpoint/2010/main" val="7178615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pt-BR"/>
              <a:t>Clique para editar o título mestre</a:t>
            </a:r>
          </a:p>
        </p:txBody>
      </p:sp>
      <p:sp>
        <p:nvSpPr>
          <p:cNvPr id="3" name="Espaço Reservado para Imagem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t-BR"/>
          </a:p>
        </p:txBody>
      </p:sp>
      <p:sp>
        <p:nvSpPr>
          <p:cNvPr id="4" name="Espaço Reservado para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Clique para editar o texto mestre</a:t>
            </a:r>
          </a:p>
        </p:txBody>
      </p:sp>
      <p:sp>
        <p:nvSpPr>
          <p:cNvPr id="5" name="Espaço Reservado para Data 4"/>
          <p:cNvSpPr>
            <a:spLocks noGrp="1"/>
          </p:cNvSpPr>
          <p:nvPr>
            <p:ph type="dt" sz="half" idx="10"/>
          </p:nvPr>
        </p:nvSpPr>
        <p:spPr/>
        <p:txBody>
          <a:bodyPr/>
          <a:lstStyle/>
          <a:p>
            <a:fld id="{FD5E0295-A7B3-4CB0-A59C-3A5AD5A49E3B}" type="datetimeFigureOut">
              <a:rPr lang="pt-BR" smtClean="0"/>
              <a:t>22/11/2022</a:t>
            </a:fld>
            <a:endParaRPr lang="pt-BR"/>
          </a:p>
        </p:txBody>
      </p:sp>
      <p:sp>
        <p:nvSpPr>
          <p:cNvPr id="6" name="Espaço Reservado para Rodapé 5"/>
          <p:cNvSpPr>
            <a:spLocks noGrp="1"/>
          </p:cNvSpPr>
          <p:nvPr>
            <p:ph type="ftr" sz="quarter" idx="11"/>
          </p:nvPr>
        </p:nvSpPr>
        <p:spPr/>
        <p:txBody>
          <a:bodyPr/>
          <a:lstStyle/>
          <a:p>
            <a:endParaRPr lang="pt-BR"/>
          </a:p>
        </p:txBody>
      </p:sp>
      <p:sp>
        <p:nvSpPr>
          <p:cNvPr id="7" name="Espaço Reservado para Número de Slide 6"/>
          <p:cNvSpPr>
            <a:spLocks noGrp="1"/>
          </p:cNvSpPr>
          <p:nvPr>
            <p:ph type="sldNum" sz="quarter" idx="12"/>
          </p:nvPr>
        </p:nvSpPr>
        <p:spPr/>
        <p:txBody>
          <a:bodyPr/>
          <a:lstStyle/>
          <a:p>
            <a:fld id="{009A5814-6054-4451-B886-BD04A7C3FC91}" type="slidenum">
              <a:rPr lang="pt-BR" smtClean="0"/>
              <a:t>‹nº›</a:t>
            </a:fld>
            <a:endParaRPr lang="pt-BR"/>
          </a:p>
        </p:txBody>
      </p:sp>
    </p:spTree>
    <p:extLst>
      <p:ext uri="{BB962C8B-B14F-4D97-AF65-F5344CB8AC3E}">
        <p14:creationId xmlns:p14="http://schemas.microsoft.com/office/powerpoint/2010/main" val="123462872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Títu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pt-BR"/>
              <a:t>Clique para editar o título mestre</a:t>
            </a:r>
          </a:p>
        </p:txBody>
      </p:sp>
      <p:sp>
        <p:nvSpPr>
          <p:cNvPr id="3" name="Espaço Reservado para Tex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D5E0295-A7B3-4CB0-A59C-3A5AD5A49E3B}" type="datetimeFigureOut">
              <a:rPr lang="pt-BR" smtClean="0"/>
              <a:t>22/11/2022</a:t>
            </a:fld>
            <a:endParaRPr lang="pt-BR"/>
          </a:p>
        </p:txBody>
      </p:sp>
      <p:sp>
        <p:nvSpPr>
          <p:cNvPr id="5" name="Espaço Reservado para Rodapé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t-BR"/>
          </a:p>
        </p:txBody>
      </p:sp>
      <p:sp>
        <p:nvSpPr>
          <p:cNvPr id="6" name="Espaço Reservado para Número de Slide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09A5814-6054-4451-B886-BD04A7C3FC91}" type="slidenum">
              <a:rPr lang="pt-BR" smtClean="0"/>
              <a:t>‹nº›</a:t>
            </a:fld>
            <a:endParaRPr lang="pt-BR"/>
          </a:p>
        </p:txBody>
      </p:sp>
    </p:spTree>
    <p:extLst>
      <p:ext uri="{BB962C8B-B14F-4D97-AF65-F5344CB8AC3E}">
        <p14:creationId xmlns:p14="http://schemas.microsoft.com/office/powerpoint/2010/main" val="55263738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Espaço Reservado para Título 1"/>
          <p:cNvSpPr>
            <a:spLocks noGrp="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pt-BR" altLang="pt-BR"/>
              <a:t>Clique para editar o título mestre</a:t>
            </a:r>
          </a:p>
        </p:txBody>
      </p:sp>
      <p:sp>
        <p:nvSpPr>
          <p:cNvPr id="2051" name="Espaço Reservado para Texto 2"/>
          <p:cNvSpPr>
            <a:spLocks noGrp="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pt-BR" altLang="pt-BR"/>
              <a:t>Clique para editar o texto mestre</a:t>
            </a:r>
          </a:p>
          <a:p>
            <a:pPr lvl="1"/>
            <a:r>
              <a:rPr lang="pt-BR" altLang="pt-BR"/>
              <a:t>Segundo nível</a:t>
            </a:r>
          </a:p>
          <a:p>
            <a:pPr lvl="2"/>
            <a:r>
              <a:rPr lang="pt-BR" altLang="pt-BR"/>
              <a:t>Terceiro nível</a:t>
            </a:r>
          </a:p>
          <a:p>
            <a:pPr lvl="3"/>
            <a:r>
              <a:rPr lang="pt-BR" altLang="pt-BR"/>
              <a:t>Quarto nível</a:t>
            </a:r>
          </a:p>
          <a:p>
            <a:pPr lvl="4"/>
            <a:r>
              <a:rPr lang="pt-BR" altLang="pt-BR"/>
              <a:t>Quinto nível</a:t>
            </a:r>
          </a:p>
        </p:txBody>
      </p:sp>
      <p:sp>
        <p:nvSpPr>
          <p:cNvPr id="4" name="Espaço Reservado para Dat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defRPr>
            </a:lvl1pPr>
          </a:lstStyle>
          <a:p>
            <a:pPr>
              <a:defRPr/>
            </a:pPr>
            <a:fld id="{E658EB0B-662D-437D-AE3E-F2B44E4CE410}" type="datetimeFigureOut">
              <a:rPr lang="pt-BR">
                <a:solidFill>
                  <a:prstClr val="black">
                    <a:tint val="75000"/>
                  </a:prstClr>
                </a:solidFill>
              </a:rPr>
              <a:pPr>
                <a:defRPr/>
              </a:pPr>
              <a:t>22/11/2022</a:t>
            </a:fld>
            <a:endParaRPr lang="pt-BR">
              <a:solidFill>
                <a:prstClr val="black">
                  <a:tint val="75000"/>
                </a:prstClr>
              </a:solidFill>
            </a:endParaRPr>
          </a:p>
        </p:txBody>
      </p:sp>
      <p:sp>
        <p:nvSpPr>
          <p:cNvPr id="5" name="Espaço Reservado para Rodapé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endParaRPr lang="pt-BR">
              <a:solidFill>
                <a:prstClr val="black">
                  <a:tint val="75000"/>
                </a:prstClr>
              </a:solidFill>
            </a:endParaRPr>
          </a:p>
        </p:txBody>
      </p:sp>
      <p:sp>
        <p:nvSpPr>
          <p:cNvPr id="6" name="Espaço Reservado para Número de Slide 5"/>
          <p:cNvSpPr>
            <a:spLocks noGrp="1"/>
          </p:cNvSpPr>
          <p:nvPr>
            <p:ph type="sldNum" sz="quarter" idx="4"/>
          </p:nvPr>
        </p:nvSpPr>
        <p:spPr>
          <a:xfrm>
            <a:off x="8610600" y="6356350"/>
            <a:ext cx="27432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defRPr>
            </a:lvl1pPr>
          </a:lstStyle>
          <a:p>
            <a:pPr fontAlgn="base">
              <a:spcBef>
                <a:spcPct val="0"/>
              </a:spcBef>
              <a:spcAft>
                <a:spcPct val="0"/>
              </a:spcAft>
            </a:pPr>
            <a:fld id="{2BA882F5-F1DB-4179-A74E-51198A3E906D}" type="slidenum">
              <a:rPr lang="pt-BR" altLang="pt-BR"/>
              <a:pPr fontAlgn="base">
                <a:spcBef>
                  <a:spcPct val="0"/>
                </a:spcBef>
                <a:spcAft>
                  <a:spcPct val="0"/>
                </a:spcAft>
              </a:pPr>
              <a:t>‹nº›</a:t>
            </a:fld>
            <a:endParaRPr lang="pt-BR" altLang="pt-BR"/>
          </a:p>
        </p:txBody>
      </p:sp>
    </p:spTree>
    <p:extLst>
      <p:ext uri="{BB962C8B-B14F-4D97-AF65-F5344CB8AC3E}">
        <p14:creationId xmlns:p14="http://schemas.microsoft.com/office/powerpoint/2010/main" val="96685249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18.xml"/></Relationships>
</file>

<file path=ppt/slides/_rels/slide10.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emf"/><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hyperlink" Target="http://images.google.com.br/imgres?imgurl=http://innovationmcr.files.wordpress.com/2009/08/santi_di_tito_-_niccolo_machiavellis_portrait.jpg&amp;imgrefurl=http://innovationmcr.wordpress.com/2009/08/05/machiavelli-on-innovation/&amp;usg=__VgnHOr_KFahnELhmuTXUmho3DOQ=&amp;h=1174&amp;w=1058&amp;sz=744&amp;hl=pt-BR&amp;start=4&amp;um=1&amp;itbs=1&amp;tbnid=_hPTu_V4tX5srM:&amp;tbnh=150&amp;tbnw=135&amp;prev=/images?q=machiavelli&amp;um=1&amp;hl=pt-BR&amp;sa=N&amp;rlz=1R2GGLL_en&amp;tbs=isch:1" TargetMode="External"/><Relationship Id="rId1" Type="http://schemas.openxmlformats.org/officeDocument/2006/relationships/slideLayout" Target="../slideLayouts/slideLayout4.xml"/><Relationship Id="rId5" Type="http://schemas.openxmlformats.org/officeDocument/2006/relationships/image" Target="../media/image26.jpeg"/><Relationship Id="rId4" Type="http://schemas.openxmlformats.org/officeDocument/2006/relationships/image" Target="../media/image25.jpeg"/></Relationships>
</file>

<file path=ppt/slides/_rels/slide19.xml.rels><?xml version="1.0" encoding="UTF-8" standalone="yes"?>
<Relationships xmlns="http://schemas.openxmlformats.org/package/2006/relationships"><Relationship Id="rId8" Type="http://schemas.openxmlformats.org/officeDocument/2006/relationships/image" Target="../media/image30.jpeg"/><Relationship Id="rId3" Type="http://schemas.openxmlformats.org/officeDocument/2006/relationships/image" Target="../media/image27.jpeg"/><Relationship Id="rId7" Type="http://schemas.openxmlformats.org/officeDocument/2006/relationships/hyperlink" Target="http://www.library.usyd.edu.au/libraries/rare/modernity/images/locke2-1.jpg" TargetMode="External"/><Relationship Id="rId2" Type="http://schemas.openxmlformats.org/officeDocument/2006/relationships/hyperlink" Target="http://images.google.com.br/imgres?imgurl=http://www.dadalos.org/frieden_int/images/hobbes_leviathan.gif&amp;imgrefurl=http://www.dadalos.org/frieden_int/grundkurs_2/organisation.htm&amp;usg=__rWV8XdYXULhtcVGkCDwCFkOVhUM=&amp;h=688&amp;w=448&amp;sz=100&amp;hl=pt-BR&amp;start=12&amp;um=1&amp;itbs=1&amp;tbnid=ODZglYbP6rs11M:&amp;tbnh=139&amp;tbnw=91&amp;prev=/images?q=%22thomas+hobbes%22&amp;um=1&amp;hl=pt-BR&amp;sa=G&amp;rlz=1R2GGLL_en&amp;tbs=isch:1" TargetMode="External"/><Relationship Id="rId1" Type="http://schemas.openxmlformats.org/officeDocument/2006/relationships/slideLayout" Target="../slideLayouts/slideLayout2.xml"/><Relationship Id="rId6" Type="http://schemas.openxmlformats.org/officeDocument/2006/relationships/image" Target="../media/image29.jpeg"/><Relationship Id="rId5" Type="http://schemas.openxmlformats.org/officeDocument/2006/relationships/image" Target="../media/image28.jpeg"/><Relationship Id="rId4" Type="http://schemas.openxmlformats.org/officeDocument/2006/relationships/hyperlink" Target="http://images.google.com.br/imgres?imgurl=http://media-2.web.britannica.com/eb-media/03/11003-004-CA7A84D7.jpg&amp;imgrefurl=http://www.britannica.com/EBchecked/topic-art/1350843/79436/Thomas-Hobbes-detalle-de-una-pintura-al-oleo-de-John&amp;usg=__ZP35OP7i89zYunN-MFub-H0iidU=&amp;h=300&amp;w=244&amp;sz=15&amp;hl=pt-BR&amp;start=57&amp;um=1&amp;itbs=1&amp;tbnid=5hkw7gfmePWo5M:&amp;tbnh=116&amp;tbnw=94&amp;prev=/images?q=%22thomas+hobbes%22&amp;start=54&amp;um=1&amp;hl=pt-BR&amp;sa=N&amp;rlz=1R2GGLL_en&amp;ndsp=18&amp;tbs=isch:1" TargetMode="External"/></Relationships>
</file>

<file path=ppt/slides/_rels/slide2.xml.rels><?xml version="1.0" encoding="UTF-8" standalone="yes"?>
<Relationships xmlns="http://schemas.openxmlformats.org/package/2006/relationships"><Relationship Id="rId3" Type="http://schemas.openxmlformats.org/officeDocument/2006/relationships/tags" Target="../tags/tag3.xml"/><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hyperlink" Target="http://buscatextual.cnpq.br/buscatextual/visualizacv.do?id=K4798633E8" TargetMode="External"/><Relationship Id="rId5" Type="http://schemas.openxmlformats.org/officeDocument/2006/relationships/notesSlide" Target="../notesSlides/notesSlide1.xml"/><Relationship Id="rId4"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8" Type="http://schemas.openxmlformats.org/officeDocument/2006/relationships/image" Target="../media/image34.jpeg"/><Relationship Id="rId3" Type="http://schemas.openxmlformats.org/officeDocument/2006/relationships/hyperlink" Target="http://pessoavspersona.files.wordpress.com/2008/11/montesquieu.jpg" TargetMode="External"/><Relationship Id="rId7" Type="http://schemas.openxmlformats.org/officeDocument/2006/relationships/hyperlink" Target="http://images.google.com.br/imgres?imgurl=http://csmh.pbworks.com/f/Power%20Separation.png&amp;imgrefurl=http://csmh.pbworks.com/1748+-+Baron+de+Montesquieu&amp;usg=__fCM4ehm0noMTOTPu31WmhSqbk1c=&amp;h=372&amp;w=400&amp;sz=141&amp;hl=pt-BR&amp;start=13&amp;um=1&amp;itbs=1&amp;tbnid=_LYVyNT9eclFSM:&amp;tbnh=115&amp;tbnw=124&amp;prev=/images?q=%22montesquieu%22&amp;um=1&amp;hl=pt-BR&amp;sa=N&amp;rlz=1R2GGLL_en&amp;ndsp=18&amp;tbs=isch:1" TargetMode="External"/><Relationship Id="rId2" Type="http://schemas.openxmlformats.org/officeDocument/2006/relationships/image" Target="../media/image31.jpeg"/><Relationship Id="rId1" Type="http://schemas.openxmlformats.org/officeDocument/2006/relationships/slideLayout" Target="../slideLayouts/slideLayout2.xml"/><Relationship Id="rId6" Type="http://schemas.openxmlformats.org/officeDocument/2006/relationships/image" Target="../media/image33.jpeg"/><Relationship Id="rId5" Type="http://schemas.openxmlformats.org/officeDocument/2006/relationships/hyperlink" Target="http://images.google.com.br/imgres?imgurl=http://2.bp.blogspot.com/_6QeYDgDY0Vk/S4qiF-FGs3I/AAAAAAAAAo4/RrujOUU2uZg/s400/esprit_des_lois.jpg&amp;imgrefurl=http://cogitarlamego.blogspot.com/&amp;usg=__pgXelQD0aRSAJXw7j1oqU_PZm2k=&amp;h=394&amp;w=320&amp;sz=17&amp;hl=pt-BR&amp;start=28&amp;um=1&amp;itbs=1&amp;tbnid=SoA4ABSYum3ddM:&amp;tbnh=124&amp;tbnw=101&amp;prev=/images?q=%22montesquieu%22&amp;start=18&amp;um=1&amp;hl=pt-BR&amp;sa=N&amp;rlz=1R2GGLL_en&amp;ndsp=18&amp;tbs=isch:1" TargetMode="External"/><Relationship Id="rId4" Type="http://schemas.openxmlformats.org/officeDocument/2006/relationships/image" Target="../media/image32.jpeg"/></Relationships>
</file>

<file path=ppt/slides/_rels/slide21.xml.rels><?xml version="1.0" encoding="UTF-8" standalone="yes"?>
<Relationships xmlns="http://schemas.openxmlformats.org/package/2006/relationships"><Relationship Id="rId8" Type="http://schemas.openxmlformats.org/officeDocument/2006/relationships/image" Target="../media/image39.jpeg"/><Relationship Id="rId3" Type="http://schemas.openxmlformats.org/officeDocument/2006/relationships/image" Target="../media/image36.jpeg"/><Relationship Id="rId7" Type="http://schemas.openxmlformats.org/officeDocument/2006/relationships/hyperlink" Target="http://images.google.com.br/imgres?imgurl=http://3.bp.blogspot.com/_FbJue_W4GJE/RtbqmZidS3I/AAAAAAAAAug/pchpzHk7UF0/s400/france-flag.jpg&amp;imgrefurl=http://szerinting.blogspot.com/2007_08_01_archive.html&amp;usg=__yMGu9vj7vimGOZmicvGYhEcFPZ4=&amp;h=320&amp;w=400&amp;sz=13&amp;hl=pt-BR&amp;start=17&amp;um=1&amp;itbs=1&amp;tbnid=B_jGKDDQk4pjiM:&amp;tbnh=99&amp;tbnw=124&amp;prev=/images?q=revolu%C3%A7%C3%A3o+francesa&amp;um=1&amp;hl=pt-BR&amp;rlz=1R2GGLL_en&amp;tbs=isch:1" TargetMode="External"/><Relationship Id="rId2" Type="http://schemas.openxmlformats.org/officeDocument/2006/relationships/image" Target="../media/image35.jpeg"/><Relationship Id="rId1" Type="http://schemas.openxmlformats.org/officeDocument/2006/relationships/slideLayout" Target="../slideLayouts/slideLayout2.xml"/><Relationship Id="rId6" Type="http://schemas.openxmlformats.org/officeDocument/2006/relationships/image" Target="../media/image38.jpeg"/><Relationship Id="rId5" Type="http://schemas.openxmlformats.org/officeDocument/2006/relationships/image" Target="../media/image37.jpeg"/><Relationship Id="rId10" Type="http://schemas.openxmlformats.org/officeDocument/2006/relationships/image" Target="../media/image40.jpeg"/><Relationship Id="rId4" Type="http://schemas.openxmlformats.org/officeDocument/2006/relationships/hyperlink" Target="http://1.bp.blogspot.com/_RlkvmHmXg5M/SFPvY7mUxnI/AAAAAAAAAAk/YxgCejvGuy0/S660/revolucao_francesa_bastilha.jpg" TargetMode="External"/><Relationship Id="rId9" Type="http://schemas.openxmlformats.org/officeDocument/2006/relationships/hyperlink" Target="http://images.google.com.br/imgres?imgurl=http://soaress.files.wordpress.com/2007/09/francesa_revolucao5.jpg&amp;imgrefurl=http://soaress.wordpress.com/2007/09/30/revolucao-francesa/&amp;usg=__vGkSXE5IuR6gMCttJNVGEUDyewo=&amp;h=311&amp;w=460&amp;sz=34&amp;hl=pt-BR&amp;start=3&amp;um=1&amp;itbs=1&amp;tbnid=zcqMr7uQb0WUsM:&amp;tbnh=87&amp;tbnw=128&amp;prev=/images?q=revolu%C3%A7%C3%A3o+francesa&amp;um=1&amp;hl=pt-BR&amp;sa=N&amp;rlz=1R2GGLL_en&amp;ndsp=18&amp;tbs=isch:1"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2.xml"/><Relationship Id="rId4" Type="http://schemas.openxmlformats.org/officeDocument/2006/relationships/image" Target="../media/image43.jpeg"/></Relationships>
</file>

<file path=ppt/slides/_rels/slide2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8" Type="http://schemas.openxmlformats.org/officeDocument/2006/relationships/image" Target="../media/image52.emf"/><Relationship Id="rId3" Type="http://schemas.openxmlformats.org/officeDocument/2006/relationships/image" Target="../media/image47.png"/><Relationship Id="rId7" Type="http://schemas.openxmlformats.org/officeDocument/2006/relationships/image" Target="../media/image51.png"/><Relationship Id="rId2" Type="http://schemas.openxmlformats.org/officeDocument/2006/relationships/image" Target="../media/image46.png"/><Relationship Id="rId1" Type="http://schemas.openxmlformats.org/officeDocument/2006/relationships/slideLayout" Target="../slideLayouts/slideLayout7.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 Id="rId9" Type="http://schemas.openxmlformats.org/officeDocument/2006/relationships/image" Target="../media/image53.emf"/></Relationships>
</file>

<file path=ppt/slides/_rels/slide25.xml.rels><?xml version="1.0" encoding="UTF-8" standalone="yes"?>
<Relationships xmlns="http://schemas.openxmlformats.org/package/2006/relationships"><Relationship Id="rId3" Type="http://schemas.openxmlformats.org/officeDocument/2006/relationships/hyperlink" Target="http://images.google.com.br/imgres?imgurl=http://fundamentofilosoficoysociologico.files.wordpress.com/2008/11/auguste_comte2.jpg&amp;imgrefurl=http://fundamentofilosoficoysociologico.wordpress.com/2008/11/23/aportes-de-la-filosofia-y-la-sociologia-2/&amp;usg=__N28sBH35qjvweigxhQnynU8CeJ4=&amp;h=779&amp;w=555&amp;sz=44&amp;hl=pt-BR&amp;start=2&amp;um=1&amp;tbnid=TMfkeg9PqP0ODM:&amp;tbnh=142&amp;tbnw=101&amp;prev=/images?q=auguste+comte&amp;hl=pt-BR&amp;rlz=1R2GGLL_en&amp;um=1" TargetMode="External"/><Relationship Id="rId7" Type="http://schemas.openxmlformats.org/officeDocument/2006/relationships/image" Target="../media/image57.jpeg"/><Relationship Id="rId2" Type="http://schemas.openxmlformats.org/officeDocument/2006/relationships/image" Target="../media/image54.png"/><Relationship Id="rId1" Type="http://schemas.openxmlformats.org/officeDocument/2006/relationships/slideLayout" Target="../slideLayouts/slideLayout13.xml"/><Relationship Id="rId6" Type="http://schemas.openxmlformats.org/officeDocument/2006/relationships/image" Target="../media/image56.jpeg"/><Relationship Id="rId5" Type="http://schemas.openxmlformats.org/officeDocument/2006/relationships/hyperlink" Target="http://images.google.com.br/imgres?imgurl=http://images.smh.com.au/2009/01/30/364966/420KarlMarx-420x0.jpg&amp;imgrefurl=http://www.smh.com.au/business/they-should-have-listened-to-marx-20090130-7tlk.html&amp;usg=__9blcdaj1wV8rr2tzBePgoU6VSCE=&amp;h=361&amp;w=420&amp;sz=47&amp;hl=pt-BR&amp;start=31&amp;um=1&amp;tbnid=mCmAcHmQL1dPnM:&amp;tbnh=107&amp;tbnw=125&amp;prev=/images?q=marx&amp;ndsp=20&amp;hl=pt-BR&amp;rlz=1R2GGLL_en&amp;sa=N&amp;start=20&amp;um=1" TargetMode="External"/><Relationship Id="rId4" Type="http://schemas.openxmlformats.org/officeDocument/2006/relationships/image" Target="../media/image55.jpeg"/></Relationships>
</file>

<file path=ppt/slides/_rels/slide26.xml.rels><?xml version="1.0" encoding="UTF-8" standalone="yes"?>
<Relationships xmlns="http://schemas.openxmlformats.org/package/2006/relationships"><Relationship Id="rId2" Type="http://schemas.openxmlformats.org/officeDocument/2006/relationships/image" Target="../media/image58.emf"/><Relationship Id="rId1" Type="http://schemas.openxmlformats.org/officeDocument/2006/relationships/slideLayout" Target="../slideLayouts/slideLayout18.xml"/></Relationships>
</file>

<file path=ppt/slides/_rels/slide27.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18.xml"/></Relationships>
</file>

<file path=ppt/slides/_rels/slide2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13.xml"/><Relationship Id="rId4" Type="http://schemas.openxmlformats.org/officeDocument/2006/relationships/image" Target="../media/image62.png"/></Relationships>
</file>

<file path=ppt/slides/_rels/slide29.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hyperlink" Target="http://images.google.com.br/imgres?imgurl=http://www.educa.madrid.org/web/ies.tirsodemolina.madrid/contenidos/departamentos/Filosofia/imagenes/Husserl.jpg&amp;imgrefurl=http://www.educa.madrid.org/web/ies.tirsodemolina.madrid/contenidos/departamentos/Filosofia/index.htm&amp;usg=__V3OqyZfLsD1INfx1luuH1klEOYo=&amp;h=806&amp;w=554&amp;sz=19&amp;hl=pt-BR&amp;start=1&amp;um=1&amp;tbnid=PgMt34nOEvWJ5M:&amp;tbnh=143&amp;tbnw=98&amp;prev=/images?q=Husserl&amp;hl=pt-BR&amp;rlz=1R2GGLL_en&amp;sa=G&amp;um=1" TargetMode="External"/><Relationship Id="rId1" Type="http://schemas.openxmlformats.org/officeDocument/2006/relationships/slideLayout" Target="../slideLayouts/slideLayout13.xml"/><Relationship Id="rId6" Type="http://schemas.openxmlformats.org/officeDocument/2006/relationships/image" Target="../media/image67.jpeg"/><Relationship Id="rId5" Type="http://schemas.openxmlformats.org/officeDocument/2006/relationships/image" Target="../media/image66.jpeg"/><Relationship Id="rId4" Type="http://schemas.openxmlformats.org/officeDocument/2006/relationships/hyperlink" Target="http://images.google.com.br/imgres?imgurl=http://hermeneuticajuridica.files.wordpress.com/2008/09/heidegger1.jpg&amp;imgrefurl=http://hermeneuticajuridica.wordpress.com/2008/09/09/hermeneutica-filosofica-e-direito/&amp;usg=__a-Lgigxv_iQV8v9JVVsK2TFo7Xc=&amp;h=480&amp;w=384&amp;sz=60&amp;hl=pt-BR&amp;start=3&amp;um=1&amp;tbnid=qlSHrMskEB_3wM:&amp;tbnh=129&amp;tbnw=103&amp;prev=/images?q=heidegger&amp;hl=pt-BR&amp;rlz=1R2GGLL_en&amp;sa=X&amp;um=1" TargetMode="Externa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3" Type="http://schemas.openxmlformats.org/officeDocument/2006/relationships/hyperlink" Target="http://images.google.com.br/imgres?imgurl=http://www.sixthsigma.com/weblog/SixSigmaInformationTechnology01.jpg&amp;imgrefurl=http://www.sixthsigma.com/labels/transformation.htm&amp;usg=__FtTxSN_ejsFUcuVWuSsJvGIdGgs=&amp;h=502&amp;w=250&amp;sz=48&amp;hl=pt-BR&amp;start=8&amp;um=1&amp;itbs=1&amp;tbnid=ig6ri-cIZWOi7M:&amp;tbnh=130&amp;tbnw=65&amp;prev=/images%3Fq%3D%2522frederick%2Btaylor%2522%26um%3D1%26hl%3Dpt-BR%26sa%3DG%26rlz%3D1R2GGLL_en%26tbs%3Disch:1" TargetMode="External"/><Relationship Id="rId2" Type="http://schemas.openxmlformats.org/officeDocument/2006/relationships/notesSlide" Target="../notesSlides/notesSlide5.xml"/><Relationship Id="rId1" Type="http://schemas.openxmlformats.org/officeDocument/2006/relationships/slideLayout" Target="../slideLayouts/slideLayout13.xml"/><Relationship Id="rId4" Type="http://schemas.openxmlformats.org/officeDocument/2006/relationships/image" Target="../media/image68.jpeg"/></Relationships>
</file>

<file path=ppt/slides/_rels/slide34.xml.rels><?xml version="1.0" encoding="UTF-8" standalone="yes"?>
<Relationships xmlns="http://schemas.openxmlformats.org/package/2006/relationships"><Relationship Id="rId3" Type="http://schemas.openxmlformats.org/officeDocument/2006/relationships/hyperlink" Target="http://images.google.com.br/imgres?imgurl=http://www.bizearly.com/wp-content/uploads/2009/12/fayol-henri1.jpg&amp;imgrefurl=http://www.bizearly.com/2009/12/14-principles-of-management-by-henry-fayol/&amp;usg=__rEV4lo7vNpWuE1dQf0zIWVoyph0=&amp;h=153&amp;w=105&amp;sz=4&amp;hl=pt-BR&amp;start=11&amp;um=1&amp;itbs=1&amp;tbnid=BlsFtAAnvJm-UM:&amp;tbnh=96&amp;tbnw=66&amp;prev=/images%3Fq%3D%2522henry%2Bfayol%2522%26um%3D1%26hl%3Dpt-BR%26sa%3DG%26rlz%3D1R2GGLL_en%26tbs%3Disch:1" TargetMode="External"/><Relationship Id="rId2" Type="http://schemas.openxmlformats.org/officeDocument/2006/relationships/notesSlide" Target="../notesSlides/notesSlide6.xml"/><Relationship Id="rId1" Type="http://schemas.openxmlformats.org/officeDocument/2006/relationships/slideLayout" Target="../slideLayouts/slideLayout13.xml"/><Relationship Id="rId4" Type="http://schemas.openxmlformats.org/officeDocument/2006/relationships/image" Target="../media/image69.jpeg"/></Relationships>
</file>

<file path=ppt/slides/_rels/slide35.xml.rels><?xml version="1.0" encoding="UTF-8" standalone="yes"?>
<Relationships xmlns="http://schemas.openxmlformats.org/package/2006/relationships"><Relationship Id="rId3" Type="http://schemas.openxmlformats.org/officeDocument/2006/relationships/hyperlink" Target="http://images.google.com.br/imgres?imgurl=http://openlearn.open.ac.uk/file.php/2850/kmap/1232462135/images/mayo.gif&amp;imgrefurl=http://openlearn.open.ac.uk/file.php/2850/kmap/1232462135/Mayo_13710825461182935859480.html&amp;usg=__K0JCgF7Kwxze4pfx5a73oi7HEK0=&amp;h=281&amp;w=225&amp;sz=64&amp;hl=pt-BR&amp;start=1&amp;um=1&amp;itbs=1&amp;tbnid=hege8CPbqfsQOM:&amp;tbnh=114&amp;tbnw=91&amp;prev=/images%3Fq%3Delton%2Bmayo%26um%3D1%26hl%3Dpt-BR%26sa%3DN%26rlz%3D1R2GGLL_en%26ndsp%3D18%26tbs%3Disch:1" TargetMode="External"/><Relationship Id="rId2" Type="http://schemas.openxmlformats.org/officeDocument/2006/relationships/notesSlide" Target="../notesSlides/notesSlide7.xml"/><Relationship Id="rId1" Type="http://schemas.openxmlformats.org/officeDocument/2006/relationships/slideLayout" Target="../slideLayouts/slideLayout13.xml"/><Relationship Id="rId4" Type="http://schemas.openxmlformats.org/officeDocument/2006/relationships/image" Target="../media/image70.jpe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5.xml"/></Relationships>
</file>

<file path=ppt/slides/_rels/slide39.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8" Type="http://schemas.openxmlformats.org/officeDocument/2006/relationships/diagramData" Target="../diagrams/data2.xml"/><Relationship Id="rId3" Type="http://schemas.openxmlformats.org/officeDocument/2006/relationships/diagramData" Target="../diagrams/data1.xml"/><Relationship Id="rId7" Type="http://schemas.microsoft.com/office/2007/relationships/diagramDrawing" Target="../diagrams/drawing1.xml"/><Relationship Id="rId12" Type="http://schemas.microsoft.com/office/2007/relationships/diagramDrawing" Target="../diagrams/drawing2.xml"/><Relationship Id="rId2" Type="http://schemas.openxmlformats.org/officeDocument/2006/relationships/notesSlide" Target="../notesSlides/notesSlide15.xml"/><Relationship Id="rId1" Type="http://schemas.openxmlformats.org/officeDocument/2006/relationships/slideLayout" Target="../slideLayouts/slideLayout15.xml"/><Relationship Id="rId6" Type="http://schemas.openxmlformats.org/officeDocument/2006/relationships/diagramColors" Target="../diagrams/colors1.xml"/><Relationship Id="rId11" Type="http://schemas.openxmlformats.org/officeDocument/2006/relationships/diagramColors" Target="../diagrams/colors2.xml"/><Relationship Id="rId5" Type="http://schemas.openxmlformats.org/officeDocument/2006/relationships/diagramQuickStyle" Target="../diagrams/quickStyle1.xml"/><Relationship Id="rId10" Type="http://schemas.openxmlformats.org/officeDocument/2006/relationships/diagramQuickStyle" Target="../diagrams/quickStyle2.xml"/><Relationship Id="rId4" Type="http://schemas.openxmlformats.org/officeDocument/2006/relationships/diagramLayout" Target="../diagrams/layout1.xml"/><Relationship Id="rId9" Type="http://schemas.openxmlformats.org/officeDocument/2006/relationships/diagramLayout" Target="../diagrams/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5.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5.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5.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5.xml"/></Relationships>
</file>

<file path=ppt/slides/_rels/slide48.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13.xml"/></Relationships>
</file>

<file path=ppt/slides/_rels/slide51.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13.xml"/><Relationship Id="rId4" Type="http://schemas.openxmlformats.org/officeDocument/2006/relationships/image" Target="../media/image79.jpeg"/></Relationships>
</file>

<file path=ppt/slides/_rels/slide52.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20.xml"/><Relationship Id="rId1" Type="http://schemas.openxmlformats.org/officeDocument/2006/relationships/slideLayout" Target="../slideLayouts/slideLayout13.xml"/><Relationship Id="rId4" Type="http://schemas.openxmlformats.org/officeDocument/2006/relationships/image" Target="../media/image81.jpeg"/></Relationships>
</file>

<file path=ppt/slides/_rels/slide53.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21.xml"/><Relationship Id="rId1" Type="http://schemas.openxmlformats.org/officeDocument/2006/relationships/slideLayout" Target="../slideLayouts/slideLayout17.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54.xml.rels><?xml version="1.0" encoding="UTF-8" standalone="yes"?>
<Relationships xmlns="http://schemas.openxmlformats.org/package/2006/relationships"><Relationship Id="rId3" Type="http://schemas.openxmlformats.org/officeDocument/2006/relationships/tags" Target="../tags/tag6.xml"/><Relationship Id="rId2" Type="http://schemas.openxmlformats.org/officeDocument/2006/relationships/tags" Target="../tags/tag5.xml"/><Relationship Id="rId1" Type="http://schemas.openxmlformats.org/officeDocument/2006/relationships/tags" Target="../tags/tag4.xml"/><Relationship Id="rId6" Type="http://schemas.openxmlformats.org/officeDocument/2006/relationships/image" Target="../media/image82.png"/><Relationship Id="rId5" Type="http://schemas.openxmlformats.org/officeDocument/2006/relationships/notesSlide" Target="../notesSlides/notesSlide22.xml"/><Relationship Id="rId4" Type="http://schemas.openxmlformats.org/officeDocument/2006/relationships/slideLayout" Target="../slideLayouts/slideLayout15.xml"/></Relationships>
</file>

<file path=ppt/slides/_rels/slide55.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image" Target="../media/image84.png"/><Relationship Id="rId5" Type="http://schemas.openxmlformats.org/officeDocument/2006/relationships/image" Target="../media/image83.emf"/><Relationship Id="rId4" Type="http://schemas.openxmlformats.org/officeDocument/2006/relationships/notesSlide" Target="../notesSlides/notesSlide23.xml"/></Relationships>
</file>

<file path=ppt/slides/_rels/slide56.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13.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8.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13.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1.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13.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4.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13.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6.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13.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9.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10.jpe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3.xml.rels><?xml version="1.0" encoding="UTF-8" standalone="yes"?>
<Relationships xmlns="http://schemas.openxmlformats.org/package/2006/relationships"><Relationship Id="rId2" Type="http://schemas.openxmlformats.org/officeDocument/2006/relationships/image" Target="../media/image91.emf"/><Relationship Id="rId1" Type="http://schemas.openxmlformats.org/officeDocument/2006/relationships/slideLayout" Target="../slideLayouts/slideLayout18.xml"/></Relationships>
</file>

<file path=ppt/slides/_rels/slide74.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png"/><Relationship Id="rId1" Type="http://schemas.openxmlformats.org/officeDocument/2006/relationships/slideLayout" Target="../slideLayouts/slideLayout13.xml"/><Relationship Id="rId4" Type="http://schemas.openxmlformats.org/officeDocument/2006/relationships/image" Target="../media/image94.pn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6.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png"/><Relationship Id="rId1" Type="http://schemas.openxmlformats.org/officeDocument/2006/relationships/slideLayout" Target="../slideLayouts/slideLayout13.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9.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97.pn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2.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image" Target="../media/image99.jpeg"/><Relationship Id="rId1" Type="http://schemas.openxmlformats.org/officeDocument/2006/relationships/slideLayout" Target="../slideLayouts/slideLayout13.xml"/><Relationship Id="rId4" Type="http://schemas.openxmlformats.org/officeDocument/2006/relationships/image" Target="../media/image101.jpeg"/></Relationships>
</file>

<file path=ppt/slides/_rels/slide83.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image" Target="../media/image102.jpeg"/><Relationship Id="rId1" Type="http://schemas.openxmlformats.org/officeDocument/2006/relationships/slideLayout" Target="../slideLayouts/slideLayout13.xml"/><Relationship Id="rId4" Type="http://schemas.openxmlformats.org/officeDocument/2006/relationships/image" Target="../media/image104.jpeg"/></Relationships>
</file>

<file path=ppt/slides/_rels/slide84.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image" Target="../media/image105.jpeg"/><Relationship Id="rId1" Type="http://schemas.openxmlformats.org/officeDocument/2006/relationships/slideLayout" Target="../slideLayouts/slideLayout13.xml"/><Relationship Id="rId5" Type="http://schemas.openxmlformats.org/officeDocument/2006/relationships/image" Target="../media/image108.jpeg"/><Relationship Id="rId4" Type="http://schemas.openxmlformats.org/officeDocument/2006/relationships/image" Target="../media/image107.jpeg"/></Relationships>
</file>

<file path=ppt/slides/_rels/slide85.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image" Target="../media/image109.jpeg"/><Relationship Id="rId1" Type="http://schemas.openxmlformats.org/officeDocument/2006/relationships/slideLayout" Target="../slideLayouts/slideLayout13.xml"/></Relationships>
</file>

<file path=ppt/slides/_rels/slide86.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13.xml"/></Relationships>
</file>

<file path=ppt/slides/_rels/slide87.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image" Target="../media/image112.jpeg"/><Relationship Id="rId1" Type="http://schemas.openxmlformats.org/officeDocument/2006/relationships/slideLayout" Target="../slideLayouts/slideLayout13.xml"/><Relationship Id="rId4" Type="http://schemas.openxmlformats.org/officeDocument/2006/relationships/image" Target="../media/image114.jpeg"/></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3.xml"/></Relationships>
</file>

<file path=ppt/slides/_rels/slide92.xml.rels><?xml version="1.0" encoding="UTF-8" standalone="yes"?>
<Relationships xmlns="http://schemas.openxmlformats.org/package/2006/relationships"><Relationship Id="rId8" Type="http://schemas.openxmlformats.org/officeDocument/2006/relationships/image" Target="../media/image121.png"/><Relationship Id="rId3" Type="http://schemas.openxmlformats.org/officeDocument/2006/relationships/image" Target="../media/image116.png"/><Relationship Id="rId7" Type="http://schemas.openxmlformats.org/officeDocument/2006/relationships/image" Target="../media/image120.png"/><Relationship Id="rId2" Type="http://schemas.openxmlformats.org/officeDocument/2006/relationships/image" Target="../media/image115.png"/><Relationship Id="rId1" Type="http://schemas.openxmlformats.org/officeDocument/2006/relationships/slideLayout" Target="../slideLayouts/slideLayout13.xml"/><Relationship Id="rId6" Type="http://schemas.openxmlformats.org/officeDocument/2006/relationships/image" Target="../media/image119.jpeg"/><Relationship Id="rId5" Type="http://schemas.openxmlformats.org/officeDocument/2006/relationships/image" Target="../media/image118.png"/><Relationship Id="rId4" Type="http://schemas.openxmlformats.org/officeDocument/2006/relationships/image" Target="../media/image117.png"/><Relationship Id="rId9" Type="http://schemas.openxmlformats.org/officeDocument/2006/relationships/image" Target="../media/image122.jpeg"/></Relationships>
</file>

<file path=ppt/slides/_rels/slide93.xml.rels><?xml version="1.0" encoding="UTF-8" standalone="yes"?>
<Relationships xmlns="http://schemas.openxmlformats.org/package/2006/relationships"><Relationship Id="rId2" Type="http://schemas.openxmlformats.org/officeDocument/2006/relationships/image" Target="../media/image123.emf"/><Relationship Id="rId1" Type="http://schemas.openxmlformats.org/officeDocument/2006/relationships/slideLayout" Target="../slideLayouts/slideLayout18.xml"/></Relationships>
</file>

<file path=ppt/slides/_rels/slide94.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6.xml"/><Relationship Id="rId1" Type="http://schemas.openxmlformats.org/officeDocument/2006/relationships/slideLayout" Target="../slideLayouts/slideLayout13.xml"/></Relationships>
</file>

<file path=ppt/slides/_rels/slide95.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7.xml"/><Relationship Id="rId1" Type="http://schemas.openxmlformats.org/officeDocument/2006/relationships/slideLayout" Target="../slideLayouts/slideLayout13.xml"/><Relationship Id="rId4" Type="http://schemas.openxmlformats.org/officeDocument/2006/relationships/hyperlink" Target="http://www.youtube.com/watch?v=bIhHrL73d4s" TargetMode="External"/></Relationships>
</file>

<file path=ppt/slides/_rels/slide96.xml.rels><?xml version="1.0" encoding="UTF-8" standalone="yes"?>
<Relationships xmlns="http://schemas.openxmlformats.org/package/2006/relationships"><Relationship Id="rId2" Type="http://schemas.openxmlformats.org/officeDocument/2006/relationships/image" Target="../media/image124.png"/><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p:cNvPicPr>
            <a:picLocks noChangeAspect="1"/>
          </p:cNvPicPr>
          <p:nvPr/>
        </p:nvPicPr>
        <p:blipFill>
          <a:blip r:embed="rId2"/>
          <a:stretch>
            <a:fillRect/>
          </a:stretch>
        </p:blipFill>
        <p:spPr>
          <a:xfrm>
            <a:off x="0" y="161903"/>
            <a:ext cx="12192000" cy="6844565"/>
          </a:xfrm>
          <a:prstGeom prst="rect">
            <a:avLst/>
          </a:prstGeom>
        </p:spPr>
      </p:pic>
      <p:sp>
        <p:nvSpPr>
          <p:cNvPr id="3" name="Retângulo 2"/>
          <p:cNvSpPr/>
          <p:nvPr/>
        </p:nvSpPr>
        <p:spPr>
          <a:xfrm>
            <a:off x="225083" y="1617784"/>
            <a:ext cx="11676185" cy="5078313"/>
          </a:xfrm>
          <a:prstGeom prst="rect">
            <a:avLst/>
          </a:prstGeom>
        </p:spPr>
        <p:txBody>
          <a:bodyPr wrap="square">
            <a:spAutoFit/>
          </a:bodyPr>
          <a:lstStyle/>
          <a:p>
            <a:r>
              <a:rPr lang="pt-BR" sz="8000" b="1" dirty="0">
                <a:solidFill>
                  <a:prstClr val="black"/>
                </a:solidFill>
                <a:latin typeface="Copperplate Gothic Bold" panose="020E0705020206020404" pitchFamily="34" charset="0"/>
                <a:ea typeface="Times New Roman" panose="02020603050405020304" pitchFamily="18" charset="0"/>
                <a:cs typeface="Times New Roman" panose="02020603050405020304" pitchFamily="18" charset="0"/>
              </a:rPr>
              <a:t>Epistemologia e Pesquisa Científica </a:t>
            </a:r>
          </a:p>
          <a:p>
            <a:endParaRPr lang="pt-BR" sz="2000" b="1" dirty="0">
              <a:solidFill>
                <a:prstClr val="black"/>
              </a:solidFill>
              <a:latin typeface="Copperplate Gothic Bold" panose="020E0705020206020404" pitchFamily="34" charset="0"/>
              <a:cs typeface="Times New Roman" panose="02020603050405020304" pitchFamily="18" charset="0"/>
            </a:endParaRPr>
          </a:p>
          <a:p>
            <a:endParaRPr lang="pt-BR" sz="2000" b="1" dirty="0">
              <a:solidFill>
                <a:prstClr val="black"/>
              </a:solidFill>
              <a:latin typeface="Copperplate Gothic Bold" panose="020E0705020206020404" pitchFamily="34" charset="0"/>
              <a:cs typeface="Times New Roman" panose="02020603050405020304" pitchFamily="18" charset="0"/>
            </a:endParaRPr>
          </a:p>
          <a:p>
            <a:endParaRPr lang="pt-BR" sz="2000" b="1" dirty="0">
              <a:solidFill>
                <a:prstClr val="black"/>
              </a:solidFill>
              <a:latin typeface="Copperplate Gothic Bold" panose="020E0705020206020404" pitchFamily="34" charset="0"/>
              <a:cs typeface="Times New Roman" panose="02020603050405020304" pitchFamily="18" charset="0"/>
            </a:endParaRPr>
          </a:p>
          <a:p>
            <a:endParaRPr lang="pt-BR" sz="2000" b="1" dirty="0">
              <a:solidFill>
                <a:prstClr val="black"/>
              </a:solidFill>
              <a:latin typeface="Copperplate Gothic Bold" panose="020E0705020206020404" pitchFamily="34" charset="0"/>
              <a:cs typeface="Times New Roman" panose="02020603050405020304" pitchFamily="18" charset="0"/>
            </a:endParaRPr>
          </a:p>
          <a:p>
            <a:endParaRPr lang="pt-BR" sz="2000" b="1" dirty="0">
              <a:solidFill>
                <a:prstClr val="black"/>
              </a:solidFill>
              <a:latin typeface="Copperplate Gothic Bold" panose="020E0705020206020404" pitchFamily="34" charset="0"/>
              <a:cs typeface="Times New Roman" panose="02020603050405020304" pitchFamily="18" charset="0"/>
            </a:endParaRPr>
          </a:p>
          <a:p>
            <a:endParaRPr lang="pt-BR" sz="2000" b="1" dirty="0">
              <a:solidFill>
                <a:prstClr val="black"/>
              </a:solidFill>
              <a:latin typeface="Copperplate Gothic Bold" panose="020E0705020206020404" pitchFamily="34" charset="0"/>
              <a:cs typeface="Times New Roman" panose="02020603050405020304" pitchFamily="18" charset="0"/>
            </a:endParaRPr>
          </a:p>
          <a:p>
            <a:endParaRPr lang="pt-BR" sz="2000" b="1" dirty="0">
              <a:solidFill>
                <a:prstClr val="black"/>
              </a:solidFill>
              <a:latin typeface="Copperplate Gothic Bold" panose="020E0705020206020404" pitchFamily="34" charset="0"/>
              <a:cs typeface="Times New Roman" panose="02020603050405020304" pitchFamily="18" charset="0"/>
            </a:endParaRPr>
          </a:p>
          <a:p>
            <a:pPr algn="r"/>
            <a:r>
              <a:rPr lang="pt-BR" sz="2400" b="1" dirty="0">
                <a:solidFill>
                  <a:prstClr val="black"/>
                </a:solidFill>
                <a:latin typeface="Copperplate Gothic Bold" panose="020E0705020206020404" pitchFamily="34" charset="0"/>
                <a:cs typeface="Times New Roman" panose="02020603050405020304" pitchFamily="18" charset="0"/>
              </a:rPr>
              <a:t>João Luiz Passador</a:t>
            </a:r>
            <a:endParaRPr lang="pt-BR" sz="2400" dirty="0">
              <a:solidFill>
                <a:prstClr val="black"/>
              </a:solidFill>
              <a:latin typeface="Copperplate Gothic Bold" panose="020E0705020206020404" pitchFamily="34" charset="0"/>
            </a:endParaRPr>
          </a:p>
        </p:txBody>
      </p:sp>
    </p:spTree>
    <p:extLst>
      <p:ext uri="{BB962C8B-B14F-4D97-AF65-F5344CB8AC3E}">
        <p14:creationId xmlns:p14="http://schemas.microsoft.com/office/powerpoint/2010/main" val="91921165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p:cNvPicPr>
            <a:picLocks noChangeAspect="1"/>
          </p:cNvPicPr>
          <p:nvPr/>
        </p:nvPicPr>
        <p:blipFill>
          <a:blip r:embed="rId2">
            <a:duotone>
              <a:prstClr val="black"/>
              <a:schemeClr val="accent6">
                <a:tint val="45000"/>
                <a:satMod val="400000"/>
              </a:schemeClr>
            </a:duotone>
          </a:blip>
          <a:stretch>
            <a:fillRect/>
          </a:stretch>
        </p:blipFill>
        <p:spPr>
          <a:xfrm>
            <a:off x="1" y="-444320"/>
            <a:ext cx="12191999" cy="8148459"/>
          </a:xfrm>
          <a:prstGeom prst="rect">
            <a:avLst/>
          </a:prstGeom>
          <a:effectLst>
            <a:glow rad="127000">
              <a:schemeClr val="accent1">
                <a:alpha val="92000"/>
              </a:schemeClr>
            </a:glow>
          </a:effectLst>
        </p:spPr>
      </p:pic>
      <p:sp>
        <p:nvSpPr>
          <p:cNvPr id="3" name="Retângulo 2"/>
          <p:cNvSpPr/>
          <p:nvPr/>
        </p:nvSpPr>
        <p:spPr>
          <a:xfrm>
            <a:off x="140677" y="1055077"/>
            <a:ext cx="11973950" cy="4708981"/>
          </a:xfrm>
          <a:prstGeom prst="rect">
            <a:avLst/>
          </a:prstGeom>
        </p:spPr>
        <p:txBody>
          <a:bodyPr wrap="square">
            <a:spAutoFit/>
          </a:bodyPr>
          <a:lstStyle/>
          <a:p>
            <a:pPr lvl="0" algn="ctr"/>
            <a:r>
              <a:rPr lang="pt-BR" sz="6000" dirty="0">
                <a:solidFill>
                  <a:schemeClr val="accent4">
                    <a:lumMod val="60000"/>
                    <a:lumOff val="40000"/>
                  </a:schemeClr>
                </a:solidFill>
                <a:latin typeface="Algerian" panose="04020705040A02060702" pitchFamily="82" charset="0"/>
              </a:rPr>
              <a:t>Preliminares da formação da sociedade de organizações industrias e</a:t>
            </a:r>
            <a:br>
              <a:rPr lang="pt-BR" sz="6000" dirty="0">
                <a:solidFill>
                  <a:schemeClr val="accent4">
                    <a:lumMod val="60000"/>
                    <a:lumOff val="40000"/>
                  </a:schemeClr>
                </a:solidFill>
                <a:latin typeface="Algerian" panose="04020705040A02060702" pitchFamily="82" charset="0"/>
              </a:rPr>
            </a:br>
            <a:r>
              <a:rPr lang="pt-BR" sz="6000" dirty="0">
                <a:solidFill>
                  <a:schemeClr val="accent4">
                    <a:lumMod val="60000"/>
                    <a:lumOff val="40000"/>
                  </a:schemeClr>
                </a:solidFill>
                <a:latin typeface="Algerian" panose="04020705040A02060702" pitchFamily="82" charset="0"/>
              </a:rPr>
              <a:t>do Estado de Direito Moderno (séc. IX a XIII)</a:t>
            </a:r>
          </a:p>
        </p:txBody>
      </p:sp>
    </p:spTree>
    <p:extLst>
      <p:ext uri="{BB962C8B-B14F-4D97-AF65-F5344CB8AC3E}">
        <p14:creationId xmlns:p14="http://schemas.microsoft.com/office/powerpoint/2010/main" val="350620446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a:xfrm flipV="1">
            <a:off x="579438" y="340044"/>
            <a:ext cx="10998200" cy="45719"/>
          </a:xfrm>
        </p:spPr>
        <p:txBody>
          <a:bodyPr>
            <a:normAutofit fontScale="90000"/>
          </a:bodyPr>
          <a:lstStyle/>
          <a:p>
            <a:pPr eaLnBrk="1" hangingPunct="1"/>
            <a:endParaRPr lang="pt-BR" altLang="pt-BR" sz="2800" b="1" dirty="0"/>
          </a:p>
        </p:txBody>
      </p:sp>
      <p:sp>
        <p:nvSpPr>
          <p:cNvPr id="13315" name="Rectangle 3"/>
          <p:cNvSpPr>
            <a:spLocks noGrp="1" noChangeArrowheads="1"/>
          </p:cNvSpPr>
          <p:nvPr>
            <p:ph sz="quarter" idx="1"/>
          </p:nvPr>
        </p:nvSpPr>
        <p:spPr>
          <a:xfrm>
            <a:off x="462455" y="770933"/>
            <a:ext cx="11218370" cy="5950542"/>
          </a:xfrm>
        </p:spPr>
        <p:txBody>
          <a:bodyPr>
            <a:normAutofit/>
          </a:bodyPr>
          <a:lstStyle/>
          <a:p>
            <a:pPr eaLnBrk="1" hangingPunct="1">
              <a:spcAft>
                <a:spcPct val="50000"/>
              </a:spcAft>
            </a:pPr>
            <a:r>
              <a:rPr lang="pt-BR" altLang="pt-BR" sz="3200" b="1" dirty="0"/>
              <a:t>Do Feudalismo ao Renascimento Europeu</a:t>
            </a:r>
          </a:p>
          <a:p>
            <a:pPr lvl="1" eaLnBrk="1" hangingPunct="1">
              <a:spcBef>
                <a:spcPct val="0"/>
              </a:spcBef>
            </a:pPr>
            <a:r>
              <a:rPr lang="pt-BR" altLang="pt-BR" sz="3200" b="1" dirty="0"/>
              <a:t>Mudanças da base tecnológica de produção</a:t>
            </a:r>
          </a:p>
          <a:p>
            <a:pPr lvl="1" eaLnBrk="1" hangingPunct="1">
              <a:spcBef>
                <a:spcPct val="0"/>
              </a:spcBef>
            </a:pPr>
            <a:r>
              <a:rPr lang="pt-BR" altLang="pt-BR" sz="3200" b="1" dirty="0"/>
              <a:t>Desequilíbrio entre aumento da população e expansão das fronteiras agrícolas</a:t>
            </a:r>
          </a:p>
          <a:p>
            <a:pPr lvl="1" eaLnBrk="1" hangingPunct="1">
              <a:spcBef>
                <a:spcPct val="0"/>
              </a:spcBef>
            </a:pPr>
            <a:r>
              <a:rPr lang="pt-BR" altLang="pt-BR" sz="3200" b="1" dirty="0"/>
              <a:t>Cruzadas</a:t>
            </a:r>
          </a:p>
          <a:p>
            <a:pPr lvl="1" eaLnBrk="1" hangingPunct="1">
              <a:spcBef>
                <a:spcPct val="0"/>
              </a:spcBef>
            </a:pPr>
            <a:r>
              <a:rPr lang="pt-BR" altLang="pt-BR" sz="3200" b="1" dirty="0"/>
              <a:t>Restabelecimento das relações de troca no Mediterrâneo</a:t>
            </a:r>
          </a:p>
          <a:p>
            <a:pPr lvl="1" eaLnBrk="1" hangingPunct="1">
              <a:spcBef>
                <a:spcPct val="0"/>
              </a:spcBef>
            </a:pPr>
            <a:r>
              <a:rPr lang="pt-BR" altLang="pt-BR" sz="3200" b="1" dirty="0"/>
              <a:t>Retomada das rotas de comércio na Europa continental</a:t>
            </a:r>
          </a:p>
          <a:p>
            <a:pPr lvl="1" eaLnBrk="1" hangingPunct="1">
              <a:spcBef>
                <a:spcPct val="0"/>
              </a:spcBef>
            </a:pPr>
            <a:r>
              <a:rPr lang="pt-BR" altLang="pt-BR" sz="3200" b="1" dirty="0"/>
              <a:t>Surgimento dos burgos</a:t>
            </a:r>
          </a:p>
          <a:p>
            <a:pPr lvl="1" eaLnBrk="1" hangingPunct="1">
              <a:spcBef>
                <a:spcPct val="0"/>
              </a:spcBef>
            </a:pPr>
            <a:r>
              <a:rPr lang="pt-BR" altLang="pt-BR" sz="3200" b="1" dirty="0"/>
              <a:t>Estimulo à produção de excedentes econômicos </a:t>
            </a:r>
          </a:p>
          <a:p>
            <a:pPr lvl="1" eaLnBrk="1" hangingPunct="1">
              <a:spcBef>
                <a:spcPct val="0"/>
              </a:spcBef>
            </a:pPr>
            <a:r>
              <a:rPr lang="pt-BR" altLang="pt-BR" sz="3200" b="1" dirty="0"/>
              <a:t>Primeiras ações organizadas para criar instituições de interesse do mercantilismo nascente</a:t>
            </a:r>
          </a:p>
          <a:p>
            <a:pPr eaLnBrk="1" hangingPunct="1"/>
            <a:endParaRPr lang="pt-BR" altLang="pt-BR" sz="3200" dirty="0"/>
          </a:p>
        </p:txBody>
      </p:sp>
    </p:spTree>
    <p:extLst>
      <p:ext uri="{BB962C8B-B14F-4D97-AF65-F5344CB8AC3E}">
        <p14:creationId xmlns:p14="http://schemas.microsoft.com/office/powerpoint/2010/main" val="3222811279"/>
      </p:ext>
    </p:extLst>
  </p:cSld>
  <p:clrMapOvr>
    <a:masterClrMapping/>
  </p:clrMapOvr>
  <p:transition spd="slow"/>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p:cNvPicPr>
            <a:picLocks noChangeAspect="1"/>
          </p:cNvPicPr>
          <p:nvPr/>
        </p:nvPicPr>
        <p:blipFill>
          <a:blip r:embed="rId2">
            <a:duotone>
              <a:schemeClr val="accent4">
                <a:shade val="45000"/>
                <a:satMod val="135000"/>
              </a:schemeClr>
              <a:prstClr val="white"/>
            </a:duotone>
          </a:blip>
          <a:stretch>
            <a:fillRect/>
          </a:stretch>
        </p:blipFill>
        <p:spPr>
          <a:xfrm>
            <a:off x="-351693" y="-984740"/>
            <a:ext cx="13173521" cy="7842740"/>
          </a:xfrm>
          <a:prstGeom prst="rect">
            <a:avLst/>
          </a:prstGeom>
        </p:spPr>
      </p:pic>
      <p:sp>
        <p:nvSpPr>
          <p:cNvPr id="4" name="CaixaDeTexto 3"/>
          <p:cNvSpPr txBox="1"/>
          <p:nvPr/>
        </p:nvSpPr>
        <p:spPr>
          <a:xfrm>
            <a:off x="717453" y="0"/>
            <a:ext cx="10719582" cy="1754326"/>
          </a:xfrm>
          <a:prstGeom prst="rect">
            <a:avLst/>
          </a:prstGeom>
          <a:noFill/>
        </p:spPr>
        <p:txBody>
          <a:bodyPr wrap="square" rtlCol="0">
            <a:spAutoFit/>
          </a:bodyPr>
          <a:lstStyle/>
          <a:p>
            <a:pPr algn="ctr"/>
            <a:r>
              <a:rPr lang="pt-BR" altLang="pt-BR" sz="5400" b="1" dirty="0">
                <a:solidFill>
                  <a:prstClr val="black"/>
                </a:solidFill>
                <a:latin typeface="Calibri Light"/>
                <a:ea typeface="+mj-ea"/>
                <a:cs typeface="+mj-cs"/>
              </a:rPr>
              <a:t>Os sinais iminentes de transformação da ordem medieval (séc. XIII a XVI) </a:t>
            </a:r>
            <a:endParaRPr lang="pt-BR" sz="5400" dirty="0"/>
          </a:p>
        </p:txBody>
      </p:sp>
      <p:sp>
        <p:nvSpPr>
          <p:cNvPr id="6" name="CaixaDeTexto 5"/>
          <p:cNvSpPr txBox="1"/>
          <p:nvPr/>
        </p:nvSpPr>
        <p:spPr>
          <a:xfrm>
            <a:off x="942535" y="2250832"/>
            <a:ext cx="10494500" cy="3785652"/>
          </a:xfrm>
          <a:prstGeom prst="rect">
            <a:avLst/>
          </a:prstGeom>
          <a:noFill/>
        </p:spPr>
        <p:txBody>
          <a:bodyPr wrap="square" rtlCol="0">
            <a:spAutoFit/>
          </a:bodyPr>
          <a:lstStyle/>
          <a:p>
            <a:pPr>
              <a:spcAft>
                <a:spcPct val="50000"/>
              </a:spcAft>
            </a:pPr>
            <a:r>
              <a:rPr lang="pt-BR" altLang="pt-BR" sz="9600" dirty="0">
                <a:solidFill>
                  <a:schemeClr val="accent5">
                    <a:lumMod val="50000"/>
                  </a:schemeClr>
                </a:solidFill>
                <a:latin typeface="Blackadder ITC" panose="04020505051007020D02" pitchFamily="82" charset="0"/>
              </a:rPr>
              <a:t>Artes 			 Religião</a:t>
            </a:r>
          </a:p>
          <a:p>
            <a:pPr>
              <a:spcAft>
                <a:spcPct val="50000"/>
              </a:spcAft>
            </a:pPr>
            <a:r>
              <a:rPr lang="pt-BR" altLang="pt-BR" sz="9600" dirty="0">
                <a:solidFill>
                  <a:schemeClr val="accent5">
                    <a:lumMod val="50000"/>
                  </a:schemeClr>
                </a:solidFill>
                <a:latin typeface="Blackadder ITC" panose="04020505051007020D02" pitchFamily="82" charset="0"/>
              </a:rPr>
              <a:t>Política 		 Ciência</a:t>
            </a:r>
          </a:p>
        </p:txBody>
      </p:sp>
    </p:spTree>
    <p:extLst>
      <p:ext uri="{BB962C8B-B14F-4D97-AF65-F5344CB8AC3E}">
        <p14:creationId xmlns:p14="http://schemas.microsoft.com/office/powerpoint/2010/main" val="238300274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ítulo 1"/>
          <p:cNvSpPr>
            <a:spLocks noGrp="1"/>
          </p:cNvSpPr>
          <p:nvPr>
            <p:ph type="title"/>
          </p:nvPr>
        </p:nvSpPr>
        <p:spPr>
          <a:xfrm>
            <a:off x="925033" y="365125"/>
            <a:ext cx="10428767" cy="846987"/>
          </a:xfrm>
        </p:spPr>
        <p:txBody>
          <a:bodyPr/>
          <a:lstStyle/>
          <a:p>
            <a:pPr eaLnBrk="1" hangingPunct="1"/>
            <a:r>
              <a:rPr lang="pt-BR" altLang="pt-BR" b="1" dirty="0">
                <a:solidFill>
                  <a:srgbClr val="FF0000"/>
                </a:solidFill>
              </a:rPr>
              <a:t>Arte pré-moderna</a:t>
            </a:r>
          </a:p>
        </p:txBody>
      </p:sp>
      <p:sp>
        <p:nvSpPr>
          <p:cNvPr id="15363" name="Espaço Reservado para Conteúdo 2"/>
          <p:cNvSpPr>
            <a:spLocks noGrp="1"/>
          </p:cNvSpPr>
          <p:nvPr>
            <p:ph sz="quarter" idx="1"/>
          </p:nvPr>
        </p:nvSpPr>
        <p:spPr>
          <a:xfrm>
            <a:off x="719136" y="1541721"/>
            <a:ext cx="5990007" cy="4951153"/>
          </a:xfrm>
        </p:spPr>
        <p:txBody>
          <a:bodyPr>
            <a:noAutofit/>
          </a:bodyPr>
          <a:lstStyle/>
          <a:p>
            <a:pPr eaLnBrk="1" hangingPunct="1"/>
            <a:r>
              <a:rPr lang="pt-BR" altLang="pt-BR" sz="4000" b="1" dirty="0"/>
              <a:t>As representações plásticas e artísticas do mundo apresentavam contumaz temática religiosa, porém com a mensagem sub-reptícia de clara separação entre o divino e o humano, em um mundo teocêntrico</a:t>
            </a:r>
          </a:p>
        </p:txBody>
      </p:sp>
      <p:pic>
        <p:nvPicPr>
          <p:cNvPr id="15364" name="Espaço Reservado para Conteúdo 4" descr="crucification.jpg"/>
          <p:cNvPicPr>
            <a:picLocks noGrp="1" noChangeAspect="1"/>
          </p:cNvPicPr>
          <p:nvPr>
            <p:ph sz="quarter" idx="2"/>
          </p:nvPr>
        </p:nvPicPr>
        <p:blipFill>
          <a:blip r:embed="rId2">
            <a:extLst>
              <a:ext uri="{28A0092B-C50C-407E-A947-70E740481C1C}">
                <a14:useLocalDpi xmlns:a14="http://schemas.microsoft.com/office/drawing/2010/main" val="0"/>
              </a:ext>
            </a:extLst>
          </a:blip>
          <a:srcRect/>
          <a:stretch>
            <a:fillRect/>
          </a:stretch>
        </p:blipFill>
        <p:spPr>
          <a:xfrm>
            <a:off x="7535863" y="1628775"/>
            <a:ext cx="2482850" cy="3700463"/>
          </a:xfrm>
        </p:spPr>
      </p:pic>
      <p:pic>
        <p:nvPicPr>
          <p:cNvPr id="11269" name="Picture 5"/>
          <p:cNvPicPr>
            <a:picLocks noChangeAspect="1" noChangeArrowheads="1"/>
          </p:cNvPicPr>
          <p:nvPr/>
        </p:nvPicPr>
        <p:blipFill>
          <a:blip r:embed="rId3"/>
          <a:srcRect/>
          <a:stretch>
            <a:fillRect/>
          </a:stretch>
        </p:blipFill>
        <p:spPr bwMode="auto">
          <a:xfrm>
            <a:off x="7099300" y="992188"/>
            <a:ext cx="4373563" cy="5572125"/>
          </a:xfrm>
          <a:prstGeom prst="rect">
            <a:avLst/>
          </a:prstGeom>
          <a:noFill/>
          <a:ln>
            <a:noFill/>
          </a:ln>
          <a:effectLst>
            <a:prstShdw prst="shdw17" dist="17961" dir="2700000">
              <a:schemeClr val="accent1">
                <a:gamma/>
                <a:shade val="60000"/>
                <a:invGamma/>
              </a:schemeClr>
            </a:prstShdw>
          </a:effectLst>
        </p:spPr>
      </p:pic>
    </p:spTree>
    <p:extLst>
      <p:ext uri="{BB962C8B-B14F-4D97-AF65-F5344CB8AC3E}">
        <p14:creationId xmlns:p14="http://schemas.microsoft.com/office/powerpoint/2010/main" val="1260323963"/>
      </p:ext>
    </p:extLst>
  </p:cSld>
  <p:clrMapOvr>
    <a:masterClrMapping/>
  </p:clrMapOvr>
  <p:transition spd="slow"/>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ítulo 1"/>
          <p:cNvSpPr>
            <a:spLocks noGrp="1"/>
          </p:cNvSpPr>
          <p:nvPr>
            <p:ph type="title"/>
          </p:nvPr>
        </p:nvSpPr>
        <p:spPr>
          <a:xfrm>
            <a:off x="552893" y="228600"/>
            <a:ext cx="9734107" cy="990600"/>
          </a:xfrm>
        </p:spPr>
        <p:txBody>
          <a:bodyPr>
            <a:normAutofit/>
          </a:bodyPr>
          <a:lstStyle/>
          <a:p>
            <a:pPr eaLnBrk="1" hangingPunct="1"/>
            <a:r>
              <a:rPr lang="pt-BR" altLang="pt-BR" b="1" dirty="0">
                <a:solidFill>
                  <a:srgbClr val="FF0000"/>
                </a:solidFill>
              </a:rPr>
              <a:t>Arte renascentista a partir do séc. XV</a:t>
            </a:r>
          </a:p>
        </p:txBody>
      </p:sp>
      <p:sp>
        <p:nvSpPr>
          <p:cNvPr id="16387" name="Espaço Reservado para Conteúdo 2"/>
          <p:cNvSpPr>
            <a:spLocks noGrp="1"/>
          </p:cNvSpPr>
          <p:nvPr>
            <p:ph sz="quarter" idx="1"/>
          </p:nvPr>
        </p:nvSpPr>
        <p:spPr>
          <a:xfrm>
            <a:off x="361507" y="1350334"/>
            <a:ext cx="7825563" cy="5007603"/>
          </a:xfrm>
        </p:spPr>
        <p:txBody>
          <a:bodyPr>
            <a:noAutofit/>
          </a:bodyPr>
          <a:lstStyle/>
          <a:p>
            <a:pPr eaLnBrk="1" hangingPunct="1"/>
            <a:r>
              <a:rPr lang="pt-BR" altLang="pt-BR" sz="4400" b="1" dirty="0"/>
              <a:t>Apesar da forte continuidade das temáticas cristãs, já que a Igreja continuava sendo um importante mecenas das artes, as representações se tornam mais humanas, incorporando inclusive, temáticas pagãs do politeísmo grego</a:t>
            </a:r>
          </a:p>
        </p:txBody>
      </p:sp>
      <p:pic>
        <p:nvPicPr>
          <p:cNvPr id="16388" name="Espaço Reservado para Conteúdo 4" descr="David_by_Michelangelo_in_Florenz.jpg"/>
          <p:cNvPicPr>
            <a:picLocks noGrp="1" noChangeAspect="1"/>
          </p:cNvPicPr>
          <p:nvPr>
            <p:ph sz="quarter" idx="2"/>
          </p:nvPr>
        </p:nvPicPr>
        <p:blipFill>
          <a:blip r:embed="rId2">
            <a:extLst>
              <a:ext uri="{28A0092B-C50C-407E-A947-70E740481C1C}">
                <a14:useLocalDpi xmlns:a14="http://schemas.microsoft.com/office/drawing/2010/main" val="0"/>
              </a:ext>
            </a:extLst>
          </a:blip>
          <a:srcRect/>
          <a:stretch>
            <a:fillRect/>
          </a:stretch>
        </p:blipFill>
        <p:spPr>
          <a:xfrm>
            <a:off x="8666606" y="1198562"/>
            <a:ext cx="2511425" cy="5430838"/>
          </a:xfrm>
        </p:spPr>
      </p:pic>
    </p:spTree>
    <p:extLst>
      <p:ext uri="{BB962C8B-B14F-4D97-AF65-F5344CB8AC3E}">
        <p14:creationId xmlns:p14="http://schemas.microsoft.com/office/powerpoint/2010/main" val="3257452432"/>
      </p:ext>
    </p:extLst>
  </p:cSld>
  <p:clrMapOvr>
    <a:masterClrMapping/>
  </p:clrMapOvr>
  <p:transition spd="slow"/>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ítulo 1"/>
          <p:cNvSpPr>
            <a:spLocks noGrp="1"/>
          </p:cNvSpPr>
          <p:nvPr>
            <p:ph type="title"/>
          </p:nvPr>
        </p:nvSpPr>
        <p:spPr>
          <a:xfrm>
            <a:off x="1648046" y="133794"/>
            <a:ext cx="8739963" cy="990600"/>
          </a:xfrm>
        </p:spPr>
        <p:txBody>
          <a:bodyPr>
            <a:noAutofit/>
          </a:bodyPr>
          <a:lstStyle/>
          <a:p>
            <a:pPr eaLnBrk="1" hangingPunct="1"/>
            <a:r>
              <a:rPr lang="pt-BR" altLang="pt-BR" b="1" dirty="0">
                <a:solidFill>
                  <a:srgbClr val="FF0000"/>
                </a:solidFill>
              </a:rPr>
              <a:t>Arte renascentista a partir do séc. XV</a:t>
            </a:r>
          </a:p>
        </p:txBody>
      </p:sp>
      <p:pic>
        <p:nvPicPr>
          <p:cNvPr id="17411" name="Espaço Reservado para Conteúdo 3" descr="boticcelli1024.jpg"/>
          <p:cNvPicPr>
            <a:picLocks noGrp="1" noChangeAspect="1"/>
          </p:cNvPicPr>
          <p:nvPr>
            <p:ph sz="quarter" idx="1"/>
          </p:nvPr>
        </p:nvPicPr>
        <p:blipFill>
          <a:blip r:embed="rId2">
            <a:extLst>
              <a:ext uri="{28A0092B-C50C-407E-A947-70E740481C1C}">
                <a14:useLocalDpi xmlns:a14="http://schemas.microsoft.com/office/drawing/2010/main" val="0"/>
              </a:ext>
            </a:extLst>
          </a:blip>
          <a:srcRect/>
          <a:stretch>
            <a:fillRect/>
          </a:stretch>
        </p:blipFill>
        <p:spPr>
          <a:xfrm>
            <a:off x="1930400" y="1260475"/>
            <a:ext cx="7947025" cy="5102225"/>
          </a:xfrm>
        </p:spPr>
      </p:pic>
    </p:spTree>
    <p:extLst>
      <p:ext uri="{BB962C8B-B14F-4D97-AF65-F5344CB8AC3E}">
        <p14:creationId xmlns:p14="http://schemas.microsoft.com/office/powerpoint/2010/main" val="3919223886"/>
      </p:ext>
    </p:extLst>
  </p:cSld>
  <p:clrMapOvr>
    <a:masterClrMapping/>
  </p:clrMapOvr>
  <p:transition spd="slow"/>
</p:sld>
</file>

<file path=ppt/slides/slide16.xml><?xml version="1.0" encoding="utf-8"?>
<p:sld xmlns:a="http://schemas.openxmlformats.org/drawingml/2006/main" xmlns:r="http://schemas.openxmlformats.org/officeDocument/2006/relationships" xmlns:p="http://schemas.openxmlformats.org/presentationml/2006/main">
  <p:cSld>
    <p:bg>
      <p:bgPr>
        <a:gradFill>
          <a:gsLst>
            <a:gs pos="0">
              <a:schemeClr val="accent2">
                <a:lumMod val="7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3" name="Imagem 2"/>
          <p:cNvPicPr>
            <a:picLocks noChangeAspect="1"/>
          </p:cNvPicPr>
          <p:nvPr/>
        </p:nvPicPr>
        <p:blipFill>
          <a:blip r:embed="rId2">
            <a:duotone>
              <a:schemeClr val="bg2">
                <a:shade val="45000"/>
                <a:satMod val="135000"/>
              </a:schemeClr>
              <a:prstClr val="white"/>
            </a:duotone>
          </a:blip>
          <a:stretch>
            <a:fillRect/>
          </a:stretch>
        </p:blipFill>
        <p:spPr>
          <a:xfrm>
            <a:off x="4172950" y="583232"/>
            <a:ext cx="7595773" cy="5691536"/>
          </a:xfrm>
          <a:prstGeom prst="rect">
            <a:avLst/>
          </a:prstGeom>
        </p:spPr>
      </p:pic>
      <p:sp>
        <p:nvSpPr>
          <p:cNvPr id="4" name="CaixaDeTexto 3"/>
          <p:cNvSpPr txBox="1"/>
          <p:nvPr/>
        </p:nvSpPr>
        <p:spPr>
          <a:xfrm>
            <a:off x="4951828" y="1237957"/>
            <a:ext cx="6105378" cy="3785652"/>
          </a:xfrm>
          <a:prstGeom prst="rect">
            <a:avLst/>
          </a:prstGeom>
          <a:noFill/>
        </p:spPr>
        <p:txBody>
          <a:bodyPr wrap="square" rtlCol="0">
            <a:spAutoFit/>
          </a:bodyPr>
          <a:lstStyle/>
          <a:p>
            <a:r>
              <a:rPr lang="pt-BR" sz="4800" b="1" dirty="0">
                <a:solidFill>
                  <a:schemeClr val="bg2">
                    <a:lumMod val="10000"/>
                  </a:schemeClr>
                </a:solidFill>
              </a:rPr>
              <a:t>As noventa e cinco teses de Lutero</a:t>
            </a:r>
          </a:p>
          <a:p>
            <a:endParaRPr lang="pt-BR" sz="4800" b="1" dirty="0">
              <a:solidFill>
                <a:schemeClr val="bg2">
                  <a:lumMod val="10000"/>
                </a:schemeClr>
              </a:solidFill>
            </a:endParaRPr>
          </a:p>
          <a:p>
            <a:r>
              <a:rPr lang="pt-BR" sz="4800" b="1" dirty="0">
                <a:solidFill>
                  <a:srgbClr val="FF0000"/>
                </a:solidFill>
              </a:rPr>
              <a:t>A ética protestante e o espírito capitalista</a:t>
            </a:r>
          </a:p>
        </p:txBody>
      </p:sp>
      <p:pic>
        <p:nvPicPr>
          <p:cNvPr id="4098" name="Picture 2" descr="ANOTAÇÕES: Dia da Reforma Protestante 31/10">
            <a:extLst>
              <a:ext uri="{FF2B5EF4-FFF2-40B4-BE49-F238E27FC236}">
                <a16:creationId xmlns:a16="http://schemas.microsoft.com/office/drawing/2014/main" id="{55DF97D4-19D7-F44D-A8D6-FBAE8145B15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3563" y="583231"/>
            <a:ext cx="3590360" cy="56915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011884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p:cNvPicPr>
            <a:picLocks noChangeAspect="1"/>
          </p:cNvPicPr>
          <p:nvPr/>
        </p:nvPicPr>
        <p:blipFill>
          <a:blip r:embed="rId2"/>
          <a:stretch>
            <a:fillRect/>
          </a:stretch>
        </p:blipFill>
        <p:spPr>
          <a:xfrm>
            <a:off x="-604913" y="-160110"/>
            <a:ext cx="13114377" cy="7376836"/>
          </a:xfrm>
          <a:prstGeom prst="rect">
            <a:avLst/>
          </a:prstGeom>
        </p:spPr>
      </p:pic>
      <p:sp>
        <p:nvSpPr>
          <p:cNvPr id="5" name="CaixaDeTexto 4"/>
          <p:cNvSpPr txBox="1"/>
          <p:nvPr/>
        </p:nvSpPr>
        <p:spPr>
          <a:xfrm>
            <a:off x="731520" y="604911"/>
            <a:ext cx="4965895" cy="4708981"/>
          </a:xfrm>
          <a:prstGeom prst="rect">
            <a:avLst/>
          </a:prstGeom>
          <a:noFill/>
        </p:spPr>
        <p:txBody>
          <a:bodyPr wrap="square" rtlCol="0">
            <a:spAutoFit/>
          </a:bodyPr>
          <a:lstStyle/>
          <a:p>
            <a:r>
              <a:rPr lang="pt-BR" sz="6000" b="1" dirty="0">
                <a:solidFill>
                  <a:srgbClr val="C00000"/>
                </a:solidFill>
              </a:rPr>
              <a:t>Maquiavel</a:t>
            </a:r>
          </a:p>
          <a:p>
            <a:r>
              <a:rPr lang="pt-BR" sz="6000" b="1" dirty="0">
                <a:solidFill>
                  <a:srgbClr val="C00000"/>
                </a:solidFill>
              </a:rPr>
              <a:t>Hobbes</a:t>
            </a:r>
          </a:p>
          <a:p>
            <a:r>
              <a:rPr lang="pt-BR" sz="6000" b="1" dirty="0">
                <a:solidFill>
                  <a:srgbClr val="C00000"/>
                </a:solidFill>
              </a:rPr>
              <a:t>Locke</a:t>
            </a:r>
          </a:p>
          <a:p>
            <a:r>
              <a:rPr lang="pt-BR" sz="6000" b="1" dirty="0">
                <a:solidFill>
                  <a:srgbClr val="C00000"/>
                </a:solidFill>
              </a:rPr>
              <a:t>Rousseau</a:t>
            </a:r>
          </a:p>
          <a:p>
            <a:r>
              <a:rPr lang="pt-BR" sz="6000" b="1" dirty="0">
                <a:solidFill>
                  <a:srgbClr val="C00000"/>
                </a:solidFill>
              </a:rPr>
              <a:t>Montesquieu</a:t>
            </a:r>
            <a:endParaRPr lang="pt-BR" sz="6000" dirty="0">
              <a:solidFill>
                <a:srgbClr val="C00000"/>
              </a:solidFill>
            </a:endParaRPr>
          </a:p>
        </p:txBody>
      </p:sp>
      <p:sp>
        <p:nvSpPr>
          <p:cNvPr id="7" name="CaixaDeTexto 6"/>
          <p:cNvSpPr txBox="1"/>
          <p:nvPr/>
        </p:nvSpPr>
        <p:spPr>
          <a:xfrm>
            <a:off x="6625884" y="4696088"/>
            <a:ext cx="5683347" cy="1938992"/>
          </a:xfrm>
          <a:prstGeom prst="rect">
            <a:avLst/>
          </a:prstGeom>
          <a:noFill/>
        </p:spPr>
        <p:txBody>
          <a:bodyPr wrap="square" rtlCol="0">
            <a:spAutoFit/>
          </a:bodyPr>
          <a:lstStyle/>
          <a:p>
            <a:r>
              <a:rPr lang="pt-BR" sz="4000" dirty="0">
                <a:solidFill>
                  <a:schemeClr val="accent5">
                    <a:lumMod val="75000"/>
                  </a:schemeClr>
                </a:solidFill>
              </a:rPr>
              <a:t>Independência Americana</a:t>
            </a:r>
          </a:p>
          <a:p>
            <a:r>
              <a:rPr lang="pt-BR" sz="4000" dirty="0">
                <a:solidFill>
                  <a:schemeClr val="accent5">
                    <a:lumMod val="75000"/>
                  </a:schemeClr>
                </a:solidFill>
              </a:rPr>
              <a:t>Revolução Francesa</a:t>
            </a:r>
          </a:p>
          <a:p>
            <a:r>
              <a:rPr lang="pt-BR" sz="4000" dirty="0">
                <a:solidFill>
                  <a:schemeClr val="accent5">
                    <a:lumMod val="75000"/>
                  </a:schemeClr>
                </a:solidFill>
              </a:rPr>
              <a:t>Revolução Industrial</a:t>
            </a:r>
          </a:p>
        </p:txBody>
      </p:sp>
      <p:pic>
        <p:nvPicPr>
          <p:cNvPr id="8" name="Imagem 7"/>
          <p:cNvPicPr>
            <a:picLocks noChangeAspect="1"/>
          </p:cNvPicPr>
          <p:nvPr/>
        </p:nvPicPr>
        <p:blipFill>
          <a:blip r:embed="rId3"/>
          <a:stretch>
            <a:fillRect/>
          </a:stretch>
        </p:blipFill>
        <p:spPr>
          <a:xfrm>
            <a:off x="6827991" y="829592"/>
            <a:ext cx="3912034" cy="2349706"/>
          </a:xfrm>
          <a:prstGeom prst="rect">
            <a:avLst/>
          </a:prstGeom>
        </p:spPr>
      </p:pic>
    </p:spTree>
    <p:extLst>
      <p:ext uri="{BB962C8B-B14F-4D97-AF65-F5344CB8AC3E}">
        <p14:creationId xmlns:p14="http://schemas.microsoft.com/office/powerpoint/2010/main" val="293439653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ítulo 1"/>
          <p:cNvSpPr>
            <a:spLocks noGrp="1"/>
          </p:cNvSpPr>
          <p:nvPr>
            <p:ph type="title"/>
          </p:nvPr>
        </p:nvSpPr>
        <p:spPr>
          <a:xfrm>
            <a:off x="329609" y="342900"/>
            <a:ext cx="11387470" cy="823913"/>
          </a:xfrm>
        </p:spPr>
        <p:txBody>
          <a:bodyPr>
            <a:normAutofit/>
          </a:bodyPr>
          <a:lstStyle/>
          <a:p>
            <a:pPr eaLnBrk="1" hangingPunct="1"/>
            <a:r>
              <a:rPr lang="pt-BR" altLang="pt-BR" sz="3600" b="1" dirty="0"/>
              <a:t>Filósofos e filosofias da nova ordem (séc. XVI a XVIII)</a:t>
            </a:r>
          </a:p>
        </p:txBody>
      </p:sp>
      <p:sp>
        <p:nvSpPr>
          <p:cNvPr id="20483" name="Espaço Reservado para Conteúdo 2"/>
          <p:cNvSpPr>
            <a:spLocks noGrp="1"/>
          </p:cNvSpPr>
          <p:nvPr>
            <p:ph sz="quarter" idx="1"/>
          </p:nvPr>
        </p:nvSpPr>
        <p:spPr>
          <a:xfrm>
            <a:off x="1476375" y="2782888"/>
            <a:ext cx="3886200" cy="3130550"/>
          </a:xfrm>
        </p:spPr>
        <p:txBody>
          <a:bodyPr/>
          <a:lstStyle/>
          <a:p>
            <a:pPr eaLnBrk="1" hangingPunct="1">
              <a:buFont typeface="Wingdings" pitchFamily="2" charset="2"/>
              <a:buNone/>
              <a:defRPr/>
            </a:pPr>
            <a:r>
              <a:rPr lang="pt-BR" sz="3200" b="1" dirty="0"/>
              <a:t>         </a:t>
            </a:r>
            <a:r>
              <a:rPr lang="pt-BR" sz="4400" b="1" dirty="0"/>
              <a:t>Maquiavel</a:t>
            </a:r>
            <a:r>
              <a:rPr lang="pt-BR" sz="4400" dirty="0"/>
              <a:t> </a:t>
            </a:r>
          </a:p>
          <a:p>
            <a:pPr marL="0" indent="0" eaLnBrk="1" hangingPunct="1">
              <a:buFont typeface="Arial" panose="020B0604020202020204" pitchFamily="34" charset="0"/>
              <a:buNone/>
              <a:defRPr/>
            </a:pPr>
            <a:endParaRPr lang="pt-BR" sz="3200" i="1" dirty="0"/>
          </a:p>
          <a:p>
            <a:pPr eaLnBrk="1" hangingPunct="1">
              <a:defRPr/>
            </a:pPr>
            <a:r>
              <a:rPr lang="pt-BR" sz="3200" b="1" i="1" dirty="0" err="1"/>
              <a:t>Virtù</a:t>
            </a:r>
            <a:r>
              <a:rPr lang="pt-BR" sz="3200" b="1" dirty="0"/>
              <a:t>: moral cristã e a separação entre a Igreja e o Estado</a:t>
            </a:r>
          </a:p>
          <a:p>
            <a:pPr eaLnBrk="1" hangingPunct="1">
              <a:defRPr/>
            </a:pPr>
            <a:endParaRPr lang="pt-BR" dirty="0"/>
          </a:p>
        </p:txBody>
      </p:sp>
      <p:pic>
        <p:nvPicPr>
          <p:cNvPr id="22532" name="Picture 2" descr="http://t3.gstatic.com/images?q=tbn:_hPTu_V4tX5srM:http://innovationmcr.files.wordpress.com/2009/08/santi_di_tito_-_niccolo_machiavellis_portrait.jpg">
            <a:hlinkClick r:id="rId2"/>
          </p:cNvPr>
          <p:cNvPicPr>
            <a:picLocks noGrp="1" noChangeAspect="1" noChangeArrowheads="1"/>
          </p:cNvPicPr>
          <p:nvPr>
            <p:ph sz="quarter" idx="2"/>
          </p:nvPr>
        </p:nvPicPr>
        <p:blipFill>
          <a:blip r:embed="rId3">
            <a:extLst>
              <a:ext uri="{28A0092B-C50C-407E-A947-70E740481C1C}">
                <a14:useLocalDpi xmlns:a14="http://schemas.microsoft.com/office/drawing/2010/main" val="0"/>
              </a:ext>
            </a:extLst>
          </a:blip>
          <a:srcRect/>
          <a:stretch>
            <a:fillRect/>
          </a:stretch>
        </p:blipFill>
        <p:spPr>
          <a:xfrm>
            <a:off x="6086475" y="1266825"/>
            <a:ext cx="2592388" cy="2879725"/>
          </a:xfrm>
        </p:spPr>
      </p:pic>
      <p:pic>
        <p:nvPicPr>
          <p:cNvPr id="22533" name="Picture 2" descr="http://www.defesabr.com/Media/Florenca.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38900" y="4348163"/>
            <a:ext cx="3970338" cy="2189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4" name="Picture 4" descr="http://www.arqnet.pt/imagens2/ph_principe.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091613" y="1166813"/>
            <a:ext cx="1963737" cy="2874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12664405"/>
      </p:ext>
    </p:extLst>
  </p:cSld>
  <p:clrMapOvr>
    <a:masterClrMapping/>
  </p:clrMapOvr>
  <p:transition spd="slow"/>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ítulo 1"/>
          <p:cNvSpPr>
            <a:spLocks noGrp="1"/>
          </p:cNvSpPr>
          <p:nvPr>
            <p:ph type="title"/>
          </p:nvPr>
        </p:nvSpPr>
        <p:spPr>
          <a:xfrm>
            <a:off x="202019" y="141288"/>
            <a:ext cx="11546958" cy="655637"/>
          </a:xfrm>
        </p:spPr>
        <p:txBody>
          <a:bodyPr/>
          <a:lstStyle/>
          <a:p>
            <a:pPr eaLnBrk="1" hangingPunct="1"/>
            <a:r>
              <a:rPr lang="pt-BR" altLang="pt-BR" sz="3600" b="1" dirty="0"/>
              <a:t>Filósofos e filosofias da nova ordem (séc. XVI a XVIII)</a:t>
            </a:r>
          </a:p>
        </p:txBody>
      </p:sp>
      <p:sp>
        <p:nvSpPr>
          <p:cNvPr id="23555" name="Espaço Reservado para Conteúdo 2"/>
          <p:cNvSpPr>
            <a:spLocks noGrp="1"/>
          </p:cNvSpPr>
          <p:nvPr>
            <p:ph sz="quarter" idx="1"/>
          </p:nvPr>
        </p:nvSpPr>
        <p:spPr>
          <a:xfrm>
            <a:off x="1881188" y="1785938"/>
            <a:ext cx="3929062" cy="4500562"/>
          </a:xfrm>
        </p:spPr>
        <p:txBody>
          <a:bodyPr/>
          <a:lstStyle/>
          <a:p>
            <a:pPr eaLnBrk="1" hangingPunct="1">
              <a:buFont typeface="Wingdings" panose="05000000000000000000" pitchFamily="2" charset="2"/>
              <a:buNone/>
            </a:pPr>
            <a:r>
              <a:rPr lang="pt-BR" altLang="pt-BR" b="1"/>
              <a:t>                    </a:t>
            </a:r>
            <a:r>
              <a:rPr lang="pt-BR" altLang="pt-BR" sz="3600" b="1"/>
              <a:t>Hobbes</a:t>
            </a:r>
            <a:r>
              <a:rPr lang="pt-BR" altLang="pt-BR"/>
              <a:t> </a:t>
            </a:r>
          </a:p>
          <a:p>
            <a:pPr eaLnBrk="1" hangingPunct="1"/>
            <a:r>
              <a:rPr lang="pt-BR" altLang="pt-BR" b="1"/>
              <a:t>O jus naturalismo e o pacto de submissão</a:t>
            </a:r>
          </a:p>
          <a:p>
            <a:pPr eaLnBrk="1" hangingPunct="1">
              <a:buFont typeface="Wingdings" panose="05000000000000000000" pitchFamily="2" charset="2"/>
              <a:buNone/>
            </a:pPr>
            <a:endParaRPr lang="pt-BR" altLang="pt-BR"/>
          </a:p>
          <a:p>
            <a:pPr eaLnBrk="1" hangingPunct="1">
              <a:buFont typeface="Wingdings" panose="05000000000000000000" pitchFamily="2" charset="2"/>
              <a:buNone/>
            </a:pPr>
            <a:r>
              <a:rPr lang="pt-BR" altLang="pt-BR" sz="3600" b="1"/>
              <a:t>                Locke</a:t>
            </a:r>
            <a:r>
              <a:rPr lang="pt-BR" altLang="pt-BR" sz="3600"/>
              <a:t> </a:t>
            </a:r>
          </a:p>
          <a:p>
            <a:pPr eaLnBrk="1" hangingPunct="1"/>
            <a:r>
              <a:rPr lang="pt-BR" altLang="pt-BR" b="1"/>
              <a:t>A propriedade privada e o pacto de consentimento</a:t>
            </a:r>
          </a:p>
        </p:txBody>
      </p:sp>
      <p:pic>
        <p:nvPicPr>
          <p:cNvPr id="23556" name="Picture 4" descr="http://t0.gstatic.com/images?q=tbn:ODZglYbP6rs11M:http://www.dadalos.org/frieden_int/images/hobbes_leviathan.gif">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77275" y="796925"/>
            <a:ext cx="1736725" cy="2651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7" name="Picture 6" descr="http://t0.gstatic.com/images?q=tbn:5hkw7gfmePWo5M:http://media-2.web.britannica.com/eb-media/03/11003-004-CA7A84D7.jpg">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86475" y="855663"/>
            <a:ext cx="2119313" cy="2614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8" name="Picture 10" descr="http://wordsofthesentient.files.wordpress.com/2009/09/locke-john-loc.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37288" y="3717925"/>
            <a:ext cx="1968500" cy="2568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9" name="Picture 12" descr="Ver imagem em tamanho grande">
            <a:hlinkClick r:id="rId7"/>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828088" y="3716338"/>
            <a:ext cx="1585912" cy="3021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51694616"/>
      </p:ext>
    </p:extLst>
  </p:cSld>
  <p:clrMapOvr>
    <a:masterClrMapping/>
  </p:clrMapOvr>
  <p:transition spd="slow"/>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custDataLst>
              <p:tags r:id="rId2"/>
            </p:custDataLst>
          </p:nvPr>
        </p:nvSpPr>
        <p:spPr>
          <a:xfrm>
            <a:off x="476250" y="365125"/>
            <a:ext cx="10877550" cy="1325563"/>
          </a:xfrm>
        </p:spPr>
        <p:txBody>
          <a:bodyPr/>
          <a:lstStyle/>
          <a:p>
            <a:r>
              <a:rPr lang="pt-BR" altLang="pt-BR" b="1" dirty="0"/>
              <a:t>CURRÍCULO</a:t>
            </a:r>
          </a:p>
        </p:txBody>
      </p:sp>
      <p:sp>
        <p:nvSpPr>
          <p:cNvPr id="5" name="Content Placeholder 4"/>
          <p:cNvSpPr>
            <a:spLocks noGrp="1"/>
          </p:cNvSpPr>
          <p:nvPr>
            <p:ph idx="1"/>
            <p:custDataLst>
              <p:tags r:id="rId3"/>
            </p:custDataLst>
          </p:nvPr>
        </p:nvSpPr>
        <p:spPr>
          <a:xfrm>
            <a:off x="334963" y="1484313"/>
            <a:ext cx="11345862" cy="4916487"/>
          </a:xfrm>
        </p:spPr>
        <p:txBody>
          <a:bodyPr>
            <a:normAutofit fontScale="55000" lnSpcReduction="20000"/>
          </a:bodyPr>
          <a:lstStyle/>
          <a:p>
            <a:pPr>
              <a:defRPr/>
            </a:pPr>
            <a:r>
              <a:rPr lang="pt-BR" sz="5100" b="1" dirty="0"/>
              <a:t>Graduação em Administração pela Fundação Getúlio Vargas - SP (1988), especialização pela </a:t>
            </a:r>
            <a:r>
              <a:rPr lang="pt-BR" sz="5100" b="1" dirty="0" err="1"/>
              <a:t>Università</a:t>
            </a:r>
            <a:r>
              <a:rPr lang="pt-BR" sz="5100" b="1" dirty="0"/>
              <a:t> </a:t>
            </a:r>
            <a:r>
              <a:rPr lang="pt-BR" sz="5100" b="1" dirty="0" err="1"/>
              <a:t>Comerciale</a:t>
            </a:r>
            <a:r>
              <a:rPr lang="pt-BR" sz="5100" b="1" dirty="0"/>
              <a:t> Luigi </a:t>
            </a:r>
            <a:r>
              <a:rPr lang="pt-BR" sz="5100" b="1" dirty="0" err="1"/>
              <a:t>Bocconi</a:t>
            </a:r>
            <a:r>
              <a:rPr lang="pt-BR" sz="5100" b="1" dirty="0"/>
              <a:t>, Milão - Itália (1990), graduação em Direito pela Faculdade de Direito da Universidade de São Paulo (1992), mestrado em Administração Pública e Governo pela Fundação Getúlio Vargas - SP (1993) e doutorado em Administração de Empresas pela Fundação Getúlio Vargas - SP (2000). Atualmente é Professor Titular do Departamento de Administração da Faculdade de Economia Administração e Contabilidade de Ribeirão Preto da Universidade de São Paulo. Coordenador do Programa de Pós-graduação em Administração de Organizações – PPGAO. Coordena o Centro de Estudos em Gestão e Políticas Públicas com ênfase em pesquisa de redes </a:t>
            </a:r>
            <a:r>
              <a:rPr lang="pt-BR" sz="5100" b="1" dirty="0" err="1"/>
              <a:t>interorganizacionais</a:t>
            </a:r>
            <a:r>
              <a:rPr lang="pt-BR" sz="5100" b="1" dirty="0"/>
              <a:t>, políticas públicas de desenvolvimento e educação formal de gestores.</a:t>
            </a:r>
          </a:p>
          <a:p>
            <a:pPr>
              <a:defRPr/>
            </a:pPr>
            <a:r>
              <a:rPr lang="pt-BR" b="1" dirty="0">
                <a:hlinkClick r:id="rId6"/>
              </a:rPr>
              <a:t>http://buscatextual.cnpq.br/buscatextual/visualizacv.do?id=K4798633E8</a:t>
            </a:r>
            <a:endParaRPr lang="pt-BR" b="1" dirty="0"/>
          </a:p>
        </p:txBody>
      </p:sp>
    </p:spTree>
    <p:custDataLst>
      <p:tags r:id="rId1"/>
    </p:custDataLst>
    <p:extLst>
      <p:ext uri="{BB962C8B-B14F-4D97-AF65-F5344CB8AC3E}">
        <p14:creationId xmlns:p14="http://schemas.microsoft.com/office/powerpoint/2010/main" val="369646649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ítulo 1"/>
          <p:cNvSpPr>
            <a:spLocks noGrp="1"/>
          </p:cNvSpPr>
          <p:nvPr>
            <p:ph type="title"/>
          </p:nvPr>
        </p:nvSpPr>
        <p:spPr>
          <a:xfrm>
            <a:off x="659218" y="163513"/>
            <a:ext cx="10845209" cy="718989"/>
          </a:xfrm>
        </p:spPr>
        <p:txBody>
          <a:bodyPr/>
          <a:lstStyle/>
          <a:p>
            <a:pPr eaLnBrk="1" hangingPunct="1"/>
            <a:r>
              <a:rPr lang="pt-BR" altLang="pt-BR" sz="3600" b="1" dirty="0"/>
              <a:t>Filósofos e filosofias da nova ordem (séc. XVI a XVIII)</a:t>
            </a:r>
          </a:p>
        </p:txBody>
      </p:sp>
      <p:sp>
        <p:nvSpPr>
          <p:cNvPr id="24579" name="Espaço Reservado para Conteúdo 2"/>
          <p:cNvSpPr>
            <a:spLocks noGrp="1"/>
          </p:cNvSpPr>
          <p:nvPr>
            <p:ph sz="quarter" idx="1"/>
          </p:nvPr>
        </p:nvSpPr>
        <p:spPr>
          <a:xfrm>
            <a:off x="1881188" y="1628775"/>
            <a:ext cx="4357687" cy="4800600"/>
          </a:xfrm>
        </p:spPr>
        <p:txBody>
          <a:bodyPr/>
          <a:lstStyle/>
          <a:p>
            <a:pPr eaLnBrk="1" hangingPunct="1">
              <a:buFont typeface="Wingdings" panose="05000000000000000000" pitchFamily="2" charset="2"/>
              <a:buNone/>
            </a:pPr>
            <a:r>
              <a:rPr lang="pt-BR" altLang="pt-BR" b="1" dirty="0"/>
              <a:t>                </a:t>
            </a:r>
            <a:r>
              <a:rPr lang="pt-BR" altLang="pt-BR" sz="3600" b="1" dirty="0"/>
              <a:t>Rousseau</a:t>
            </a:r>
            <a:endParaRPr lang="pt-BR" altLang="pt-BR" sz="3600" dirty="0"/>
          </a:p>
          <a:p>
            <a:pPr eaLnBrk="1" hangingPunct="1"/>
            <a:r>
              <a:rPr lang="pt-BR" altLang="pt-BR" b="1" dirty="0"/>
              <a:t>O “bom selvagem” e o constitucionalismo</a:t>
            </a:r>
          </a:p>
          <a:p>
            <a:pPr eaLnBrk="1" hangingPunct="1"/>
            <a:endParaRPr lang="pt-BR" altLang="pt-BR" dirty="0"/>
          </a:p>
          <a:p>
            <a:pPr eaLnBrk="1" hangingPunct="1"/>
            <a:endParaRPr lang="pt-BR" altLang="pt-BR" dirty="0"/>
          </a:p>
          <a:p>
            <a:pPr eaLnBrk="1" hangingPunct="1">
              <a:buFont typeface="Wingdings" panose="05000000000000000000" pitchFamily="2" charset="2"/>
              <a:buNone/>
            </a:pPr>
            <a:r>
              <a:rPr lang="pt-BR" altLang="pt-BR" sz="3600" b="1" dirty="0"/>
              <a:t>         Montesquieu</a:t>
            </a:r>
            <a:endParaRPr lang="pt-BR" altLang="pt-BR" sz="3600" dirty="0"/>
          </a:p>
          <a:p>
            <a:pPr eaLnBrk="1" hangingPunct="1"/>
            <a:r>
              <a:rPr lang="pt-BR" altLang="pt-BR" b="1" dirty="0"/>
              <a:t>A tripartição de poderes e o governo republicano</a:t>
            </a:r>
          </a:p>
          <a:p>
            <a:pPr eaLnBrk="1" hangingPunct="1"/>
            <a:endParaRPr lang="pt-BR" altLang="pt-BR" dirty="0"/>
          </a:p>
        </p:txBody>
      </p:sp>
      <p:pic>
        <p:nvPicPr>
          <p:cNvPr id="24580" name="Picture 2" descr="http://www.btinternet.com/~glynhughes/squashed/rousseau.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89863" y="731837"/>
            <a:ext cx="4402137" cy="3582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1" name="Picture 4" descr="Ver imagem em tamanho grande">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09050" y="4244975"/>
            <a:ext cx="1612900" cy="198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2" name="Picture 6" descr="http://t0.gstatic.com/images?q=tbn:SoA4ABSYum3ddM:http://2.bp.blogspot.com/_6QeYDgDY0Vk/S4qiF-FGs3I/AAAAAAAAAo4/RrujOUU2uZg/s400/esprit_des_lois.jpg">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620375" y="4314825"/>
            <a:ext cx="1471613" cy="180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3" name="Picture 8" descr="http://t1.gstatic.com/images?q=tbn:_LYVyNT9eclFSM:http://csmh.pbworks.com/f/Power%2520Separation.png">
            <a:hlinkClick r:id="rId7"/>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046788" y="4168775"/>
            <a:ext cx="2679700" cy="226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52211406"/>
      </p:ext>
    </p:extLst>
  </p:cSld>
  <p:clrMapOvr>
    <a:masterClrMapping/>
  </p:clrMapOvr>
  <p:transition spd="slow"/>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ítulo 1"/>
          <p:cNvSpPr>
            <a:spLocks noGrp="1"/>
          </p:cNvSpPr>
          <p:nvPr>
            <p:ph type="title"/>
          </p:nvPr>
        </p:nvSpPr>
        <p:spPr>
          <a:xfrm>
            <a:off x="2178050" y="57150"/>
            <a:ext cx="8153400" cy="990600"/>
          </a:xfrm>
        </p:spPr>
        <p:txBody>
          <a:bodyPr/>
          <a:lstStyle/>
          <a:p>
            <a:pPr eaLnBrk="1" hangingPunct="1"/>
            <a:r>
              <a:rPr lang="pt-BR" altLang="pt-BR" b="1"/>
              <a:t>As Revoluções do séc. XVIII</a:t>
            </a:r>
          </a:p>
        </p:txBody>
      </p:sp>
      <p:sp>
        <p:nvSpPr>
          <p:cNvPr id="25603" name="Espaço Reservado para Conteúdo 2"/>
          <p:cNvSpPr>
            <a:spLocks noGrp="1"/>
          </p:cNvSpPr>
          <p:nvPr>
            <p:ph sz="quarter" idx="1"/>
          </p:nvPr>
        </p:nvSpPr>
        <p:spPr>
          <a:xfrm>
            <a:off x="8653463" y="1723287"/>
            <a:ext cx="3357562" cy="3875088"/>
          </a:xfrm>
        </p:spPr>
        <p:txBody>
          <a:bodyPr>
            <a:normAutofit fontScale="92500"/>
          </a:bodyPr>
          <a:lstStyle/>
          <a:p>
            <a:pPr eaLnBrk="1" hangingPunct="1"/>
            <a:r>
              <a:rPr lang="pt-BR" altLang="pt-BR" sz="3600" b="1" dirty="0"/>
              <a:t>Independência Americana (1776)</a:t>
            </a:r>
          </a:p>
          <a:p>
            <a:pPr eaLnBrk="1" hangingPunct="1">
              <a:buFont typeface="Wingdings" panose="05000000000000000000" pitchFamily="2" charset="2"/>
              <a:buNone/>
            </a:pPr>
            <a:endParaRPr lang="pt-BR" altLang="pt-BR" sz="3600" b="1" dirty="0"/>
          </a:p>
          <a:p>
            <a:pPr eaLnBrk="1" hangingPunct="1">
              <a:buFont typeface="Wingdings" panose="05000000000000000000" pitchFamily="2" charset="2"/>
              <a:buNone/>
            </a:pPr>
            <a:endParaRPr lang="pt-BR" altLang="pt-BR" sz="3600" b="1" dirty="0"/>
          </a:p>
          <a:p>
            <a:pPr eaLnBrk="1" hangingPunct="1"/>
            <a:r>
              <a:rPr lang="pt-BR" altLang="pt-BR" sz="3600" b="1" dirty="0"/>
              <a:t>Revolução Francesa (1789)</a:t>
            </a:r>
          </a:p>
          <a:p>
            <a:pPr eaLnBrk="1" hangingPunct="1"/>
            <a:endParaRPr lang="pt-BR" altLang="pt-BR" dirty="0"/>
          </a:p>
        </p:txBody>
      </p:sp>
      <p:pic>
        <p:nvPicPr>
          <p:cNvPr id="25604" name="Picture 2" descr="http://dc-mrg.english.ucsb.edu/WarnerTeach/E172/images/Boston.tea.party.174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1174750"/>
            <a:ext cx="3984625" cy="2403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5" name="Picture 4" descr="http://4.bp.blogspot.com/_1seavv7vfhw/SX48NotNOYI/AAAAAAAAAOs/N2ZFRNh_hDw/s320/497px-Constitutio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60975" y="1047750"/>
            <a:ext cx="2292350" cy="277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6" name="Picture 6" descr="Ver imagem em tamanho grande">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82713" y="3817938"/>
            <a:ext cx="1447800" cy="1090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7" name="Picture 8" descr="http://malu-andrade.zip.net/images/guilhotina.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94250" y="4129088"/>
            <a:ext cx="3421063" cy="2566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8" name="Picture 10" descr="http://t2.gstatic.com/images?q=tbn:B_jGKDDQk4pjiM:http://3.bp.blogspot.com/_FbJue_W4GJE/RtbqmZidS3I/AAAAAAAAAug/pchpzHk7UF0/s400/france-flag.jpg">
            <a:hlinkClick r:id="rId7"/>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324100" y="4362450"/>
            <a:ext cx="1316038" cy="1050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9" name="Picture 12" descr="http://t0.gstatic.com/images?q=tbn:zcqMr7uQb0WUsM:http://soaress.files.wordpress.com/2007/09/francesa_revolucao5.jpg">
            <a:hlinkClick r:id="rId9"/>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221038" y="5199063"/>
            <a:ext cx="1468437" cy="998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826814"/>
      </p:ext>
    </p:extLst>
  </p:cSld>
  <p:clrMapOvr>
    <a:masterClrMapping/>
  </p:clrMapOvr>
  <p:transition spd="slow"/>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ítulo 1"/>
          <p:cNvSpPr>
            <a:spLocks noGrp="1"/>
          </p:cNvSpPr>
          <p:nvPr>
            <p:ph type="title"/>
          </p:nvPr>
        </p:nvSpPr>
        <p:spPr>
          <a:xfrm>
            <a:off x="2062163" y="212725"/>
            <a:ext cx="8153400" cy="990600"/>
          </a:xfrm>
        </p:spPr>
        <p:txBody>
          <a:bodyPr/>
          <a:lstStyle/>
          <a:p>
            <a:pPr eaLnBrk="1" hangingPunct="1"/>
            <a:r>
              <a:rPr lang="pt-BR" altLang="pt-BR" b="1"/>
              <a:t>As Revoluções do séc. XVIII</a:t>
            </a:r>
          </a:p>
        </p:txBody>
      </p:sp>
      <p:sp>
        <p:nvSpPr>
          <p:cNvPr id="26627" name="Espaço Reservado para Conteúdo 2"/>
          <p:cNvSpPr>
            <a:spLocks noGrp="1"/>
          </p:cNvSpPr>
          <p:nvPr>
            <p:ph sz="quarter" idx="1"/>
          </p:nvPr>
        </p:nvSpPr>
        <p:spPr>
          <a:xfrm>
            <a:off x="2162175" y="1228725"/>
            <a:ext cx="8153400" cy="873125"/>
          </a:xfrm>
        </p:spPr>
        <p:txBody>
          <a:bodyPr/>
          <a:lstStyle/>
          <a:p>
            <a:pPr eaLnBrk="1" hangingPunct="1"/>
            <a:r>
              <a:rPr lang="pt-BR" altLang="pt-BR" b="1"/>
              <a:t>Revolução Industrial (a partir de 1750)</a:t>
            </a:r>
          </a:p>
          <a:p>
            <a:pPr eaLnBrk="1" hangingPunct="1"/>
            <a:endParaRPr lang="pt-BR" altLang="pt-BR"/>
          </a:p>
        </p:txBody>
      </p:sp>
      <p:pic>
        <p:nvPicPr>
          <p:cNvPr id="26628" name="Picture 2" descr="http://www.fashionbubbles.com/wp-content/uploads/2008/11/ilustracao-de-sapataria-na-epoca-da-revolucao-industrial-jornada-de-trabalho-de-mais-de-12-hora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28788" y="1911350"/>
            <a:ext cx="4146550" cy="2633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29" name="Picture 4" descr="http://www.fashionbubbles.com/wp-content/uploads/wp-content/plugins/hotlinked-image-cacher/upload/wp-content/uploads/2007/11/revolucao_industrial_0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26163" y="1819275"/>
            <a:ext cx="3863975" cy="4965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30" name="Picture 6" descr="http://www.wolverton-mountain.com/articles/The%20Luddites%20are%20back/luddites_are_back_files/image00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47988" y="4789488"/>
            <a:ext cx="1401762" cy="1995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43083396"/>
      </p:ext>
    </p:extLst>
  </p:cSld>
  <p:clrMapOvr>
    <a:masterClrMapping/>
  </p:clrMapOvr>
  <p:transition spd="slow"/>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p:cNvPicPr>
            <a:picLocks noChangeAspect="1"/>
          </p:cNvPicPr>
          <p:nvPr/>
        </p:nvPicPr>
        <p:blipFill>
          <a:blip r:embed="rId2">
            <a:duotone>
              <a:schemeClr val="accent3">
                <a:shade val="45000"/>
                <a:satMod val="135000"/>
              </a:schemeClr>
              <a:prstClr val="white"/>
            </a:duotone>
          </a:blip>
          <a:stretch>
            <a:fillRect/>
          </a:stretch>
        </p:blipFill>
        <p:spPr>
          <a:xfrm>
            <a:off x="0" y="-15206"/>
            <a:ext cx="12192000" cy="6873205"/>
          </a:xfrm>
          <a:prstGeom prst="rect">
            <a:avLst/>
          </a:prstGeom>
        </p:spPr>
      </p:pic>
      <p:pic>
        <p:nvPicPr>
          <p:cNvPr id="3" name="Imagem 2"/>
          <p:cNvPicPr>
            <a:picLocks noChangeAspect="1"/>
          </p:cNvPicPr>
          <p:nvPr/>
        </p:nvPicPr>
        <p:blipFill>
          <a:blip r:embed="rId3">
            <a:duotone>
              <a:prstClr val="black"/>
              <a:schemeClr val="accent2">
                <a:tint val="45000"/>
                <a:satMod val="400000"/>
              </a:schemeClr>
            </a:duotone>
          </a:blip>
          <a:stretch>
            <a:fillRect/>
          </a:stretch>
        </p:blipFill>
        <p:spPr>
          <a:xfrm>
            <a:off x="293658" y="3851377"/>
            <a:ext cx="2798307" cy="2840982"/>
          </a:xfrm>
          <a:prstGeom prst="rect">
            <a:avLst/>
          </a:prstGeom>
        </p:spPr>
      </p:pic>
      <p:sp>
        <p:nvSpPr>
          <p:cNvPr id="4" name="CaixaDeTexto 3"/>
          <p:cNvSpPr txBox="1"/>
          <p:nvPr/>
        </p:nvSpPr>
        <p:spPr>
          <a:xfrm>
            <a:off x="112542" y="0"/>
            <a:ext cx="11943470" cy="923330"/>
          </a:xfrm>
          <a:prstGeom prst="rect">
            <a:avLst/>
          </a:prstGeom>
          <a:noFill/>
        </p:spPr>
        <p:txBody>
          <a:bodyPr wrap="square" rtlCol="0">
            <a:spAutoFit/>
          </a:bodyPr>
          <a:lstStyle/>
          <a:p>
            <a:r>
              <a:rPr lang="pt-BR" altLang="pt-BR" sz="5400" b="1" dirty="0">
                <a:solidFill>
                  <a:prstClr val="black"/>
                </a:solidFill>
                <a:latin typeface="Calibri Light"/>
                <a:ea typeface="+mj-ea"/>
                <a:cs typeface="+mj-cs"/>
              </a:rPr>
              <a:t>Desenvolvimento das Ciências da Natureza</a:t>
            </a:r>
            <a:endParaRPr lang="pt-BR" sz="5400" b="1" dirty="0"/>
          </a:p>
        </p:txBody>
      </p:sp>
      <p:sp>
        <p:nvSpPr>
          <p:cNvPr id="5" name="CaixaDeTexto 4"/>
          <p:cNvSpPr txBox="1"/>
          <p:nvPr/>
        </p:nvSpPr>
        <p:spPr>
          <a:xfrm>
            <a:off x="4023360" y="1350498"/>
            <a:ext cx="5317588" cy="5050178"/>
          </a:xfrm>
          <a:prstGeom prst="rect">
            <a:avLst/>
          </a:prstGeom>
          <a:noFill/>
        </p:spPr>
        <p:txBody>
          <a:bodyPr wrap="square" rtlCol="0">
            <a:spAutoFit/>
          </a:bodyPr>
          <a:lstStyle/>
          <a:p>
            <a:r>
              <a:rPr lang="pt-BR" altLang="pt-BR" sz="5400" b="1" dirty="0">
                <a:solidFill>
                  <a:schemeClr val="accent4">
                    <a:lumMod val="50000"/>
                  </a:schemeClr>
                </a:solidFill>
                <a:latin typeface="Bodoni MT Black" panose="02070A03080606020203" pitchFamily="18" charset="0"/>
              </a:rPr>
              <a:t>Física</a:t>
            </a:r>
          </a:p>
          <a:p>
            <a:r>
              <a:rPr lang="pt-BR" altLang="pt-BR" sz="5400" b="1" dirty="0">
                <a:solidFill>
                  <a:schemeClr val="accent4">
                    <a:lumMod val="50000"/>
                  </a:schemeClr>
                </a:solidFill>
                <a:latin typeface="Bodoni MT Black" panose="02070A03080606020203" pitchFamily="18" charset="0"/>
              </a:rPr>
              <a:t>Química</a:t>
            </a:r>
          </a:p>
          <a:p>
            <a:r>
              <a:rPr lang="pt-BR" altLang="pt-BR" sz="5400" b="1" dirty="0">
                <a:solidFill>
                  <a:schemeClr val="accent4">
                    <a:lumMod val="50000"/>
                  </a:schemeClr>
                </a:solidFill>
                <a:latin typeface="Bodoni MT Black" panose="02070A03080606020203" pitchFamily="18" charset="0"/>
              </a:rPr>
              <a:t>Biologia</a:t>
            </a:r>
          </a:p>
          <a:p>
            <a:r>
              <a:rPr lang="pt-BR" altLang="pt-BR" sz="5400" b="1" dirty="0">
                <a:solidFill>
                  <a:schemeClr val="accent4">
                    <a:lumMod val="50000"/>
                  </a:schemeClr>
                </a:solidFill>
                <a:latin typeface="Bodoni MT Black" panose="02070A03080606020203" pitchFamily="18" charset="0"/>
              </a:rPr>
              <a:t>Astronomia</a:t>
            </a:r>
          </a:p>
          <a:p>
            <a:r>
              <a:rPr lang="pt-BR" altLang="pt-BR" sz="5400" b="1" dirty="0">
                <a:solidFill>
                  <a:schemeClr val="accent4">
                    <a:lumMod val="50000"/>
                  </a:schemeClr>
                </a:solidFill>
                <a:latin typeface="Bodoni MT Black" panose="02070A03080606020203" pitchFamily="18" charset="0"/>
              </a:rPr>
              <a:t>Matemática</a:t>
            </a:r>
          </a:p>
          <a:p>
            <a:r>
              <a:rPr lang="pt-BR" altLang="pt-BR" sz="5400" b="1" dirty="0">
                <a:solidFill>
                  <a:schemeClr val="accent4">
                    <a:lumMod val="50000"/>
                  </a:schemeClr>
                </a:solidFill>
                <a:latin typeface="Bodoni MT Black" panose="02070A03080606020203" pitchFamily="18" charset="0"/>
              </a:rPr>
              <a:t>Lógica</a:t>
            </a:r>
          </a:p>
        </p:txBody>
      </p:sp>
    </p:spTree>
    <p:extLst>
      <p:ext uri="{BB962C8B-B14F-4D97-AF65-F5344CB8AC3E}">
        <p14:creationId xmlns:p14="http://schemas.microsoft.com/office/powerpoint/2010/main" val="31162791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gradFill>
          <a:gsLst>
            <a:gs pos="0">
              <a:srgbClr val="CC3300"/>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2" name="Imagem 1"/>
          <p:cNvPicPr>
            <a:picLocks noChangeAspect="1"/>
          </p:cNvPicPr>
          <p:nvPr/>
        </p:nvPicPr>
        <p:blipFill>
          <a:blip r:embed="rId2"/>
          <a:stretch>
            <a:fillRect/>
          </a:stretch>
        </p:blipFill>
        <p:spPr>
          <a:xfrm>
            <a:off x="532330" y="363112"/>
            <a:ext cx="1700932" cy="1757564"/>
          </a:xfrm>
          <a:prstGeom prst="rect">
            <a:avLst/>
          </a:prstGeom>
        </p:spPr>
      </p:pic>
      <p:pic>
        <p:nvPicPr>
          <p:cNvPr id="3" name="Imagem 2"/>
          <p:cNvPicPr>
            <a:picLocks noChangeAspect="1"/>
          </p:cNvPicPr>
          <p:nvPr/>
        </p:nvPicPr>
        <p:blipFill>
          <a:blip r:embed="rId3"/>
          <a:stretch>
            <a:fillRect/>
          </a:stretch>
        </p:blipFill>
        <p:spPr>
          <a:xfrm>
            <a:off x="532331" y="2244429"/>
            <a:ext cx="1700931" cy="1609483"/>
          </a:xfrm>
          <a:prstGeom prst="rect">
            <a:avLst/>
          </a:prstGeom>
        </p:spPr>
      </p:pic>
      <p:pic>
        <p:nvPicPr>
          <p:cNvPr id="4" name="Imagem 3"/>
          <p:cNvPicPr>
            <a:picLocks noChangeAspect="1"/>
          </p:cNvPicPr>
          <p:nvPr/>
        </p:nvPicPr>
        <p:blipFill>
          <a:blip r:embed="rId4"/>
          <a:stretch>
            <a:fillRect/>
          </a:stretch>
        </p:blipFill>
        <p:spPr>
          <a:xfrm>
            <a:off x="2445188" y="2244429"/>
            <a:ext cx="1589281" cy="1609483"/>
          </a:xfrm>
          <a:prstGeom prst="rect">
            <a:avLst/>
          </a:prstGeom>
        </p:spPr>
      </p:pic>
      <p:pic>
        <p:nvPicPr>
          <p:cNvPr id="5" name="Imagem 4"/>
          <p:cNvPicPr>
            <a:picLocks noChangeAspect="1"/>
          </p:cNvPicPr>
          <p:nvPr/>
        </p:nvPicPr>
        <p:blipFill>
          <a:blip r:embed="rId5"/>
          <a:stretch>
            <a:fillRect/>
          </a:stretch>
        </p:blipFill>
        <p:spPr>
          <a:xfrm>
            <a:off x="2445188" y="363112"/>
            <a:ext cx="1589281" cy="1743966"/>
          </a:xfrm>
          <a:prstGeom prst="rect">
            <a:avLst/>
          </a:prstGeom>
        </p:spPr>
      </p:pic>
      <p:pic>
        <p:nvPicPr>
          <p:cNvPr id="6" name="Imagem 5"/>
          <p:cNvPicPr>
            <a:picLocks noChangeAspect="1"/>
          </p:cNvPicPr>
          <p:nvPr/>
        </p:nvPicPr>
        <p:blipFill>
          <a:blip r:embed="rId6"/>
          <a:stretch>
            <a:fillRect/>
          </a:stretch>
        </p:blipFill>
        <p:spPr>
          <a:xfrm>
            <a:off x="4246395" y="337895"/>
            <a:ext cx="1675509" cy="1769183"/>
          </a:xfrm>
          <a:prstGeom prst="rect">
            <a:avLst/>
          </a:prstGeom>
        </p:spPr>
      </p:pic>
      <p:pic>
        <p:nvPicPr>
          <p:cNvPr id="7" name="Imagem 6"/>
          <p:cNvPicPr>
            <a:picLocks noChangeAspect="1"/>
          </p:cNvPicPr>
          <p:nvPr/>
        </p:nvPicPr>
        <p:blipFill>
          <a:blip r:embed="rId7"/>
          <a:stretch>
            <a:fillRect/>
          </a:stretch>
        </p:blipFill>
        <p:spPr>
          <a:xfrm>
            <a:off x="4246395" y="2244430"/>
            <a:ext cx="1675509" cy="1609483"/>
          </a:xfrm>
          <a:prstGeom prst="rect">
            <a:avLst/>
          </a:prstGeom>
        </p:spPr>
      </p:pic>
      <p:pic>
        <p:nvPicPr>
          <p:cNvPr id="9" name="Imagem 8"/>
          <p:cNvPicPr>
            <a:picLocks noChangeAspect="1"/>
          </p:cNvPicPr>
          <p:nvPr/>
        </p:nvPicPr>
        <p:blipFill>
          <a:blip r:embed="rId8"/>
          <a:stretch>
            <a:fillRect/>
          </a:stretch>
        </p:blipFill>
        <p:spPr>
          <a:xfrm>
            <a:off x="532330" y="4129529"/>
            <a:ext cx="5389574" cy="2405575"/>
          </a:xfrm>
          <a:prstGeom prst="rect">
            <a:avLst/>
          </a:prstGeom>
        </p:spPr>
      </p:pic>
      <p:pic>
        <p:nvPicPr>
          <p:cNvPr id="10" name="Imagem 9"/>
          <p:cNvPicPr>
            <a:picLocks noChangeAspect="1"/>
          </p:cNvPicPr>
          <p:nvPr/>
        </p:nvPicPr>
        <p:blipFill>
          <a:blip r:embed="rId9"/>
          <a:stretch>
            <a:fillRect/>
          </a:stretch>
        </p:blipFill>
        <p:spPr>
          <a:xfrm>
            <a:off x="6872199" y="387728"/>
            <a:ext cx="4640807" cy="6147376"/>
          </a:xfrm>
          <a:prstGeom prst="rect">
            <a:avLst/>
          </a:prstGeom>
        </p:spPr>
      </p:pic>
    </p:spTree>
    <p:extLst>
      <p:ext uri="{BB962C8B-B14F-4D97-AF65-F5344CB8AC3E}">
        <p14:creationId xmlns:p14="http://schemas.microsoft.com/office/powerpoint/2010/main" val="394792662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29698" name="Título 1"/>
          <p:cNvSpPr>
            <a:spLocks noGrp="1"/>
          </p:cNvSpPr>
          <p:nvPr>
            <p:ph type="title"/>
          </p:nvPr>
        </p:nvSpPr>
        <p:spPr/>
        <p:txBody>
          <a:bodyPr/>
          <a:lstStyle/>
          <a:p>
            <a:r>
              <a:rPr lang="pt-BR" altLang="pt-BR" sz="2800" b="1"/>
              <a:t>A modernidade instalada: os defensores e os detratores da nova ordem e o nascimento das ciências sociais (séc. XIX)</a:t>
            </a:r>
            <a:endParaRPr lang="pt-BR" altLang="pt-BR" sz="2800"/>
          </a:p>
        </p:txBody>
      </p:sp>
      <p:sp>
        <p:nvSpPr>
          <p:cNvPr id="29699" name="Espaço Reservado para Conteúdo 2"/>
          <p:cNvSpPr>
            <a:spLocks noGrp="1"/>
          </p:cNvSpPr>
          <p:nvPr>
            <p:ph idx="1"/>
          </p:nvPr>
        </p:nvSpPr>
        <p:spPr>
          <a:xfrm>
            <a:off x="838200" y="1882775"/>
            <a:ext cx="7227888" cy="4476750"/>
          </a:xfrm>
        </p:spPr>
        <p:txBody>
          <a:bodyPr/>
          <a:lstStyle/>
          <a:p>
            <a:pPr marL="0" indent="0">
              <a:buFont typeface="Arial" panose="020B0604020202020204" pitchFamily="34" charset="0"/>
              <a:buNone/>
            </a:pPr>
            <a:r>
              <a:rPr lang="pt-BR" altLang="pt-BR" b="1">
                <a:latin typeface="Arial" panose="020B0604020202020204" pitchFamily="34" charset="0"/>
                <a:ea typeface="ＭＳ Ｐゴシック" panose="020B0600070205080204" pitchFamily="34" charset="-128"/>
              </a:rPr>
              <a:t>Comte</a:t>
            </a:r>
            <a:r>
              <a:rPr lang="pt-BR" altLang="pt-BR">
                <a:latin typeface="Arial" panose="020B0604020202020204" pitchFamily="34" charset="0"/>
                <a:ea typeface="ＭＳ Ｐゴシック" panose="020B0600070205080204" pitchFamily="34" charset="-128"/>
              </a:rPr>
              <a:t>: </a:t>
            </a:r>
            <a:r>
              <a:rPr lang="pt-BR" altLang="pt-BR" b="1" i="1">
                <a:latin typeface="Arial" panose="020B0604020202020204" pitchFamily="34" charset="0"/>
                <a:ea typeface="ＭＳ Ｐゴシック" panose="020B0600070205080204" pitchFamily="34" charset="-128"/>
              </a:rPr>
              <a:t>Positivismo (a essência aristotélica e o homem universal)</a:t>
            </a:r>
          </a:p>
          <a:p>
            <a:pPr marL="0" indent="0">
              <a:buFont typeface="Arial" panose="020B0604020202020204" pitchFamily="34" charset="0"/>
              <a:buNone/>
            </a:pPr>
            <a:endParaRPr lang="pt-BR" altLang="pt-BR" b="1" i="1">
              <a:latin typeface="Arial" panose="020B0604020202020204" pitchFamily="34" charset="0"/>
              <a:ea typeface="ＭＳ Ｐゴシック" panose="020B0600070205080204" pitchFamily="34" charset="-128"/>
            </a:endParaRPr>
          </a:p>
          <a:p>
            <a:pPr marL="0" indent="0">
              <a:buFont typeface="Arial" panose="020B0604020202020204" pitchFamily="34" charset="0"/>
              <a:buNone/>
            </a:pPr>
            <a:endParaRPr lang="pt-BR" altLang="pt-BR" b="1" i="1">
              <a:latin typeface="Arial" panose="020B0604020202020204" pitchFamily="34" charset="0"/>
              <a:ea typeface="ＭＳ Ｐゴシック" panose="020B0600070205080204" pitchFamily="34" charset="-128"/>
            </a:endParaRPr>
          </a:p>
          <a:p>
            <a:pPr marL="0" indent="0">
              <a:buFont typeface="Arial" panose="020B0604020202020204" pitchFamily="34" charset="0"/>
              <a:buNone/>
            </a:pPr>
            <a:r>
              <a:rPr lang="pt-BR" altLang="pt-BR" b="1">
                <a:latin typeface="Arial" panose="020B0604020202020204" pitchFamily="34" charset="0"/>
                <a:ea typeface="ＭＳ Ｐゴシック" panose="020B0600070205080204" pitchFamily="34" charset="-128"/>
              </a:rPr>
              <a:t>Tocqueville</a:t>
            </a:r>
            <a:r>
              <a:rPr lang="pt-BR" altLang="pt-BR">
                <a:latin typeface="Arial" panose="020B0604020202020204" pitchFamily="34" charset="0"/>
                <a:ea typeface="ＭＳ Ｐゴシック" panose="020B0600070205080204" pitchFamily="34" charset="-128"/>
              </a:rPr>
              <a:t>: </a:t>
            </a:r>
            <a:r>
              <a:rPr lang="pt-BR" altLang="pt-BR" b="1" i="1">
                <a:latin typeface="Arial" panose="020B0604020202020204" pitchFamily="34" charset="0"/>
                <a:ea typeface="ＭＳ Ｐゴシック" panose="020B0600070205080204" pitchFamily="34" charset="-128"/>
              </a:rPr>
              <a:t>Liberdade x Igualdade</a:t>
            </a:r>
          </a:p>
          <a:p>
            <a:pPr marL="0" indent="0">
              <a:buFont typeface="Arial" panose="020B0604020202020204" pitchFamily="34" charset="0"/>
              <a:buNone/>
            </a:pPr>
            <a:endParaRPr lang="pt-BR" altLang="pt-BR" b="1" i="1">
              <a:latin typeface="Arial" panose="020B0604020202020204" pitchFamily="34" charset="0"/>
              <a:ea typeface="ＭＳ Ｐゴシック" panose="020B0600070205080204" pitchFamily="34" charset="-128"/>
            </a:endParaRPr>
          </a:p>
          <a:p>
            <a:pPr marL="0" indent="0">
              <a:buFont typeface="Arial" panose="020B0604020202020204" pitchFamily="34" charset="0"/>
              <a:buNone/>
            </a:pPr>
            <a:endParaRPr lang="pt-BR" altLang="pt-BR" b="1" i="1">
              <a:latin typeface="Arial" panose="020B0604020202020204" pitchFamily="34" charset="0"/>
              <a:ea typeface="ＭＳ Ｐゴシック" panose="020B0600070205080204" pitchFamily="34" charset="-128"/>
            </a:endParaRPr>
          </a:p>
          <a:p>
            <a:pPr marL="0" indent="0">
              <a:buFont typeface="Arial" panose="020B0604020202020204" pitchFamily="34" charset="0"/>
              <a:buNone/>
            </a:pPr>
            <a:r>
              <a:rPr lang="pt-BR" altLang="pt-BR" b="1">
                <a:latin typeface="Arial" panose="020B0604020202020204" pitchFamily="34" charset="0"/>
                <a:ea typeface="ＭＳ Ｐゴシック" panose="020B0600070205080204" pitchFamily="34" charset="-128"/>
              </a:rPr>
              <a:t>Marx</a:t>
            </a:r>
            <a:r>
              <a:rPr lang="pt-BR" altLang="pt-BR">
                <a:latin typeface="Arial" panose="020B0604020202020204" pitchFamily="34" charset="0"/>
                <a:ea typeface="ＭＳ Ｐゴシック" panose="020B0600070205080204" pitchFamily="34" charset="-128"/>
              </a:rPr>
              <a:t>: </a:t>
            </a:r>
            <a:r>
              <a:rPr lang="pt-BR" altLang="pt-BR" b="1" i="1">
                <a:latin typeface="Arial" panose="020B0604020202020204" pitchFamily="34" charset="0"/>
                <a:ea typeface="ＭＳ Ｐゴシック" panose="020B0600070205080204" pitchFamily="34" charset="-128"/>
              </a:rPr>
              <a:t>Materialismo Dialético (a existência sofista e o homem histórico)</a:t>
            </a:r>
            <a:endParaRPr lang="pt-BR" altLang="pt-BR" b="1">
              <a:latin typeface="Arial" panose="020B0604020202020204" pitchFamily="34" charset="0"/>
              <a:ea typeface="ＭＳ Ｐゴシック" panose="020B0600070205080204" pitchFamily="34" charset="-128"/>
            </a:endParaRPr>
          </a:p>
          <a:p>
            <a:pPr marL="0" indent="0">
              <a:buFont typeface="Arial" panose="020B0604020202020204" pitchFamily="34" charset="0"/>
              <a:buNone/>
            </a:pPr>
            <a:endParaRPr lang="pt-BR" altLang="pt-BR" b="1" i="1">
              <a:latin typeface="Arial" panose="020B0604020202020204" pitchFamily="34" charset="0"/>
              <a:ea typeface="ＭＳ Ｐゴシック" panose="020B0600070205080204" pitchFamily="34" charset="-128"/>
            </a:endParaRPr>
          </a:p>
          <a:p>
            <a:pPr marL="0" indent="0">
              <a:buFont typeface="Arial" panose="020B0604020202020204" pitchFamily="34" charset="0"/>
              <a:buNone/>
            </a:pPr>
            <a:endParaRPr lang="pt-BR" altLang="pt-BR"/>
          </a:p>
        </p:txBody>
      </p:sp>
      <p:pic>
        <p:nvPicPr>
          <p:cNvPr id="29700" name="Picture 5" descr="http://t0.gstatic.com/images?q=tbn:TMfkeg9PqP0ODM:http://fundamentofilosoficoysociologico.files.wordpress.com/2008/11/auguste_comte2.jpg">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77100" y="1423988"/>
            <a:ext cx="1414463" cy="1989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1" name="Picture 7" descr="http://t0.gstatic.com/images?q=tbn:mCmAcHmQL1dPnM:http://images.smh.com.au/2009/01/30/364966/420KarlMarx-420x0.jpg">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812338" y="4816475"/>
            <a:ext cx="1892300" cy="161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2" name="Picture 2" descr="http://api.ning.com/files/bRTE6OZJAU2tUZVNvrO7Z5mzStgWBUxPUuzvkFmfbY2CCl02YEEbZoLGpd3UMHEeD-2GkS0Eo38hcTSiyH52C*ijwBNj8f3r/AlexisdeTocqueville2.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629650" y="2941638"/>
            <a:ext cx="1433513" cy="2251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8761483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p:cNvPicPr>
            <a:picLocks noChangeAspect="1"/>
          </p:cNvPicPr>
          <p:nvPr/>
        </p:nvPicPr>
        <p:blipFill>
          <a:blip r:embed="rId2"/>
          <a:stretch>
            <a:fillRect/>
          </a:stretch>
        </p:blipFill>
        <p:spPr>
          <a:xfrm>
            <a:off x="126609" y="56270"/>
            <a:ext cx="12192000" cy="6871385"/>
          </a:xfrm>
          <a:prstGeom prst="rect">
            <a:avLst/>
          </a:prstGeom>
        </p:spPr>
      </p:pic>
      <p:sp>
        <p:nvSpPr>
          <p:cNvPr id="3" name="CaixaDeTexto 2"/>
          <p:cNvSpPr txBox="1"/>
          <p:nvPr/>
        </p:nvSpPr>
        <p:spPr>
          <a:xfrm>
            <a:off x="492369" y="253218"/>
            <a:ext cx="11211951" cy="1015663"/>
          </a:xfrm>
          <a:prstGeom prst="rect">
            <a:avLst/>
          </a:prstGeom>
          <a:noFill/>
        </p:spPr>
        <p:txBody>
          <a:bodyPr wrap="square" rtlCol="0">
            <a:spAutoFit/>
          </a:bodyPr>
          <a:lstStyle/>
          <a:p>
            <a:r>
              <a:rPr lang="pt-BR" altLang="pt-BR" sz="6000" b="1" dirty="0">
                <a:solidFill>
                  <a:srgbClr val="FF0000"/>
                </a:solidFill>
                <a:latin typeface="Calibri Light"/>
                <a:ea typeface="+mj-ea"/>
                <a:cs typeface="+mj-cs"/>
              </a:rPr>
              <a:t>A crise da modernidade (séc. XX)</a:t>
            </a:r>
            <a:endParaRPr lang="pt-BR" sz="6000" dirty="0">
              <a:solidFill>
                <a:srgbClr val="FF0000"/>
              </a:solidFill>
            </a:endParaRPr>
          </a:p>
        </p:txBody>
      </p:sp>
      <p:sp>
        <p:nvSpPr>
          <p:cNvPr id="4" name="CaixaDeTexto 3"/>
          <p:cNvSpPr txBox="1"/>
          <p:nvPr/>
        </p:nvSpPr>
        <p:spPr>
          <a:xfrm>
            <a:off x="787791" y="1589650"/>
            <a:ext cx="10269415" cy="5078313"/>
          </a:xfrm>
          <a:prstGeom prst="rect">
            <a:avLst/>
          </a:prstGeom>
          <a:noFill/>
        </p:spPr>
        <p:txBody>
          <a:bodyPr wrap="square" rtlCol="0">
            <a:spAutoFit/>
          </a:bodyPr>
          <a:lstStyle/>
          <a:p>
            <a:pPr marL="571500" indent="-571500">
              <a:buFont typeface="Arial" panose="020B0604020202020204" pitchFamily="34" charset="0"/>
              <a:buChar char="•"/>
            </a:pPr>
            <a:r>
              <a:rPr lang="pt-BR" altLang="pt-BR" sz="3600" b="1" dirty="0">
                <a:solidFill>
                  <a:srgbClr val="FF0000"/>
                </a:solidFill>
              </a:rPr>
              <a:t>Grandes Guerras Mundiais</a:t>
            </a:r>
          </a:p>
          <a:p>
            <a:pPr marL="571500" indent="-571500">
              <a:buFont typeface="Arial" panose="020B0604020202020204" pitchFamily="34" charset="0"/>
              <a:buChar char="•"/>
            </a:pPr>
            <a:r>
              <a:rPr lang="pt-BR" altLang="pt-BR" sz="3600" b="1" i="1" dirty="0" err="1">
                <a:solidFill>
                  <a:srgbClr val="FF0000"/>
                </a:solidFill>
              </a:rPr>
              <a:t>Welfare</a:t>
            </a:r>
            <a:r>
              <a:rPr lang="pt-BR" altLang="pt-BR" sz="3600" b="1" i="1" dirty="0">
                <a:solidFill>
                  <a:srgbClr val="FF0000"/>
                </a:solidFill>
              </a:rPr>
              <a:t> </a:t>
            </a:r>
            <a:r>
              <a:rPr lang="pt-BR" altLang="pt-BR" sz="3600" b="1" i="1" dirty="0" err="1">
                <a:solidFill>
                  <a:srgbClr val="FF0000"/>
                </a:solidFill>
              </a:rPr>
              <a:t>State</a:t>
            </a:r>
            <a:endParaRPr lang="pt-BR" altLang="pt-BR" sz="3600" b="1" i="1" dirty="0">
              <a:solidFill>
                <a:srgbClr val="FF0000"/>
              </a:solidFill>
            </a:endParaRPr>
          </a:p>
          <a:p>
            <a:pPr marL="571500" indent="-571500">
              <a:buFont typeface="Arial" panose="020B0604020202020204" pitchFamily="34" charset="0"/>
              <a:buChar char="•"/>
            </a:pPr>
            <a:r>
              <a:rPr lang="pt-BR" altLang="pt-BR" sz="3600" b="1" dirty="0">
                <a:solidFill>
                  <a:srgbClr val="FF0000"/>
                </a:solidFill>
              </a:rPr>
              <a:t>Crise atuarial das políticas públicas do Bem-estar</a:t>
            </a:r>
          </a:p>
          <a:p>
            <a:pPr marL="571500" indent="-571500">
              <a:buFont typeface="Arial" panose="020B0604020202020204" pitchFamily="34" charset="0"/>
              <a:buChar char="•"/>
            </a:pPr>
            <a:r>
              <a:rPr lang="pt-BR" altLang="pt-BR" sz="3600" b="1" dirty="0">
                <a:solidFill>
                  <a:srgbClr val="FF0000"/>
                </a:solidFill>
              </a:rPr>
              <a:t>Mudanças na base tecnológica: do modelo metal mecânico para o de tecnologia de informação eletrônica</a:t>
            </a:r>
          </a:p>
          <a:p>
            <a:pPr marL="571500" indent="-571500">
              <a:buFont typeface="Arial" panose="020B0604020202020204" pitchFamily="34" charset="0"/>
              <a:buChar char="•"/>
            </a:pPr>
            <a:r>
              <a:rPr lang="pt-BR" altLang="pt-BR" sz="3600" b="1" dirty="0">
                <a:solidFill>
                  <a:srgbClr val="FF0000"/>
                </a:solidFill>
              </a:rPr>
              <a:t>Globalização</a:t>
            </a:r>
          </a:p>
          <a:p>
            <a:pPr marL="571500" indent="-571500">
              <a:buFont typeface="Arial" panose="020B0604020202020204" pitchFamily="34" charset="0"/>
              <a:buChar char="•"/>
            </a:pPr>
            <a:r>
              <a:rPr lang="pt-BR" altLang="pt-BR" sz="3600" b="1" dirty="0">
                <a:solidFill>
                  <a:srgbClr val="FF0000"/>
                </a:solidFill>
              </a:rPr>
              <a:t>Física quântica e revolução nas ciências</a:t>
            </a:r>
          </a:p>
          <a:p>
            <a:pPr marL="571500" indent="-571500">
              <a:buFont typeface="Arial" panose="020B0604020202020204" pitchFamily="34" charset="0"/>
              <a:buChar char="•"/>
            </a:pPr>
            <a:r>
              <a:rPr lang="pt-BR" altLang="pt-BR" sz="3600" b="1" u="sng" dirty="0">
                <a:solidFill>
                  <a:srgbClr val="FF0000"/>
                </a:solidFill>
              </a:rPr>
              <a:t>Fenomenologia</a:t>
            </a:r>
          </a:p>
        </p:txBody>
      </p:sp>
    </p:spTree>
    <p:extLst>
      <p:ext uri="{BB962C8B-B14F-4D97-AF65-F5344CB8AC3E}">
        <p14:creationId xmlns:p14="http://schemas.microsoft.com/office/powerpoint/2010/main" val="169624010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pattFill prst="pct10">
          <a:fgClr>
            <a:schemeClr val="accent1"/>
          </a:fgClr>
          <a:bgClr>
            <a:schemeClr val="accent6">
              <a:lumMod val="60000"/>
              <a:lumOff val="40000"/>
            </a:schemeClr>
          </a:bgClr>
        </a:pattFill>
        <a:effectLst/>
      </p:bgPr>
    </p:bg>
    <p:spTree>
      <p:nvGrpSpPr>
        <p:cNvPr id="1" name=""/>
        <p:cNvGrpSpPr/>
        <p:nvPr/>
      </p:nvGrpSpPr>
      <p:grpSpPr>
        <a:xfrm>
          <a:off x="0" y="0"/>
          <a:ext cx="0" cy="0"/>
          <a:chOff x="0" y="0"/>
          <a:chExt cx="0" cy="0"/>
        </a:xfrm>
      </p:grpSpPr>
      <p:pic>
        <p:nvPicPr>
          <p:cNvPr id="2" name="Imagem 1"/>
          <p:cNvPicPr>
            <a:picLocks noChangeAspect="1"/>
          </p:cNvPicPr>
          <p:nvPr/>
        </p:nvPicPr>
        <p:blipFill>
          <a:blip r:embed="rId2"/>
          <a:stretch>
            <a:fillRect/>
          </a:stretch>
        </p:blipFill>
        <p:spPr>
          <a:xfrm>
            <a:off x="1252024" y="315370"/>
            <a:ext cx="9537896" cy="5619300"/>
          </a:xfrm>
          <a:prstGeom prst="rect">
            <a:avLst/>
          </a:prstGeom>
        </p:spPr>
      </p:pic>
      <p:sp>
        <p:nvSpPr>
          <p:cNvPr id="3" name="CaixaDeTexto 2"/>
          <p:cNvSpPr txBox="1"/>
          <p:nvPr/>
        </p:nvSpPr>
        <p:spPr>
          <a:xfrm>
            <a:off x="1688122" y="5934670"/>
            <a:ext cx="9101797" cy="923330"/>
          </a:xfrm>
          <a:prstGeom prst="rect">
            <a:avLst/>
          </a:prstGeom>
          <a:noFill/>
        </p:spPr>
        <p:txBody>
          <a:bodyPr wrap="square" rtlCol="0">
            <a:spAutoFit/>
          </a:bodyPr>
          <a:lstStyle/>
          <a:p>
            <a:pPr algn="ctr" fontAlgn="base">
              <a:spcBef>
                <a:spcPct val="0"/>
              </a:spcBef>
              <a:spcAft>
                <a:spcPct val="0"/>
              </a:spcAft>
            </a:pPr>
            <a:r>
              <a:rPr lang="pt-BR" altLang="pt-BR" b="1" dirty="0">
                <a:solidFill>
                  <a:prstClr val="black"/>
                </a:solidFill>
                <a:latin typeface="CarminaBT-Light"/>
                <a:ea typeface="ＭＳ Ｐゴシック" panose="020B0600070205080204" pitchFamily="34" charset="-128"/>
              </a:rPr>
              <a:t>Academia Prussiana de Física. Da esquerda para a direita vemos, em pé, Dirac, </a:t>
            </a:r>
            <a:r>
              <a:rPr lang="pt-BR" altLang="pt-BR" b="1" dirty="0" err="1">
                <a:solidFill>
                  <a:prstClr val="black"/>
                </a:solidFill>
                <a:latin typeface="CarminaBT-Light"/>
                <a:ea typeface="ＭＳ Ｐゴシック" panose="020B0600070205080204" pitchFamily="34" charset="-128"/>
              </a:rPr>
              <a:t>Ehrenfest</a:t>
            </a:r>
            <a:r>
              <a:rPr lang="pt-BR" altLang="pt-BR" b="1" dirty="0">
                <a:solidFill>
                  <a:prstClr val="black"/>
                </a:solidFill>
                <a:latin typeface="CarminaBT-Light"/>
                <a:ea typeface="ＭＳ Ｐゴシック" panose="020B0600070205080204" pitchFamily="34" charset="-128"/>
              </a:rPr>
              <a:t>, Bohr, Einstein, de Broglie e Planck. Agachados, estão Born,</a:t>
            </a:r>
          </a:p>
          <a:p>
            <a:pPr algn="ctr" fontAlgn="base">
              <a:spcBef>
                <a:spcPct val="0"/>
              </a:spcBef>
              <a:spcAft>
                <a:spcPct val="0"/>
              </a:spcAft>
            </a:pPr>
            <a:r>
              <a:rPr lang="de-DE" altLang="pt-BR" b="1" dirty="0">
                <a:solidFill>
                  <a:prstClr val="black"/>
                </a:solidFill>
                <a:latin typeface="CarminaBT-Light"/>
                <a:ea typeface="ＭＳ Ｐゴシック" panose="020B0600070205080204" pitchFamily="34" charset="-128"/>
              </a:rPr>
              <a:t>Heisenberg, Jordan, Pauli e Schroedinger.</a:t>
            </a:r>
            <a:endParaRPr lang="pt-BR" altLang="pt-BR" b="1" dirty="0">
              <a:solidFill>
                <a:prstClr val="black"/>
              </a:solidFill>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68592558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pattFill prst="pct20">
          <a:fgClr>
            <a:schemeClr val="accent4">
              <a:lumMod val="75000"/>
            </a:schemeClr>
          </a:fgClr>
          <a:bgClr>
            <a:schemeClr val="bg1"/>
          </a:bgClr>
        </a:pattFill>
        <a:effectLst/>
      </p:bgPr>
    </p:bg>
    <p:spTree>
      <p:nvGrpSpPr>
        <p:cNvPr id="1" name=""/>
        <p:cNvGrpSpPr/>
        <p:nvPr/>
      </p:nvGrpSpPr>
      <p:grpSpPr>
        <a:xfrm>
          <a:off x="0" y="0"/>
          <a:ext cx="0" cy="0"/>
          <a:chOff x="0" y="0"/>
          <a:chExt cx="0" cy="0"/>
        </a:xfrm>
      </p:grpSpPr>
      <p:sp>
        <p:nvSpPr>
          <p:cNvPr id="32770" name="Título 1"/>
          <p:cNvSpPr>
            <a:spLocks noGrp="1"/>
          </p:cNvSpPr>
          <p:nvPr>
            <p:ph type="title"/>
          </p:nvPr>
        </p:nvSpPr>
        <p:spPr>
          <a:xfrm>
            <a:off x="2136775" y="228600"/>
            <a:ext cx="8153400" cy="990600"/>
          </a:xfrm>
        </p:spPr>
        <p:txBody>
          <a:bodyPr/>
          <a:lstStyle/>
          <a:p>
            <a:r>
              <a:rPr lang="en-US" altLang="pt-BR" b="1"/>
              <a:t>Evolução do conceito de átomo</a:t>
            </a:r>
            <a:endParaRPr lang="pt-BR" altLang="pt-BR" b="1"/>
          </a:p>
        </p:txBody>
      </p:sp>
      <p:sp>
        <p:nvSpPr>
          <p:cNvPr id="32771" name="Espaço Reservado para Conteúdo 2"/>
          <p:cNvSpPr>
            <a:spLocks noGrp="1"/>
          </p:cNvSpPr>
          <p:nvPr>
            <p:ph sz="quarter" idx="1"/>
          </p:nvPr>
        </p:nvSpPr>
        <p:spPr>
          <a:xfrm>
            <a:off x="1767015" y="1619307"/>
            <a:ext cx="9525000" cy="5059363"/>
          </a:xfrm>
        </p:spPr>
        <p:txBody>
          <a:bodyPr/>
          <a:lstStyle/>
          <a:p>
            <a:endParaRPr lang="pt-BR" altLang="pt-BR" dirty="0"/>
          </a:p>
        </p:txBody>
      </p:sp>
      <p:pic>
        <p:nvPicPr>
          <p:cNvPr id="80898" name="Picture 2"/>
          <p:cNvPicPr>
            <a:picLocks noChangeAspect="1" noChangeArrowheads="1"/>
          </p:cNvPicPr>
          <p:nvPr/>
        </p:nvPicPr>
        <p:blipFill>
          <a:blip r:embed="rId2"/>
          <a:srcRect/>
          <a:stretch>
            <a:fillRect/>
          </a:stretch>
        </p:blipFill>
        <p:spPr bwMode="auto">
          <a:xfrm>
            <a:off x="956604" y="1219200"/>
            <a:ext cx="5009222" cy="2657475"/>
          </a:xfrm>
          <a:prstGeom prst="rect">
            <a:avLst/>
          </a:prstGeom>
          <a:noFill/>
          <a:ln>
            <a:noFill/>
          </a:ln>
          <a:effectLst>
            <a:prstShdw prst="shdw17" dist="17961" dir="2700000">
              <a:schemeClr val="accent1">
                <a:gamma/>
                <a:shade val="60000"/>
                <a:invGamma/>
              </a:schemeClr>
            </a:prstShdw>
          </a:effectLst>
        </p:spPr>
      </p:pic>
      <p:pic>
        <p:nvPicPr>
          <p:cNvPr id="80899" name="Picture 3"/>
          <p:cNvPicPr>
            <a:picLocks noChangeAspect="1" noChangeArrowheads="1"/>
          </p:cNvPicPr>
          <p:nvPr/>
        </p:nvPicPr>
        <p:blipFill>
          <a:blip r:embed="rId3"/>
          <a:srcRect/>
          <a:stretch>
            <a:fillRect/>
          </a:stretch>
        </p:blipFill>
        <p:spPr bwMode="auto">
          <a:xfrm>
            <a:off x="956604" y="4037428"/>
            <a:ext cx="5009222" cy="2563471"/>
          </a:xfrm>
          <a:prstGeom prst="rect">
            <a:avLst/>
          </a:prstGeom>
          <a:noFill/>
          <a:ln>
            <a:noFill/>
          </a:ln>
          <a:effectLst>
            <a:prstShdw prst="shdw17" dist="17961" dir="2700000">
              <a:schemeClr val="accent1">
                <a:gamma/>
                <a:shade val="60000"/>
                <a:invGamma/>
              </a:schemeClr>
            </a:prstShdw>
          </a:effectLst>
        </p:spPr>
      </p:pic>
      <p:pic>
        <p:nvPicPr>
          <p:cNvPr id="80900" name="Picture 4"/>
          <p:cNvPicPr>
            <a:picLocks noChangeAspect="1" noChangeArrowheads="1"/>
          </p:cNvPicPr>
          <p:nvPr/>
        </p:nvPicPr>
        <p:blipFill>
          <a:blip r:embed="rId4"/>
          <a:srcRect/>
          <a:stretch>
            <a:fillRect/>
          </a:stretch>
        </p:blipFill>
        <p:spPr bwMode="auto">
          <a:xfrm>
            <a:off x="6466748" y="1219199"/>
            <a:ext cx="4825267" cy="5381699"/>
          </a:xfrm>
          <a:prstGeom prst="rect">
            <a:avLst/>
          </a:prstGeom>
          <a:noFill/>
          <a:ln>
            <a:noFill/>
          </a:ln>
          <a:effectLst>
            <a:prstShdw prst="shdw17" dist="17961" dir="2700000">
              <a:schemeClr val="accent1">
                <a:gamma/>
                <a:shade val="60000"/>
                <a:invGamma/>
              </a:schemeClr>
            </a:prstShdw>
          </a:effectLst>
        </p:spPr>
      </p:pic>
    </p:spTree>
    <p:extLst>
      <p:ext uri="{BB962C8B-B14F-4D97-AF65-F5344CB8AC3E}">
        <p14:creationId xmlns:p14="http://schemas.microsoft.com/office/powerpoint/2010/main" val="3115833572"/>
      </p:ext>
    </p:extLst>
  </p:cSld>
  <p:clrMapOvr>
    <a:masterClrMapping/>
  </p:clrMapOvr>
  <p:transition spd="slow"/>
</p:sld>
</file>

<file path=ppt/slides/slide29.xml><?xml version="1.0" encoding="utf-8"?>
<p:sld xmlns:a="http://schemas.openxmlformats.org/drawingml/2006/main" xmlns:r="http://schemas.openxmlformats.org/officeDocument/2006/relationships" xmlns:p="http://schemas.openxmlformats.org/presentationml/2006/main">
  <p:cSld>
    <p:bg>
      <p:bgPr>
        <a:pattFill prst="pct20">
          <a:fgClr>
            <a:srgbClr val="FFFF00"/>
          </a:fgClr>
          <a:bgClr>
            <a:schemeClr val="bg2">
              <a:lumMod val="90000"/>
            </a:schemeClr>
          </a:bgClr>
        </a:pattFill>
        <a:effectLst/>
      </p:bgPr>
    </p:bg>
    <p:spTree>
      <p:nvGrpSpPr>
        <p:cNvPr id="1" name=""/>
        <p:cNvGrpSpPr/>
        <p:nvPr/>
      </p:nvGrpSpPr>
      <p:grpSpPr>
        <a:xfrm>
          <a:off x="0" y="0"/>
          <a:ext cx="0" cy="0"/>
          <a:chOff x="0" y="0"/>
          <a:chExt cx="0" cy="0"/>
        </a:xfrm>
      </p:grpSpPr>
      <p:sp>
        <p:nvSpPr>
          <p:cNvPr id="33794" name="Título 1"/>
          <p:cNvSpPr>
            <a:spLocks noGrp="1"/>
          </p:cNvSpPr>
          <p:nvPr>
            <p:ph type="title"/>
          </p:nvPr>
        </p:nvSpPr>
        <p:spPr>
          <a:xfrm>
            <a:off x="2136775" y="228600"/>
            <a:ext cx="8153400" cy="990600"/>
          </a:xfrm>
        </p:spPr>
        <p:txBody>
          <a:bodyPr/>
          <a:lstStyle/>
          <a:p>
            <a:r>
              <a:rPr lang="pt-BR" altLang="pt-BR" b="1"/>
              <a:t>Teoria da Relatividade Especial</a:t>
            </a:r>
          </a:p>
        </p:txBody>
      </p:sp>
      <p:sp>
        <p:nvSpPr>
          <p:cNvPr id="33795" name="Espaço Reservado para Conteúdo 2"/>
          <p:cNvSpPr>
            <a:spLocks noGrp="1"/>
          </p:cNvSpPr>
          <p:nvPr>
            <p:ph sz="quarter" idx="1"/>
          </p:nvPr>
        </p:nvSpPr>
        <p:spPr>
          <a:xfrm>
            <a:off x="504825" y="1196975"/>
            <a:ext cx="10536238" cy="5449888"/>
          </a:xfrm>
        </p:spPr>
        <p:txBody>
          <a:bodyPr/>
          <a:lstStyle/>
          <a:p>
            <a:pPr marL="0" indent="0">
              <a:buFont typeface="Arial" panose="020B0604020202020204" pitchFamily="34" charset="0"/>
              <a:buNone/>
            </a:pPr>
            <a:endParaRPr lang="pt-BR" altLang="pt-BR"/>
          </a:p>
        </p:txBody>
      </p:sp>
      <p:pic>
        <p:nvPicPr>
          <p:cNvPr id="81922" name="Picture 2"/>
          <p:cNvPicPr>
            <a:picLocks noChangeAspect="1" noChangeArrowheads="1"/>
          </p:cNvPicPr>
          <p:nvPr/>
        </p:nvPicPr>
        <p:blipFill>
          <a:blip r:embed="rId2"/>
          <a:srcRect/>
          <a:stretch>
            <a:fillRect/>
          </a:stretch>
        </p:blipFill>
        <p:spPr bwMode="auto">
          <a:xfrm>
            <a:off x="538162" y="1184160"/>
            <a:ext cx="5675313" cy="5099166"/>
          </a:xfrm>
          <a:prstGeom prst="rect">
            <a:avLst/>
          </a:prstGeom>
          <a:pattFill prst="pct5">
            <a:fgClr>
              <a:schemeClr val="accent1"/>
            </a:fgClr>
            <a:bgClr>
              <a:schemeClr val="bg1"/>
            </a:bgClr>
          </a:pattFill>
          <a:ln>
            <a:noFill/>
          </a:ln>
          <a:effectLst>
            <a:prstShdw prst="shdw17" dist="17961" dir="2700000">
              <a:schemeClr val="accent1">
                <a:gamma/>
                <a:shade val="60000"/>
                <a:invGamma/>
              </a:schemeClr>
            </a:prstShdw>
          </a:effectLst>
        </p:spPr>
      </p:pic>
      <p:pic>
        <p:nvPicPr>
          <p:cNvPr id="81923" name="Picture 3"/>
          <p:cNvPicPr>
            <a:picLocks noChangeAspect="1" noChangeArrowheads="1"/>
          </p:cNvPicPr>
          <p:nvPr/>
        </p:nvPicPr>
        <p:blipFill>
          <a:blip r:embed="rId3"/>
          <a:srcRect/>
          <a:stretch>
            <a:fillRect/>
          </a:stretch>
        </p:blipFill>
        <p:spPr bwMode="auto">
          <a:xfrm>
            <a:off x="6826568" y="1184160"/>
            <a:ext cx="4611034" cy="5130915"/>
          </a:xfrm>
          <a:prstGeom prst="rect">
            <a:avLst/>
          </a:prstGeom>
          <a:noFill/>
          <a:ln>
            <a:noFill/>
          </a:ln>
          <a:effectLst>
            <a:prstShdw prst="shdw17" dist="17961" dir="2700000">
              <a:schemeClr val="accent1">
                <a:gamma/>
                <a:shade val="60000"/>
                <a:invGamma/>
              </a:schemeClr>
            </a:prstShdw>
          </a:effectLst>
        </p:spPr>
      </p:pic>
    </p:spTree>
    <p:extLst>
      <p:ext uri="{BB962C8B-B14F-4D97-AF65-F5344CB8AC3E}">
        <p14:creationId xmlns:p14="http://schemas.microsoft.com/office/powerpoint/2010/main" val="3332741642"/>
      </p:ext>
    </p:extLst>
  </p:cSld>
  <p:clrMapOvr>
    <a:masterClrMapping/>
  </p:clrMapOvr>
  <p:transition spd="slow"/>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pic>
        <p:nvPicPr>
          <p:cNvPr id="3" name="Imagem 2"/>
          <p:cNvPicPr>
            <a:picLocks noChangeAspect="1"/>
          </p:cNvPicPr>
          <p:nvPr/>
        </p:nvPicPr>
        <p:blipFill>
          <a:blip r:embed="rId3"/>
          <a:stretch>
            <a:fillRect/>
          </a:stretch>
        </p:blipFill>
        <p:spPr>
          <a:xfrm>
            <a:off x="0" y="-79623"/>
            <a:ext cx="12192000" cy="6937623"/>
          </a:xfrm>
          <a:prstGeom prst="rect">
            <a:avLst/>
          </a:prstGeom>
        </p:spPr>
      </p:pic>
      <p:sp>
        <p:nvSpPr>
          <p:cNvPr id="4" name="CaixaDeTexto 3"/>
          <p:cNvSpPr txBox="1"/>
          <p:nvPr/>
        </p:nvSpPr>
        <p:spPr>
          <a:xfrm>
            <a:off x="253218" y="604910"/>
            <a:ext cx="11577711" cy="5698996"/>
          </a:xfrm>
          <a:prstGeom prst="rect">
            <a:avLst/>
          </a:prstGeom>
          <a:noFill/>
        </p:spPr>
        <p:txBody>
          <a:bodyPr wrap="square" rtlCol="0">
            <a:spAutoFit/>
          </a:bodyPr>
          <a:lstStyle/>
          <a:p>
            <a:pPr lvl="0" algn="ctr" fontAlgn="base">
              <a:lnSpc>
                <a:spcPct val="90000"/>
              </a:lnSpc>
              <a:spcBef>
                <a:spcPts val="1000"/>
              </a:spcBef>
              <a:spcAft>
                <a:spcPct val="0"/>
              </a:spcAft>
            </a:pPr>
            <a:r>
              <a:rPr lang="pt-BR" altLang="pt-BR" sz="6000" b="1" dirty="0">
                <a:solidFill>
                  <a:prstClr val="black"/>
                </a:solidFill>
                <a:latin typeface="AR JULIAN" panose="02000000000000000000" pitchFamily="2" charset="0"/>
                <a:ea typeface="Segoe UI Black" panose="020B0A02040204020203" pitchFamily="34" charset="0"/>
              </a:rPr>
              <a:t>Ética, Estética e Conhecimento</a:t>
            </a:r>
          </a:p>
          <a:p>
            <a:pPr lvl="0" algn="ctr" fontAlgn="base">
              <a:lnSpc>
                <a:spcPct val="90000"/>
              </a:lnSpc>
              <a:spcBef>
                <a:spcPts val="1000"/>
              </a:spcBef>
              <a:spcAft>
                <a:spcPct val="0"/>
              </a:spcAft>
            </a:pPr>
            <a:endParaRPr lang="pt-BR" altLang="pt-BR" sz="3200" b="1" dirty="0">
              <a:solidFill>
                <a:prstClr val="black"/>
              </a:solidFill>
              <a:latin typeface="AR JULIAN" panose="02000000000000000000" pitchFamily="2" charset="0"/>
              <a:ea typeface="Segoe UI Black" panose="020B0A02040204020203" pitchFamily="34" charset="0"/>
            </a:endParaRPr>
          </a:p>
          <a:p>
            <a:pPr lvl="0" algn="ctr" fontAlgn="base">
              <a:lnSpc>
                <a:spcPct val="90000"/>
              </a:lnSpc>
              <a:spcBef>
                <a:spcPts val="1000"/>
              </a:spcBef>
              <a:spcAft>
                <a:spcPct val="0"/>
              </a:spcAft>
            </a:pPr>
            <a:r>
              <a:rPr lang="pt-BR" altLang="pt-BR" sz="6000" b="1" dirty="0">
                <a:solidFill>
                  <a:prstClr val="black"/>
                </a:solidFill>
                <a:latin typeface="AR JULIAN" panose="02000000000000000000" pitchFamily="2" charset="0"/>
                <a:ea typeface="Segoe UI Black" panose="020B0A02040204020203" pitchFamily="34" charset="0"/>
              </a:rPr>
              <a:t>Indivíduo X Coletivo</a:t>
            </a:r>
          </a:p>
          <a:p>
            <a:pPr marL="228600" lvl="0" indent="-228600" algn="ctr" fontAlgn="base">
              <a:lnSpc>
                <a:spcPct val="90000"/>
              </a:lnSpc>
              <a:spcBef>
                <a:spcPts val="1000"/>
              </a:spcBef>
              <a:spcAft>
                <a:spcPct val="0"/>
              </a:spcAft>
            </a:pPr>
            <a:endParaRPr lang="pt-BR" altLang="pt-BR" sz="3200" b="1" dirty="0">
              <a:solidFill>
                <a:prstClr val="black"/>
              </a:solidFill>
              <a:latin typeface="AR JULIAN" panose="02000000000000000000" pitchFamily="2" charset="0"/>
              <a:ea typeface="Segoe UI Black" panose="020B0A02040204020203" pitchFamily="34" charset="0"/>
            </a:endParaRPr>
          </a:p>
          <a:p>
            <a:pPr lvl="0" algn="ctr" fontAlgn="base">
              <a:lnSpc>
                <a:spcPct val="90000"/>
              </a:lnSpc>
              <a:spcBef>
                <a:spcPts val="1000"/>
              </a:spcBef>
              <a:spcAft>
                <a:spcPct val="0"/>
              </a:spcAft>
            </a:pPr>
            <a:r>
              <a:rPr lang="pt-BR" altLang="pt-BR" sz="6000" b="1" dirty="0">
                <a:solidFill>
                  <a:prstClr val="black"/>
                </a:solidFill>
                <a:latin typeface="AR JULIAN" panose="02000000000000000000" pitchFamily="2" charset="0"/>
                <a:ea typeface="Segoe UI Black" panose="020B0A02040204020203" pitchFamily="34" charset="0"/>
              </a:rPr>
              <a:t>Universal X Histórico</a:t>
            </a:r>
          </a:p>
          <a:p>
            <a:pPr marL="228600" lvl="0" indent="-228600" fontAlgn="base">
              <a:lnSpc>
                <a:spcPct val="90000"/>
              </a:lnSpc>
              <a:spcBef>
                <a:spcPts val="1000"/>
              </a:spcBef>
              <a:spcAft>
                <a:spcPct val="0"/>
              </a:spcAft>
            </a:pPr>
            <a:endParaRPr lang="pt-BR" altLang="pt-BR" sz="4000" b="1" i="1" dirty="0">
              <a:solidFill>
                <a:prstClr val="black"/>
              </a:solidFill>
              <a:latin typeface="Segoe UI Black" panose="020B0A02040204020203" pitchFamily="34" charset="0"/>
              <a:ea typeface="Segoe UI Black" panose="020B0A02040204020203" pitchFamily="34" charset="0"/>
            </a:endParaRPr>
          </a:p>
          <a:p>
            <a:pPr lvl="0" algn="ctr" fontAlgn="base">
              <a:lnSpc>
                <a:spcPct val="90000"/>
              </a:lnSpc>
              <a:spcBef>
                <a:spcPts val="1000"/>
              </a:spcBef>
              <a:spcAft>
                <a:spcPct val="0"/>
              </a:spcAft>
            </a:pPr>
            <a:r>
              <a:rPr lang="pt-BR" altLang="pt-BR" sz="2800" b="1" i="1" dirty="0">
                <a:solidFill>
                  <a:prstClr val="black"/>
                </a:solidFill>
              </a:rPr>
              <a:t>"Difícil não é fazer o que é certo, é descobrir o que é certo fazer“ </a:t>
            </a:r>
          </a:p>
          <a:p>
            <a:pPr lvl="0" algn="ctr" fontAlgn="base">
              <a:lnSpc>
                <a:spcPct val="90000"/>
              </a:lnSpc>
              <a:spcBef>
                <a:spcPts val="1000"/>
              </a:spcBef>
              <a:spcAft>
                <a:spcPct val="0"/>
              </a:spcAft>
            </a:pPr>
            <a:r>
              <a:rPr lang="pt-BR" altLang="pt-BR" sz="2800" b="1" i="1" dirty="0">
                <a:solidFill>
                  <a:prstClr val="black"/>
                </a:solidFill>
              </a:rPr>
              <a:t>                                                                              Robert Henry </a:t>
            </a:r>
            <a:r>
              <a:rPr lang="pt-BR" altLang="pt-BR" sz="2800" b="1" i="1" dirty="0" err="1">
                <a:solidFill>
                  <a:prstClr val="black"/>
                </a:solidFill>
              </a:rPr>
              <a:t>Srour</a:t>
            </a:r>
            <a:endParaRPr lang="pt-BR" altLang="pt-BR" sz="2800" b="1" dirty="0">
              <a:solidFill>
                <a:prstClr val="black"/>
              </a:solidFill>
            </a:endParaRPr>
          </a:p>
        </p:txBody>
      </p:sp>
    </p:spTree>
    <p:extLst>
      <p:ext uri="{BB962C8B-B14F-4D97-AF65-F5344CB8AC3E}">
        <p14:creationId xmlns:p14="http://schemas.microsoft.com/office/powerpoint/2010/main" val="410964728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pattFill prst="pct75">
          <a:fgClr>
            <a:schemeClr val="accent1"/>
          </a:fgClr>
          <a:bgClr>
            <a:schemeClr val="bg1"/>
          </a:bgClr>
        </a:pattFill>
        <a:effectLst/>
      </p:bgPr>
    </p:bg>
    <p:spTree>
      <p:nvGrpSpPr>
        <p:cNvPr id="1" name=""/>
        <p:cNvGrpSpPr/>
        <p:nvPr/>
      </p:nvGrpSpPr>
      <p:grpSpPr>
        <a:xfrm>
          <a:off x="0" y="0"/>
          <a:ext cx="0" cy="0"/>
          <a:chOff x="0" y="0"/>
          <a:chExt cx="0" cy="0"/>
        </a:xfrm>
      </p:grpSpPr>
      <p:sp>
        <p:nvSpPr>
          <p:cNvPr id="34818" name="Título 1"/>
          <p:cNvSpPr>
            <a:spLocks noGrp="1"/>
          </p:cNvSpPr>
          <p:nvPr>
            <p:ph type="title"/>
          </p:nvPr>
        </p:nvSpPr>
        <p:spPr>
          <a:xfrm>
            <a:off x="1589650" y="42863"/>
            <a:ext cx="9202908" cy="1219200"/>
          </a:xfrm>
        </p:spPr>
        <p:txBody>
          <a:bodyPr/>
          <a:lstStyle/>
          <a:p>
            <a:pPr eaLnBrk="1" hangingPunct="1"/>
            <a:r>
              <a:rPr lang="pt-BR" altLang="pt-BR" sz="6000" b="1" dirty="0">
                <a:latin typeface="Copperplate Gothic Bold" panose="020E0705020206020404" pitchFamily="34" charset="0"/>
              </a:rPr>
              <a:t>A Fenomenologia</a:t>
            </a:r>
          </a:p>
        </p:txBody>
      </p:sp>
      <p:sp>
        <p:nvSpPr>
          <p:cNvPr id="34819" name="Espaço Reservado para Conteúdo 2"/>
          <p:cNvSpPr>
            <a:spLocks noGrp="1"/>
          </p:cNvSpPr>
          <p:nvPr>
            <p:ph sz="quarter" idx="1"/>
          </p:nvPr>
        </p:nvSpPr>
        <p:spPr>
          <a:xfrm>
            <a:off x="494556" y="1547445"/>
            <a:ext cx="8220301" cy="4210417"/>
          </a:xfrm>
        </p:spPr>
        <p:txBody>
          <a:bodyPr/>
          <a:lstStyle/>
          <a:p>
            <a:pPr marL="0" indent="0" eaLnBrk="1" hangingPunct="1">
              <a:buNone/>
            </a:pPr>
            <a:r>
              <a:rPr lang="pt-BR" altLang="pt-BR" sz="4000" b="1" dirty="0">
                <a:latin typeface="Copperplate Gothic Bold" panose="020E0705020206020404" pitchFamily="34" charset="0"/>
              </a:rPr>
              <a:t>Husserl (Fenomenologia Descritiva)</a:t>
            </a:r>
          </a:p>
          <a:p>
            <a:pPr marL="0" indent="0" eaLnBrk="1" hangingPunct="1">
              <a:buNone/>
            </a:pPr>
            <a:endParaRPr lang="pt-BR" altLang="pt-BR" sz="1000" b="1" dirty="0">
              <a:latin typeface="Copperplate Gothic Bold" panose="020E0705020206020404" pitchFamily="34" charset="0"/>
            </a:endParaRPr>
          </a:p>
          <a:p>
            <a:pPr marL="0" indent="0" eaLnBrk="1" hangingPunct="1">
              <a:buNone/>
            </a:pPr>
            <a:endParaRPr lang="pt-BR" altLang="pt-BR" sz="4000" b="1" dirty="0">
              <a:latin typeface="Copperplate Gothic Bold" panose="020E0705020206020404" pitchFamily="34" charset="0"/>
            </a:endParaRPr>
          </a:p>
          <a:p>
            <a:pPr marL="0" indent="0" eaLnBrk="1" hangingPunct="1">
              <a:buNone/>
            </a:pPr>
            <a:r>
              <a:rPr lang="pt-BR" altLang="pt-BR" sz="4000" b="1" dirty="0" err="1">
                <a:latin typeface="Copperplate Gothic Bold" panose="020E0705020206020404" pitchFamily="34" charset="0"/>
              </a:rPr>
              <a:t>Heidgger</a:t>
            </a:r>
            <a:r>
              <a:rPr lang="pt-BR" altLang="pt-BR" sz="4000" b="1" dirty="0">
                <a:latin typeface="Copperplate Gothic Bold" panose="020E0705020206020404" pitchFamily="34" charset="0"/>
              </a:rPr>
              <a:t> &amp; Merleau-Ponty (Fenomenologia Hermenêutica)</a:t>
            </a:r>
          </a:p>
        </p:txBody>
      </p:sp>
      <p:pic>
        <p:nvPicPr>
          <p:cNvPr id="34820" name="Picture 2" descr="http://t1.gstatic.com/images?q=tbn:PgMt34nOEvWJ5M:http://www.educa.madrid.org/web/ies.tirsodemolina.madrid/contenidos/departamentos/Filosofia/imagenes/Husserl.jp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35027" y="308453"/>
            <a:ext cx="1952625" cy="285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1" name="Picture 4" descr="http://t3.gstatic.com/images?q=tbn:qlSHrMskEB_3wM:http://hermeneuticajuridica.files.wordpress.com/2008/09/heidegger1.jpg">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01478" y="3265171"/>
            <a:ext cx="1778000" cy="2227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2" name="Picture 6" descr="http://2.bp.blogspot.com/_zZn8Rrune3M/SKh-1cSiR-I/AAAAAAAAAF0/KOGMv_Owfnc/s400/merleauponty.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10099" y="4621310"/>
            <a:ext cx="1653516" cy="20639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88280717"/>
      </p:ext>
    </p:extLst>
  </p:cSld>
  <p:clrMapOvr>
    <a:masterClrMapping/>
  </p:clrMapOvr>
  <p:transition spd="slow"/>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ítulo 1"/>
          <p:cNvSpPr>
            <a:spLocks noGrp="1"/>
          </p:cNvSpPr>
          <p:nvPr>
            <p:ph type="title"/>
          </p:nvPr>
        </p:nvSpPr>
        <p:spPr>
          <a:xfrm>
            <a:off x="1668463" y="403225"/>
            <a:ext cx="10515600" cy="1325563"/>
          </a:xfrm>
        </p:spPr>
        <p:txBody>
          <a:bodyPr/>
          <a:lstStyle/>
          <a:p>
            <a:r>
              <a:rPr lang="pt-BR" altLang="pt-BR" b="1" dirty="0">
                <a:solidFill>
                  <a:srgbClr val="FF0000"/>
                </a:solidFill>
              </a:rPr>
              <a:t>Administração como Ciência e Arte</a:t>
            </a:r>
          </a:p>
        </p:txBody>
      </p:sp>
      <p:sp>
        <p:nvSpPr>
          <p:cNvPr id="27651" name="Espaço Reservado para Conteúdo 2"/>
          <p:cNvSpPr>
            <a:spLocks noGrp="1"/>
          </p:cNvSpPr>
          <p:nvPr>
            <p:ph idx="1"/>
          </p:nvPr>
        </p:nvSpPr>
        <p:spPr>
          <a:xfrm>
            <a:off x="627321" y="2028825"/>
            <a:ext cx="11174819" cy="4659054"/>
          </a:xfrm>
        </p:spPr>
        <p:txBody>
          <a:bodyPr/>
          <a:lstStyle/>
          <a:p>
            <a:r>
              <a:rPr lang="pt-BR" altLang="pt-BR" sz="4000" b="1" dirty="0"/>
              <a:t>Organizações de produção são, por excelência, organizações sociais de produção.</a:t>
            </a:r>
          </a:p>
          <a:p>
            <a:pPr marL="0" indent="0">
              <a:buNone/>
            </a:pPr>
            <a:endParaRPr lang="pt-BR" altLang="pt-BR" sz="4000" b="1" dirty="0"/>
          </a:p>
          <a:p>
            <a:r>
              <a:rPr lang="pt-BR" altLang="pt-BR" sz="4000" b="1" dirty="0"/>
              <a:t>As Escolas de Pensamento Administrativo inaugurais estão emolduradas pelas primeiras Escolas de Pensamento Metodológico e assim, simultaneamente, evoluirão até os seus modelos mais contemporâneos</a:t>
            </a:r>
            <a:r>
              <a:rPr lang="pt-BR" altLang="pt-BR" b="1" dirty="0"/>
              <a:t>.</a:t>
            </a:r>
          </a:p>
        </p:txBody>
      </p:sp>
    </p:spTree>
    <p:extLst>
      <p:ext uri="{BB962C8B-B14F-4D97-AF65-F5344CB8AC3E}">
        <p14:creationId xmlns:p14="http://schemas.microsoft.com/office/powerpoint/2010/main" val="1024978567"/>
      </p:ext>
    </p:extLst>
  </p:cSld>
  <p:clrMapOvr>
    <a:masterClrMapping/>
  </p:clrMapOvr>
  <p:transition spd="slow"/>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ítulo 1"/>
          <p:cNvSpPr>
            <a:spLocks noGrp="1"/>
          </p:cNvSpPr>
          <p:nvPr>
            <p:ph type="title"/>
          </p:nvPr>
        </p:nvSpPr>
        <p:spPr>
          <a:xfrm>
            <a:off x="1666875" y="365125"/>
            <a:ext cx="9686925" cy="1325563"/>
          </a:xfrm>
        </p:spPr>
        <p:txBody>
          <a:bodyPr/>
          <a:lstStyle/>
          <a:p>
            <a:r>
              <a:rPr lang="pt-BR" altLang="pt-BR" b="1" dirty="0">
                <a:solidFill>
                  <a:srgbClr val="FF0000"/>
                </a:solidFill>
              </a:rPr>
              <a:t>Administração como Ciência e Arte</a:t>
            </a:r>
          </a:p>
        </p:txBody>
      </p:sp>
      <p:sp>
        <p:nvSpPr>
          <p:cNvPr id="28675" name="Espaço Reservado para Conteúdo 2"/>
          <p:cNvSpPr>
            <a:spLocks noGrp="1"/>
          </p:cNvSpPr>
          <p:nvPr>
            <p:ph idx="1"/>
          </p:nvPr>
        </p:nvSpPr>
        <p:spPr>
          <a:xfrm>
            <a:off x="446567" y="1804988"/>
            <a:ext cx="10907233" cy="4904156"/>
          </a:xfrm>
        </p:spPr>
        <p:txBody>
          <a:bodyPr/>
          <a:lstStyle/>
          <a:p>
            <a:r>
              <a:rPr lang="pt-BR" altLang="pt-BR" sz="3600" b="1" dirty="0"/>
              <a:t>Acompanhando os passos das infantes ciências sociais (séc. XIX), a Ciência da Administração (séc. XX), como tentativa de criação de área de conhecimento específica e autônoma, vai seguir a típica trajetória destas novas ciências empenhadas no estudo das sociedades, estando a Administração, todavia, particularmente vocacionada para a aplicação.</a:t>
            </a:r>
          </a:p>
          <a:p>
            <a:endParaRPr lang="pt-BR" altLang="pt-BR" sz="3600" b="1" dirty="0"/>
          </a:p>
          <a:p>
            <a:r>
              <a:rPr lang="pt-BR" altLang="pt-BR" sz="3600" b="1" dirty="0"/>
              <a:t>Filme “O Longo Amanhecer”, Celso Furtado.</a:t>
            </a:r>
          </a:p>
          <a:p>
            <a:endParaRPr lang="pt-BR" altLang="pt-BR" dirty="0"/>
          </a:p>
        </p:txBody>
      </p:sp>
    </p:spTree>
    <p:extLst>
      <p:ext uri="{BB962C8B-B14F-4D97-AF65-F5344CB8AC3E}">
        <p14:creationId xmlns:p14="http://schemas.microsoft.com/office/powerpoint/2010/main" val="3659518678"/>
      </p:ext>
    </p:extLst>
  </p:cSld>
  <p:clrMapOvr>
    <a:masterClrMapping/>
  </p:clrMapOvr>
  <p:transition spd="slow"/>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p:cNvSpPr>
          <p:nvPr>
            <p:ph type="title" idx="4294967295"/>
          </p:nvPr>
        </p:nvSpPr>
        <p:spPr/>
        <p:txBody>
          <a:bodyPr/>
          <a:lstStyle/>
          <a:p>
            <a:pPr eaLnBrk="1" hangingPunct="1"/>
            <a:r>
              <a:rPr lang="pt-BR" altLang="pt-BR" sz="3600" b="1"/>
              <a:t>Principais Escolas Inaugurais do</a:t>
            </a:r>
            <a:br>
              <a:rPr lang="pt-BR" altLang="pt-BR" sz="3600" b="1"/>
            </a:br>
            <a:r>
              <a:rPr lang="pt-BR" altLang="pt-BR" sz="3600" b="1"/>
              <a:t>Pensamento Administrativo</a:t>
            </a:r>
          </a:p>
        </p:txBody>
      </p:sp>
      <p:sp>
        <p:nvSpPr>
          <p:cNvPr id="35843" name="Rectangle 3"/>
          <p:cNvSpPr>
            <a:spLocks noGrp="1"/>
          </p:cNvSpPr>
          <p:nvPr>
            <p:ph type="body" idx="4294967295"/>
          </p:nvPr>
        </p:nvSpPr>
        <p:spPr>
          <a:xfrm>
            <a:off x="838200" y="1690688"/>
            <a:ext cx="7029893" cy="4873625"/>
          </a:xfrm>
        </p:spPr>
        <p:txBody>
          <a:bodyPr/>
          <a:lstStyle/>
          <a:p>
            <a:pPr eaLnBrk="1" hangingPunct="1">
              <a:spcAft>
                <a:spcPct val="50000"/>
              </a:spcAft>
            </a:pPr>
            <a:r>
              <a:rPr lang="pt-BR" altLang="pt-BR" sz="3200" b="1" dirty="0">
                <a:solidFill>
                  <a:srgbClr val="FF0000"/>
                </a:solidFill>
              </a:rPr>
              <a:t>Administração Científica</a:t>
            </a:r>
          </a:p>
          <a:p>
            <a:pPr eaLnBrk="1" hangingPunct="1"/>
            <a:r>
              <a:rPr lang="pt-BR" altLang="pt-BR" sz="3200" b="1" dirty="0">
                <a:solidFill>
                  <a:srgbClr val="00B0F0"/>
                </a:solidFill>
              </a:rPr>
              <a:t>Frederick Taylor</a:t>
            </a:r>
          </a:p>
          <a:p>
            <a:pPr lvl="1" eaLnBrk="1" hangingPunct="1"/>
            <a:r>
              <a:rPr lang="pt-BR" altLang="pt-BR" sz="3200" b="1" dirty="0"/>
              <a:t>Ênfase no estudo das </a:t>
            </a:r>
            <a:r>
              <a:rPr lang="pt-BR" altLang="pt-BR" sz="3200" b="1" u="sng" dirty="0"/>
              <a:t>tarefas</a:t>
            </a:r>
          </a:p>
          <a:p>
            <a:pPr lvl="1" eaLnBrk="1" hangingPunct="1"/>
            <a:r>
              <a:rPr lang="pt-BR" altLang="pt-BR" sz="3200" b="1" dirty="0"/>
              <a:t>Tempos e movimentos</a:t>
            </a:r>
          </a:p>
          <a:p>
            <a:pPr lvl="1" eaLnBrk="1" hangingPunct="1"/>
            <a:r>
              <a:rPr lang="pt-BR" altLang="pt-BR" sz="3200" b="1" dirty="0"/>
              <a:t>Racionalização</a:t>
            </a:r>
            <a:endParaRPr lang="pt-BR" altLang="pt-BR" sz="3200" b="1" u="sng" dirty="0"/>
          </a:p>
          <a:p>
            <a:pPr lvl="1" eaLnBrk="1" hangingPunct="1"/>
            <a:r>
              <a:rPr lang="pt-BR" altLang="pt-BR" sz="3200" b="1" dirty="0"/>
              <a:t>Padronização</a:t>
            </a:r>
          </a:p>
          <a:p>
            <a:pPr lvl="1" eaLnBrk="1" hangingPunct="1"/>
            <a:r>
              <a:rPr lang="pt-BR" altLang="pt-BR" sz="3200" b="1" dirty="0"/>
              <a:t>Ergonomia</a:t>
            </a:r>
          </a:p>
          <a:p>
            <a:pPr lvl="1" eaLnBrk="1" hangingPunct="1"/>
            <a:r>
              <a:rPr lang="pt-BR" altLang="pt-BR" sz="3200" b="1" i="1" dirty="0" err="1"/>
              <a:t>Homos</a:t>
            </a:r>
            <a:r>
              <a:rPr lang="pt-BR" altLang="pt-BR" sz="3200" b="1" i="1" dirty="0"/>
              <a:t> </a:t>
            </a:r>
            <a:r>
              <a:rPr lang="pt-BR" altLang="pt-BR" sz="3200" b="1" i="1" dirty="0" err="1"/>
              <a:t>economicus</a:t>
            </a:r>
            <a:endParaRPr lang="pt-BR" altLang="pt-BR" sz="3200" b="1" dirty="0"/>
          </a:p>
          <a:p>
            <a:pPr lvl="1" eaLnBrk="1" hangingPunct="1"/>
            <a:r>
              <a:rPr lang="pt-BR" altLang="pt-BR" sz="3200" b="1" dirty="0"/>
              <a:t>FORD / GILBRETH</a:t>
            </a:r>
          </a:p>
        </p:txBody>
      </p:sp>
      <p:pic>
        <p:nvPicPr>
          <p:cNvPr id="35844" name="Picture 5" descr="http://t3.gstatic.com/images?q=tbn:ig6ri-cIZWOi7M:http://www.sixthsigma.com/weblog/SixSigmaInformationTechnology01.jpg">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80475" y="256883"/>
            <a:ext cx="3173856" cy="6344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42019842"/>
      </p:ext>
    </p:extLst>
  </p:cSld>
  <p:clrMapOvr>
    <a:masterClrMapping/>
  </p:clrMapOvr>
  <p:transition spd="slow"/>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a:xfrm>
            <a:off x="763588" y="0"/>
            <a:ext cx="9526587" cy="1219200"/>
          </a:xfrm>
        </p:spPr>
        <p:txBody>
          <a:bodyPr/>
          <a:lstStyle/>
          <a:p>
            <a:pPr eaLnBrk="1" hangingPunct="1"/>
            <a:r>
              <a:rPr lang="pt-BR" altLang="pt-BR" sz="3600" b="1"/>
              <a:t>Principais Escolas Inaugurais do</a:t>
            </a:r>
            <a:br>
              <a:rPr lang="pt-BR" altLang="pt-BR" sz="3600" b="1"/>
            </a:br>
            <a:r>
              <a:rPr lang="pt-BR" altLang="pt-BR" sz="3600" b="1"/>
              <a:t>Pensamento Administrativo</a:t>
            </a:r>
          </a:p>
        </p:txBody>
      </p:sp>
      <p:sp>
        <p:nvSpPr>
          <p:cNvPr id="32771" name="Rectangle 3"/>
          <p:cNvSpPr>
            <a:spLocks noGrp="1" noChangeArrowheads="1"/>
          </p:cNvSpPr>
          <p:nvPr>
            <p:ph sz="quarter" idx="1"/>
          </p:nvPr>
        </p:nvSpPr>
        <p:spPr>
          <a:xfrm>
            <a:off x="555625" y="1589088"/>
            <a:ext cx="8620274" cy="5162586"/>
          </a:xfrm>
        </p:spPr>
        <p:txBody>
          <a:bodyPr/>
          <a:lstStyle/>
          <a:p>
            <a:pPr marL="0" eaLnBrk="1" hangingPunct="1">
              <a:spcBef>
                <a:spcPts val="0"/>
              </a:spcBef>
              <a:spcAft>
                <a:spcPct val="50000"/>
              </a:spcAft>
              <a:defRPr/>
            </a:pPr>
            <a:r>
              <a:rPr lang="pt-BR" sz="3200" b="1" dirty="0">
                <a:solidFill>
                  <a:srgbClr val="FF0000"/>
                </a:solidFill>
              </a:rPr>
              <a:t>Teoria Clássica da Administração</a:t>
            </a:r>
          </a:p>
          <a:p>
            <a:pPr marL="0" eaLnBrk="1" hangingPunct="1">
              <a:spcBef>
                <a:spcPts val="0"/>
              </a:spcBef>
              <a:defRPr/>
            </a:pPr>
            <a:r>
              <a:rPr lang="pt-BR" sz="3200" b="1" dirty="0">
                <a:solidFill>
                  <a:srgbClr val="00B0F0"/>
                </a:solidFill>
              </a:rPr>
              <a:t>Henri Fayol</a:t>
            </a:r>
          </a:p>
          <a:p>
            <a:pPr lvl="1" eaLnBrk="1" hangingPunct="1">
              <a:defRPr/>
            </a:pPr>
            <a:r>
              <a:rPr lang="pt-BR" sz="3200" b="1" dirty="0"/>
              <a:t>Ênfase no estudo da </a:t>
            </a:r>
            <a:r>
              <a:rPr lang="pt-BR" sz="3200" b="1" u="sng" dirty="0"/>
              <a:t>estrutura</a:t>
            </a:r>
            <a:endParaRPr lang="pt-BR" sz="3200" b="1" dirty="0"/>
          </a:p>
          <a:p>
            <a:pPr lvl="1" eaLnBrk="1" hangingPunct="1">
              <a:buFont typeface="Wingdings 2" pitchFamily="18" charset="2"/>
              <a:buNone/>
              <a:defRPr/>
            </a:pPr>
            <a:r>
              <a:rPr lang="pt-BR" sz="3200" b="1" dirty="0"/>
              <a:t>    e das </a:t>
            </a:r>
            <a:r>
              <a:rPr lang="pt-BR" sz="3200" b="1" u="sng" dirty="0"/>
              <a:t>funções administrativas </a:t>
            </a:r>
          </a:p>
          <a:p>
            <a:pPr lvl="1" eaLnBrk="1" hangingPunct="1">
              <a:defRPr/>
            </a:pPr>
            <a:r>
              <a:rPr lang="pt-BR" sz="3200" b="1" dirty="0"/>
              <a:t>Áreas funcionais* e departamentalização</a:t>
            </a:r>
          </a:p>
          <a:p>
            <a:pPr lvl="1" eaLnBrk="1" hangingPunct="1">
              <a:buFont typeface="Wingdings 2" pitchFamily="18" charset="2"/>
              <a:buNone/>
              <a:defRPr/>
            </a:pPr>
            <a:r>
              <a:rPr lang="pt-BR" sz="3200" b="1" dirty="0"/>
              <a:t>    (PRO; MKT; FIN; ORH)</a:t>
            </a:r>
          </a:p>
          <a:p>
            <a:pPr lvl="1" eaLnBrk="1" hangingPunct="1">
              <a:defRPr/>
            </a:pPr>
            <a:r>
              <a:rPr lang="pt-BR" sz="3200" b="1" dirty="0"/>
              <a:t>Funções administrativas (planejar; </a:t>
            </a:r>
          </a:p>
          <a:p>
            <a:pPr marL="457200" lvl="1" indent="0" eaLnBrk="1" hangingPunct="1">
              <a:buNone/>
              <a:defRPr/>
            </a:pPr>
            <a:r>
              <a:rPr lang="pt-BR" sz="3200" b="1" dirty="0"/>
              <a:t>   organizar; dirigir; coordenar; controlar)</a:t>
            </a:r>
          </a:p>
          <a:p>
            <a:pPr lvl="1" eaLnBrk="1" hangingPunct="1">
              <a:defRPr/>
            </a:pPr>
            <a:r>
              <a:rPr lang="pt-BR" sz="3200" b="1" dirty="0"/>
              <a:t>Princípios administrativos (unidade de comando; remuneração; </a:t>
            </a:r>
            <a:r>
              <a:rPr lang="pt-BR" sz="3200" b="1" i="1" dirty="0" err="1"/>
              <a:t>esprit</a:t>
            </a:r>
            <a:r>
              <a:rPr lang="pt-BR" sz="3200" b="1" i="1" dirty="0"/>
              <a:t> de </a:t>
            </a:r>
            <a:r>
              <a:rPr lang="pt-BR" sz="3200" b="1" i="1" dirty="0" err="1"/>
              <a:t>corps</a:t>
            </a:r>
            <a:r>
              <a:rPr lang="pt-BR" sz="3200" b="1" dirty="0"/>
              <a:t> etc.)</a:t>
            </a:r>
          </a:p>
          <a:p>
            <a:pPr eaLnBrk="1" hangingPunct="1">
              <a:defRPr/>
            </a:pPr>
            <a:endParaRPr lang="pt-BR" sz="3200" dirty="0"/>
          </a:p>
        </p:txBody>
      </p:sp>
      <p:pic>
        <p:nvPicPr>
          <p:cNvPr id="36868" name="Picture 8" descr="http://t1.gstatic.com/images?q=tbn:BlsFtAAnvJm-UM:http://www.bizearly.com/wp-content/uploads/2009/12/fayol-henri1.jpg">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98466" y="464880"/>
            <a:ext cx="3422650" cy="497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28325889"/>
      </p:ext>
    </p:extLst>
  </p:cSld>
  <p:clrMapOvr>
    <a:masterClrMapping/>
  </p:clrMapOvr>
  <p:transition spd="slow"/>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a:xfrm>
            <a:off x="736600" y="49213"/>
            <a:ext cx="9464675" cy="1219200"/>
          </a:xfrm>
        </p:spPr>
        <p:txBody>
          <a:bodyPr/>
          <a:lstStyle/>
          <a:p>
            <a:pPr eaLnBrk="1" hangingPunct="1"/>
            <a:r>
              <a:rPr lang="pt-BR" altLang="pt-BR" sz="3600" b="1"/>
              <a:t>Principais Escolas Inaugurais do</a:t>
            </a:r>
            <a:br>
              <a:rPr lang="pt-BR" altLang="pt-BR" sz="3600" b="1"/>
            </a:br>
            <a:r>
              <a:rPr lang="pt-BR" altLang="pt-BR" sz="3600" b="1"/>
              <a:t>Pensamento Administrativo</a:t>
            </a:r>
          </a:p>
        </p:txBody>
      </p:sp>
      <p:sp>
        <p:nvSpPr>
          <p:cNvPr id="33795" name="Rectangle 3"/>
          <p:cNvSpPr>
            <a:spLocks noGrp="1" noChangeArrowheads="1"/>
          </p:cNvSpPr>
          <p:nvPr>
            <p:ph sz="quarter" idx="1"/>
          </p:nvPr>
        </p:nvSpPr>
        <p:spPr>
          <a:xfrm>
            <a:off x="134937" y="1547812"/>
            <a:ext cx="11730998" cy="5310188"/>
          </a:xfrm>
        </p:spPr>
        <p:txBody>
          <a:bodyPr/>
          <a:lstStyle/>
          <a:p>
            <a:pPr eaLnBrk="1" hangingPunct="1">
              <a:spcAft>
                <a:spcPct val="50000"/>
              </a:spcAft>
              <a:defRPr/>
            </a:pPr>
            <a:r>
              <a:rPr lang="pt-BR" sz="3200" b="1" dirty="0">
                <a:solidFill>
                  <a:srgbClr val="FF0000"/>
                </a:solidFill>
              </a:rPr>
              <a:t>Escola de Relações Humanas</a:t>
            </a:r>
          </a:p>
          <a:p>
            <a:pPr eaLnBrk="1" hangingPunct="1">
              <a:defRPr/>
            </a:pPr>
            <a:r>
              <a:rPr lang="pt-BR" sz="3200" b="1" dirty="0">
                <a:solidFill>
                  <a:srgbClr val="00B0F0"/>
                </a:solidFill>
              </a:rPr>
              <a:t>Elton </a:t>
            </a:r>
            <a:r>
              <a:rPr lang="pt-BR" sz="3200" b="1" dirty="0" err="1">
                <a:solidFill>
                  <a:srgbClr val="00B0F0"/>
                </a:solidFill>
              </a:rPr>
              <a:t>Mayo</a:t>
            </a:r>
            <a:endParaRPr lang="pt-BR" sz="3200" b="1" dirty="0">
              <a:solidFill>
                <a:srgbClr val="00B0F0"/>
              </a:solidFill>
            </a:endParaRPr>
          </a:p>
          <a:p>
            <a:pPr lvl="1" eaLnBrk="1" hangingPunct="1">
              <a:defRPr/>
            </a:pPr>
            <a:r>
              <a:rPr lang="pt-BR" sz="3200" b="1" dirty="0"/>
              <a:t>Ênfase no estudo das </a:t>
            </a:r>
            <a:r>
              <a:rPr lang="pt-BR" sz="3200" b="1" u="sng" dirty="0"/>
              <a:t>pessoas</a:t>
            </a:r>
          </a:p>
          <a:p>
            <a:pPr lvl="1" eaLnBrk="1" hangingPunct="1">
              <a:defRPr/>
            </a:pPr>
            <a:r>
              <a:rPr lang="pt-BR" sz="3200" b="1" dirty="0"/>
              <a:t>Organização informal</a:t>
            </a:r>
          </a:p>
          <a:p>
            <a:pPr lvl="1" eaLnBrk="1" hangingPunct="1">
              <a:defRPr/>
            </a:pPr>
            <a:r>
              <a:rPr lang="pt-BR" sz="3200" b="1" dirty="0"/>
              <a:t>Ciências humanas auxiliares à Administração</a:t>
            </a:r>
          </a:p>
          <a:p>
            <a:pPr marL="457200" lvl="1" indent="0" eaLnBrk="1" hangingPunct="1">
              <a:buNone/>
              <a:defRPr/>
            </a:pPr>
            <a:r>
              <a:rPr lang="pt-BR" sz="3200" b="1" dirty="0"/>
              <a:t>  (Psicologia; Sociologia; Ciência Política;</a:t>
            </a:r>
          </a:p>
          <a:p>
            <a:pPr marL="457200" lvl="1" indent="0" eaLnBrk="1" hangingPunct="1">
              <a:buFont typeface="Arial" panose="020B0604020202020204" pitchFamily="34" charset="0"/>
              <a:buNone/>
              <a:defRPr/>
            </a:pPr>
            <a:r>
              <a:rPr lang="pt-BR" sz="3200" b="1" dirty="0"/>
              <a:t>   Antropologia etc.)</a:t>
            </a:r>
          </a:p>
          <a:p>
            <a:pPr lvl="1" eaLnBrk="1" hangingPunct="1">
              <a:defRPr/>
            </a:pPr>
            <a:r>
              <a:rPr lang="pt-BR" sz="3200" b="1" dirty="0"/>
              <a:t>Relativa valorização do fator humano</a:t>
            </a:r>
          </a:p>
          <a:p>
            <a:pPr lvl="1" eaLnBrk="1" hangingPunct="1">
              <a:defRPr/>
            </a:pPr>
            <a:r>
              <a:rPr lang="pt-BR" sz="3200" b="1" dirty="0"/>
              <a:t>Análise e desenvolvimento de instrumentos de gestão de pessoas, significativamente ligados ao controle</a:t>
            </a:r>
          </a:p>
        </p:txBody>
      </p:sp>
      <p:pic>
        <p:nvPicPr>
          <p:cNvPr id="37892" name="Picture 6" descr="http://t2.gstatic.com/images?q=tbn:hege8CPbqfsQOM:http://openlearn.open.ac.uk/file.php/2850/kmap/1232462135/images/mayo.gif">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32244" y="328613"/>
            <a:ext cx="3624818" cy="4541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71776348"/>
      </p:ext>
    </p:extLst>
  </p:cSld>
  <p:clrMapOvr>
    <a:masterClrMapping/>
  </p:clrMapOvr>
  <p:transition spd="slow"/>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a:xfrm>
            <a:off x="1733550" y="28575"/>
            <a:ext cx="8748713" cy="1103313"/>
          </a:xfrm>
        </p:spPr>
        <p:txBody>
          <a:bodyPr/>
          <a:lstStyle/>
          <a:p>
            <a:pPr eaLnBrk="1" hangingPunct="1"/>
            <a:r>
              <a:rPr lang="pt-BR" altLang="pt-BR" b="1" dirty="0">
                <a:solidFill>
                  <a:srgbClr val="FF0000"/>
                </a:solidFill>
              </a:rPr>
              <a:t>Abordagem Sistêmica</a:t>
            </a:r>
          </a:p>
        </p:txBody>
      </p:sp>
      <p:sp>
        <p:nvSpPr>
          <p:cNvPr id="182275" name="Rectangle 3"/>
          <p:cNvSpPr>
            <a:spLocks noGrp="1" noChangeArrowheads="1"/>
          </p:cNvSpPr>
          <p:nvPr>
            <p:ph sz="quarter" idx="1"/>
          </p:nvPr>
        </p:nvSpPr>
        <p:spPr>
          <a:xfrm>
            <a:off x="1160463" y="1131888"/>
            <a:ext cx="9144000" cy="5697537"/>
          </a:xfrm>
        </p:spPr>
        <p:txBody>
          <a:bodyPr/>
          <a:lstStyle/>
          <a:p>
            <a:pPr lvl="1" eaLnBrk="1" hangingPunct="1">
              <a:defRPr/>
            </a:pPr>
            <a:r>
              <a:rPr lang="pt-BR" sz="3200" b="1" dirty="0"/>
              <a:t>Organização entendida não só como universo endógeno, mas como ente </a:t>
            </a:r>
            <a:r>
              <a:rPr lang="pt-BR" sz="3200" b="1" u="sng" dirty="0"/>
              <a:t>participante de macro ambiente</a:t>
            </a:r>
            <a:r>
              <a:rPr lang="pt-BR" sz="3200" b="1" dirty="0"/>
              <a:t> composto por e compartilhado com outras organizações</a:t>
            </a:r>
          </a:p>
          <a:p>
            <a:pPr lvl="1" eaLnBrk="1" hangingPunct="1">
              <a:defRPr/>
            </a:pPr>
            <a:r>
              <a:rPr lang="pt-BR" sz="3200" b="1" dirty="0"/>
              <a:t>Metáfora de organismos vivos que mantêm relações de trocas seletivas com o meio em busca de adaptação, equilíbrio e perenidade (</a:t>
            </a:r>
            <a:r>
              <a:rPr lang="pt-BR" sz="3200" b="1" u="sng" dirty="0"/>
              <a:t>homeostase</a:t>
            </a:r>
            <a:r>
              <a:rPr lang="pt-BR" sz="3200" b="1" dirty="0"/>
              <a:t>)</a:t>
            </a:r>
          </a:p>
          <a:p>
            <a:pPr eaLnBrk="1" hangingPunct="1">
              <a:buFont typeface="Wingdings" pitchFamily="2" charset="2"/>
              <a:buNone/>
              <a:defRPr/>
            </a:pPr>
            <a:endParaRPr lang="pt-BR" sz="900" b="1" dirty="0">
              <a:solidFill>
                <a:srgbClr val="003300"/>
              </a:solidFill>
            </a:endParaRPr>
          </a:p>
          <a:p>
            <a:pPr eaLnBrk="1" hangingPunct="1">
              <a:buFont typeface="Wingdings" pitchFamily="2" charset="2"/>
              <a:buNone/>
              <a:defRPr/>
            </a:pPr>
            <a:endParaRPr lang="pt-BR" sz="900" b="1" dirty="0">
              <a:solidFill>
                <a:srgbClr val="003300"/>
              </a:solidFill>
            </a:endParaRPr>
          </a:p>
          <a:p>
            <a:pPr eaLnBrk="1" hangingPunct="1">
              <a:buFont typeface="Wingdings" pitchFamily="2" charset="2"/>
              <a:buNone/>
              <a:defRPr/>
            </a:pPr>
            <a:r>
              <a:rPr lang="pt-BR" dirty="0">
                <a:solidFill>
                  <a:srgbClr val="00B0F0"/>
                </a:solidFill>
              </a:rPr>
              <a:t>      </a:t>
            </a:r>
            <a:r>
              <a:rPr lang="pt-BR" b="1" dirty="0">
                <a:solidFill>
                  <a:srgbClr val="00B0F0"/>
                </a:solidFill>
              </a:rPr>
              <a:t>(</a:t>
            </a:r>
            <a:r>
              <a:rPr lang="pt-BR" b="1" i="1" dirty="0">
                <a:solidFill>
                  <a:srgbClr val="00B0F0"/>
                </a:solidFill>
              </a:rPr>
              <a:t>inputs</a:t>
            </a:r>
            <a:r>
              <a:rPr lang="pt-BR" b="1" dirty="0">
                <a:solidFill>
                  <a:srgbClr val="00B0F0"/>
                </a:solidFill>
              </a:rPr>
              <a:t>) </a:t>
            </a:r>
            <a:r>
              <a:rPr lang="pt-BR" b="1" dirty="0">
                <a:solidFill>
                  <a:srgbClr val="003300"/>
                </a:solidFill>
              </a:rPr>
              <a:t>Entradas </a:t>
            </a:r>
            <a:r>
              <a:rPr lang="pt-BR" b="1" dirty="0">
                <a:solidFill>
                  <a:srgbClr val="003300"/>
                </a:solidFill>
                <a:sym typeface="Wingdings" pitchFamily="2" charset="2"/>
              </a:rPr>
              <a:t></a:t>
            </a:r>
            <a:r>
              <a:rPr lang="pt-BR" b="1" i="1" dirty="0">
                <a:solidFill>
                  <a:srgbClr val="003300"/>
                </a:solidFill>
                <a:sym typeface="Wingdings" pitchFamily="2" charset="2"/>
              </a:rPr>
              <a:t> </a:t>
            </a:r>
            <a:r>
              <a:rPr lang="pt-BR" b="1" dirty="0">
                <a:solidFill>
                  <a:srgbClr val="003300"/>
                </a:solidFill>
                <a:effectLst>
                  <a:outerShdw blurRad="38100" dist="38100" dir="2700000" algn="tl">
                    <a:srgbClr val="C0C0C0"/>
                  </a:outerShdw>
                </a:effectLst>
              </a:rPr>
              <a:t>Processamento</a:t>
            </a:r>
            <a:r>
              <a:rPr lang="pt-BR" b="1" dirty="0">
                <a:solidFill>
                  <a:srgbClr val="003300"/>
                </a:solidFill>
              </a:rPr>
              <a:t> </a:t>
            </a:r>
            <a:r>
              <a:rPr lang="pt-BR" b="1" dirty="0">
                <a:solidFill>
                  <a:srgbClr val="003300"/>
                </a:solidFill>
                <a:sym typeface="Wingdings" pitchFamily="2" charset="2"/>
              </a:rPr>
              <a:t> </a:t>
            </a:r>
            <a:r>
              <a:rPr lang="pt-BR" b="1" dirty="0">
                <a:solidFill>
                  <a:srgbClr val="003300"/>
                </a:solidFill>
              </a:rPr>
              <a:t>Saídas </a:t>
            </a:r>
            <a:r>
              <a:rPr lang="pt-BR" b="1" dirty="0">
                <a:solidFill>
                  <a:srgbClr val="00B0F0"/>
                </a:solidFill>
              </a:rPr>
              <a:t>(</a:t>
            </a:r>
            <a:r>
              <a:rPr lang="pt-BR" b="1" i="1" dirty="0">
                <a:solidFill>
                  <a:srgbClr val="00B0F0"/>
                </a:solidFill>
              </a:rPr>
              <a:t>outputs</a:t>
            </a:r>
            <a:r>
              <a:rPr lang="pt-BR" b="1" dirty="0">
                <a:solidFill>
                  <a:srgbClr val="00B0F0"/>
                </a:solidFill>
              </a:rPr>
              <a:t>)</a:t>
            </a:r>
          </a:p>
          <a:p>
            <a:pPr algn="ctr" eaLnBrk="1" hangingPunct="1">
              <a:spcBef>
                <a:spcPct val="0"/>
              </a:spcBef>
              <a:buFont typeface="Wingdings" pitchFamily="2" charset="2"/>
              <a:buNone/>
              <a:defRPr/>
            </a:pPr>
            <a:r>
              <a:rPr lang="pt-BR" b="1" dirty="0">
                <a:solidFill>
                  <a:srgbClr val="003300"/>
                </a:solidFill>
                <a:sym typeface="Wingdings" pitchFamily="2" charset="2"/>
              </a:rPr>
              <a:t></a:t>
            </a:r>
            <a:r>
              <a:rPr lang="pt-BR" b="1" dirty="0">
                <a:solidFill>
                  <a:srgbClr val="003300"/>
                </a:solidFill>
              </a:rPr>
              <a:t>      Retroalimentação      </a:t>
            </a:r>
            <a:r>
              <a:rPr lang="pt-BR" b="1" dirty="0">
                <a:solidFill>
                  <a:srgbClr val="003300"/>
                </a:solidFill>
                <a:sym typeface="Wingdings" pitchFamily="2" charset="2"/>
              </a:rPr>
              <a:t></a:t>
            </a:r>
          </a:p>
          <a:p>
            <a:pPr algn="ctr" eaLnBrk="1" hangingPunct="1">
              <a:spcBef>
                <a:spcPct val="0"/>
              </a:spcBef>
              <a:buFont typeface="Wingdings" pitchFamily="2" charset="2"/>
              <a:buNone/>
              <a:defRPr/>
            </a:pPr>
            <a:r>
              <a:rPr lang="pt-BR" b="1" dirty="0">
                <a:solidFill>
                  <a:srgbClr val="00B0F0"/>
                </a:solidFill>
                <a:sym typeface="Wingdings" pitchFamily="2" charset="2"/>
              </a:rPr>
              <a:t>(</a:t>
            </a:r>
            <a:r>
              <a:rPr lang="pt-BR" b="1" i="1" dirty="0" err="1">
                <a:solidFill>
                  <a:srgbClr val="00B0F0"/>
                </a:solidFill>
                <a:sym typeface="Wingdings" pitchFamily="2" charset="2"/>
              </a:rPr>
              <a:t>feed</a:t>
            </a:r>
            <a:r>
              <a:rPr lang="pt-BR" b="1" i="1" dirty="0">
                <a:solidFill>
                  <a:srgbClr val="00B0F0"/>
                </a:solidFill>
                <a:sym typeface="Wingdings" pitchFamily="2" charset="2"/>
              </a:rPr>
              <a:t> </a:t>
            </a:r>
            <a:r>
              <a:rPr lang="pt-BR" b="1" i="1" dirty="0" err="1">
                <a:solidFill>
                  <a:srgbClr val="00B0F0"/>
                </a:solidFill>
                <a:sym typeface="Wingdings" pitchFamily="2" charset="2"/>
              </a:rPr>
              <a:t>back</a:t>
            </a:r>
            <a:r>
              <a:rPr lang="pt-BR" b="1" dirty="0">
                <a:solidFill>
                  <a:srgbClr val="00B0F0"/>
                </a:solidFill>
                <a:sym typeface="Wingdings" pitchFamily="2" charset="2"/>
              </a:rPr>
              <a:t>)</a:t>
            </a:r>
          </a:p>
        </p:txBody>
      </p:sp>
    </p:spTree>
    <p:extLst>
      <p:ext uri="{BB962C8B-B14F-4D97-AF65-F5344CB8AC3E}">
        <p14:creationId xmlns:p14="http://schemas.microsoft.com/office/powerpoint/2010/main" val="3288157541"/>
      </p:ext>
    </p:extLst>
  </p:cSld>
  <p:clrMapOvr>
    <a:masterClrMapping/>
  </p:clrMapOvr>
  <p:transition spd="slow"/>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a:xfrm>
            <a:off x="941388" y="0"/>
            <a:ext cx="9348787" cy="1219200"/>
          </a:xfrm>
        </p:spPr>
        <p:txBody>
          <a:bodyPr/>
          <a:lstStyle/>
          <a:p>
            <a:pPr eaLnBrk="1" hangingPunct="1"/>
            <a:r>
              <a:rPr lang="pt-BR" altLang="pt-BR" b="1" dirty="0">
                <a:solidFill>
                  <a:srgbClr val="FF0000"/>
                </a:solidFill>
              </a:rPr>
              <a:t>Abordagem Contingencial</a:t>
            </a:r>
          </a:p>
        </p:txBody>
      </p:sp>
      <p:sp>
        <p:nvSpPr>
          <p:cNvPr id="39939" name="Rectangle 3"/>
          <p:cNvSpPr>
            <a:spLocks noGrp="1" noChangeArrowheads="1"/>
          </p:cNvSpPr>
          <p:nvPr>
            <p:ph sz="quarter" idx="1"/>
          </p:nvPr>
        </p:nvSpPr>
        <p:spPr>
          <a:xfrm>
            <a:off x="204788" y="1187450"/>
            <a:ext cx="11764962" cy="6259513"/>
          </a:xfrm>
        </p:spPr>
        <p:txBody>
          <a:bodyPr/>
          <a:lstStyle/>
          <a:p>
            <a:pPr lvl="1" eaLnBrk="1" hangingPunct="1"/>
            <a:r>
              <a:rPr lang="pt-BR" altLang="pt-BR" sz="2800" b="1" u="sng" dirty="0"/>
              <a:t>Não há uma única, exclusiva, universal e definitiva Escola de Pensamento Administrativo</a:t>
            </a:r>
            <a:r>
              <a:rPr lang="pt-BR" altLang="pt-BR" sz="2800" b="1" dirty="0"/>
              <a:t>, cujo arcabouço conceitual seja capaz de oferecer racionalidade suficientemente ampla para atender a todas as exigências da praxes organizacional.</a:t>
            </a:r>
          </a:p>
          <a:p>
            <a:pPr lvl="1" eaLnBrk="1" hangingPunct="1">
              <a:buFont typeface="Wingdings 2" panose="05020102010507070707" pitchFamily="18" charset="2"/>
              <a:buNone/>
            </a:pPr>
            <a:endParaRPr lang="pt-BR" altLang="pt-BR" sz="2800" b="1" dirty="0"/>
          </a:p>
          <a:p>
            <a:pPr lvl="1" eaLnBrk="1" hangingPunct="1"/>
            <a:r>
              <a:rPr lang="pt-BR" altLang="pt-BR" sz="2800" b="1" dirty="0"/>
              <a:t>O administrador contemporâneo é produto deste novo universo da</a:t>
            </a:r>
            <a:r>
              <a:rPr lang="pt-BR" altLang="pt-BR" sz="2800" b="1" u="sng" dirty="0"/>
              <a:t> reflexão</a:t>
            </a:r>
            <a:r>
              <a:rPr lang="pt-BR" altLang="pt-BR" sz="2800" b="1" dirty="0"/>
              <a:t> e das </a:t>
            </a:r>
            <a:r>
              <a:rPr lang="pt-BR" altLang="pt-BR" sz="2800" b="1" u="sng" dirty="0"/>
              <a:t>competências</a:t>
            </a:r>
            <a:r>
              <a:rPr lang="pt-BR" altLang="pt-BR" sz="2800" b="1" dirty="0"/>
              <a:t> (melhores práticas de governança) e, portanto, deve possuir um maior </a:t>
            </a:r>
            <a:r>
              <a:rPr lang="pt-BR" altLang="pt-BR" sz="2800" b="1" i="1" u="sng" dirty="0" err="1"/>
              <a:t>savoir</a:t>
            </a:r>
            <a:r>
              <a:rPr lang="pt-BR" altLang="pt-BR" sz="2800" b="1" i="1" u="sng" dirty="0"/>
              <a:t>- </a:t>
            </a:r>
            <a:r>
              <a:rPr lang="pt-BR" altLang="pt-BR" sz="2800" b="1" i="1" u="sng" dirty="0" err="1"/>
              <a:t>faire</a:t>
            </a:r>
            <a:r>
              <a:rPr lang="pt-BR" altLang="pt-BR" sz="2800" b="1" i="1" dirty="0"/>
              <a:t>.</a:t>
            </a:r>
            <a:r>
              <a:rPr lang="pt-BR" altLang="pt-BR" sz="2800" b="1" dirty="0"/>
              <a:t> Isto é, deve ser aquele que: 1) detém domínios cognitivos amplos e diversificados; 2) é capaz de combinar esses conhecimentos de forma inteligente e útil; 3) e assim, elabora diagnósticos específicos e consistentes à situação identificada e; 4) com o competente diagnóstico realizado, seja capaz de oferecer aviamentos adequados à solução de problemas, via de regra, complexos.</a:t>
            </a:r>
          </a:p>
        </p:txBody>
      </p:sp>
    </p:spTree>
    <p:extLst>
      <p:ext uri="{BB962C8B-B14F-4D97-AF65-F5344CB8AC3E}">
        <p14:creationId xmlns:p14="http://schemas.microsoft.com/office/powerpoint/2010/main" val="1792567246"/>
      </p:ext>
    </p:extLst>
  </p:cSld>
  <p:clrMapOvr>
    <a:masterClrMapping/>
  </p:clrMapOvr>
  <p:transition spd="slow"/>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a:xfrm>
            <a:off x="723900" y="188913"/>
            <a:ext cx="10618788" cy="1281112"/>
          </a:xfrm>
        </p:spPr>
        <p:txBody>
          <a:bodyPr/>
          <a:lstStyle/>
          <a:p>
            <a:pPr eaLnBrk="1" hangingPunct="1"/>
            <a:r>
              <a:rPr lang="pt-BR" altLang="pt-BR" sz="3200" b="1" dirty="0"/>
              <a:t>Trajetória de transformação da racionalidade científica e da administração como ciência </a:t>
            </a:r>
          </a:p>
        </p:txBody>
      </p:sp>
      <p:sp>
        <p:nvSpPr>
          <p:cNvPr id="40963" name="Rectangle 3"/>
          <p:cNvSpPr>
            <a:spLocks noGrp="1" noChangeArrowheads="1"/>
          </p:cNvSpPr>
          <p:nvPr>
            <p:ph sz="quarter" idx="1"/>
          </p:nvPr>
        </p:nvSpPr>
        <p:spPr>
          <a:xfrm>
            <a:off x="609600" y="1341438"/>
            <a:ext cx="3860800" cy="4602162"/>
          </a:xfrm>
        </p:spPr>
        <p:txBody>
          <a:bodyPr/>
          <a:lstStyle/>
          <a:p>
            <a:pPr eaLnBrk="1" hangingPunct="1"/>
            <a:endParaRPr lang="pt-BR" altLang="pt-BR" sz="1800" dirty="0"/>
          </a:p>
          <a:p>
            <a:pPr eaLnBrk="1" hangingPunct="1"/>
            <a:r>
              <a:rPr lang="pt-BR" altLang="pt-BR" sz="2400" dirty="0"/>
              <a:t>Positivismo</a:t>
            </a:r>
          </a:p>
          <a:p>
            <a:pPr eaLnBrk="1" hangingPunct="1"/>
            <a:endParaRPr lang="pt-BR" altLang="pt-BR" dirty="0"/>
          </a:p>
          <a:p>
            <a:pPr eaLnBrk="1" hangingPunct="1">
              <a:buFont typeface="Wingdings" panose="05000000000000000000" pitchFamily="2" charset="2"/>
              <a:buNone/>
            </a:pPr>
            <a:endParaRPr lang="pt-BR" altLang="pt-BR" dirty="0"/>
          </a:p>
          <a:p>
            <a:pPr eaLnBrk="1" hangingPunct="1">
              <a:lnSpc>
                <a:spcPct val="220000"/>
              </a:lnSpc>
              <a:buFont typeface="Wingdings" panose="05000000000000000000" pitchFamily="2" charset="2"/>
              <a:buNone/>
            </a:pPr>
            <a:endParaRPr lang="pt-BR" altLang="pt-BR" sz="2000" dirty="0"/>
          </a:p>
          <a:p>
            <a:pPr eaLnBrk="1" hangingPunct="1">
              <a:buFont typeface="Wingdings" panose="05000000000000000000" pitchFamily="2" charset="2"/>
              <a:buNone/>
            </a:pPr>
            <a:endParaRPr lang="pt-BR" altLang="pt-BR" sz="1400" dirty="0"/>
          </a:p>
          <a:p>
            <a:pPr eaLnBrk="1" hangingPunct="1"/>
            <a:r>
              <a:rPr lang="pt-BR" altLang="pt-BR" sz="2400" dirty="0">
                <a:solidFill>
                  <a:srgbClr val="CC9900"/>
                </a:solidFill>
              </a:rPr>
              <a:t>Dialética</a:t>
            </a:r>
          </a:p>
          <a:p>
            <a:pPr eaLnBrk="1" hangingPunct="1">
              <a:buFont typeface="Wingdings" panose="05000000000000000000" pitchFamily="2" charset="2"/>
              <a:buNone/>
            </a:pPr>
            <a:endParaRPr lang="pt-BR" altLang="pt-BR" sz="2400" dirty="0">
              <a:solidFill>
                <a:srgbClr val="CC9900"/>
              </a:solidFill>
            </a:endParaRPr>
          </a:p>
          <a:p>
            <a:pPr eaLnBrk="1" hangingPunct="1">
              <a:spcBef>
                <a:spcPts val="900"/>
              </a:spcBef>
            </a:pPr>
            <a:r>
              <a:rPr lang="pt-BR" altLang="pt-BR" sz="2400" dirty="0">
                <a:solidFill>
                  <a:srgbClr val="006600"/>
                </a:solidFill>
              </a:rPr>
              <a:t>Fenomenologia</a:t>
            </a:r>
          </a:p>
        </p:txBody>
      </p:sp>
      <p:sp>
        <p:nvSpPr>
          <p:cNvPr id="40964" name="Rectangle 4"/>
          <p:cNvSpPr>
            <a:spLocks noGrp="1" noChangeArrowheads="1"/>
          </p:cNvSpPr>
          <p:nvPr>
            <p:ph sz="quarter" idx="2"/>
          </p:nvPr>
        </p:nvSpPr>
        <p:spPr>
          <a:xfrm>
            <a:off x="4751388" y="1700213"/>
            <a:ext cx="6908800" cy="5059362"/>
          </a:xfrm>
        </p:spPr>
        <p:txBody>
          <a:bodyPr/>
          <a:lstStyle/>
          <a:p>
            <a:pPr eaLnBrk="1" hangingPunct="1"/>
            <a:r>
              <a:rPr lang="pt-BR" altLang="pt-BR" sz="2400"/>
              <a:t>Administração Científica</a:t>
            </a:r>
          </a:p>
          <a:p>
            <a:pPr eaLnBrk="1" hangingPunct="1"/>
            <a:r>
              <a:rPr lang="pt-BR" altLang="pt-BR" sz="2400"/>
              <a:t>Teoria Clássica</a:t>
            </a:r>
          </a:p>
          <a:p>
            <a:pPr eaLnBrk="1" hangingPunct="1"/>
            <a:r>
              <a:rPr lang="pt-BR" altLang="pt-BR" sz="2400"/>
              <a:t>Relações Humanas                    </a:t>
            </a:r>
          </a:p>
          <a:p>
            <a:pPr eaLnBrk="1" hangingPunct="1">
              <a:spcBef>
                <a:spcPct val="0"/>
              </a:spcBef>
              <a:buFont typeface="Wingdings" panose="05000000000000000000" pitchFamily="2" charset="2"/>
              <a:buNone/>
            </a:pPr>
            <a:r>
              <a:rPr lang="pt-BR" altLang="pt-BR" sz="2400"/>
              <a:t>	</a:t>
            </a:r>
            <a:r>
              <a:rPr lang="pt-BR" altLang="pt-BR" sz="1800"/>
              <a:t>(e respectivas escolas de pensamento derivadas: Teorias Neoclássica; da Burocracia; Estruturalista; Comportamental etc.)</a:t>
            </a:r>
          </a:p>
          <a:p>
            <a:pPr eaLnBrk="1" hangingPunct="1">
              <a:spcBef>
                <a:spcPct val="25000"/>
              </a:spcBef>
            </a:pPr>
            <a:endParaRPr lang="pt-BR" altLang="pt-BR" sz="1200"/>
          </a:p>
          <a:p>
            <a:pPr eaLnBrk="1" hangingPunct="1">
              <a:spcBef>
                <a:spcPct val="25000"/>
              </a:spcBef>
            </a:pPr>
            <a:endParaRPr lang="pt-BR" altLang="pt-BR" sz="1200"/>
          </a:p>
          <a:p>
            <a:pPr eaLnBrk="1" hangingPunct="1">
              <a:spcBef>
                <a:spcPct val="25000"/>
              </a:spcBef>
            </a:pPr>
            <a:endParaRPr lang="pt-BR" altLang="pt-BR" sz="1200"/>
          </a:p>
          <a:p>
            <a:pPr eaLnBrk="1" hangingPunct="1"/>
            <a:r>
              <a:rPr lang="pt-BR" altLang="pt-BR" sz="2400">
                <a:solidFill>
                  <a:srgbClr val="CC9900"/>
                </a:solidFill>
              </a:rPr>
              <a:t>Abordagem Sistêmica</a:t>
            </a:r>
          </a:p>
          <a:p>
            <a:pPr eaLnBrk="1" hangingPunct="1">
              <a:spcBef>
                <a:spcPct val="25000"/>
              </a:spcBef>
              <a:buFont typeface="Wingdings" panose="05000000000000000000" pitchFamily="2" charset="2"/>
              <a:buNone/>
            </a:pPr>
            <a:endParaRPr lang="pt-BR" altLang="pt-BR" sz="3600">
              <a:solidFill>
                <a:srgbClr val="CC9900"/>
              </a:solidFill>
            </a:endParaRPr>
          </a:p>
          <a:p>
            <a:pPr eaLnBrk="1" hangingPunct="1">
              <a:spcBef>
                <a:spcPct val="0"/>
              </a:spcBef>
            </a:pPr>
            <a:r>
              <a:rPr lang="pt-BR" altLang="pt-BR" sz="2400">
                <a:solidFill>
                  <a:srgbClr val="006600"/>
                </a:solidFill>
              </a:rPr>
              <a:t>Abordagem Contingencial          </a:t>
            </a:r>
          </a:p>
          <a:p>
            <a:pPr eaLnBrk="1" hangingPunct="1">
              <a:spcBef>
                <a:spcPct val="0"/>
              </a:spcBef>
              <a:buFont typeface="Wingdings" panose="05000000000000000000" pitchFamily="2" charset="2"/>
              <a:buNone/>
            </a:pPr>
            <a:r>
              <a:rPr lang="pt-BR" altLang="pt-BR" sz="2400">
                <a:solidFill>
                  <a:srgbClr val="006600"/>
                </a:solidFill>
              </a:rPr>
              <a:t>	</a:t>
            </a:r>
            <a:r>
              <a:rPr lang="pt-BR" altLang="pt-BR" sz="1800">
                <a:solidFill>
                  <a:srgbClr val="006600"/>
                </a:solidFill>
              </a:rPr>
              <a:t>(e demais modelos contemporâneos)</a:t>
            </a:r>
          </a:p>
          <a:p>
            <a:pPr eaLnBrk="1" hangingPunct="1"/>
            <a:endParaRPr lang="pt-BR" altLang="pt-BR" sz="2400">
              <a:solidFill>
                <a:srgbClr val="006600"/>
              </a:solidFill>
            </a:endParaRPr>
          </a:p>
        </p:txBody>
      </p:sp>
    </p:spTree>
    <p:extLst>
      <p:ext uri="{BB962C8B-B14F-4D97-AF65-F5344CB8AC3E}">
        <p14:creationId xmlns:p14="http://schemas.microsoft.com/office/powerpoint/2010/main" val="1524605927"/>
      </p:ext>
    </p:extLst>
  </p:cSld>
  <p:clrMapOvr>
    <a:masterClrMapping/>
  </p:clrMapOvr>
  <p:transition spd="slow"/>
</p:sld>
</file>

<file path=ppt/slides/slide39.xml><?xml version="1.0" encoding="utf-8"?>
<p:sld xmlns:a="http://schemas.openxmlformats.org/drawingml/2006/main" xmlns:r="http://schemas.openxmlformats.org/officeDocument/2006/relationships" xmlns:p="http://schemas.openxmlformats.org/presentationml/2006/main" showMasterPhAnim="0">
  <p:cSld>
    <p:bg>
      <p:bgPr>
        <a:solidFill>
          <a:schemeClr val="bg1"/>
        </a:solidFill>
        <a:effectLst/>
      </p:bgPr>
    </p:bg>
    <p:spTree>
      <p:nvGrpSpPr>
        <p:cNvPr id="1" name=""/>
        <p:cNvGrpSpPr/>
        <p:nvPr/>
      </p:nvGrpSpPr>
      <p:grpSpPr>
        <a:xfrm>
          <a:off x="0" y="0"/>
          <a:ext cx="0" cy="0"/>
          <a:chOff x="0" y="0"/>
          <a:chExt cx="0" cy="0"/>
        </a:xfrm>
      </p:grpSpPr>
      <p:sp useBgFill="1">
        <p:nvSpPr>
          <p:cNvPr id="136" name="Rectangle 135">
            <a:extLst>
              <a:ext uri="{FF2B5EF4-FFF2-40B4-BE49-F238E27FC236}">
                <a16:creationId xmlns:a16="http://schemas.microsoft.com/office/drawing/2014/main" id="{201CC55D-ED54-4C5C-95E6-10947BD110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082" name="Rectangle 2"/>
          <p:cNvSpPr>
            <a:spLocks noGrp="1" noChangeArrowheads="1"/>
          </p:cNvSpPr>
          <p:nvPr>
            <p:ph type="title"/>
          </p:nvPr>
        </p:nvSpPr>
        <p:spPr>
          <a:xfrm>
            <a:off x="589560" y="856180"/>
            <a:ext cx="4560584" cy="1128068"/>
          </a:xfrm>
        </p:spPr>
        <p:txBody>
          <a:bodyPr lIns="92075" tIns="46038" rIns="92075" bIns="46038" anchor="ctr">
            <a:normAutofit/>
          </a:bodyPr>
          <a:lstStyle/>
          <a:p>
            <a:pPr eaLnBrk="1" hangingPunct="1"/>
            <a:r>
              <a:rPr lang="pt-BR" altLang="pt-BR" sz="3700" b="1"/>
              <a:t>Formação clássica de gestores</a:t>
            </a:r>
          </a:p>
        </p:txBody>
      </p:sp>
      <p:grpSp>
        <p:nvGrpSpPr>
          <p:cNvPr id="138" name="Group 137">
            <a:extLst>
              <a:ext uri="{FF2B5EF4-FFF2-40B4-BE49-F238E27FC236}">
                <a16:creationId xmlns:a16="http://schemas.microsoft.com/office/drawing/2014/main" id="{1DE889C7-FAD6-4397-98E2-05D50348445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083484"/>
            <a:ext cx="355196" cy="673460"/>
            <a:chOff x="0" y="823811"/>
            <a:chExt cx="355196" cy="673460"/>
          </a:xfrm>
        </p:grpSpPr>
        <p:sp>
          <p:nvSpPr>
            <p:cNvPr id="139" name="Rectangle 138">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823811"/>
              <a:ext cx="87363"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0" name="Rectangle 139">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9341" y="823811"/>
              <a:ext cx="195855"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2" name="Rectangle 141">
            <a:extLst>
              <a:ext uri="{FF2B5EF4-FFF2-40B4-BE49-F238E27FC236}">
                <a16:creationId xmlns:a16="http://schemas.microsoft.com/office/drawing/2014/main" id="{3873B707-463F-40B0-8227-E8CC6C67EB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65085" y="2090569"/>
            <a:ext cx="429768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083" name="Rectangle 3"/>
          <p:cNvSpPr>
            <a:spLocks noGrp="1" noChangeArrowheads="1"/>
          </p:cNvSpPr>
          <p:nvPr>
            <p:ph sz="quarter" idx="1"/>
          </p:nvPr>
        </p:nvSpPr>
        <p:spPr>
          <a:xfrm>
            <a:off x="590719" y="2330505"/>
            <a:ext cx="4559425" cy="3979585"/>
          </a:xfrm>
        </p:spPr>
        <p:txBody>
          <a:bodyPr lIns="92075" tIns="46038" rIns="92075" bIns="46038" anchor="ctr">
            <a:normAutofit lnSpcReduction="10000"/>
          </a:bodyPr>
          <a:lstStyle/>
          <a:p>
            <a:pPr eaLnBrk="1" hangingPunct="1"/>
            <a:endParaRPr lang="pt-BR" altLang="pt-BR" sz="2000" dirty="0"/>
          </a:p>
          <a:p>
            <a:pPr eaLnBrk="1" hangingPunct="1"/>
            <a:r>
              <a:rPr lang="pt-BR" altLang="pt-BR" b="1" dirty="0"/>
              <a:t>Gerência como razão científica</a:t>
            </a:r>
          </a:p>
          <a:p>
            <a:pPr eaLnBrk="1" hangingPunct="1"/>
            <a:endParaRPr lang="pt-BR" altLang="pt-BR" b="1" dirty="0"/>
          </a:p>
          <a:p>
            <a:pPr eaLnBrk="1" hangingPunct="1"/>
            <a:r>
              <a:rPr lang="pt-BR" altLang="pt-BR" b="1" dirty="0"/>
              <a:t>Praxes baseada em ações ordenadas e planejadas</a:t>
            </a:r>
          </a:p>
          <a:p>
            <a:pPr eaLnBrk="1" hangingPunct="1"/>
            <a:endParaRPr lang="pt-BR" altLang="pt-BR" b="1" dirty="0"/>
          </a:p>
          <a:p>
            <a:pPr eaLnBrk="1" hangingPunct="1"/>
            <a:r>
              <a:rPr lang="pt-BR" altLang="pt-BR" b="1" dirty="0"/>
              <a:t>Comportamento impessoal, formal e contemplativo</a:t>
            </a:r>
          </a:p>
        </p:txBody>
      </p:sp>
      <p:sp>
        <p:nvSpPr>
          <p:cNvPr id="144" name="Rectangle 143">
            <a:extLst>
              <a:ext uri="{FF2B5EF4-FFF2-40B4-BE49-F238E27FC236}">
                <a16:creationId xmlns:a16="http://schemas.microsoft.com/office/drawing/2014/main" id="{C13237C8-E62C-4F0D-A318-BD6FB6C2D1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6" name="Rectangle 145">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810" y="513853"/>
            <a:ext cx="6009366" cy="583457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descr="Foto stock: Homem · terno · rosa · camisas · janota · data">
            <a:extLst>
              <a:ext uri="{FF2B5EF4-FFF2-40B4-BE49-F238E27FC236}">
                <a16:creationId xmlns:a16="http://schemas.microsoft.com/office/drawing/2014/main" id="{D0F96681-A639-FE4A-BAD3-93C7F148D6A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4" b="3065"/>
          <a:stretch/>
        </p:blipFill>
        <p:spPr bwMode="auto">
          <a:xfrm>
            <a:off x="5977788" y="799352"/>
            <a:ext cx="5425410" cy="52592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72754099"/>
      </p:ext>
    </p:extLst>
  </p:cSld>
  <p:clrMapOvr>
    <a:masterClrMapping/>
  </p:clrMapOvr>
  <p:transition spd="slow"/>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p:cNvSpPr>
          <p:nvPr>
            <p:ph type="title"/>
          </p:nvPr>
        </p:nvSpPr>
        <p:spPr>
          <a:xfrm>
            <a:off x="785813" y="400050"/>
            <a:ext cx="9517062" cy="1219200"/>
          </a:xfrm>
        </p:spPr>
        <p:txBody>
          <a:bodyPr/>
          <a:lstStyle/>
          <a:p>
            <a:pPr eaLnBrk="1" hangingPunct="1"/>
            <a:r>
              <a:rPr lang="pt-BR" altLang="pt-BR" b="1"/>
              <a:t>Conceitos iniciais</a:t>
            </a:r>
          </a:p>
        </p:txBody>
      </p:sp>
      <p:sp>
        <p:nvSpPr>
          <p:cNvPr id="7171" name="Rectangle 3"/>
          <p:cNvSpPr>
            <a:spLocks noGrp="1"/>
          </p:cNvSpPr>
          <p:nvPr>
            <p:ph type="body" idx="1"/>
          </p:nvPr>
        </p:nvSpPr>
        <p:spPr>
          <a:xfrm>
            <a:off x="579438" y="1760538"/>
            <a:ext cx="9350375" cy="4683125"/>
          </a:xfrm>
        </p:spPr>
        <p:txBody>
          <a:bodyPr/>
          <a:lstStyle/>
          <a:p>
            <a:pPr eaLnBrk="1" hangingPunct="1"/>
            <a:r>
              <a:rPr lang="pt-BR" altLang="pt-BR" b="1"/>
              <a:t>A palavra ética tem origem em duas palavras gregas: éthos, que significa “o caráter de alguém”, e êthos, que significa “o conjunto de costumes instituídos por uma sociedade para formar, regular e controlar a conduta de seus membros”.</a:t>
            </a:r>
          </a:p>
          <a:p>
            <a:pPr eaLnBrk="1" hangingPunct="1"/>
            <a:endParaRPr lang="pt-BR" altLang="pt-BR" b="1"/>
          </a:p>
          <a:p>
            <a:pPr eaLnBrk="1" hangingPunct="1"/>
            <a:r>
              <a:rPr lang="pt-BR" altLang="pt-BR" b="1"/>
              <a:t>A palavra moral, por sua vez, tem sua origem latina: mos, moris, que quer dizer “o costume” e, no plural, mores, significaria os hábitos de conduta ou de comportamento instituídos por uma sociedade, com condições históricas determinadas</a:t>
            </a:r>
          </a:p>
        </p:txBody>
      </p:sp>
    </p:spTree>
    <p:extLst>
      <p:ext uri="{BB962C8B-B14F-4D97-AF65-F5344CB8AC3E}">
        <p14:creationId xmlns:p14="http://schemas.microsoft.com/office/powerpoint/2010/main" val="4189949071"/>
      </p:ext>
    </p:extLst>
  </p:cSld>
  <p:clrMapOvr>
    <a:masterClrMapping/>
  </p:clrMapOvr>
  <p:transition spd="slow"/>
</p:sld>
</file>

<file path=ppt/slides/slide40.xml><?xml version="1.0" encoding="utf-8"?>
<p:sld xmlns:a="http://schemas.openxmlformats.org/drawingml/2006/main" xmlns:r="http://schemas.openxmlformats.org/officeDocument/2006/relationships" xmlns:p="http://schemas.openxmlformats.org/presentationml/2006/main" showMasterPhAnim="0">
  <p:cSld>
    <p:bg>
      <p:bgPr>
        <a:solidFill>
          <a:schemeClr val="bg1"/>
        </a:solidFill>
        <a:effectLst/>
      </p:bgPr>
    </p:bg>
    <p:spTree>
      <p:nvGrpSpPr>
        <p:cNvPr id="1" name=""/>
        <p:cNvGrpSpPr/>
        <p:nvPr/>
      </p:nvGrpSpPr>
      <p:grpSpPr>
        <a:xfrm>
          <a:off x="0" y="0"/>
          <a:ext cx="0" cy="0"/>
          <a:chOff x="0" y="0"/>
          <a:chExt cx="0" cy="0"/>
        </a:xfrm>
      </p:grpSpPr>
      <p:sp useBgFill="1">
        <p:nvSpPr>
          <p:cNvPr id="137" name="Rectangle 136">
            <a:extLst>
              <a:ext uri="{FF2B5EF4-FFF2-40B4-BE49-F238E27FC236}">
                <a16:creationId xmlns:a16="http://schemas.microsoft.com/office/drawing/2014/main" id="{3346177D-ADC4-4968-B747-5CFCD390B5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106" name="Rectangle 2"/>
          <p:cNvSpPr>
            <a:spLocks noGrp="1" noChangeArrowheads="1"/>
          </p:cNvSpPr>
          <p:nvPr>
            <p:ph type="title"/>
          </p:nvPr>
        </p:nvSpPr>
        <p:spPr>
          <a:xfrm>
            <a:off x="5596501" y="501594"/>
            <a:ext cx="5754896" cy="1655483"/>
          </a:xfrm>
        </p:spPr>
        <p:txBody>
          <a:bodyPr lIns="92075" tIns="46038" rIns="92075" bIns="46038" anchor="b">
            <a:normAutofit/>
          </a:bodyPr>
          <a:lstStyle/>
          <a:p>
            <a:pPr eaLnBrk="1" hangingPunct="1"/>
            <a:r>
              <a:rPr lang="pt-BR" altLang="pt-BR" sz="4000" b="1" dirty="0"/>
              <a:t>Realidade contemporânea</a:t>
            </a:r>
          </a:p>
        </p:txBody>
      </p:sp>
      <p:pic>
        <p:nvPicPr>
          <p:cNvPr id="1026" name="Picture 2" descr="surprise elderly man with glasses attention gesture index finger up. Pop art retro  illustration vintage kitsch">
            <a:extLst>
              <a:ext uri="{FF2B5EF4-FFF2-40B4-BE49-F238E27FC236}">
                <a16:creationId xmlns:a16="http://schemas.microsoft.com/office/drawing/2014/main" id="{09776837-DADE-0544-B7C9-83ABCD39252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7645" b="-4"/>
          <a:stretch/>
        </p:blipFill>
        <p:spPr bwMode="auto">
          <a:xfrm>
            <a:off x="671514" y="584811"/>
            <a:ext cx="4272782" cy="5958864"/>
          </a:xfrm>
          <a:prstGeom prst="rect">
            <a:avLst/>
          </a:prstGeom>
          <a:noFill/>
          <a:extLst>
            <a:ext uri="{909E8E84-426E-40DD-AFC4-6F175D3DCCD1}">
              <a14:hiddenFill xmlns:a14="http://schemas.microsoft.com/office/drawing/2010/main">
                <a:solidFill>
                  <a:srgbClr val="FFFFFF"/>
                </a:solidFill>
              </a14:hiddenFill>
            </a:ext>
          </a:extLst>
        </p:spPr>
      </p:pic>
      <p:sp>
        <p:nvSpPr>
          <p:cNvPr id="47107" name="Rectangle 3"/>
          <p:cNvSpPr>
            <a:spLocks noGrp="1" noChangeArrowheads="1"/>
          </p:cNvSpPr>
          <p:nvPr>
            <p:ph sz="quarter" idx="1"/>
          </p:nvPr>
        </p:nvSpPr>
        <p:spPr>
          <a:xfrm>
            <a:off x="5596502" y="2405894"/>
            <a:ext cx="5754896" cy="3014765"/>
          </a:xfrm>
        </p:spPr>
        <p:txBody>
          <a:bodyPr lIns="92075" tIns="46038" rIns="92075" bIns="46038" anchor="t">
            <a:normAutofit fontScale="92500" lnSpcReduction="20000"/>
          </a:bodyPr>
          <a:lstStyle/>
          <a:p>
            <a:pPr eaLnBrk="1" hangingPunct="1"/>
            <a:endParaRPr lang="pt-BR" altLang="pt-BR" sz="2000" dirty="0"/>
          </a:p>
          <a:p>
            <a:pPr eaLnBrk="1" hangingPunct="1"/>
            <a:r>
              <a:rPr lang="pt-BR" altLang="pt-BR" b="1" dirty="0"/>
              <a:t>Gerência como arte</a:t>
            </a:r>
          </a:p>
          <a:p>
            <a:pPr eaLnBrk="1" hangingPunct="1"/>
            <a:endParaRPr lang="pt-BR" altLang="pt-BR" b="1" dirty="0"/>
          </a:p>
          <a:p>
            <a:pPr eaLnBrk="1" hangingPunct="1"/>
            <a:r>
              <a:rPr lang="pt-BR" altLang="pt-BR" b="1" dirty="0"/>
              <a:t>Praxes da contingência e imprevisibilidade</a:t>
            </a:r>
          </a:p>
          <a:p>
            <a:pPr eaLnBrk="1" hangingPunct="1"/>
            <a:endParaRPr lang="pt-BR" altLang="pt-BR" b="1" dirty="0"/>
          </a:p>
          <a:p>
            <a:pPr eaLnBrk="1" hangingPunct="1"/>
            <a:r>
              <a:rPr lang="pt-BR" altLang="pt-BR" b="1" dirty="0"/>
              <a:t>Comportamento pessoal, informal, interativo e intuitivo</a:t>
            </a:r>
          </a:p>
        </p:txBody>
      </p:sp>
      <p:sp>
        <p:nvSpPr>
          <p:cNvPr id="139" name="Rectangle 138">
            <a:extLst>
              <a:ext uri="{FF2B5EF4-FFF2-40B4-BE49-F238E27FC236}">
                <a16:creationId xmlns:a16="http://schemas.microsoft.com/office/drawing/2014/main" id="{0844A943-BF79-4FEA-ABB1-3BD54D2366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0">
                <a:schemeClr val="accent1"/>
              </a:gs>
              <a:gs pos="78000">
                <a:srgbClr val="000000"/>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1" name="Rectangle 140">
            <a:extLst>
              <a:ext uri="{FF2B5EF4-FFF2-40B4-BE49-F238E27FC236}">
                <a16:creationId xmlns:a16="http://schemas.microsoft.com/office/drawing/2014/main" id="{6437CC72-F4A8-4DC3-AFAB-D22C482C81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0">
                <a:srgbClr val="000000">
                  <a:alpha val="63000"/>
                </a:srgbClr>
              </a:gs>
              <a:gs pos="100000">
                <a:schemeClr val="accent1">
                  <a:lumMod val="7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42676283"/>
      </p:ext>
    </p:extLst>
  </p:cSld>
  <p:clrMapOvr>
    <a:masterClrMapping/>
  </p:clrMapOvr>
  <p:transition spd="slow"/>
</p:sld>
</file>

<file path=ppt/slides/slide4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a:xfrm>
            <a:off x="1603375" y="231775"/>
            <a:ext cx="7177088" cy="1143000"/>
          </a:xfrm>
        </p:spPr>
        <p:txBody>
          <a:bodyPr lIns="92075" tIns="46038" rIns="92075" bIns="46038"/>
          <a:lstStyle/>
          <a:p>
            <a:pPr eaLnBrk="1" hangingPunct="1"/>
            <a:r>
              <a:rPr lang="pt-BR" altLang="pt-BR" b="1" dirty="0">
                <a:solidFill>
                  <a:srgbClr val="00B0F0"/>
                </a:solidFill>
              </a:rPr>
              <a:t>Novas habilidades exigidas</a:t>
            </a:r>
          </a:p>
        </p:txBody>
      </p:sp>
      <p:sp>
        <p:nvSpPr>
          <p:cNvPr id="48131" name="Rectangle 3"/>
          <p:cNvSpPr>
            <a:spLocks noGrp="1" noChangeArrowheads="1"/>
          </p:cNvSpPr>
          <p:nvPr>
            <p:ph sz="quarter" idx="1"/>
          </p:nvPr>
        </p:nvSpPr>
        <p:spPr>
          <a:xfrm>
            <a:off x="1968500" y="1655763"/>
            <a:ext cx="6448425" cy="4429125"/>
          </a:xfrm>
        </p:spPr>
        <p:txBody>
          <a:bodyPr lIns="92075" tIns="46038" rIns="92075" bIns="46038"/>
          <a:lstStyle/>
          <a:p>
            <a:pPr eaLnBrk="1" hangingPunct="1"/>
            <a:endParaRPr lang="pt-BR" altLang="pt-BR"/>
          </a:p>
          <a:p>
            <a:pPr eaLnBrk="1" hangingPunct="1"/>
            <a:r>
              <a:rPr lang="pt-BR" altLang="pt-BR" sz="4800" b="1"/>
              <a:t>Cognição</a:t>
            </a:r>
          </a:p>
          <a:p>
            <a:pPr eaLnBrk="1" hangingPunct="1"/>
            <a:endParaRPr lang="pt-BR" altLang="pt-BR" sz="4800" b="1"/>
          </a:p>
          <a:p>
            <a:pPr eaLnBrk="1" hangingPunct="1"/>
            <a:r>
              <a:rPr lang="pt-BR" altLang="pt-BR" sz="4800" b="1"/>
              <a:t>Comportamento</a:t>
            </a:r>
          </a:p>
          <a:p>
            <a:pPr eaLnBrk="1" hangingPunct="1"/>
            <a:endParaRPr lang="pt-BR" altLang="pt-BR" sz="4800" b="1"/>
          </a:p>
          <a:p>
            <a:pPr eaLnBrk="1" hangingPunct="1"/>
            <a:r>
              <a:rPr lang="pt-BR" altLang="pt-BR" sz="4800" b="1"/>
              <a:t>Ação</a:t>
            </a:r>
          </a:p>
        </p:txBody>
      </p:sp>
    </p:spTree>
    <p:extLst>
      <p:ext uri="{BB962C8B-B14F-4D97-AF65-F5344CB8AC3E}">
        <p14:creationId xmlns:p14="http://schemas.microsoft.com/office/powerpoint/2010/main" val="145387513"/>
      </p:ext>
    </p:extLst>
  </p:cSld>
  <p:clrMapOvr>
    <a:masterClrMapping/>
  </p:clrMapOvr>
  <p:transition spd="slow"/>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ChangeArrowheads="1"/>
          </p:cNvSpPr>
          <p:nvPr>
            <p:ph type="title"/>
          </p:nvPr>
        </p:nvSpPr>
        <p:spPr>
          <a:xfrm>
            <a:off x="1677988" y="280988"/>
            <a:ext cx="8951912" cy="1143000"/>
          </a:xfrm>
        </p:spPr>
        <p:txBody>
          <a:bodyPr lIns="92075" tIns="46038" rIns="92075" bIns="46038"/>
          <a:lstStyle/>
          <a:p>
            <a:pPr eaLnBrk="1" hangingPunct="1"/>
            <a:r>
              <a:rPr lang="pt-BR" altLang="pt-BR" sz="3600" dirty="0"/>
              <a:t> </a:t>
            </a:r>
            <a:r>
              <a:rPr lang="pt-BR" altLang="pt-BR" b="1" dirty="0">
                <a:solidFill>
                  <a:srgbClr val="FF0000"/>
                </a:solidFill>
              </a:rPr>
              <a:t>Revisando as variáveis administrativas</a:t>
            </a:r>
          </a:p>
        </p:txBody>
      </p:sp>
      <p:sp>
        <p:nvSpPr>
          <p:cNvPr id="49155" name="Rectangle 3"/>
          <p:cNvSpPr>
            <a:spLocks noGrp="1" noChangeArrowheads="1"/>
          </p:cNvSpPr>
          <p:nvPr>
            <p:ph sz="quarter" idx="1"/>
          </p:nvPr>
        </p:nvSpPr>
        <p:spPr>
          <a:xfrm>
            <a:off x="1571625" y="1830388"/>
            <a:ext cx="7315200" cy="4133850"/>
          </a:xfrm>
        </p:spPr>
        <p:txBody>
          <a:bodyPr lIns="92075" tIns="46038" rIns="92075" bIns="46038"/>
          <a:lstStyle/>
          <a:p>
            <a:pPr eaLnBrk="1" hangingPunct="1">
              <a:spcBef>
                <a:spcPts val="1200"/>
              </a:spcBef>
            </a:pPr>
            <a:r>
              <a:rPr lang="pt-BR" altLang="pt-BR" sz="4800" b="1"/>
              <a:t>Estrutura</a:t>
            </a:r>
          </a:p>
          <a:p>
            <a:pPr eaLnBrk="1" hangingPunct="1">
              <a:spcBef>
                <a:spcPts val="1200"/>
              </a:spcBef>
            </a:pPr>
            <a:r>
              <a:rPr lang="pt-BR" altLang="pt-BR" sz="4800" b="1"/>
              <a:t>Estratégia</a:t>
            </a:r>
          </a:p>
          <a:p>
            <a:pPr eaLnBrk="1" hangingPunct="1">
              <a:spcBef>
                <a:spcPts val="1200"/>
              </a:spcBef>
            </a:pPr>
            <a:r>
              <a:rPr lang="pt-BR" altLang="pt-BR" sz="4800" b="1"/>
              <a:t>Decisão</a:t>
            </a:r>
          </a:p>
          <a:p>
            <a:pPr eaLnBrk="1" hangingPunct="1">
              <a:spcBef>
                <a:spcPts val="1200"/>
              </a:spcBef>
            </a:pPr>
            <a:r>
              <a:rPr lang="pt-BR" altLang="pt-BR" sz="4800" b="1"/>
              <a:t>Poder e liderança</a:t>
            </a:r>
          </a:p>
          <a:p>
            <a:pPr eaLnBrk="1" hangingPunct="1">
              <a:spcBef>
                <a:spcPts val="1200"/>
              </a:spcBef>
            </a:pPr>
            <a:r>
              <a:rPr lang="pt-BR" altLang="pt-BR" sz="4800" b="1"/>
              <a:t>Cultura</a:t>
            </a:r>
          </a:p>
        </p:txBody>
      </p:sp>
    </p:spTree>
    <p:extLst>
      <p:ext uri="{BB962C8B-B14F-4D97-AF65-F5344CB8AC3E}">
        <p14:creationId xmlns:p14="http://schemas.microsoft.com/office/powerpoint/2010/main" val="2404104865"/>
      </p:ext>
    </p:extLst>
  </p:cSld>
  <p:clrMapOvr>
    <a:masterClrMapping/>
  </p:clrMapOvr>
  <p:transition spd="slow"/>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 name="Rectangle 2"/>
          <p:cNvSpPr>
            <a:spLocks noGrp="1" noChangeArrowheads="1"/>
          </p:cNvSpPr>
          <p:nvPr>
            <p:ph type="title"/>
          </p:nvPr>
        </p:nvSpPr>
        <p:spPr>
          <a:xfrm>
            <a:off x="1992313" y="293688"/>
            <a:ext cx="7380287" cy="831850"/>
          </a:xfrm>
        </p:spPr>
        <p:txBody>
          <a:bodyPr/>
          <a:lstStyle/>
          <a:p>
            <a:pPr eaLnBrk="1" hangingPunct="1"/>
            <a:r>
              <a:rPr lang="pt-BR" altLang="pt-BR" sz="5400" b="1"/>
              <a:t>Estrutura</a:t>
            </a:r>
          </a:p>
        </p:txBody>
      </p:sp>
      <p:sp>
        <p:nvSpPr>
          <p:cNvPr id="1049" name="Rectangle 3"/>
          <p:cNvSpPr>
            <a:spLocks noGrp="1" noChangeArrowheads="1"/>
          </p:cNvSpPr>
          <p:nvPr>
            <p:ph sz="quarter" idx="1"/>
          </p:nvPr>
        </p:nvSpPr>
        <p:spPr>
          <a:xfrm>
            <a:off x="1882775" y="1585913"/>
            <a:ext cx="3886200" cy="4824412"/>
          </a:xfrm>
        </p:spPr>
        <p:txBody>
          <a:bodyPr/>
          <a:lstStyle/>
          <a:p>
            <a:pPr eaLnBrk="1" hangingPunct="1"/>
            <a:r>
              <a:rPr lang="pt-BR" altLang="pt-BR" b="1">
                <a:solidFill>
                  <a:srgbClr val="CC9900"/>
                </a:solidFill>
              </a:rPr>
              <a:t>Piramidal, hierarquizada e rígida</a:t>
            </a:r>
          </a:p>
          <a:p>
            <a:pPr eaLnBrk="1" hangingPunct="1"/>
            <a:endParaRPr lang="pt-BR" altLang="pt-BR" b="1">
              <a:solidFill>
                <a:srgbClr val="CC9900"/>
              </a:solidFill>
            </a:endParaRPr>
          </a:p>
          <a:p>
            <a:pPr eaLnBrk="1" hangingPunct="1"/>
            <a:r>
              <a:rPr lang="pt-BR" altLang="pt-BR" b="1">
                <a:solidFill>
                  <a:srgbClr val="CC9900"/>
                </a:solidFill>
              </a:rPr>
              <a:t>Conteúdos de cargos delimitados e forte especialização</a:t>
            </a:r>
          </a:p>
          <a:p>
            <a:pPr eaLnBrk="1" hangingPunct="1"/>
            <a:endParaRPr lang="pt-BR" altLang="pt-BR" sz="2400">
              <a:solidFill>
                <a:srgbClr val="CC9900"/>
              </a:solidFill>
            </a:endParaRPr>
          </a:p>
          <a:p>
            <a:pPr eaLnBrk="1" hangingPunct="1"/>
            <a:endParaRPr lang="pt-BR" altLang="pt-BR" sz="2400"/>
          </a:p>
        </p:txBody>
      </p:sp>
      <p:sp>
        <p:nvSpPr>
          <p:cNvPr id="1050" name="Rectangle 4"/>
          <p:cNvSpPr>
            <a:spLocks noGrp="1" noChangeArrowheads="1"/>
          </p:cNvSpPr>
          <p:nvPr>
            <p:ph sz="quarter" idx="2"/>
          </p:nvPr>
        </p:nvSpPr>
        <p:spPr>
          <a:xfrm>
            <a:off x="6108700" y="1585913"/>
            <a:ext cx="4086225" cy="4656137"/>
          </a:xfrm>
        </p:spPr>
        <p:txBody>
          <a:bodyPr/>
          <a:lstStyle/>
          <a:p>
            <a:pPr eaLnBrk="1" hangingPunct="1">
              <a:spcAft>
                <a:spcPct val="10000"/>
              </a:spcAft>
            </a:pPr>
            <a:r>
              <a:rPr lang="pt-BR" altLang="pt-BR" b="1">
                <a:solidFill>
                  <a:srgbClr val="006600"/>
                </a:solidFill>
              </a:rPr>
              <a:t>Aberta, orgânica, flexível</a:t>
            </a:r>
          </a:p>
          <a:p>
            <a:pPr eaLnBrk="1" hangingPunct="1">
              <a:spcBef>
                <a:spcPct val="0"/>
              </a:spcBef>
            </a:pPr>
            <a:endParaRPr lang="pt-BR" altLang="pt-BR" b="1">
              <a:solidFill>
                <a:srgbClr val="006600"/>
              </a:solidFill>
            </a:endParaRPr>
          </a:p>
          <a:p>
            <a:pPr eaLnBrk="1" hangingPunct="1"/>
            <a:endParaRPr lang="pt-BR" altLang="pt-BR" b="1">
              <a:solidFill>
                <a:srgbClr val="006600"/>
              </a:solidFill>
            </a:endParaRPr>
          </a:p>
          <a:p>
            <a:pPr eaLnBrk="1" hangingPunct="1"/>
            <a:r>
              <a:rPr lang="pt-BR" altLang="pt-BR" b="1">
                <a:solidFill>
                  <a:srgbClr val="006600"/>
                </a:solidFill>
              </a:rPr>
              <a:t>Atividade multifuncional em equipes de trabalho autônomas</a:t>
            </a:r>
          </a:p>
          <a:p>
            <a:pPr eaLnBrk="1" hangingPunct="1"/>
            <a:endParaRPr lang="pt-BR" altLang="pt-BR" sz="2400">
              <a:solidFill>
                <a:srgbClr val="006600"/>
              </a:solidFill>
            </a:endParaRPr>
          </a:p>
          <a:p>
            <a:pPr eaLnBrk="1" hangingPunct="1"/>
            <a:endParaRPr lang="pt-BR" altLang="pt-BR" sz="2400">
              <a:solidFill>
                <a:schemeClr val="accent1"/>
              </a:solidFill>
            </a:endParaRPr>
          </a:p>
        </p:txBody>
      </p:sp>
      <p:graphicFrame>
        <p:nvGraphicFramePr>
          <p:cNvPr id="2" name="Diagrama 1"/>
          <p:cNvGraphicFramePr/>
          <p:nvPr/>
        </p:nvGraphicFramePr>
        <p:xfrm>
          <a:off x="1595438" y="4175125"/>
          <a:ext cx="3806825" cy="23002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3" name="Diagrama 2"/>
          <p:cNvGraphicFramePr/>
          <p:nvPr/>
        </p:nvGraphicFramePr>
        <p:xfrm>
          <a:off x="6605588" y="4251325"/>
          <a:ext cx="3206750" cy="2451100"/>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extLst>
      <p:ext uri="{BB962C8B-B14F-4D97-AF65-F5344CB8AC3E}">
        <p14:creationId xmlns:p14="http://schemas.microsoft.com/office/powerpoint/2010/main" val="3163566438"/>
      </p:ext>
    </p:extLst>
  </p:cSld>
  <p:clrMapOvr>
    <a:masterClrMapping/>
  </p:clrMapOvr>
  <p:transition spd="slow"/>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a:xfrm>
            <a:off x="1692275" y="365125"/>
            <a:ext cx="9661525" cy="1325563"/>
          </a:xfrm>
        </p:spPr>
        <p:txBody>
          <a:bodyPr/>
          <a:lstStyle/>
          <a:p>
            <a:pPr eaLnBrk="1" hangingPunct="1"/>
            <a:r>
              <a:rPr lang="pt-BR" altLang="pt-BR" sz="4800" b="1"/>
              <a:t>Estratégia</a:t>
            </a:r>
          </a:p>
        </p:txBody>
      </p:sp>
      <p:sp>
        <p:nvSpPr>
          <p:cNvPr id="50179" name="Rectangle 3"/>
          <p:cNvSpPr>
            <a:spLocks noGrp="1" noChangeArrowheads="1"/>
          </p:cNvSpPr>
          <p:nvPr>
            <p:ph sz="quarter" idx="1"/>
          </p:nvPr>
        </p:nvSpPr>
        <p:spPr>
          <a:xfrm>
            <a:off x="1557338" y="2368550"/>
            <a:ext cx="3505200" cy="2590800"/>
          </a:xfrm>
        </p:spPr>
        <p:txBody>
          <a:bodyPr/>
          <a:lstStyle/>
          <a:p>
            <a:pPr eaLnBrk="1" hangingPunct="1"/>
            <a:r>
              <a:rPr lang="pt-BR" altLang="pt-BR" b="1">
                <a:solidFill>
                  <a:srgbClr val="CC9900"/>
                </a:solidFill>
              </a:rPr>
              <a:t>Planejamento como forma de estabelecer objetivo futuro, com percurso definido, detalhado e rigoroso</a:t>
            </a:r>
          </a:p>
          <a:p>
            <a:pPr eaLnBrk="1" hangingPunct="1"/>
            <a:endParaRPr lang="pt-BR" altLang="pt-BR" sz="2400"/>
          </a:p>
          <a:p>
            <a:pPr eaLnBrk="1" hangingPunct="1"/>
            <a:endParaRPr lang="pt-BR" altLang="pt-BR" sz="2400"/>
          </a:p>
        </p:txBody>
      </p:sp>
      <p:sp>
        <p:nvSpPr>
          <p:cNvPr id="50180" name="Rectangle 4"/>
          <p:cNvSpPr>
            <a:spLocks noGrp="1" noChangeArrowheads="1"/>
          </p:cNvSpPr>
          <p:nvPr>
            <p:ph sz="quarter" idx="2"/>
          </p:nvPr>
        </p:nvSpPr>
        <p:spPr>
          <a:xfrm>
            <a:off x="6523038" y="2368550"/>
            <a:ext cx="4238625" cy="3744913"/>
          </a:xfrm>
        </p:spPr>
        <p:txBody>
          <a:bodyPr/>
          <a:lstStyle/>
          <a:p>
            <a:pPr eaLnBrk="1" hangingPunct="1"/>
            <a:r>
              <a:rPr lang="pt-BR" altLang="pt-BR" b="1">
                <a:solidFill>
                  <a:srgbClr val="006600"/>
                </a:solidFill>
              </a:rPr>
              <a:t>Competência em aprendizagem que torne a organização capaz de avaliar continuamente seus objetivos e de adaptar-se rapidamente às mudanças contingenciais</a:t>
            </a:r>
          </a:p>
          <a:p>
            <a:pPr eaLnBrk="1" hangingPunct="1"/>
            <a:endParaRPr lang="pt-BR" altLang="pt-BR" b="1"/>
          </a:p>
        </p:txBody>
      </p:sp>
    </p:spTree>
    <p:extLst>
      <p:ext uri="{BB962C8B-B14F-4D97-AF65-F5344CB8AC3E}">
        <p14:creationId xmlns:p14="http://schemas.microsoft.com/office/powerpoint/2010/main" val="622833069"/>
      </p:ext>
    </p:extLst>
  </p:cSld>
  <p:clrMapOvr>
    <a:masterClrMapping/>
  </p:clrMapOvr>
  <p:transition spd="slow"/>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1026"/>
          <p:cNvSpPr>
            <a:spLocks noGrp="1" noChangeArrowheads="1"/>
          </p:cNvSpPr>
          <p:nvPr>
            <p:ph type="title"/>
          </p:nvPr>
        </p:nvSpPr>
        <p:spPr>
          <a:xfrm>
            <a:off x="1814513" y="180975"/>
            <a:ext cx="8320087" cy="1219200"/>
          </a:xfrm>
        </p:spPr>
        <p:txBody>
          <a:bodyPr/>
          <a:lstStyle/>
          <a:p>
            <a:pPr eaLnBrk="1" hangingPunct="1"/>
            <a:r>
              <a:rPr lang="pt-BR" altLang="pt-BR" sz="4800" b="1"/>
              <a:t>Decisão</a:t>
            </a:r>
          </a:p>
        </p:txBody>
      </p:sp>
      <p:sp>
        <p:nvSpPr>
          <p:cNvPr id="51203" name="Rectangle 1027"/>
          <p:cNvSpPr>
            <a:spLocks noGrp="1" noChangeArrowheads="1"/>
          </p:cNvSpPr>
          <p:nvPr>
            <p:ph sz="quarter" idx="1"/>
          </p:nvPr>
        </p:nvSpPr>
        <p:spPr>
          <a:xfrm>
            <a:off x="1662113" y="1497013"/>
            <a:ext cx="3962400" cy="5208587"/>
          </a:xfrm>
        </p:spPr>
        <p:txBody>
          <a:bodyPr/>
          <a:lstStyle/>
          <a:p>
            <a:pPr eaLnBrk="1" hangingPunct="1">
              <a:spcAft>
                <a:spcPct val="20000"/>
              </a:spcAft>
            </a:pPr>
            <a:r>
              <a:rPr lang="pt-BR" altLang="pt-BR" b="1">
                <a:solidFill>
                  <a:srgbClr val="CC9900"/>
                </a:solidFill>
              </a:rPr>
              <a:t>Concepção de que os problemas têm causa única e, portanto, exigem uma única e melhor solução</a:t>
            </a:r>
          </a:p>
          <a:p>
            <a:pPr eaLnBrk="1" hangingPunct="1">
              <a:spcAft>
                <a:spcPct val="20000"/>
              </a:spcAft>
              <a:buFont typeface="Wingdings" panose="05000000000000000000" pitchFamily="2" charset="2"/>
              <a:buNone/>
            </a:pPr>
            <a:endParaRPr lang="pt-BR" altLang="pt-BR" b="1">
              <a:solidFill>
                <a:srgbClr val="CC9900"/>
              </a:solidFill>
            </a:endParaRPr>
          </a:p>
          <a:p>
            <a:pPr eaLnBrk="1" hangingPunct="1"/>
            <a:r>
              <a:rPr lang="pt-BR" altLang="pt-BR" b="1">
                <a:solidFill>
                  <a:srgbClr val="CC9900"/>
                </a:solidFill>
              </a:rPr>
              <a:t>Há total domínio do gestor sobre as variáveis do processo decisório e os resultados serão perenes</a:t>
            </a:r>
          </a:p>
          <a:p>
            <a:pPr eaLnBrk="1" hangingPunct="1"/>
            <a:endParaRPr lang="pt-BR" altLang="pt-BR"/>
          </a:p>
        </p:txBody>
      </p:sp>
      <p:sp>
        <p:nvSpPr>
          <p:cNvPr id="51204" name="Rectangle 1028"/>
          <p:cNvSpPr>
            <a:spLocks noGrp="1" noChangeArrowheads="1"/>
          </p:cNvSpPr>
          <p:nvPr>
            <p:ph sz="quarter" idx="2"/>
          </p:nvPr>
        </p:nvSpPr>
        <p:spPr>
          <a:xfrm>
            <a:off x="6872288" y="1497013"/>
            <a:ext cx="3657600" cy="4903787"/>
          </a:xfrm>
        </p:spPr>
        <p:txBody>
          <a:bodyPr/>
          <a:lstStyle/>
          <a:p>
            <a:pPr eaLnBrk="1" hangingPunct="1">
              <a:spcAft>
                <a:spcPct val="20000"/>
              </a:spcAft>
            </a:pPr>
            <a:r>
              <a:rPr lang="pt-BR" altLang="pt-BR" b="1">
                <a:solidFill>
                  <a:srgbClr val="006600"/>
                </a:solidFill>
              </a:rPr>
              <a:t>O problema é fruto de circunstâncias variadas e exige uma solução</a:t>
            </a:r>
          </a:p>
          <a:p>
            <a:pPr eaLnBrk="1" hangingPunct="1">
              <a:spcAft>
                <a:spcPct val="20000"/>
              </a:spcAft>
              <a:buFont typeface="Wingdings" panose="05000000000000000000" pitchFamily="2" charset="2"/>
              <a:buNone/>
            </a:pPr>
            <a:endParaRPr lang="pt-BR" altLang="pt-BR" b="1">
              <a:solidFill>
                <a:srgbClr val="006600"/>
              </a:solidFill>
            </a:endParaRPr>
          </a:p>
          <a:p>
            <a:pPr eaLnBrk="1" hangingPunct="1"/>
            <a:endParaRPr lang="pt-BR" altLang="pt-BR" sz="1600" b="1">
              <a:solidFill>
                <a:srgbClr val="006600"/>
              </a:solidFill>
            </a:endParaRPr>
          </a:p>
          <a:p>
            <a:pPr eaLnBrk="1" hangingPunct="1"/>
            <a:r>
              <a:rPr lang="pt-BR" altLang="pt-BR" b="1">
                <a:solidFill>
                  <a:srgbClr val="006600"/>
                </a:solidFill>
              </a:rPr>
              <a:t>As decisões produzem vários e inesperados efeitos colaterais, sendo a solução de caráter efêmero</a:t>
            </a:r>
          </a:p>
        </p:txBody>
      </p:sp>
    </p:spTree>
    <p:extLst>
      <p:ext uri="{BB962C8B-B14F-4D97-AF65-F5344CB8AC3E}">
        <p14:creationId xmlns:p14="http://schemas.microsoft.com/office/powerpoint/2010/main" val="1605513048"/>
      </p:ext>
    </p:extLst>
  </p:cSld>
  <p:clrMapOvr>
    <a:masterClrMapping/>
  </p:clrMapOvr>
  <p:transition spd="slow"/>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ChangeArrowheads="1"/>
          </p:cNvSpPr>
          <p:nvPr>
            <p:ph type="title"/>
          </p:nvPr>
        </p:nvSpPr>
        <p:spPr>
          <a:xfrm>
            <a:off x="1658938" y="174625"/>
            <a:ext cx="9899650" cy="1325563"/>
          </a:xfrm>
        </p:spPr>
        <p:txBody>
          <a:bodyPr/>
          <a:lstStyle/>
          <a:p>
            <a:pPr eaLnBrk="1" hangingPunct="1"/>
            <a:r>
              <a:rPr lang="pt-BR" altLang="pt-BR" sz="4800" b="1"/>
              <a:t>Poder e liderança</a:t>
            </a:r>
          </a:p>
        </p:txBody>
      </p:sp>
      <p:sp>
        <p:nvSpPr>
          <p:cNvPr id="52227" name="Rectangle 3"/>
          <p:cNvSpPr>
            <a:spLocks noGrp="1" noChangeArrowheads="1"/>
          </p:cNvSpPr>
          <p:nvPr>
            <p:ph sz="quarter" idx="1"/>
          </p:nvPr>
        </p:nvSpPr>
        <p:spPr>
          <a:xfrm>
            <a:off x="1658938" y="1781175"/>
            <a:ext cx="3598862" cy="4830763"/>
          </a:xfrm>
        </p:spPr>
        <p:txBody>
          <a:bodyPr/>
          <a:lstStyle/>
          <a:p>
            <a:pPr eaLnBrk="1" hangingPunct="1">
              <a:spcAft>
                <a:spcPct val="50000"/>
              </a:spcAft>
            </a:pPr>
            <a:r>
              <a:rPr lang="pt-BR" altLang="pt-BR" b="1">
                <a:solidFill>
                  <a:srgbClr val="CC9900"/>
                </a:solidFill>
              </a:rPr>
              <a:t>Formal, baseado na subordinação hierárquica</a:t>
            </a:r>
          </a:p>
          <a:p>
            <a:pPr eaLnBrk="1" hangingPunct="1">
              <a:spcAft>
                <a:spcPct val="50000"/>
              </a:spcAft>
              <a:buFont typeface="Wingdings" panose="05000000000000000000" pitchFamily="2" charset="2"/>
              <a:buNone/>
            </a:pPr>
            <a:endParaRPr lang="pt-BR" altLang="pt-BR" b="1">
              <a:solidFill>
                <a:srgbClr val="CC9900"/>
              </a:solidFill>
            </a:endParaRPr>
          </a:p>
          <a:p>
            <a:pPr eaLnBrk="1" hangingPunct="1">
              <a:spcAft>
                <a:spcPct val="50000"/>
              </a:spcAft>
            </a:pPr>
            <a:r>
              <a:rPr lang="pt-BR" altLang="pt-BR" b="1">
                <a:solidFill>
                  <a:srgbClr val="CC9900"/>
                </a:solidFill>
              </a:rPr>
              <a:t>Sistema de sanções e recompensas, com estimulo à competição individual</a:t>
            </a:r>
          </a:p>
          <a:p>
            <a:pPr eaLnBrk="1" hangingPunct="1"/>
            <a:endParaRPr lang="pt-BR" altLang="pt-BR" sz="2400"/>
          </a:p>
        </p:txBody>
      </p:sp>
      <p:sp>
        <p:nvSpPr>
          <p:cNvPr id="52228" name="Rectangle 4"/>
          <p:cNvSpPr>
            <a:spLocks noGrp="1" noChangeArrowheads="1"/>
          </p:cNvSpPr>
          <p:nvPr>
            <p:ph sz="quarter" idx="2"/>
          </p:nvPr>
        </p:nvSpPr>
        <p:spPr>
          <a:xfrm>
            <a:off x="6710363" y="1704975"/>
            <a:ext cx="4114800" cy="4906963"/>
          </a:xfrm>
        </p:spPr>
        <p:txBody>
          <a:bodyPr/>
          <a:lstStyle/>
          <a:p>
            <a:pPr eaLnBrk="1" hangingPunct="1">
              <a:spcAft>
                <a:spcPct val="30000"/>
              </a:spcAft>
            </a:pPr>
            <a:r>
              <a:rPr lang="pt-BR" altLang="pt-BR" b="1">
                <a:solidFill>
                  <a:srgbClr val="006600"/>
                </a:solidFill>
              </a:rPr>
              <a:t>Adhocrático, baseado em relações cooperativas</a:t>
            </a:r>
          </a:p>
          <a:p>
            <a:pPr eaLnBrk="1" hangingPunct="1">
              <a:lnSpc>
                <a:spcPct val="40000"/>
              </a:lnSpc>
              <a:spcAft>
                <a:spcPct val="30000"/>
              </a:spcAft>
              <a:buFont typeface="Wingdings" panose="05000000000000000000" pitchFamily="2" charset="2"/>
              <a:buNone/>
            </a:pPr>
            <a:endParaRPr lang="pt-BR" altLang="pt-BR" b="1">
              <a:solidFill>
                <a:srgbClr val="006600"/>
              </a:solidFill>
            </a:endParaRPr>
          </a:p>
          <a:p>
            <a:pPr eaLnBrk="1" hangingPunct="1">
              <a:lnSpc>
                <a:spcPct val="40000"/>
              </a:lnSpc>
              <a:spcAft>
                <a:spcPct val="30000"/>
              </a:spcAft>
              <a:buFont typeface="Wingdings" panose="05000000000000000000" pitchFamily="2" charset="2"/>
              <a:buNone/>
            </a:pPr>
            <a:endParaRPr lang="pt-BR" altLang="pt-BR" b="1">
              <a:solidFill>
                <a:srgbClr val="006600"/>
              </a:solidFill>
            </a:endParaRPr>
          </a:p>
          <a:p>
            <a:pPr eaLnBrk="1" hangingPunct="1">
              <a:spcAft>
                <a:spcPct val="30000"/>
              </a:spcAft>
            </a:pPr>
            <a:r>
              <a:rPr lang="pt-BR" altLang="pt-BR" b="1">
                <a:solidFill>
                  <a:srgbClr val="006600"/>
                </a:solidFill>
              </a:rPr>
              <a:t>Rede de cooperação em equipes responsáveis pelos resultados coletivos do trabalho, formalizada segundo os princípios de governança corporativa</a:t>
            </a:r>
          </a:p>
        </p:txBody>
      </p:sp>
    </p:spTree>
    <p:extLst>
      <p:ext uri="{BB962C8B-B14F-4D97-AF65-F5344CB8AC3E}">
        <p14:creationId xmlns:p14="http://schemas.microsoft.com/office/powerpoint/2010/main" val="2909655970"/>
      </p:ext>
    </p:extLst>
  </p:cSld>
  <p:clrMapOvr>
    <a:masterClrMapping/>
  </p:clrMapOvr>
  <p:transition spd="slow"/>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a:xfrm>
            <a:off x="1801813" y="365125"/>
            <a:ext cx="9551987" cy="1325563"/>
          </a:xfrm>
        </p:spPr>
        <p:txBody>
          <a:bodyPr/>
          <a:lstStyle/>
          <a:p>
            <a:pPr eaLnBrk="1" hangingPunct="1"/>
            <a:r>
              <a:rPr lang="pt-BR" altLang="pt-BR" sz="4800" b="1"/>
              <a:t>Cultura</a:t>
            </a:r>
          </a:p>
        </p:txBody>
      </p:sp>
      <p:sp>
        <p:nvSpPr>
          <p:cNvPr id="53251" name="Rectangle 3"/>
          <p:cNvSpPr>
            <a:spLocks noGrp="1" noChangeArrowheads="1"/>
          </p:cNvSpPr>
          <p:nvPr>
            <p:ph sz="quarter" idx="1"/>
          </p:nvPr>
        </p:nvSpPr>
        <p:spPr>
          <a:xfrm>
            <a:off x="1801813" y="2262188"/>
            <a:ext cx="4086225" cy="3600450"/>
          </a:xfrm>
        </p:spPr>
        <p:txBody>
          <a:bodyPr/>
          <a:lstStyle/>
          <a:p>
            <a:pPr eaLnBrk="1" hangingPunct="1"/>
            <a:r>
              <a:rPr lang="pt-BR" altLang="pt-BR" b="1">
                <a:solidFill>
                  <a:srgbClr val="CC9900"/>
                </a:solidFill>
              </a:rPr>
              <a:t>Indolência supervisionada, baseada na desconfiança e na repressão </a:t>
            </a:r>
          </a:p>
          <a:p>
            <a:pPr eaLnBrk="1" hangingPunct="1">
              <a:buFont typeface="Wingdings" panose="05000000000000000000" pitchFamily="2" charset="2"/>
              <a:buNone/>
            </a:pPr>
            <a:endParaRPr lang="pt-BR" altLang="pt-BR" b="1">
              <a:solidFill>
                <a:srgbClr val="CC9900"/>
              </a:solidFill>
            </a:endParaRPr>
          </a:p>
          <a:p>
            <a:pPr eaLnBrk="1" hangingPunct="1"/>
            <a:r>
              <a:rPr lang="pt-BR" altLang="pt-BR" b="1">
                <a:solidFill>
                  <a:srgbClr val="CC9900"/>
                </a:solidFill>
              </a:rPr>
              <a:t>Competição e sucesso econômico a qualquer custo</a:t>
            </a:r>
          </a:p>
        </p:txBody>
      </p:sp>
      <p:sp>
        <p:nvSpPr>
          <p:cNvPr id="53252" name="Rectangle 4"/>
          <p:cNvSpPr>
            <a:spLocks noGrp="1" noChangeArrowheads="1"/>
          </p:cNvSpPr>
          <p:nvPr>
            <p:ph sz="quarter" idx="2"/>
          </p:nvPr>
        </p:nvSpPr>
        <p:spPr>
          <a:xfrm>
            <a:off x="6365875" y="2260600"/>
            <a:ext cx="4086225" cy="3384550"/>
          </a:xfrm>
        </p:spPr>
        <p:txBody>
          <a:bodyPr/>
          <a:lstStyle/>
          <a:p>
            <a:pPr eaLnBrk="1" hangingPunct="1"/>
            <a:r>
              <a:rPr lang="pt-BR" altLang="pt-BR" b="1">
                <a:solidFill>
                  <a:srgbClr val="006600"/>
                </a:solidFill>
              </a:rPr>
              <a:t>Integridade, confiança, autodeterminação e criatividade</a:t>
            </a:r>
          </a:p>
          <a:p>
            <a:pPr eaLnBrk="1" hangingPunct="1"/>
            <a:endParaRPr lang="pt-BR" altLang="pt-BR" sz="5400" b="1">
              <a:solidFill>
                <a:srgbClr val="006600"/>
              </a:solidFill>
            </a:endParaRPr>
          </a:p>
          <a:p>
            <a:pPr eaLnBrk="1" hangingPunct="1"/>
            <a:r>
              <a:rPr lang="pt-BR" altLang="pt-BR" b="1">
                <a:solidFill>
                  <a:srgbClr val="006600"/>
                </a:solidFill>
              </a:rPr>
              <a:t>Responsabilidade socio-ambiental e respeito à cidadania</a:t>
            </a:r>
          </a:p>
        </p:txBody>
      </p:sp>
    </p:spTree>
    <p:extLst>
      <p:ext uri="{BB962C8B-B14F-4D97-AF65-F5344CB8AC3E}">
        <p14:creationId xmlns:p14="http://schemas.microsoft.com/office/powerpoint/2010/main" val="2430040332"/>
      </p:ext>
    </p:extLst>
  </p:cSld>
  <p:clrMapOvr>
    <a:masterClrMapping/>
  </p:clrMapOvr>
  <p:transition spd="slow"/>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ítulo 1"/>
          <p:cNvSpPr>
            <a:spLocks noGrp="1"/>
          </p:cNvSpPr>
          <p:nvPr>
            <p:ph type="title"/>
          </p:nvPr>
        </p:nvSpPr>
        <p:spPr>
          <a:xfrm>
            <a:off x="996950" y="365125"/>
            <a:ext cx="10356850" cy="1325563"/>
          </a:xfrm>
        </p:spPr>
        <p:txBody>
          <a:bodyPr/>
          <a:lstStyle/>
          <a:p>
            <a:r>
              <a:rPr lang="pt-BR" altLang="pt-BR"/>
              <a:t>*</a:t>
            </a:r>
            <a:r>
              <a:rPr lang="pt-BR" altLang="pt-BR" b="1"/>
              <a:t>Áreas funcionais</a:t>
            </a:r>
          </a:p>
        </p:txBody>
      </p:sp>
      <p:sp>
        <p:nvSpPr>
          <p:cNvPr id="3" name="Espaço Reservado para Conteúdo 2"/>
          <p:cNvSpPr>
            <a:spLocks noGrp="1"/>
          </p:cNvSpPr>
          <p:nvPr>
            <p:ph idx="1"/>
          </p:nvPr>
        </p:nvSpPr>
        <p:spPr>
          <a:xfrm>
            <a:off x="852488" y="1752600"/>
            <a:ext cx="8686800" cy="4465638"/>
          </a:xfrm>
        </p:spPr>
        <p:txBody>
          <a:bodyPr/>
          <a:lstStyle/>
          <a:p>
            <a:pPr>
              <a:defRPr/>
            </a:pPr>
            <a:r>
              <a:rPr lang="pt-BR" sz="4000" b="1" dirty="0"/>
              <a:t>Administração da Produção</a:t>
            </a:r>
          </a:p>
          <a:p>
            <a:pPr>
              <a:defRPr/>
            </a:pPr>
            <a:endParaRPr lang="pt-BR" dirty="0"/>
          </a:p>
          <a:p>
            <a:pPr>
              <a:defRPr/>
            </a:pPr>
            <a:r>
              <a:rPr lang="pt-BR" sz="3600" b="1" dirty="0"/>
              <a:t>Desenvolvimento de produto</a:t>
            </a:r>
          </a:p>
          <a:p>
            <a:pPr>
              <a:defRPr/>
            </a:pPr>
            <a:r>
              <a:rPr lang="pt-BR" sz="3600" b="1" dirty="0"/>
              <a:t>Desenvolvimento de processo</a:t>
            </a:r>
          </a:p>
          <a:p>
            <a:pPr>
              <a:defRPr/>
            </a:pPr>
            <a:r>
              <a:rPr lang="pt-BR" sz="3600" b="1" dirty="0"/>
              <a:t>Planejamento e Controle</a:t>
            </a:r>
          </a:p>
          <a:p>
            <a:pPr marL="0" indent="0">
              <a:buFont typeface="Arial" panose="020B0604020202020204" pitchFamily="34" charset="0"/>
              <a:buNone/>
              <a:defRPr/>
            </a:pPr>
            <a:r>
              <a:rPr lang="pt-BR" sz="3600" b="1" dirty="0"/>
              <a:t>    da Produção (PCP)</a:t>
            </a:r>
          </a:p>
          <a:p>
            <a:pPr>
              <a:defRPr/>
            </a:pPr>
            <a:r>
              <a:rPr lang="pt-BR" sz="3600" b="1" dirty="0"/>
              <a:t>Gestão da Qualidade</a:t>
            </a:r>
          </a:p>
        </p:txBody>
      </p:sp>
      <p:pic>
        <p:nvPicPr>
          <p:cNvPr id="4198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61225" y="323850"/>
            <a:ext cx="4930775" cy="6015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51234768"/>
      </p:ext>
    </p:extLst>
  </p:cSld>
  <p:clrMapOvr>
    <a:masterClrMapping/>
  </p:clrMapOvr>
  <p:transition spd="slow"/>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ítulo 1"/>
          <p:cNvSpPr>
            <a:spLocks noGrp="1"/>
          </p:cNvSpPr>
          <p:nvPr>
            <p:ph type="title"/>
          </p:nvPr>
        </p:nvSpPr>
        <p:spPr/>
        <p:txBody>
          <a:bodyPr/>
          <a:lstStyle/>
          <a:p>
            <a:r>
              <a:rPr lang="pt-BR" altLang="pt-BR"/>
              <a:t>*</a:t>
            </a:r>
            <a:r>
              <a:rPr lang="pt-BR" altLang="pt-BR" b="1"/>
              <a:t>Áreas funcionais</a:t>
            </a:r>
          </a:p>
        </p:txBody>
      </p:sp>
      <p:sp>
        <p:nvSpPr>
          <p:cNvPr id="3" name="Espaço Reservado para Conteúdo 2"/>
          <p:cNvSpPr>
            <a:spLocks noGrp="1"/>
          </p:cNvSpPr>
          <p:nvPr>
            <p:ph idx="1"/>
          </p:nvPr>
        </p:nvSpPr>
        <p:spPr/>
        <p:txBody>
          <a:bodyPr/>
          <a:lstStyle/>
          <a:p>
            <a:pPr>
              <a:defRPr/>
            </a:pPr>
            <a:r>
              <a:rPr lang="pt-BR" sz="4000" b="1" dirty="0"/>
              <a:t>Administração de Marketing</a:t>
            </a:r>
          </a:p>
          <a:p>
            <a:pPr marL="0" indent="0">
              <a:buFont typeface="Arial" panose="020B0604020202020204" pitchFamily="34" charset="0"/>
              <a:buNone/>
              <a:defRPr/>
            </a:pPr>
            <a:endParaRPr lang="pt-BR" dirty="0"/>
          </a:p>
          <a:p>
            <a:pPr>
              <a:defRPr/>
            </a:pPr>
            <a:r>
              <a:rPr lang="pt-BR" sz="4000" b="1" dirty="0"/>
              <a:t>Produto</a:t>
            </a:r>
          </a:p>
          <a:p>
            <a:pPr>
              <a:defRPr/>
            </a:pPr>
            <a:r>
              <a:rPr lang="pt-BR" sz="4000" b="1" dirty="0"/>
              <a:t>Preço</a:t>
            </a:r>
          </a:p>
          <a:p>
            <a:pPr>
              <a:defRPr/>
            </a:pPr>
            <a:r>
              <a:rPr lang="pt-BR" sz="4000" b="1" dirty="0"/>
              <a:t>Praça</a:t>
            </a:r>
          </a:p>
          <a:p>
            <a:pPr>
              <a:defRPr/>
            </a:pPr>
            <a:r>
              <a:rPr lang="pt-BR" sz="4000" b="1" dirty="0"/>
              <a:t>Promoção</a:t>
            </a:r>
          </a:p>
          <a:p>
            <a:pPr>
              <a:defRPr/>
            </a:pPr>
            <a:r>
              <a:rPr lang="pt-BR" sz="4000" b="1" dirty="0"/>
              <a:t>Pesquisa de MKT</a:t>
            </a:r>
          </a:p>
        </p:txBody>
      </p:sp>
      <p:pic>
        <p:nvPicPr>
          <p:cNvPr id="4301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660313" y="2492375"/>
            <a:ext cx="3789362" cy="271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2365375"/>
            <a:ext cx="5588000" cy="4192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77947187"/>
      </p:ext>
    </p:extLst>
  </p:cSld>
  <p:clrMapOvr>
    <a:masterClrMapping/>
  </p:clrMapOvr>
  <p:transition spd="slow"/>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p:cNvSpPr>
          <p:nvPr>
            <p:ph type="title" idx="4294967295"/>
          </p:nvPr>
        </p:nvSpPr>
        <p:spPr>
          <a:xfrm>
            <a:off x="450850" y="0"/>
            <a:ext cx="9691688" cy="1325563"/>
          </a:xfrm>
        </p:spPr>
        <p:txBody>
          <a:bodyPr/>
          <a:lstStyle/>
          <a:p>
            <a:pPr eaLnBrk="1" hangingPunct="1"/>
            <a:r>
              <a:rPr lang="pt-BR" altLang="pt-BR" b="1"/>
              <a:t>Conceitos iniciais</a:t>
            </a:r>
          </a:p>
        </p:txBody>
      </p:sp>
      <p:sp>
        <p:nvSpPr>
          <p:cNvPr id="9219" name="Rectangle 3"/>
          <p:cNvSpPr>
            <a:spLocks noGrp="1"/>
          </p:cNvSpPr>
          <p:nvPr>
            <p:ph type="body" idx="4294967295"/>
          </p:nvPr>
        </p:nvSpPr>
        <p:spPr>
          <a:xfrm>
            <a:off x="231775" y="1201738"/>
            <a:ext cx="11398250" cy="5456237"/>
          </a:xfrm>
        </p:spPr>
        <p:txBody>
          <a:bodyPr/>
          <a:lstStyle/>
          <a:p>
            <a:pPr eaLnBrk="1" hangingPunct="1"/>
            <a:r>
              <a:rPr lang="pt-BR" altLang="pt-BR"/>
              <a:t>Na contemporaneidade, a ética adquiriu dimensões que se confundem com as regras do bem viver do cotidiano, sendo associada constantemente a padrões e regras de comportamento e a normalizações, ao senso comum.</a:t>
            </a:r>
          </a:p>
          <a:p>
            <a:pPr eaLnBrk="1" hangingPunct="1">
              <a:buFont typeface="Wingdings" panose="05000000000000000000" pitchFamily="2" charset="2"/>
              <a:buNone/>
            </a:pPr>
            <a:endParaRPr lang="pt-BR" altLang="pt-BR"/>
          </a:p>
          <a:p>
            <a:pPr eaLnBrk="1" hangingPunct="1"/>
            <a:r>
              <a:rPr lang="pt-BR" altLang="pt-BR"/>
              <a:t>Embora os sentidos etimológicos das palavras ‘moral’ e ‘ética’ não nos forneçam significados muito precisos das percepções dos termos na atualidade, eles nos ensinam, todavia, que é na esfera do terreno humano e dos seus agrupamentos sociais que se estabelece a ética. Seja qual for a época ou a sociedade, os homens e mulheres sempre admitiram a necessidade de um comportamento moral identificável. E, assim, dentro da trajetória de desenvolvimento desta humanidade, sempre existiram sistemas de normas que definissem os limites entre o permitido e o não-permitido.</a:t>
            </a:r>
          </a:p>
          <a:p>
            <a:pPr eaLnBrk="1" hangingPunct="1"/>
            <a:endParaRPr lang="pt-BR" altLang="pt-BR" sz="1400" i="1"/>
          </a:p>
        </p:txBody>
      </p:sp>
    </p:spTree>
    <p:extLst>
      <p:ext uri="{BB962C8B-B14F-4D97-AF65-F5344CB8AC3E}">
        <p14:creationId xmlns:p14="http://schemas.microsoft.com/office/powerpoint/2010/main" val="2574301793"/>
      </p:ext>
    </p:extLst>
  </p:cSld>
  <p:clrMapOvr>
    <a:masterClrMapping/>
  </p:clrMapOvr>
  <p:transition spd="slow"/>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ítulo 1"/>
          <p:cNvSpPr>
            <a:spLocks noGrp="1"/>
          </p:cNvSpPr>
          <p:nvPr>
            <p:ph type="title"/>
          </p:nvPr>
        </p:nvSpPr>
        <p:spPr>
          <a:xfrm>
            <a:off x="558800" y="365125"/>
            <a:ext cx="10795000" cy="1325563"/>
          </a:xfrm>
        </p:spPr>
        <p:txBody>
          <a:bodyPr/>
          <a:lstStyle/>
          <a:p>
            <a:r>
              <a:rPr lang="pt-BR" altLang="pt-BR"/>
              <a:t>*</a:t>
            </a:r>
            <a:r>
              <a:rPr lang="pt-BR" altLang="pt-BR" b="1"/>
              <a:t>Áreas funcionais</a:t>
            </a:r>
          </a:p>
        </p:txBody>
      </p:sp>
      <p:sp>
        <p:nvSpPr>
          <p:cNvPr id="3" name="Espaço Reservado para Conteúdo 2"/>
          <p:cNvSpPr>
            <a:spLocks noGrp="1"/>
          </p:cNvSpPr>
          <p:nvPr>
            <p:ph idx="1"/>
          </p:nvPr>
        </p:nvSpPr>
        <p:spPr>
          <a:xfrm>
            <a:off x="558800" y="1565275"/>
            <a:ext cx="9620250" cy="4465638"/>
          </a:xfrm>
        </p:spPr>
        <p:txBody>
          <a:bodyPr/>
          <a:lstStyle/>
          <a:p>
            <a:pPr>
              <a:defRPr/>
            </a:pPr>
            <a:r>
              <a:rPr lang="pt-BR" sz="4000" b="1" dirty="0"/>
              <a:t>Administração financeira</a:t>
            </a:r>
          </a:p>
          <a:p>
            <a:pPr>
              <a:defRPr/>
            </a:pPr>
            <a:endParaRPr lang="pt-BR" dirty="0"/>
          </a:p>
          <a:p>
            <a:pPr>
              <a:defRPr/>
            </a:pPr>
            <a:r>
              <a:rPr lang="pt-BR" sz="3600" b="1" dirty="0"/>
              <a:t>Financiamento</a:t>
            </a:r>
          </a:p>
          <a:p>
            <a:pPr>
              <a:defRPr/>
            </a:pPr>
            <a:r>
              <a:rPr lang="pt-BR" sz="3600" b="1" dirty="0"/>
              <a:t>Investimento</a:t>
            </a:r>
          </a:p>
          <a:p>
            <a:pPr>
              <a:defRPr/>
            </a:pPr>
            <a:r>
              <a:rPr lang="pt-BR" sz="3600" b="1" dirty="0"/>
              <a:t>Análise, planejamento</a:t>
            </a:r>
          </a:p>
          <a:p>
            <a:pPr marL="0" indent="0">
              <a:buFont typeface="Arial" panose="020B0604020202020204" pitchFamily="34" charset="0"/>
              <a:buNone/>
              <a:defRPr/>
            </a:pPr>
            <a:r>
              <a:rPr lang="pt-BR" sz="3600" b="1" dirty="0"/>
              <a:t>   e controle financeiro</a:t>
            </a:r>
          </a:p>
          <a:p>
            <a:pPr>
              <a:defRPr/>
            </a:pPr>
            <a:r>
              <a:rPr lang="pt-BR" sz="3600" b="1" dirty="0"/>
              <a:t>(risco, liquidez e rentabilidade)</a:t>
            </a:r>
          </a:p>
        </p:txBody>
      </p:sp>
      <p:pic>
        <p:nvPicPr>
          <p:cNvPr id="4403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86563" y="641350"/>
            <a:ext cx="5405437" cy="5868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90382265"/>
      </p:ext>
    </p:extLst>
  </p:cSld>
  <p:clrMapOvr>
    <a:masterClrMapping/>
  </p:clrMapOvr>
  <p:transition spd="slow"/>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ítulo 1"/>
          <p:cNvSpPr>
            <a:spLocks noGrp="1"/>
          </p:cNvSpPr>
          <p:nvPr>
            <p:ph type="title"/>
          </p:nvPr>
        </p:nvSpPr>
        <p:spPr>
          <a:xfrm>
            <a:off x="558800" y="365125"/>
            <a:ext cx="10795000" cy="1325563"/>
          </a:xfrm>
        </p:spPr>
        <p:txBody>
          <a:bodyPr/>
          <a:lstStyle/>
          <a:p>
            <a:r>
              <a:rPr lang="pt-BR" altLang="pt-BR"/>
              <a:t>*</a:t>
            </a:r>
            <a:r>
              <a:rPr lang="pt-BR" altLang="pt-BR" b="1"/>
              <a:t>Áreas funcionais</a:t>
            </a:r>
          </a:p>
        </p:txBody>
      </p:sp>
      <p:sp>
        <p:nvSpPr>
          <p:cNvPr id="3" name="Espaço Reservado para Conteúdo 2"/>
          <p:cNvSpPr>
            <a:spLocks noGrp="1"/>
          </p:cNvSpPr>
          <p:nvPr>
            <p:ph idx="1"/>
          </p:nvPr>
        </p:nvSpPr>
        <p:spPr>
          <a:xfrm>
            <a:off x="177800" y="1466850"/>
            <a:ext cx="10490200" cy="5391150"/>
          </a:xfrm>
        </p:spPr>
        <p:txBody>
          <a:bodyPr/>
          <a:lstStyle/>
          <a:p>
            <a:pPr>
              <a:defRPr/>
            </a:pPr>
            <a:r>
              <a:rPr lang="pt-BR" sz="3600" b="1" dirty="0"/>
              <a:t>Administração de Recursos Humanos</a:t>
            </a:r>
          </a:p>
          <a:p>
            <a:pPr marL="0" indent="0">
              <a:buFont typeface="Arial" panose="020B0604020202020204" pitchFamily="34" charset="0"/>
              <a:buNone/>
              <a:defRPr/>
            </a:pPr>
            <a:endParaRPr lang="pt-BR" sz="2000" dirty="0"/>
          </a:p>
          <a:p>
            <a:pPr>
              <a:defRPr/>
            </a:pPr>
            <a:r>
              <a:rPr lang="pt-BR" b="1" dirty="0"/>
              <a:t>Planejamento de RH</a:t>
            </a:r>
          </a:p>
          <a:p>
            <a:pPr>
              <a:defRPr/>
            </a:pPr>
            <a:r>
              <a:rPr lang="pt-BR" b="1" dirty="0"/>
              <a:t>Provisão (recrutamento e seleção)</a:t>
            </a:r>
          </a:p>
          <a:p>
            <a:pPr>
              <a:defRPr/>
            </a:pPr>
            <a:r>
              <a:rPr lang="pt-BR" b="1" dirty="0"/>
              <a:t>Aplicação (cargos e avaliação</a:t>
            </a:r>
          </a:p>
          <a:p>
            <a:pPr marL="0" indent="0">
              <a:buFont typeface="Arial" panose="020B0604020202020204" pitchFamily="34" charset="0"/>
              <a:buNone/>
              <a:defRPr/>
            </a:pPr>
            <a:r>
              <a:rPr lang="pt-BR" b="1" dirty="0"/>
              <a:t>    de desempenho)</a:t>
            </a:r>
          </a:p>
          <a:p>
            <a:pPr>
              <a:defRPr/>
            </a:pPr>
            <a:r>
              <a:rPr lang="pt-BR" b="1" dirty="0"/>
              <a:t>Manutenção (salários; benefícios; higiene e</a:t>
            </a:r>
          </a:p>
          <a:p>
            <a:pPr marL="0" indent="0">
              <a:buFont typeface="Arial" panose="020B0604020202020204" pitchFamily="34" charset="0"/>
              <a:buNone/>
              <a:defRPr/>
            </a:pPr>
            <a:r>
              <a:rPr lang="pt-BR" b="1" dirty="0"/>
              <a:t>   segurança no trabalho; e relações trabalhistas)</a:t>
            </a:r>
          </a:p>
          <a:p>
            <a:pPr>
              <a:defRPr/>
            </a:pPr>
            <a:r>
              <a:rPr lang="pt-BR" b="1" dirty="0"/>
              <a:t>Desenvolvimento (treinamento e capacitação)</a:t>
            </a:r>
          </a:p>
          <a:p>
            <a:pPr>
              <a:defRPr/>
            </a:pPr>
            <a:r>
              <a:rPr lang="pt-BR" b="1" dirty="0"/>
              <a:t>Controle (auditoria e sistema de informação de RH) </a:t>
            </a:r>
          </a:p>
        </p:txBody>
      </p:sp>
      <p:pic>
        <p:nvPicPr>
          <p:cNvPr id="4506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75550" y="1249363"/>
            <a:ext cx="4576763" cy="4692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165138" y="4149725"/>
            <a:ext cx="2162175" cy="216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949238" y="1595438"/>
            <a:ext cx="2263775" cy="200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60813897"/>
      </p:ext>
    </p:extLst>
  </p:cSld>
  <p:clrMapOvr>
    <a:masterClrMapping/>
  </p:clrMapOvr>
  <p:transition spd="slow"/>
</p:sld>
</file>

<file path=ppt/slides/slide52.xml><?xml version="1.0" encoding="utf-8"?>
<p:sld xmlns:a="http://schemas.openxmlformats.org/drawingml/2006/main" xmlns:r="http://schemas.openxmlformats.org/officeDocument/2006/relationships" xmlns:p="http://schemas.openxmlformats.org/presentationml/2006/main" showMasterPhAnim="0">
  <p:cSld>
    <p:bg>
      <p:bgPr>
        <a:solidFill>
          <a:schemeClr val="bg1"/>
        </a:solidFill>
        <a:effectLst/>
      </p:bgPr>
    </p:bg>
    <p:spTree>
      <p:nvGrpSpPr>
        <p:cNvPr id="1" name=""/>
        <p:cNvGrpSpPr/>
        <p:nvPr/>
      </p:nvGrpSpPr>
      <p:grpSpPr>
        <a:xfrm>
          <a:off x="0" y="0"/>
          <a:ext cx="0" cy="0"/>
          <a:chOff x="0" y="0"/>
          <a:chExt cx="0" cy="0"/>
        </a:xfrm>
      </p:grpSpPr>
      <p:sp useBgFill="1">
        <p:nvSpPr>
          <p:cNvPr id="73" name="Rectangle 72">
            <a:extLst>
              <a:ext uri="{FF2B5EF4-FFF2-40B4-BE49-F238E27FC236}">
                <a16:creationId xmlns:a16="http://schemas.microsoft.com/office/drawing/2014/main" id="{5964CBE2-084A-47DF-A704-CF5F6217B5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346" name="Rectangle 2"/>
          <p:cNvSpPr>
            <a:spLocks noGrp="1" noChangeArrowheads="1"/>
          </p:cNvSpPr>
          <p:nvPr>
            <p:ph type="title"/>
          </p:nvPr>
        </p:nvSpPr>
        <p:spPr>
          <a:xfrm>
            <a:off x="417513" y="342901"/>
            <a:ext cx="5260974" cy="1571626"/>
          </a:xfrm>
        </p:spPr>
        <p:txBody>
          <a:bodyPr vert="horz" lIns="91440" tIns="45720" rIns="91440" bIns="45720" rtlCol="0" anchor="b">
            <a:normAutofit/>
          </a:bodyPr>
          <a:lstStyle/>
          <a:p>
            <a:pPr eaLnBrk="1" hangingPunct="1"/>
            <a:r>
              <a:rPr lang="en-US" altLang="pt-BR" sz="2800" b="1" dirty="0" err="1">
                <a:solidFill>
                  <a:schemeClr val="bg1"/>
                </a:solidFill>
              </a:rPr>
              <a:t>Finalmente</a:t>
            </a:r>
            <a:r>
              <a:rPr lang="en-US" altLang="pt-BR" sz="2800" b="1" dirty="0">
                <a:solidFill>
                  <a:schemeClr val="bg1"/>
                </a:solidFill>
              </a:rPr>
              <a:t>...</a:t>
            </a:r>
          </a:p>
        </p:txBody>
      </p:sp>
      <p:sp>
        <p:nvSpPr>
          <p:cNvPr id="57347" name="Rectangle 3"/>
          <p:cNvSpPr>
            <a:spLocks noGrp="1" noChangeArrowheads="1"/>
          </p:cNvSpPr>
          <p:nvPr>
            <p:ph sz="quarter" idx="1"/>
          </p:nvPr>
        </p:nvSpPr>
        <p:spPr>
          <a:xfrm>
            <a:off x="632858" y="2814639"/>
            <a:ext cx="4830283" cy="1685924"/>
          </a:xfrm>
        </p:spPr>
        <p:txBody>
          <a:bodyPr vert="horz" lIns="91440" tIns="45720" rIns="91440" bIns="45720" rtlCol="0">
            <a:normAutofit/>
          </a:bodyPr>
          <a:lstStyle/>
          <a:p>
            <a:pPr marL="0" indent="0" eaLnBrk="1" hangingPunct="1">
              <a:buNone/>
            </a:pPr>
            <a:r>
              <a:rPr lang="en-US" altLang="pt-BR" sz="2400" b="1" dirty="0">
                <a:solidFill>
                  <a:schemeClr val="bg1"/>
                </a:solidFill>
              </a:rPr>
              <a:t>        </a:t>
            </a:r>
            <a:r>
              <a:rPr lang="en-US" altLang="pt-BR" sz="9600" b="1" dirty="0">
                <a:solidFill>
                  <a:schemeClr val="bg1"/>
                </a:solidFill>
              </a:rPr>
              <a:t>BRASIL</a:t>
            </a:r>
          </a:p>
        </p:txBody>
      </p:sp>
      <p:pic>
        <p:nvPicPr>
          <p:cNvPr id="1026" name="Picture 2" descr="Eu não quero deixar o Brasil, Quero que o Brasil me deixe | Moroz  Comunicação">
            <a:extLst>
              <a:ext uri="{FF2B5EF4-FFF2-40B4-BE49-F238E27FC236}">
                <a16:creationId xmlns:a16="http://schemas.microsoft.com/office/drawing/2014/main" id="{0D91E947-87DD-594D-9C7A-620D918872C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1344" r="14559" b="2"/>
          <a:stretch/>
        </p:blipFill>
        <p:spPr bwMode="auto">
          <a:xfrm>
            <a:off x="6096000" y="841375"/>
            <a:ext cx="5260975" cy="4707593"/>
          </a:xfrm>
          <a:custGeom>
            <a:avLst/>
            <a:gdLst/>
            <a:ahLst/>
            <a:cxnLst/>
            <a:rect l="l" t="t" r="r" b="b"/>
            <a:pathLst>
              <a:path w="5260975" h="4707593">
                <a:moveTo>
                  <a:pt x="0" y="0"/>
                </a:moveTo>
                <a:lnTo>
                  <a:pt x="5260975" y="0"/>
                </a:lnTo>
                <a:lnTo>
                  <a:pt x="5260975" y="3296937"/>
                </a:lnTo>
                <a:lnTo>
                  <a:pt x="5260975" y="3518571"/>
                </a:lnTo>
                <a:lnTo>
                  <a:pt x="5226503" y="3534000"/>
                </a:lnTo>
                <a:cubicBezTo>
                  <a:pt x="5219783" y="3536785"/>
                  <a:pt x="5212389" y="3538321"/>
                  <a:pt x="5206341" y="3542065"/>
                </a:cubicBezTo>
                <a:cubicBezTo>
                  <a:pt x="5178495" y="3559156"/>
                  <a:pt x="5151515" y="3577591"/>
                  <a:pt x="5123287" y="3594010"/>
                </a:cubicBezTo>
                <a:cubicBezTo>
                  <a:pt x="5094195" y="3611004"/>
                  <a:pt x="5068175" y="3631071"/>
                  <a:pt x="5048107" y="3658244"/>
                </a:cubicBezTo>
                <a:cubicBezTo>
                  <a:pt x="5029480" y="3683496"/>
                  <a:pt x="5011429" y="3709131"/>
                  <a:pt x="4992899" y="3734479"/>
                </a:cubicBezTo>
                <a:cubicBezTo>
                  <a:pt x="4988194" y="3740912"/>
                  <a:pt x="4983873" y="3748498"/>
                  <a:pt x="4977440" y="3752627"/>
                </a:cubicBezTo>
                <a:cubicBezTo>
                  <a:pt x="4964094" y="3761268"/>
                  <a:pt x="4949499" y="3768277"/>
                  <a:pt x="4935193" y="3775382"/>
                </a:cubicBezTo>
                <a:cubicBezTo>
                  <a:pt x="4922903" y="3781431"/>
                  <a:pt x="4909845" y="3785943"/>
                  <a:pt x="4897844" y="3792472"/>
                </a:cubicBezTo>
                <a:cubicBezTo>
                  <a:pt x="4888243" y="3797658"/>
                  <a:pt x="4879697" y="3804859"/>
                  <a:pt x="4870767" y="3811388"/>
                </a:cubicBezTo>
                <a:cubicBezTo>
                  <a:pt x="4862990" y="3817052"/>
                  <a:pt x="4854445" y="3821949"/>
                  <a:pt x="4847916" y="3828767"/>
                </a:cubicBezTo>
                <a:cubicBezTo>
                  <a:pt x="4831977" y="3845281"/>
                  <a:pt x="4815942" y="3861508"/>
                  <a:pt x="4796163" y="3873702"/>
                </a:cubicBezTo>
                <a:cubicBezTo>
                  <a:pt x="4776672" y="3885799"/>
                  <a:pt x="4758237" y="3899338"/>
                  <a:pt x="4738843" y="3911628"/>
                </a:cubicBezTo>
                <a:cubicBezTo>
                  <a:pt x="4719831" y="3923630"/>
                  <a:pt x="4702645" y="3936783"/>
                  <a:pt x="4692755" y="3958099"/>
                </a:cubicBezTo>
                <a:cubicBezTo>
                  <a:pt x="4688339" y="3967508"/>
                  <a:pt x="4682097" y="3977782"/>
                  <a:pt x="4673744" y="3983255"/>
                </a:cubicBezTo>
                <a:cubicBezTo>
                  <a:pt x="4661838" y="3991032"/>
                  <a:pt x="4646764" y="3993817"/>
                  <a:pt x="4633801" y="4000442"/>
                </a:cubicBezTo>
                <a:cubicBezTo>
                  <a:pt x="4618535" y="4008219"/>
                  <a:pt x="4600869" y="4014940"/>
                  <a:pt x="4590499" y="4027326"/>
                </a:cubicBezTo>
                <a:cubicBezTo>
                  <a:pt x="4581281" y="4038368"/>
                  <a:pt x="4571968" y="4047009"/>
                  <a:pt x="4559773" y="4054018"/>
                </a:cubicBezTo>
                <a:cubicBezTo>
                  <a:pt x="4551229" y="4058915"/>
                  <a:pt x="4544892" y="4067844"/>
                  <a:pt x="4536059" y="4071877"/>
                </a:cubicBezTo>
                <a:cubicBezTo>
                  <a:pt x="4524441" y="4077254"/>
                  <a:pt x="4512727" y="4081479"/>
                  <a:pt x="4502549" y="4089832"/>
                </a:cubicBezTo>
                <a:cubicBezTo>
                  <a:pt x="4491987" y="4098473"/>
                  <a:pt x="4479986" y="4105290"/>
                  <a:pt x="4468944" y="4113356"/>
                </a:cubicBezTo>
                <a:cubicBezTo>
                  <a:pt x="4463087" y="4117676"/>
                  <a:pt x="4458286" y="4123341"/>
                  <a:pt x="4452622" y="4127854"/>
                </a:cubicBezTo>
                <a:cubicBezTo>
                  <a:pt x="4442252" y="4136111"/>
                  <a:pt x="4431690" y="4144176"/>
                  <a:pt x="4421032" y="4151953"/>
                </a:cubicBezTo>
                <a:cubicBezTo>
                  <a:pt x="4410375" y="4159731"/>
                  <a:pt x="4400197" y="4168756"/>
                  <a:pt x="4388483" y="4174421"/>
                </a:cubicBezTo>
                <a:cubicBezTo>
                  <a:pt x="4368513" y="4184023"/>
                  <a:pt x="4346717" y="4189784"/>
                  <a:pt x="4327321" y="4200153"/>
                </a:cubicBezTo>
                <a:cubicBezTo>
                  <a:pt x="4307639" y="4210714"/>
                  <a:pt x="4289107" y="4223965"/>
                  <a:pt x="4271633" y="4237983"/>
                </a:cubicBezTo>
                <a:cubicBezTo>
                  <a:pt x="4257807" y="4249025"/>
                  <a:pt x="4244845" y="4259971"/>
                  <a:pt x="4227465" y="4265635"/>
                </a:cubicBezTo>
                <a:cubicBezTo>
                  <a:pt x="4217768" y="4268804"/>
                  <a:pt x="4207591" y="4275717"/>
                  <a:pt x="4201733" y="4283783"/>
                </a:cubicBezTo>
                <a:cubicBezTo>
                  <a:pt x="4189059" y="4301353"/>
                  <a:pt x="4172833" y="4313739"/>
                  <a:pt x="4154494" y="4324301"/>
                </a:cubicBezTo>
                <a:cubicBezTo>
                  <a:pt x="4130010" y="4338511"/>
                  <a:pt x="4105814" y="4353009"/>
                  <a:pt x="4081234" y="4366931"/>
                </a:cubicBezTo>
                <a:cubicBezTo>
                  <a:pt x="4066737" y="4375189"/>
                  <a:pt x="4052335" y="4383926"/>
                  <a:pt x="4036971" y="4389975"/>
                </a:cubicBezTo>
                <a:cubicBezTo>
                  <a:pt x="4005575" y="4402457"/>
                  <a:pt x="3973410" y="4413114"/>
                  <a:pt x="3941725" y="4424733"/>
                </a:cubicBezTo>
                <a:cubicBezTo>
                  <a:pt x="3931355" y="4428477"/>
                  <a:pt x="3921561" y="4433854"/>
                  <a:pt x="3910999" y="4437119"/>
                </a:cubicBezTo>
                <a:cubicBezTo>
                  <a:pt x="3899573" y="4440671"/>
                  <a:pt x="3887285" y="4441727"/>
                  <a:pt x="3875859" y="4445280"/>
                </a:cubicBezTo>
                <a:cubicBezTo>
                  <a:pt x="3856847" y="4451136"/>
                  <a:pt x="3838412" y="4458626"/>
                  <a:pt x="3819401" y="4464579"/>
                </a:cubicBezTo>
                <a:cubicBezTo>
                  <a:pt x="3782723" y="4476005"/>
                  <a:pt x="3745949" y="4486951"/>
                  <a:pt x="3709176" y="4497800"/>
                </a:cubicBezTo>
                <a:cubicBezTo>
                  <a:pt x="3701303" y="4500105"/>
                  <a:pt x="3692757" y="4500393"/>
                  <a:pt x="3684981" y="4502889"/>
                </a:cubicBezTo>
                <a:cubicBezTo>
                  <a:pt x="3664337" y="4509610"/>
                  <a:pt x="3643789" y="4516907"/>
                  <a:pt x="3623338" y="4524300"/>
                </a:cubicBezTo>
                <a:cubicBezTo>
                  <a:pt x="3610953" y="4528813"/>
                  <a:pt x="3598854" y="4534382"/>
                  <a:pt x="3586373" y="4538702"/>
                </a:cubicBezTo>
                <a:cubicBezTo>
                  <a:pt x="3576387" y="4542159"/>
                  <a:pt x="3566113" y="4544847"/>
                  <a:pt x="3555743" y="4546960"/>
                </a:cubicBezTo>
                <a:cubicBezTo>
                  <a:pt x="3546814" y="4548785"/>
                  <a:pt x="3537501" y="4548592"/>
                  <a:pt x="3528667" y="4550801"/>
                </a:cubicBezTo>
                <a:cubicBezTo>
                  <a:pt x="3504759" y="4556753"/>
                  <a:pt x="3481140" y="4563475"/>
                  <a:pt x="3457424" y="4569811"/>
                </a:cubicBezTo>
                <a:cubicBezTo>
                  <a:pt x="3447919" y="4572308"/>
                  <a:pt x="3438221" y="4574133"/>
                  <a:pt x="3429003" y="4577301"/>
                </a:cubicBezTo>
                <a:cubicBezTo>
                  <a:pt x="3404327" y="4585654"/>
                  <a:pt x="3380036" y="4595159"/>
                  <a:pt x="3355264" y="4603033"/>
                </a:cubicBezTo>
                <a:cubicBezTo>
                  <a:pt x="3334717" y="4609562"/>
                  <a:pt x="3313593" y="4614266"/>
                  <a:pt x="3292757" y="4620027"/>
                </a:cubicBezTo>
                <a:cubicBezTo>
                  <a:pt x="3283924" y="4622524"/>
                  <a:pt x="3275475" y="4626077"/>
                  <a:pt x="3266643" y="4628188"/>
                </a:cubicBezTo>
                <a:cubicBezTo>
                  <a:pt x="3246863" y="4632990"/>
                  <a:pt x="3226796" y="4637022"/>
                  <a:pt x="3206921" y="4641823"/>
                </a:cubicBezTo>
                <a:cubicBezTo>
                  <a:pt x="3195590" y="4644607"/>
                  <a:pt x="3184645" y="4649600"/>
                  <a:pt x="3173123" y="4651425"/>
                </a:cubicBezTo>
                <a:cubicBezTo>
                  <a:pt x="3145759" y="4655745"/>
                  <a:pt x="3118203" y="4658817"/>
                  <a:pt x="3090646" y="4662274"/>
                </a:cubicBezTo>
                <a:cubicBezTo>
                  <a:pt x="3062227" y="4665826"/>
                  <a:pt x="3033902" y="4669571"/>
                  <a:pt x="3005480" y="4672739"/>
                </a:cubicBezTo>
                <a:cubicBezTo>
                  <a:pt x="2989926" y="4674372"/>
                  <a:pt x="2974275" y="4674660"/>
                  <a:pt x="2958721" y="4676196"/>
                </a:cubicBezTo>
                <a:cubicBezTo>
                  <a:pt x="2945087" y="4677541"/>
                  <a:pt x="2931549" y="4680037"/>
                  <a:pt x="2917915" y="4681670"/>
                </a:cubicBezTo>
                <a:cubicBezTo>
                  <a:pt x="2906105" y="4683013"/>
                  <a:pt x="2894199" y="4683781"/>
                  <a:pt x="2882389" y="4685126"/>
                </a:cubicBezTo>
                <a:cubicBezTo>
                  <a:pt x="2863475" y="4687334"/>
                  <a:pt x="2844655" y="4689831"/>
                  <a:pt x="2825837" y="4692135"/>
                </a:cubicBezTo>
                <a:cubicBezTo>
                  <a:pt x="2817964" y="4692999"/>
                  <a:pt x="2809706" y="4695399"/>
                  <a:pt x="2802313" y="4693960"/>
                </a:cubicBezTo>
                <a:cubicBezTo>
                  <a:pt x="2783686" y="4690310"/>
                  <a:pt x="2765347" y="4691367"/>
                  <a:pt x="2746816" y="4693863"/>
                </a:cubicBezTo>
                <a:cubicBezTo>
                  <a:pt x="2740479" y="4694728"/>
                  <a:pt x="2733662" y="4694535"/>
                  <a:pt x="2727517" y="4692903"/>
                </a:cubicBezTo>
                <a:cubicBezTo>
                  <a:pt x="2714939" y="4689638"/>
                  <a:pt x="2702745" y="4685029"/>
                  <a:pt x="2690359" y="4680997"/>
                </a:cubicBezTo>
                <a:cubicBezTo>
                  <a:pt x="2689014" y="4680517"/>
                  <a:pt x="2687382" y="4680421"/>
                  <a:pt x="2685943" y="4680133"/>
                </a:cubicBezTo>
                <a:cubicBezTo>
                  <a:pt x="2677781" y="4678500"/>
                  <a:pt x="2669717" y="4676868"/>
                  <a:pt x="2661554" y="4675428"/>
                </a:cubicBezTo>
                <a:cubicBezTo>
                  <a:pt x="2657138" y="4674660"/>
                  <a:pt x="2652625" y="4674564"/>
                  <a:pt x="2648208" y="4673892"/>
                </a:cubicBezTo>
                <a:cubicBezTo>
                  <a:pt x="2631118" y="4671203"/>
                  <a:pt x="2612299" y="4675716"/>
                  <a:pt x="2597512" y="4664099"/>
                </a:cubicBezTo>
                <a:cubicBezTo>
                  <a:pt x="2587911" y="4656609"/>
                  <a:pt x="2578597" y="4658338"/>
                  <a:pt x="2568324" y="4659490"/>
                </a:cubicBezTo>
                <a:cubicBezTo>
                  <a:pt x="2560547" y="4660354"/>
                  <a:pt x="2552577" y="4660065"/>
                  <a:pt x="2544704" y="4660162"/>
                </a:cubicBezTo>
                <a:cubicBezTo>
                  <a:pt x="2530878" y="4660449"/>
                  <a:pt x="2517052" y="4660546"/>
                  <a:pt x="2503225" y="4661026"/>
                </a:cubicBezTo>
                <a:cubicBezTo>
                  <a:pt x="2498808" y="4661218"/>
                  <a:pt x="2494297" y="4663619"/>
                  <a:pt x="2489975" y="4663235"/>
                </a:cubicBezTo>
                <a:cubicBezTo>
                  <a:pt x="2470004" y="4661410"/>
                  <a:pt x="2450033" y="4658529"/>
                  <a:pt x="2430061" y="4656897"/>
                </a:cubicBezTo>
                <a:cubicBezTo>
                  <a:pt x="2418732" y="4655938"/>
                  <a:pt x="2407114" y="4657761"/>
                  <a:pt x="2395880" y="4656417"/>
                </a:cubicBezTo>
                <a:cubicBezTo>
                  <a:pt x="2382919" y="4654881"/>
                  <a:pt x="2370245" y="4650945"/>
                  <a:pt x="2357378" y="4648544"/>
                </a:cubicBezTo>
                <a:cubicBezTo>
                  <a:pt x="2353826" y="4647872"/>
                  <a:pt x="2349889" y="4648736"/>
                  <a:pt x="2346145" y="4648928"/>
                </a:cubicBezTo>
                <a:cubicBezTo>
                  <a:pt x="2341920" y="4649120"/>
                  <a:pt x="2337791" y="4649504"/>
                  <a:pt x="2333567" y="4649600"/>
                </a:cubicBezTo>
                <a:cubicBezTo>
                  <a:pt x="2320700" y="4649793"/>
                  <a:pt x="2307835" y="4649504"/>
                  <a:pt x="2294968" y="4650177"/>
                </a:cubicBezTo>
                <a:cubicBezTo>
                  <a:pt x="2287095" y="4650561"/>
                  <a:pt x="2278839" y="4654497"/>
                  <a:pt x="2271540" y="4653057"/>
                </a:cubicBezTo>
                <a:cubicBezTo>
                  <a:pt x="2256659" y="4650272"/>
                  <a:pt x="2241776" y="4656513"/>
                  <a:pt x="2226895" y="4651329"/>
                </a:cubicBezTo>
                <a:cubicBezTo>
                  <a:pt x="2222285" y="4649793"/>
                  <a:pt x="2215948" y="4653633"/>
                  <a:pt x="2210379" y="4653825"/>
                </a:cubicBezTo>
                <a:cubicBezTo>
                  <a:pt x="2196457" y="4654305"/>
                  <a:pt x="2182535" y="4654209"/>
                  <a:pt x="2168613" y="4654113"/>
                </a:cubicBezTo>
                <a:cubicBezTo>
                  <a:pt x="2156131" y="4654017"/>
                  <a:pt x="2143168" y="4655361"/>
                  <a:pt x="2131167" y="4652673"/>
                </a:cubicBezTo>
                <a:cubicBezTo>
                  <a:pt x="2118588" y="4649793"/>
                  <a:pt x="2107259" y="4650177"/>
                  <a:pt x="2095065" y="4653441"/>
                </a:cubicBezTo>
                <a:cubicBezTo>
                  <a:pt x="2086711" y="4655649"/>
                  <a:pt x="2077878" y="4655938"/>
                  <a:pt x="2069237" y="4656609"/>
                </a:cubicBezTo>
                <a:cubicBezTo>
                  <a:pt x="2059924" y="4657377"/>
                  <a:pt x="2049650" y="4655361"/>
                  <a:pt x="2041201" y="4658529"/>
                </a:cubicBezTo>
                <a:cubicBezTo>
                  <a:pt x="2016044" y="4667939"/>
                  <a:pt x="1990216" y="4669955"/>
                  <a:pt x="1963909" y="4669955"/>
                </a:cubicBezTo>
                <a:cubicBezTo>
                  <a:pt x="1959107" y="4669955"/>
                  <a:pt x="1954210" y="4668612"/>
                  <a:pt x="1949603" y="4667171"/>
                </a:cubicBezTo>
                <a:cubicBezTo>
                  <a:pt x="1922717" y="4658529"/>
                  <a:pt x="1895737" y="4659297"/>
                  <a:pt x="1868373" y="4664578"/>
                </a:cubicBezTo>
                <a:cubicBezTo>
                  <a:pt x="1862708" y="4665731"/>
                  <a:pt x="1856372" y="4665923"/>
                  <a:pt x="1850707" y="4664771"/>
                </a:cubicBezTo>
                <a:cubicBezTo>
                  <a:pt x="1834768" y="4661410"/>
                  <a:pt x="1819309" y="4655841"/>
                  <a:pt x="1803275" y="4653441"/>
                </a:cubicBezTo>
                <a:cubicBezTo>
                  <a:pt x="1776775" y="4649504"/>
                  <a:pt x="1753828" y="4662754"/>
                  <a:pt x="1730112" y="4671396"/>
                </a:cubicBezTo>
                <a:cubicBezTo>
                  <a:pt x="1707548" y="4679557"/>
                  <a:pt x="1688345" y="4697992"/>
                  <a:pt x="1661652" y="4693863"/>
                </a:cubicBezTo>
                <a:cubicBezTo>
                  <a:pt x="1658965" y="4693479"/>
                  <a:pt x="1655988" y="4696071"/>
                  <a:pt x="1653011" y="4696744"/>
                </a:cubicBezTo>
                <a:cubicBezTo>
                  <a:pt x="1644850" y="4698568"/>
                  <a:pt x="1636689" y="4700776"/>
                  <a:pt x="1628431" y="4701641"/>
                </a:cubicBezTo>
                <a:cubicBezTo>
                  <a:pt x="1618350" y="4702793"/>
                  <a:pt x="1608076" y="4702409"/>
                  <a:pt x="1597995" y="4703369"/>
                </a:cubicBezTo>
                <a:cubicBezTo>
                  <a:pt x="1585032" y="4704521"/>
                  <a:pt x="1572263" y="4707593"/>
                  <a:pt x="1559396" y="4707593"/>
                </a:cubicBezTo>
                <a:cubicBezTo>
                  <a:pt x="1549026" y="4707593"/>
                  <a:pt x="1538753" y="4704041"/>
                  <a:pt x="1528480" y="4702312"/>
                </a:cubicBezTo>
                <a:cubicBezTo>
                  <a:pt x="1513981" y="4699912"/>
                  <a:pt x="1498042" y="4700584"/>
                  <a:pt x="1485272" y="4694439"/>
                </a:cubicBezTo>
                <a:cubicBezTo>
                  <a:pt x="1471639" y="4687910"/>
                  <a:pt x="1458676" y="4684934"/>
                  <a:pt x="1444562" y="4686950"/>
                </a:cubicBezTo>
                <a:cubicBezTo>
                  <a:pt x="1439857" y="4687622"/>
                  <a:pt x="1433808" y="4691655"/>
                  <a:pt x="1431696" y="4695783"/>
                </a:cubicBezTo>
                <a:cubicBezTo>
                  <a:pt x="1426991" y="4705001"/>
                  <a:pt x="1420559" y="4706634"/>
                  <a:pt x="1411821" y="4703464"/>
                </a:cubicBezTo>
                <a:cubicBezTo>
                  <a:pt x="1404236" y="4700776"/>
                  <a:pt x="1394922" y="4699432"/>
                  <a:pt x="1389738" y="4694247"/>
                </a:cubicBezTo>
                <a:cubicBezTo>
                  <a:pt x="1375047" y="4679557"/>
                  <a:pt x="1356324" y="4679077"/>
                  <a:pt x="1338081" y="4675141"/>
                </a:cubicBezTo>
                <a:cubicBezTo>
                  <a:pt x="1326945" y="4672739"/>
                  <a:pt x="1316574" y="4672644"/>
                  <a:pt x="1305436" y="4674276"/>
                </a:cubicBezTo>
                <a:cubicBezTo>
                  <a:pt x="1281241" y="4677925"/>
                  <a:pt x="1257717" y="4672739"/>
                  <a:pt x="1234481" y="4666115"/>
                </a:cubicBezTo>
                <a:cubicBezTo>
                  <a:pt x="1219118" y="4661698"/>
                  <a:pt x="1203372" y="4659010"/>
                  <a:pt x="1188106" y="4654497"/>
                </a:cubicBezTo>
                <a:cubicBezTo>
                  <a:pt x="1176680" y="4651041"/>
                  <a:pt x="1165255" y="4646912"/>
                  <a:pt x="1154790" y="4641343"/>
                </a:cubicBezTo>
                <a:cubicBezTo>
                  <a:pt x="1139618" y="4633181"/>
                  <a:pt x="1126369" y="4620891"/>
                  <a:pt x="1107069" y="4624156"/>
                </a:cubicBezTo>
                <a:cubicBezTo>
                  <a:pt x="1090074" y="4627036"/>
                  <a:pt x="1074713" y="4620988"/>
                  <a:pt x="1059158" y="4615227"/>
                </a:cubicBezTo>
                <a:cubicBezTo>
                  <a:pt x="1047732" y="4611002"/>
                  <a:pt x="1036308" y="4606681"/>
                  <a:pt x="1024496" y="4603993"/>
                </a:cubicBezTo>
                <a:cubicBezTo>
                  <a:pt x="1010478" y="4600824"/>
                  <a:pt x="994635" y="4602169"/>
                  <a:pt x="982153" y="4596311"/>
                </a:cubicBezTo>
                <a:cubicBezTo>
                  <a:pt x="969095" y="4590166"/>
                  <a:pt x="958246" y="4594295"/>
                  <a:pt x="946628" y="4596024"/>
                </a:cubicBezTo>
                <a:cubicBezTo>
                  <a:pt x="928097" y="4598712"/>
                  <a:pt x="909661" y="4603705"/>
                  <a:pt x="890939" y="4597368"/>
                </a:cubicBezTo>
                <a:cubicBezTo>
                  <a:pt x="868184" y="4589687"/>
                  <a:pt x="845620" y="4581430"/>
                  <a:pt x="822769" y="4574133"/>
                </a:cubicBezTo>
                <a:cubicBezTo>
                  <a:pt x="813934" y="4571347"/>
                  <a:pt x="804431" y="4570195"/>
                  <a:pt x="795212" y="4568947"/>
                </a:cubicBezTo>
                <a:cubicBezTo>
                  <a:pt x="786476" y="4567891"/>
                  <a:pt x="776010" y="4570579"/>
                  <a:pt x="769288" y="4566547"/>
                </a:cubicBezTo>
                <a:cubicBezTo>
                  <a:pt x="752005" y="4556178"/>
                  <a:pt x="734243" y="4551089"/>
                  <a:pt x="714271" y="4551089"/>
                </a:cubicBezTo>
                <a:cubicBezTo>
                  <a:pt x="706781" y="4551089"/>
                  <a:pt x="699484" y="4546768"/>
                  <a:pt x="691900" y="4545999"/>
                </a:cubicBezTo>
                <a:cubicBezTo>
                  <a:pt x="681529" y="4545040"/>
                  <a:pt x="669623" y="4542447"/>
                  <a:pt x="660598" y="4546096"/>
                </a:cubicBezTo>
                <a:cubicBezTo>
                  <a:pt x="639379" y="4554737"/>
                  <a:pt x="622193" y="4547536"/>
                  <a:pt x="603662" y="4538991"/>
                </a:cubicBezTo>
                <a:cubicBezTo>
                  <a:pt x="585418" y="4530541"/>
                  <a:pt x="566215" y="4523821"/>
                  <a:pt x="546821" y="4518251"/>
                </a:cubicBezTo>
                <a:cubicBezTo>
                  <a:pt x="539524" y="4516235"/>
                  <a:pt x="530787" y="4519596"/>
                  <a:pt x="522721" y="4520267"/>
                </a:cubicBezTo>
                <a:cubicBezTo>
                  <a:pt x="519840" y="4520460"/>
                  <a:pt x="516671" y="4520748"/>
                  <a:pt x="514080" y="4519788"/>
                </a:cubicBezTo>
                <a:cubicBezTo>
                  <a:pt x="489020" y="4510570"/>
                  <a:pt x="463575" y="4503561"/>
                  <a:pt x="436404" y="4508361"/>
                </a:cubicBezTo>
                <a:cubicBezTo>
                  <a:pt x="433908" y="4508842"/>
                  <a:pt x="431123" y="4507786"/>
                  <a:pt x="428626" y="4507114"/>
                </a:cubicBezTo>
                <a:cubicBezTo>
                  <a:pt x="416432" y="4503657"/>
                  <a:pt x="404526" y="4498184"/>
                  <a:pt x="392141" y="4496936"/>
                </a:cubicBezTo>
                <a:cubicBezTo>
                  <a:pt x="361608" y="4493864"/>
                  <a:pt x="330884" y="4492615"/>
                  <a:pt x="300157" y="4490599"/>
                </a:cubicBezTo>
                <a:cubicBezTo>
                  <a:pt x="298237" y="4490503"/>
                  <a:pt x="296221" y="4490503"/>
                  <a:pt x="294493" y="4489831"/>
                </a:cubicBezTo>
                <a:cubicBezTo>
                  <a:pt x="283163" y="4485702"/>
                  <a:pt x="273274" y="4487047"/>
                  <a:pt x="263671" y="4494919"/>
                </a:cubicBezTo>
                <a:cubicBezTo>
                  <a:pt x="259447" y="4498376"/>
                  <a:pt x="253686" y="4500200"/>
                  <a:pt x="248406" y="4502121"/>
                </a:cubicBezTo>
                <a:cubicBezTo>
                  <a:pt x="240628" y="4505002"/>
                  <a:pt x="232659" y="4507786"/>
                  <a:pt x="224594" y="4509610"/>
                </a:cubicBezTo>
                <a:cubicBezTo>
                  <a:pt x="216624" y="4511338"/>
                  <a:pt x="208079" y="4513738"/>
                  <a:pt x="200398" y="4512395"/>
                </a:cubicBezTo>
                <a:cubicBezTo>
                  <a:pt x="186572" y="4509994"/>
                  <a:pt x="173417" y="4504618"/>
                  <a:pt x="159783" y="4501064"/>
                </a:cubicBezTo>
                <a:cubicBezTo>
                  <a:pt x="155079" y="4499816"/>
                  <a:pt x="149893" y="4500009"/>
                  <a:pt x="144997" y="4499912"/>
                </a:cubicBezTo>
                <a:cubicBezTo>
                  <a:pt x="133763" y="4499625"/>
                  <a:pt x="122241" y="4502409"/>
                  <a:pt x="112064" y="4494440"/>
                </a:cubicBezTo>
                <a:cubicBezTo>
                  <a:pt x="102655" y="4486951"/>
                  <a:pt x="93148" y="4489158"/>
                  <a:pt x="83259" y="4494824"/>
                </a:cubicBezTo>
                <a:cubicBezTo>
                  <a:pt x="76154" y="4498857"/>
                  <a:pt x="68090" y="4502025"/>
                  <a:pt x="60120" y="4503561"/>
                </a:cubicBezTo>
                <a:cubicBezTo>
                  <a:pt x="49174" y="4505673"/>
                  <a:pt x="38324" y="4506538"/>
                  <a:pt x="26514" y="4505289"/>
                </a:cubicBezTo>
                <a:cubicBezTo>
                  <a:pt x="18161" y="4504425"/>
                  <a:pt x="11343" y="4504041"/>
                  <a:pt x="4814" y="4498952"/>
                </a:cubicBezTo>
                <a:cubicBezTo>
                  <a:pt x="3759" y="4498184"/>
                  <a:pt x="1839" y="4497992"/>
                  <a:pt x="398" y="4498089"/>
                </a:cubicBezTo>
                <a:lnTo>
                  <a:pt x="0" y="4498087"/>
                </a:lnTo>
                <a:close/>
              </a:path>
            </a:pathLst>
          </a:custGeom>
          <a:noFill/>
          <a:effectLst>
            <a:outerShdw blurRad="381000" dist="152400" dir="5400000" algn="t" rotWithShape="0">
              <a:prstClr val="black">
                <a:alpha val="10000"/>
              </a:prstClr>
            </a:outerShdw>
          </a:effectLst>
          <a:extLst>
            <a:ext uri="{909E8E84-426E-40DD-AFC4-6F175D3DCCD1}">
              <a14:hiddenFill xmlns:a14="http://schemas.microsoft.com/office/drawing/2010/main">
                <a:solidFill>
                  <a:srgbClr val="FFFFFF"/>
                </a:solidFill>
              </a14:hiddenFill>
            </a:ext>
          </a:extLst>
        </p:spPr>
      </p:pic>
      <p:sp>
        <p:nvSpPr>
          <p:cNvPr id="75" name="Freeform: Shape 74">
            <a:extLst>
              <a:ext uri="{FF2B5EF4-FFF2-40B4-BE49-F238E27FC236}">
                <a16:creationId xmlns:a16="http://schemas.microsoft.com/office/drawing/2014/main" id="{686A5CBB-E03B-4019-8BCD-78975D39E48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6000" y="4138312"/>
            <a:ext cx="5260975" cy="1410656"/>
          </a:xfrm>
          <a:custGeom>
            <a:avLst/>
            <a:gdLst>
              <a:gd name="connsiteX0" fmla="*/ 5260975 w 5260975"/>
              <a:gd name="connsiteY0" fmla="*/ 0 h 1410656"/>
              <a:gd name="connsiteX1" fmla="*/ 5260975 w 5260975"/>
              <a:gd name="connsiteY1" fmla="*/ 221634 h 1410656"/>
              <a:gd name="connsiteX2" fmla="*/ 5226503 w 5260975"/>
              <a:gd name="connsiteY2" fmla="*/ 237063 h 1410656"/>
              <a:gd name="connsiteX3" fmla="*/ 5206341 w 5260975"/>
              <a:gd name="connsiteY3" fmla="*/ 245128 h 1410656"/>
              <a:gd name="connsiteX4" fmla="*/ 5123287 w 5260975"/>
              <a:gd name="connsiteY4" fmla="*/ 297073 h 1410656"/>
              <a:gd name="connsiteX5" fmla="*/ 5048107 w 5260975"/>
              <a:gd name="connsiteY5" fmla="*/ 361307 h 1410656"/>
              <a:gd name="connsiteX6" fmla="*/ 4992899 w 5260975"/>
              <a:gd name="connsiteY6" fmla="*/ 437542 h 1410656"/>
              <a:gd name="connsiteX7" fmla="*/ 4977440 w 5260975"/>
              <a:gd name="connsiteY7" fmla="*/ 455690 h 1410656"/>
              <a:gd name="connsiteX8" fmla="*/ 4935193 w 5260975"/>
              <a:gd name="connsiteY8" fmla="*/ 478445 h 1410656"/>
              <a:gd name="connsiteX9" fmla="*/ 4897844 w 5260975"/>
              <a:gd name="connsiteY9" fmla="*/ 495535 h 1410656"/>
              <a:gd name="connsiteX10" fmla="*/ 4870767 w 5260975"/>
              <a:gd name="connsiteY10" fmla="*/ 514451 h 1410656"/>
              <a:gd name="connsiteX11" fmla="*/ 4847916 w 5260975"/>
              <a:gd name="connsiteY11" fmla="*/ 531830 h 1410656"/>
              <a:gd name="connsiteX12" fmla="*/ 4796163 w 5260975"/>
              <a:gd name="connsiteY12" fmla="*/ 576765 h 1410656"/>
              <a:gd name="connsiteX13" fmla="*/ 4738843 w 5260975"/>
              <a:gd name="connsiteY13" fmla="*/ 614691 h 1410656"/>
              <a:gd name="connsiteX14" fmla="*/ 4692755 w 5260975"/>
              <a:gd name="connsiteY14" fmla="*/ 661162 h 1410656"/>
              <a:gd name="connsiteX15" fmla="*/ 4673744 w 5260975"/>
              <a:gd name="connsiteY15" fmla="*/ 686318 h 1410656"/>
              <a:gd name="connsiteX16" fmla="*/ 4633801 w 5260975"/>
              <a:gd name="connsiteY16" fmla="*/ 703505 h 1410656"/>
              <a:gd name="connsiteX17" fmla="*/ 4590499 w 5260975"/>
              <a:gd name="connsiteY17" fmla="*/ 730389 h 1410656"/>
              <a:gd name="connsiteX18" fmla="*/ 4559773 w 5260975"/>
              <a:gd name="connsiteY18" fmla="*/ 757081 h 1410656"/>
              <a:gd name="connsiteX19" fmla="*/ 4536059 w 5260975"/>
              <a:gd name="connsiteY19" fmla="*/ 774940 h 1410656"/>
              <a:gd name="connsiteX20" fmla="*/ 4502549 w 5260975"/>
              <a:gd name="connsiteY20" fmla="*/ 792895 h 1410656"/>
              <a:gd name="connsiteX21" fmla="*/ 4468944 w 5260975"/>
              <a:gd name="connsiteY21" fmla="*/ 816419 h 1410656"/>
              <a:gd name="connsiteX22" fmla="*/ 4452622 w 5260975"/>
              <a:gd name="connsiteY22" fmla="*/ 830917 h 1410656"/>
              <a:gd name="connsiteX23" fmla="*/ 4421032 w 5260975"/>
              <a:gd name="connsiteY23" fmla="*/ 855016 h 1410656"/>
              <a:gd name="connsiteX24" fmla="*/ 4388483 w 5260975"/>
              <a:gd name="connsiteY24" fmla="*/ 877484 h 1410656"/>
              <a:gd name="connsiteX25" fmla="*/ 4327321 w 5260975"/>
              <a:gd name="connsiteY25" fmla="*/ 903216 h 1410656"/>
              <a:gd name="connsiteX26" fmla="*/ 4271633 w 5260975"/>
              <a:gd name="connsiteY26" fmla="*/ 941046 h 1410656"/>
              <a:gd name="connsiteX27" fmla="*/ 4227465 w 5260975"/>
              <a:gd name="connsiteY27" fmla="*/ 968698 h 1410656"/>
              <a:gd name="connsiteX28" fmla="*/ 4201733 w 5260975"/>
              <a:gd name="connsiteY28" fmla="*/ 986846 h 1410656"/>
              <a:gd name="connsiteX29" fmla="*/ 4154494 w 5260975"/>
              <a:gd name="connsiteY29" fmla="*/ 1027364 h 1410656"/>
              <a:gd name="connsiteX30" fmla="*/ 4081234 w 5260975"/>
              <a:gd name="connsiteY30" fmla="*/ 1069994 h 1410656"/>
              <a:gd name="connsiteX31" fmla="*/ 4036971 w 5260975"/>
              <a:gd name="connsiteY31" fmla="*/ 1093038 h 1410656"/>
              <a:gd name="connsiteX32" fmla="*/ 3941725 w 5260975"/>
              <a:gd name="connsiteY32" fmla="*/ 1127796 h 1410656"/>
              <a:gd name="connsiteX33" fmla="*/ 3910999 w 5260975"/>
              <a:gd name="connsiteY33" fmla="*/ 1140182 h 1410656"/>
              <a:gd name="connsiteX34" fmla="*/ 3875859 w 5260975"/>
              <a:gd name="connsiteY34" fmla="*/ 1148343 h 1410656"/>
              <a:gd name="connsiteX35" fmla="*/ 3819401 w 5260975"/>
              <a:gd name="connsiteY35" fmla="*/ 1167642 h 1410656"/>
              <a:gd name="connsiteX36" fmla="*/ 3709176 w 5260975"/>
              <a:gd name="connsiteY36" fmla="*/ 1200863 h 1410656"/>
              <a:gd name="connsiteX37" fmla="*/ 3684981 w 5260975"/>
              <a:gd name="connsiteY37" fmla="*/ 1205952 h 1410656"/>
              <a:gd name="connsiteX38" fmla="*/ 3623338 w 5260975"/>
              <a:gd name="connsiteY38" fmla="*/ 1227363 h 1410656"/>
              <a:gd name="connsiteX39" fmla="*/ 3586373 w 5260975"/>
              <a:gd name="connsiteY39" fmla="*/ 1241765 h 1410656"/>
              <a:gd name="connsiteX40" fmla="*/ 3555743 w 5260975"/>
              <a:gd name="connsiteY40" fmla="*/ 1250023 h 1410656"/>
              <a:gd name="connsiteX41" fmla="*/ 3528667 w 5260975"/>
              <a:gd name="connsiteY41" fmla="*/ 1253864 h 1410656"/>
              <a:gd name="connsiteX42" fmla="*/ 3457424 w 5260975"/>
              <a:gd name="connsiteY42" fmla="*/ 1272874 h 1410656"/>
              <a:gd name="connsiteX43" fmla="*/ 3429003 w 5260975"/>
              <a:gd name="connsiteY43" fmla="*/ 1280364 h 1410656"/>
              <a:gd name="connsiteX44" fmla="*/ 3355264 w 5260975"/>
              <a:gd name="connsiteY44" fmla="*/ 1306096 h 1410656"/>
              <a:gd name="connsiteX45" fmla="*/ 3292757 w 5260975"/>
              <a:gd name="connsiteY45" fmla="*/ 1323090 h 1410656"/>
              <a:gd name="connsiteX46" fmla="*/ 3266643 w 5260975"/>
              <a:gd name="connsiteY46" fmla="*/ 1331251 h 1410656"/>
              <a:gd name="connsiteX47" fmla="*/ 3206921 w 5260975"/>
              <a:gd name="connsiteY47" fmla="*/ 1344886 h 1410656"/>
              <a:gd name="connsiteX48" fmla="*/ 3173123 w 5260975"/>
              <a:gd name="connsiteY48" fmla="*/ 1354488 h 1410656"/>
              <a:gd name="connsiteX49" fmla="*/ 3090646 w 5260975"/>
              <a:gd name="connsiteY49" fmla="*/ 1365337 h 1410656"/>
              <a:gd name="connsiteX50" fmla="*/ 3005480 w 5260975"/>
              <a:gd name="connsiteY50" fmla="*/ 1375802 h 1410656"/>
              <a:gd name="connsiteX51" fmla="*/ 2958721 w 5260975"/>
              <a:gd name="connsiteY51" fmla="*/ 1379259 h 1410656"/>
              <a:gd name="connsiteX52" fmla="*/ 2917915 w 5260975"/>
              <a:gd name="connsiteY52" fmla="*/ 1384733 h 1410656"/>
              <a:gd name="connsiteX53" fmla="*/ 2882389 w 5260975"/>
              <a:gd name="connsiteY53" fmla="*/ 1388189 h 1410656"/>
              <a:gd name="connsiteX54" fmla="*/ 2825837 w 5260975"/>
              <a:gd name="connsiteY54" fmla="*/ 1395198 h 1410656"/>
              <a:gd name="connsiteX55" fmla="*/ 2802313 w 5260975"/>
              <a:gd name="connsiteY55" fmla="*/ 1397023 h 1410656"/>
              <a:gd name="connsiteX56" fmla="*/ 2746816 w 5260975"/>
              <a:gd name="connsiteY56" fmla="*/ 1396926 h 1410656"/>
              <a:gd name="connsiteX57" fmla="*/ 2727517 w 5260975"/>
              <a:gd name="connsiteY57" fmla="*/ 1395966 h 1410656"/>
              <a:gd name="connsiteX58" fmla="*/ 2690359 w 5260975"/>
              <a:gd name="connsiteY58" fmla="*/ 1384060 h 1410656"/>
              <a:gd name="connsiteX59" fmla="*/ 2685943 w 5260975"/>
              <a:gd name="connsiteY59" fmla="*/ 1383196 h 1410656"/>
              <a:gd name="connsiteX60" fmla="*/ 2661554 w 5260975"/>
              <a:gd name="connsiteY60" fmla="*/ 1378491 h 1410656"/>
              <a:gd name="connsiteX61" fmla="*/ 2648208 w 5260975"/>
              <a:gd name="connsiteY61" fmla="*/ 1376955 h 1410656"/>
              <a:gd name="connsiteX62" fmla="*/ 2597512 w 5260975"/>
              <a:gd name="connsiteY62" fmla="*/ 1367162 h 1410656"/>
              <a:gd name="connsiteX63" fmla="*/ 2568324 w 5260975"/>
              <a:gd name="connsiteY63" fmla="*/ 1362553 h 1410656"/>
              <a:gd name="connsiteX64" fmla="*/ 2544704 w 5260975"/>
              <a:gd name="connsiteY64" fmla="*/ 1363225 h 1410656"/>
              <a:gd name="connsiteX65" fmla="*/ 2503225 w 5260975"/>
              <a:gd name="connsiteY65" fmla="*/ 1364089 h 1410656"/>
              <a:gd name="connsiteX66" fmla="*/ 2489975 w 5260975"/>
              <a:gd name="connsiteY66" fmla="*/ 1366298 h 1410656"/>
              <a:gd name="connsiteX67" fmla="*/ 2430061 w 5260975"/>
              <a:gd name="connsiteY67" fmla="*/ 1359960 h 1410656"/>
              <a:gd name="connsiteX68" fmla="*/ 2395880 w 5260975"/>
              <a:gd name="connsiteY68" fmla="*/ 1359480 h 1410656"/>
              <a:gd name="connsiteX69" fmla="*/ 2357378 w 5260975"/>
              <a:gd name="connsiteY69" fmla="*/ 1351607 h 1410656"/>
              <a:gd name="connsiteX70" fmla="*/ 2346145 w 5260975"/>
              <a:gd name="connsiteY70" fmla="*/ 1351991 h 1410656"/>
              <a:gd name="connsiteX71" fmla="*/ 2333567 w 5260975"/>
              <a:gd name="connsiteY71" fmla="*/ 1352663 h 1410656"/>
              <a:gd name="connsiteX72" fmla="*/ 2294968 w 5260975"/>
              <a:gd name="connsiteY72" fmla="*/ 1353240 h 1410656"/>
              <a:gd name="connsiteX73" fmla="*/ 2271540 w 5260975"/>
              <a:gd name="connsiteY73" fmla="*/ 1356120 h 1410656"/>
              <a:gd name="connsiteX74" fmla="*/ 2226895 w 5260975"/>
              <a:gd name="connsiteY74" fmla="*/ 1354392 h 1410656"/>
              <a:gd name="connsiteX75" fmla="*/ 2210379 w 5260975"/>
              <a:gd name="connsiteY75" fmla="*/ 1356888 h 1410656"/>
              <a:gd name="connsiteX76" fmla="*/ 2168613 w 5260975"/>
              <a:gd name="connsiteY76" fmla="*/ 1357176 h 1410656"/>
              <a:gd name="connsiteX77" fmla="*/ 2131167 w 5260975"/>
              <a:gd name="connsiteY77" fmla="*/ 1355736 h 1410656"/>
              <a:gd name="connsiteX78" fmla="*/ 2095065 w 5260975"/>
              <a:gd name="connsiteY78" fmla="*/ 1356504 h 1410656"/>
              <a:gd name="connsiteX79" fmla="*/ 2069237 w 5260975"/>
              <a:gd name="connsiteY79" fmla="*/ 1359672 h 1410656"/>
              <a:gd name="connsiteX80" fmla="*/ 2041201 w 5260975"/>
              <a:gd name="connsiteY80" fmla="*/ 1361592 h 1410656"/>
              <a:gd name="connsiteX81" fmla="*/ 1963909 w 5260975"/>
              <a:gd name="connsiteY81" fmla="*/ 1373018 h 1410656"/>
              <a:gd name="connsiteX82" fmla="*/ 1949603 w 5260975"/>
              <a:gd name="connsiteY82" fmla="*/ 1370234 h 1410656"/>
              <a:gd name="connsiteX83" fmla="*/ 1868373 w 5260975"/>
              <a:gd name="connsiteY83" fmla="*/ 1367641 h 1410656"/>
              <a:gd name="connsiteX84" fmla="*/ 1850707 w 5260975"/>
              <a:gd name="connsiteY84" fmla="*/ 1367834 h 1410656"/>
              <a:gd name="connsiteX85" fmla="*/ 1803275 w 5260975"/>
              <a:gd name="connsiteY85" fmla="*/ 1356504 h 1410656"/>
              <a:gd name="connsiteX86" fmla="*/ 1730112 w 5260975"/>
              <a:gd name="connsiteY86" fmla="*/ 1374459 h 1410656"/>
              <a:gd name="connsiteX87" fmla="*/ 1661652 w 5260975"/>
              <a:gd name="connsiteY87" fmla="*/ 1396926 h 1410656"/>
              <a:gd name="connsiteX88" fmla="*/ 1653011 w 5260975"/>
              <a:gd name="connsiteY88" fmla="*/ 1399807 h 1410656"/>
              <a:gd name="connsiteX89" fmla="*/ 1628431 w 5260975"/>
              <a:gd name="connsiteY89" fmla="*/ 1404704 h 1410656"/>
              <a:gd name="connsiteX90" fmla="*/ 1597995 w 5260975"/>
              <a:gd name="connsiteY90" fmla="*/ 1406432 h 1410656"/>
              <a:gd name="connsiteX91" fmla="*/ 1559396 w 5260975"/>
              <a:gd name="connsiteY91" fmla="*/ 1410656 h 1410656"/>
              <a:gd name="connsiteX92" fmla="*/ 1528480 w 5260975"/>
              <a:gd name="connsiteY92" fmla="*/ 1405375 h 1410656"/>
              <a:gd name="connsiteX93" fmla="*/ 1485272 w 5260975"/>
              <a:gd name="connsiteY93" fmla="*/ 1397502 h 1410656"/>
              <a:gd name="connsiteX94" fmla="*/ 1444562 w 5260975"/>
              <a:gd name="connsiteY94" fmla="*/ 1390013 h 1410656"/>
              <a:gd name="connsiteX95" fmla="*/ 1431696 w 5260975"/>
              <a:gd name="connsiteY95" fmla="*/ 1398846 h 1410656"/>
              <a:gd name="connsiteX96" fmla="*/ 1411821 w 5260975"/>
              <a:gd name="connsiteY96" fmla="*/ 1406527 h 1410656"/>
              <a:gd name="connsiteX97" fmla="*/ 1389738 w 5260975"/>
              <a:gd name="connsiteY97" fmla="*/ 1397310 h 1410656"/>
              <a:gd name="connsiteX98" fmla="*/ 1338081 w 5260975"/>
              <a:gd name="connsiteY98" fmla="*/ 1378204 h 1410656"/>
              <a:gd name="connsiteX99" fmla="*/ 1305436 w 5260975"/>
              <a:gd name="connsiteY99" fmla="*/ 1377339 h 1410656"/>
              <a:gd name="connsiteX100" fmla="*/ 1234481 w 5260975"/>
              <a:gd name="connsiteY100" fmla="*/ 1369178 h 1410656"/>
              <a:gd name="connsiteX101" fmla="*/ 1188106 w 5260975"/>
              <a:gd name="connsiteY101" fmla="*/ 1357560 h 1410656"/>
              <a:gd name="connsiteX102" fmla="*/ 1154790 w 5260975"/>
              <a:gd name="connsiteY102" fmla="*/ 1344406 h 1410656"/>
              <a:gd name="connsiteX103" fmla="*/ 1107069 w 5260975"/>
              <a:gd name="connsiteY103" fmla="*/ 1327219 h 1410656"/>
              <a:gd name="connsiteX104" fmla="*/ 1059158 w 5260975"/>
              <a:gd name="connsiteY104" fmla="*/ 1318290 h 1410656"/>
              <a:gd name="connsiteX105" fmla="*/ 1024496 w 5260975"/>
              <a:gd name="connsiteY105" fmla="*/ 1307056 h 1410656"/>
              <a:gd name="connsiteX106" fmla="*/ 982153 w 5260975"/>
              <a:gd name="connsiteY106" fmla="*/ 1299374 h 1410656"/>
              <a:gd name="connsiteX107" fmla="*/ 946628 w 5260975"/>
              <a:gd name="connsiteY107" fmla="*/ 1299087 h 1410656"/>
              <a:gd name="connsiteX108" fmla="*/ 890939 w 5260975"/>
              <a:gd name="connsiteY108" fmla="*/ 1300431 h 1410656"/>
              <a:gd name="connsiteX109" fmla="*/ 822769 w 5260975"/>
              <a:gd name="connsiteY109" fmla="*/ 1277196 h 1410656"/>
              <a:gd name="connsiteX110" fmla="*/ 795212 w 5260975"/>
              <a:gd name="connsiteY110" fmla="*/ 1272010 h 1410656"/>
              <a:gd name="connsiteX111" fmla="*/ 769288 w 5260975"/>
              <a:gd name="connsiteY111" fmla="*/ 1269610 h 1410656"/>
              <a:gd name="connsiteX112" fmla="*/ 714271 w 5260975"/>
              <a:gd name="connsiteY112" fmla="*/ 1254152 h 1410656"/>
              <a:gd name="connsiteX113" fmla="*/ 691900 w 5260975"/>
              <a:gd name="connsiteY113" fmla="*/ 1249062 h 1410656"/>
              <a:gd name="connsiteX114" fmla="*/ 660598 w 5260975"/>
              <a:gd name="connsiteY114" fmla="*/ 1249159 h 1410656"/>
              <a:gd name="connsiteX115" fmla="*/ 603662 w 5260975"/>
              <a:gd name="connsiteY115" fmla="*/ 1242054 h 1410656"/>
              <a:gd name="connsiteX116" fmla="*/ 546821 w 5260975"/>
              <a:gd name="connsiteY116" fmla="*/ 1221314 h 1410656"/>
              <a:gd name="connsiteX117" fmla="*/ 522721 w 5260975"/>
              <a:gd name="connsiteY117" fmla="*/ 1223330 h 1410656"/>
              <a:gd name="connsiteX118" fmla="*/ 514080 w 5260975"/>
              <a:gd name="connsiteY118" fmla="*/ 1222851 h 1410656"/>
              <a:gd name="connsiteX119" fmla="*/ 436404 w 5260975"/>
              <a:gd name="connsiteY119" fmla="*/ 1211424 h 1410656"/>
              <a:gd name="connsiteX120" fmla="*/ 428626 w 5260975"/>
              <a:gd name="connsiteY120" fmla="*/ 1210177 h 1410656"/>
              <a:gd name="connsiteX121" fmla="*/ 392141 w 5260975"/>
              <a:gd name="connsiteY121" fmla="*/ 1199999 h 1410656"/>
              <a:gd name="connsiteX122" fmla="*/ 300157 w 5260975"/>
              <a:gd name="connsiteY122" fmla="*/ 1193662 h 1410656"/>
              <a:gd name="connsiteX123" fmla="*/ 294493 w 5260975"/>
              <a:gd name="connsiteY123" fmla="*/ 1192894 h 1410656"/>
              <a:gd name="connsiteX124" fmla="*/ 263671 w 5260975"/>
              <a:gd name="connsiteY124" fmla="*/ 1197982 h 1410656"/>
              <a:gd name="connsiteX125" fmla="*/ 248406 w 5260975"/>
              <a:gd name="connsiteY125" fmla="*/ 1205184 h 1410656"/>
              <a:gd name="connsiteX126" fmla="*/ 224594 w 5260975"/>
              <a:gd name="connsiteY126" fmla="*/ 1212673 h 1410656"/>
              <a:gd name="connsiteX127" fmla="*/ 200398 w 5260975"/>
              <a:gd name="connsiteY127" fmla="*/ 1215458 h 1410656"/>
              <a:gd name="connsiteX128" fmla="*/ 159783 w 5260975"/>
              <a:gd name="connsiteY128" fmla="*/ 1204127 h 1410656"/>
              <a:gd name="connsiteX129" fmla="*/ 144997 w 5260975"/>
              <a:gd name="connsiteY129" fmla="*/ 1202975 h 1410656"/>
              <a:gd name="connsiteX130" fmla="*/ 112064 w 5260975"/>
              <a:gd name="connsiteY130" fmla="*/ 1197503 h 1410656"/>
              <a:gd name="connsiteX131" fmla="*/ 83259 w 5260975"/>
              <a:gd name="connsiteY131" fmla="*/ 1197887 h 1410656"/>
              <a:gd name="connsiteX132" fmla="*/ 60120 w 5260975"/>
              <a:gd name="connsiteY132" fmla="*/ 1206624 h 1410656"/>
              <a:gd name="connsiteX133" fmla="*/ 26514 w 5260975"/>
              <a:gd name="connsiteY133" fmla="*/ 1208352 h 1410656"/>
              <a:gd name="connsiteX134" fmla="*/ 4814 w 5260975"/>
              <a:gd name="connsiteY134" fmla="*/ 1202015 h 1410656"/>
              <a:gd name="connsiteX135" fmla="*/ 398 w 5260975"/>
              <a:gd name="connsiteY135" fmla="*/ 1201152 h 1410656"/>
              <a:gd name="connsiteX136" fmla="*/ 0 w 5260975"/>
              <a:gd name="connsiteY136" fmla="*/ 1201150 h 1410656"/>
              <a:gd name="connsiteX137" fmla="*/ 0 w 5260975"/>
              <a:gd name="connsiteY137" fmla="*/ 1004512 h 1410656"/>
              <a:gd name="connsiteX138" fmla="*/ 30355 w 5260975"/>
              <a:gd name="connsiteY138" fmla="*/ 1002784 h 1410656"/>
              <a:gd name="connsiteX139" fmla="*/ 52151 w 5260975"/>
              <a:gd name="connsiteY139" fmla="*/ 997695 h 1410656"/>
              <a:gd name="connsiteX140" fmla="*/ 64248 w 5260975"/>
              <a:gd name="connsiteY140" fmla="*/ 994430 h 1410656"/>
              <a:gd name="connsiteX141" fmla="*/ 126370 w 5260975"/>
              <a:gd name="connsiteY141" fmla="*/ 985405 h 1410656"/>
              <a:gd name="connsiteX142" fmla="*/ 154022 w 5260975"/>
              <a:gd name="connsiteY142" fmla="*/ 975708 h 1410656"/>
              <a:gd name="connsiteX143" fmla="*/ 161512 w 5260975"/>
              <a:gd name="connsiteY143" fmla="*/ 974268 h 1410656"/>
              <a:gd name="connsiteX144" fmla="*/ 202510 w 5260975"/>
              <a:gd name="connsiteY144" fmla="*/ 978300 h 1410656"/>
              <a:gd name="connsiteX145" fmla="*/ 233235 w 5260975"/>
              <a:gd name="connsiteY145" fmla="*/ 993950 h 1410656"/>
              <a:gd name="connsiteX146" fmla="*/ 239188 w 5260975"/>
              <a:gd name="connsiteY146" fmla="*/ 999231 h 1410656"/>
              <a:gd name="connsiteX147" fmla="*/ 324834 w 5260975"/>
              <a:gd name="connsiteY147" fmla="*/ 997407 h 1410656"/>
              <a:gd name="connsiteX148" fmla="*/ 337987 w 5260975"/>
              <a:gd name="connsiteY148" fmla="*/ 995198 h 1410656"/>
              <a:gd name="connsiteX149" fmla="*/ 401550 w 5260975"/>
              <a:gd name="connsiteY149" fmla="*/ 1004416 h 1410656"/>
              <a:gd name="connsiteX150" fmla="*/ 420081 w 5260975"/>
              <a:gd name="connsiteY150" fmla="*/ 1006240 h 1410656"/>
              <a:gd name="connsiteX151" fmla="*/ 486523 w 5260975"/>
              <a:gd name="connsiteY151" fmla="*/ 1014498 h 1410656"/>
              <a:gd name="connsiteX152" fmla="*/ 495932 w 5260975"/>
              <a:gd name="connsiteY152" fmla="*/ 1006817 h 1410656"/>
              <a:gd name="connsiteX153" fmla="*/ 523009 w 5260975"/>
              <a:gd name="connsiteY153" fmla="*/ 987517 h 1410656"/>
              <a:gd name="connsiteX154" fmla="*/ 576393 w 5260975"/>
              <a:gd name="connsiteY154" fmla="*/ 970427 h 1410656"/>
              <a:gd name="connsiteX155" fmla="*/ 590892 w 5260975"/>
              <a:gd name="connsiteY155" fmla="*/ 971387 h 1410656"/>
              <a:gd name="connsiteX156" fmla="*/ 627569 w 5260975"/>
              <a:gd name="connsiteY156" fmla="*/ 999904 h 1410656"/>
              <a:gd name="connsiteX157" fmla="*/ 645429 w 5260975"/>
              <a:gd name="connsiteY157" fmla="*/ 1011329 h 1410656"/>
              <a:gd name="connsiteX158" fmla="*/ 696125 w 5260975"/>
              <a:gd name="connsiteY158" fmla="*/ 1032356 h 1410656"/>
              <a:gd name="connsiteX159" fmla="*/ 700349 w 5260975"/>
              <a:gd name="connsiteY159" fmla="*/ 1036197 h 1410656"/>
              <a:gd name="connsiteX160" fmla="*/ 737795 w 5260975"/>
              <a:gd name="connsiteY160" fmla="*/ 1081804 h 1410656"/>
              <a:gd name="connsiteX161" fmla="*/ 746244 w 5260975"/>
              <a:gd name="connsiteY161" fmla="*/ 1089581 h 1410656"/>
              <a:gd name="connsiteX162" fmla="*/ 756422 w 5260975"/>
              <a:gd name="connsiteY162" fmla="*/ 1101680 h 1410656"/>
              <a:gd name="connsiteX163" fmla="*/ 788202 w 5260975"/>
              <a:gd name="connsiteY163" fmla="*/ 1125108 h 1410656"/>
              <a:gd name="connsiteX164" fmla="*/ 827569 w 5260975"/>
              <a:gd name="connsiteY164" fmla="*/ 1132596 h 1410656"/>
              <a:gd name="connsiteX165" fmla="*/ 875097 w 5260975"/>
              <a:gd name="connsiteY165" fmla="*/ 1144022 h 1410656"/>
              <a:gd name="connsiteX166" fmla="*/ 894972 w 5260975"/>
              <a:gd name="connsiteY166" fmla="*/ 1151704 h 1410656"/>
              <a:gd name="connsiteX167" fmla="*/ 948260 w 5260975"/>
              <a:gd name="connsiteY167" fmla="*/ 1166298 h 1410656"/>
              <a:gd name="connsiteX168" fmla="*/ 986282 w 5260975"/>
              <a:gd name="connsiteY168" fmla="*/ 1178588 h 1410656"/>
              <a:gd name="connsiteX169" fmla="*/ 1041107 w 5260975"/>
              <a:gd name="connsiteY169" fmla="*/ 1185789 h 1410656"/>
              <a:gd name="connsiteX170" fmla="*/ 1067703 w 5260975"/>
              <a:gd name="connsiteY170" fmla="*/ 1186076 h 1410656"/>
              <a:gd name="connsiteX171" fmla="*/ 1116574 w 5260975"/>
              <a:gd name="connsiteY171" fmla="*/ 1222946 h 1410656"/>
              <a:gd name="connsiteX172" fmla="*/ 1155557 w 5260975"/>
              <a:gd name="connsiteY172" fmla="*/ 1247335 h 1410656"/>
              <a:gd name="connsiteX173" fmla="*/ 1196556 w 5260975"/>
              <a:gd name="connsiteY173" fmla="*/ 1235525 h 1410656"/>
              <a:gd name="connsiteX174" fmla="*/ 1207693 w 5260975"/>
              <a:gd name="connsiteY174" fmla="*/ 1224387 h 1410656"/>
              <a:gd name="connsiteX175" fmla="*/ 1274904 w 5260975"/>
              <a:gd name="connsiteY175" fmla="*/ 1213826 h 1410656"/>
              <a:gd name="connsiteX176" fmla="*/ 1370919 w 5260975"/>
              <a:gd name="connsiteY176" fmla="*/ 1213442 h 1410656"/>
              <a:gd name="connsiteX177" fmla="*/ 1530593 w 5260975"/>
              <a:gd name="connsiteY177" fmla="*/ 1189437 h 1410656"/>
              <a:gd name="connsiteX178" fmla="*/ 1558436 w 5260975"/>
              <a:gd name="connsiteY178" fmla="*/ 1178299 h 1410656"/>
              <a:gd name="connsiteX179" fmla="*/ 1589737 w 5260975"/>
              <a:gd name="connsiteY179" fmla="*/ 1175515 h 1410656"/>
              <a:gd name="connsiteX180" fmla="*/ 1601740 w 5260975"/>
              <a:gd name="connsiteY180" fmla="*/ 1182333 h 1410656"/>
              <a:gd name="connsiteX181" fmla="*/ 1654259 w 5260975"/>
              <a:gd name="connsiteY181" fmla="*/ 1192510 h 1410656"/>
              <a:gd name="connsiteX182" fmla="*/ 1664246 w 5260975"/>
              <a:gd name="connsiteY182" fmla="*/ 1192702 h 1410656"/>
              <a:gd name="connsiteX183" fmla="*/ 1698427 w 5260975"/>
              <a:gd name="connsiteY183" fmla="*/ 1188381 h 1410656"/>
              <a:gd name="connsiteX184" fmla="*/ 1730112 w 5260975"/>
              <a:gd name="connsiteY184" fmla="*/ 1185885 h 1410656"/>
              <a:gd name="connsiteX185" fmla="*/ 1809996 w 5260975"/>
              <a:gd name="connsiteY185" fmla="*/ 1194046 h 1410656"/>
              <a:gd name="connsiteX186" fmla="*/ 1871254 w 5260975"/>
              <a:gd name="connsiteY186" fmla="*/ 1192126 h 1410656"/>
              <a:gd name="connsiteX187" fmla="*/ 1899482 w 5260975"/>
              <a:gd name="connsiteY187" fmla="*/ 1194046 h 1410656"/>
              <a:gd name="connsiteX188" fmla="*/ 1915420 w 5260975"/>
              <a:gd name="connsiteY188" fmla="*/ 1196927 h 1410656"/>
              <a:gd name="connsiteX189" fmla="*/ 1951522 w 5260975"/>
              <a:gd name="connsiteY189" fmla="*/ 1216994 h 1410656"/>
              <a:gd name="connsiteX190" fmla="*/ 1971302 w 5260975"/>
              <a:gd name="connsiteY190" fmla="*/ 1221507 h 1410656"/>
              <a:gd name="connsiteX191" fmla="*/ 2030831 w 5260975"/>
              <a:gd name="connsiteY191" fmla="*/ 1221123 h 1410656"/>
              <a:gd name="connsiteX192" fmla="*/ 2120125 w 5260975"/>
              <a:gd name="connsiteY192" fmla="*/ 1190878 h 1410656"/>
              <a:gd name="connsiteX193" fmla="*/ 2129439 w 5260975"/>
              <a:gd name="connsiteY193" fmla="*/ 1186845 h 1410656"/>
              <a:gd name="connsiteX194" fmla="*/ 2174854 w 5260975"/>
              <a:gd name="connsiteY194" fmla="*/ 1181852 h 1410656"/>
              <a:gd name="connsiteX195" fmla="*/ 2205674 w 5260975"/>
              <a:gd name="connsiteY195" fmla="*/ 1188669 h 1410656"/>
              <a:gd name="connsiteX196" fmla="*/ 2247634 w 5260975"/>
              <a:gd name="connsiteY196" fmla="*/ 1202784 h 1410656"/>
              <a:gd name="connsiteX197" fmla="*/ 2285367 w 5260975"/>
              <a:gd name="connsiteY197" fmla="*/ 1214594 h 1410656"/>
              <a:gd name="connsiteX198" fmla="*/ 2312827 w 5260975"/>
              <a:gd name="connsiteY198" fmla="*/ 1227939 h 1410656"/>
              <a:gd name="connsiteX199" fmla="*/ 2375622 w 5260975"/>
              <a:gd name="connsiteY199" fmla="*/ 1237733 h 1410656"/>
              <a:gd name="connsiteX200" fmla="*/ 2382151 w 5260975"/>
              <a:gd name="connsiteY200" fmla="*/ 1239365 h 1410656"/>
              <a:gd name="connsiteX201" fmla="*/ 2429390 w 5260975"/>
              <a:gd name="connsiteY201" fmla="*/ 1227459 h 1410656"/>
              <a:gd name="connsiteX202" fmla="*/ 2486134 w 5260975"/>
              <a:gd name="connsiteY202" fmla="*/ 1215362 h 1410656"/>
              <a:gd name="connsiteX203" fmla="*/ 2506394 w 5260975"/>
              <a:gd name="connsiteY203" fmla="*/ 1219490 h 1410656"/>
              <a:gd name="connsiteX204" fmla="*/ 2534142 w 5260975"/>
              <a:gd name="connsiteY204" fmla="*/ 1225347 h 1410656"/>
              <a:gd name="connsiteX205" fmla="*/ 2559874 w 5260975"/>
              <a:gd name="connsiteY205" fmla="*/ 1222275 h 1410656"/>
              <a:gd name="connsiteX206" fmla="*/ 2575525 w 5260975"/>
              <a:gd name="connsiteY206" fmla="*/ 1221987 h 1410656"/>
              <a:gd name="connsiteX207" fmla="*/ 2646960 w 5260975"/>
              <a:gd name="connsiteY207" fmla="*/ 1257896 h 1410656"/>
              <a:gd name="connsiteX208" fmla="*/ 2665107 w 5260975"/>
              <a:gd name="connsiteY208" fmla="*/ 1260873 h 1410656"/>
              <a:gd name="connsiteX209" fmla="*/ 2675381 w 5260975"/>
              <a:gd name="connsiteY209" fmla="*/ 1265290 h 1410656"/>
              <a:gd name="connsiteX210" fmla="*/ 2737311 w 5260975"/>
              <a:gd name="connsiteY210" fmla="*/ 1309841 h 1410656"/>
              <a:gd name="connsiteX211" fmla="*/ 2763619 w 5260975"/>
              <a:gd name="connsiteY211" fmla="*/ 1318866 h 1410656"/>
              <a:gd name="connsiteX212" fmla="*/ 2792519 w 5260975"/>
              <a:gd name="connsiteY212" fmla="*/ 1317041 h 1410656"/>
              <a:gd name="connsiteX213" fmla="*/ 2809226 w 5260975"/>
              <a:gd name="connsiteY213" fmla="*/ 1313777 h 1410656"/>
              <a:gd name="connsiteX214" fmla="*/ 2850705 w 5260975"/>
              <a:gd name="connsiteY214" fmla="*/ 1285452 h 1410656"/>
              <a:gd name="connsiteX215" fmla="*/ 2874324 w 5260975"/>
              <a:gd name="connsiteY215" fmla="*/ 1286413 h 1410656"/>
              <a:gd name="connsiteX216" fmla="*/ 2911194 w 5260975"/>
              <a:gd name="connsiteY216" fmla="*/ 1305903 h 1410656"/>
              <a:gd name="connsiteX217" fmla="*/ 2978116 w 5260975"/>
              <a:gd name="connsiteY217" fmla="*/ 1314641 h 1410656"/>
              <a:gd name="connsiteX218" fmla="*/ 3012106 w 5260975"/>
              <a:gd name="connsiteY218" fmla="*/ 1287373 h 1410656"/>
              <a:gd name="connsiteX219" fmla="*/ 3029676 w 5260975"/>
              <a:gd name="connsiteY219" fmla="*/ 1261161 h 1410656"/>
              <a:gd name="connsiteX220" fmla="*/ 3080469 w 5260975"/>
              <a:gd name="connsiteY220" fmla="*/ 1230724 h 1410656"/>
              <a:gd name="connsiteX221" fmla="*/ 3092567 w 5260975"/>
              <a:gd name="connsiteY221" fmla="*/ 1242054 h 1410656"/>
              <a:gd name="connsiteX222" fmla="*/ 3129821 w 5260975"/>
              <a:gd name="connsiteY222" fmla="*/ 1246855 h 1410656"/>
              <a:gd name="connsiteX223" fmla="*/ 3170147 w 5260975"/>
              <a:gd name="connsiteY223" fmla="*/ 1246471 h 1410656"/>
              <a:gd name="connsiteX224" fmla="*/ 3240429 w 5260975"/>
              <a:gd name="connsiteY224" fmla="*/ 1251559 h 1410656"/>
              <a:gd name="connsiteX225" fmla="*/ 3287189 w 5260975"/>
              <a:gd name="connsiteY225" fmla="*/ 1222466 h 1410656"/>
              <a:gd name="connsiteX226" fmla="*/ 3305049 w 5260975"/>
              <a:gd name="connsiteY226" fmla="*/ 1210465 h 1410656"/>
              <a:gd name="connsiteX227" fmla="*/ 3321755 w 5260975"/>
              <a:gd name="connsiteY227" fmla="*/ 1202784 h 1410656"/>
              <a:gd name="connsiteX228" fmla="*/ 3341055 w 5260975"/>
              <a:gd name="connsiteY228" fmla="*/ 1198463 h 1410656"/>
              <a:gd name="connsiteX229" fmla="*/ 3387621 w 5260975"/>
              <a:gd name="connsiteY229" fmla="*/ 1182140 h 1410656"/>
              <a:gd name="connsiteX230" fmla="*/ 3413161 w 5260975"/>
              <a:gd name="connsiteY230" fmla="*/ 1166105 h 1410656"/>
              <a:gd name="connsiteX231" fmla="*/ 3470579 w 5260975"/>
              <a:gd name="connsiteY231" fmla="*/ 1150647 h 1410656"/>
              <a:gd name="connsiteX232" fmla="*/ 3509657 w 5260975"/>
              <a:gd name="connsiteY232" fmla="*/ 1136821 h 1410656"/>
              <a:gd name="connsiteX233" fmla="*/ 3550847 w 5260975"/>
              <a:gd name="connsiteY233" fmla="*/ 1113009 h 1410656"/>
              <a:gd name="connsiteX234" fmla="*/ 3556608 w 5260975"/>
              <a:gd name="connsiteY234" fmla="*/ 1109361 h 1410656"/>
              <a:gd name="connsiteX235" fmla="*/ 3570435 w 5260975"/>
              <a:gd name="connsiteY235" fmla="*/ 1093710 h 1410656"/>
              <a:gd name="connsiteX236" fmla="*/ 3590501 w 5260975"/>
              <a:gd name="connsiteY236" fmla="*/ 1039846 h 1410656"/>
              <a:gd name="connsiteX237" fmla="*/ 3596263 w 5260975"/>
              <a:gd name="connsiteY237" fmla="*/ 1028900 h 1410656"/>
              <a:gd name="connsiteX238" fmla="*/ 3648591 w 5260975"/>
              <a:gd name="connsiteY238" fmla="*/ 992030 h 1410656"/>
              <a:gd name="connsiteX239" fmla="*/ 3667986 w 5260975"/>
              <a:gd name="connsiteY239" fmla="*/ 995487 h 1410656"/>
              <a:gd name="connsiteX240" fmla="*/ 3689397 w 5260975"/>
              <a:gd name="connsiteY240" fmla="*/ 1007585 h 1410656"/>
              <a:gd name="connsiteX241" fmla="*/ 3736349 w 5260975"/>
              <a:gd name="connsiteY241" fmla="*/ 1010753 h 1410656"/>
              <a:gd name="connsiteX242" fmla="*/ 3753919 w 5260975"/>
              <a:gd name="connsiteY242" fmla="*/ 1004513 h 1410656"/>
              <a:gd name="connsiteX243" fmla="*/ 3784643 w 5260975"/>
              <a:gd name="connsiteY243" fmla="*/ 987710 h 1410656"/>
              <a:gd name="connsiteX244" fmla="*/ 3808359 w 5260975"/>
              <a:gd name="connsiteY244" fmla="*/ 961689 h 1410656"/>
              <a:gd name="connsiteX245" fmla="*/ 3842829 w 5260975"/>
              <a:gd name="connsiteY245" fmla="*/ 918674 h 1410656"/>
              <a:gd name="connsiteX246" fmla="*/ 3908983 w 5260975"/>
              <a:gd name="connsiteY246" fmla="*/ 902256 h 1410656"/>
              <a:gd name="connsiteX247" fmla="*/ 3934428 w 5260975"/>
              <a:gd name="connsiteY247" fmla="*/ 896783 h 1410656"/>
              <a:gd name="connsiteX248" fmla="*/ 4026987 w 5260975"/>
              <a:gd name="connsiteY248" fmla="*/ 873835 h 1410656"/>
              <a:gd name="connsiteX249" fmla="*/ 4035051 w 5260975"/>
              <a:gd name="connsiteY249" fmla="*/ 873067 h 1410656"/>
              <a:gd name="connsiteX250" fmla="*/ 4099189 w 5260975"/>
              <a:gd name="connsiteY250" fmla="*/ 846664 h 1410656"/>
              <a:gd name="connsiteX251" fmla="*/ 4114647 w 5260975"/>
              <a:gd name="connsiteY251" fmla="*/ 840134 h 1410656"/>
              <a:gd name="connsiteX252" fmla="*/ 4133563 w 5260975"/>
              <a:gd name="connsiteY252" fmla="*/ 823427 h 1410656"/>
              <a:gd name="connsiteX253" fmla="*/ 4151039 w 5260975"/>
              <a:gd name="connsiteY253" fmla="*/ 776284 h 1410656"/>
              <a:gd name="connsiteX254" fmla="*/ 4171489 w 5260975"/>
              <a:gd name="connsiteY254" fmla="*/ 754776 h 1410656"/>
              <a:gd name="connsiteX255" fmla="*/ 4186372 w 5260975"/>
              <a:gd name="connsiteY255" fmla="*/ 741718 h 1410656"/>
              <a:gd name="connsiteX256" fmla="*/ 4199429 w 5260975"/>
              <a:gd name="connsiteY256" fmla="*/ 721940 h 1410656"/>
              <a:gd name="connsiteX257" fmla="*/ 4212487 w 5260975"/>
              <a:gd name="connsiteY257" fmla="*/ 674604 h 1410656"/>
              <a:gd name="connsiteX258" fmla="*/ 4232555 w 5260975"/>
              <a:gd name="connsiteY258" fmla="*/ 632645 h 1410656"/>
              <a:gd name="connsiteX259" fmla="*/ 4268657 w 5260975"/>
              <a:gd name="connsiteY259" fmla="*/ 609410 h 1410656"/>
              <a:gd name="connsiteX260" fmla="*/ 4291028 w 5260975"/>
              <a:gd name="connsiteY260" fmla="*/ 597216 h 1410656"/>
              <a:gd name="connsiteX261" fmla="*/ 4379651 w 5260975"/>
              <a:gd name="connsiteY261" fmla="*/ 609506 h 1410656"/>
              <a:gd name="connsiteX262" fmla="*/ 4440139 w 5260975"/>
              <a:gd name="connsiteY262" fmla="*/ 621507 h 1410656"/>
              <a:gd name="connsiteX263" fmla="*/ 4460015 w 5260975"/>
              <a:gd name="connsiteY263" fmla="*/ 616899 h 1410656"/>
              <a:gd name="connsiteX264" fmla="*/ 4516183 w 5260975"/>
              <a:gd name="connsiteY264" fmla="*/ 577724 h 1410656"/>
              <a:gd name="connsiteX265" fmla="*/ 4571681 w 5260975"/>
              <a:gd name="connsiteY265" fmla="*/ 560250 h 1410656"/>
              <a:gd name="connsiteX266" fmla="*/ 4613447 w 5260975"/>
              <a:gd name="connsiteY266" fmla="*/ 555257 h 1410656"/>
              <a:gd name="connsiteX267" fmla="*/ 4649355 w 5260975"/>
              <a:gd name="connsiteY267" fmla="*/ 551417 h 1410656"/>
              <a:gd name="connsiteX268" fmla="*/ 4692467 w 5260975"/>
              <a:gd name="connsiteY268" fmla="*/ 540663 h 1410656"/>
              <a:gd name="connsiteX269" fmla="*/ 4716855 w 5260975"/>
              <a:gd name="connsiteY269" fmla="*/ 528949 h 1410656"/>
              <a:gd name="connsiteX270" fmla="*/ 4755645 w 5260975"/>
              <a:gd name="connsiteY270" fmla="*/ 512147 h 1410656"/>
              <a:gd name="connsiteX271" fmla="*/ 4795395 w 5260975"/>
              <a:gd name="connsiteY271" fmla="*/ 490351 h 1410656"/>
              <a:gd name="connsiteX272" fmla="*/ 4825928 w 5260975"/>
              <a:gd name="connsiteY272" fmla="*/ 459818 h 1410656"/>
              <a:gd name="connsiteX273" fmla="*/ 4842347 w 5260975"/>
              <a:gd name="connsiteY273" fmla="*/ 434086 h 1410656"/>
              <a:gd name="connsiteX274" fmla="*/ 4890451 w 5260975"/>
              <a:gd name="connsiteY274" fmla="*/ 397216 h 1410656"/>
              <a:gd name="connsiteX275" fmla="*/ 4933945 w 5260975"/>
              <a:gd name="connsiteY275" fmla="*/ 327701 h 1410656"/>
              <a:gd name="connsiteX276" fmla="*/ 4961214 w 5260975"/>
              <a:gd name="connsiteY276" fmla="*/ 298801 h 1410656"/>
              <a:gd name="connsiteX277" fmla="*/ 4976672 w 5260975"/>
              <a:gd name="connsiteY277" fmla="*/ 290639 h 1410656"/>
              <a:gd name="connsiteX278" fmla="*/ 5002979 w 5260975"/>
              <a:gd name="connsiteY278" fmla="*/ 270573 h 1410656"/>
              <a:gd name="connsiteX279" fmla="*/ 5018535 w 5260975"/>
              <a:gd name="connsiteY279" fmla="*/ 255690 h 1410656"/>
              <a:gd name="connsiteX280" fmla="*/ 5061069 w 5260975"/>
              <a:gd name="connsiteY280" fmla="*/ 200961 h 1410656"/>
              <a:gd name="connsiteX281" fmla="*/ 5074127 w 5260975"/>
              <a:gd name="connsiteY281" fmla="*/ 184735 h 1410656"/>
              <a:gd name="connsiteX282" fmla="*/ 5101108 w 5260975"/>
              <a:gd name="connsiteY282" fmla="*/ 156891 h 1410656"/>
              <a:gd name="connsiteX283" fmla="*/ 5112918 w 5260975"/>
              <a:gd name="connsiteY283" fmla="*/ 148441 h 1410656"/>
              <a:gd name="connsiteX284" fmla="*/ 5133753 w 5260975"/>
              <a:gd name="connsiteY284" fmla="*/ 125782 h 1410656"/>
              <a:gd name="connsiteX285" fmla="*/ 5183393 w 5260975"/>
              <a:gd name="connsiteY285" fmla="*/ 66348 h 1410656"/>
              <a:gd name="connsiteX286" fmla="*/ 5204709 w 5260975"/>
              <a:gd name="connsiteY286" fmla="*/ 33030 h 1410656"/>
              <a:gd name="connsiteX287" fmla="*/ 5247243 w 5260975"/>
              <a:gd name="connsiteY287" fmla="*/ 8451 h 1410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Lst>
            <a:rect l="l" t="t" r="r" b="b"/>
            <a:pathLst>
              <a:path w="5260975" h="1410656">
                <a:moveTo>
                  <a:pt x="5260975" y="0"/>
                </a:moveTo>
                <a:lnTo>
                  <a:pt x="5260975" y="221634"/>
                </a:lnTo>
                <a:lnTo>
                  <a:pt x="5226503" y="237063"/>
                </a:lnTo>
                <a:cubicBezTo>
                  <a:pt x="5219783" y="239848"/>
                  <a:pt x="5212389" y="241384"/>
                  <a:pt x="5206341" y="245128"/>
                </a:cubicBezTo>
                <a:cubicBezTo>
                  <a:pt x="5178495" y="262219"/>
                  <a:pt x="5151515" y="280654"/>
                  <a:pt x="5123287" y="297073"/>
                </a:cubicBezTo>
                <a:cubicBezTo>
                  <a:pt x="5094195" y="314067"/>
                  <a:pt x="5068175" y="334134"/>
                  <a:pt x="5048107" y="361307"/>
                </a:cubicBezTo>
                <a:cubicBezTo>
                  <a:pt x="5029480" y="386559"/>
                  <a:pt x="5011429" y="412194"/>
                  <a:pt x="4992899" y="437542"/>
                </a:cubicBezTo>
                <a:cubicBezTo>
                  <a:pt x="4988194" y="443975"/>
                  <a:pt x="4983873" y="451561"/>
                  <a:pt x="4977440" y="455690"/>
                </a:cubicBezTo>
                <a:cubicBezTo>
                  <a:pt x="4964094" y="464331"/>
                  <a:pt x="4949499" y="471340"/>
                  <a:pt x="4935193" y="478445"/>
                </a:cubicBezTo>
                <a:cubicBezTo>
                  <a:pt x="4922903" y="484494"/>
                  <a:pt x="4909845" y="489006"/>
                  <a:pt x="4897844" y="495535"/>
                </a:cubicBezTo>
                <a:cubicBezTo>
                  <a:pt x="4888243" y="500721"/>
                  <a:pt x="4879697" y="507922"/>
                  <a:pt x="4870767" y="514451"/>
                </a:cubicBezTo>
                <a:cubicBezTo>
                  <a:pt x="4862990" y="520115"/>
                  <a:pt x="4854445" y="525012"/>
                  <a:pt x="4847916" y="531830"/>
                </a:cubicBezTo>
                <a:cubicBezTo>
                  <a:pt x="4831977" y="548344"/>
                  <a:pt x="4815942" y="564571"/>
                  <a:pt x="4796163" y="576765"/>
                </a:cubicBezTo>
                <a:cubicBezTo>
                  <a:pt x="4776672" y="588862"/>
                  <a:pt x="4758237" y="602401"/>
                  <a:pt x="4738843" y="614691"/>
                </a:cubicBezTo>
                <a:cubicBezTo>
                  <a:pt x="4719831" y="626693"/>
                  <a:pt x="4702645" y="639846"/>
                  <a:pt x="4692755" y="661162"/>
                </a:cubicBezTo>
                <a:cubicBezTo>
                  <a:pt x="4688339" y="670571"/>
                  <a:pt x="4682097" y="680845"/>
                  <a:pt x="4673744" y="686318"/>
                </a:cubicBezTo>
                <a:cubicBezTo>
                  <a:pt x="4661838" y="694095"/>
                  <a:pt x="4646764" y="696880"/>
                  <a:pt x="4633801" y="703505"/>
                </a:cubicBezTo>
                <a:cubicBezTo>
                  <a:pt x="4618535" y="711282"/>
                  <a:pt x="4600869" y="718003"/>
                  <a:pt x="4590499" y="730389"/>
                </a:cubicBezTo>
                <a:cubicBezTo>
                  <a:pt x="4581281" y="741431"/>
                  <a:pt x="4571968" y="750072"/>
                  <a:pt x="4559773" y="757081"/>
                </a:cubicBezTo>
                <a:cubicBezTo>
                  <a:pt x="4551229" y="761978"/>
                  <a:pt x="4544892" y="770907"/>
                  <a:pt x="4536059" y="774940"/>
                </a:cubicBezTo>
                <a:cubicBezTo>
                  <a:pt x="4524441" y="780317"/>
                  <a:pt x="4512727" y="784542"/>
                  <a:pt x="4502549" y="792895"/>
                </a:cubicBezTo>
                <a:cubicBezTo>
                  <a:pt x="4491987" y="801536"/>
                  <a:pt x="4479986" y="808353"/>
                  <a:pt x="4468944" y="816419"/>
                </a:cubicBezTo>
                <a:cubicBezTo>
                  <a:pt x="4463087" y="820739"/>
                  <a:pt x="4458286" y="826404"/>
                  <a:pt x="4452622" y="830917"/>
                </a:cubicBezTo>
                <a:cubicBezTo>
                  <a:pt x="4442252" y="839174"/>
                  <a:pt x="4431690" y="847239"/>
                  <a:pt x="4421032" y="855016"/>
                </a:cubicBezTo>
                <a:cubicBezTo>
                  <a:pt x="4410375" y="862794"/>
                  <a:pt x="4400197" y="871819"/>
                  <a:pt x="4388483" y="877484"/>
                </a:cubicBezTo>
                <a:cubicBezTo>
                  <a:pt x="4368513" y="887086"/>
                  <a:pt x="4346717" y="892847"/>
                  <a:pt x="4327321" y="903216"/>
                </a:cubicBezTo>
                <a:cubicBezTo>
                  <a:pt x="4307639" y="913777"/>
                  <a:pt x="4289107" y="927028"/>
                  <a:pt x="4271633" y="941046"/>
                </a:cubicBezTo>
                <a:cubicBezTo>
                  <a:pt x="4257807" y="952088"/>
                  <a:pt x="4244845" y="963034"/>
                  <a:pt x="4227465" y="968698"/>
                </a:cubicBezTo>
                <a:cubicBezTo>
                  <a:pt x="4217768" y="971867"/>
                  <a:pt x="4207591" y="978780"/>
                  <a:pt x="4201733" y="986846"/>
                </a:cubicBezTo>
                <a:cubicBezTo>
                  <a:pt x="4189059" y="1004416"/>
                  <a:pt x="4172833" y="1016802"/>
                  <a:pt x="4154494" y="1027364"/>
                </a:cubicBezTo>
                <a:cubicBezTo>
                  <a:pt x="4130010" y="1041574"/>
                  <a:pt x="4105814" y="1056072"/>
                  <a:pt x="4081234" y="1069994"/>
                </a:cubicBezTo>
                <a:cubicBezTo>
                  <a:pt x="4066737" y="1078252"/>
                  <a:pt x="4052335" y="1086989"/>
                  <a:pt x="4036971" y="1093038"/>
                </a:cubicBezTo>
                <a:cubicBezTo>
                  <a:pt x="4005575" y="1105520"/>
                  <a:pt x="3973410" y="1116177"/>
                  <a:pt x="3941725" y="1127796"/>
                </a:cubicBezTo>
                <a:cubicBezTo>
                  <a:pt x="3931355" y="1131540"/>
                  <a:pt x="3921561" y="1136917"/>
                  <a:pt x="3910999" y="1140182"/>
                </a:cubicBezTo>
                <a:cubicBezTo>
                  <a:pt x="3899573" y="1143734"/>
                  <a:pt x="3887285" y="1144790"/>
                  <a:pt x="3875859" y="1148343"/>
                </a:cubicBezTo>
                <a:cubicBezTo>
                  <a:pt x="3856847" y="1154199"/>
                  <a:pt x="3838412" y="1161689"/>
                  <a:pt x="3819401" y="1167642"/>
                </a:cubicBezTo>
                <a:cubicBezTo>
                  <a:pt x="3782723" y="1179068"/>
                  <a:pt x="3745949" y="1190014"/>
                  <a:pt x="3709176" y="1200863"/>
                </a:cubicBezTo>
                <a:cubicBezTo>
                  <a:pt x="3701303" y="1203168"/>
                  <a:pt x="3692757" y="1203456"/>
                  <a:pt x="3684981" y="1205952"/>
                </a:cubicBezTo>
                <a:cubicBezTo>
                  <a:pt x="3664337" y="1212673"/>
                  <a:pt x="3643789" y="1219970"/>
                  <a:pt x="3623338" y="1227363"/>
                </a:cubicBezTo>
                <a:cubicBezTo>
                  <a:pt x="3610953" y="1231876"/>
                  <a:pt x="3598854" y="1237445"/>
                  <a:pt x="3586373" y="1241765"/>
                </a:cubicBezTo>
                <a:cubicBezTo>
                  <a:pt x="3576387" y="1245222"/>
                  <a:pt x="3566113" y="1247910"/>
                  <a:pt x="3555743" y="1250023"/>
                </a:cubicBezTo>
                <a:cubicBezTo>
                  <a:pt x="3546814" y="1251848"/>
                  <a:pt x="3537501" y="1251655"/>
                  <a:pt x="3528667" y="1253864"/>
                </a:cubicBezTo>
                <a:cubicBezTo>
                  <a:pt x="3504759" y="1259816"/>
                  <a:pt x="3481140" y="1266538"/>
                  <a:pt x="3457424" y="1272874"/>
                </a:cubicBezTo>
                <a:cubicBezTo>
                  <a:pt x="3447919" y="1275371"/>
                  <a:pt x="3438221" y="1277196"/>
                  <a:pt x="3429003" y="1280364"/>
                </a:cubicBezTo>
                <a:cubicBezTo>
                  <a:pt x="3404327" y="1288717"/>
                  <a:pt x="3380036" y="1298222"/>
                  <a:pt x="3355264" y="1306096"/>
                </a:cubicBezTo>
                <a:cubicBezTo>
                  <a:pt x="3334717" y="1312625"/>
                  <a:pt x="3313593" y="1317329"/>
                  <a:pt x="3292757" y="1323090"/>
                </a:cubicBezTo>
                <a:cubicBezTo>
                  <a:pt x="3283924" y="1325587"/>
                  <a:pt x="3275475" y="1329140"/>
                  <a:pt x="3266643" y="1331251"/>
                </a:cubicBezTo>
                <a:cubicBezTo>
                  <a:pt x="3246863" y="1336053"/>
                  <a:pt x="3226796" y="1340085"/>
                  <a:pt x="3206921" y="1344886"/>
                </a:cubicBezTo>
                <a:cubicBezTo>
                  <a:pt x="3195590" y="1347670"/>
                  <a:pt x="3184645" y="1352663"/>
                  <a:pt x="3173123" y="1354488"/>
                </a:cubicBezTo>
                <a:cubicBezTo>
                  <a:pt x="3145759" y="1358808"/>
                  <a:pt x="3118203" y="1361880"/>
                  <a:pt x="3090646" y="1365337"/>
                </a:cubicBezTo>
                <a:cubicBezTo>
                  <a:pt x="3062227" y="1368889"/>
                  <a:pt x="3033902" y="1372634"/>
                  <a:pt x="3005480" y="1375802"/>
                </a:cubicBezTo>
                <a:cubicBezTo>
                  <a:pt x="2989926" y="1377435"/>
                  <a:pt x="2974275" y="1377723"/>
                  <a:pt x="2958721" y="1379259"/>
                </a:cubicBezTo>
                <a:cubicBezTo>
                  <a:pt x="2945087" y="1380604"/>
                  <a:pt x="2931549" y="1383100"/>
                  <a:pt x="2917915" y="1384733"/>
                </a:cubicBezTo>
                <a:cubicBezTo>
                  <a:pt x="2906105" y="1386076"/>
                  <a:pt x="2894199" y="1386844"/>
                  <a:pt x="2882389" y="1388189"/>
                </a:cubicBezTo>
                <a:cubicBezTo>
                  <a:pt x="2863475" y="1390397"/>
                  <a:pt x="2844655" y="1392894"/>
                  <a:pt x="2825837" y="1395198"/>
                </a:cubicBezTo>
                <a:cubicBezTo>
                  <a:pt x="2817964" y="1396062"/>
                  <a:pt x="2809706" y="1398462"/>
                  <a:pt x="2802313" y="1397023"/>
                </a:cubicBezTo>
                <a:cubicBezTo>
                  <a:pt x="2783686" y="1393373"/>
                  <a:pt x="2765347" y="1394430"/>
                  <a:pt x="2746816" y="1396926"/>
                </a:cubicBezTo>
                <a:cubicBezTo>
                  <a:pt x="2740479" y="1397791"/>
                  <a:pt x="2733662" y="1397598"/>
                  <a:pt x="2727517" y="1395966"/>
                </a:cubicBezTo>
                <a:cubicBezTo>
                  <a:pt x="2714939" y="1392701"/>
                  <a:pt x="2702745" y="1388092"/>
                  <a:pt x="2690359" y="1384060"/>
                </a:cubicBezTo>
                <a:cubicBezTo>
                  <a:pt x="2689014" y="1383580"/>
                  <a:pt x="2687382" y="1383484"/>
                  <a:pt x="2685943" y="1383196"/>
                </a:cubicBezTo>
                <a:cubicBezTo>
                  <a:pt x="2677781" y="1381563"/>
                  <a:pt x="2669717" y="1379931"/>
                  <a:pt x="2661554" y="1378491"/>
                </a:cubicBezTo>
                <a:cubicBezTo>
                  <a:pt x="2657138" y="1377723"/>
                  <a:pt x="2652625" y="1377627"/>
                  <a:pt x="2648208" y="1376955"/>
                </a:cubicBezTo>
                <a:cubicBezTo>
                  <a:pt x="2631118" y="1374266"/>
                  <a:pt x="2612299" y="1378779"/>
                  <a:pt x="2597512" y="1367162"/>
                </a:cubicBezTo>
                <a:cubicBezTo>
                  <a:pt x="2587911" y="1359672"/>
                  <a:pt x="2578597" y="1361401"/>
                  <a:pt x="2568324" y="1362553"/>
                </a:cubicBezTo>
                <a:cubicBezTo>
                  <a:pt x="2560547" y="1363417"/>
                  <a:pt x="2552577" y="1363128"/>
                  <a:pt x="2544704" y="1363225"/>
                </a:cubicBezTo>
                <a:cubicBezTo>
                  <a:pt x="2530878" y="1363512"/>
                  <a:pt x="2517052" y="1363609"/>
                  <a:pt x="2503225" y="1364089"/>
                </a:cubicBezTo>
                <a:cubicBezTo>
                  <a:pt x="2498808" y="1364281"/>
                  <a:pt x="2494297" y="1366682"/>
                  <a:pt x="2489975" y="1366298"/>
                </a:cubicBezTo>
                <a:cubicBezTo>
                  <a:pt x="2470004" y="1364473"/>
                  <a:pt x="2450033" y="1361592"/>
                  <a:pt x="2430061" y="1359960"/>
                </a:cubicBezTo>
                <a:cubicBezTo>
                  <a:pt x="2418732" y="1359001"/>
                  <a:pt x="2407114" y="1360824"/>
                  <a:pt x="2395880" y="1359480"/>
                </a:cubicBezTo>
                <a:cubicBezTo>
                  <a:pt x="2382919" y="1357944"/>
                  <a:pt x="2370245" y="1354008"/>
                  <a:pt x="2357378" y="1351607"/>
                </a:cubicBezTo>
                <a:cubicBezTo>
                  <a:pt x="2353826" y="1350935"/>
                  <a:pt x="2349889" y="1351799"/>
                  <a:pt x="2346145" y="1351991"/>
                </a:cubicBezTo>
                <a:cubicBezTo>
                  <a:pt x="2341920" y="1352183"/>
                  <a:pt x="2337791" y="1352567"/>
                  <a:pt x="2333567" y="1352663"/>
                </a:cubicBezTo>
                <a:cubicBezTo>
                  <a:pt x="2320700" y="1352856"/>
                  <a:pt x="2307835" y="1352567"/>
                  <a:pt x="2294968" y="1353240"/>
                </a:cubicBezTo>
                <a:cubicBezTo>
                  <a:pt x="2287095" y="1353624"/>
                  <a:pt x="2278839" y="1357560"/>
                  <a:pt x="2271540" y="1356120"/>
                </a:cubicBezTo>
                <a:cubicBezTo>
                  <a:pt x="2256659" y="1353335"/>
                  <a:pt x="2241776" y="1359576"/>
                  <a:pt x="2226895" y="1354392"/>
                </a:cubicBezTo>
                <a:cubicBezTo>
                  <a:pt x="2222285" y="1352856"/>
                  <a:pt x="2215948" y="1356696"/>
                  <a:pt x="2210379" y="1356888"/>
                </a:cubicBezTo>
                <a:cubicBezTo>
                  <a:pt x="2196457" y="1357368"/>
                  <a:pt x="2182535" y="1357272"/>
                  <a:pt x="2168613" y="1357176"/>
                </a:cubicBezTo>
                <a:cubicBezTo>
                  <a:pt x="2156131" y="1357080"/>
                  <a:pt x="2143168" y="1358424"/>
                  <a:pt x="2131167" y="1355736"/>
                </a:cubicBezTo>
                <a:cubicBezTo>
                  <a:pt x="2118588" y="1352856"/>
                  <a:pt x="2107259" y="1353240"/>
                  <a:pt x="2095065" y="1356504"/>
                </a:cubicBezTo>
                <a:cubicBezTo>
                  <a:pt x="2086711" y="1358712"/>
                  <a:pt x="2077878" y="1359001"/>
                  <a:pt x="2069237" y="1359672"/>
                </a:cubicBezTo>
                <a:cubicBezTo>
                  <a:pt x="2059924" y="1360440"/>
                  <a:pt x="2049650" y="1358424"/>
                  <a:pt x="2041201" y="1361592"/>
                </a:cubicBezTo>
                <a:cubicBezTo>
                  <a:pt x="2016044" y="1371002"/>
                  <a:pt x="1990216" y="1373018"/>
                  <a:pt x="1963909" y="1373018"/>
                </a:cubicBezTo>
                <a:cubicBezTo>
                  <a:pt x="1959107" y="1373018"/>
                  <a:pt x="1954210" y="1371675"/>
                  <a:pt x="1949603" y="1370234"/>
                </a:cubicBezTo>
                <a:cubicBezTo>
                  <a:pt x="1922717" y="1361592"/>
                  <a:pt x="1895737" y="1362360"/>
                  <a:pt x="1868373" y="1367641"/>
                </a:cubicBezTo>
                <a:cubicBezTo>
                  <a:pt x="1862708" y="1368794"/>
                  <a:pt x="1856372" y="1368986"/>
                  <a:pt x="1850707" y="1367834"/>
                </a:cubicBezTo>
                <a:cubicBezTo>
                  <a:pt x="1834768" y="1364473"/>
                  <a:pt x="1819309" y="1358904"/>
                  <a:pt x="1803275" y="1356504"/>
                </a:cubicBezTo>
                <a:cubicBezTo>
                  <a:pt x="1776775" y="1352567"/>
                  <a:pt x="1753828" y="1365817"/>
                  <a:pt x="1730112" y="1374459"/>
                </a:cubicBezTo>
                <a:cubicBezTo>
                  <a:pt x="1707548" y="1382620"/>
                  <a:pt x="1688345" y="1401055"/>
                  <a:pt x="1661652" y="1396926"/>
                </a:cubicBezTo>
                <a:cubicBezTo>
                  <a:pt x="1658965" y="1396542"/>
                  <a:pt x="1655988" y="1399134"/>
                  <a:pt x="1653011" y="1399807"/>
                </a:cubicBezTo>
                <a:cubicBezTo>
                  <a:pt x="1644850" y="1401631"/>
                  <a:pt x="1636689" y="1403839"/>
                  <a:pt x="1628431" y="1404704"/>
                </a:cubicBezTo>
                <a:cubicBezTo>
                  <a:pt x="1618350" y="1405856"/>
                  <a:pt x="1608076" y="1405472"/>
                  <a:pt x="1597995" y="1406432"/>
                </a:cubicBezTo>
                <a:cubicBezTo>
                  <a:pt x="1585032" y="1407584"/>
                  <a:pt x="1572263" y="1410656"/>
                  <a:pt x="1559396" y="1410656"/>
                </a:cubicBezTo>
                <a:cubicBezTo>
                  <a:pt x="1549026" y="1410656"/>
                  <a:pt x="1538753" y="1407104"/>
                  <a:pt x="1528480" y="1405375"/>
                </a:cubicBezTo>
                <a:cubicBezTo>
                  <a:pt x="1513981" y="1402975"/>
                  <a:pt x="1498042" y="1403647"/>
                  <a:pt x="1485272" y="1397502"/>
                </a:cubicBezTo>
                <a:cubicBezTo>
                  <a:pt x="1471639" y="1390973"/>
                  <a:pt x="1458676" y="1387997"/>
                  <a:pt x="1444562" y="1390013"/>
                </a:cubicBezTo>
                <a:cubicBezTo>
                  <a:pt x="1439857" y="1390685"/>
                  <a:pt x="1433808" y="1394718"/>
                  <a:pt x="1431696" y="1398846"/>
                </a:cubicBezTo>
                <a:cubicBezTo>
                  <a:pt x="1426991" y="1408064"/>
                  <a:pt x="1420559" y="1409697"/>
                  <a:pt x="1411821" y="1406527"/>
                </a:cubicBezTo>
                <a:cubicBezTo>
                  <a:pt x="1404236" y="1403839"/>
                  <a:pt x="1394922" y="1402495"/>
                  <a:pt x="1389738" y="1397310"/>
                </a:cubicBezTo>
                <a:cubicBezTo>
                  <a:pt x="1375047" y="1382620"/>
                  <a:pt x="1356324" y="1382140"/>
                  <a:pt x="1338081" y="1378204"/>
                </a:cubicBezTo>
                <a:cubicBezTo>
                  <a:pt x="1326945" y="1375802"/>
                  <a:pt x="1316574" y="1375707"/>
                  <a:pt x="1305436" y="1377339"/>
                </a:cubicBezTo>
                <a:cubicBezTo>
                  <a:pt x="1281241" y="1380988"/>
                  <a:pt x="1257717" y="1375802"/>
                  <a:pt x="1234481" y="1369178"/>
                </a:cubicBezTo>
                <a:cubicBezTo>
                  <a:pt x="1219118" y="1364761"/>
                  <a:pt x="1203372" y="1362073"/>
                  <a:pt x="1188106" y="1357560"/>
                </a:cubicBezTo>
                <a:cubicBezTo>
                  <a:pt x="1176680" y="1354104"/>
                  <a:pt x="1165255" y="1349975"/>
                  <a:pt x="1154790" y="1344406"/>
                </a:cubicBezTo>
                <a:cubicBezTo>
                  <a:pt x="1139618" y="1336244"/>
                  <a:pt x="1126369" y="1323954"/>
                  <a:pt x="1107069" y="1327219"/>
                </a:cubicBezTo>
                <a:cubicBezTo>
                  <a:pt x="1090074" y="1330099"/>
                  <a:pt x="1074713" y="1324051"/>
                  <a:pt x="1059158" y="1318290"/>
                </a:cubicBezTo>
                <a:cubicBezTo>
                  <a:pt x="1047732" y="1314065"/>
                  <a:pt x="1036308" y="1309744"/>
                  <a:pt x="1024496" y="1307056"/>
                </a:cubicBezTo>
                <a:cubicBezTo>
                  <a:pt x="1010478" y="1303887"/>
                  <a:pt x="994635" y="1305232"/>
                  <a:pt x="982153" y="1299374"/>
                </a:cubicBezTo>
                <a:cubicBezTo>
                  <a:pt x="969095" y="1293229"/>
                  <a:pt x="958246" y="1297358"/>
                  <a:pt x="946628" y="1299087"/>
                </a:cubicBezTo>
                <a:cubicBezTo>
                  <a:pt x="928097" y="1301775"/>
                  <a:pt x="909661" y="1306768"/>
                  <a:pt x="890939" y="1300431"/>
                </a:cubicBezTo>
                <a:cubicBezTo>
                  <a:pt x="868184" y="1292750"/>
                  <a:pt x="845620" y="1284493"/>
                  <a:pt x="822769" y="1277196"/>
                </a:cubicBezTo>
                <a:cubicBezTo>
                  <a:pt x="813934" y="1274410"/>
                  <a:pt x="804431" y="1273258"/>
                  <a:pt x="795212" y="1272010"/>
                </a:cubicBezTo>
                <a:cubicBezTo>
                  <a:pt x="786476" y="1270954"/>
                  <a:pt x="776010" y="1273642"/>
                  <a:pt x="769288" y="1269610"/>
                </a:cubicBezTo>
                <a:cubicBezTo>
                  <a:pt x="752005" y="1259241"/>
                  <a:pt x="734243" y="1254152"/>
                  <a:pt x="714271" y="1254152"/>
                </a:cubicBezTo>
                <a:cubicBezTo>
                  <a:pt x="706781" y="1254152"/>
                  <a:pt x="699484" y="1249831"/>
                  <a:pt x="691900" y="1249062"/>
                </a:cubicBezTo>
                <a:cubicBezTo>
                  <a:pt x="681529" y="1248103"/>
                  <a:pt x="669623" y="1245510"/>
                  <a:pt x="660598" y="1249159"/>
                </a:cubicBezTo>
                <a:cubicBezTo>
                  <a:pt x="639379" y="1257800"/>
                  <a:pt x="622193" y="1250599"/>
                  <a:pt x="603662" y="1242054"/>
                </a:cubicBezTo>
                <a:cubicBezTo>
                  <a:pt x="585418" y="1233604"/>
                  <a:pt x="566215" y="1226884"/>
                  <a:pt x="546821" y="1221314"/>
                </a:cubicBezTo>
                <a:cubicBezTo>
                  <a:pt x="539524" y="1219298"/>
                  <a:pt x="530787" y="1222659"/>
                  <a:pt x="522721" y="1223330"/>
                </a:cubicBezTo>
                <a:cubicBezTo>
                  <a:pt x="519840" y="1223523"/>
                  <a:pt x="516671" y="1223811"/>
                  <a:pt x="514080" y="1222851"/>
                </a:cubicBezTo>
                <a:cubicBezTo>
                  <a:pt x="489020" y="1213633"/>
                  <a:pt x="463575" y="1206624"/>
                  <a:pt x="436404" y="1211424"/>
                </a:cubicBezTo>
                <a:cubicBezTo>
                  <a:pt x="433908" y="1211905"/>
                  <a:pt x="431123" y="1210849"/>
                  <a:pt x="428626" y="1210177"/>
                </a:cubicBezTo>
                <a:cubicBezTo>
                  <a:pt x="416432" y="1206720"/>
                  <a:pt x="404526" y="1201247"/>
                  <a:pt x="392141" y="1199999"/>
                </a:cubicBezTo>
                <a:cubicBezTo>
                  <a:pt x="361608" y="1196927"/>
                  <a:pt x="330884" y="1195678"/>
                  <a:pt x="300157" y="1193662"/>
                </a:cubicBezTo>
                <a:cubicBezTo>
                  <a:pt x="298237" y="1193566"/>
                  <a:pt x="296221" y="1193566"/>
                  <a:pt x="294493" y="1192894"/>
                </a:cubicBezTo>
                <a:cubicBezTo>
                  <a:pt x="283163" y="1188765"/>
                  <a:pt x="273274" y="1190110"/>
                  <a:pt x="263671" y="1197982"/>
                </a:cubicBezTo>
                <a:cubicBezTo>
                  <a:pt x="259447" y="1201439"/>
                  <a:pt x="253686" y="1203263"/>
                  <a:pt x="248406" y="1205184"/>
                </a:cubicBezTo>
                <a:cubicBezTo>
                  <a:pt x="240628" y="1208065"/>
                  <a:pt x="232659" y="1210849"/>
                  <a:pt x="224594" y="1212673"/>
                </a:cubicBezTo>
                <a:cubicBezTo>
                  <a:pt x="216624" y="1214401"/>
                  <a:pt x="208079" y="1216801"/>
                  <a:pt x="200398" y="1215458"/>
                </a:cubicBezTo>
                <a:cubicBezTo>
                  <a:pt x="186572" y="1213057"/>
                  <a:pt x="173417" y="1207681"/>
                  <a:pt x="159783" y="1204127"/>
                </a:cubicBezTo>
                <a:cubicBezTo>
                  <a:pt x="155079" y="1202879"/>
                  <a:pt x="149893" y="1203072"/>
                  <a:pt x="144997" y="1202975"/>
                </a:cubicBezTo>
                <a:cubicBezTo>
                  <a:pt x="133763" y="1202688"/>
                  <a:pt x="122241" y="1205472"/>
                  <a:pt x="112064" y="1197503"/>
                </a:cubicBezTo>
                <a:cubicBezTo>
                  <a:pt x="102655" y="1190014"/>
                  <a:pt x="93148" y="1192221"/>
                  <a:pt x="83259" y="1197887"/>
                </a:cubicBezTo>
                <a:cubicBezTo>
                  <a:pt x="76154" y="1201920"/>
                  <a:pt x="68090" y="1205088"/>
                  <a:pt x="60120" y="1206624"/>
                </a:cubicBezTo>
                <a:cubicBezTo>
                  <a:pt x="49174" y="1208736"/>
                  <a:pt x="38324" y="1209601"/>
                  <a:pt x="26514" y="1208352"/>
                </a:cubicBezTo>
                <a:cubicBezTo>
                  <a:pt x="18161" y="1207488"/>
                  <a:pt x="11343" y="1207104"/>
                  <a:pt x="4814" y="1202015"/>
                </a:cubicBezTo>
                <a:cubicBezTo>
                  <a:pt x="3759" y="1201247"/>
                  <a:pt x="1839" y="1201055"/>
                  <a:pt x="398" y="1201152"/>
                </a:cubicBezTo>
                <a:lnTo>
                  <a:pt x="0" y="1201150"/>
                </a:lnTo>
                <a:lnTo>
                  <a:pt x="0" y="1004512"/>
                </a:lnTo>
                <a:lnTo>
                  <a:pt x="30355" y="1002784"/>
                </a:lnTo>
                <a:cubicBezTo>
                  <a:pt x="37748" y="1002111"/>
                  <a:pt x="44853" y="999520"/>
                  <a:pt x="52151" y="997695"/>
                </a:cubicBezTo>
                <a:cubicBezTo>
                  <a:pt x="56183" y="996639"/>
                  <a:pt x="60504" y="993855"/>
                  <a:pt x="64248" y="994430"/>
                </a:cubicBezTo>
                <a:cubicBezTo>
                  <a:pt x="85948" y="997791"/>
                  <a:pt x="105823" y="989534"/>
                  <a:pt x="126370" y="985405"/>
                </a:cubicBezTo>
                <a:cubicBezTo>
                  <a:pt x="135876" y="983485"/>
                  <a:pt x="144805" y="978876"/>
                  <a:pt x="154022" y="975708"/>
                </a:cubicBezTo>
                <a:cubicBezTo>
                  <a:pt x="156423" y="974843"/>
                  <a:pt x="159111" y="974075"/>
                  <a:pt x="161512" y="974268"/>
                </a:cubicBezTo>
                <a:cubicBezTo>
                  <a:pt x="175242" y="975420"/>
                  <a:pt x="188876" y="977052"/>
                  <a:pt x="202510" y="978300"/>
                </a:cubicBezTo>
                <a:cubicBezTo>
                  <a:pt x="214896" y="979452"/>
                  <a:pt x="227378" y="979836"/>
                  <a:pt x="233235" y="993950"/>
                </a:cubicBezTo>
                <a:cubicBezTo>
                  <a:pt x="234100" y="996159"/>
                  <a:pt x="236979" y="997791"/>
                  <a:pt x="239188" y="999231"/>
                </a:cubicBezTo>
                <a:cubicBezTo>
                  <a:pt x="273274" y="1021411"/>
                  <a:pt x="291516" y="1020835"/>
                  <a:pt x="324834" y="997407"/>
                </a:cubicBezTo>
                <a:cubicBezTo>
                  <a:pt x="328290" y="995007"/>
                  <a:pt x="335683" y="993278"/>
                  <a:pt x="337987" y="995198"/>
                </a:cubicBezTo>
                <a:cubicBezTo>
                  <a:pt x="357575" y="1011137"/>
                  <a:pt x="378986" y="1009409"/>
                  <a:pt x="401550" y="1004416"/>
                </a:cubicBezTo>
                <a:cubicBezTo>
                  <a:pt x="407407" y="1003072"/>
                  <a:pt x="415664" y="1003072"/>
                  <a:pt x="420081" y="1006240"/>
                </a:cubicBezTo>
                <a:cubicBezTo>
                  <a:pt x="441108" y="1020930"/>
                  <a:pt x="463672" y="1018819"/>
                  <a:pt x="486523" y="1014498"/>
                </a:cubicBezTo>
                <a:cubicBezTo>
                  <a:pt x="490075" y="1013826"/>
                  <a:pt x="494397" y="1010177"/>
                  <a:pt x="495932" y="1006817"/>
                </a:cubicBezTo>
                <a:cubicBezTo>
                  <a:pt x="501406" y="994911"/>
                  <a:pt x="511680" y="990878"/>
                  <a:pt x="523009" y="987517"/>
                </a:cubicBezTo>
                <a:cubicBezTo>
                  <a:pt x="540868" y="982044"/>
                  <a:pt x="558438" y="975611"/>
                  <a:pt x="576393" y="970427"/>
                </a:cubicBezTo>
                <a:cubicBezTo>
                  <a:pt x="580811" y="969179"/>
                  <a:pt x="586283" y="969947"/>
                  <a:pt x="590892" y="971387"/>
                </a:cubicBezTo>
                <a:cubicBezTo>
                  <a:pt x="606638" y="976284"/>
                  <a:pt x="616624" y="988574"/>
                  <a:pt x="627569" y="999904"/>
                </a:cubicBezTo>
                <a:cubicBezTo>
                  <a:pt x="632370" y="1004897"/>
                  <a:pt x="638995" y="1008449"/>
                  <a:pt x="645429" y="1011329"/>
                </a:cubicBezTo>
                <a:cubicBezTo>
                  <a:pt x="662135" y="1018723"/>
                  <a:pt x="679226" y="1025348"/>
                  <a:pt x="696125" y="1032356"/>
                </a:cubicBezTo>
                <a:cubicBezTo>
                  <a:pt x="697757" y="1033029"/>
                  <a:pt x="699100" y="1034757"/>
                  <a:pt x="700349" y="1036197"/>
                </a:cubicBezTo>
                <a:cubicBezTo>
                  <a:pt x="712831" y="1051368"/>
                  <a:pt x="725216" y="1066634"/>
                  <a:pt x="737795" y="1081804"/>
                </a:cubicBezTo>
                <a:cubicBezTo>
                  <a:pt x="740195" y="1084684"/>
                  <a:pt x="743652" y="1086797"/>
                  <a:pt x="746244" y="1089581"/>
                </a:cubicBezTo>
                <a:cubicBezTo>
                  <a:pt x="749893" y="1093422"/>
                  <a:pt x="754502" y="1097071"/>
                  <a:pt x="756422" y="1101680"/>
                </a:cubicBezTo>
                <a:cubicBezTo>
                  <a:pt x="762374" y="1116177"/>
                  <a:pt x="773801" y="1122419"/>
                  <a:pt x="788202" y="1125108"/>
                </a:cubicBezTo>
                <a:cubicBezTo>
                  <a:pt x="801357" y="1127603"/>
                  <a:pt x="814511" y="1129716"/>
                  <a:pt x="827569" y="1132596"/>
                </a:cubicBezTo>
                <a:cubicBezTo>
                  <a:pt x="843507" y="1136053"/>
                  <a:pt x="859350" y="1139798"/>
                  <a:pt x="875097" y="1144022"/>
                </a:cubicBezTo>
                <a:cubicBezTo>
                  <a:pt x="881913" y="1145847"/>
                  <a:pt x="889115" y="1147959"/>
                  <a:pt x="894972" y="1151704"/>
                </a:cubicBezTo>
                <a:cubicBezTo>
                  <a:pt x="911390" y="1162073"/>
                  <a:pt x="928961" y="1169082"/>
                  <a:pt x="948260" y="1166298"/>
                </a:cubicBezTo>
                <a:cubicBezTo>
                  <a:pt x="963718" y="1164089"/>
                  <a:pt x="976680" y="1169754"/>
                  <a:pt x="986282" y="1178588"/>
                </a:cubicBezTo>
                <a:cubicBezTo>
                  <a:pt x="1003757" y="1194623"/>
                  <a:pt x="1022479" y="1190973"/>
                  <a:pt x="1041107" y="1185789"/>
                </a:cubicBezTo>
                <a:cubicBezTo>
                  <a:pt x="1050708" y="1183101"/>
                  <a:pt x="1058581" y="1183485"/>
                  <a:pt x="1067703" y="1186076"/>
                </a:cubicBezTo>
                <a:cubicBezTo>
                  <a:pt x="1088826" y="1192126"/>
                  <a:pt x="1102941" y="1208544"/>
                  <a:pt x="1116574" y="1222946"/>
                </a:cubicBezTo>
                <a:cubicBezTo>
                  <a:pt x="1128193" y="1235236"/>
                  <a:pt x="1141251" y="1242149"/>
                  <a:pt x="1155557" y="1247335"/>
                </a:cubicBezTo>
                <a:cubicBezTo>
                  <a:pt x="1173608" y="1253959"/>
                  <a:pt x="1187914" y="1251464"/>
                  <a:pt x="1196556" y="1235525"/>
                </a:cubicBezTo>
                <a:cubicBezTo>
                  <a:pt x="1198956" y="1231012"/>
                  <a:pt x="1203180" y="1225730"/>
                  <a:pt x="1207693" y="1224387"/>
                </a:cubicBezTo>
                <a:cubicBezTo>
                  <a:pt x="1229488" y="1217666"/>
                  <a:pt x="1251572" y="1207872"/>
                  <a:pt x="1274904" y="1213826"/>
                </a:cubicBezTo>
                <a:cubicBezTo>
                  <a:pt x="1307165" y="1221987"/>
                  <a:pt x="1338658" y="1221507"/>
                  <a:pt x="1370919" y="1213442"/>
                </a:cubicBezTo>
                <a:cubicBezTo>
                  <a:pt x="1423247" y="1200383"/>
                  <a:pt x="1475575" y="1186557"/>
                  <a:pt x="1530593" y="1189437"/>
                </a:cubicBezTo>
                <a:cubicBezTo>
                  <a:pt x="1539713" y="1189917"/>
                  <a:pt x="1550563" y="1184060"/>
                  <a:pt x="1558436" y="1178299"/>
                </a:cubicBezTo>
                <a:cubicBezTo>
                  <a:pt x="1573511" y="1167354"/>
                  <a:pt x="1572838" y="1166489"/>
                  <a:pt x="1589737" y="1175515"/>
                </a:cubicBezTo>
                <a:cubicBezTo>
                  <a:pt x="1593770" y="1177724"/>
                  <a:pt x="1598763" y="1179068"/>
                  <a:pt x="1601740" y="1182333"/>
                </a:cubicBezTo>
                <a:cubicBezTo>
                  <a:pt x="1616909" y="1198943"/>
                  <a:pt x="1635633" y="1194910"/>
                  <a:pt x="1654259" y="1192510"/>
                </a:cubicBezTo>
                <a:cubicBezTo>
                  <a:pt x="1657524" y="1192030"/>
                  <a:pt x="1661460" y="1191358"/>
                  <a:pt x="1664246" y="1192702"/>
                </a:cubicBezTo>
                <a:cubicBezTo>
                  <a:pt x="1676823" y="1198750"/>
                  <a:pt x="1687481" y="1196639"/>
                  <a:pt x="1698427" y="1188381"/>
                </a:cubicBezTo>
                <a:cubicBezTo>
                  <a:pt x="1707932" y="1181276"/>
                  <a:pt x="1718878" y="1177052"/>
                  <a:pt x="1730112" y="1185885"/>
                </a:cubicBezTo>
                <a:cubicBezTo>
                  <a:pt x="1755076" y="1205472"/>
                  <a:pt x="1781767" y="1206432"/>
                  <a:pt x="1809996" y="1194046"/>
                </a:cubicBezTo>
                <a:cubicBezTo>
                  <a:pt x="1830159" y="1185213"/>
                  <a:pt x="1850034" y="1183196"/>
                  <a:pt x="1871254" y="1192126"/>
                </a:cubicBezTo>
                <a:cubicBezTo>
                  <a:pt x="1879415" y="1195582"/>
                  <a:pt x="1889977" y="1193278"/>
                  <a:pt x="1899482" y="1194046"/>
                </a:cubicBezTo>
                <a:cubicBezTo>
                  <a:pt x="1904859" y="1194430"/>
                  <a:pt x="1910813" y="1194526"/>
                  <a:pt x="1915420" y="1196927"/>
                </a:cubicBezTo>
                <a:cubicBezTo>
                  <a:pt x="1927711" y="1203072"/>
                  <a:pt x="1939136" y="1210945"/>
                  <a:pt x="1951522" y="1216994"/>
                </a:cubicBezTo>
                <a:cubicBezTo>
                  <a:pt x="1957475" y="1219874"/>
                  <a:pt x="1964580" y="1221410"/>
                  <a:pt x="1971302" y="1221507"/>
                </a:cubicBezTo>
                <a:cubicBezTo>
                  <a:pt x="1991177" y="1221987"/>
                  <a:pt x="2011052" y="1221987"/>
                  <a:pt x="2030831" y="1221123"/>
                </a:cubicBezTo>
                <a:cubicBezTo>
                  <a:pt x="2063476" y="1219778"/>
                  <a:pt x="2096601" y="1219490"/>
                  <a:pt x="2120125" y="1190878"/>
                </a:cubicBezTo>
                <a:cubicBezTo>
                  <a:pt x="2122046" y="1188573"/>
                  <a:pt x="2126174" y="1187229"/>
                  <a:pt x="2129439" y="1186845"/>
                </a:cubicBezTo>
                <a:cubicBezTo>
                  <a:pt x="2144513" y="1185021"/>
                  <a:pt x="2159971" y="1184828"/>
                  <a:pt x="2174854" y="1181852"/>
                </a:cubicBezTo>
                <a:cubicBezTo>
                  <a:pt x="2186760" y="1179452"/>
                  <a:pt x="2196650" y="1180220"/>
                  <a:pt x="2205674" y="1188669"/>
                </a:cubicBezTo>
                <a:cubicBezTo>
                  <a:pt x="2217485" y="1199807"/>
                  <a:pt x="2231887" y="1206336"/>
                  <a:pt x="2247634" y="1202784"/>
                </a:cubicBezTo>
                <a:cubicBezTo>
                  <a:pt x="2263379" y="1199327"/>
                  <a:pt x="2273749" y="1206816"/>
                  <a:pt x="2285367" y="1214594"/>
                </a:cubicBezTo>
                <a:cubicBezTo>
                  <a:pt x="2293817" y="1220258"/>
                  <a:pt x="2303418" y="1227363"/>
                  <a:pt x="2312827" y="1227939"/>
                </a:cubicBezTo>
                <a:cubicBezTo>
                  <a:pt x="2334143" y="1229187"/>
                  <a:pt x="2352482" y="1248967"/>
                  <a:pt x="2375622" y="1237733"/>
                </a:cubicBezTo>
                <a:cubicBezTo>
                  <a:pt x="2377158" y="1236965"/>
                  <a:pt x="2379942" y="1238885"/>
                  <a:pt x="2382151" y="1239365"/>
                </a:cubicBezTo>
                <a:cubicBezTo>
                  <a:pt x="2399817" y="1243014"/>
                  <a:pt x="2416428" y="1239461"/>
                  <a:pt x="2429390" y="1227459"/>
                </a:cubicBezTo>
                <a:cubicBezTo>
                  <a:pt x="2446385" y="1211809"/>
                  <a:pt x="2465203" y="1210272"/>
                  <a:pt x="2486134" y="1215362"/>
                </a:cubicBezTo>
                <a:cubicBezTo>
                  <a:pt x="2492856" y="1216994"/>
                  <a:pt x="2499577" y="1218146"/>
                  <a:pt x="2506394" y="1219490"/>
                </a:cubicBezTo>
                <a:cubicBezTo>
                  <a:pt x="2515611" y="1221410"/>
                  <a:pt x="2524925" y="1223427"/>
                  <a:pt x="2534142" y="1225347"/>
                </a:cubicBezTo>
                <a:cubicBezTo>
                  <a:pt x="2543072" y="1227268"/>
                  <a:pt x="2552962" y="1230532"/>
                  <a:pt x="2559874" y="1222275"/>
                </a:cubicBezTo>
                <a:cubicBezTo>
                  <a:pt x="2565827" y="1215169"/>
                  <a:pt x="2570052" y="1215842"/>
                  <a:pt x="2575525" y="1221987"/>
                </a:cubicBezTo>
                <a:cubicBezTo>
                  <a:pt x="2594536" y="1243494"/>
                  <a:pt x="2617580" y="1256936"/>
                  <a:pt x="2646960" y="1257896"/>
                </a:cubicBezTo>
                <a:cubicBezTo>
                  <a:pt x="2653009" y="1258088"/>
                  <a:pt x="2659154" y="1259432"/>
                  <a:pt x="2665107" y="1260873"/>
                </a:cubicBezTo>
                <a:cubicBezTo>
                  <a:pt x="2668756" y="1261736"/>
                  <a:pt x="2673173" y="1262697"/>
                  <a:pt x="2675381" y="1265290"/>
                </a:cubicBezTo>
                <a:cubicBezTo>
                  <a:pt x="2692567" y="1285068"/>
                  <a:pt x="2713979" y="1298799"/>
                  <a:pt x="2737311" y="1309841"/>
                </a:cubicBezTo>
                <a:cubicBezTo>
                  <a:pt x="2745664" y="1313777"/>
                  <a:pt x="2754594" y="1317713"/>
                  <a:pt x="2763619" y="1318866"/>
                </a:cubicBezTo>
                <a:cubicBezTo>
                  <a:pt x="2773028" y="1320018"/>
                  <a:pt x="2782917" y="1318098"/>
                  <a:pt x="2792519" y="1317041"/>
                </a:cubicBezTo>
                <a:cubicBezTo>
                  <a:pt x="2798184" y="1316466"/>
                  <a:pt x="2804713" y="1316561"/>
                  <a:pt x="2809226" y="1313777"/>
                </a:cubicBezTo>
                <a:cubicBezTo>
                  <a:pt x="2823532" y="1305039"/>
                  <a:pt x="2837358" y="1295631"/>
                  <a:pt x="2850705" y="1285452"/>
                </a:cubicBezTo>
                <a:cubicBezTo>
                  <a:pt x="2862131" y="1276715"/>
                  <a:pt x="2864435" y="1275467"/>
                  <a:pt x="2874324" y="1286413"/>
                </a:cubicBezTo>
                <a:cubicBezTo>
                  <a:pt x="2884502" y="1297647"/>
                  <a:pt x="2897176" y="1303503"/>
                  <a:pt x="2911194" y="1305903"/>
                </a:cubicBezTo>
                <a:cubicBezTo>
                  <a:pt x="2933373" y="1309648"/>
                  <a:pt x="2955745" y="1312816"/>
                  <a:pt x="2978116" y="1314641"/>
                </a:cubicBezTo>
                <a:cubicBezTo>
                  <a:pt x="2998375" y="1316273"/>
                  <a:pt x="3008073" y="1307440"/>
                  <a:pt x="3012106" y="1287373"/>
                </a:cubicBezTo>
                <a:cubicBezTo>
                  <a:pt x="3014410" y="1276235"/>
                  <a:pt x="3017387" y="1264137"/>
                  <a:pt x="3029676" y="1261161"/>
                </a:cubicBezTo>
                <a:cubicBezTo>
                  <a:pt x="3049744" y="1256360"/>
                  <a:pt x="3070579" y="1254248"/>
                  <a:pt x="3080469" y="1230724"/>
                </a:cubicBezTo>
                <a:cubicBezTo>
                  <a:pt x="3085941" y="1235909"/>
                  <a:pt x="3089302" y="1238981"/>
                  <a:pt x="3092567" y="1242054"/>
                </a:cubicBezTo>
                <a:cubicBezTo>
                  <a:pt x="3101592" y="1250599"/>
                  <a:pt x="3120314" y="1254248"/>
                  <a:pt x="3129821" y="1246855"/>
                </a:cubicBezTo>
                <a:cubicBezTo>
                  <a:pt x="3143839" y="1236101"/>
                  <a:pt x="3156705" y="1238117"/>
                  <a:pt x="3170147" y="1246471"/>
                </a:cubicBezTo>
                <a:cubicBezTo>
                  <a:pt x="3192615" y="1260297"/>
                  <a:pt x="3217674" y="1257128"/>
                  <a:pt x="3240429" y="1251559"/>
                </a:cubicBezTo>
                <a:cubicBezTo>
                  <a:pt x="3257617" y="1247430"/>
                  <a:pt x="3275956" y="1239845"/>
                  <a:pt x="3287189" y="1222466"/>
                </a:cubicBezTo>
                <a:cubicBezTo>
                  <a:pt x="3290741" y="1216898"/>
                  <a:pt x="3298711" y="1214113"/>
                  <a:pt x="3305049" y="1210465"/>
                </a:cubicBezTo>
                <a:cubicBezTo>
                  <a:pt x="3310329" y="1207488"/>
                  <a:pt x="3315898" y="1204704"/>
                  <a:pt x="3321755" y="1202784"/>
                </a:cubicBezTo>
                <a:cubicBezTo>
                  <a:pt x="3327995" y="1200671"/>
                  <a:pt x="3334909" y="1197598"/>
                  <a:pt x="3341055" y="1198463"/>
                </a:cubicBezTo>
                <a:cubicBezTo>
                  <a:pt x="3359681" y="1200959"/>
                  <a:pt x="3374467" y="1196062"/>
                  <a:pt x="3387621" y="1182140"/>
                </a:cubicBezTo>
                <a:cubicBezTo>
                  <a:pt x="3394439" y="1174939"/>
                  <a:pt x="3404520" y="1166202"/>
                  <a:pt x="3413161" y="1166105"/>
                </a:cubicBezTo>
                <a:cubicBezTo>
                  <a:pt x="3434189" y="1165818"/>
                  <a:pt x="3451663" y="1158905"/>
                  <a:pt x="3470579" y="1150647"/>
                </a:cubicBezTo>
                <a:cubicBezTo>
                  <a:pt x="3482772" y="1145366"/>
                  <a:pt x="3496598" y="1141718"/>
                  <a:pt x="3509657" y="1136821"/>
                </a:cubicBezTo>
                <a:cubicBezTo>
                  <a:pt x="3524923" y="1131060"/>
                  <a:pt x="3541534" y="1128948"/>
                  <a:pt x="3550847" y="1113009"/>
                </a:cubicBezTo>
                <a:cubicBezTo>
                  <a:pt x="3551903" y="1111281"/>
                  <a:pt x="3555072" y="1110993"/>
                  <a:pt x="3556608" y="1109361"/>
                </a:cubicBezTo>
                <a:cubicBezTo>
                  <a:pt x="3561505" y="1104368"/>
                  <a:pt x="3567842" y="1099760"/>
                  <a:pt x="3570435" y="1093710"/>
                </a:cubicBezTo>
                <a:cubicBezTo>
                  <a:pt x="3577923" y="1076044"/>
                  <a:pt x="3583780" y="1057800"/>
                  <a:pt x="3590501" y="1039846"/>
                </a:cubicBezTo>
                <a:cubicBezTo>
                  <a:pt x="3591942" y="1036005"/>
                  <a:pt x="3593285" y="1031108"/>
                  <a:pt x="3596263" y="1028900"/>
                </a:cubicBezTo>
                <a:cubicBezTo>
                  <a:pt x="3613449" y="1016226"/>
                  <a:pt x="3630925" y="1004032"/>
                  <a:pt x="3648591" y="992030"/>
                </a:cubicBezTo>
                <a:cubicBezTo>
                  <a:pt x="3655696" y="987229"/>
                  <a:pt x="3661649" y="989918"/>
                  <a:pt x="3667986" y="995487"/>
                </a:cubicBezTo>
                <a:cubicBezTo>
                  <a:pt x="3674131" y="1000768"/>
                  <a:pt x="3681717" y="1006240"/>
                  <a:pt x="3689397" y="1007585"/>
                </a:cubicBezTo>
                <a:cubicBezTo>
                  <a:pt x="3704760" y="1010177"/>
                  <a:pt x="3720698" y="1010753"/>
                  <a:pt x="3736349" y="1010753"/>
                </a:cubicBezTo>
                <a:cubicBezTo>
                  <a:pt x="3742205" y="1010753"/>
                  <a:pt x="3748446" y="1007297"/>
                  <a:pt x="3753919" y="1004513"/>
                </a:cubicBezTo>
                <a:cubicBezTo>
                  <a:pt x="3764289" y="999231"/>
                  <a:pt x="3773890" y="992126"/>
                  <a:pt x="3784643" y="987710"/>
                </a:cubicBezTo>
                <a:cubicBezTo>
                  <a:pt x="3797126" y="982621"/>
                  <a:pt x="3804615" y="974459"/>
                  <a:pt x="3808359" y="961689"/>
                </a:cubicBezTo>
                <a:cubicBezTo>
                  <a:pt x="3813929" y="942679"/>
                  <a:pt x="3827179" y="929428"/>
                  <a:pt x="3842829" y="918674"/>
                </a:cubicBezTo>
                <a:cubicBezTo>
                  <a:pt x="3862705" y="904944"/>
                  <a:pt x="3886421" y="905616"/>
                  <a:pt x="3908983" y="902256"/>
                </a:cubicBezTo>
                <a:cubicBezTo>
                  <a:pt x="3917625" y="901008"/>
                  <a:pt x="3926555" y="899951"/>
                  <a:pt x="3934428" y="896783"/>
                </a:cubicBezTo>
                <a:cubicBezTo>
                  <a:pt x="3964288" y="884877"/>
                  <a:pt x="3994149" y="873548"/>
                  <a:pt x="4026987" y="873835"/>
                </a:cubicBezTo>
                <a:cubicBezTo>
                  <a:pt x="4029674" y="873835"/>
                  <a:pt x="4032363" y="873548"/>
                  <a:pt x="4035051" y="873067"/>
                </a:cubicBezTo>
                <a:cubicBezTo>
                  <a:pt x="4058383" y="869131"/>
                  <a:pt x="4082483" y="867594"/>
                  <a:pt x="4099189" y="846664"/>
                </a:cubicBezTo>
                <a:cubicBezTo>
                  <a:pt x="4102261" y="842823"/>
                  <a:pt x="4109271" y="841671"/>
                  <a:pt x="4114647" y="840134"/>
                </a:cubicBezTo>
                <a:cubicBezTo>
                  <a:pt x="4123961" y="837638"/>
                  <a:pt x="4130203" y="832549"/>
                  <a:pt x="4133563" y="823427"/>
                </a:cubicBezTo>
                <a:cubicBezTo>
                  <a:pt x="4139229" y="807681"/>
                  <a:pt x="4145949" y="792223"/>
                  <a:pt x="4151039" y="776284"/>
                </a:cubicBezTo>
                <a:cubicBezTo>
                  <a:pt x="4154591" y="765338"/>
                  <a:pt x="4161215" y="759289"/>
                  <a:pt x="4171489" y="754776"/>
                </a:cubicBezTo>
                <a:cubicBezTo>
                  <a:pt x="4177251" y="752280"/>
                  <a:pt x="4182243" y="746808"/>
                  <a:pt x="4186372" y="741718"/>
                </a:cubicBezTo>
                <a:cubicBezTo>
                  <a:pt x="4191365" y="735573"/>
                  <a:pt x="4193957" y="727412"/>
                  <a:pt x="4199429" y="721940"/>
                </a:cubicBezTo>
                <a:cubicBezTo>
                  <a:pt x="4212775" y="708305"/>
                  <a:pt x="4216905" y="693231"/>
                  <a:pt x="4212487" y="674604"/>
                </a:cubicBezTo>
                <a:cubicBezTo>
                  <a:pt x="4208551" y="658090"/>
                  <a:pt x="4218921" y="636006"/>
                  <a:pt x="4232555" y="632645"/>
                </a:cubicBezTo>
                <a:cubicBezTo>
                  <a:pt x="4247629" y="628900"/>
                  <a:pt x="4257999" y="619684"/>
                  <a:pt x="4268657" y="609410"/>
                </a:cubicBezTo>
                <a:cubicBezTo>
                  <a:pt x="4274609" y="603649"/>
                  <a:pt x="4282963" y="598656"/>
                  <a:pt x="4291028" y="597216"/>
                </a:cubicBezTo>
                <a:cubicBezTo>
                  <a:pt x="4321657" y="591647"/>
                  <a:pt x="4350557" y="598464"/>
                  <a:pt x="4379651" y="609506"/>
                </a:cubicBezTo>
                <a:cubicBezTo>
                  <a:pt x="4398661" y="616707"/>
                  <a:pt x="4419784" y="618627"/>
                  <a:pt x="4440139" y="621507"/>
                </a:cubicBezTo>
                <a:cubicBezTo>
                  <a:pt x="4446477" y="622371"/>
                  <a:pt x="4454542" y="620452"/>
                  <a:pt x="4460015" y="616899"/>
                </a:cubicBezTo>
                <a:cubicBezTo>
                  <a:pt x="4479218" y="604609"/>
                  <a:pt x="4498325" y="591935"/>
                  <a:pt x="4516183" y="577724"/>
                </a:cubicBezTo>
                <a:cubicBezTo>
                  <a:pt x="4532795" y="564379"/>
                  <a:pt x="4551517" y="558810"/>
                  <a:pt x="4571681" y="560250"/>
                </a:cubicBezTo>
                <a:cubicBezTo>
                  <a:pt x="4586371" y="561306"/>
                  <a:pt x="4599621" y="558905"/>
                  <a:pt x="4613447" y="555257"/>
                </a:cubicBezTo>
                <a:cubicBezTo>
                  <a:pt x="4624969" y="552185"/>
                  <a:pt x="4637643" y="550072"/>
                  <a:pt x="4649355" y="551417"/>
                </a:cubicBezTo>
                <a:cubicBezTo>
                  <a:pt x="4665775" y="553337"/>
                  <a:pt x="4679313" y="550553"/>
                  <a:pt x="4692467" y="540663"/>
                </a:cubicBezTo>
                <a:cubicBezTo>
                  <a:pt x="4699476" y="535382"/>
                  <a:pt x="4708502" y="532598"/>
                  <a:pt x="4716855" y="528949"/>
                </a:cubicBezTo>
                <a:cubicBezTo>
                  <a:pt x="4729721" y="523284"/>
                  <a:pt x="4743067" y="518483"/>
                  <a:pt x="4755645" y="512147"/>
                </a:cubicBezTo>
                <a:cubicBezTo>
                  <a:pt x="4769183" y="505425"/>
                  <a:pt x="4781569" y="496112"/>
                  <a:pt x="4795395" y="490351"/>
                </a:cubicBezTo>
                <a:cubicBezTo>
                  <a:pt x="4810278" y="484110"/>
                  <a:pt x="4819879" y="474605"/>
                  <a:pt x="4825928" y="459818"/>
                </a:cubicBezTo>
                <a:cubicBezTo>
                  <a:pt x="4829769" y="450504"/>
                  <a:pt x="4835049" y="440615"/>
                  <a:pt x="4842347" y="434086"/>
                </a:cubicBezTo>
                <a:cubicBezTo>
                  <a:pt x="4857422" y="420740"/>
                  <a:pt x="4875087" y="410370"/>
                  <a:pt x="4890451" y="397216"/>
                </a:cubicBezTo>
                <a:cubicBezTo>
                  <a:pt x="4912054" y="378781"/>
                  <a:pt x="4932025" y="359194"/>
                  <a:pt x="4933945" y="327701"/>
                </a:cubicBezTo>
                <a:cubicBezTo>
                  <a:pt x="4935001" y="310322"/>
                  <a:pt x="4944219" y="302929"/>
                  <a:pt x="4961214" y="298801"/>
                </a:cubicBezTo>
                <a:cubicBezTo>
                  <a:pt x="4966878" y="297457"/>
                  <a:pt x="4974945" y="294864"/>
                  <a:pt x="4976672" y="290639"/>
                </a:cubicBezTo>
                <a:cubicBezTo>
                  <a:pt x="4981857" y="278061"/>
                  <a:pt x="4992610" y="275565"/>
                  <a:pt x="5002979" y="270573"/>
                </a:cubicBezTo>
                <a:cubicBezTo>
                  <a:pt x="5009221" y="267596"/>
                  <a:pt x="5016903" y="261739"/>
                  <a:pt x="5018535" y="255690"/>
                </a:cubicBezTo>
                <a:cubicBezTo>
                  <a:pt x="5025255" y="231206"/>
                  <a:pt x="5043690" y="216804"/>
                  <a:pt x="5061069" y="200961"/>
                </a:cubicBezTo>
                <a:cubicBezTo>
                  <a:pt x="5066158" y="196256"/>
                  <a:pt x="5071631" y="190879"/>
                  <a:pt x="5074127" y="184735"/>
                </a:cubicBezTo>
                <a:cubicBezTo>
                  <a:pt x="5079409" y="171484"/>
                  <a:pt x="5087281" y="161882"/>
                  <a:pt x="5101108" y="156891"/>
                </a:cubicBezTo>
                <a:cubicBezTo>
                  <a:pt x="5105524" y="155354"/>
                  <a:pt x="5109557" y="151801"/>
                  <a:pt x="5112918" y="148441"/>
                </a:cubicBezTo>
                <a:cubicBezTo>
                  <a:pt x="5120119" y="141144"/>
                  <a:pt x="5126167" y="132598"/>
                  <a:pt x="5133753" y="125782"/>
                </a:cubicBezTo>
                <a:cubicBezTo>
                  <a:pt x="5153051" y="108211"/>
                  <a:pt x="5172159" y="90928"/>
                  <a:pt x="5183393" y="66348"/>
                </a:cubicBezTo>
                <a:cubicBezTo>
                  <a:pt x="5188865" y="54346"/>
                  <a:pt x="5195107" y="41288"/>
                  <a:pt x="5204709" y="33030"/>
                </a:cubicBezTo>
                <a:cubicBezTo>
                  <a:pt x="5216903" y="22565"/>
                  <a:pt x="5232937" y="16612"/>
                  <a:pt x="5247243" y="8451"/>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7" name="Freeform: Shape 76">
            <a:extLst>
              <a:ext uri="{FF2B5EF4-FFF2-40B4-BE49-F238E27FC236}">
                <a16:creationId xmlns:a16="http://schemas.microsoft.com/office/drawing/2014/main" id="{94993204-9792-4E61-A83C-73D4379E2B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6000" y="4138312"/>
            <a:ext cx="5260975" cy="1410656"/>
          </a:xfrm>
          <a:custGeom>
            <a:avLst/>
            <a:gdLst>
              <a:gd name="connsiteX0" fmla="*/ 5260975 w 5260975"/>
              <a:gd name="connsiteY0" fmla="*/ 0 h 1410656"/>
              <a:gd name="connsiteX1" fmla="*/ 5260975 w 5260975"/>
              <a:gd name="connsiteY1" fmla="*/ 221634 h 1410656"/>
              <a:gd name="connsiteX2" fmla="*/ 5226503 w 5260975"/>
              <a:gd name="connsiteY2" fmla="*/ 237063 h 1410656"/>
              <a:gd name="connsiteX3" fmla="*/ 5206341 w 5260975"/>
              <a:gd name="connsiteY3" fmla="*/ 245128 h 1410656"/>
              <a:gd name="connsiteX4" fmla="*/ 5123287 w 5260975"/>
              <a:gd name="connsiteY4" fmla="*/ 297073 h 1410656"/>
              <a:gd name="connsiteX5" fmla="*/ 5048107 w 5260975"/>
              <a:gd name="connsiteY5" fmla="*/ 361307 h 1410656"/>
              <a:gd name="connsiteX6" fmla="*/ 4992899 w 5260975"/>
              <a:gd name="connsiteY6" fmla="*/ 437542 h 1410656"/>
              <a:gd name="connsiteX7" fmla="*/ 4977440 w 5260975"/>
              <a:gd name="connsiteY7" fmla="*/ 455690 h 1410656"/>
              <a:gd name="connsiteX8" fmla="*/ 4935193 w 5260975"/>
              <a:gd name="connsiteY8" fmla="*/ 478445 h 1410656"/>
              <a:gd name="connsiteX9" fmla="*/ 4897844 w 5260975"/>
              <a:gd name="connsiteY9" fmla="*/ 495535 h 1410656"/>
              <a:gd name="connsiteX10" fmla="*/ 4870767 w 5260975"/>
              <a:gd name="connsiteY10" fmla="*/ 514451 h 1410656"/>
              <a:gd name="connsiteX11" fmla="*/ 4847916 w 5260975"/>
              <a:gd name="connsiteY11" fmla="*/ 531830 h 1410656"/>
              <a:gd name="connsiteX12" fmla="*/ 4796163 w 5260975"/>
              <a:gd name="connsiteY12" fmla="*/ 576765 h 1410656"/>
              <a:gd name="connsiteX13" fmla="*/ 4738843 w 5260975"/>
              <a:gd name="connsiteY13" fmla="*/ 614691 h 1410656"/>
              <a:gd name="connsiteX14" fmla="*/ 4692755 w 5260975"/>
              <a:gd name="connsiteY14" fmla="*/ 661162 h 1410656"/>
              <a:gd name="connsiteX15" fmla="*/ 4673744 w 5260975"/>
              <a:gd name="connsiteY15" fmla="*/ 686318 h 1410656"/>
              <a:gd name="connsiteX16" fmla="*/ 4633801 w 5260975"/>
              <a:gd name="connsiteY16" fmla="*/ 703505 h 1410656"/>
              <a:gd name="connsiteX17" fmla="*/ 4590499 w 5260975"/>
              <a:gd name="connsiteY17" fmla="*/ 730389 h 1410656"/>
              <a:gd name="connsiteX18" fmla="*/ 4559773 w 5260975"/>
              <a:gd name="connsiteY18" fmla="*/ 757081 h 1410656"/>
              <a:gd name="connsiteX19" fmla="*/ 4536059 w 5260975"/>
              <a:gd name="connsiteY19" fmla="*/ 774940 h 1410656"/>
              <a:gd name="connsiteX20" fmla="*/ 4502549 w 5260975"/>
              <a:gd name="connsiteY20" fmla="*/ 792895 h 1410656"/>
              <a:gd name="connsiteX21" fmla="*/ 4468944 w 5260975"/>
              <a:gd name="connsiteY21" fmla="*/ 816419 h 1410656"/>
              <a:gd name="connsiteX22" fmla="*/ 4452622 w 5260975"/>
              <a:gd name="connsiteY22" fmla="*/ 830917 h 1410656"/>
              <a:gd name="connsiteX23" fmla="*/ 4421032 w 5260975"/>
              <a:gd name="connsiteY23" fmla="*/ 855016 h 1410656"/>
              <a:gd name="connsiteX24" fmla="*/ 4388483 w 5260975"/>
              <a:gd name="connsiteY24" fmla="*/ 877484 h 1410656"/>
              <a:gd name="connsiteX25" fmla="*/ 4327321 w 5260975"/>
              <a:gd name="connsiteY25" fmla="*/ 903216 h 1410656"/>
              <a:gd name="connsiteX26" fmla="*/ 4271633 w 5260975"/>
              <a:gd name="connsiteY26" fmla="*/ 941046 h 1410656"/>
              <a:gd name="connsiteX27" fmla="*/ 4227465 w 5260975"/>
              <a:gd name="connsiteY27" fmla="*/ 968698 h 1410656"/>
              <a:gd name="connsiteX28" fmla="*/ 4201733 w 5260975"/>
              <a:gd name="connsiteY28" fmla="*/ 986846 h 1410656"/>
              <a:gd name="connsiteX29" fmla="*/ 4154494 w 5260975"/>
              <a:gd name="connsiteY29" fmla="*/ 1027364 h 1410656"/>
              <a:gd name="connsiteX30" fmla="*/ 4081234 w 5260975"/>
              <a:gd name="connsiteY30" fmla="*/ 1069994 h 1410656"/>
              <a:gd name="connsiteX31" fmla="*/ 4036971 w 5260975"/>
              <a:gd name="connsiteY31" fmla="*/ 1093038 h 1410656"/>
              <a:gd name="connsiteX32" fmla="*/ 3941725 w 5260975"/>
              <a:gd name="connsiteY32" fmla="*/ 1127796 h 1410656"/>
              <a:gd name="connsiteX33" fmla="*/ 3910999 w 5260975"/>
              <a:gd name="connsiteY33" fmla="*/ 1140182 h 1410656"/>
              <a:gd name="connsiteX34" fmla="*/ 3875859 w 5260975"/>
              <a:gd name="connsiteY34" fmla="*/ 1148343 h 1410656"/>
              <a:gd name="connsiteX35" fmla="*/ 3819401 w 5260975"/>
              <a:gd name="connsiteY35" fmla="*/ 1167642 h 1410656"/>
              <a:gd name="connsiteX36" fmla="*/ 3709176 w 5260975"/>
              <a:gd name="connsiteY36" fmla="*/ 1200863 h 1410656"/>
              <a:gd name="connsiteX37" fmla="*/ 3684981 w 5260975"/>
              <a:gd name="connsiteY37" fmla="*/ 1205952 h 1410656"/>
              <a:gd name="connsiteX38" fmla="*/ 3623338 w 5260975"/>
              <a:gd name="connsiteY38" fmla="*/ 1227363 h 1410656"/>
              <a:gd name="connsiteX39" fmla="*/ 3586373 w 5260975"/>
              <a:gd name="connsiteY39" fmla="*/ 1241765 h 1410656"/>
              <a:gd name="connsiteX40" fmla="*/ 3555743 w 5260975"/>
              <a:gd name="connsiteY40" fmla="*/ 1250023 h 1410656"/>
              <a:gd name="connsiteX41" fmla="*/ 3528667 w 5260975"/>
              <a:gd name="connsiteY41" fmla="*/ 1253864 h 1410656"/>
              <a:gd name="connsiteX42" fmla="*/ 3457424 w 5260975"/>
              <a:gd name="connsiteY42" fmla="*/ 1272874 h 1410656"/>
              <a:gd name="connsiteX43" fmla="*/ 3429003 w 5260975"/>
              <a:gd name="connsiteY43" fmla="*/ 1280364 h 1410656"/>
              <a:gd name="connsiteX44" fmla="*/ 3355264 w 5260975"/>
              <a:gd name="connsiteY44" fmla="*/ 1306096 h 1410656"/>
              <a:gd name="connsiteX45" fmla="*/ 3292757 w 5260975"/>
              <a:gd name="connsiteY45" fmla="*/ 1323090 h 1410656"/>
              <a:gd name="connsiteX46" fmla="*/ 3266643 w 5260975"/>
              <a:gd name="connsiteY46" fmla="*/ 1331251 h 1410656"/>
              <a:gd name="connsiteX47" fmla="*/ 3206921 w 5260975"/>
              <a:gd name="connsiteY47" fmla="*/ 1344886 h 1410656"/>
              <a:gd name="connsiteX48" fmla="*/ 3173123 w 5260975"/>
              <a:gd name="connsiteY48" fmla="*/ 1354488 h 1410656"/>
              <a:gd name="connsiteX49" fmla="*/ 3090646 w 5260975"/>
              <a:gd name="connsiteY49" fmla="*/ 1365337 h 1410656"/>
              <a:gd name="connsiteX50" fmla="*/ 3005480 w 5260975"/>
              <a:gd name="connsiteY50" fmla="*/ 1375802 h 1410656"/>
              <a:gd name="connsiteX51" fmla="*/ 2958721 w 5260975"/>
              <a:gd name="connsiteY51" fmla="*/ 1379259 h 1410656"/>
              <a:gd name="connsiteX52" fmla="*/ 2917915 w 5260975"/>
              <a:gd name="connsiteY52" fmla="*/ 1384733 h 1410656"/>
              <a:gd name="connsiteX53" fmla="*/ 2882389 w 5260975"/>
              <a:gd name="connsiteY53" fmla="*/ 1388189 h 1410656"/>
              <a:gd name="connsiteX54" fmla="*/ 2825837 w 5260975"/>
              <a:gd name="connsiteY54" fmla="*/ 1395198 h 1410656"/>
              <a:gd name="connsiteX55" fmla="*/ 2802313 w 5260975"/>
              <a:gd name="connsiteY55" fmla="*/ 1397023 h 1410656"/>
              <a:gd name="connsiteX56" fmla="*/ 2746816 w 5260975"/>
              <a:gd name="connsiteY56" fmla="*/ 1396926 h 1410656"/>
              <a:gd name="connsiteX57" fmla="*/ 2727517 w 5260975"/>
              <a:gd name="connsiteY57" fmla="*/ 1395966 h 1410656"/>
              <a:gd name="connsiteX58" fmla="*/ 2690359 w 5260975"/>
              <a:gd name="connsiteY58" fmla="*/ 1384060 h 1410656"/>
              <a:gd name="connsiteX59" fmla="*/ 2685943 w 5260975"/>
              <a:gd name="connsiteY59" fmla="*/ 1383196 h 1410656"/>
              <a:gd name="connsiteX60" fmla="*/ 2661554 w 5260975"/>
              <a:gd name="connsiteY60" fmla="*/ 1378491 h 1410656"/>
              <a:gd name="connsiteX61" fmla="*/ 2648208 w 5260975"/>
              <a:gd name="connsiteY61" fmla="*/ 1376955 h 1410656"/>
              <a:gd name="connsiteX62" fmla="*/ 2597512 w 5260975"/>
              <a:gd name="connsiteY62" fmla="*/ 1367162 h 1410656"/>
              <a:gd name="connsiteX63" fmla="*/ 2568324 w 5260975"/>
              <a:gd name="connsiteY63" fmla="*/ 1362553 h 1410656"/>
              <a:gd name="connsiteX64" fmla="*/ 2544704 w 5260975"/>
              <a:gd name="connsiteY64" fmla="*/ 1363225 h 1410656"/>
              <a:gd name="connsiteX65" fmla="*/ 2503225 w 5260975"/>
              <a:gd name="connsiteY65" fmla="*/ 1364089 h 1410656"/>
              <a:gd name="connsiteX66" fmla="*/ 2489975 w 5260975"/>
              <a:gd name="connsiteY66" fmla="*/ 1366298 h 1410656"/>
              <a:gd name="connsiteX67" fmla="*/ 2430061 w 5260975"/>
              <a:gd name="connsiteY67" fmla="*/ 1359960 h 1410656"/>
              <a:gd name="connsiteX68" fmla="*/ 2395880 w 5260975"/>
              <a:gd name="connsiteY68" fmla="*/ 1359480 h 1410656"/>
              <a:gd name="connsiteX69" fmla="*/ 2357378 w 5260975"/>
              <a:gd name="connsiteY69" fmla="*/ 1351607 h 1410656"/>
              <a:gd name="connsiteX70" fmla="*/ 2346145 w 5260975"/>
              <a:gd name="connsiteY70" fmla="*/ 1351991 h 1410656"/>
              <a:gd name="connsiteX71" fmla="*/ 2333567 w 5260975"/>
              <a:gd name="connsiteY71" fmla="*/ 1352663 h 1410656"/>
              <a:gd name="connsiteX72" fmla="*/ 2294968 w 5260975"/>
              <a:gd name="connsiteY72" fmla="*/ 1353240 h 1410656"/>
              <a:gd name="connsiteX73" fmla="*/ 2271540 w 5260975"/>
              <a:gd name="connsiteY73" fmla="*/ 1356120 h 1410656"/>
              <a:gd name="connsiteX74" fmla="*/ 2226895 w 5260975"/>
              <a:gd name="connsiteY74" fmla="*/ 1354392 h 1410656"/>
              <a:gd name="connsiteX75" fmla="*/ 2210379 w 5260975"/>
              <a:gd name="connsiteY75" fmla="*/ 1356888 h 1410656"/>
              <a:gd name="connsiteX76" fmla="*/ 2168613 w 5260975"/>
              <a:gd name="connsiteY76" fmla="*/ 1357176 h 1410656"/>
              <a:gd name="connsiteX77" fmla="*/ 2131167 w 5260975"/>
              <a:gd name="connsiteY77" fmla="*/ 1355736 h 1410656"/>
              <a:gd name="connsiteX78" fmla="*/ 2095065 w 5260975"/>
              <a:gd name="connsiteY78" fmla="*/ 1356504 h 1410656"/>
              <a:gd name="connsiteX79" fmla="*/ 2069237 w 5260975"/>
              <a:gd name="connsiteY79" fmla="*/ 1359672 h 1410656"/>
              <a:gd name="connsiteX80" fmla="*/ 2041201 w 5260975"/>
              <a:gd name="connsiteY80" fmla="*/ 1361592 h 1410656"/>
              <a:gd name="connsiteX81" fmla="*/ 1963909 w 5260975"/>
              <a:gd name="connsiteY81" fmla="*/ 1373018 h 1410656"/>
              <a:gd name="connsiteX82" fmla="*/ 1949603 w 5260975"/>
              <a:gd name="connsiteY82" fmla="*/ 1370234 h 1410656"/>
              <a:gd name="connsiteX83" fmla="*/ 1868373 w 5260975"/>
              <a:gd name="connsiteY83" fmla="*/ 1367641 h 1410656"/>
              <a:gd name="connsiteX84" fmla="*/ 1850707 w 5260975"/>
              <a:gd name="connsiteY84" fmla="*/ 1367834 h 1410656"/>
              <a:gd name="connsiteX85" fmla="*/ 1803275 w 5260975"/>
              <a:gd name="connsiteY85" fmla="*/ 1356504 h 1410656"/>
              <a:gd name="connsiteX86" fmla="*/ 1730112 w 5260975"/>
              <a:gd name="connsiteY86" fmla="*/ 1374459 h 1410656"/>
              <a:gd name="connsiteX87" fmla="*/ 1661652 w 5260975"/>
              <a:gd name="connsiteY87" fmla="*/ 1396926 h 1410656"/>
              <a:gd name="connsiteX88" fmla="*/ 1653011 w 5260975"/>
              <a:gd name="connsiteY88" fmla="*/ 1399807 h 1410656"/>
              <a:gd name="connsiteX89" fmla="*/ 1628431 w 5260975"/>
              <a:gd name="connsiteY89" fmla="*/ 1404704 h 1410656"/>
              <a:gd name="connsiteX90" fmla="*/ 1597995 w 5260975"/>
              <a:gd name="connsiteY90" fmla="*/ 1406432 h 1410656"/>
              <a:gd name="connsiteX91" fmla="*/ 1559396 w 5260975"/>
              <a:gd name="connsiteY91" fmla="*/ 1410656 h 1410656"/>
              <a:gd name="connsiteX92" fmla="*/ 1528480 w 5260975"/>
              <a:gd name="connsiteY92" fmla="*/ 1405375 h 1410656"/>
              <a:gd name="connsiteX93" fmla="*/ 1485272 w 5260975"/>
              <a:gd name="connsiteY93" fmla="*/ 1397502 h 1410656"/>
              <a:gd name="connsiteX94" fmla="*/ 1444562 w 5260975"/>
              <a:gd name="connsiteY94" fmla="*/ 1390013 h 1410656"/>
              <a:gd name="connsiteX95" fmla="*/ 1431696 w 5260975"/>
              <a:gd name="connsiteY95" fmla="*/ 1398846 h 1410656"/>
              <a:gd name="connsiteX96" fmla="*/ 1411821 w 5260975"/>
              <a:gd name="connsiteY96" fmla="*/ 1406527 h 1410656"/>
              <a:gd name="connsiteX97" fmla="*/ 1389738 w 5260975"/>
              <a:gd name="connsiteY97" fmla="*/ 1397310 h 1410656"/>
              <a:gd name="connsiteX98" fmla="*/ 1338081 w 5260975"/>
              <a:gd name="connsiteY98" fmla="*/ 1378204 h 1410656"/>
              <a:gd name="connsiteX99" fmla="*/ 1305436 w 5260975"/>
              <a:gd name="connsiteY99" fmla="*/ 1377339 h 1410656"/>
              <a:gd name="connsiteX100" fmla="*/ 1234481 w 5260975"/>
              <a:gd name="connsiteY100" fmla="*/ 1369178 h 1410656"/>
              <a:gd name="connsiteX101" fmla="*/ 1188106 w 5260975"/>
              <a:gd name="connsiteY101" fmla="*/ 1357560 h 1410656"/>
              <a:gd name="connsiteX102" fmla="*/ 1154790 w 5260975"/>
              <a:gd name="connsiteY102" fmla="*/ 1344406 h 1410656"/>
              <a:gd name="connsiteX103" fmla="*/ 1107069 w 5260975"/>
              <a:gd name="connsiteY103" fmla="*/ 1327219 h 1410656"/>
              <a:gd name="connsiteX104" fmla="*/ 1059158 w 5260975"/>
              <a:gd name="connsiteY104" fmla="*/ 1318290 h 1410656"/>
              <a:gd name="connsiteX105" fmla="*/ 1024496 w 5260975"/>
              <a:gd name="connsiteY105" fmla="*/ 1307056 h 1410656"/>
              <a:gd name="connsiteX106" fmla="*/ 982153 w 5260975"/>
              <a:gd name="connsiteY106" fmla="*/ 1299374 h 1410656"/>
              <a:gd name="connsiteX107" fmla="*/ 946628 w 5260975"/>
              <a:gd name="connsiteY107" fmla="*/ 1299087 h 1410656"/>
              <a:gd name="connsiteX108" fmla="*/ 890939 w 5260975"/>
              <a:gd name="connsiteY108" fmla="*/ 1300431 h 1410656"/>
              <a:gd name="connsiteX109" fmla="*/ 822769 w 5260975"/>
              <a:gd name="connsiteY109" fmla="*/ 1277196 h 1410656"/>
              <a:gd name="connsiteX110" fmla="*/ 795212 w 5260975"/>
              <a:gd name="connsiteY110" fmla="*/ 1272010 h 1410656"/>
              <a:gd name="connsiteX111" fmla="*/ 769288 w 5260975"/>
              <a:gd name="connsiteY111" fmla="*/ 1269610 h 1410656"/>
              <a:gd name="connsiteX112" fmla="*/ 714271 w 5260975"/>
              <a:gd name="connsiteY112" fmla="*/ 1254152 h 1410656"/>
              <a:gd name="connsiteX113" fmla="*/ 691900 w 5260975"/>
              <a:gd name="connsiteY113" fmla="*/ 1249062 h 1410656"/>
              <a:gd name="connsiteX114" fmla="*/ 660598 w 5260975"/>
              <a:gd name="connsiteY114" fmla="*/ 1249159 h 1410656"/>
              <a:gd name="connsiteX115" fmla="*/ 603662 w 5260975"/>
              <a:gd name="connsiteY115" fmla="*/ 1242054 h 1410656"/>
              <a:gd name="connsiteX116" fmla="*/ 546821 w 5260975"/>
              <a:gd name="connsiteY116" fmla="*/ 1221314 h 1410656"/>
              <a:gd name="connsiteX117" fmla="*/ 522721 w 5260975"/>
              <a:gd name="connsiteY117" fmla="*/ 1223330 h 1410656"/>
              <a:gd name="connsiteX118" fmla="*/ 514080 w 5260975"/>
              <a:gd name="connsiteY118" fmla="*/ 1222851 h 1410656"/>
              <a:gd name="connsiteX119" fmla="*/ 436404 w 5260975"/>
              <a:gd name="connsiteY119" fmla="*/ 1211424 h 1410656"/>
              <a:gd name="connsiteX120" fmla="*/ 428626 w 5260975"/>
              <a:gd name="connsiteY120" fmla="*/ 1210177 h 1410656"/>
              <a:gd name="connsiteX121" fmla="*/ 392141 w 5260975"/>
              <a:gd name="connsiteY121" fmla="*/ 1199999 h 1410656"/>
              <a:gd name="connsiteX122" fmla="*/ 300157 w 5260975"/>
              <a:gd name="connsiteY122" fmla="*/ 1193662 h 1410656"/>
              <a:gd name="connsiteX123" fmla="*/ 294493 w 5260975"/>
              <a:gd name="connsiteY123" fmla="*/ 1192894 h 1410656"/>
              <a:gd name="connsiteX124" fmla="*/ 263671 w 5260975"/>
              <a:gd name="connsiteY124" fmla="*/ 1197982 h 1410656"/>
              <a:gd name="connsiteX125" fmla="*/ 248406 w 5260975"/>
              <a:gd name="connsiteY125" fmla="*/ 1205184 h 1410656"/>
              <a:gd name="connsiteX126" fmla="*/ 224594 w 5260975"/>
              <a:gd name="connsiteY126" fmla="*/ 1212673 h 1410656"/>
              <a:gd name="connsiteX127" fmla="*/ 200398 w 5260975"/>
              <a:gd name="connsiteY127" fmla="*/ 1215458 h 1410656"/>
              <a:gd name="connsiteX128" fmla="*/ 159783 w 5260975"/>
              <a:gd name="connsiteY128" fmla="*/ 1204127 h 1410656"/>
              <a:gd name="connsiteX129" fmla="*/ 144997 w 5260975"/>
              <a:gd name="connsiteY129" fmla="*/ 1202975 h 1410656"/>
              <a:gd name="connsiteX130" fmla="*/ 112064 w 5260975"/>
              <a:gd name="connsiteY130" fmla="*/ 1197503 h 1410656"/>
              <a:gd name="connsiteX131" fmla="*/ 83259 w 5260975"/>
              <a:gd name="connsiteY131" fmla="*/ 1197887 h 1410656"/>
              <a:gd name="connsiteX132" fmla="*/ 60120 w 5260975"/>
              <a:gd name="connsiteY132" fmla="*/ 1206624 h 1410656"/>
              <a:gd name="connsiteX133" fmla="*/ 26514 w 5260975"/>
              <a:gd name="connsiteY133" fmla="*/ 1208352 h 1410656"/>
              <a:gd name="connsiteX134" fmla="*/ 4814 w 5260975"/>
              <a:gd name="connsiteY134" fmla="*/ 1202015 h 1410656"/>
              <a:gd name="connsiteX135" fmla="*/ 398 w 5260975"/>
              <a:gd name="connsiteY135" fmla="*/ 1201152 h 1410656"/>
              <a:gd name="connsiteX136" fmla="*/ 0 w 5260975"/>
              <a:gd name="connsiteY136" fmla="*/ 1201150 h 1410656"/>
              <a:gd name="connsiteX137" fmla="*/ 0 w 5260975"/>
              <a:gd name="connsiteY137" fmla="*/ 1004512 h 1410656"/>
              <a:gd name="connsiteX138" fmla="*/ 30355 w 5260975"/>
              <a:gd name="connsiteY138" fmla="*/ 1002784 h 1410656"/>
              <a:gd name="connsiteX139" fmla="*/ 52151 w 5260975"/>
              <a:gd name="connsiteY139" fmla="*/ 997695 h 1410656"/>
              <a:gd name="connsiteX140" fmla="*/ 64248 w 5260975"/>
              <a:gd name="connsiteY140" fmla="*/ 994430 h 1410656"/>
              <a:gd name="connsiteX141" fmla="*/ 126370 w 5260975"/>
              <a:gd name="connsiteY141" fmla="*/ 985405 h 1410656"/>
              <a:gd name="connsiteX142" fmla="*/ 154022 w 5260975"/>
              <a:gd name="connsiteY142" fmla="*/ 975708 h 1410656"/>
              <a:gd name="connsiteX143" fmla="*/ 161512 w 5260975"/>
              <a:gd name="connsiteY143" fmla="*/ 974268 h 1410656"/>
              <a:gd name="connsiteX144" fmla="*/ 202510 w 5260975"/>
              <a:gd name="connsiteY144" fmla="*/ 978300 h 1410656"/>
              <a:gd name="connsiteX145" fmla="*/ 233235 w 5260975"/>
              <a:gd name="connsiteY145" fmla="*/ 993950 h 1410656"/>
              <a:gd name="connsiteX146" fmla="*/ 239188 w 5260975"/>
              <a:gd name="connsiteY146" fmla="*/ 999231 h 1410656"/>
              <a:gd name="connsiteX147" fmla="*/ 324834 w 5260975"/>
              <a:gd name="connsiteY147" fmla="*/ 997407 h 1410656"/>
              <a:gd name="connsiteX148" fmla="*/ 337987 w 5260975"/>
              <a:gd name="connsiteY148" fmla="*/ 995198 h 1410656"/>
              <a:gd name="connsiteX149" fmla="*/ 401550 w 5260975"/>
              <a:gd name="connsiteY149" fmla="*/ 1004416 h 1410656"/>
              <a:gd name="connsiteX150" fmla="*/ 420081 w 5260975"/>
              <a:gd name="connsiteY150" fmla="*/ 1006240 h 1410656"/>
              <a:gd name="connsiteX151" fmla="*/ 486523 w 5260975"/>
              <a:gd name="connsiteY151" fmla="*/ 1014498 h 1410656"/>
              <a:gd name="connsiteX152" fmla="*/ 495932 w 5260975"/>
              <a:gd name="connsiteY152" fmla="*/ 1006817 h 1410656"/>
              <a:gd name="connsiteX153" fmla="*/ 523009 w 5260975"/>
              <a:gd name="connsiteY153" fmla="*/ 987517 h 1410656"/>
              <a:gd name="connsiteX154" fmla="*/ 576393 w 5260975"/>
              <a:gd name="connsiteY154" fmla="*/ 970427 h 1410656"/>
              <a:gd name="connsiteX155" fmla="*/ 590892 w 5260975"/>
              <a:gd name="connsiteY155" fmla="*/ 971387 h 1410656"/>
              <a:gd name="connsiteX156" fmla="*/ 627569 w 5260975"/>
              <a:gd name="connsiteY156" fmla="*/ 999904 h 1410656"/>
              <a:gd name="connsiteX157" fmla="*/ 645429 w 5260975"/>
              <a:gd name="connsiteY157" fmla="*/ 1011329 h 1410656"/>
              <a:gd name="connsiteX158" fmla="*/ 696125 w 5260975"/>
              <a:gd name="connsiteY158" fmla="*/ 1032356 h 1410656"/>
              <a:gd name="connsiteX159" fmla="*/ 700349 w 5260975"/>
              <a:gd name="connsiteY159" fmla="*/ 1036197 h 1410656"/>
              <a:gd name="connsiteX160" fmla="*/ 737795 w 5260975"/>
              <a:gd name="connsiteY160" fmla="*/ 1081804 h 1410656"/>
              <a:gd name="connsiteX161" fmla="*/ 746244 w 5260975"/>
              <a:gd name="connsiteY161" fmla="*/ 1089581 h 1410656"/>
              <a:gd name="connsiteX162" fmla="*/ 756422 w 5260975"/>
              <a:gd name="connsiteY162" fmla="*/ 1101680 h 1410656"/>
              <a:gd name="connsiteX163" fmla="*/ 788202 w 5260975"/>
              <a:gd name="connsiteY163" fmla="*/ 1125108 h 1410656"/>
              <a:gd name="connsiteX164" fmla="*/ 827569 w 5260975"/>
              <a:gd name="connsiteY164" fmla="*/ 1132596 h 1410656"/>
              <a:gd name="connsiteX165" fmla="*/ 875097 w 5260975"/>
              <a:gd name="connsiteY165" fmla="*/ 1144022 h 1410656"/>
              <a:gd name="connsiteX166" fmla="*/ 894972 w 5260975"/>
              <a:gd name="connsiteY166" fmla="*/ 1151704 h 1410656"/>
              <a:gd name="connsiteX167" fmla="*/ 948260 w 5260975"/>
              <a:gd name="connsiteY167" fmla="*/ 1166298 h 1410656"/>
              <a:gd name="connsiteX168" fmla="*/ 986282 w 5260975"/>
              <a:gd name="connsiteY168" fmla="*/ 1178588 h 1410656"/>
              <a:gd name="connsiteX169" fmla="*/ 1041107 w 5260975"/>
              <a:gd name="connsiteY169" fmla="*/ 1185789 h 1410656"/>
              <a:gd name="connsiteX170" fmla="*/ 1067703 w 5260975"/>
              <a:gd name="connsiteY170" fmla="*/ 1186076 h 1410656"/>
              <a:gd name="connsiteX171" fmla="*/ 1116574 w 5260975"/>
              <a:gd name="connsiteY171" fmla="*/ 1222946 h 1410656"/>
              <a:gd name="connsiteX172" fmla="*/ 1155557 w 5260975"/>
              <a:gd name="connsiteY172" fmla="*/ 1247335 h 1410656"/>
              <a:gd name="connsiteX173" fmla="*/ 1196556 w 5260975"/>
              <a:gd name="connsiteY173" fmla="*/ 1235525 h 1410656"/>
              <a:gd name="connsiteX174" fmla="*/ 1207693 w 5260975"/>
              <a:gd name="connsiteY174" fmla="*/ 1224387 h 1410656"/>
              <a:gd name="connsiteX175" fmla="*/ 1274904 w 5260975"/>
              <a:gd name="connsiteY175" fmla="*/ 1213826 h 1410656"/>
              <a:gd name="connsiteX176" fmla="*/ 1370919 w 5260975"/>
              <a:gd name="connsiteY176" fmla="*/ 1213442 h 1410656"/>
              <a:gd name="connsiteX177" fmla="*/ 1530593 w 5260975"/>
              <a:gd name="connsiteY177" fmla="*/ 1189437 h 1410656"/>
              <a:gd name="connsiteX178" fmla="*/ 1558436 w 5260975"/>
              <a:gd name="connsiteY178" fmla="*/ 1178299 h 1410656"/>
              <a:gd name="connsiteX179" fmla="*/ 1589737 w 5260975"/>
              <a:gd name="connsiteY179" fmla="*/ 1175515 h 1410656"/>
              <a:gd name="connsiteX180" fmla="*/ 1601740 w 5260975"/>
              <a:gd name="connsiteY180" fmla="*/ 1182333 h 1410656"/>
              <a:gd name="connsiteX181" fmla="*/ 1654259 w 5260975"/>
              <a:gd name="connsiteY181" fmla="*/ 1192510 h 1410656"/>
              <a:gd name="connsiteX182" fmla="*/ 1664246 w 5260975"/>
              <a:gd name="connsiteY182" fmla="*/ 1192702 h 1410656"/>
              <a:gd name="connsiteX183" fmla="*/ 1698427 w 5260975"/>
              <a:gd name="connsiteY183" fmla="*/ 1188381 h 1410656"/>
              <a:gd name="connsiteX184" fmla="*/ 1730112 w 5260975"/>
              <a:gd name="connsiteY184" fmla="*/ 1185885 h 1410656"/>
              <a:gd name="connsiteX185" fmla="*/ 1809996 w 5260975"/>
              <a:gd name="connsiteY185" fmla="*/ 1194046 h 1410656"/>
              <a:gd name="connsiteX186" fmla="*/ 1871254 w 5260975"/>
              <a:gd name="connsiteY186" fmla="*/ 1192126 h 1410656"/>
              <a:gd name="connsiteX187" fmla="*/ 1899482 w 5260975"/>
              <a:gd name="connsiteY187" fmla="*/ 1194046 h 1410656"/>
              <a:gd name="connsiteX188" fmla="*/ 1915420 w 5260975"/>
              <a:gd name="connsiteY188" fmla="*/ 1196927 h 1410656"/>
              <a:gd name="connsiteX189" fmla="*/ 1951522 w 5260975"/>
              <a:gd name="connsiteY189" fmla="*/ 1216994 h 1410656"/>
              <a:gd name="connsiteX190" fmla="*/ 1971302 w 5260975"/>
              <a:gd name="connsiteY190" fmla="*/ 1221507 h 1410656"/>
              <a:gd name="connsiteX191" fmla="*/ 2030831 w 5260975"/>
              <a:gd name="connsiteY191" fmla="*/ 1221123 h 1410656"/>
              <a:gd name="connsiteX192" fmla="*/ 2120125 w 5260975"/>
              <a:gd name="connsiteY192" fmla="*/ 1190878 h 1410656"/>
              <a:gd name="connsiteX193" fmla="*/ 2129439 w 5260975"/>
              <a:gd name="connsiteY193" fmla="*/ 1186845 h 1410656"/>
              <a:gd name="connsiteX194" fmla="*/ 2174854 w 5260975"/>
              <a:gd name="connsiteY194" fmla="*/ 1181852 h 1410656"/>
              <a:gd name="connsiteX195" fmla="*/ 2205674 w 5260975"/>
              <a:gd name="connsiteY195" fmla="*/ 1188669 h 1410656"/>
              <a:gd name="connsiteX196" fmla="*/ 2247634 w 5260975"/>
              <a:gd name="connsiteY196" fmla="*/ 1202784 h 1410656"/>
              <a:gd name="connsiteX197" fmla="*/ 2285367 w 5260975"/>
              <a:gd name="connsiteY197" fmla="*/ 1214594 h 1410656"/>
              <a:gd name="connsiteX198" fmla="*/ 2312827 w 5260975"/>
              <a:gd name="connsiteY198" fmla="*/ 1227939 h 1410656"/>
              <a:gd name="connsiteX199" fmla="*/ 2375622 w 5260975"/>
              <a:gd name="connsiteY199" fmla="*/ 1237733 h 1410656"/>
              <a:gd name="connsiteX200" fmla="*/ 2382151 w 5260975"/>
              <a:gd name="connsiteY200" fmla="*/ 1239365 h 1410656"/>
              <a:gd name="connsiteX201" fmla="*/ 2429390 w 5260975"/>
              <a:gd name="connsiteY201" fmla="*/ 1227459 h 1410656"/>
              <a:gd name="connsiteX202" fmla="*/ 2486134 w 5260975"/>
              <a:gd name="connsiteY202" fmla="*/ 1215362 h 1410656"/>
              <a:gd name="connsiteX203" fmla="*/ 2506394 w 5260975"/>
              <a:gd name="connsiteY203" fmla="*/ 1219490 h 1410656"/>
              <a:gd name="connsiteX204" fmla="*/ 2534142 w 5260975"/>
              <a:gd name="connsiteY204" fmla="*/ 1225347 h 1410656"/>
              <a:gd name="connsiteX205" fmla="*/ 2559874 w 5260975"/>
              <a:gd name="connsiteY205" fmla="*/ 1222275 h 1410656"/>
              <a:gd name="connsiteX206" fmla="*/ 2575525 w 5260975"/>
              <a:gd name="connsiteY206" fmla="*/ 1221987 h 1410656"/>
              <a:gd name="connsiteX207" fmla="*/ 2646960 w 5260975"/>
              <a:gd name="connsiteY207" fmla="*/ 1257896 h 1410656"/>
              <a:gd name="connsiteX208" fmla="*/ 2665107 w 5260975"/>
              <a:gd name="connsiteY208" fmla="*/ 1260873 h 1410656"/>
              <a:gd name="connsiteX209" fmla="*/ 2675381 w 5260975"/>
              <a:gd name="connsiteY209" fmla="*/ 1265290 h 1410656"/>
              <a:gd name="connsiteX210" fmla="*/ 2737311 w 5260975"/>
              <a:gd name="connsiteY210" fmla="*/ 1309841 h 1410656"/>
              <a:gd name="connsiteX211" fmla="*/ 2763619 w 5260975"/>
              <a:gd name="connsiteY211" fmla="*/ 1318866 h 1410656"/>
              <a:gd name="connsiteX212" fmla="*/ 2792519 w 5260975"/>
              <a:gd name="connsiteY212" fmla="*/ 1317041 h 1410656"/>
              <a:gd name="connsiteX213" fmla="*/ 2809226 w 5260975"/>
              <a:gd name="connsiteY213" fmla="*/ 1313777 h 1410656"/>
              <a:gd name="connsiteX214" fmla="*/ 2850705 w 5260975"/>
              <a:gd name="connsiteY214" fmla="*/ 1285452 h 1410656"/>
              <a:gd name="connsiteX215" fmla="*/ 2874324 w 5260975"/>
              <a:gd name="connsiteY215" fmla="*/ 1286413 h 1410656"/>
              <a:gd name="connsiteX216" fmla="*/ 2911194 w 5260975"/>
              <a:gd name="connsiteY216" fmla="*/ 1305903 h 1410656"/>
              <a:gd name="connsiteX217" fmla="*/ 2978116 w 5260975"/>
              <a:gd name="connsiteY217" fmla="*/ 1314641 h 1410656"/>
              <a:gd name="connsiteX218" fmla="*/ 3012106 w 5260975"/>
              <a:gd name="connsiteY218" fmla="*/ 1287373 h 1410656"/>
              <a:gd name="connsiteX219" fmla="*/ 3029676 w 5260975"/>
              <a:gd name="connsiteY219" fmla="*/ 1261161 h 1410656"/>
              <a:gd name="connsiteX220" fmla="*/ 3080469 w 5260975"/>
              <a:gd name="connsiteY220" fmla="*/ 1230724 h 1410656"/>
              <a:gd name="connsiteX221" fmla="*/ 3092567 w 5260975"/>
              <a:gd name="connsiteY221" fmla="*/ 1242054 h 1410656"/>
              <a:gd name="connsiteX222" fmla="*/ 3129821 w 5260975"/>
              <a:gd name="connsiteY222" fmla="*/ 1246855 h 1410656"/>
              <a:gd name="connsiteX223" fmla="*/ 3170147 w 5260975"/>
              <a:gd name="connsiteY223" fmla="*/ 1246471 h 1410656"/>
              <a:gd name="connsiteX224" fmla="*/ 3240429 w 5260975"/>
              <a:gd name="connsiteY224" fmla="*/ 1251559 h 1410656"/>
              <a:gd name="connsiteX225" fmla="*/ 3287189 w 5260975"/>
              <a:gd name="connsiteY225" fmla="*/ 1222466 h 1410656"/>
              <a:gd name="connsiteX226" fmla="*/ 3305049 w 5260975"/>
              <a:gd name="connsiteY226" fmla="*/ 1210465 h 1410656"/>
              <a:gd name="connsiteX227" fmla="*/ 3321755 w 5260975"/>
              <a:gd name="connsiteY227" fmla="*/ 1202784 h 1410656"/>
              <a:gd name="connsiteX228" fmla="*/ 3341055 w 5260975"/>
              <a:gd name="connsiteY228" fmla="*/ 1198463 h 1410656"/>
              <a:gd name="connsiteX229" fmla="*/ 3387621 w 5260975"/>
              <a:gd name="connsiteY229" fmla="*/ 1182140 h 1410656"/>
              <a:gd name="connsiteX230" fmla="*/ 3413161 w 5260975"/>
              <a:gd name="connsiteY230" fmla="*/ 1166105 h 1410656"/>
              <a:gd name="connsiteX231" fmla="*/ 3470579 w 5260975"/>
              <a:gd name="connsiteY231" fmla="*/ 1150647 h 1410656"/>
              <a:gd name="connsiteX232" fmla="*/ 3509657 w 5260975"/>
              <a:gd name="connsiteY232" fmla="*/ 1136821 h 1410656"/>
              <a:gd name="connsiteX233" fmla="*/ 3550847 w 5260975"/>
              <a:gd name="connsiteY233" fmla="*/ 1113009 h 1410656"/>
              <a:gd name="connsiteX234" fmla="*/ 3556608 w 5260975"/>
              <a:gd name="connsiteY234" fmla="*/ 1109361 h 1410656"/>
              <a:gd name="connsiteX235" fmla="*/ 3570435 w 5260975"/>
              <a:gd name="connsiteY235" fmla="*/ 1093710 h 1410656"/>
              <a:gd name="connsiteX236" fmla="*/ 3590501 w 5260975"/>
              <a:gd name="connsiteY236" fmla="*/ 1039846 h 1410656"/>
              <a:gd name="connsiteX237" fmla="*/ 3596263 w 5260975"/>
              <a:gd name="connsiteY237" fmla="*/ 1028900 h 1410656"/>
              <a:gd name="connsiteX238" fmla="*/ 3648591 w 5260975"/>
              <a:gd name="connsiteY238" fmla="*/ 992030 h 1410656"/>
              <a:gd name="connsiteX239" fmla="*/ 3667986 w 5260975"/>
              <a:gd name="connsiteY239" fmla="*/ 995487 h 1410656"/>
              <a:gd name="connsiteX240" fmla="*/ 3689397 w 5260975"/>
              <a:gd name="connsiteY240" fmla="*/ 1007585 h 1410656"/>
              <a:gd name="connsiteX241" fmla="*/ 3736349 w 5260975"/>
              <a:gd name="connsiteY241" fmla="*/ 1010753 h 1410656"/>
              <a:gd name="connsiteX242" fmla="*/ 3753919 w 5260975"/>
              <a:gd name="connsiteY242" fmla="*/ 1004513 h 1410656"/>
              <a:gd name="connsiteX243" fmla="*/ 3784643 w 5260975"/>
              <a:gd name="connsiteY243" fmla="*/ 987710 h 1410656"/>
              <a:gd name="connsiteX244" fmla="*/ 3808359 w 5260975"/>
              <a:gd name="connsiteY244" fmla="*/ 961689 h 1410656"/>
              <a:gd name="connsiteX245" fmla="*/ 3842829 w 5260975"/>
              <a:gd name="connsiteY245" fmla="*/ 918674 h 1410656"/>
              <a:gd name="connsiteX246" fmla="*/ 3908983 w 5260975"/>
              <a:gd name="connsiteY246" fmla="*/ 902256 h 1410656"/>
              <a:gd name="connsiteX247" fmla="*/ 3934428 w 5260975"/>
              <a:gd name="connsiteY247" fmla="*/ 896783 h 1410656"/>
              <a:gd name="connsiteX248" fmla="*/ 4026987 w 5260975"/>
              <a:gd name="connsiteY248" fmla="*/ 873835 h 1410656"/>
              <a:gd name="connsiteX249" fmla="*/ 4035051 w 5260975"/>
              <a:gd name="connsiteY249" fmla="*/ 873067 h 1410656"/>
              <a:gd name="connsiteX250" fmla="*/ 4099189 w 5260975"/>
              <a:gd name="connsiteY250" fmla="*/ 846664 h 1410656"/>
              <a:gd name="connsiteX251" fmla="*/ 4114647 w 5260975"/>
              <a:gd name="connsiteY251" fmla="*/ 840134 h 1410656"/>
              <a:gd name="connsiteX252" fmla="*/ 4133563 w 5260975"/>
              <a:gd name="connsiteY252" fmla="*/ 823427 h 1410656"/>
              <a:gd name="connsiteX253" fmla="*/ 4151039 w 5260975"/>
              <a:gd name="connsiteY253" fmla="*/ 776284 h 1410656"/>
              <a:gd name="connsiteX254" fmla="*/ 4171489 w 5260975"/>
              <a:gd name="connsiteY254" fmla="*/ 754776 h 1410656"/>
              <a:gd name="connsiteX255" fmla="*/ 4186372 w 5260975"/>
              <a:gd name="connsiteY255" fmla="*/ 741718 h 1410656"/>
              <a:gd name="connsiteX256" fmla="*/ 4199429 w 5260975"/>
              <a:gd name="connsiteY256" fmla="*/ 721940 h 1410656"/>
              <a:gd name="connsiteX257" fmla="*/ 4212487 w 5260975"/>
              <a:gd name="connsiteY257" fmla="*/ 674604 h 1410656"/>
              <a:gd name="connsiteX258" fmla="*/ 4232555 w 5260975"/>
              <a:gd name="connsiteY258" fmla="*/ 632645 h 1410656"/>
              <a:gd name="connsiteX259" fmla="*/ 4268657 w 5260975"/>
              <a:gd name="connsiteY259" fmla="*/ 609410 h 1410656"/>
              <a:gd name="connsiteX260" fmla="*/ 4291028 w 5260975"/>
              <a:gd name="connsiteY260" fmla="*/ 597216 h 1410656"/>
              <a:gd name="connsiteX261" fmla="*/ 4379651 w 5260975"/>
              <a:gd name="connsiteY261" fmla="*/ 609506 h 1410656"/>
              <a:gd name="connsiteX262" fmla="*/ 4440139 w 5260975"/>
              <a:gd name="connsiteY262" fmla="*/ 621507 h 1410656"/>
              <a:gd name="connsiteX263" fmla="*/ 4460015 w 5260975"/>
              <a:gd name="connsiteY263" fmla="*/ 616899 h 1410656"/>
              <a:gd name="connsiteX264" fmla="*/ 4516183 w 5260975"/>
              <a:gd name="connsiteY264" fmla="*/ 577724 h 1410656"/>
              <a:gd name="connsiteX265" fmla="*/ 4571681 w 5260975"/>
              <a:gd name="connsiteY265" fmla="*/ 560250 h 1410656"/>
              <a:gd name="connsiteX266" fmla="*/ 4613447 w 5260975"/>
              <a:gd name="connsiteY266" fmla="*/ 555257 h 1410656"/>
              <a:gd name="connsiteX267" fmla="*/ 4649355 w 5260975"/>
              <a:gd name="connsiteY267" fmla="*/ 551417 h 1410656"/>
              <a:gd name="connsiteX268" fmla="*/ 4692467 w 5260975"/>
              <a:gd name="connsiteY268" fmla="*/ 540663 h 1410656"/>
              <a:gd name="connsiteX269" fmla="*/ 4716855 w 5260975"/>
              <a:gd name="connsiteY269" fmla="*/ 528949 h 1410656"/>
              <a:gd name="connsiteX270" fmla="*/ 4755645 w 5260975"/>
              <a:gd name="connsiteY270" fmla="*/ 512147 h 1410656"/>
              <a:gd name="connsiteX271" fmla="*/ 4795395 w 5260975"/>
              <a:gd name="connsiteY271" fmla="*/ 490351 h 1410656"/>
              <a:gd name="connsiteX272" fmla="*/ 4825928 w 5260975"/>
              <a:gd name="connsiteY272" fmla="*/ 459818 h 1410656"/>
              <a:gd name="connsiteX273" fmla="*/ 4842347 w 5260975"/>
              <a:gd name="connsiteY273" fmla="*/ 434086 h 1410656"/>
              <a:gd name="connsiteX274" fmla="*/ 4890451 w 5260975"/>
              <a:gd name="connsiteY274" fmla="*/ 397216 h 1410656"/>
              <a:gd name="connsiteX275" fmla="*/ 4933945 w 5260975"/>
              <a:gd name="connsiteY275" fmla="*/ 327701 h 1410656"/>
              <a:gd name="connsiteX276" fmla="*/ 4961214 w 5260975"/>
              <a:gd name="connsiteY276" fmla="*/ 298801 h 1410656"/>
              <a:gd name="connsiteX277" fmla="*/ 4976672 w 5260975"/>
              <a:gd name="connsiteY277" fmla="*/ 290639 h 1410656"/>
              <a:gd name="connsiteX278" fmla="*/ 5002979 w 5260975"/>
              <a:gd name="connsiteY278" fmla="*/ 270573 h 1410656"/>
              <a:gd name="connsiteX279" fmla="*/ 5018535 w 5260975"/>
              <a:gd name="connsiteY279" fmla="*/ 255690 h 1410656"/>
              <a:gd name="connsiteX280" fmla="*/ 5061069 w 5260975"/>
              <a:gd name="connsiteY280" fmla="*/ 200961 h 1410656"/>
              <a:gd name="connsiteX281" fmla="*/ 5074127 w 5260975"/>
              <a:gd name="connsiteY281" fmla="*/ 184735 h 1410656"/>
              <a:gd name="connsiteX282" fmla="*/ 5101108 w 5260975"/>
              <a:gd name="connsiteY282" fmla="*/ 156891 h 1410656"/>
              <a:gd name="connsiteX283" fmla="*/ 5112918 w 5260975"/>
              <a:gd name="connsiteY283" fmla="*/ 148441 h 1410656"/>
              <a:gd name="connsiteX284" fmla="*/ 5133753 w 5260975"/>
              <a:gd name="connsiteY284" fmla="*/ 125782 h 1410656"/>
              <a:gd name="connsiteX285" fmla="*/ 5183393 w 5260975"/>
              <a:gd name="connsiteY285" fmla="*/ 66348 h 1410656"/>
              <a:gd name="connsiteX286" fmla="*/ 5204709 w 5260975"/>
              <a:gd name="connsiteY286" fmla="*/ 33030 h 1410656"/>
              <a:gd name="connsiteX287" fmla="*/ 5247243 w 5260975"/>
              <a:gd name="connsiteY287" fmla="*/ 8451 h 1410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Lst>
            <a:rect l="l" t="t" r="r" b="b"/>
            <a:pathLst>
              <a:path w="5260975" h="1410656">
                <a:moveTo>
                  <a:pt x="5260975" y="0"/>
                </a:moveTo>
                <a:lnTo>
                  <a:pt x="5260975" y="221634"/>
                </a:lnTo>
                <a:lnTo>
                  <a:pt x="5226503" y="237063"/>
                </a:lnTo>
                <a:cubicBezTo>
                  <a:pt x="5219783" y="239848"/>
                  <a:pt x="5212389" y="241384"/>
                  <a:pt x="5206341" y="245128"/>
                </a:cubicBezTo>
                <a:cubicBezTo>
                  <a:pt x="5178495" y="262219"/>
                  <a:pt x="5151515" y="280654"/>
                  <a:pt x="5123287" y="297073"/>
                </a:cubicBezTo>
                <a:cubicBezTo>
                  <a:pt x="5094195" y="314067"/>
                  <a:pt x="5068175" y="334134"/>
                  <a:pt x="5048107" y="361307"/>
                </a:cubicBezTo>
                <a:cubicBezTo>
                  <a:pt x="5029480" y="386559"/>
                  <a:pt x="5011429" y="412194"/>
                  <a:pt x="4992899" y="437542"/>
                </a:cubicBezTo>
                <a:cubicBezTo>
                  <a:pt x="4988194" y="443975"/>
                  <a:pt x="4983873" y="451561"/>
                  <a:pt x="4977440" y="455690"/>
                </a:cubicBezTo>
                <a:cubicBezTo>
                  <a:pt x="4964094" y="464331"/>
                  <a:pt x="4949499" y="471340"/>
                  <a:pt x="4935193" y="478445"/>
                </a:cubicBezTo>
                <a:cubicBezTo>
                  <a:pt x="4922903" y="484494"/>
                  <a:pt x="4909845" y="489006"/>
                  <a:pt x="4897844" y="495535"/>
                </a:cubicBezTo>
                <a:cubicBezTo>
                  <a:pt x="4888243" y="500721"/>
                  <a:pt x="4879697" y="507922"/>
                  <a:pt x="4870767" y="514451"/>
                </a:cubicBezTo>
                <a:cubicBezTo>
                  <a:pt x="4862990" y="520115"/>
                  <a:pt x="4854445" y="525012"/>
                  <a:pt x="4847916" y="531830"/>
                </a:cubicBezTo>
                <a:cubicBezTo>
                  <a:pt x="4831977" y="548344"/>
                  <a:pt x="4815942" y="564571"/>
                  <a:pt x="4796163" y="576765"/>
                </a:cubicBezTo>
                <a:cubicBezTo>
                  <a:pt x="4776672" y="588862"/>
                  <a:pt x="4758237" y="602401"/>
                  <a:pt x="4738843" y="614691"/>
                </a:cubicBezTo>
                <a:cubicBezTo>
                  <a:pt x="4719831" y="626693"/>
                  <a:pt x="4702645" y="639846"/>
                  <a:pt x="4692755" y="661162"/>
                </a:cubicBezTo>
                <a:cubicBezTo>
                  <a:pt x="4688339" y="670571"/>
                  <a:pt x="4682097" y="680845"/>
                  <a:pt x="4673744" y="686318"/>
                </a:cubicBezTo>
                <a:cubicBezTo>
                  <a:pt x="4661838" y="694095"/>
                  <a:pt x="4646764" y="696880"/>
                  <a:pt x="4633801" y="703505"/>
                </a:cubicBezTo>
                <a:cubicBezTo>
                  <a:pt x="4618535" y="711282"/>
                  <a:pt x="4600869" y="718003"/>
                  <a:pt x="4590499" y="730389"/>
                </a:cubicBezTo>
                <a:cubicBezTo>
                  <a:pt x="4581281" y="741431"/>
                  <a:pt x="4571968" y="750072"/>
                  <a:pt x="4559773" y="757081"/>
                </a:cubicBezTo>
                <a:cubicBezTo>
                  <a:pt x="4551229" y="761978"/>
                  <a:pt x="4544892" y="770907"/>
                  <a:pt x="4536059" y="774940"/>
                </a:cubicBezTo>
                <a:cubicBezTo>
                  <a:pt x="4524441" y="780317"/>
                  <a:pt x="4512727" y="784542"/>
                  <a:pt x="4502549" y="792895"/>
                </a:cubicBezTo>
                <a:cubicBezTo>
                  <a:pt x="4491987" y="801536"/>
                  <a:pt x="4479986" y="808353"/>
                  <a:pt x="4468944" y="816419"/>
                </a:cubicBezTo>
                <a:cubicBezTo>
                  <a:pt x="4463087" y="820739"/>
                  <a:pt x="4458286" y="826404"/>
                  <a:pt x="4452622" y="830917"/>
                </a:cubicBezTo>
                <a:cubicBezTo>
                  <a:pt x="4442252" y="839174"/>
                  <a:pt x="4431690" y="847239"/>
                  <a:pt x="4421032" y="855016"/>
                </a:cubicBezTo>
                <a:cubicBezTo>
                  <a:pt x="4410375" y="862794"/>
                  <a:pt x="4400197" y="871819"/>
                  <a:pt x="4388483" y="877484"/>
                </a:cubicBezTo>
                <a:cubicBezTo>
                  <a:pt x="4368513" y="887086"/>
                  <a:pt x="4346717" y="892847"/>
                  <a:pt x="4327321" y="903216"/>
                </a:cubicBezTo>
                <a:cubicBezTo>
                  <a:pt x="4307639" y="913777"/>
                  <a:pt x="4289107" y="927028"/>
                  <a:pt x="4271633" y="941046"/>
                </a:cubicBezTo>
                <a:cubicBezTo>
                  <a:pt x="4257807" y="952088"/>
                  <a:pt x="4244845" y="963034"/>
                  <a:pt x="4227465" y="968698"/>
                </a:cubicBezTo>
                <a:cubicBezTo>
                  <a:pt x="4217768" y="971867"/>
                  <a:pt x="4207591" y="978780"/>
                  <a:pt x="4201733" y="986846"/>
                </a:cubicBezTo>
                <a:cubicBezTo>
                  <a:pt x="4189059" y="1004416"/>
                  <a:pt x="4172833" y="1016802"/>
                  <a:pt x="4154494" y="1027364"/>
                </a:cubicBezTo>
                <a:cubicBezTo>
                  <a:pt x="4130010" y="1041574"/>
                  <a:pt x="4105814" y="1056072"/>
                  <a:pt x="4081234" y="1069994"/>
                </a:cubicBezTo>
                <a:cubicBezTo>
                  <a:pt x="4066737" y="1078252"/>
                  <a:pt x="4052335" y="1086989"/>
                  <a:pt x="4036971" y="1093038"/>
                </a:cubicBezTo>
                <a:cubicBezTo>
                  <a:pt x="4005575" y="1105520"/>
                  <a:pt x="3973410" y="1116177"/>
                  <a:pt x="3941725" y="1127796"/>
                </a:cubicBezTo>
                <a:cubicBezTo>
                  <a:pt x="3931355" y="1131540"/>
                  <a:pt x="3921561" y="1136917"/>
                  <a:pt x="3910999" y="1140182"/>
                </a:cubicBezTo>
                <a:cubicBezTo>
                  <a:pt x="3899573" y="1143734"/>
                  <a:pt x="3887285" y="1144790"/>
                  <a:pt x="3875859" y="1148343"/>
                </a:cubicBezTo>
                <a:cubicBezTo>
                  <a:pt x="3856847" y="1154199"/>
                  <a:pt x="3838412" y="1161689"/>
                  <a:pt x="3819401" y="1167642"/>
                </a:cubicBezTo>
                <a:cubicBezTo>
                  <a:pt x="3782723" y="1179068"/>
                  <a:pt x="3745949" y="1190014"/>
                  <a:pt x="3709176" y="1200863"/>
                </a:cubicBezTo>
                <a:cubicBezTo>
                  <a:pt x="3701303" y="1203168"/>
                  <a:pt x="3692757" y="1203456"/>
                  <a:pt x="3684981" y="1205952"/>
                </a:cubicBezTo>
                <a:cubicBezTo>
                  <a:pt x="3664337" y="1212673"/>
                  <a:pt x="3643789" y="1219970"/>
                  <a:pt x="3623338" y="1227363"/>
                </a:cubicBezTo>
                <a:cubicBezTo>
                  <a:pt x="3610953" y="1231876"/>
                  <a:pt x="3598854" y="1237445"/>
                  <a:pt x="3586373" y="1241765"/>
                </a:cubicBezTo>
                <a:cubicBezTo>
                  <a:pt x="3576387" y="1245222"/>
                  <a:pt x="3566113" y="1247910"/>
                  <a:pt x="3555743" y="1250023"/>
                </a:cubicBezTo>
                <a:cubicBezTo>
                  <a:pt x="3546814" y="1251848"/>
                  <a:pt x="3537501" y="1251655"/>
                  <a:pt x="3528667" y="1253864"/>
                </a:cubicBezTo>
                <a:cubicBezTo>
                  <a:pt x="3504759" y="1259816"/>
                  <a:pt x="3481140" y="1266538"/>
                  <a:pt x="3457424" y="1272874"/>
                </a:cubicBezTo>
                <a:cubicBezTo>
                  <a:pt x="3447919" y="1275371"/>
                  <a:pt x="3438221" y="1277196"/>
                  <a:pt x="3429003" y="1280364"/>
                </a:cubicBezTo>
                <a:cubicBezTo>
                  <a:pt x="3404327" y="1288717"/>
                  <a:pt x="3380036" y="1298222"/>
                  <a:pt x="3355264" y="1306096"/>
                </a:cubicBezTo>
                <a:cubicBezTo>
                  <a:pt x="3334717" y="1312625"/>
                  <a:pt x="3313593" y="1317329"/>
                  <a:pt x="3292757" y="1323090"/>
                </a:cubicBezTo>
                <a:cubicBezTo>
                  <a:pt x="3283924" y="1325587"/>
                  <a:pt x="3275475" y="1329140"/>
                  <a:pt x="3266643" y="1331251"/>
                </a:cubicBezTo>
                <a:cubicBezTo>
                  <a:pt x="3246863" y="1336053"/>
                  <a:pt x="3226796" y="1340085"/>
                  <a:pt x="3206921" y="1344886"/>
                </a:cubicBezTo>
                <a:cubicBezTo>
                  <a:pt x="3195590" y="1347670"/>
                  <a:pt x="3184645" y="1352663"/>
                  <a:pt x="3173123" y="1354488"/>
                </a:cubicBezTo>
                <a:cubicBezTo>
                  <a:pt x="3145759" y="1358808"/>
                  <a:pt x="3118203" y="1361880"/>
                  <a:pt x="3090646" y="1365337"/>
                </a:cubicBezTo>
                <a:cubicBezTo>
                  <a:pt x="3062227" y="1368889"/>
                  <a:pt x="3033902" y="1372634"/>
                  <a:pt x="3005480" y="1375802"/>
                </a:cubicBezTo>
                <a:cubicBezTo>
                  <a:pt x="2989926" y="1377435"/>
                  <a:pt x="2974275" y="1377723"/>
                  <a:pt x="2958721" y="1379259"/>
                </a:cubicBezTo>
                <a:cubicBezTo>
                  <a:pt x="2945087" y="1380604"/>
                  <a:pt x="2931549" y="1383100"/>
                  <a:pt x="2917915" y="1384733"/>
                </a:cubicBezTo>
                <a:cubicBezTo>
                  <a:pt x="2906105" y="1386076"/>
                  <a:pt x="2894199" y="1386844"/>
                  <a:pt x="2882389" y="1388189"/>
                </a:cubicBezTo>
                <a:cubicBezTo>
                  <a:pt x="2863475" y="1390397"/>
                  <a:pt x="2844655" y="1392894"/>
                  <a:pt x="2825837" y="1395198"/>
                </a:cubicBezTo>
                <a:cubicBezTo>
                  <a:pt x="2817964" y="1396062"/>
                  <a:pt x="2809706" y="1398462"/>
                  <a:pt x="2802313" y="1397023"/>
                </a:cubicBezTo>
                <a:cubicBezTo>
                  <a:pt x="2783686" y="1393373"/>
                  <a:pt x="2765347" y="1394430"/>
                  <a:pt x="2746816" y="1396926"/>
                </a:cubicBezTo>
                <a:cubicBezTo>
                  <a:pt x="2740479" y="1397791"/>
                  <a:pt x="2733662" y="1397598"/>
                  <a:pt x="2727517" y="1395966"/>
                </a:cubicBezTo>
                <a:cubicBezTo>
                  <a:pt x="2714939" y="1392701"/>
                  <a:pt x="2702745" y="1388092"/>
                  <a:pt x="2690359" y="1384060"/>
                </a:cubicBezTo>
                <a:cubicBezTo>
                  <a:pt x="2689014" y="1383580"/>
                  <a:pt x="2687382" y="1383484"/>
                  <a:pt x="2685943" y="1383196"/>
                </a:cubicBezTo>
                <a:cubicBezTo>
                  <a:pt x="2677781" y="1381563"/>
                  <a:pt x="2669717" y="1379931"/>
                  <a:pt x="2661554" y="1378491"/>
                </a:cubicBezTo>
                <a:cubicBezTo>
                  <a:pt x="2657138" y="1377723"/>
                  <a:pt x="2652625" y="1377627"/>
                  <a:pt x="2648208" y="1376955"/>
                </a:cubicBezTo>
                <a:cubicBezTo>
                  <a:pt x="2631118" y="1374266"/>
                  <a:pt x="2612299" y="1378779"/>
                  <a:pt x="2597512" y="1367162"/>
                </a:cubicBezTo>
                <a:cubicBezTo>
                  <a:pt x="2587911" y="1359672"/>
                  <a:pt x="2578597" y="1361401"/>
                  <a:pt x="2568324" y="1362553"/>
                </a:cubicBezTo>
                <a:cubicBezTo>
                  <a:pt x="2560547" y="1363417"/>
                  <a:pt x="2552577" y="1363128"/>
                  <a:pt x="2544704" y="1363225"/>
                </a:cubicBezTo>
                <a:cubicBezTo>
                  <a:pt x="2530878" y="1363512"/>
                  <a:pt x="2517052" y="1363609"/>
                  <a:pt x="2503225" y="1364089"/>
                </a:cubicBezTo>
                <a:cubicBezTo>
                  <a:pt x="2498808" y="1364281"/>
                  <a:pt x="2494297" y="1366682"/>
                  <a:pt x="2489975" y="1366298"/>
                </a:cubicBezTo>
                <a:cubicBezTo>
                  <a:pt x="2470004" y="1364473"/>
                  <a:pt x="2450033" y="1361592"/>
                  <a:pt x="2430061" y="1359960"/>
                </a:cubicBezTo>
                <a:cubicBezTo>
                  <a:pt x="2418732" y="1359001"/>
                  <a:pt x="2407114" y="1360824"/>
                  <a:pt x="2395880" y="1359480"/>
                </a:cubicBezTo>
                <a:cubicBezTo>
                  <a:pt x="2382919" y="1357944"/>
                  <a:pt x="2370245" y="1354008"/>
                  <a:pt x="2357378" y="1351607"/>
                </a:cubicBezTo>
                <a:cubicBezTo>
                  <a:pt x="2353826" y="1350935"/>
                  <a:pt x="2349889" y="1351799"/>
                  <a:pt x="2346145" y="1351991"/>
                </a:cubicBezTo>
                <a:cubicBezTo>
                  <a:pt x="2341920" y="1352183"/>
                  <a:pt x="2337791" y="1352567"/>
                  <a:pt x="2333567" y="1352663"/>
                </a:cubicBezTo>
                <a:cubicBezTo>
                  <a:pt x="2320700" y="1352856"/>
                  <a:pt x="2307835" y="1352567"/>
                  <a:pt x="2294968" y="1353240"/>
                </a:cubicBezTo>
                <a:cubicBezTo>
                  <a:pt x="2287095" y="1353624"/>
                  <a:pt x="2278839" y="1357560"/>
                  <a:pt x="2271540" y="1356120"/>
                </a:cubicBezTo>
                <a:cubicBezTo>
                  <a:pt x="2256659" y="1353335"/>
                  <a:pt x="2241776" y="1359576"/>
                  <a:pt x="2226895" y="1354392"/>
                </a:cubicBezTo>
                <a:cubicBezTo>
                  <a:pt x="2222285" y="1352856"/>
                  <a:pt x="2215948" y="1356696"/>
                  <a:pt x="2210379" y="1356888"/>
                </a:cubicBezTo>
                <a:cubicBezTo>
                  <a:pt x="2196457" y="1357368"/>
                  <a:pt x="2182535" y="1357272"/>
                  <a:pt x="2168613" y="1357176"/>
                </a:cubicBezTo>
                <a:cubicBezTo>
                  <a:pt x="2156131" y="1357080"/>
                  <a:pt x="2143168" y="1358424"/>
                  <a:pt x="2131167" y="1355736"/>
                </a:cubicBezTo>
                <a:cubicBezTo>
                  <a:pt x="2118588" y="1352856"/>
                  <a:pt x="2107259" y="1353240"/>
                  <a:pt x="2095065" y="1356504"/>
                </a:cubicBezTo>
                <a:cubicBezTo>
                  <a:pt x="2086711" y="1358712"/>
                  <a:pt x="2077878" y="1359001"/>
                  <a:pt x="2069237" y="1359672"/>
                </a:cubicBezTo>
                <a:cubicBezTo>
                  <a:pt x="2059924" y="1360440"/>
                  <a:pt x="2049650" y="1358424"/>
                  <a:pt x="2041201" y="1361592"/>
                </a:cubicBezTo>
                <a:cubicBezTo>
                  <a:pt x="2016044" y="1371002"/>
                  <a:pt x="1990216" y="1373018"/>
                  <a:pt x="1963909" y="1373018"/>
                </a:cubicBezTo>
                <a:cubicBezTo>
                  <a:pt x="1959107" y="1373018"/>
                  <a:pt x="1954210" y="1371675"/>
                  <a:pt x="1949603" y="1370234"/>
                </a:cubicBezTo>
                <a:cubicBezTo>
                  <a:pt x="1922717" y="1361592"/>
                  <a:pt x="1895737" y="1362360"/>
                  <a:pt x="1868373" y="1367641"/>
                </a:cubicBezTo>
                <a:cubicBezTo>
                  <a:pt x="1862708" y="1368794"/>
                  <a:pt x="1856372" y="1368986"/>
                  <a:pt x="1850707" y="1367834"/>
                </a:cubicBezTo>
                <a:cubicBezTo>
                  <a:pt x="1834768" y="1364473"/>
                  <a:pt x="1819309" y="1358904"/>
                  <a:pt x="1803275" y="1356504"/>
                </a:cubicBezTo>
                <a:cubicBezTo>
                  <a:pt x="1776775" y="1352567"/>
                  <a:pt x="1753828" y="1365817"/>
                  <a:pt x="1730112" y="1374459"/>
                </a:cubicBezTo>
                <a:cubicBezTo>
                  <a:pt x="1707548" y="1382620"/>
                  <a:pt x="1688345" y="1401055"/>
                  <a:pt x="1661652" y="1396926"/>
                </a:cubicBezTo>
                <a:cubicBezTo>
                  <a:pt x="1658965" y="1396542"/>
                  <a:pt x="1655988" y="1399134"/>
                  <a:pt x="1653011" y="1399807"/>
                </a:cubicBezTo>
                <a:cubicBezTo>
                  <a:pt x="1644850" y="1401631"/>
                  <a:pt x="1636689" y="1403839"/>
                  <a:pt x="1628431" y="1404704"/>
                </a:cubicBezTo>
                <a:cubicBezTo>
                  <a:pt x="1618350" y="1405856"/>
                  <a:pt x="1608076" y="1405472"/>
                  <a:pt x="1597995" y="1406432"/>
                </a:cubicBezTo>
                <a:cubicBezTo>
                  <a:pt x="1585032" y="1407584"/>
                  <a:pt x="1572263" y="1410656"/>
                  <a:pt x="1559396" y="1410656"/>
                </a:cubicBezTo>
                <a:cubicBezTo>
                  <a:pt x="1549026" y="1410656"/>
                  <a:pt x="1538753" y="1407104"/>
                  <a:pt x="1528480" y="1405375"/>
                </a:cubicBezTo>
                <a:cubicBezTo>
                  <a:pt x="1513981" y="1402975"/>
                  <a:pt x="1498042" y="1403647"/>
                  <a:pt x="1485272" y="1397502"/>
                </a:cubicBezTo>
                <a:cubicBezTo>
                  <a:pt x="1471639" y="1390973"/>
                  <a:pt x="1458676" y="1387997"/>
                  <a:pt x="1444562" y="1390013"/>
                </a:cubicBezTo>
                <a:cubicBezTo>
                  <a:pt x="1439857" y="1390685"/>
                  <a:pt x="1433808" y="1394718"/>
                  <a:pt x="1431696" y="1398846"/>
                </a:cubicBezTo>
                <a:cubicBezTo>
                  <a:pt x="1426991" y="1408064"/>
                  <a:pt x="1420559" y="1409697"/>
                  <a:pt x="1411821" y="1406527"/>
                </a:cubicBezTo>
                <a:cubicBezTo>
                  <a:pt x="1404236" y="1403839"/>
                  <a:pt x="1394922" y="1402495"/>
                  <a:pt x="1389738" y="1397310"/>
                </a:cubicBezTo>
                <a:cubicBezTo>
                  <a:pt x="1375047" y="1382620"/>
                  <a:pt x="1356324" y="1382140"/>
                  <a:pt x="1338081" y="1378204"/>
                </a:cubicBezTo>
                <a:cubicBezTo>
                  <a:pt x="1326945" y="1375802"/>
                  <a:pt x="1316574" y="1375707"/>
                  <a:pt x="1305436" y="1377339"/>
                </a:cubicBezTo>
                <a:cubicBezTo>
                  <a:pt x="1281241" y="1380988"/>
                  <a:pt x="1257717" y="1375802"/>
                  <a:pt x="1234481" y="1369178"/>
                </a:cubicBezTo>
                <a:cubicBezTo>
                  <a:pt x="1219118" y="1364761"/>
                  <a:pt x="1203372" y="1362073"/>
                  <a:pt x="1188106" y="1357560"/>
                </a:cubicBezTo>
                <a:cubicBezTo>
                  <a:pt x="1176680" y="1354104"/>
                  <a:pt x="1165255" y="1349975"/>
                  <a:pt x="1154790" y="1344406"/>
                </a:cubicBezTo>
                <a:cubicBezTo>
                  <a:pt x="1139618" y="1336244"/>
                  <a:pt x="1126369" y="1323954"/>
                  <a:pt x="1107069" y="1327219"/>
                </a:cubicBezTo>
                <a:cubicBezTo>
                  <a:pt x="1090074" y="1330099"/>
                  <a:pt x="1074713" y="1324051"/>
                  <a:pt x="1059158" y="1318290"/>
                </a:cubicBezTo>
                <a:cubicBezTo>
                  <a:pt x="1047732" y="1314065"/>
                  <a:pt x="1036308" y="1309744"/>
                  <a:pt x="1024496" y="1307056"/>
                </a:cubicBezTo>
                <a:cubicBezTo>
                  <a:pt x="1010478" y="1303887"/>
                  <a:pt x="994635" y="1305232"/>
                  <a:pt x="982153" y="1299374"/>
                </a:cubicBezTo>
                <a:cubicBezTo>
                  <a:pt x="969095" y="1293229"/>
                  <a:pt x="958246" y="1297358"/>
                  <a:pt x="946628" y="1299087"/>
                </a:cubicBezTo>
                <a:cubicBezTo>
                  <a:pt x="928097" y="1301775"/>
                  <a:pt x="909661" y="1306768"/>
                  <a:pt x="890939" y="1300431"/>
                </a:cubicBezTo>
                <a:cubicBezTo>
                  <a:pt x="868184" y="1292750"/>
                  <a:pt x="845620" y="1284493"/>
                  <a:pt x="822769" y="1277196"/>
                </a:cubicBezTo>
                <a:cubicBezTo>
                  <a:pt x="813934" y="1274410"/>
                  <a:pt x="804431" y="1273258"/>
                  <a:pt x="795212" y="1272010"/>
                </a:cubicBezTo>
                <a:cubicBezTo>
                  <a:pt x="786476" y="1270954"/>
                  <a:pt x="776010" y="1273642"/>
                  <a:pt x="769288" y="1269610"/>
                </a:cubicBezTo>
                <a:cubicBezTo>
                  <a:pt x="752005" y="1259241"/>
                  <a:pt x="734243" y="1254152"/>
                  <a:pt x="714271" y="1254152"/>
                </a:cubicBezTo>
                <a:cubicBezTo>
                  <a:pt x="706781" y="1254152"/>
                  <a:pt x="699484" y="1249831"/>
                  <a:pt x="691900" y="1249062"/>
                </a:cubicBezTo>
                <a:cubicBezTo>
                  <a:pt x="681529" y="1248103"/>
                  <a:pt x="669623" y="1245510"/>
                  <a:pt x="660598" y="1249159"/>
                </a:cubicBezTo>
                <a:cubicBezTo>
                  <a:pt x="639379" y="1257800"/>
                  <a:pt x="622193" y="1250599"/>
                  <a:pt x="603662" y="1242054"/>
                </a:cubicBezTo>
                <a:cubicBezTo>
                  <a:pt x="585418" y="1233604"/>
                  <a:pt x="566215" y="1226884"/>
                  <a:pt x="546821" y="1221314"/>
                </a:cubicBezTo>
                <a:cubicBezTo>
                  <a:pt x="539524" y="1219298"/>
                  <a:pt x="530787" y="1222659"/>
                  <a:pt x="522721" y="1223330"/>
                </a:cubicBezTo>
                <a:cubicBezTo>
                  <a:pt x="519840" y="1223523"/>
                  <a:pt x="516671" y="1223811"/>
                  <a:pt x="514080" y="1222851"/>
                </a:cubicBezTo>
                <a:cubicBezTo>
                  <a:pt x="489020" y="1213633"/>
                  <a:pt x="463575" y="1206624"/>
                  <a:pt x="436404" y="1211424"/>
                </a:cubicBezTo>
                <a:cubicBezTo>
                  <a:pt x="433908" y="1211905"/>
                  <a:pt x="431123" y="1210849"/>
                  <a:pt x="428626" y="1210177"/>
                </a:cubicBezTo>
                <a:cubicBezTo>
                  <a:pt x="416432" y="1206720"/>
                  <a:pt x="404526" y="1201247"/>
                  <a:pt x="392141" y="1199999"/>
                </a:cubicBezTo>
                <a:cubicBezTo>
                  <a:pt x="361608" y="1196927"/>
                  <a:pt x="330884" y="1195678"/>
                  <a:pt x="300157" y="1193662"/>
                </a:cubicBezTo>
                <a:cubicBezTo>
                  <a:pt x="298237" y="1193566"/>
                  <a:pt x="296221" y="1193566"/>
                  <a:pt x="294493" y="1192894"/>
                </a:cubicBezTo>
                <a:cubicBezTo>
                  <a:pt x="283163" y="1188765"/>
                  <a:pt x="273274" y="1190110"/>
                  <a:pt x="263671" y="1197982"/>
                </a:cubicBezTo>
                <a:cubicBezTo>
                  <a:pt x="259447" y="1201439"/>
                  <a:pt x="253686" y="1203263"/>
                  <a:pt x="248406" y="1205184"/>
                </a:cubicBezTo>
                <a:cubicBezTo>
                  <a:pt x="240628" y="1208065"/>
                  <a:pt x="232659" y="1210849"/>
                  <a:pt x="224594" y="1212673"/>
                </a:cubicBezTo>
                <a:cubicBezTo>
                  <a:pt x="216624" y="1214401"/>
                  <a:pt x="208079" y="1216801"/>
                  <a:pt x="200398" y="1215458"/>
                </a:cubicBezTo>
                <a:cubicBezTo>
                  <a:pt x="186572" y="1213057"/>
                  <a:pt x="173417" y="1207681"/>
                  <a:pt x="159783" y="1204127"/>
                </a:cubicBezTo>
                <a:cubicBezTo>
                  <a:pt x="155079" y="1202879"/>
                  <a:pt x="149893" y="1203072"/>
                  <a:pt x="144997" y="1202975"/>
                </a:cubicBezTo>
                <a:cubicBezTo>
                  <a:pt x="133763" y="1202688"/>
                  <a:pt x="122241" y="1205472"/>
                  <a:pt x="112064" y="1197503"/>
                </a:cubicBezTo>
                <a:cubicBezTo>
                  <a:pt x="102655" y="1190014"/>
                  <a:pt x="93148" y="1192221"/>
                  <a:pt x="83259" y="1197887"/>
                </a:cubicBezTo>
                <a:cubicBezTo>
                  <a:pt x="76154" y="1201920"/>
                  <a:pt x="68090" y="1205088"/>
                  <a:pt x="60120" y="1206624"/>
                </a:cubicBezTo>
                <a:cubicBezTo>
                  <a:pt x="49174" y="1208736"/>
                  <a:pt x="38324" y="1209601"/>
                  <a:pt x="26514" y="1208352"/>
                </a:cubicBezTo>
                <a:cubicBezTo>
                  <a:pt x="18161" y="1207488"/>
                  <a:pt x="11343" y="1207104"/>
                  <a:pt x="4814" y="1202015"/>
                </a:cubicBezTo>
                <a:cubicBezTo>
                  <a:pt x="3759" y="1201247"/>
                  <a:pt x="1839" y="1201055"/>
                  <a:pt x="398" y="1201152"/>
                </a:cubicBezTo>
                <a:lnTo>
                  <a:pt x="0" y="1201150"/>
                </a:lnTo>
                <a:lnTo>
                  <a:pt x="0" y="1004512"/>
                </a:lnTo>
                <a:lnTo>
                  <a:pt x="30355" y="1002784"/>
                </a:lnTo>
                <a:cubicBezTo>
                  <a:pt x="37748" y="1002111"/>
                  <a:pt x="44853" y="999520"/>
                  <a:pt x="52151" y="997695"/>
                </a:cubicBezTo>
                <a:cubicBezTo>
                  <a:pt x="56183" y="996639"/>
                  <a:pt x="60504" y="993855"/>
                  <a:pt x="64248" y="994430"/>
                </a:cubicBezTo>
                <a:cubicBezTo>
                  <a:pt x="85948" y="997791"/>
                  <a:pt x="105823" y="989534"/>
                  <a:pt x="126370" y="985405"/>
                </a:cubicBezTo>
                <a:cubicBezTo>
                  <a:pt x="135876" y="983485"/>
                  <a:pt x="144805" y="978876"/>
                  <a:pt x="154022" y="975708"/>
                </a:cubicBezTo>
                <a:cubicBezTo>
                  <a:pt x="156423" y="974843"/>
                  <a:pt x="159111" y="974075"/>
                  <a:pt x="161512" y="974268"/>
                </a:cubicBezTo>
                <a:cubicBezTo>
                  <a:pt x="175242" y="975420"/>
                  <a:pt x="188876" y="977052"/>
                  <a:pt x="202510" y="978300"/>
                </a:cubicBezTo>
                <a:cubicBezTo>
                  <a:pt x="214896" y="979452"/>
                  <a:pt x="227378" y="979836"/>
                  <a:pt x="233235" y="993950"/>
                </a:cubicBezTo>
                <a:cubicBezTo>
                  <a:pt x="234100" y="996159"/>
                  <a:pt x="236979" y="997791"/>
                  <a:pt x="239188" y="999231"/>
                </a:cubicBezTo>
                <a:cubicBezTo>
                  <a:pt x="273274" y="1021411"/>
                  <a:pt x="291516" y="1020835"/>
                  <a:pt x="324834" y="997407"/>
                </a:cubicBezTo>
                <a:cubicBezTo>
                  <a:pt x="328290" y="995007"/>
                  <a:pt x="335683" y="993278"/>
                  <a:pt x="337987" y="995198"/>
                </a:cubicBezTo>
                <a:cubicBezTo>
                  <a:pt x="357575" y="1011137"/>
                  <a:pt x="378986" y="1009409"/>
                  <a:pt x="401550" y="1004416"/>
                </a:cubicBezTo>
                <a:cubicBezTo>
                  <a:pt x="407407" y="1003072"/>
                  <a:pt x="415664" y="1003072"/>
                  <a:pt x="420081" y="1006240"/>
                </a:cubicBezTo>
                <a:cubicBezTo>
                  <a:pt x="441108" y="1020930"/>
                  <a:pt x="463672" y="1018819"/>
                  <a:pt x="486523" y="1014498"/>
                </a:cubicBezTo>
                <a:cubicBezTo>
                  <a:pt x="490075" y="1013826"/>
                  <a:pt x="494397" y="1010177"/>
                  <a:pt x="495932" y="1006817"/>
                </a:cubicBezTo>
                <a:cubicBezTo>
                  <a:pt x="501406" y="994911"/>
                  <a:pt x="511680" y="990878"/>
                  <a:pt x="523009" y="987517"/>
                </a:cubicBezTo>
                <a:cubicBezTo>
                  <a:pt x="540868" y="982044"/>
                  <a:pt x="558438" y="975611"/>
                  <a:pt x="576393" y="970427"/>
                </a:cubicBezTo>
                <a:cubicBezTo>
                  <a:pt x="580811" y="969179"/>
                  <a:pt x="586283" y="969947"/>
                  <a:pt x="590892" y="971387"/>
                </a:cubicBezTo>
                <a:cubicBezTo>
                  <a:pt x="606638" y="976284"/>
                  <a:pt x="616624" y="988574"/>
                  <a:pt x="627569" y="999904"/>
                </a:cubicBezTo>
                <a:cubicBezTo>
                  <a:pt x="632370" y="1004897"/>
                  <a:pt x="638995" y="1008449"/>
                  <a:pt x="645429" y="1011329"/>
                </a:cubicBezTo>
                <a:cubicBezTo>
                  <a:pt x="662135" y="1018723"/>
                  <a:pt x="679226" y="1025348"/>
                  <a:pt x="696125" y="1032356"/>
                </a:cubicBezTo>
                <a:cubicBezTo>
                  <a:pt x="697757" y="1033029"/>
                  <a:pt x="699100" y="1034757"/>
                  <a:pt x="700349" y="1036197"/>
                </a:cubicBezTo>
                <a:cubicBezTo>
                  <a:pt x="712831" y="1051368"/>
                  <a:pt x="725216" y="1066634"/>
                  <a:pt x="737795" y="1081804"/>
                </a:cubicBezTo>
                <a:cubicBezTo>
                  <a:pt x="740195" y="1084684"/>
                  <a:pt x="743652" y="1086797"/>
                  <a:pt x="746244" y="1089581"/>
                </a:cubicBezTo>
                <a:cubicBezTo>
                  <a:pt x="749893" y="1093422"/>
                  <a:pt x="754502" y="1097071"/>
                  <a:pt x="756422" y="1101680"/>
                </a:cubicBezTo>
                <a:cubicBezTo>
                  <a:pt x="762374" y="1116177"/>
                  <a:pt x="773801" y="1122419"/>
                  <a:pt x="788202" y="1125108"/>
                </a:cubicBezTo>
                <a:cubicBezTo>
                  <a:pt x="801357" y="1127603"/>
                  <a:pt x="814511" y="1129716"/>
                  <a:pt x="827569" y="1132596"/>
                </a:cubicBezTo>
                <a:cubicBezTo>
                  <a:pt x="843507" y="1136053"/>
                  <a:pt x="859350" y="1139798"/>
                  <a:pt x="875097" y="1144022"/>
                </a:cubicBezTo>
                <a:cubicBezTo>
                  <a:pt x="881913" y="1145847"/>
                  <a:pt x="889115" y="1147959"/>
                  <a:pt x="894972" y="1151704"/>
                </a:cubicBezTo>
                <a:cubicBezTo>
                  <a:pt x="911390" y="1162073"/>
                  <a:pt x="928961" y="1169082"/>
                  <a:pt x="948260" y="1166298"/>
                </a:cubicBezTo>
                <a:cubicBezTo>
                  <a:pt x="963718" y="1164089"/>
                  <a:pt x="976680" y="1169754"/>
                  <a:pt x="986282" y="1178588"/>
                </a:cubicBezTo>
                <a:cubicBezTo>
                  <a:pt x="1003757" y="1194623"/>
                  <a:pt x="1022479" y="1190973"/>
                  <a:pt x="1041107" y="1185789"/>
                </a:cubicBezTo>
                <a:cubicBezTo>
                  <a:pt x="1050708" y="1183101"/>
                  <a:pt x="1058581" y="1183485"/>
                  <a:pt x="1067703" y="1186076"/>
                </a:cubicBezTo>
                <a:cubicBezTo>
                  <a:pt x="1088826" y="1192126"/>
                  <a:pt x="1102941" y="1208544"/>
                  <a:pt x="1116574" y="1222946"/>
                </a:cubicBezTo>
                <a:cubicBezTo>
                  <a:pt x="1128193" y="1235236"/>
                  <a:pt x="1141251" y="1242149"/>
                  <a:pt x="1155557" y="1247335"/>
                </a:cubicBezTo>
                <a:cubicBezTo>
                  <a:pt x="1173608" y="1253959"/>
                  <a:pt x="1187914" y="1251464"/>
                  <a:pt x="1196556" y="1235525"/>
                </a:cubicBezTo>
                <a:cubicBezTo>
                  <a:pt x="1198956" y="1231012"/>
                  <a:pt x="1203180" y="1225730"/>
                  <a:pt x="1207693" y="1224387"/>
                </a:cubicBezTo>
                <a:cubicBezTo>
                  <a:pt x="1229488" y="1217666"/>
                  <a:pt x="1251572" y="1207872"/>
                  <a:pt x="1274904" y="1213826"/>
                </a:cubicBezTo>
                <a:cubicBezTo>
                  <a:pt x="1307165" y="1221987"/>
                  <a:pt x="1338658" y="1221507"/>
                  <a:pt x="1370919" y="1213442"/>
                </a:cubicBezTo>
                <a:cubicBezTo>
                  <a:pt x="1423247" y="1200383"/>
                  <a:pt x="1475575" y="1186557"/>
                  <a:pt x="1530593" y="1189437"/>
                </a:cubicBezTo>
                <a:cubicBezTo>
                  <a:pt x="1539713" y="1189917"/>
                  <a:pt x="1550563" y="1184060"/>
                  <a:pt x="1558436" y="1178299"/>
                </a:cubicBezTo>
                <a:cubicBezTo>
                  <a:pt x="1573511" y="1167354"/>
                  <a:pt x="1572838" y="1166489"/>
                  <a:pt x="1589737" y="1175515"/>
                </a:cubicBezTo>
                <a:cubicBezTo>
                  <a:pt x="1593770" y="1177724"/>
                  <a:pt x="1598763" y="1179068"/>
                  <a:pt x="1601740" y="1182333"/>
                </a:cubicBezTo>
                <a:cubicBezTo>
                  <a:pt x="1616909" y="1198943"/>
                  <a:pt x="1635633" y="1194910"/>
                  <a:pt x="1654259" y="1192510"/>
                </a:cubicBezTo>
                <a:cubicBezTo>
                  <a:pt x="1657524" y="1192030"/>
                  <a:pt x="1661460" y="1191358"/>
                  <a:pt x="1664246" y="1192702"/>
                </a:cubicBezTo>
                <a:cubicBezTo>
                  <a:pt x="1676823" y="1198750"/>
                  <a:pt x="1687481" y="1196639"/>
                  <a:pt x="1698427" y="1188381"/>
                </a:cubicBezTo>
                <a:cubicBezTo>
                  <a:pt x="1707932" y="1181276"/>
                  <a:pt x="1718878" y="1177052"/>
                  <a:pt x="1730112" y="1185885"/>
                </a:cubicBezTo>
                <a:cubicBezTo>
                  <a:pt x="1755076" y="1205472"/>
                  <a:pt x="1781767" y="1206432"/>
                  <a:pt x="1809996" y="1194046"/>
                </a:cubicBezTo>
                <a:cubicBezTo>
                  <a:pt x="1830159" y="1185213"/>
                  <a:pt x="1850034" y="1183196"/>
                  <a:pt x="1871254" y="1192126"/>
                </a:cubicBezTo>
                <a:cubicBezTo>
                  <a:pt x="1879415" y="1195582"/>
                  <a:pt x="1889977" y="1193278"/>
                  <a:pt x="1899482" y="1194046"/>
                </a:cubicBezTo>
                <a:cubicBezTo>
                  <a:pt x="1904859" y="1194430"/>
                  <a:pt x="1910813" y="1194526"/>
                  <a:pt x="1915420" y="1196927"/>
                </a:cubicBezTo>
                <a:cubicBezTo>
                  <a:pt x="1927711" y="1203072"/>
                  <a:pt x="1939136" y="1210945"/>
                  <a:pt x="1951522" y="1216994"/>
                </a:cubicBezTo>
                <a:cubicBezTo>
                  <a:pt x="1957475" y="1219874"/>
                  <a:pt x="1964580" y="1221410"/>
                  <a:pt x="1971302" y="1221507"/>
                </a:cubicBezTo>
                <a:cubicBezTo>
                  <a:pt x="1991177" y="1221987"/>
                  <a:pt x="2011052" y="1221987"/>
                  <a:pt x="2030831" y="1221123"/>
                </a:cubicBezTo>
                <a:cubicBezTo>
                  <a:pt x="2063476" y="1219778"/>
                  <a:pt x="2096601" y="1219490"/>
                  <a:pt x="2120125" y="1190878"/>
                </a:cubicBezTo>
                <a:cubicBezTo>
                  <a:pt x="2122046" y="1188573"/>
                  <a:pt x="2126174" y="1187229"/>
                  <a:pt x="2129439" y="1186845"/>
                </a:cubicBezTo>
                <a:cubicBezTo>
                  <a:pt x="2144513" y="1185021"/>
                  <a:pt x="2159971" y="1184828"/>
                  <a:pt x="2174854" y="1181852"/>
                </a:cubicBezTo>
                <a:cubicBezTo>
                  <a:pt x="2186760" y="1179452"/>
                  <a:pt x="2196650" y="1180220"/>
                  <a:pt x="2205674" y="1188669"/>
                </a:cubicBezTo>
                <a:cubicBezTo>
                  <a:pt x="2217485" y="1199807"/>
                  <a:pt x="2231887" y="1206336"/>
                  <a:pt x="2247634" y="1202784"/>
                </a:cubicBezTo>
                <a:cubicBezTo>
                  <a:pt x="2263379" y="1199327"/>
                  <a:pt x="2273749" y="1206816"/>
                  <a:pt x="2285367" y="1214594"/>
                </a:cubicBezTo>
                <a:cubicBezTo>
                  <a:pt x="2293817" y="1220258"/>
                  <a:pt x="2303418" y="1227363"/>
                  <a:pt x="2312827" y="1227939"/>
                </a:cubicBezTo>
                <a:cubicBezTo>
                  <a:pt x="2334143" y="1229187"/>
                  <a:pt x="2352482" y="1248967"/>
                  <a:pt x="2375622" y="1237733"/>
                </a:cubicBezTo>
                <a:cubicBezTo>
                  <a:pt x="2377158" y="1236965"/>
                  <a:pt x="2379942" y="1238885"/>
                  <a:pt x="2382151" y="1239365"/>
                </a:cubicBezTo>
                <a:cubicBezTo>
                  <a:pt x="2399817" y="1243014"/>
                  <a:pt x="2416428" y="1239461"/>
                  <a:pt x="2429390" y="1227459"/>
                </a:cubicBezTo>
                <a:cubicBezTo>
                  <a:pt x="2446385" y="1211809"/>
                  <a:pt x="2465203" y="1210272"/>
                  <a:pt x="2486134" y="1215362"/>
                </a:cubicBezTo>
                <a:cubicBezTo>
                  <a:pt x="2492856" y="1216994"/>
                  <a:pt x="2499577" y="1218146"/>
                  <a:pt x="2506394" y="1219490"/>
                </a:cubicBezTo>
                <a:cubicBezTo>
                  <a:pt x="2515611" y="1221410"/>
                  <a:pt x="2524925" y="1223427"/>
                  <a:pt x="2534142" y="1225347"/>
                </a:cubicBezTo>
                <a:cubicBezTo>
                  <a:pt x="2543072" y="1227268"/>
                  <a:pt x="2552962" y="1230532"/>
                  <a:pt x="2559874" y="1222275"/>
                </a:cubicBezTo>
                <a:cubicBezTo>
                  <a:pt x="2565827" y="1215169"/>
                  <a:pt x="2570052" y="1215842"/>
                  <a:pt x="2575525" y="1221987"/>
                </a:cubicBezTo>
                <a:cubicBezTo>
                  <a:pt x="2594536" y="1243494"/>
                  <a:pt x="2617580" y="1256936"/>
                  <a:pt x="2646960" y="1257896"/>
                </a:cubicBezTo>
                <a:cubicBezTo>
                  <a:pt x="2653009" y="1258088"/>
                  <a:pt x="2659154" y="1259432"/>
                  <a:pt x="2665107" y="1260873"/>
                </a:cubicBezTo>
                <a:cubicBezTo>
                  <a:pt x="2668756" y="1261736"/>
                  <a:pt x="2673173" y="1262697"/>
                  <a:pt x="2675381" y="1265290"/>
                </a:cubicBezTo>
                <a:cubicBezTo>
                  <a:pt x="2692567" y="1285068"/>
                  <a:pt x="2713979" y="1298799"/>
                  <a:pt x="2737311" y="1309841"/>
                </a:cubicBezTo>
                <a:cubicBezTo>
                  <a:pt x="2745664" y="1313777"/>
                  <a:pt x="2754594" y="1317713"/>
                  <a:pt x="2763619" y="1318866"/>
                </a:cubicBezTo>
                <a:cubicBezTo>
                  <a:pt x="2773028" y="1320018"/>
                  <a:pt x="2782917" y="1318098"/>
                  <a:pt x="2792519" y="1317041"/>
                </a:cubicBezTo>
                <a:cubicBezTo>
                  <a:pt x="2798184" y="1316466"/>
                  <a:pt x="2804713" y="1316561"/>
                  <a:pt x="2809226" y="1313777"/>
                </a:cubicBezTo>
                <a:cubicBezTo>
                  <a:pt x="2823532" y="1305039"/>
                  <a:pt x="2837358" y="1295631"/>
                  <a:pt x="2850705" y="1285452"/>
                </a:cubicBezTo>
                <a:cubicBezTo>
                  <a:pt x="2862131" y="1276715"/>
                  <a:pt x="2864435" y="1275467"/>
                  <a:pt x="2874324" y="1286413"/>
                </a:cubicBezTo>
                <a:cubicBezTo>
                  <a:pt x="2884502" y="1297647"/>
                  <a:pt x="2897176" y="1303503"/>
                  <a:pt x="2911194" y="1305903"/>
                </a:cubicBezTo>
                <a:cubicBezTo>
                  <a:pt x="2933373" y="1309648"/>
                  <a:pt x="2955745" y="1312816"/>
                  <a:pt x="2978116" y="1314641"/>
                </a:cubicBezTo>
                <a:cubicBezTo>
                  <a:pt x="2998375" y="1316273"/>
                  <a:pt x="3008073" y="1307440"/>
                  <a:pt x="3012106" y="1287373"/>
                </a:cubicBezTo>
                <a:cubicBezTo>
                  <a:pt x="3014410" y="1276235"/>
                  <a:pt x="3017387" y="1264137"/>
                  <a:pt x="3029676" y="1261161"/>
                </a:cubicBezTo>
                <a:cubicBezTo>
                  <a:pt x="3049744" y="1256360"/>
                  <a:pt x="3070579" y="1254248"/>
                  <a:pt x="3080469" y="1230724"/>
                </a:cubicBezTo>
                <a:cubicBezTo>
                  <a:pt x="3085941" y="1235909"/>
                  <a:pt x="3089302" y="1238981"/>
                  <a:pt x="3092567" y="1242054"/>
                </a:cubicBezTo>
                <a:cubicBezTo>
                  <a:pt x="3101592" y="1250599"/>
                  <a:pt x="3120314" y="1254248"/>
                  <a:pt x="3129821" y="1246855"/>
                </a:cubicBezTo>
                <a:cubicBezTo>
                  <a:pt x="3143839" y="1236101"/>
                  <a:pt x="3156705" y="1238117"/>
                  <a:pt x="3170147" y="1246471"/>
                </a:cubicBezTo>
                <a:cubicBezTo>
                  <a:pt x="3192615" y="1260297"/>
                  <a:pt x="3217674" y="1257128"/>
                  <a:pt x="3240429" y="1251559"/>
                </a:cubicBezTo>
                <a:cubicBezTo>
                  <a:pt x="3257617" y="1247430"/>
                  <a:pt x="3275956" y="1239845"/>
                  <a:pt x="3287189" y="1222466"/>
                </a:cubicBezTo>
                <a:cubicBezTo>
                  <a:pt x="3290741" y="1216898"/>
                  <a:pt x="3298711" y="1214113"/>
                  <a:pt x="3305049" y="1210465"/>
                </a:cubicBezTo>
                <a:cubicBezTo>
                  <a:pt x="3310329" y="1207488"/>
                  <a:pt x="3315898" y="1204704"/>
                  <a:pt x="3321755" y="1202784"/>
                </a:cubicBezTo>
                <a:cubicBezTo>
                  <a:pt x="3327995" y="1200671"/>
                  <a:pt x="3334909" y="1197598"/>
                  <a:pt x="3341055" y="1198463"/>
                </a:cubicBezTo>
                <a:cubicBezTo>
                  <a:pt x="3359681" y="1200959"/>
                  <a:pt x="3374467" y="1196062"/>
                  <a:pt x="3387621" y="1182140"/>
                </a:cubicBezTo>
                <a:cubicBezTo>
                  <a:pt x="3394439" y="1174939"/>
                  <a:pt x="3404520" y="1166202"/>
                  <a:pt x="3413161" y="1166105"/>
                </a:cubicBezTo>
                <a:cubicBezTo>
                  <a:pt x="3434189" y="1165818"/>
                  <a:pt x="3451663" y="1158905"/>
                  <a:pt x="3470579" y="1150647"/>
                </a:cubicBezTo>
                <a:cubicBezTo>
                  <a:pt x="3482772" y="1145366"/>
                  <a:pt x="3496598" y="1141718"/>
                  <a:pt x="3509657" y="1136821"/>
                </a:cubicBezTo>
                <a:cubicBezTo>
                  <a:pt x="3524923" y="1131060"/>
                  <a:pt x="3541534" y="1128948"/>
                  <a:pt x="3550847" y="1113009"/>
                </a:cubicBezTo>
                <a:cubicBezTo>
                  <a:pt x="3551903" y="1111281"/>
                  <a:pt x="3555072" y="1110993"/>
                  <a:pt x="3556608" y="1109361"/>
                </a:cubicBezTo>
                <a:cubicBezTo>
                  <a:pt x="3561505" y="1104368"/>
                  <a:pt x="3567842" y="1099760"/>
                  <a:pt x="3570435" y="1093710"/>
                </a:cubicBezTo>
                <a:cubicBezTo>
                  <a:pt x="3577923" y="1076044"/>
                  <a:pt x="3583780" y="1057800"/>
                  <a:pt x="3590501" y="1039846"/>
                </a:cubicBezTo>
                <a:cubicBezTo>
                  <a:pt x="3591942" y="1036005"/>
                  <a:pt x="3593285" y="1031108"/>
                  <a:pt x="3596263" y="1028900"/>
                </a:cubicBezTo>
                <a:cubicBezTo>
                  <a:pt x="3613449" y="1016226"/>
                  <a:pt x="3630925" y="1004032"/>
                  <a:pt x="3648591" y="992030"/>
                </a:cubicBezTo>
                <a:cubicBezTo>
                  <a:pt x="3655696" y="987229"/>
                  <a:pt x="3661649" y="989918"/>
                  <a:pt x="3667986" y="995487"/>
                </a:cubicBezTo>
                <a:cubicBezTo>
                  <a:pt x="3674131" y="1000768"/>
                  <a:pt x="3681717" y="1006240"/>
                  <a:pt x="3689397" y="1007585"/>
                </a:cubicBezTo>
                <a:cubicBezTo>
                  <a:pt x="3704760" y="1010177"/>
                  <a:pt x="3720698" y="1010753"/>
                  <a:pt x="3736349" y="1010753"/>
                </a:cubicBezTo>
                <a:cubicBezTo>
                  <a:pt x="3742205" y="1010753"/>
                  <a:pt x="3748446" y="1007297"/>
                  <a:pt x="3753919" y="1004513"/>
                </a:cubicBezTo>
                <a:cubicBezTo>
                  <a:pt x="3764289" y="999231"/>
                  <a:pt x="3773890" y="992126"/>
                  <a:pt x="3784643" y="987710"/>
                </a:cubicBezTo>
                <a:cubicBezTo>
                  <a:pt x="3797126" y="982621"/>
                  <a:pt x="3804615" y="974459"/>
                  <a:pt x="3808359" y="961689"/>
                </a:cubicBezTo>
                <a:cubicBezTo>
                  <a:pt x="3813929" y="942679"/>
                  <a:pt x="3827179" y="929428"/>
                  <a:pt x="3842829" y="918674"/>
                </a:cubicBezTo>
                <a:cubicBezTo>
                  <a:pt x="3862705" y="904944"/>
                  <a:pt x="3886421" y="905616"/>
                  <a:pt x="3908983" y="902256"/>
                </a:cubicBezTo>
                <a:cubicBezTo>
                  <a:pt x="3917625" y="901008"/>
                  <a:pt x="3926555" y="899951"/>
                  <a:pt x="3934428" y="896783"/>
                </a:cubicBezTo>
                <a:cubicBezTo>
                  <a:pt x="3964288" y="884877"/>
                  <a:pt x="3994149" y="873548"/>
                  <a:pt x="4026987" y="873835"/>
                </a:cubicBezTo>
                <a:cubicBezTo>
                  <a:pt x="4029674" y="873835"/>
                  <a:pt x="4032363" y="873548"/>
                  <a:pt x="4035051" y="873067"/>
                </a:cubicBezTo>
                <a:cubicBezTo>
                  <a:pt x="4058383" y="869131"/>
                  <a:pt x="4082483" y="867594"/>
                  <a:pt x="4099189" y="846664"/>
                </a:cubicBezTo>
                <a:cubicBezTo>
                  <a:pt x="4102261" y="842823"/>
                  <a:pt x="4109271" y="841671"/>
                  <a:pt x="4114647" y="840134"/>
                </a:cubicBezTo>
                <a:cubicBezTo>
                  <a:pt x="4123961" y="837638"/>
                  <a:pt x="4130203" y="832549"/>
                  <a:pt x="4133563" y="823427"/>
                </a:cubicBezTo>
                <a:cubicBezTo>
                  <a:pt x="4139229" y="807681"/>
                  <a:pt x="4145949" y="792223"/>
                  <a:pt x="4151039" y="776284"/>
                </a:cubicBezTo>
                <a:cubicBezTo>
                  <a:pt x="4154591" y="765338"/>
                  <a:pt x="4161215" y="759289"/>
                  <a:pt x="4171489" y="754776"/>
                </a:cubicBezTo>
                <a:cubicBezTo>
                  <a:pt x="4177251" y="752280"/>
                  <a:pt x="4182243" y="746808"/>
                  <a:pt x="4186372" y="741718"/>
                </a:cubicBezTo>
                <a:cubicBezTo>
                  <a:pt x="4191365" y="735573"/>
                  <a:pt x="4193957" y="727412"/>
                  <a:pt x="4199429" y="721940"/>
                </a:cubicBezTo>
                <a:cubicBezTo>
                  <a:pt x="4212775" y="708305"/>
                  <a:pt x="4216905" y="693231"/>
                  <a:pt x="4212487" y="674604"/>
                </a:cubicBezTo>
                <a:cubicBezTo>
                  <a:pt x="4208551" y="658090"/>
                  <a:pt x="4218921" y="636006"/>
                  <a:pt x="4232555" y="632645"/>
                </a:cubicBezTo>
                <a:cubicBezTo>
                  <a:pt x="4247629" y="628900"/>
                  <a:pt x="4257999" y="619684"/>
                  <a:pt x="4268657" y="609410"/>
                </a:cubicBezTo>
                <a:cubicBezTo>
                  <a:pt x="4274609" y="603649"/>
                  <a:pt x="4282963" y="598656"/>
                  <a:pt x="4291028" y="597216"/>
                </a:cubicBezTo>
                <a:cubicBezTo>
                  <a:pt x="4321657" y="591647"/>
                  <a:pt x="4350557" y="598464"/>
                  <a:pt x="4379651" y="609506"/>
                </a:cubicBezTo>
                <a:cubicBezTo>
                  <a:pt x="4398661" y="616707"/>
                  <a:pt x="4419784" y="618627"/>
                  <a:pt x="4440139" y="621507"/>
                </a:cubicBezTo>
                <a:cubicBezTo>
                  <a:pt x="4446477" y="622371"/>
                  <a:pt x="4454542" y="620452"/>
                  <a:pt x="4460015" y="616899"/>
                </a:cubicBezTo>
                <a:cubicBezTo>
                  <a:pt x="4479218" y="604609"/>
                  <a:pt x="4498325" y="591935"/>
                  <a:pt x="4516183" y="577724"/>
                </a:cubicBezTo>
                <a:cubicBezTo>
                  <a:pt x="4532795" y="564379"/>
                  <a:pt x="4551517" y="558810"/>
                  <a:pt x="4571681" y="560250"/>
                </a:cubicBezTo>
                <a:cubicBezTo>
                  <a:pt x="4586371" y="561306"/>
                  <a:pt x="4599621" y="558905"/>
                  <a:pt x="4613447" y="555257"/>
                </a:cubicBezTo>
                <a:cubicBezTo>
                  <a:pt x="4624969" y="552185"/>
                  <a:pt x="4637643" y="550072"/>
                  <a:pt x="4649355" y="551417"/>
                </a:cubicBezTo>
                <a:cubicBezTo>
                  <a:pt x="4665775" y="553337"/>
                  <a:pt x="4679313" y="550553"/>
                  <a:pt x="4692467" y="540663"/>
                </a:cubicBezTo>
                <a:cubicBezTo>
                  <a:pt x="4699476" y="535382"/>
                  <a:pt x="4708502" y="532598"/>
                  <a:pt x="4716855" y="528949"/>
                </a:cubicBezTo>
                <a:cubicBezTo>
                  <a:pt x="4729721" y="523284"/>
                  <a:pt x="4743067" y="518483"/>
                  <a:pt x="4755645" y="512147"/>
                </a:cubicBezTo>
                <a:cubicBezTo>
                  <a:pt x="4769183" y="505425"/>
                  <a:pt x="4781569" y="496112"/>
                  <a:pt x="4795395" y="490351"/>
                </a:cubicBezTo>
                <a:cubicBezTo>
                  <a:pt x="4810278" y="484110"/>
                  <a:pt x="4819879" y="474605"/>
                  <a:pt x="4825928" y="459818"/>
                </a:cubicBezTo>
                <a:cubicBezTo>
                  <a:pt x="4829769" y="450504"/>
                  <a:pt x="4835049" y="440615"/>
                  <a:pt x="4842347" y="434086"/>
                </a:cubicBezTo>
                <a:cubicBezTo>
                  <a:pt x="4857422" y="420740"/>
                  <a:pt x="4875087" y="410370"/>
                  <a:pt x="4890451" y="397216"/>
                </a:cubicBezTo>
                <a:cubicBezTo>
                  <a:pt x="4912054" y="378781"/>
                  <a:pt x="4932025" y="359194"/>
                  <a:pt x="4933945" y="327701"/>
                </a:cubicBezTo>
                <a:cubicBezTo>
                  <a:pt x="4935001" y="310322"/>
                  <a:pt x="4944219" y="302929"/>
                  <a:pt x="4961214" y="298801"/>
                </a:cubicBezTo>
                <a:cubicBezTo>
                  <a:pt x="4966878" y="297457"/>
                  <a:pt x="4974945" y="294864"/>
                  <a:pt x="4976672" y="290639"/>
                </a:cubicBezTo>
                <a:cubicBezTo>
                  <a:pt x="4981857" y="278061"/>
                  <a:pt x="4992610" y="275565"/>
                  <a:pt x="5002979" y="270573"/>
                </a:cubicBezTo>
                <a:cubicBezTo>
                  <a:pt x="5009221" y="267596"/>
                  <a:pt x="5016903" y="261739"/>
                  <a:pt x="5018535" y="255690"/>
                </a:cubicBezTo>
                <a:cubicBezTo>
                  <a:pt x="5025255" y="231206"/>
                  <a:pt x="5043690" y="216804"/>
                  <a:pt x="5061069" y="200961"/>
                </a:cubicBezTo>
                <a:cubicBezTo>
                  <a:pt x="5066158" y="196256"/>
                  <a:pt x="5071631" y="190879"/>
                  <a:pt x="5074127" y="184735"/>
                </a:cubicBezTo>
                <a:cubicBezTo>
                  <a:pt x="5079409" y="171484"/>
                  <a:pt x="5087281" y="161882"/>
                  <a:pt x="5101108" y="156891"/>
                </a:cubicBezTo>
                <a:cubicBezTo>
                  <a:pt x="5105524" y="155354"/>
                  <a:pt x="5109557" y="151801"/>
                  <a:pt x="5112918" y="148441"/>
                </a:cubicBezTo>
                <a:cubicBezTo>
                  <a:pt x="5120119" y="141144"/>
                  <a:pt x="5126167" y="132598"/>
                  <a:pt x="5133753" y="125782"/>
                </a:cubicBezTo>
                <a:cubicBezTo>
                  <a:pt x="5153051" y="108211"/>
                  <a:pt x="5172159" y="90928"/>
                  <a:pt x="5183393" y="66348"/>
                </a:cubicBezTo>
                <a:cubicBezTo>
                  <a:pt x="5188865" y="54346"/>
                  <a:pt x="5195107" y="41288"/>
                  <a:pt x="5204709" y="33030"/>
                </a:cubicBezTo>
                <a:cubicBezTo>
                  <a:pt x="5216903" y="22565"/>
                  <a:pt x="5232937" y="16612"/>
                  <a:pt x="5247243" y="8451"/>
                </a:cubicBezTo>
                <a:close/>
              </a:path>
            </a:pathLst>
          </a:custGeom>
          <a:blipFill dpi="0" rotWithShape="1">
            <a:blip r:embed="rId4">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1216510851"/>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57346"/>
                                        </p:tgtEl>
                                        <p:attrNameLst>
                                          <p:attrName>style.visibility</p:attrName>
                                        </p:attrNameLst>
                                      </p:cBhvr>
                                      <p:to>
                                        <p:strVal val="visible"/>
                                      </p:to>
                                    </p:set>
                                    <p:animEffect transition="in" filter="fade">
                                      <p:cBhvr>
                                        <p:cTn id="7" dur="700"/>
                                        <p:tgtEl>
                                          <p:spTgt spid="573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346"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 2"/>
          <p:cNvGraphicFramePr/>
          <p:nvPr/>
        </p:nvGraphicFramePr>
        <p:xfrm>
          <a:off x="2153469" y="1935544"/>
          <a:ext cx="8208912" cy="410445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itle 1"/>
          <p:cNvSpPr>
            <a:spLocks noGrp="1"/>
          </p:cNvSpPr>
          <p:nvPr>
            <p:ph type="title"/>
          </p:nvPr>
        </p:nvSpPr>
        <p:spPr>
          <a:xfrm>
            <a:off x="2153469" y="540912"/>
            <a:ext cx="8820150" cy="1125538"/>
          </a:xfrm>
        </p:spPr>
        <p:txBody>
          <a:bodyPr/>
          <a:lstStyle/>
          <a:p>
            <a:pPr>
              <a:defRPr/>
            </a:pPr>
            <a:r>
              <a:rPr lang="pt-BR" dirty="0"/>
              <a:t>Por que estudar</a:t>
            </a:r>
            <a:br>
              <a:rPr lang="pt-BR" dirty="0"/>
            </a:br>
            <a:r>
              <a:rPr lang="pt-BR" dirty="0"/>
              <a:t>“heranças brasileiras” </a:t>
            </a:r>
          </a:p>
        </p:txBody>
      </p:sp>
    </p:spTree>
    <p:extLst>
      <p:ext uri="{BB962C8B-B14F-4D97-AF65-F5344CB8AC3E}">
        <p14:creationId xmlns:p14="http://schemas.microsoft.com/office/powerpoint/2010/main" val="161656353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graphicEl>
                                              <a:dgm id="{7E429971-BC57-430F-BB25-C0574E5E39E3}"/>
                                            </p:graphicEl>
                                          </p:spTgt>
                                        </p:tgtEl>
                                        <p:attrNameLst>
                                          <p:attrName>style.visibility</p:attrName>
                                        </p:attrNameLst>
                                      </p:cBhvr>
                                      <p:to>
                                        <p:strVal val="visible"/>
                                      </p:to>
                                    </p:set>
                                    <p:animEffect transition="in" filter="wipe(left)">
                                      <p:cBhvr>
                                        <p:cTn id="7" dur="500"/>
                                        <p:tgtEl>
                                          <p:spTgt spid="3">
                                            <p:graphicEl>
                                              <a:dgm id="{7E429971-BC57-430F-BB25-C0574E5E39E3}"/>
                                            </p:graphicEl>
                                          </p:spTgt>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
                                            <p:graphicEl>
                                              <a:dgm id="{D54B1729-BC98-42C1-9C6C-D65DCBA4358F}"/>
                                            </p:graphicEl>
                                          </p:spTgt>
                                        </p:tgtEl>
                                        <p:attrNameLst>
                                          <p:attrName>style.visibility</p:attrName>
                                        </p:attrNameLst>
                                      </p:cBhvr>
                                      <p:to>
                                        <p:strVal val="visible"/>
                                      </p:to>
                                    </p:set>
                                    <p:animEffect transition="in" filter="wipe(left)">
                                      <p:cBhvr>
                                        <p:cTn id="11" dur="500"/>
                                        <p:tgtEl>
                                          <p:spTgt spid="3">
                                            <p:graphicEl>
                                              <a:dgm id="{D54B1729-BC98-42C1-9C6C-D65DCBA4358F}"/>
                                            </p:graphicEl>
                                          </p:spTgt>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3">
                                            <p:graphicEl>
                                              <a:dgm id="{C04276DC-EE64-470A-B8BC-09067B8045FA}"/>
                                            </p:graphicEl>
                                          </p:spTgt>
                                        </p:tgtEl>
                                        <p:attrNameLst>
                                          <p:attrName>style.visibility</p:attrName>
                                        </p:attrNameLst>
                                      </p:cBhvr>
                                      <p:to>
                                        <p:strVal val="visible"/>
                                      </p:to>
                                    </p:set>
                                    <p:animEffect transition="in" filter="wipe(left)">
                                      <p:cBhvr>
                                        <p:cTn id="15" dur="500"/>
                                        <p:tgtEl>
                                          <p:spTgt spid="3">
                                            <p:graphicEl>
                                              <a:dgm id="{C04276DC-EE64-470A-B8BC-09067B8045FA}"/>
                                            </p:graphicEl>
                                          </p:spTgt>
                                        </p:tgtEl>
                                      </p:cBhvr>
                                    </p:animEffect>
                                  </p:childTnLst>
                                </p:cTn>
                              </p:par>
                            </p:childTnLst>
                          </p:cTn>
                        </p:par>
                        <p:par>
                          <p:cTn id="16" fill="hold">
                            <p:stCondLst>
                              <p:cond delay="1500"/>
                            </p:stCondLst>
                            <p:childTnLst>
                              <p:par>
                                <p:cTn id="17" presetID="22" presetClass="entr" presetSubtype="8" fill="hold" grpId="0" nodeType="afterEffect">
                                  <p:stCondLst>
                                    <p:cond delay="0"/>
                                  </p:stCondLst>
                                  <p:childTnLst>
                                    <p:set>
                                      <p:cBhvr>
                                        <p:cTn id="18" dur="1" fill="hold">
                                          <p:stCondLst>
                                            <p:cond delay="0"/>
                                          </p:stCondLst>
                                        </p:cTn>
                                        <p:tgtEl>
                                          <p:spTgt spid="3">
                                            <p:graphicEl>
                                              <a:dgm id="{B37A5355-225B-4C6F-AED7-6C620F99EECC}"/>
                                            </p:graphicEl>
                                          </p:spTgt>
                                        </p:tgtEl>
                                        <p:attrNameLst>
                                          <p:attrName>style.visibility</p:attrName>
                                        </p:attrNameLst>
                                      </p:cBhvr>
                                      <p:to>
                                        <p:strVal val="visible"/>
                                      </p:to>
                                    </p:set>
                                    <p:animEffect transition="in" filter="wipe(left)">
                                      <p:cBhvr>
                                        <p:cTn id="19" dur="500"/>
                                        <p:tgtEl>
                                          <p:spTgt spid="3">
                                            <p:graphicEl>
                                              <a:dgm id="{B37A5355-225B-4C6F-AED7-6C620F99EECC}"/>
                                            </p:graphicEl>
                                          </p:spTgt>
                                        </p:tgtEl>
                                      </p:cBhvr>
                                    </p:animEffect>
                                  </p:childTnLst>
                                </p:cTn>
                              </p:par>
                            </p:childTnLst>
                          </p:cTn>
                        </p:par>
                        <p:par>
                          <p:cTn id="20" fill="hold">
                            <p:stCondLst>
                              <p:cond delay="2000"/>
                            </p:stCondLst>
                            <p:childTnLst>
                              <p:par>
                                <p:cTn id="21" presetID="22" presetClass="entr" presetSubtype="8" fill="hold" grpId="0" nodeType="afterEffect">
                                  <p:stCondLst>
                                    <p:cond delay="0"/>
                                  </p:stCondLst>
                                  <p:childTnLst>
                                    <p:set>
                                      <p:cBhvr>
                                        <p:cTn id="22" dur="1" fill="hold">
                                          <p:stCondLst>
                                            <p:cond delay="0"/>
                                          </p:stCondLst>
                                        </p:cTn>
                                        <p:tgtEl>
                                          <p:spTgt spid="3">
                                            <p:graphicEl>
                                              <a:dgm id="{F5034101-5B7D-4FE7-B47A-5A48CF39606B}"/>
                                            </p:graphicEl>
                                          </p:spTgt>
                                        </p:tgtEl>
                                        <p:attrNameLst>
                                          <p:attrName>style.visibility</p:attrName>
                                        </p:attrNameLst>
                                      </p:cBhvr>
                                      <p:to>
                                        <p:strVal val="visible"/>
                                      </p:to>
                                    </p:set>
                                    <p:animEffect transition="in" filter="wipe(left)">
                                      <p:cBhvr>
                                        <p:cTn id="23" dur="500"/>
                                        <p:tgtEl>
                                          <p:spTgt spid="3">
                                            <p:graphicEl>
                                              <a:dgm id="{F5034101-5B7D-4FE7-B47A-5A48CF39606B}"/>
                                            </p:graphicEl>
                                          </p:spTgt>
                                        </p:tgtEl>
                                      </p:cBhvr>
                                    </p:animEffect>
                                  </p:childTnLst>
                                </p:cTn>
                              </p:par>
                            </p:childTnLst>
                          </p:cTn>
                        </p:par>
                        <p:par>
                          <p:cTn id="24" fill="hold">
                            <p:stCondLst>
                              <p:cond delay="2500"/>
                            </p:stCondLst>
                            <p:childTnLst>
                              <p:par>
                                <p:cTn id="25" presetID="22" presetClass="entr" presetSubtype="8" fill="hold" grpId="0" nodeType="afterEffect">
                                  <p:stCondLst>
                                    <p:cond delay="0"/>
                                  </p:stCondLst>
                                  <p:childTnLst>
                                    <p:set>
                                      <p:cBhvr>
                                        <p:cTn id="26" dur="1" fill="hold">
                                          <p:stCondLst>
                                            <p:cond delay="0"/>
                                          </p:stCondLst>
                                        </p:cTn>
                                        <p:tgtEl>
                                          <p:spTgt spid="3">
                                            <p:graphicEl>
                                              <a:dgm id="{C7C3E6FD-D83F-4BDA-907E-B5EE041DA931}"/>
                                            </p:graphicEl>
                                          </p:spTgt>
                                        </p:tgtEl>
                                        <p:attrNameLst>
                                          <p:attrName>style.visibility</p:attrName>
                                        </p:attrNameLst>
                                      </p:cBhvr>
                                      <p:to>
                                        <p:strVal val="visible"/>
                                      </p:to>
                                    </p:set>
                                    <p:animEffect transition="in" filter="wipe(left)">
                                      <p:cBhvr>
                                        <p:cTn id="27" dur="500"/>
                                        <p:tgtEl>
                                          <p:spTgt spid="3">
                                            <p:graphicEl>
                                              <a:dgm id="{C7C3E6FD-D83F-4BDA-907E-B5EE041DA931}"/>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Sub>
          <a:bldDgm bld="one"/>
        </p:bldSub>
      </p:bldGraphic>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a:xfrm>
            <a:off x="1712992" y="309093"/>
            <a:ext cx="8447087" cy="1449388"/>
          </a:xfrm>
        </p:spPr>
        <p:txBody>
          <a:bodyPr/>
          <a:lstStyle/>
          <a:p>
            <a:pPr>
              <a:defRPr/>
            </a:pPr>
            <a:r>
              <a:rPr lang="pt-BR" dirty="0"/>
              <a:t>Uma olhar (astigmático) do Brasil...</a:t>
            </a:r>
          </a:p>
        </p:txBody>
      </p:sp>
      <p:sp>
        <p:nvSpPr>
          <p:cNvPr id="3" name="Content Placeholder 2"/>
          <p:cNvSpPr>
            <a:spLocks noGrp="1"/>
          </p:cNvSpPr>
          <p:nvPr>
            <p:ph sz="half" idx="1"/>
            <p:custDataLst>
              <p:tags r:id="rId3"/>
            </p:custDataLst>
          </p:nvPr>
        </p:nvSpPr>
        <p:spPr>
          <a:xfrm>
            <a:off x="3307635" y="1758482"/>
            <a:ext cx="7777162" cy="4208463"/>
          </a:xfrm>
        </p:spPr>
        <p:txBody>
          <a:bodyPr>
            <a:normAutofit/>
          </a:bodyPr>
          <a:lstStyle/>
          <a:p>
            <a:pPr marL="0" indent="0">
              <a:buNone/>
              <a:defRPr/>
            </a:pPr>
            <a:endParaRPr lang="pt-BR" sz="1400" dirty="0">
              <a:hlinkClick r:id="" action="ppaction://hlinkfile"/>
            </a:endParaRPr>
          </a:p>
          <a:p>
            <a:pPr marL="0" indent="0">
              <a:buNone/>
              <a:defRPr/>
            </a:pPr>
            <a:endParaRPr lang="pt-BR" sz="1400" dirty="0">
              <a:hlinkClick r:id="" action="ppaction://hlinkfile"/>
            </a:endParaRPr>
          </a:p>
          <a:p>
            <a:pPr marL="0" indent="0">
              <a:buNone/>
              <a:defRPr/>
            </a:pPr>
            <a:endParaRPr lang="pt-BR" sz="1400" dirty="0">
              <a:hlinkClick r:id="" action="ppaction://hlinkfile"/>
            </a:endParaRPr>
          </a:p>
          <a:p>
            <a:pPr marL="0" indent="0">
              <a:buNone/>
              <a:defRPr/>
            </a:pPr>
            <a:endParaRPr lang="pt-BR" sz="1400" dirty="0">
              <a:hlinkClick r:id="" action="ppaction://hlinkfile"/>
            </a:endParaRPr>
          </a:p>
          <a:p>
            <a:pPr marL="0" indent="0">
              <a:buNone/>
              <a:defRPr/>
            </a:pPr>
            <a:endParaRPr lang="pt-BR" sz="1400" dirty="0">
              <a:hlinkClick r:id="" action="ppaction://hlinkfile"/>
            </a:endParaRPr>
          </a:p>
          <a:p>
            <a:pPr marL="0" indent="0">
              <a:buNone/>
              <a:defRPr/>
            </a:pPr>
            <a:endParaRPr lang="pt-BR" sz="1400" dirty="0">
              <a:hlinkClick r:id="" action="ppaction://hlinkfile"/>
            </a:endParaRPr>
          </a:p>
          <a:p>
            <a:pPr marL="0" indent="0">
              <a:buNone/>
              <a:defRPr/>
            </a:pPr>
            <a:endParaRPr lang="pt-BR" sz="1400" dirty="0">
              <a:hlinkClick r:id="" action="ppaction://hlinkfile"/>
            </a:endParaRPr>
          </a:p>
          <a:p>
            <a:pPr marL="0" indent="0">
              <a:buNone/>
              <a:defRPr/>
            </a:pPr>
            <a:endParaRPr lang="pt-BR" sz="1400" dirty="0">
              <a:hlinkClick r:id="" action="ppaction://hlinkfile"/>
            </a:endParaRPr>
          </a:p>
          <a:p>
            <a:pPr marL="0" indent="0">
              <a:buNone/>
              <a:defRPr/>
            </a:pPr>
            <a:endParaRPr lang="pt-BR" sz="1400" dirty="0">
              <a:hlinkClick r:id="" action="ppaction://hlinkfile"/>
            </a:endParaRPr>
          </a:p>
          <a:p>
            <a:pPr marL="0" indent="0">
              <a:buNone/>
              <a:defRPr/>
            </a:pPr>
            <a:endParaRPr lang="pt-BR" sz="1400" dirty="0">
              <a:hlinkClick r:id="" action="ppaction://hlinkfile"/>
            </a:endParaRPr>
          </a:p>
          <a:p>
            <a:pPr marL="0" indent="0">
              <a:buNone/>
              <a:defRPr/>
            </a:pPr>
            <a:endParaRPr lang="pt-BR" sz="1400" dirty="0">
              <a:hlinkClick r:id="" action="ppaction://hlinkfile"/>
            </a:endParaRPr>
          </a:p>
          <a:p>
            <a:pPr marL="0" indent="0">
              <a:buNone/>
              <a:defRPr/>
            </a:pPr>
            <a:endParaRPr lang="pt-BR" sz="1400" dirty="0">
              <a:hlinkClick r:id="" action="ppaction://hlinkfile"/>
            </a:endParaRPr>
          </a:p>
          <a:p>
            <a:pPr marL="0" indent="0">
              <a:buNone/>
              <a:defRPr/>
            </a:pPr>
            <a:endParaRPr lang="pt-BR" sz="1400" dirty="0">
              <a:hlinkClick r:id="" action="ppaction://hlinkfile"/>
            </a:endParaRPr>
          </a:p>
          <a:p>
            <a:pPr marL="0" indent="0">
              <a:buNone/>
              <a:defRPr/>
            </a:pPr>
            <a:endParaRPr lang="pt-BR" sz="1400" dirty="0">
              <a:hlinkClick r:id="" action="ppaction://hlinkfile"/>
            </a:endParaRPr>
          </a:p>
          <a:p>
            <a:pPr marL="0" indent="0">
              <a:buNone/>
              <a:defRPr/>
            </a:pPr>
            <a:endParaRPr lang="pt-BR" sz="1400" dirty="0">
              <a:hlinkClick r:id="" action="ppaction://hlinkfile"/>
            </a:endParaRPr>
          </a:p>
          <a:p>
            <a:pPr marL="0" indent="0">
              <a:buNone/>
              <a:defRPr/>
            </a:pPr>
            <a:endParaRPr lang="pt-BR" sz="1400" dirty="0"/>
          </a:p>
          <a:p>
            <a:pPr marL="0" indent="0">
              <a:buNone/>
              <a:defRPr/>
            </a:pPr>
            <a:endParaRPr lang="pt-BR" sz="1400" dirty="0"/>
          </a:p>
        </p:txBody>
      </p:sp>
      <p:pic>
        <p:nvPicPr>
          <p:cNvPr id="13316"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06140" y="1392237"/>
            <a:ext cx="7080735" cy="5043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2952102612"/>
      </p:ext>
    </p:extLst>
  </p:cSld>
  <p:clrMapOvr>
    <a:masterClrMapping/>
  </p:clrMapOvr>
  <p:transition spd="slow"/>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a:xfrm>
            <a:off x="2009776" y="248444"/>
            <a:ext cx="8447087" cy="1449388"/>
          </a:xfrm>
        </p:spPr>
        <p:txBody>
          <a:bodyPr/>
          <a:lstStyle/>
          <a:p>
            <a:pPr>
              <a:defRPr/>
            </a:pPr>
            <a:r>
              <a:rPr lang="pt-BR" dirty="0"/>
              <a:t>Novos olhares?</a:t>
            </a:r>
          </a:p>
        </p:txBody>
      </p:sp>
      <p:pic>
        <p:nvPicPr>
          <p:cNvPr id="15363" name="Picture 2"/>
          <p:cNvPicPr>
            <a:picLocks noGrp="1" noChangeAspect="1" noChangeArrowheads="1"/>
          </p:cNvPicPr>
          <p:nvPr>
            <p:ph sz="half" idx="1"/>
          </p:nvPr>
        </p:nvPicPr>
        <p:blipFill>
          <a:blip r:embed="rId5">
            <a:extLst>
              <a:ext uri="{28A0092B-C50C-407E-A947-70E740481C1C}">
                <a14:useLocalDpi xmlns:a14="http://schemas.microsoft.com/office/drawing/2010/main" val="0"/>
              </a:ext>
            </a:extLst>
          </a:blip>
          <a:srcRect/>
          <a:stretch>
            <a:fillRect/>
          </a:stretch>
        </p:blipFill>
        <p:spPr>
          <a:xfrm>
            <a:off x="5951539" y="1989139"/>
            <a:ext cx="5786002" cy="3295242"/>
          </a:xfrm>
          <a:noFill/>
          <a:extLs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tângulo 3"/>
          <p:cNvSpPr/>
          <p:nvPr/>
        </p:nvSpPr>
        <p:spPr>
          <a:xfrm>
            <a:off x="1875324" y="6034882"/>
            <a:ext cx="7856112" cy="801689"/>
          </a:xfrm>
          <a:prstGeom prst="rect">
            <a:avLst/>
          </a:prstGeom>
        </p:spPr>
        <p:style>
          <a:lnRef idx="2">
            <a:schemeClr val="accent3"/>
          </a:lnRef>
          <a:fillRef idx="1">
            <a:schemeClr val="lt1"/>
          </a:fillRef>
          <a:effectRef idx="0">
            <a:schemeClr val="accent3"/>
          </a:effectRef>
          <a:fontRef idx="minor">
            <a:schemeClr val="dk1"/>
          </a:fontRef>
        </p:style>
        <p:txBody>
          <a:bodyPr anchor="ctr"/>
          <a:lstStyle/>
          <a:p>
            <a:pPr algn="ctr" eaLnBrk="1" hangingPunct="1">
              <a:defRPr/>
            </a:pPr>
            <a:endParaRPr lang="pt-BR" dirty="0">
              <a:solidFill>
                <a:srgbClr val="000000"/>
              </a:solidFill>
            </a:endParaRPr>
          </a:p>
          <a:p>
            <a:pPr algn="ctr" eaLnBrk="1" hangingPunct="1">
              <a:defRPr/>
            </a:pPr>
            <a:endParaRPr lang="pt-BR" dirty="0"/>
          </a:p>
        </p:txBody>
      </p:sp>
      <p:pic>
        <p:nvPicPr>
          <p:cNvPr id="15365"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44010" y="1341437"/>
            <a:ext cx="4312242" cy="43778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1565080520"/>
      </p:ext>
    </p:extLst>
  </p:cSld>
  <p:clrMapOvr>
    <a:masterClrMapping/>
  </p:clrMapOvr>
  <p:transition spd="slow"/>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38200" y="365125"/>
            <a:ext cx="10515600" cy="803277"/>
          </a:xfrm>
        </p:spPr>
        <p:txBody>
          <a:bodyPr/>
          <a:lstStyle/>
          <a:p>
            <a:pPr>
              <a:defRPr/>
            </a:pPr>
            <a:r>
              <a:rPr lang="pt-BR" dirty="0"/>
              <a:t>Novo Mundo</a:t>
            </a:r>
          </a:p>
        </p:txBody>
      </p:sp>
      <p:sp>
        <p:nvSpPr>
          <p:cNvPr id="3" name="Espaço Reservado para Conteúdo 2"/>
          <p:cNvSpPr>
            <a:spLocks noGrp="1"/>
          </p:cNvSpPr>
          <p:nvPr>
            <p:ph idx="1"/>
          </p:nvPr>
        </p:nvSpPr>
        <p:spPr/>
        <p:txBody>
          <a:bodyPr/>
          <a:lstStyle/>
          <a:p>
            <a:pPr>
              <a:defRPr/>
            </a:pPr>
            <a:endParaRPr lang="pt-BR" dirty="0"/>
          </a:p>
        </p:txBody>
      </p:sp>
      <p:pic>
        <p:nvPicPr>
          <p:cNvPr id="83970" name="Picture 2"/>
          <p:cNvPicPr>
            <a:picLocks noChangeAspect="1" noChangeArrowheads="1"/>
          </p:cNvPicPr>
          <p:nvPr/>
        </p:nvPicPr>
        <p:blipFill>
          <a:blip r:embed="rId2"/>
          <a:srcRect/>
          <a:stretch>
            <a:fillRect/>
          </a:stretch>
        </p:blipFill>
        <p:spPr bwMode="auto">
          <a:xfrm>
            <a:off x="838200" y="1168402"/>
            <a:ext cx="9486014" cy="5324473"/>
          </a:xfrm>
          <a:prstGeom prst="rect">
            <a:avLst/>
          </a:prstGeom>
          <a:noFill/>
          <a:ln>
            <a:noFill/>
          </a:ln>
          <a:effectLst>
            <a:prstShdw prst="shdw17" dist="17961" dir="2700000">
              <a:schemeClr val="accent1">
                <a:gamma/>
                <a:shade val="60000"/>
                <a:invGamma/>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3836650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28588" y="542925"/>
            <a:ext cx="11887200" cy="1251837"/>
          </a:xfrm>
        </p:spPr>
        <p:txBody>
          <a:bodyPr/>
          <a:lstStyle/>
          <a:p>
            <a:pPr>
              <a:defRPr/>
            </a:pPr>
            <a:r>
              <a:rPr lang="pt-BR" dirty="0">
                <a:solidFill>
                  <a:srgbClr val="FF0000"/>
                </a:solidFill>
              </a:rPr>
              <a:t>Nasce o Brasil da sobreposição das matrizes étnicas</a:t>
            </a:r>
          </a:p>
        </p:txBody>
      </p:sp>
      <p:sp>
        <p:nvSpPr>
          <p:cNvPr id="3" name="Espaço Reservado para Conteúdo 2"/>
          <p:cNvSpPr>
            <a:spLocks noGrp="1"/>
          </p:cNvSpPr>
          <p:nvPr>
            <p:ph idx="1"/>
          </p:nvPr>
        </p:nvSpPr>
        <p:spPr>
          <a:xfrm>
            <a:off x="585788" y="2200276"/>
            <a:ext cx="10082212" cy="4029075"/>
          </a:xfrm>
        </p:spPr>
        <p:txBody>
          <a:bodyPr/>
          <a:lstStyle/>
          <a:p>
            <a:pPr>
              <a:defRPr/>
            </a:pPr>
            <a:r>
              <a:rPr lang="pt-BR" sz="4000" b="1" dirty="0"/>
              <a:t>Ameríndia (programa de índio!)</a:t>
            </a:r>
          </a:p>
          <a:p>
            <a:pPr>
              <a:defRPr/>
            </a:pPr>
            <a:endParaRPr lang="pt-BR" sz="4000" b="1" dirty="0"/>
          </a:p>
          <a:p>
            <a:pPr>
              <a:defRPr/>
            </a:pPr>
            <a:r>
              <a:rPr lang="pt-BR" sz="4000" b="1" dirty="0"/>
              <a:t>Europeia (conhece aquela do português?)</a:t>
            </a:r>
          </a:p>
          <a:p>
            <a:pPr>
              <a:defRPr/>
            </a:pPr>
            <a:endParaRPr lang="pt-BR" sz="4000" b="1" dirty="0"/>
          </a:p>
          <a:p>
            <a:pPr>
              <a:defRPr/>
            </a:pPr>
            <a:r>
              <a:rPr lang="pt-BR" sz="4000" b="1" dirty="0"/>
              <a:t>Africana (segunda-feira é dia de branco...)</a:t>
            </a:r>
          </a:p>
        </p:txBody>
      </p:sp>
    </p:spTree>
    <p:extLst>
      <p:ext uri="{BB962C8B-B14F-4D97-AF65-F5344CB8AC3E}">
        <p14:creationId xmlns:p14="http://schemas.microsoft.com/office/powerpoint/2010/main" val="325335237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590550" y="424090"/>
            <a:ext cx="11601450" cy="677635"/>
          </a:xfrm>
        </p:spPr>
        <p:txBody>
          <a:bodyPr/>
          <a:lstStyle/>
          <a:p>
            <a:pPr algn="ctr">
              <a:defRPr/>
            </a:pPr>
            <a:r>
              <a:rPr lang="pt-BR" sz="3200" b="1" dirty="0"/>
              <a:t>D. Henrique, Bartolomeu Dias, Vasco da Gama e Pedro Álvares Cabral</a:t>
            </a:r>
            <a:endParaRPr lang="pt-BR" sz="3200" dirty="0"/>
          </a:p>
        </p:txBody>
      </p:sp>
      <p:sp>
        <p:nvSpPr>
          <p:cNvPr id="3" name="Espaço Reservado para Conteúdo 2"/>
          <p:cNvSpPr>
            <a:spLocks noGrp="1"/>
          </p:cNvSpPr>
          <p:nvPr>
            <p:ph idx="1"/>
          </p:nvPr>
        </p:nvSpPr>
        <p:spPr/>
        <p:txBody>
          <a:bodyPr/>
          <a:lstStyle/>
          <a:p>
            <a:pPr>
              <a:defRPr/>
            </a:pPr>
            <a:endParaRPr lang="pt-BR" dirty="0"/>
          </a:p>
        </p:txBody>
      </p:sp>
      <p:pic>
        <p:nvPicPr>
          <p:cNvPr id="84994" name="Picture 2"/>
          <p:cNvPicPr>
            <a:picLocks noChangeAspect="1" noChangeArrowheads="1"/>
          </p:cNvPicPr>
          <p:nvPr/>
        </p:nvPicPr>
        <p:blipFill>
          <a:blip r:embed="rId2"/>
          <a:srcRect/>
          <a:stretch>
            <a:fillRect/>
          </a:stretch>
        </p:blipFill>
        <p:spPr bwMode="auto">
          <a:xfrm>
            <a:off x="714376" y="1101725"/>
            <a:ext cx="10887073" cy="5623150"/>
          </a:xfrm>
          <a:prstGeom prst="rect">
            <a:avLst/>
          </a:prstGeom>
          <a:noFill/>
          <a:ln>
            <a:noFill/>
          </a:ln>
          <a:effectLst>
            <a:prstShdw prst="shdw17" dist="17961" dir="2700000">
              <a:schemeClr val="accent1">
                <a:gamma/>
                <a:shade val="60000"/>
                <a:invGamma/>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2120609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42875" y="116959"/>
            <a:ext cx="11859065" cy="882502"/>
          </a:xfrm>
        </p:spPr>
        <p:txBody>
          <a:bodyPr/>
          <a:lstStyle/>
          <a:p>
            <a:pPr>
              <a:defRPr/>
            </a:pPr>
            <a:r>
              <a:rPr lang="pt-BR" dirty="0">
                <a:solidFill>
                  <a:srgbClr val="FF0000"/>
                </a:solidFill>
              </a:rPr>
              <a:t>Nasce o Brasil da sobreposição das matrizes étnicas</a:t>
            </a:r>
          </a:p>
        </p:txBody>
      </p:sp>
      <p:sp>
        <p:nvSpPr>
          <p:cNvPr id="3" name="Espaço Reservado para Conteúdo 2"/>
          <p:cNvSpPr>
            <a:spLocks noGrp="1"/>
          </p:cNvSpPr>
          <p:nvPr>
            <p:ph idx="1"/>
          </p:nvPr>
        </p:nvSpPr>
        <p:spPr>
          <a:xfrm>
            <a:off x="371474" y="1158949"/>
            <a:ext cx="11820526" cy="5582092"/>
          </a:xfrm>
        </p:spPr>
        <p:txBody>
          <a:bodyPr/>
          <a:lstStyle/>
          <a:p>
            <a:pPr>
              <a:defRPr/>
            </a:pPr>
            <a:r>
              <a:rPr lang="pt-BR" sz="4000" b="1" dirty="0"/>
              <a:t>Ameríndia (Conviver e integrar-se com a natureza segundo padrões de beleza, harmonia e elevada espiritualidade)</a:t>
            </a:r>
          </a:p>
          <a:p>
            <a:pPr>
              <a:defRPr/>
            </a:pPr>
            <a:r>
              <a:rPr lang="pt-BR" sz="4000" b="1" dirty="0"/>
              <a:t>Europeia (Engenhosidade, destemor, convivência e sobreposição multiétnica histórica)</a:t>
            </a:r>
          </a:p>
          <a:p>
            <a:pPr>
              <a:defRPr/>
            </a:pPr>
            <a:r>
              <a:rPr lang="pt-BR" sz="4000" b="1" dirty="0"/>
              <a:t>Africana (berço da humanidade, sociedades complexas, domínios técnicos e criatividade superlativa)</a:t>
            </a:r>
          </a:p>
          <a:p>
            <a:pPr>
              <a:defRPr/>
            </a:pPr>
            <a:endParaRPr lang="pt-BR" sz="1600" b="1" dirty="0"/>
          </a:p>
          <a:p>
            <a:pPr marL="0" indent="0" algn="r">
              <a:buNone/>
              <a:defRPr/>
            </a:pPr>
            <a:r>
              <a:rPr lang="pt-BR" sz="2000" b="1" dirty="0"/>
              <a:t>“O Povo Brasileiro”</a:t>
            </a:r>
          </a:p>
          <a:p>
            <a:pPr>
              <a:defRPr/>
            </a:pPr>
            <a:endParaRPr lang="pt-BR" sz="4000" b="1" dirty="0"/>
          </a:p>
        </p:txBody>
      </p:sp>
    </p:spTree>
    <p:extLst>
      <p:ext uri="{BB962C8B-B14F-4D97-AF65-F5344CB8AC3E}">
        <p14:creationId xmlns:p14="http://schemas.microsoft.com/office/powerpoint/2010/main" val="243101465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8">
            <a:extLst>
              <a:ext uri="{FF2B5EF4-FFF2-40B4-BE49-F238E27FC236}">
                <a16:creationId xmlns:a16="http://schemas.microsoft.com/office/drawing/2014/main" id="{FB5B0058-AF13-4859-B429-4EDDE2A26F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aixaDeTexto 2"/>
          <p:cNvSpPr txBox="1"/>
          <p:nvPr/>
        </p:nvSpPr>
        <p:spPr>
          <a:xfrm>
            <a:off x="728663" y="1422400"/>
            <a:ext cx="4505552" cy="2387600"/>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altLang="pt-BR" sz="5000" b="1">
                <a:solidFill>
                  <a:schemeClr val="bg1"/>
                </a:solidFill>
                <a:latin typeface="+mj-lt"/>
                <a:ea typeface="+mj-ea"/>
                <a:cs typeface="+mj-cs"/>
              </a:rPr>
              <a:t>O que faz da ciência, ciência?</a:t>
            </a:r>
            <a:endParaRPr lang="en-US" sz="5000">
              <a:solidFill>
                <a:schemeClr val="bg1"/>
              </a:solidFill>
              <a:latin typeface="+mj-lt"/>
              <a:ea typeface="+mj-ea"/>
              <a:cs typeface="+mj-cs"/>
            </a:endParaRPr>
          </a:p>
        </p:txBody>
      </p:sp>
      <p:sp>
        <p:nvSpPr>
          <p:cNvPr id="14" name="Freeform: Shape 10">
            <a:extLst>
              <a:ext uri="{FF2B5EF4-FFF2-40B4-BE49-F238E27FC236}">
                <a16:creationId xmlns:a16="http://schemas.microsoft.com/office/drawing/2014/main" id="{0277405F-0B4F-4418-B773-1B38814125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30421" y="226893"/>
            <a:ext cx="5968658" cy="6085007"/>
          </a:xfrm>
          <a:custGeom>
            <a:avLst/>
            <a:gdLst>
              <a:gd name="connsiteX0" fmla="*/ 0 w 5968658"/>
              <a:gd name="connsiteY0" fmla="*/ 0 h 6085007"/>
              <a:gd name="connsiteX1" fmla="*/ 3557919 w 5968658"/>
              <a:gd name="connsiteY1" fmla="*/ 0 h 6085007"/>
              <a:gd name="connsiteX2" fmla="*/ 3557919 w 5968658"/>
              <a:gd name="connsiteY2" fmla="*/ 2195749 h 6085007"/>
              <a:gd name="connsiteX3" fmla="*/ 5968658 w 5968658"/>
              <a:gd name="connsiteY3" fmla="*/ 2195749 h 6085007"/>
              <a:gd name="connsiteX4" fmla="*/ 5968658 w 5968658"/>
              <a:gd name="connsiteY4" fmla="*/ 6085007 h 6085007"/>
              <a:gd name="connsiteX5" fmla="*/ 2058230 w 5968658"/>
              <a:gd name="connsiteY5" fmla="*/ 6085007 h 6085007"/>
              <a:gd name="connsiteX6" fmla="*/ 2058230 w 5968658"/>
              <a:gd name="connsiteY6" fmla="*/ 3538657 h 6085007"/>
              <a:gd name="connsiteX7" fmla="*/ 0 w 5968658"/>
              <a:gd name="connsiteY7" fmla="*/ 3538657 h 6085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968658" h="6085007">
                <a:moveTo>
                  <a:pt x="0" y="0"/>
                </a:moveTo>
                <a:lnTo>
                  <a:pt x="3557919" y="0"/>
                </a:lnTo>
                <a:lnTo>
                  <a:pt x="3557919" y="2195749"/>
                </a:lnTo>
                <a:lnTo>
                  <a:pt x="5968658" y="2195749"/>
                </a:lnTo>
                <a:lnTo>
                  <a:pt x="5968658" y="6085007"/>
                </a:lnTo>
                <a:lnTo>
                  <a:pt x="2058230" y="6085007"/>
                </a:lnTo>
                <a:lnTo>
                  <a:pt x="2058230" y="3538657"/>
                </a:lnTo>
                <a:lnTo>
                  <a:pt x="0" y="3538657"/>
                </a:lnTo>
                <a:close/>
              </a:path>
            </a:pathLst>
          </a:custGeom>
          <a:solidFill>
            <a:schemeClr val="tx1">
              <a:lumMod val="95000"/>
              <a:lumOff val="5000"/>
            </a:schemeClr>
          </a:solid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2" name="Imagem 1"/>
          <p:cNvPicPr>
            <a:picLocks noChangeAspect="1"/>
          </p:cNvPicPr>
          <p:nvPr/>
        </p:nvPicPr>
        <p:blipFill>
          <a:blip r:embed="rId2"/>
          <a:stretch>
            <a:fillRect/>
          </a:stretch>
        </p:blipFill>
        <p:spPr>
          <a:xfrm>
            <a:off x="8300025" y="2663211"/>
            <a:ext cx="2487680" cy="3408121"/>
          </a:xfrm>
          <a:prstGeom prst="rect">
            <a:avLst/>
          </a:prstGeom>
        </p:spPr>
      </p:pic>
      <p:pic>
        <p:nvPicPr>
          <p:cNvPr id="4" name="Picture 11">
            <a:extLst>
              <a:ext uri="{FF2B5EF4-FFF2-40B4-BE49-F238E27FC236}">
                <a16:creationId xmlns:a16="http://schemas.microsoft.com/office/drawing/2014/main" id="{CD337B23-2EE6-884F-AE2F-437219DFFA66}"/>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5756393" y="832979"/>
            <a:ext cx="3105975" cy="2326483"/>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6602199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342899" y="365125"/>
            <a:ext cx="11010901" cy="1325563"/>
          </a:xfrm>
        </p:spPr>
        <p:txBody>
          <a:bodyPr/>
          <a:lstStyle/>
          <a:p>
            <a:pPr>
              <a:defRPr/>
            </a:pPr>
            <a:r>
              <a:rPr lang="pt-BR" sz="6600" b="1" dirty="0">
                <a:solidFill>
                  <a:srgbClr val="00B0F0"/>
                </a:solidFill>
              </a:rPr>
              <a:t>Brasil Colonial</a:t>
            </a:r>
          </a:p>
        </p:txBody>
      </p:sp>
      <p:sp>
        <p:nvSpPr>
          <p:cNvPr id="3" name="Espaço Reservado para Conteúdo 2"/>
          <p:cNvSpPr>
            <a:spLocks noGrp="1"/>
          </p:cNvSpPr>
          <p:nvPr>
            <p:ph idx="1"/>
          </p:nvPr>
        </p:nvSpPr>
        <p:spPr>
          <a:xfrm>
            <a:off x="342899" y="1690688"/>
            <a:ext cx="11849101" cy="4910137"/>
          </a:xfrm>
        </p:spPr>
        <p:txBody>
          <a:bodyPr/>
          <a:lstStyle/>
          <a:p>
            <a:pPr>
              <a:defRPr/>
            </a:pPr>
            <a:r>
              <a:rPr lang="pt-BR" sz="4400" dirty="0"/>
              <a:t>Reinos ibéricos expandem o capitalismo comercial europeu para além Mediterrâneo, passando a anexar sistematicamente territórios distantes;  </a:t>
            </a:r>
          </a:p>
          <a:p>
            <a:pPr>
              <a:defRPr/>
            </a:pPr>
            <a:r>
              <a:rPr lang="pt-BR" sz="4400" dirty="0"/>
              <a:t>As colônias na América se transformam em grandes feitorias das coroas das metrópoles coloniais, como uma rede organizada para produzir máxima riqueza com mínimo custo possível.</a:t>
            </a:r>
          </a:p>
          <a:p>
            <a:pPr marL="0" indent="0">
              <a:buNone/>
              <a:defRPr/>
            </a:pPr>
            <a:endParaRPr lang="pt-BR" dirty="0"/>
          </a:p>
        </p:txBody>
      </p:sp>
    </p:spTree>
    <p:extLst>
      <p:ext uri="{BB962C8B-B14F-4D97-AF65-F5344CB8AC3E}">
        <p14:creationId xmlns:p14="http://schemas.microsoft.com/office/powerpoint/2010/main" val="113684283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pPr>
              <a:defRPr/>
            </a:pPr>
            <a:r>
              <a:rPr lang="pt-BR" dirty="0">
                <a:solidFill>
                  <a:srgbClr val="00B0F0"/>
                </a:solidFill>
              </a:rPr>
              <a:t>Matriz africana</a:t>
            </a:r>
          </a:p>
        </p:txBody>
      </p:sp>
      <p:sp>
        <p:nvSpPr>
          <p:cNvPr id="3" name="Espaço Reservado para Conteúdo 2"/>
          <p:cNvSpPr>
            <a:spLocks noGrp="1"/>
          </p:cNvSpPr>
          <p:nvPr>
            <p:ph idx="1"/>
          </p:nvPr>
        </p:nvSpPr>
        <p:spPr/>
        <p:txBody>
          <a:bodyPr/>
          <a:lstStyle/>
          <a:p>
            <a:pPr>
              <a:defRPr/>
            </a:pPr>
            <a:endParaRPr lang="pt-BR" dirty="0"/>
          </a:p>
        </p:txBody>
      </p:sp>
      <p:pic>
        <p:nvPicPr>
          <p:cNvPr id="86018" name="Picture 2"/>
          <p:cNvPicPr>
            <a:picLocks noChangeAspect="1" noChangeArrowheads="1"/>
          </p:cNvPicPr>
          <p:nvPr/>
        </p:nvPicPr>
        <p:blipFill>
          <a:blip r:embed="rId2"/>
          <a:srcRect/>
          <a:stretch>
            <a:fillRect/>
          </a:stretch>
        </p:blipFill>
        <p:spPr bwMode="auto">
          <a:xfrm>
            <a:off x="1943099" y="1455738"/>
            <a:ext cx="8315325" cy="5236105"/>
          </a:xfrm>
          <a:prstGeom prst="rect">
            <a:avLst/>
          </a:prstGeom>
          <a:noFill/>
          <a:ln>
            <a:noFill/>
          </a:ln>
          <a:effectLst>
            <a:prstShdw prst="shdw17" dist="17961" dir="2700000">
              <a:schemeClr val="accent1">
                <a:gamma/>
                <a:shade val="60000"/>
                <a:invGamma/>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5064436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38200" y="1"/>
            <a:ext cx="10515600" cy="985837"/>
          </a:xfrm>
        </p:spPr>
        <p:txBody>
          <a:bodyPr/>
          <a:lstStyle/>
          <a:p>
            <a:pPr>
              <a:defRPr/>
            </a:pPr>
            <a:r>
              <a:rPr lang="pt-BR" dirty="0">
                <a:solidFill>
                  <a:srgbClr val="00B0F0"/>
                </a:solidFill>
              </a:rPr>
              <a:t>Brasil Colonial</a:t>
            </a:r>
          </a:p>
        </p:txBody>
      </p:sp>
      <p:sp>
        <p:nvSpPr>
          <p:cNvPr id="3" name="Espaço Reservado para Conteúdo 2"/>
          <p:cNvSpPr>
            <a:spLocks noGrp="1"/>
          </p:cNvSpPr>
          <p:nvPr>
            <p:ph idx="1"/>
          </p:nvPr>
        </p:nvSpPr>
        <p:spPr>
          <a:xfrm>
            <a:off x="166688" y="985838"/>
            <a:ext cx="11858624" cy="5872161"/>
          </a:xfrm>
        </p:spPr>
        <p:txBody>
          <a:bodyPr/>
          <a:lstStyle/>
          <a:p>
            <a:pPr marL="457200" indent="-274320" eaLnBrk="1" fontAlgn="auto" hangingPunct="1">
              <a:spcBef>
                <a:spcPts val="0"/>
              </a:spcBef>
              <a:spcAft>
                <a:spcPts val="0"/>
              </a:spcAft>
              <a:buClr>
                <a:srgbClr val="E0B602"/>
              </a:buClr>
              <a:buSzPct val="80000"/>
              <a:buFont typeface="Wingdings 2" pitchFamily="18" charset="2"/>
              <a:buChar char=""/>
              <a:defRPr/>
            </a:pPr>
            <a:r>
              <a:rPr lang="pt-BR" sz="3200" b="1" dirty="0">
                <a:solidFill>
                  <a:prstClr val="black"/>
                </a:solidFill>
                <a:latin typeface="Verdana"/>
                <a:ea typeface="Verdana"/>
                <a:cs typeface="Verdana"/>
              </a:rPr>
              <a:t>Ao regime econômico inicialmente orientado para o extrativismo vegetal, seguiu-se a organização das grandes propriedades fundiárias (sesmarias) com a predominância das monocultoras extensivas, com processos iniciais de urbanização principalmente no entorno dos portos, nas regiões de mineração e nos  entroncamentos de rotas terrestres.</a:t>
            </a:r>
          </a:p>
          <a:p>
            <a:pPr marL="182880" indent="0" eaLnBrk="1" fontAlgn="auto" hangingPunct="1">
              <a:spcBef>
                <a:spcPts val="0"/>
              </a:spcBef>
              <a:spcAft>
                <a:spcPts val="0"/>
              </a:spcAft>
              <a:buClr>
                <a:srgbClr val="E0B602"/>
              </a:buClr>
              <a:buSzPct val="80000"/>
              <a:buNone/>
              <a:defRPr/>
            </a:pPr>
            <a:endParaRPr lang="pt-BR" sz="3200" b="1" dirty="0">
              <a:solidFill>
                <a:prstClr val="black"/>
              </a:solidFill>
              <a:latin typeface="Verdana"/>
              <a:ea typeface="Verdana"/>
              <a:cs typeface="Verdana"/>
            </a:endParaRPr>
          </a:p>
          <a:p>
            <a:pPr marL="457200" indent="-274320" eaLnBrk="1" fontAlgn="auto" hangingPunct="1">
              <a:spcBef>
                <a:spcPts val="0"/>
              </a:spcBef>
              <a:spcAft>
                <a:spcPts val="0"/>
              </a:spcAft>
              <a:buClr>
                <a:srgbClr val="E0B602"/>
              </a:buClr>
              <a:buSzPct val="80000"/>
              <a:buFont typeface="Wingdings 2" pitchFamily="18" charset="2"/>
              <a:buChar char=""/>
              <a:defRPr/>
            </a:pPr>
            <a:r>
              <a:rPr lang="pt-BR" sz="3200" b="1" dirty="0">
                <a:solidFill>
                  <a:prstClr val="black"/>
                </a:solidFill>
                <a:latin typeface="Verdana"/>
                <a:ea typeface="Verdana"/>
                <a:cs typeface="Verdana"/>
              </a:rPr>
              <a:t>Organização social baseada na fazenda familiar, estruturada em torno dos seus membros, principalmente da figura do pai: sociedade patriarcal</a:t>
            </a:r>
          </a:p>
          <a:p>
            <a:pPr>
              <a:defRPr/>
            </a:pPr>
            <a:endParaRPr lang="pt-BR" dirty="0"/>
          </a:p>
        </p:txBody>
      </p:sp>
    </p:spTree>
    <p:extLst>
      <p:ext uri="{BB962C8B-B14F-4D97-AF65-F5344CB8AC3E}">
        <p14:creationId xmlns:p14="http://schemas.microsoft.com/office/powerpoint/2010/main" val="235920325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395287" y="136525"/>
            <a:ext cx="10515600" cy="735013"/>
          </a:xfrm>
        </p:spPr>
        <p:txBody>
          <a:bodyPr/>
          <a:lstStyle/>
          <a:p>
            <a:pPr>
              <a:defRPr/>
            </a:pPr>
            <a:r>
              <a:rPr lang="pt-BR" dirty="0">
                <a:solidFill>
                  <a:srgbClr val="00B0F0"/>
                </a:solidFill>
              </a:rPr>
              <a:t>Brasil Colonial</a:t>
            </a:r>
          </a:p>
        </p:txBody>
      </p:sp>
      <p:sp>
        <p:nvSpPr>
          <p:cNvPr id="3" name="Espaço Reservado para Conteúdo 2"/>
          <p:cNvSpPr>
            <a:spLocks noGrp="1"/>
          </p:cNvSpPr>
          <p:nvPr>
            <p:ph idx="1"/>
          </p:nvPr>
        </p:nvSpPr>
        <p:spPr>
          <a:xfrm>
            <a:off x="152402" y="1128713"/>
            <a:ext cx="11906248" cy="5030341"/>
          </a:xfrm>
        </p:spPr>
        <p:txBody>
          <a:bodyPr/>
          <a:lstStyle/>
          <a:p>
            <a:pPr marL="457200" indent="-274320" eaLnBrk="1" fontAlgn="auto" hangingPunct="1">
              <a:spcBef>
                <a:spcPts val="0"/>
              </a:spcBef>
              <a:spcAft>
                <a:spcPts val="0"/>
              </a:spcAft>
              <a:buClr>
                <a:srgbClr val="E0B602"/>
              </a:buClr>
              <a:buSzPct val="80000"/>
              <a:buFont typeface="Wingdings 2" pitchFamily="18" charset="2"/>
              <a:buChar char=""/>
              <a:defRPr/>
            </a:pPr>
            <a:r>
              <a:rPr lang="pt-BR" sz="4000" dirty="0">
                <a:solidFill>
                  <a:prstClr val="black"/>
                </a:solidFill>
                <a:latin typeface="Verdana"/>
                <a:ea typeface="Verdana"/>
                <a:cs typeface="Verdana"/>
              </a:rPr>
              <a:t>Três séculos assistindo às transformações da Europa  na conquista da modernidade das Instituições de Estado de Direito e no surgimento do sistema produtivo de fábrica automática, segundo base tecnológica </a:t>
            </a:r>
            <a:r>
              <a:rPr lang="pt-BR" sz="4000" dirty="0" err="1">
                <a:solidFill>
                  <a:prstClr val="black"/>
                </a:solidFill>
                <a:latin typeface="Verdana"/>
                <a:ea typeface="Verdana"/>
                <a:cs typeface="Verdana"/>
              </a:rPr>
              <a:t>metal-mecânica</a:t>
            </a:r>
            <a:r>
              <a:rPr lang="pt-BR" sz="4000" dirty="0">
                <a:solidFill>
                  <a:prstClr val="black"/>
                </a:solidFill>
                <a:latin typeface="Verdana"/>
                <a:ea typeface="Verdana"/>
                <a:cs typeface="Verdana"/>
              </a:rPr>
              <a:t>;</a:t>
            </a:r>
          </a:p>
          <a:p>
            <a:pPr marL="457200" indent="-274320" eaLnBrk="1" fontAlgn="auto" hangingPunct="1">
              <a:spcBef>
                <a:spcPts val="0"/>
              </a:spcBef>
              <a:spcAft>
                <a:spcPts val="0"/>
              </a:spcAft>
              <a:buClr>
                <a:srgbClr val="E0B602"/>
              </a:buClr>
              <a:buSzPct val="80000"/>
              <a:buFont typeface="Wingdings 2" pitchFamily="18" charset="2"/>
              <a:buChar char=""/>
              <a:defRPr/>
            </a:pPr>
            <a:endParaRPr lang="pt-BR" sz="4000" dirty="0">
              <a:solidFill>
                <a:prstClr val="black"/>
              </a:solidFill>
              <a:latin typeface="Verdana"/>
              <a:ea typeface="Verdana"/>
              <a:cs typeface="Verdana"/>
            </a:endParaRPr>
          </a:p>
          <a:p>
            <a:pPr marL="457200" indent="-274320" eaLnBrk="1" fontAlgn="auto" hangingPunct="1">
              <a:spcBef>
                <a:spcPts val="0"/>
              </a:spcBef>
              <a:spcAft>
                <a:spcPts val="0"/>
              </a:spcAft>
              <a:buClr>
                <a:srgbClr val="E0B602"/>
              </a:buClr>
              <a:buSzPct val="80000"/>
              <a:buFont typeface="Wingdings 2" pitchFamily="18" charset="2"/>
              <a:buChar char=""/>
              <a:defRPr/>
            </a:pPr>
            <a:r>
              <a:rPr lang="pt-BR" sz="4000" dirty="0">
                <a:solidFill>
                  <a:prstClr val="black"/>
                </a:solidFill>
                <a:latin typeface="Verdana"/>
                <a:ea typeface="Verdana"/>
                <a:cs typeface="Verdana"/>
              </a:rPr>
              <a:t>Capítulos iniciais do “Povo Brasileiro”, Darcy Ribeiro </a:t>
            </a:r>
            <a:endParaRPr lang="pt-BR" sz="4000" dirty="0"/>
          </a:p>
        </p:txBody>
      </p:sp>
    </p:spTree>
    <p:extLst>
      <p:ext uri="{BB962C8B-B14F-4D97-AF65-F5344CB8AC3E}">
        <p14:creationId xmlns:p14="http://schemas.microsoft.com/office/powerpoint/2010/main" val="228515683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ítulo 1"/>
          <p:cNvSpPr>
            <a:spLocks noGrp="1"/>
          </p:cNvSpPr>
          <p:nvPr>
            <p:ph type="title"/>
          </p:nvPr>
        </p:nvSpPr>
        <p:spPr>
          <a:xfrm>
            <a:off x="1673136" y="219869"/>
            <a:ext cx="7642314" cy="990600"/>
          </a:xfrm>
        </p:spPr>
        <p:txBody>
          <a:bodyPr/>
          <a:lstStyle/>
          <a:p>
            <a:pPr eaLnBrk="1" hangingPunct="1">
              <a:defRPr/>
            </a:pPr>
            <a:r>
              <a:rPr lang="pt-BR" dirty="0">
                <a:solidFill>
                  <a:srgbClr val="00B050"/>
                </a:solidFill>
              </a:rPr>
              <a:t>Chegada da Família Real ao Brasil</a:t>
            </a:r>
          </a:p>
        </p:txBody>
      </p:sp>
      <p:sp>
        <p:nvSpPr>
          <p:cNvPr id="24579" name="Espaço Reservado para Conteúdo 2"/>
          <p:cNvSpPr>
            <a:spLocks noGrp="1"/>
          </p:cNvSpPr>
          <p:nvPr>
            <p:ph sz="quarter" idx="1"/>
          </p:nvPr>
        </p:nvSpPr>
        <p:spPr>
          <a:xfrm>
            <a:off x="2136775" y="1412876"/>
            <a:ext cx="8153400" cy="873125"/>
          </a:xfrm>
        </p:spPr>
        <p:txBody>
          <a:bodyPr/>
          <a:lstStyle/>
          <a:p>
            <a:pPr marL="0" indent="0" eaLnBrk="1" hangingPunct="1">
              <a:buNone/>
              <a:defRPr/>
            </a:pPr>
            <a:endParaRPr lang="pt-BR" dirty="0"/>
          </a:p>
          <a:p>
            <a:pPr eaLnBrk="1" hangingPunct="1">
              <a:defRPr/>
            </a:pPr>
            <a:endParaRPr lang="pt-BR" dirty="0"/>
          </a:p>
        </p:txBody>
      </p:sp>
      <p:pic>
        <p:nvPicPr>
          <p:cNvPr id="31752" name="Picture 8"/>
          <p:cNvPicPr>
            <a:picLocks noChangeAspect="1" noChangeArrowheads="1"/>
          </p:cNvPicPr>
          <p:nvPr/>
        </p:nvPicPr>
        <p:blipFill>
          <a:blip r:embed="rId2"/>
          <a:srcRect/>
          <a:stretch>
            <a:fillRect/>
          </a:stretch>
        </p:blipFill>
        <p:spPr bwMode="auto">
          <a:xfrm>
            <a:off x="1673136" y="1386559"/>
            <a:ext cx="7642314" cy="5471441"/>
          </a:xfrm>
          <a:prstGeom prst="rect">
            <a:avLst/>
          </a:prstGeom>
          <a:noFill/>
          <a:ln>
            <a:noFill/>
          </a:ln>
          <a:effectLst>
            <a:prstShdw prst="shdw17" dist="17961" dir="2700000">
              <a:schemeClr val="accent1">
                <a:gamma/>
                <a:shade val="60000"/>
                <a:invGamma/>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30292064"/>
      </p:ext>
    </p:extLst>
  </p:cSld>
  <p:clrMapOvr>
    <a:masterClrMapping/>
  </p:clrMapOvr>
  <p:transition spd="slow"/>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78465" y="223285"/>
            <a:ext cx="9678673" cy="797441"/>
          </a:xfrm>
        </p:spPr>
        <p:txBody>
          <a:bodyPr/>
          <a:lstStyle/>
          <a:p>
            <a:pPr>
              <a:defRPr/>
            </a:pPr>
            <a:r>
              <a:rPr dirty="0">
                <a:solidFill>
                  <a:srgbClr val="00B050"/>
                </a:solidFill>
              </a:rPr>
              <a:t>O Império Brasileiro</a:t>
            </a:r>
          </a:p>
        </p:txBody>
      </p:sp>
      <p:sp>
        <p:nvSpPr>
          <p:cNvPr id="3" name="Espaço Reservado para Conteúdo 2"/>
          <p:cNvSpPr>
            <a:spLocks noGrp="1"/>
          </p:cNvSpPr>
          <p:nvPr>
            <p:ph idx="1"/>
          </p:nvPr>
        </p:nvSpPr>
        <p:spPr>
          <a:xfrm>
            <a:off x="478465" y="1107927"/>
            <a:ext cx="11291777" cy="5750073"/>
          </a:xfrm>
        </p:spPr>
        <p:txBody>
          <a:bodyPr/>
          <a:lstStyle/>
          <a:p>
            <a:pPr>
              <a:defRPr/>
            </a:pPr>
            <a:r>
              <a:rPr sz="3600" dirty="0"/>
              <a:t>Encurralada por Napoleão, em 1808 a família real muda-se para a Colônia do Brasil, elevando-o à condição de Reino Unido. Nasce um país.</a:t>
            </a:r>
          </a:p>
          <a:p>
            <a:pPr>
              <a:defRPr/>
            </a:pPr>
            <a:r>
              <a:rPr sz="3600" dirty="0"/>
              <a:t>Em 1822 conquista-se a independência</a:t>
            </a:r>
            <a:r>
              <a:rPr sz="3600" dirty="0">
                <a:solidFill>
                  <a:srgbClr val="000000"/>
                </a:solidFill>
              </a:rPr>
              <a:t> do jugo colonial por acordo de elites;</a:t>
            </a:r>
            <a:endParaRPr sz="3600" dirty="0"/>
          </a:p>
          <a:p>
            <a:pPr>
              <a:defRPr/>
            </a:pPr>
            <a:r>
              <a:rPr sz="3600" dirty="0"/>
              <a:t>Estrutura social patriarcal se perpetua baseada na manutenção da propriedade e do pátrio-poder;</a:t>
            </a:r>
          </a:p>
          <a:p>
            <a:pPr>
              <a:defRPr/>
            </a:pPr>
            <a:r>
              <a:rPr sz="3600" dirty="0"/>
              <a:t>Edificação do </a:t>
            </a:r>
            <a:r>
              <a:rPr lang="pt-BR" sz="3600" dirty="0"/>
              <a:t>e</a:t>
            </a:r>
            <a:r>
              <a:rPr sz="3600" dirty="0" err="1"/>
              <a:t>stado</a:t>
            </a:r>
            <a:r>
              <a:rPr sz="3600" dirty="0"/>
              <a:t> paternalista, como monarquia </a:t>
            </a:r>
            <a:r>
              <a:rPr sz="3600" dirty="0" err="1"/>
              <a:t>parlamentar</a:t>
            </a:r>
            <a:r>
              <a:rPr sz="3600" dirty="0"/>
              <a:t>;</a:t>
            </a:r>
            <a:endParaRPr lang="pt-BR" sz="3600" dirty="0"/>
          </a:p>
          <a:p>
            <a:pPr marL="0" indent="0">
              <a:buNone/>
              <a:defRPr/>
            </a:pPr>
            <a:endParaRPr sz="1800" dirty="0"/>
          </a:p>
          <a:p>
            <a:pPr>
              <a:defRPr/>
            </a:pPr>
            <a:r>
              <a:rPr sz="1800" dirty="0"/>
              <a:t>Filme “Carlota Joaquina”.</a:t>
            </a:r>
          </a:p>
        </p:txBody>
      </p:sp>
    </p:spTree>
    <p:extLst>
      <p:ext uri="{BB962C8B-B14F-4D97-AF65-F5344CB8AC3E}">
        <p14:creationId xmlns:p14="http://schemas.microsoft.com/office/powerpoint/2010/main" val="202575804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699962" y="365126"/>
            <a:ext cx="8517926" cy="919342"/>
          </a:xfrm>
        </p:spPr>
        <p:txBody>
          <a:bodyPr/>
          <a:lstStyle/>
          <a:p>
            <a:pPr>
              <a:defRPr/>
            </a:pPr>
            <a:r>
              <a:rPr lang="pt-BR" dirty="0">
                <a:solidFill>
                  <a:srgbClr val="00B050"/>
                </a:solidFill>
              </a:rPr>
              <a:t>Imperador e família</a:t>
            </a:r>
          </a:p>
        </p:txBody>
      </p:sp>
      <p:sp>
        <p:nvSpPr>
          <p:cNvPr id="3" name="Espaço Reservado para Conteúdo 2"/>
          <p:cNvSpPr>
            <a:spLocks noGrp="1"/>
          </p:cNvSpPr>
          <p:nvPr>
            <p:ph idx="1"/>
          </p:nvPr>
        </p:nvSpPr>
        <p:spPr/>
        <p:txBody>
          <a:bodyPr/>
          <a:lstStyle/>
          <a:p>
            <a:pPr>
              <a:defRPr/>
            </a:pPr>
            <a:endParaRPr lang="pt-BR" dirty="0"/>
          </a:p>
        </p:txBody>
      </p:sp>
      <p:pic>
        <p:nvPicPr>
          <p:cNvPr id="87042" name="Picture 2"/>
          <p:cNvPicPr>
            <a:picLocks noChangeAspect="1" noChangeArrowheads="1"/>
          </p:cNvPicPr>
          <p:nvPr/>
        </p:nvPicPr>
        <p:blipFill>
          <a:blip r:embed="rId2"/>
          <a:srcRect/>
          <a:stretch>
            <a:fillRect/>
          </a:stretch>
        </p:blipFill>
        <p:spPr bwMode="auto">
          <a:xfrm>
            <a:off x="2444241" y="1452807"/>
            <a:ext cx="7029368" cy="5275946"/>
          </a:xfrm>
          <a:prstGeom prst="rect">
            <a:avLst/>
          </a:prstGeom>
          <a:noFill/>
          <a:ln>
            <a:noFill/>
          </a:ln>
          <a:effectLst>
            <a:prstShdw prst="shdw17" dist="17961" dir="2700000">
              <a:schemeClr val="accent1">
                <a:gamma/>
                <a:shade val="60000"/>
                <a:invGamma/>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8464099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80484" y="341873"/>
            <a:ext cx="9441015" cy="1296987"/>
          </a:xfrm>
        </p:spPr>
        <p:txBody>
          <a:bodyPr/>
          <a:lstStyle/>
          <a:p>
            <a:pPr>
              <a:defRPr/>
            </a:pPr>
            <a:r>
              <a:rPr dirty="0">
                <a:solidFill>
                  <a:srgbClr val="00B050"/>
                </a:solidFill>
              </a:rPr>
              <a:t>O Império Brasileiro</a:t>
            </a:r>
          </a:p>
        </p:txBody>
      </p:sp>
      <p:sp>
        <p:nvSpPr>
          <p:cNvPr id="3" name="Espaço Reservado para Conteúdo 2"/>
          <p:cNvSpPr>
            <a:spLocks noGrp="1"/>
          </p:cNvSpPr>
          <p:nvPr>
            <p:ph idx="1"/>
          </p:nvPr>
        </p:nvSpPr>
        <p:spPr>
          <a:xfrm>
            <a:off x="606056" y="1807535"/>
            <a:ext cx="11313042" cy="4869712"/>
          </a:xfrm>
        </p:spPr>
        <p:txBody>
          <a:bodyPr>
            <a:normAutofit/>
          </a:bodyPr>
          <a:lstStyle/>
          <a:p>
            <a:pPr>
              <a:defRPr/>
            </a:pPr>
            <a:r>
              <a:rPr sz="3600" dirty="0"/>
              <a:t>Manutenção dos privilégios econômicos da elite agrária e mercantil (latifúndio monocultor e escravidão);</a:t>
            </a:r>
          </a:p>
          <a:p>
            <a:pPr marL="0" indent="0">
              <a:buNone/>
              <a:defRPr/>
            </a:pPr>
            <a:endParaRPr sz="1400" dirty="0"/>
          </a:p>
          <a:p>
            <a:pPr>
              <a:defRPr/>
            </a:pPr>
            <a:r>
              <a:rPr sz="3600" dirty="0"/>
              <a:t>Estabilidade política (revoltas regionais regiamente sufocadas desde sempre e intensificadas a partir da primeira metade do séc. XIX);</a:t>
            </a:r>
          </a:p>
          <a:p>
            <a:pPr marL="0" indent="0">
              <a:buNone/>
              <a:defRPr/>
            </a:pPr>
            <a:endParaRPr sz="1400" dirty="0"/>
          </a:p>
          <a:p>
            <a:pPr>
              <a:defRPr/>
            </a:pPr>
            <a:r>
              <a:rPr sz="3600" dirty="0"/>
              <a:t>Instituições e aparatos governamentais  operando para satisfazer sistematicamente as necessidades do senhorio; </a:t>
            </a:r>
          </a:p>
          <a:p>
            <a:pPr marL="0" indent="0">
              <a:buNone/>
              <a:defRPr/>
            </a:pPr>
            <a:endParaRPr dirty="0"/>
          </a:p>
          <a:p>
            <a:pPr>
              <a:defRPr/>
            </a:pPr>
            <a:endParaRPr dirty="0"/>
          </a:p>
        </p:txBody>
      </p:sp>
    </p:spTree>
    <p:extLst>
      <p:ext uri="{BB962C8B-B14F-4D97-AF65-F5344CB8AC3E}">
        <p14:creationId xmlns:p14="http://schemas.microsoft.com/office/powerpoint/2010/main" val="332663137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89098" y="206062"/>
            <a:ext cx="9717733" cy="889091"/>
          </a:xfrm>
        </p:spPr>
        <p:txBody>
          <a:bodyPr/>
          <a:lstStyle/>
          <a:p>
            <a:pPr>
              <a:defRPr/>
            </a:pPr>
            <a:r>
              <a:rPr dirty="0">
                <a:solidFill>
                  <a:srgbClr val="00B050"/>
                </a:solidFill>
              </a:rPr>
              <a:t>O Império Brasileiro</a:t>
            </a:r>
          </a:p>
        </p:txBody>
      </p:sp>
      <p:sp>
        <p:nvSpPr>
          <p:cNvPr id="3" name="Espaço Reservado para Conteúdo 2"/>
          <p:cNvSpPr>
            <a:spLocks noGrp="1"/>
          </p:cNvSpPr>
          <p:nvPr>
            <p:ph idx="1"/>
          </p:nvPr>
        </p:nvSpPr>
        <p:spPr>
          <a:xfrm>
            <a:off x="329609" y="1286540"/>
            <a:ext cx="11525693" cy="5571459"/>
          </a:xfrm>
        </p:spPr>
        <p:txBody>
          <a:bodyPr>
            <a:noAutofit/>
          </a:bodyPr>
          <a:lstStyle/>
          <a:p>
            <a:pPr>
              <a:defRPr/>
            </a:pPr>
            <a:r>
              <a:rPr sz="3200" dirty="0"/>
              <a:t>Elite letrada mantida pelo monarca e manifestações iniciais e crescentes sobre a necessidade de consolidação de uma unidade interna e identidade como povo (nativismo romântico, heróis da pátria etc.);</a:t>
            </a:r>
          </a:p>
          <a:p>
            <a:pPr marL="0" indent="0">
              <a:buNone/>
              <a:defRPr/>
            </a:pPr>
            <a:endParaRPr sz="1400" dirty="0"/>
          </a:p>
          <a:p>
            <a:pPr>
              <a:defRPr/>
            </a:pPr>
            <a:r>
              <a:rPr sz="3200" dirty="0"/>
              <a:t>Em contrapartida o Estado de Imperial brasileiro é hipertrofiado, ineficiente, a serviço da adulação interesseira e resistente à lógica do capitalismo industrial (regime econômico dos mercados consumidores e das rendas do trabalho). Filme “Mauá: o imperador e o rei”;</a:t>
            </a:r>
          </a:p>
          <a:p>
            <a:pPr marL="0" indent="0">
              <a:buNone/>
              <a:defRPr/>
            </a:pPr>
            <a:endParaRPr sz="1400" dirty="0"/>
          </a:p>
          <a:p>
            <a:pPr>
              <a:defRPr/>
            </a:pPr>
            <a:r>
              <a:rPr sz="3200" dirty="0"/>
              <a:t>Tais circunstâncias levaram ao primeiro golpe militar no país. </a:t>
            </a:r>
          </a:p>
        </p:txBody>
      </p:sp>
    </p:spTree>
    <p:extLst>
      <p:ext uri="{BB962C8B-B14F-4D97-AF65-F5344CB8AC3E}">
        <p14:creationId xmlns:p14="http://schemas.microsoft.com/office/powerpoint/2010/main" val="6540521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788856" y="365126"/>
            <a:ext cx="7589060" cy="907054"/>
          </a:xfrm>
        </p:spPr>
        <p:txBody>
          <a:bodyPr/>
          <a:lstStyle/>
          <a:p>
            <a:pPr>
              <a:defRPr/>
            </a:pPr>
            <a:r>
              <a:rPr lang="pt-BR" dirty="0">
                <a:solidFill>
                  <a:srgbClr val="FFC000"/>
                </a:solidFill>
              </a:rPr>
              <a:t>15 de novembro de 1889</a:t>
            </a:r>
          </a:p>
        </p:txBody>
      </p:sp>
      <p:sp>
        <p:nvSpPr>
          <p:cNvPr id="3" name="Espaço Reservado para Conteúdo 2"/>
          <p:cNvSpPr>
            <a:spLocks noGrp="1"/>
          </p:cNvSpPr>
          <p:nvPr>
            <p:ph idx="1"/>
          </p:nvPr>
        </p:nvSpPr>
        <p:spPr/>
        <p:txBody>
          <a:bodyPr/>
          <a:lstStyle/>
          <a:p>
            <a:pPr>
              <a:defRPr/>
            </a:pPr>
            <a:endParaRPr lang="pt-BR" dirty="0"/>
          </a:p>
        </p:txBody>
      </p:sp>
      <p:pic>
        <p:nvPicPr>
          <p:cNvPr id="88066" name="Picture 2"/>
          <p:cNvPicPr>
            <a:picLocks noChangeAspect="1" noChangeArrowheads="1"/>
          </p:cNvPicPr>
          <p:nvPr/>
        </p:nvPicPr>
        <p:blipFill>
          <a:blip r:embed="rId2"/>
          <a:srcRect/>
          <a:stretch>
            <a:fillRect/>
          </a:stretch>
        </p:blipFill>
        <p:spPr bwMode="auto">
          <a:xfrm>
            <a:off x="1788855" y="1193639"/>
            <a:ext cx="8907497" cy="5479607"/>
          </a:xfrm>
          <a:prstGeom prst="rect">
            <a:avLst/>
          </a:prstGeom>
          <a:noFill/>
          <a:ln>
            <a:noFill/>
          </a:ln>
          <a:effectLst>
            <a:prstShdw prst="shdw17" dist="17961" dir="2700000">
              <a:schemeClr val="accent1">
                <a:gamma/>
                <a:shade val="60000"/>
                <a:invGamma/>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0195343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ítulo 1"/>
          <p:cNvSpPr>
            <a:spLocks noGrp="1"/>
          </p:cNvSpPr>
          <p:nvPr>
            <p:ph type="title"/>
          </p:nvPr>
        </p:nvSpPr>
        <p:spPr>
          <a:xfrm>
            <a:off x="2136775" y="115888"/>
            <a:ext cx="8153400" cy="1009650"/>
          </a:xfrm>
        </p:spPr>
        <p:txBody>
          <a:bodyPr/>
          <a:lstStyle/>
          <a:p>
            <a:pPr eaLnBrk="1" hangingPunct="1"/>
            <a:r>
              <a:rPr lang="pt-BR" altLang="pt-BR" b="1" dirty="0"/>
              <a:t>O que faz da ciência, ciência?</a:t>
            </a:r>
          </a:p>
        </p:txBody>
      </p:sp>
      <p:sp>
        <p:nvSpPr>
          <p:cNvPr id="10243" name="Espaço Reservado para Conteúdo 5"/>
          <p:cNvSpPr>
            <a:spLocks noGrp="1"/>
          </p:cNvSpPr>
          <p:nvPr>
            <p:ph sz="quarter" idx="1"/>
          </p:nvPr>
        </p:nvSpPr>
        <p:spPr>
          <a:xfrm>
            <a:off x="2238375" y="1341438"/>
            <a:ext cx="5214938" cy="1185862"/>
          </a:xfrm>
        </p:spPr>
        <p:txBody>
          <a:bodyPr/>
          <a:lstStyle/>
          <a:p>
            <a:pPr eaLnBrk="1" hangingPunct="1"/>
            <a:r>
              <a:rPr lang="pt-BR" altLang="pt-BR" b="1" dirty="0"/>
              <a:t>Qual a melhor maneira de amarrar os sapatos? </a:t>
            </a:r>
          </a:p>
        </p:txBody>
      </p:sp>
      <p:grpSp>
        <p:nvGrpSpPr>
          <p:cNvPr id="10244" name="Group 5"/>
          <p:cNvGrpSpPr>
            <a:grpSpLocks/>
          </p:cNvGrpSpPr>
          <p:nvPr/>
        </p:nvGrpSpPr>
        <p:grpSpPr bwMode="auto">
          <a:xfrm>
            <a:off x="2511425" y="2319338"/>
            <a:ext cx="3630613" cy="4013200"/>
            <a:chOff x="930" y="1797"/>
            <a:chExt cx="1497" cy="2364"/>
          </a:xfrm>
        </p:grpSpPr>
        <p:pic>
          <p:nvPicPr>
            <p:cNvPr id="10246" name="Picture 6" descr="lac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30" y="1797"/>
              <a:ext cx="1497" cy="11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7" name="Picture 7" descr="lace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0" y="3022"/>
              <a:ext cx="1451" cy="11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0245" name="Picture 4" descr="lace-shoes"/>
          <p:cNvPicPr>
            <a:picLocks noChangeAspect="1" noChangeArrowheads="1"/>
          </p:cNvPicPr>
          <p:nvPr/>
        </p:nvPicPr>
        <p:blipFill>
          <a:blip r:embed="rId4">
            <a:extLst>
              <a:ext uri="{28A0092B-C50C-407E-A947-70E740481C1C}">
                <a14:useLocalDpi xmlns:a14="http://schemas.microsoft.com/office/drawing/2010/main" val="0"/>
              </a:ext>
            </a:extLst>
          </a:blip>
          <a:srcRect l="7098" t="4591"/>
          <a:stretch>
            <a:fillRect/>
          </a:stretch>
        </p:blipFill>
        <p:spPr bwMode="auto">
          <a:xfrm>
            <a:off x="6732588" y="2208213"/>
            <a:ext cx="3435350" cy="4348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06713591"/>
      </p:ext>
    </p:extLst>
  </p:cSld>
  <p:clrMapOvr>
    <a:masterClrMapping/>
  </p:clrMapOvr>
  <p:transition spd="slow"/>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733647" y="404037"/>
            <a:ext cx="9320460" cy="765544"/>
          </a:xfrm>
        </p:spPr>
        <p:txBody>
          <a:bodyPr/>
          <a:lstStyle/>
          <a:p>
            <a:pPr>
              <a:defRPr/>
            </a:pPr>
            <a:r>
              <a:rPr dirty="0">
                <a:solidFill>
                  <a:srgbClr val="FFC000"/>
                </a:solidFill>
              </a:rPr>
              <a:t>A </a:t>
            </a:r>
            <a:r>
              <a:rPr dirty="0" err="1">
                <a:solidFill>
                  <a:srgbClr val="FFC000"/>
                </a:solidFill>
              </a:rPr>
              <a:t>República</a:t>
            </a:r>
            <a:r>
              <a:rPr dirty="0">
                <a:solidFill>
                  <a:srgbClr val="FFC000"/>
                </a:solidFill>
              </a:rPr>
              <a:t> do </a:t>
            </a:r>
            <a:r>
              <a:rPr dirty="0" err="1">
                <a:solidFill>
                  <a:srgbClr val="FFC000"/>
                </a:solidFill>
              </a:rPr>
              <a:t>Brasil</a:t>
            </a:r>
            <a:endParaRPr dirty="0">
              <a:solidFill>
                <a:srgbClr val="FFC000"/>
              </a:solidFill>
            </a:endParaRPr>
          </a:p>
        </p:txBody>
      </p:sp>
      <p:sp>
        <p:nvSpPr>
          <p:cNvPr id="3" name="Espaço Reservado para Conteúdo 2"/>
          <p:cNvSpPr>
            <a:spLocks noGrp="1"/>
          </p:cNvSpPr>
          <p:nvPr>
            <p:ph idx="1"/>
          </p:nvPr>
        </p:nvSpPr>
        <p:spPr>
          <a:xfrm>
            <a:off x="637953" y="1484314"/>
            <a:ext cx="9725247" cy="5182300"/>
          </a:xfrm>
        </p:spPr>
        <p:txBody>
          <a:bodyPr>
            <a:noAutofit/>
          </a:bodyPr>
          <a:lstStyle/>
          <a:p>
            <a:pPr>
              <a:defRPr/>
            </a:pPr>
            <a:r>
              <a:rPr sz="4000" dirty="0" err="1"/>
              <a:t>Instaurada</a:t>
            </a:r>
            <a:r>
              <a:rPr sz="4000" dirty="0"/>
              <a:t> </a:t>
            </a:r>
            <a:r>
              <a:rPr sz="4000" dirty="0" err="1"/>
              <a:t>em</a:t>
            </a:r>
            <a:r>
              <a:rPr sz="4000" dirty="0"/>
              <a:t> 1889 pela </a:t>
            </a:r>
            <a:r>
              <a:rPr sz="4000" dirty="0" err="1"/>
              <a:t>caserna</a:t>
            </a:r>
            <a:r>
              <a:rPr sz="4000" dirty="0"/>
              <a:t>, um </a:t>
            </a:r>
            <a:r>
              <a:rPr sz="4000" dirty="0" err="1"/>
              <a:t>ano</a:t>
            </a:r>
            <a:r>
              <a:rPr sz="4000" dirty="0"/>
              <a:t> </a:t>
            </a:r>
            <a:r>
              <a:rPr sz="4000" dirty="0" err="1"/>
              <a:t>após</a:t>
            </a:r>
            <a:r>
              <a:rPr sz="4000" dirty="0"/>
              <a:t> o </a:t>
            </a:r>
            <a:r>
              <a:rPr sz="4000" dirty="0" err="1"/>
              <a:t>fim</a:t>
            </a:r>
            <a:r>
              <a:rPr sz="4000" dirty="0"/>
              <a:t> da </a:t>
            </a:r>
            <a:r>
              <a:rPr sz="4000" dirty="0" err="1"/>
              <a:t>escravatura</a:t>
            </a:r>
            <a:r>
              <a:rPr sz="4000" dirty="0"/>
              <a:t>;</a:t>
            </a:r>
          </a:p>
          <a:p>
            <a:pPr>
              <a:defRPr/>
            </a:pPr>
            <a:r>
              <a:rPr sz="4000" dirty="0" err="1"/>
              <a:t>Substituição</a:t>
            </a:r>
            <a:r>
              <a:rPr sz="4000" dirty="0"/>
              <a:t> da </a:t>
            </a:r>
            <a:r>
              <a:rPr sz="4000" dirty="0" err="1"/>
              <a:t>mão</a:t>
            </a:r>
            <a:r>
              <a:rPr sz="4000" dirty="0"/>
              <a:t>-de-</a:t>
            </a:r>
            <a:r>
              <a:rPr sz="4000" dirty="0" err="1"/>
              <a:t>obra</a:t>
            </a:r>
            <a:r>
              <a:rPr sz="4000" dirty="0"/>
              <a:t> </a:t>
            </a:r>
            <a:r>
              <a:rPr sz="4000" dirty="0" err="1"/>
              <a:t>escrava</a:t>
            </a:r>
            <a:r>
              <a:rPr sz="4000" dirty="0"/>
              <a:t> por </a:t>
            </a:r>
            <a:r>
              <a:rPr sz="4000" dirty="0" err="1"/>
              <a:t>imigrantes</a:t>
            </a:r>
            <a:r>
              <a:rPr sz="4000" dirty="0"/>
              <a:t> </a:t>
            </a:r>
            <a:r>
              <a:rPr sz="4000" dirty="0" err="1"/>
              <a:t>europeus</a:t>
            </a:r>
            <a:r>
              <a:rPr sz="4000" dirty="0"/>
              <a:t>;</a:t>
            </a:r>
          </a:p>
          <a:p>
            <a:pPr>
              <a:defRPr/>
            </a:pPr>
            <a:r>
              <a:rPr sz="4000" dirty="0" err="1"/>
              <a:t>Movimentos</a:t>
            </a:r>
            <a:r>
              <a:rPr sz="4000" dirty="0"/>
              <a:t> </a:t>
            </a:r>
            <a:r>
              <a:rPr sz="4000" dirty="0" err="1"/>
              <a:t>sociais</a:t>
            </a:r>
            <a:r>
              <a:rPr sz="4000" dirty="0"/>
              <a:t> </a:t>
            </a:r>
            <a:r>
              <a:rPr sz="4000" dirty="0" err="1"/>
              <a:t>questionadores</a:t>
            </a:r>
            <a:r>
              <a:rPr sz="4000" dirty="0"/>
              <a:t> da </a:t>
            </a:r>
            <a:r>
              <a:rPr sz="4000" dirty="0" err="1"/>
              <a:t>ordem</a:t>
            </a:r>
            <a:r>
              <a:rPr sz="4000" dirty="0"/>
              <a:t> </a:t>
            </a:r>
            <a:r>
              <a:rPr sz="4000" dirty="0" err="1"/>
              <a:t>econômica</a:t>
            </a:r>
            <a:r>
              <a:rPr sz="4000" dirty="0"/>
              <a:t> e social (</a:t>
            </a:r>
            <a:r>
              <a:rPr sz="4000" dirty="0" err="1"/>
              <a:t>Canudos</a:t>
            </a:r>
            <a:r>
              <a:rPr sz="4000" dirty="0"/>
              <a:t> p. ex.);</a:t>
            </a:r>
          </a:p>
          <a:p>
            <a:pPr>
              <a:defRPr/>
            </a:pPr>
            <a:r>
              <a:rPr sz="4000" dirty="0" err="1"/>
              <a:t>Pensamento</a:t>
            </a:r>
            <a:r>
              <a:rPr sz="4000" dirty="0"/>
              <a:t> social </a:t>
            </a:r>
            <a:r>
              <a:rPr sz="4000" dirty="0" err="1"/>
              <a:t>brasileiro</a:t>
            </a:r>
            <a:r>
              <a:rPr sz="4000" dirty="0"/>
              <a:t> </a:t>
            </a:r>
            <a:r>
              <a:rPr sz="4000" dirty="0" err="1"/>
              <a:t>sobre</a:t>
            </a:r>
            <a:r>
              <a:rPr sz="4000" dirty="0"/>
              <a:t> as </a:t>
            </a:r>
            <a:r>
              <a:rPr sz="4000" dirty="0" err="1"/>
              <a:t>razões</a:t>
            </a:r>
            <a:r>
              <a:rPr sz="4000" dirty="0"/>
              <a:t> que </a:t>
            </a:r>
            <a:r>
              <a:rPr sz="4000" dirty="0" err="1"/>
              <a:t>impedem</a:t>
            </a:r>
            <a:r>
              <a:rPr sz="4000" dirty="0"/>
              <a:t> o </a:t>
            </a:r>
            <a:r>
              <a:rPr sz="4000" dirty="0" err="1"/>
              <a:t>Brasil</a:t>
            </a:r>
            <a:r>
              <a:rPr sz="4000" dirty="0"/>
              <a:t> de se </a:t>
            </a:r>
            <a:r>
              <a:rPr sz="4000" dirty="0" err="1"/>
              <a:t>desenvolver</a:t>
            </a:r>
            <a:r>
              <a:rPr sz="4000" dirty="0"/>
              <a:t>.</a:t>
            </a:r>
          </a:p>
        </p:txBody>
      </p:sp>
    </p:spTree>
    <p:extLst>
      <p:ext uri="{BB962C8B-B14F-4D97-AF65-F5344CB8AC3E}">
        <p14:creationId xmlns:p14="http://schemas.microsoft.com/office/powerpoint/2010/main" val="61307037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372140" y="449263"/>
            <a:ext cx="9684114" cy="963613"/>
          </a:xfrm>
        </p:spPr>
        <p:txBody>
          <a:bodyPr>
            <a:normAutofit/>
          </a:bodyPr>
          <a:lstStyle/>
          <a:p>
            <a:pPr>
              <a:defRPr/>
            </a:pPr>
            <a:r>
              <a:rPr dirty="0">
                <a:solidFill>
                  <a:srgbClr val="FFC000"/>
                </a:solidFill>
              </a:rPr>
              <a:t>O pensamento social brasileiro</a:t>
            </a:r>
          </a:p>
        </p:txBody>
      </p:sp>
      <p:sp>
        <p:nvSpPr>
          <p:cNvPr id="3" name="Espaço Reservado para Conteúdo 2"/>
          <p:cNvSpPr>
            <a:spLocks noGrp="1"/>
          </p:cNvSpPr>
          <p:nvPr>
            <p:ph idx="1"/>
          </p:nvPr>
        </p:nvSpPr>
        <p:spPr>
          <a:xfrm>
            <a:off x="372140" y="1616149"/>
            <a:ext cx="11632017" cy="5039832"/>
          </a:xfrm>
        </p:spPr>
        <p:txBody>
          <a:bodyPr>
            <a:normAutofit fontScale="92500" lnSpcReduction="10000"/>
          </a:bodyPr>
          <a:lstStyle/>
          <a:p>
            <a:pPr>
              <a:defRPr/>
            </a:pPr>
            <a:r>
              <a:rPr sz="4000" dirty="0"/>
              <a:t>Formulação da idéia de nação e do conceito de identidade nacional;</a:t>
            </a:r>
          </a:p>
          <a:p>
            <a:pPr>
              <a:defRPr/>
            </a:pPr>
            <a:r>
              <a:rPr sz="4000" dirty="0"/>
              <a:t>Pensamento de Sílvio Romero em fins do século XIX;</a:t>
            </a:r>
          </a:p>
          <a:p>
            <a:pPr>
              <a:defRPr/>
            </a:pPr>
            <a:r>
              <a:rPr sz="4000" dirty="0"/>
              <a:t>Nação romanceada diante de uma modernidade iluminista que não se instalou no país, pois este, liberto da metrópole colonial portuguesa, não se transformou em estado republicano, mas manteve as camarilhas nobiliárias sustentadas pela corte imperial, dentro da concepção paternalista de Estado, com aspirações </a:t>
            </a:r>
            <a:r>
              <a:rPr sz="4000" dirty="0" err="1"/>
              <a:t>enviezadas</a:t>
            </a:r>
            <a:r>
              <a:rPr sz="4000" dirty="0"/>
              <a:t> de se transformar com a proclamação da república.</a:t>
            </a:r>
          </a:p>
          <a:p>
            <a:pPr>
              <a:defRPr/>
            </a:pPr>
            <a:endParaRPr dirty="0"/>
          </a:p>
        </p:txBody>
      </p:sp>
    </p:spTree>
    <p:extLst>
      <p:ext uri="{BB962C8B-B14F-4D97-AF65-F5344CB8AC3E}">
        <p14:creationId xmlns:p14="http://schemas.microsoft.com/office/powerpoint/2010/main" val="196543647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340242" y="257579"/>
            <a:ext cx="9413358" cy="1039593"/>
          </a:xfrm>
        </p:spPr>
        <p:txBody>
          <a:bodyPr>
            <a:normAutofit/>
          </a:bodyPr>
          <a:lstStyle/>
          <a:p>
            <a:pPr>
              <a:defRPr/>
            </a:pPr>
            <a:r>
              <a:rPr dirty="0">
                <a:solidFill>
                  <a:srgbClr val="FFC000"/>
                </a:solidFill>
              </a:rPr>
              <a:t>O pensamento social brasileiro</a:t>
            </a:r>
          </a:p>
        </p:txBody>
      </p:sp>
      <p:sp>
        <p:nvSpPr>
          <p:cNvPr id="3" name="Espaço Reservado para Conteúdo 2"/>
          <p:cNvSpPr>
            <a:spLocks noGrp="1"/>
          </p:cNvSpPr>
          <p:nvPr>
            <p:ph idx="1"/>
          </p:nvPr>
        </p:nvSpPr>
        <p:spPr>
          <a:xfrm>
            <a:off x="340241" y="1446027"/>
            <a:ext cx="11674549" cy="5133128"/>
          </a:xfrm>
        </p:spPr>
        <p:txBody>
          <a:bodyPr>
            <a:normAutofit/>
          </a:bodyPr>
          <a:lstStyle/>
          <a:p>
            <a:pPr>
              <a:defRPr/>
            </a:pPr>
            <a:r>
              <a:rPr sz="4400" dirty="0"/>
              <a:t>No início do século XX floresce o pensamento analítico e a consciência crítica, não mais um pensamento monolítico das elites </a:t>
            </a:r>
            <a:r>
              <a:rPr sz="4400" dirty="0" err="1"/>
              <a:t>monarquistas</a:t>
            </a:r>
            <a:r>
              <a:rPr sz="4400" dirty="0"/>
              <a:t>;</a:t>
            </a:r>
            <a:endParaRPr lang="pt-BR" sz="4400" dirty="0"/>
          </a:p>
          <a:p>
            <a:pPr>
              <a:defRPr/>
            </a:pPr>
            <a:endParaRPr lang="pt-BR" sz="1600" dirty="0"/>
          </a:p>
          <a:p>
            <a:pPr>
              <a:defRPr/>
            </a:pPr>
            <a:r>
              <a:rPr sz="4400" dirty="0" err="1"/>
              <a:t>Estagnação</a:t>
            </a:r>
            <a:r>
              <a:rPr sz="4400" dirty="0"/>
              <a:t> brasileira diante êxito dos países industrializados (Europa e EUA, </a:t>
            </a:r>
            <a:r>
              <a:rPr sz="4400" dirty="0" err="1"/>
              <a:t>especialmente</a:t>
            </a:r>
            <a:r>
              <a:rPr sz="4400" dirty="0"/>
              <a:t>);</a:t>
            </a:r>
            <a:endParaRPr lang="pt-BR" sz="4400" dirty="0"/>
          </a:p>
          <a:p>
            <a:pPr>
              <a:defRPr/>
            </a:pPr>
            <a:endParaRPr sz="1600" dirty="0"/>
          </a:p>
          <a:p>
            <a:pPr>
              <a:defRPr/>
            </a:pPr>
            <a:r>
              <a:rPr sz="4400" b="1" dirty="0"/>
              <a:t>O que impede o Brasil de se desenvolver?</a:t>
            </a:r>
          </a:p>
          <a:p>
            <a:pPr>
              <a:defRPr/>
            </a:pPr>
            <a:endParaRPr dirty="0"/>
          </a:p>
        </p:txBody>
      </p:sp>
    </p:spTree>
    <p:extLst>
      <p:ext uri="{BB962C8B-B14F-4D97-AF65-F5344CB8AC3E}">
        <p14:creationId xmlns:p14="http://schemas.microsoft.com/office/powerpoint/2010/main" val="3230206928"/>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p:cNvPicPr>
            <a:picLocks noChangeAspect="1"/>
          </p:cNvPicPr>
          <p:nvPr/>
        </p:nvPicPr>
        <p:blipFill>
          <a:blip r:embed="rId2"/>
          <a:stretch>
            <a:fillRect/>
          </a:stretch>
        </p:blipFill>
        <p:spPr>
          <a:xfrm>
            <a:off x="36008" y="0"/>
            <a:ext cx="12155992" cy="6858000"/>
          </a:xfrm>
          <a:prstGeom prst="rect">
            <a:avLst/>
          </a:prstGeom>
        </p:spPr>
      </p:pic>
      <p:sp>
        <p:nvSpPr>
          <p:cNvPr id="3" name="Retângulo 2"/>
          <p:cNvSpPr/>
          <p:nvPr/>
        </p:nvSpPr>
        <p:spPr>
          <a:xfrm>
            <a:off x="346250" y="185170"/>
            <a:ext cx="11535508" cy="1107996"/>
          </a:xfrm>
          <a:prstGeom prst="rect">
            <a:avLst/>
          </a:prstGeom>
        </p:spPr>
        <p:txBody>
          <a:bodyPr wrap="square">
            <a:spAutoFit/>
          </a:bodyPr>
          <a:lstStyle/>
          <a:p>
            <a:pPr lvl="0"/>
            <a:r>
              <a:rPr lang="pt-BR" altLang="pt-BR" sz="6600" b="1" dirty="0">
                <a:solidFill>
                  <a:prstClr val="black"/>
                </a:solidFill>
                <a:latin typeface="Calibri Light"/>
              </a:rPr>
              <a:t>Propostas explicativas do Brasil</a:t>
            </a:r>
            <a:endParaRPr lang="pt-BR" sz="6600" dirty="0">
              <a:solidFill>
                <a:prstClr val="black"/>
              </a:solidFill>
            </a:endParaRPr>
          </a:p>
        </p:txBody>
      </p:sp>
      <p:sp>
        <p:nvSpPr>
          <p:cNvPr id="5" name="Retângulo 4">
            <a:extLst>
              <a:ext uri="{FF2B5EF4-FFF2-40B4-BE49-F238E27FC236}">
                <a16:creationId xmlns:a16="http://schemas.microsoft.com/office/drawing/2014/main" id="{3CC724F7-D38C-264B-A6DB-76ED2A7D18C7}"/>
              </a:ext>
            </a:extLst>
          </p:cNvPr>
          <p:cNvSpPr/>
          <p:nvPr/>
        </p:nvSpPr>
        <p:spPr>
          <a:xfrm>
            <a:off x="489097" y="1786268"/>
            <a:ext cx="11164187" cy="4708981"/>
          </a:xfrm>
          <a:prstGeom prst="rect">
            <a:avLst/>
          </a:prstGeom>
        </p:spPr>
        <p:txBody>
          <a:bodyPr wrap="square">
            <a:spAutoFit/>
          </a:bodyPr>
          <a:lstStyle/>
          <a:p>
            <a:pPr marL="697230" indent="-514350">
              <a:buFontTx/>
              <a:buAutoNum type="arabicPeriod"/>
              <a:defRPr/>
            </a:pPr>
            <a:r>
              <a:rPr lang="pt-BR" sz="6000" dirty="0">
                <a:solidFill>
                  <a:srgbClr val="7030A0"/>
                </a:solidFill>
              </a:rPr>
              <a:t>RAÇA</a:t>
            </a:r>
          </a:p>
          <a:p>
            <a:pPr marL="697230" indent="-514350">
              <a:buFontTx/>
              <a:buAutoNum type="arabicPeriod"/>
              <a:defRPr/>
            </a:pPr>
            <a:r>
              <a:rPr lang="pt-BR" sz="6000" dirty="0">
                <a:solidFill>
                  <a:srgbClr val="7030A0"/>
                </a:solidFill>
              </a:rPr>
              <a:t>CULTURA</a:t>
            </a:r>
          </a:p>
          <a:p>
            <a:pPr marL="697230" indent="-514350">
              <a:buFontTx/>
              <a:buAutoNum type="arabicPeriod"/>
              <a:defRPr/>
            </a:pPr>
            <a:r>
              <a:rPr lang="pt-BR" sz="6000" dirty="0">
                <a:solidFill>
                  <a:srgbClr val="7030A0"/>
                </a:solidFill>
              </a:rPr>
              <a:t>ENQUADRAMENTOS MENTAIS</a:t>
            </a:r>
          </a:p>
          <a:p>
            <a:pPr marL="697230" indent="-514350">
              <a:buFontTx/>
              <a:buAutoNum type="arabicPeriod"/>
              <a:defRPr/>
            </a:pPr>
            <a:r>
              <a:rPr lang="pt-BR" sz="6000" dirty="0">
                <a:solidFill>
                  <a:srgbClr val="7030A0"/>
                </a:solidFill>
              </a:rPr>
              <a:t>ESTRUTURA SOCIAL</a:t>
            </a:r>
          </a:p>
          <a:p>
            <a:pPr marL="697230" indent="-514350">
              <a:buFontTx/>
              <a:buAutoNum type="arabicPeriod"/>
              <a:defRPr/>
            </a:pPr>
            <a:r>
              <a:rPr lang="pt-BR" sz="6000" dirty="0">
                <a:solidFill>
                  <a:srgbClr val="7030A0"/>
                </a:solidFill>
              </a:rPr>
              <a:t>ECONOMIA</a:t>
            </a:r>
          </a:p>
        </p:txBody>
      </p:sp>
    </p:spTree>
    <p:extLst>
      <p:ext uri="{BB962C8B-B14F-4D97-AF65-F5344CB8AC3E}">
        <p14:creationId xmlns:p14="http://schemas.microsoft.com/office/powerpoint/2010/main" val="2837969378"/>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33915" y="365126"/>
            <a:ext cx="11642651" cy="980280"/>
          </a:xfrm>
        </p:spPr>
        <p:txBody>
          <a:bodyPr/>
          <a:lstStyle/>
          <a:p>
            <a:pPr>
              <a:defRPr/>
            </a:pPr>
            <a:r>
              <a:rPr lang="pt-BR" dirty="0"/>
              <a:t>Sílvio Romero, Oliveira Viana e Euclides da Cunha </a:t>
            </a:r>
          </a:p>
        </p:txBody>
      </p:sp>
      <p:sp>
        <p:nvSpPr>
          <p:cNvPr id="3" name="Espaço Reservado para Conteúdo 2"/>
          <p:cNvSpPr>
            <a:spLocks noGrp="1"/>
          </p:cNvSpPr>
          <p:nvPr>
            <p:ph idx="1"/>
          </p:nvPr>
        </p:nvSpPr>
        <p:spPr/>
        <p:txBody>
          <a:bodyPr/>
          <a:lstStyle/>
          <a:p>
            <a:pPr>
              <a:defRPr/>
            </a:pPr>
            <a:endParaRPr lang="pt-BR" dirty="0"/>
          </a:p>
        </p:txBody>
      </p:sp>
      <p:pic>
        <p:nvPicPr>
          <p:cNvPr id="92163" name="Picture 3"/>
          <p:cNvPicPr>
            <a:picLocks noChangeAspect="1" noChangeArrowheads="1"/>
          </p:cNvPicPr>
          <p:nvPr/>
        </p:nvPicPr>
        <p:blipFill>
          <a:blip r:embed="rId2"/>
          <a:srcRect/>
          <a:stretch>
            <a:fillRect/>
          </a:stretch>
        </p:blipFill>
        <p:spPr bwMode="auto">
          <a:xfrm>
            <a:off x="233915" y="1556721"/>
            <a:ext cx="3211033" cy="3658455"/>
          </a:xfrm>
          <a:prstGeom prst="rect">
            <a:avLst/>
          </a:prstGeom>
          <a:noFill/>
          <a:ln>
            <a:noFill/>
          </a:ln>
          <a:effectLst>
            <a:prstShdw prst="shdw17" dist="17961" dir="2700000">
              <a:schemeClr val="accent1">
                <a:gamma/>
                <a:shade val="60000"/>
                <a:invGamma/>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164" name="Picture 4"/>
          <p:cNvPicPr>
            <a:picLocks noChangeAspect="1" noChangeArrowheads="1"/>
          </p:cNvPicPr>
          <p:nvPr/>
        </p:nvPicPr>
        <p:blipFill>
          <a:blip r:embed="rId3"/>
          <a:srcRect/>
          <a:stretch>
            <a:fillRect/>
          </a:stretch>
        </p:blipFill>
        <p:spPr bwMode="auto">
          <a:xfrm>
            <a:off x="4201524" y="2078372"/>
            <a:ext cx="3071146" cy="4033221"/>
          </a:xfrm>
          <a:prstGeom prst="rect">
            <a:avLst/>
          </a:prstGeom>
          <a:noFill/>
          <a:ln>
            <a:noFill/>
          </a:ln>
          <a:effectLst>
            <a:prstShdw prst="shdw17" dist="17961" dir="2700000">
              <a:schemeClr val="accent1">
                <a:gamma/>
                <a:shade val="60000"/>
                <a:invGamma/>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165" name="Picture 5"/>
          <p:cNvPicPr>
            <a:picLocks noChangeAspect="1" noChangeArrowheads="1"/>
          </p:cNvPicPr>
          <p:nvPr/>
        </p:nvPicPr>
        <p:blipFill>
          <a:blip r:embed="rId4"/>
          <a:srcRect/>
          <a:stretch>
            <a:fillRect/>
          </a:stretch>
        </p:blipFill>
        <p:spPr bwMode="auto">
          <a:xfrm>
            <a:off x="7947946" y="3429000"/>
            <a:ext cx="3791190" cy="3016867"/>
          </a:xfrm>
          <a:prstGeom prst="rect">
            <a:avLst/>
          </a:prstGeom>
          <a:noFill/>
          <a:ln>
            <a:noFill/>
          </a:ln>
          <a:effectLst>
            <a:prstShdw prst="shdw17" dist="17961" dir="2700000">
              <a:schemeClr val="accent1">
                <a:gamma/>
                <a:shade val="60000"/>
                <a:invGamma/>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22354524"/>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46567" y="141670"/>
            <a:ext cx="9916633" cy="974750"/>
          </a:xfrm>
        </p:spPr>
        <p:txBody>
          <a:bodyPr/>
          <a:lstStyle/>
          <a:p>
            <a:pPr>
              <a:defRPr/>
            </a:pPr>
            <a:r>
              <a:rPr dirty="0">
                <a:solidFill>
                  <a:srgbClr val="7030A0"/>
                </a:solidFill>
              </a:rPr>
              <a:t>RAÇA</a:t>
            </a:r>
          </a:p>
        </p:txBody>
      </p:sp>
      <p:sp>
        <p:nvSpPr>
          <p:cNvPr id="3" name="Espaço Reservado para Conteúdo 2"/>
          <p:cNvSpPr>
            <a:spLocks noGrp="1"/>
          </p:cNvSpPr>
          <p:nvPr>
            <p:ph idx="1"/>
          </p:nvPr>
        </p:nvSpPr>
        <p:spPr>
          <a:xfrm>
            <a:off x="340241" y="1341437"/>
            <a:ext cx="11642651" cy="5272013"/>
          </a:xfrm>
        </p:spPr>
        <p:txBody>
          <a:bodyPr>
            <a:normAutofit fontScale="92500" lnSpcReduction="20000"/>
          </a:bodyPr>
          <a:lstStyle/>
          <a:p>
            <a:pPr>
              <a:defRPr/>
            </a:pPr>
            <a:r>
              <a:rPr sz="4000" dirty="0"/>
              <a:t>Positivismo e aspectos biológicos (Cânones estéticos, superioridade europeia, eugenia);</a:t>
            </a:r>
          </a:p>
          <a:p>
            <a:pPr>
              <a:defRPr/>
            </a:pPr>
            <a:endParaRPr sz="4000" dirty="0"/>
          </a:p>
          <a:p>
            <a:pPr>
              <a:defRPr/>
            </a:pPr>
            <a:r>
              <a:rPr sz="4000" dirty="0"/>
              <a:t>Sílvio Romero e Oliveira Viana</a:t>
            </a:r>
            <a:r>
              <a:rPr lang="pt-BR" sz="4000" dirty="0"/>
              <a:t> (Populações Meridionais do Brasil)</a:t>
            </a:r>
            <a:r>
              <a:rPr sz="4000" dirty="0"/>
              <a:t>: branqueamento da população;</a:t>
            </a:r>
          </a:p>
          <a:p>
            <a:pPr>
              <a:defRPr/>
            </a:pPr>
            <a:endParaRPr sz="4000" dirty="0"/>
          </a:p>
          <a:p>
            <a:pPr>
              <a:defRPr/>
            </a:pPr>
            <a:r>
              <a:rPr sz="4000" dirty="0"/>
              <a:t>Euclides da Cunha (Os Sertões): a mestiçagem vista como produto e virtude uma nova “raça” brasileira. O sertanejo é um forte que, confrontando a ideia de degenerescência congênita, agora passa a ser reconhecido pela sua qualidade de bravura e determinação.</a:t>
            </a:r>
          </a:p>
          <a:p>
            <a:pPr>
              <a:buFontTx/>
              <a:buNone/>
              <a:defRPr/>
            </a:pPr>
            <a:endParaRPr dirty="0"/>
          </a:p>
        </p:txBody>
      </p:sp>
    </p:spTree>
    <p:extLst>
      <p:ext uri="{BB962C8B-B14F-4D97-AF65-F5344CB8AC3E}">
        <p14:creationId xmlns:p14="http://schemas.microsoft.com/office/powerpoint/2010/main" val="4161385193"/>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pPr>
              <a:defRPr/>
            </a:pPr>
            <a:r>
              <a:rPr lang="pt-BR" dirty="0"/>
              <a:t>Gilberto Freire e Sérgio Buarque de Holanda</a:t>
            </a:r>
          </a:p>
        </p:txBody>
      </p:sp>
      <p:pic>
        <p:nvPicPr>
          <p:cNvPr id="93186" name="Picture 2"/>
          <p:cNvPicPr>
            <a:picLocks noChangeAspect="1" noChangeArrowheads="1"/>
          </p:cNvPicPr>
          <p:nvPr/>
        </p:nvPicPr>
        <p:blipFill>
          <a:blip r:embed="rId2"/>
          <a:srcRect/>
          <a:stretch>
            <a:fillRect/>
          </a:stretch>
        </p:blipFill>
        <p:spPr bwMode="auto">
          <a:xfrm>
            <a:off x="1374258" y="1690688"/>
            <a:ext cx="3495454" cy="4588649"/>
          </a:xfrm>
          <a:prstGeom prst="rect">
            <a:avLst/>
          </a:prstGeom>
          <a:noFill/>
          <a:ln>
            <a:noFill/>
          </a:ln>
          <a:effectLst>
            <a:prstShdw prst="shdw17" dist="17961" dir="2700000">
              <a:schemeClr val="accent1">
                <a:gamma/>
                <a:shade val="60000"/>
                <a:invGamma/>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5300" name="Picture 3"/>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6230679" y="1690688"/>
            <a:ext cx="3667699" cy="4940486"/>
          </a:xfrm>
          <a:noFill/>
          <a:extLst>
            <a:ext uri="{AF507438-7753-43E0-B8FC-AC1667EBCBE1}">
              <a14:hiddenEffects xmlns:a14="http://schemas.microsoft.com/office/drawing/2010/main">
                <a:effectLst>
                  <a:outerShdw dist="17961" dir="2700000" algn="ctr" rotWithShape="0">
                    <a:srgbClr val="708688"/>
                  </a:outerShdw>
                </a:effectLst>
              </a14:hiddenEffects>
            </a:ext>
          </a:extLst>
        </p:spPr>
      </p:pic>
    </p:spTree>
    <p:extLst>
      <p:ext uri="{BB962C8B-B14F-4D97-AF65-F5344CB8AC3E}">
        <p14:creationId xmlns:p14="http://schemas.microsoft.com/office/powerpoint/2010/main" val="398639130"/>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372140" y="141670"/>
            <a:ext cx="9965303" cy="942852"/>
          </a:xfrm>
        </p:spPr>
        <p:txBody>
          <a:bodyPr/>
          <a:lstStyle/>
          <a:p>
            <a:pPr>
              <a:defRPr/>
            </a:pPr>
            <a:r>
              <a:rPr dirty="0">
                <a:solidFill>
                  <a:srgbClr val="7030A0"/>
                </a:solidFill>
              </a:rPr>
              <a:t>CULTURA</a:t>
            </a:r>
          </a:p>
        </p:txBody>
      </p:sp>
      <p:sp>
        <p:nvSpPr>
          <p:cNvPr id="3" name="Espaço Reservado para Conteúdo 2"/>
          <p:cNvSpPr>
            <a:spLocks noGrp="1"/>
          </p:cNvSpPr>
          <p:nvPr>
            <p:ph idx="1"/>
          </p:nvPr>
        </p:nvSpPr>
        <p:spPr>
          <a:xfrm>
            <a:off x="372140" y="1171318"/>
            <a:ext cx="11518604" cy="5545012"/>
          </a:xfrm>
        </p:spPr>
        <p:txBody>
          <a:bodyPr/>
          <a:lstStyle/>
          <a:p>
            <a:pPr>
              <a:defRPr/>
            </a:pPr>
            <a:r>
              <a:rPr sz="4400" dirty="0"/>
              <a:t>Gilberto Freire (Casa Grande e Senzala);</a:t>
            </a:r>
          </a:p>
          <a:p>
            <a:pPr>
              <a:defRPr/>
            </a:pPr>
            <a:r>
              <a:rPr sz="4400" dirty="0"/>
              <a:t>O Brasil é um imenso caldeirão de culturas que ainda está "no fogo";</a:t>
            </a:r>
          </a:p>
          <a:p>
            <a:pPr>
              <a:defRPr/>
            </a:pPr>
            <a:r>
              <a:rPr sz="4400" dirty="0"/>
              <a:t>Antropologia do cotidiano incorpora mudanças na autoimagem do brasileiro;</a:t>
            </a:r>
          </a:p>
          <a:p>
            <a:pPr>
              <a:defRPr/>
            </a:pPr>
            <a:r>
              <a:rPr sz="4400" dirty="0"/>
              <a:t>Reconhecimento do português como um mestiço virtuoso;</a:t>
            </a:r>
          </a:p>
          <a:p>
            <a:pPr>
              <a:defRPr/>
            </a:pPr>
            <a:r>
              <a:rPr sz="4400" dirty="0"/>
              <a:t>O negro como protagonista na História.</a:t>
            </a:r>
          </a:p>
        </p:txBody>
      </p:sp>
    </p:spTree>
    <p:extLst>
      <p:ext uri="{BB962C8B-B14F-4D97-AF65-F5344CB8AC3E}">
        <p14:creationId xmlns:p14="http://schemas.microsoft.com/office/powerpoint/2010/main" val="330099912"/>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46567" y="154548"/>
            <a:ext cx="9633678" cy="940605"/>
          </a:xfrm>
        </p:spPr>
        <p:txBody>
          <a:bodyPr>
            <a:normAutofit/>
          </a:bodyPr>
          <a:lstStyle/>
          <a:p>
            <a:pPr>
              <a:defRPr/>
            </a:pPr>
            <a:r>
              <a:rPr dirty="0">
                <a:solidFill>
                  <a:srgbClr val="7030A0"/>
                </a:solidFill>
              </a:rPr>
              <a:t>ENQUADRAMENTOS MENTAIS</a:t>
            </a:r>
          </a:p>
        </p:txBody>
      </p:sp>
      <p:sp>
        <p:nvSpPr>
          <p:cNvPr id="3" name="Espaço Reservado para Conteúdo 2"/>
          <p:cNvSpPr>
            <a:spLocks noGrp="1"/>
          </p:cNvSpPr>
          <p:nvPr>
            <p:ph idx="1"/>
          </p:nvPr>
        </p:nvSpPr>
        <p:spPr>
          <a:xfrm>
            <a:off x="446567" y="1297173"/>
            <a:ext cx="11483163" cy="5328722"/>
          </a:xfrm>
        </p:spPr>
        <p:txBody>
          <a:bodyPr>
            <a:noAutofit/>
          </a:bodyPr>
          <a:lstStyle/>
          <a:p>
            <a:pPr>
              <a:defRPr/>
            </a:pPr>
            <a:r>
              <a:rPr sz="3600" dirty="0"/>
              <a:t>Sérgio Buarque de Holanda (Raízes do Brasil);</a:t>
            </a:r>
          </a:p>
          <a:p>
            <a:pPr>
              <a:defRPr/>
            </a:pPr>
            <a:r>
              <a:rPr sz="3600" dirty="0"/>
              <a:t>Influência da cultura ibérica, marcada pelo culto à personalidade (frouxidão das estruturas sociais, permeabilidade de hierarquias, permissividade em relação à ascensão social de elementos estranhos ao </a:t>
            </a:r>
            <a:r>
              <a:rPr sz="3600" i="1" dirty="0" err="1"/>
              <a:t>ethos</a:t>
            </a:r>
            <a:r>
              <a:rPr sz="3600" dirty="0"/>
              <a:t> aristocrático);</a:t>
            </a:r>
          </a:p>
          <a:p>
            <a:pPr>
              <a:defRPr/>
            </a:pPr>
            <a:r>
              <a:rPr sz="3600" dirty="0"/>
              <a:t>Perspectiva da análise Weberiana que enxerga o colonizador português não como um trabalhador (que na visão protestante dignifica o homem), mas</a:t>
            </a:r>
            <a:r>
              <a:rPr sz="3600" dirty="0">
                <a:solidFill>
                  <a:srgbClr val="000000"/>
                </a:solidFill>
              </a:rPr>
              <a:t> como um aventureiro.</a:t>
            </a:r>
            <a:endParaRPr sz="3600" dirty="0"/>
          </a:p>
        </p:txBody>
      </p:sp>
    </p:spTree>
    <p:extLst>
      <p:ext uri="{BB962C8B-B14F-4D97-AF65-F5344CB8AC3E}">
        <p14:creationId xmlns:p14="http://schemas.microsoft.com/office/powerpoint/2010/main" val="972731091"/>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382772" y="308345"/>
            <a:ext cx="11291777" cy="850604"/>
          </a:xfrm>
        </p:spPr>
        <p:txBody>
          <a:bodyPr/>
          <a:lstStyle/>
          <a:p>
            <a:pPr>
              <a:defRPr/>
            </a:pPr>
            <a:r>
              <a:rPr lang="pt-BR" dirty="0"/>
              <a:t>Caio Prado Júnior e Celso Furtado</a:t>
            </a:r>
          </a:p>
        </p:txBody>
      </p:sp>
      <p:pic>
        <p:nvPicPr>
          <p:cNvPr id="58371" name="Picture 3"/>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496186" y="1263164"/>
            <a:ext cx="4501116" cy="4523806"/>
          </a:xfrm>
          <a:noFill/>
          <a:extLst>
            <a:ext uri="{AF507438-7753-43E0-B8FC-AC1667EBCBE1}">
              <a14:hiddenEffects xmlns:a14="http://schemas.microsoft.com/office/drawing/2010/main">
                <a:effectLst>
                  <a:outerShdw dist="17961" dir="2700000" algn="ctr" rotWithShape="0">
                    <a:srgbClr val="708688"/>
                  </a:outerShdw>
                </a:effectLst>
              </a14:hiddenEffects>
            </a:ext>
          </a:extLst>
        </p:spPr>
      </p:pic>
      <p:pic>
        <p:nvPicPr>
          <p:cNvPr id="5837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97376" y="1941696"/>
            <a:ext cx="5928317" cy="43096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rgbClr val="708688"/>
                  </a:outerShdw>
                </a:effectLst>
              </a14:hiddenEffects>
            </a:ext>
          </a:extLst>
        </p:spPr>
      </p:pic>
    </p:spTree>
    <p:extLst>
      <p:ext uri="{BB962C8B-B14F-4D97-AF65-F5344CB8AC3E}">
        <p14:creationId xmlns:p14="http://schemas.microsoft.com/office/powerpoint/2010/main" val="28581969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ítulo 1"/>
          <p:cNvSpPr>
            <a:spLocks noGrp="1"/>
          </p:cNvSpPr>
          <p:nvPr>
            <p:ph type="title"/>
          </p:nvPr>
        </p:nvSpPr>
        <p:spPr>
          <a:xfrm>
            <a:off x="2136775" y="0"/>
            <a:ext cx="8153400" cy="1357313"/>
          </a:xfrm>
        </p:spPr>
        <p:txBody>
          <a:bodyPr/>
          <a:lstStyle/>
          <a:p>
            <a:pPr eaLnBrk="1" hangingPunct="1"/>
            <a:r>
              <a:rPr lang="pt-BR" altLang="pt-BR" b="1"/>
              <a:t>O que faz da ciência, ciência?</a:t>
            </a:r>
          </a:p>
        </p:txBody>
      </p:sp>
      <p:sp>
        <p:nvSpPr>
          <p:cNvPr id="11267" name="Espaço Reservado para Conteúdo 2"/>
          <p:cNvSpPr>
            <a:spLocks noGrp="1"/>
          </p:cNvSpPr>
          <p:nvPr>
            <p:ph sz="quarter" idx="1"/>
          </p:nvPr>
        </p:nvSpPr>
        <p:spPr>
          <a:xfrm>
            <a:off x="2136775" y="1557338"/>
            <a:ext cx="8153400" cy="992187"/>
          </a:xfrm>
        </p:spPr>
        <p:txBody>
          <a:bodyPr/>
          <a:lstStyle/>
          <a:p>
            <a:pPr eaLnBrk="1" hangingPunct="1"/>
            <a:r>
              <a:rPr lang="pt-BR" altLang="pt-BR" b="1"/>
              <a:t>Resposta: o método! Alternativa “a”.</a:t>
            </a:r>
          </a:p>
        </p:txBody>
      </p:sp>
      <p:pic>
        <p:nvPicPr>
          <p:cNvPr id="11268" name="Picture 3"/>
          <p:cNvPicPr>
            <a:picLocks noChangeAspect="1" noChangeArrowheads="1"/>
          </p:cNvPicPr>
          <p:nvPr/>
        </p:nvPicPr>
        <p:blipFill>
          <a:blip r:embed="rId2">
            <a:extLst>
              <a:ext uri="{28A0092B-C50C-407E-A947-70E740481C1C}">
                <a14:useLocalDpi xmlns:a14="http://schemas.microsoft.com/office/drawing/2010/main" val="0"/>
              </a:ext>
            </a:extLst>
          </a:blip>
          <a:srcRect l="30811" t="19489" r="30061" b="11610"/>
          <a:stretch>
            <a:fillRect/>
          </a:stretch>
        </p:blipFill>
        <p:spPr bwMode="auto">
          <a:xfrm>
            <a:off x="1166813" y="2389188"/>
            <a:ext cx="3227387" cy="4260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9" name="Picture 8"/>
          <p:cNvPicPr>
            <a:picLocks noChangeAspect="1" noChangeArrowheads="1"/>
          </p:cNvPicPr>
          <p:nvPr/>
        </p:nvPicPr>
        <p:blipFill>
          <a:blip r:embed="rId3">
            <a:extLst>
              <a:ext uri="{28A0092B-C50C-407E-A947-70E740481C1C}">
                <a14:useLocalDpi xmlns:a14="http://schemas.microsoft.com/office/drawing/2010/main" val="0"/>
              </a:ext>
            </a:extLst>
          </a:blip>
          <a:srcRect l="47054" t="51193" r="38933" b="40147"/>
          <a:stretch>
            <a:fillRect/>
          </a:stretch>
        </p:blipFill>
        <p:spPr bwMode="auto">
          <a:xfrm>
            <a:off x="5021263" y="3436938"/>
            <a:ext cx="3127375" cy="1449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0" name="Picture 9"/>
          <p:cNvPicPr>
            <a:picLocks noChangeAspect="1" noChangeArrowheads="1"/>
          </p:cNvPicPr>
          <p:nvPr/>
        </p:nvPicPr>
        <p:blipFill>
          <a:blip r:embed="rId4">
            <a:extLst>
              <a:ext uri="{28A0092B-C50C-407E-A947-70E740481C1C}">
                <a14:useLocalDpi xmlns:a14="http://schemas.microsoft.com/office/drawing/2010/main" val="0"/>
              </a:ext>
            </a:extLst>
          </a:blip>
          <a:srcRect l="9782" t="26367" r="61067" b="15538"/>
          <a:stretch>
            <a:fillRect/>
          </a:stretch>
        </p:blipFill>
        <p:spPr bwMode="auto">
          <a:xfrm>
            <a:off x="8445500" y="2389188"/>
            <a:ext cx="2814638" cy="408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72546693"/>
      </p:ext>
    </p:extLst>
  </p:cSld>
  <p:clrMapOvr>
    <a:masterClrMapping/>
  </p:clrMapOvr>
  <p:transition spd="slow"/>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393404" y="180306"/>
            <a:ext cx="11387469" cy="914848"/>
          </a:xfrm>
        </p:spPr>
        <p:txBody>
          <a:bodyPr/>
          <a:lstStyle/>
          <a:p>
            <a:pPr>
              <a:defRPr/>
            </a:pPr>
            <a:r>
              <a:rPr dirty="0">
                <a:solidFill>
                  <a:srgbClr val="7030A0"/>
                </a:solidFill>
              </a:rPr>
              <a:t>ESTRUTURA SOCIAL</a:t>
            </a:r>
          </a:p>
        </p:txBody>
      </p:sp>
      <p:sp>
        <p:nvSpPr>
          <p:cNvPr id="3" name="Espaço Reservado para Conteúdo 2"/>
          <p:cNvSpPr>
            <a:spLocks noGrp="1"/>
          </p:cNvSpPr>
          <p:nvPr>
            <p:ph idx="1"/>
          </p:nvPr>
        </p:nvSpPr>
        <p:spPr>
          <a:xfrm>
            <a:off x="180753" y="1020726"/>
            <a:ext cx="11780875" cy="5656968"/>
          </a:xfrm>
        </p:spPr>
        <p:txBody>
          <a:bodyPr>
            <a:normAutofit/>
          </a:bodyPr>
          <a:lstStyle/>
          <a:p>
            <a:pPr>
              <a:defRPr/>
            </a:pPr>
            <a:r>
              <a:rPr dirty="0"/>
              <a:t>Caio Prado Jr. (Evolução Política do Brasil; Formação do Brasil Contemporâneo);</a:t>
            </a:r>
          </a:p>
          <a:p>
            <a:pPr>
              <a:defRPr/>
            </a:pPr>
            <a:r>
              <a:rPr dirty="0"/>
              <a:t>Certamente uma das mais sofisticadas leituras sob a ótica do materialismo dialético no Brasil, vê o pais como um vetor da expansão mercantil do sistema capitalista moderno;</a:t>
            </a:r>
          </a:p>
          <a:p>
            <a:pPr>
              <a:defRPr/>
            </a:pPr>
            <a:r>
              <a:rPr dirty="0"/>
              <a:t>Coloca as lutas de classes e o “povo anônimo” no centro do palco histórico  e não mais as elites;</a:t>
            </a:r>
          </a:p>
          <a:p>
            <a:pPr>
              <a:defRPr/>
            </a:pPr>
            <a:r>
              <a:rPr dirty="0"/>
              <a:t>O atraso do Brasil se deve à posição de apêndice no mercantilismo europeu, posto que submetido ao sistema periférico de produção capitalista (tendo o eterno latifúndio como protagonista);</a:t>
            </a:r>
          </a:p>
          <a:p>
            <a:pPr>
              <a:defRPr/>
            </a:pPr>
            <a:r>
              <a:rPr dirty="0"/>
              <a:t>Há políticas deliberadas de manutenção da posição subalterna do Brasil,  mesmo havendo ele conquistado a sua independência política perante a Europa.</a:t>
            </a:r>
          </a:p>
        </p:txBody>
      </p:sp>
    </p:spTree>
    <p:extLst>
      <p:ext uri="{BB962C8B-B14F-4D97-AF65-F5344CB8AC3E}">
        <p14:creationId xmlns:p14="http://schemas.microsoft.com/office/powerpoint/2010/main" val="340407415"/>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308344" y="398663"/>
            <a:ext cx="9990462" cy="622063"/>
          </a:xfrm>
        </p:spPr>
        <p:txBody>
          <a:bodyPr/>
          <a:lstStyle/>
          <a:p>
            <a:pPr>
              <a:defRPr/>
            </a:pPr>
            <a:r>
              <a:rPr dirty="0">
                <a:solidFill>
                  <a:srgbClr val="7030A0"/>
                </a:solidFill>
              </a:rPr>
              <a:t>ECONOMIA</a:t>
            </a:r>
          </a:p>
        </p:txBody>
      </p:sp>
      <p:sp>
        <p:nvSpPr>
          <p:cNvPr id="3" name="Espaço Reservado para Conteúdo 2"/>
          <p:cNvSpPr>
            <a:spLocks noGrp="1"/>
          </p:cNvSpPr>
          <p:nvPr>
            <p:ph idx="1"/>
          </p:nvPr>
        </p:nvSpPr>
        <p:spPr>
          <a:xfrm>
            <a:off x="233916" y="1196975"/>
            <a:ext cx="11759609" cy="5490904"/>
          </a:xfrm>
        </p:spPr>
        <p:txBody>
          <a:bodyPr>
            <a:normAutofit lnSpcReduction="10000"/>
          </a:bodyPr>
          <a:lstStyle/>
          <a:p>
            <a:pPr>
              <a:defRPr/>
            </a:pPr>
            <a:r>
              <a:rPr dirty="0"/>
              <a:t>Celso Furtado e a Comissão Econômica para a América Latina – CEPAL (Formação Econômica do Brasil);</a:t>
            </a:r>
          </a:p>
          <a:p>
            <a:pPr>
              <a:defRPr/>
            </a:pPr>
            <a:r>
              <a:rPr dirty="0"/>
              <a:t>Particular percepção sobre a origem dos problemas brasileiros: no lugar de vícios de origem ou de índole do povo, o que importa é a trajetória histórica econômica;</a:t>
            </a:r>
          </a:p>
          <a:p>
            <a:pPr>
              <a:defRPr/>
            </a:pPr>
            <a:r>
              <a:rPr dirty="0"/>
              <a:t>Os termos do comércio internacional sempre foram prejudiciais aos países exportadores de produtos primários, posto que periféricos ao sistema econômico mundial;</a:t>
            </a:r>
          </a:p>
          <a:p>
            <a:pPr>
              <a:defRPr/>
            </a:pPr>
            <a:r>
              <a:rPr dirty="0"/>
              <a:t>A intensa especialização da unidade produtora colonial (monoculturas) impediu o surgimento de um mercado consumidor interno, essencial para lógica do desenvolvimento capitalista;</a:t>
            </a:r>
          </a:p>
          <a:p>
            <a:pPr>
              <a:defRPr/>
            </a:pPr>
            <a:r>
              <a:rPr dirty="0"/>
              <a:t>A substituição da mão-de-obra escrava pela assalariada na monocultura do café demonstrou os caminhos virtuosos para a construção de um mercado consumidor interno e o consequente desenvolvimento </a:t>
            </a:r>
            <a:r>
              <a:rPr dirty="0" err="1"/>
              <a:t>sócio-econômico</a:t>
            </a:r>
            <a:r>
              <a:rPr dirty="0"/>
              <a:t>.</a:t>
            </a:r>
          </a:p>
        </p:txBody>
      </p:sp>
    </p:spTree>
    <p:extLst>
      <p:ext uri="{BB962C8B-B14F-4D97-AF65-F5344CB8AC3E}">
        <p14:creationId xmlns:p14="http://schemas.microsoft.com/office/powerpoint/2010/main" val="3705481148"/>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0EC5472-0F64-ED4E-8386-5F5FBDF8286B}"/>
              </a:ext>
            </a:extLst>
          </p:cNvPr>
          <p:cNvSpPr>
            <a:spLocks noGrp="1"/>
          </p:cNvSpPr>
          <p:nvPr>
            <p:ph type="title"/>
          </p:nvPr>
        </p:nvSpPr>
        <p:spPr>
          <a:xfrm>
            <a:off x="1585912" y="0"/>
            <a:ext cx="9753600" cy="1057275"/>
          </a:xfrm>
        </p:spPr>
        <p:txBody>
          <a:bodyPr/>
          <a:lstStyle/>
          <a:p>
            <a:r>
              <a:rPr lang="pt-BR"/>
              <a:t>Barão de Mauá e o Brasil pré-moderno</a:t>
            </a:r>
            <a:endParaRPr lang="pt-BR" dirty="0"/>
          </a:p>
        </p:txBody>
      </p:sp>
      <p:pic>
        <p:nvPicPr>
          <p:cNvPr id="1026" name="Picture 2" descr="Mauá: empresário do império | Amazon.com.br">
            <a:extLst>
              <a:ext uri="{FF2B5EF4-FFF2-40B4-BE49-F238E27FC236}">
                <a16:creationId xmlns:a16="http://schemas.microsoft.com/office/drawing/2014/main" id="{5F45B474-15DD-EA42-8B0A-B00FA0AF8945}"/>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85448" y="881110"/>
            <a:ext cx="4015089" cy="5800582"/>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oluna do Jorge Caldeira: Liberdade sem mercado">
            <a:extLst>
              <a:ext uri="{FF2B5EF4-FFF2-40B4-BE49-F238E27FC236}">
                <a16:creationId xmlns:a16="http://schemas.microsoft.com/office/drawing/2014/main" id="{6A743BA4-1462-CD4D-9A2F-616709B8A20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35885" y="2081958"/>
            <a:ext cx="2694083" cy="2694083"/>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Mauá - O Imperador e o Rei - Filme 1999 - AdoroCinema">
            <a:extLst>
              <a:ext uri="{FF2B5EF4-FFF2-40B4-BE49-F238E27FC236}">
                <a16:creationId xmlns:a16="http://schemas.microsoft.com/office/drawing/2014/main" id="{F7561388-6C50-FA48-8290-493ACDA68EC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56116" y="881110"/>
            <a:ext cx="4350436" cy="58005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73181800"/>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68F924E-48C5-F540-A5E2-638E1BD42377}"/>
              </a:ext>
            </a:extLst>
          </p:cNvPr>
          <p:cNvSpPr>
            <a:spLocks noGrp="1"/>
          </p:cNvSpPr>
          <p:nvPr>
            <p:ph type="title"/>
          </p:nvPr>
        </p:nvSpPr>
        <p:spPr>
          <a:xfrm>
            <a:off x="1371600" y="265113"/>
            <a:ext cx="9982200" cy="863600"/>
          </a:xfrm>
        </p:spPr>
        <p:txBody>
          <a:bodyPr/>
          <a:lstStyle/>
          <a:p>
            <a:r>
              <a:rPr lang="pt-BR"/>
              <a:t>Assis Chateaubriant e o Brasil Moderno</a:t>
            </a:r>
            <a:endParaRPr lang="pt-BR" dirty="0"/>
          </a:p>
        </p:txBody>
      </p:sp>
      <p:pic>
        <p:nvPicPr>
          <p:cNvPr id="2050" name="Picture 2" descr="Chatô: o rei do Brasil | Amazon.com.br">
            <a:extLst>
              <a:ext uri="{FF2B5EF4-FFF2-40B4-BE49-F238E27FC236}">
                <a16:creationId xmlns:a16="http://schemas.microsoft.com/office/drawing/2014/main" id="{032D6FFB-F40A-2844-A162-43369C0E4F25}"/>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838200" y="1011089"/>
            <a:ext cx="3929063" cy="5581798"/>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Fernando Morais - Grupo Companhia das Letras">
            <a:extLst>
              <a:ext uri="{FF2B5EF4-FFF2-40B4-BE49-F238E27FC236}">
                <a16:creationId xmlns:a16="http://schemas.microsoft.com/office/drawing/2014/main" id="{C78B79C2-31EB-C146-AEC6-76E1E5A2C41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28135" y="2161312"/>
            <a:ext cx="2269129" cy="3398973"/>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Chatô, o Rei do Brasil – Wikipédia, a enciclopédia livre">
            <a:extLst>
              <a:ext uri="{FF2B5EF4-FFF2-40B4-BE49-F238E27FC236}">
                <a16:creationId xmlns:a16="http://schemas.microsoft.com/office/drawing/2014/main" id="{779AB0A3-8539-A94C-A743-FD8AD31A523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63453" y="1128712"/>
            <a:ext cx="3824922" cy="54641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22254924"/>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0FF5E66-F5B3-C349-B6A1-124838C50D1F}"/>
              </a:ext>
            </a:extLst>
          </p:cNvPr>
          <p:cNvSpPr>
            <a:spLocks noGrp="1"/>
          </p:cNvSpPr>
          <p:nvPr>
            <p:ph type="title"/>
          </p:nvPr>
        </p:nvSpPr>
        <p:spPr>
          <a:xfrm>
            <a:off x="557213" y="365125"/>
            <a:ext cx="11015662" cy="647703"/>
          </a:xfrm>
        </p:spPr>
        <p:txBody>
          <a:bodyPr/>
          <a:lstStyle/>
          <a:p>
            <a:r>
              <a:rPr lang="pt-BR" dirty="0"/>
              <a:t>Sérgio Vieira de Mello e o Brasil pós-moderno</a:t>
            </a:r>
          </a:p>
        </p:txBody>
      </p:sp>
      <p:pic>
        <p:nvPicPr>
          <p:cNvPr id="3074" name="Picture 2">
            <a:extLst>
              <a:ext uri="{FF2B5EF4-FFF2-40B4-BE49-F238E27FC236}">
                <a16:creationId xmlns:a16="http://schemas.microsoft.com/office/drawing/2014/main" id="{AC5D18EC-BB7F-5946-A92F-B5494584E366}"/>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92237" y="1162404"/>
            <a:ext cx="3150946" cy="4561544"/>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a:extLst>
              <a:ext uri="{FF2B5EF4-FFF2-40B4-BE49-F238E27FC236}">
                <a16:creationId xmlns:a16="http://schemas.microsoft.com/office/drawing/2014/main" id="{DBD00FC4-E7A9-8A42-994C-B12630255D4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56802" y="1148228"/>
            <a:ext cx="3310291" cy="4575720"/>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Samantha Power Interview - Samantha Power On Being US Ambassador to United  Nations">
            <a:extLst>
              <a:ext uri="{FF2B5EF4-FFF2-40B4-BE49-F238E27FC236}">
                <a16:creationId xmlns:a16="http://schemas.microsoft.com/office/drawing/2014/main" id="{355E15DB-D8F1-2944-A6D6-466998E9BE3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67897" y="3921125"/>
            <a:ext cx="2067520" cy="2571750"/>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Perfil Autor :: SPELL – Scientific Periodicals Electronic Library">
            <a:extLst>
              <a:ext uri="{FF2B5EF4-FFF2-40B4-BE49-F238E27FC236}">
                <a16:creationId xmlns:a16="http://schemas.microsoft.com/office/drawing/2014/main" id="{4688C792-B7DC-DC45-B13D-47BBE77B52C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667093" y="4092573"/>
            <a:ext cx="2132670" cy="2571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00155819"/>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CA8EF98-F2D8-B141-A6DC-914D5FBE6EBB}"/>
              </a:ext>
            </a:extLst>
          </p:cNvPr>
          <p:cNvSpPr>
            <a:spLocks noGrp="1"/>
          </p:cNvSpPr>
          <p:nvPr>
            <p:ph type="title"/>
          </p:nvPr>
        </p:nvSpPr>
        <p:spPr>
          <a:xfrm>
            <a:off x="838200" y="365125"/>
            <a:ext cx="10515600" cy="581173"/>
          </a:xfrm>
        </p:spPr>
        <p:txBody>
          <a:bodyPr/>
          <a:lstStyle/>
          <a:p>
            <a:r>
              <a:rPr lang="pt-BR" dirty="0"/>
              <a:t>Sérgio Vieira de Mello e o Brasil pós-moderno</a:t>
            </a:r>
          </a:p>
        </p:txBody>
      </p:sp>
      <p:pic>
        <p:nvPicPr>
          <p:cNvPr id="4" name="Picture 10" descr="Sergio Vieira de Mello | Amazon.com.br">
            <a:extLst>
              <a:ext uri="{FF2B5EF4-FFF2-40B4-BE49-F238E27FC236}">
                <a16:creationId xmlns:a16="http://schemas.microsoft.com/office/drawing/2014/main" id="{193877E1-AEF0-5540-8779-4DD42CD8B939}"/>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956390" y="978197"/>
            <a:ext cx="3732028" cy="534066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12" descr="Sergio - Filme 2019 - AdoroCinema">
            <a:extLst>
              <a:ext uri="{FF2B5EF4-FFF2-40B4-BE49-F238E27FC236}">
                <a16:creationId xmlns:a16="http://schemas.microsoft.com/office/drawing/2014/main" id="{F2860DE7-1D31-E74D-809E-5DFAB2400C4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03583" y="1438433"/>
            <a:ext cx="3544183" cy="52506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99522941"/>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39479" y="216269"/>
            <a:ext cx="10515600" cy="591805"/>
          </a:xfrm>
        </p:spPr>
        <p:txBody>
          <a:bodyPr/>
          <a:lstStyle/>
          <a:p>
            <a:pPr>
              <a:defRPr/>
            </a:pPr>
            <a:r>
              <a:rPr lang="pt-BR" dirty="0"/>
              <a:t>Pioneiros e Empreendedores</a:t>
            </a:r>
          </a:p>
        </p:txBody>
      </p:sp>
      <p:sp>
        <p:nvSpPr>
          <p:cNvPr id="3" name="Espaço Reservado para Conteúdo 2"/>
          <p:cNvSpPr>
            <a:spLocks noGrp="1"/>
          </p:cNvSpPr>
          <p:nvPr>
            <p:ph idx="1"/>
          </p:nvPr>
        </p:nvSpPr>
        <p:spPr>
          <a:xfrm>
            <a:off x="276447" y="1825625"/>
            <a:ext cx="11780874" cy="4894152"/>
          </a:xfrm>
        </p:spPr>
        <p:txBody>
          <a:bodyPr/>
          <a:lstStyle/>
          <a:p>
            <a:pPr>
              <a:defRPr/>
            </a:pPr>
            <a:endParaRPr lang="pt-BR" dirty="0"/>
          </a:p>
          <a:p>
            <a:pPr>
              <a:defRPr/>
            </a:pPr>
            <a:endParaRPr lang="pt-BR" dirty="0"/>
          </a:p>
          <a:p>
            <a:pPr>
              <a:defRPr/>
            </a:pPr>
            <a:endParaRPr lang="pt-BR" dirty="0"/>
          </a:p>
          <a:p>
            <a:pPr>
              <a:defRPr/>
            </a:pPr>
            <a:endParaRPr lang="pt-BR" dirty="0"/>
          </a:p>
          <a:p>
            <a:pPr>
              <a:defRPr/>
            </a:pPr>
            <a:endParaRPr lang="pt-BR" dirty="0"/>
          </a:p>
          <a:p>
            <a:pPr marL="0" indent="0">
              <a:buNone/>
              <a:defRPr/>
            </a:pPr>
            <a:endParaRPr lang="pt-BR" dirty="0"/>
          </a:p>
          <a:p>
            <a:pPr marL="0" indent="0">
              <a:buNone/>
              <a:defRPr/>
            </a:pPr>
            <a:endParaRPr lang="pt-BR" dirty="0"/>
          </a:p>
          <a:p>
            <a:pPr marL="0" indent="0">
              <a:buNone/>
              <a:defRPr/>
            </a:pPr>
            <a:endParaRPr lang="pt-BR" dirty="0"/>
          </a:p>
          <a:p>
            <a:pPr marL="0" indent="0">
              <a:buNone/>
              <a:defRPr/>
            </a:pPr>
            <a:endParaRPr lang="pt-BR" dirty="0"/>
          </a:p>
          <a:p>
            <a:pPr marL="0" indent="0">
              <a:buNone/>
              <a:defRPr/>
            </a:pPr>
            <a:endParaRPr lang="pt-BR" sz="1400" dirty="0"/>
          </a:p>
          <a:p>
            <a:pPr>
              <a:defRPr/>
            </a:pPr>
            <a:endParaRPr lang="pt-BR" dirty="0"/>
          </a:p>
          <a:p>
            <a:pPr>
              <a:defRPr/>
            </a:pPr>
            <a:endParaRPr lang="pt-BR" dirty="0"/>
          </a:p>
          <a:p>
            <a:pPr>
              <a:defRPr/>
            </a:pPr>
            <a:endParaRPr lang="pt-BR" dirty="0"/>
          </a:p>
          <a:p>
            <a:pPr>
              <a:defRPr/>
            </a:pPr>
            <a:endParaRPr lang="pt-BR" dirty="0"/>
          </a:p>
          <a:p>
            <a:pPr>
              <a:defRPr/>
            </a:pPr>
            <a:endParaRPr lang="pt-BR" dirty="0"/>
          </a:p>
          <a:p>
            <a:pPr>
              <a:defRPr/>
            </a:pPr>
            <a:endParaRPr lang="pt-BR" dirty="0"/>
          </a:p>
        </p:txBody>
      </p:sp>
      <p:pic>
        <p:nvPicPr>
          <p:cNvPr id="79875" name="Picture 3"/>
          <p:cNvPicPr>
            <a:picLocks noChangeAspect="1" noChangeArrowheads="1"/>
          </p:cNvPicPr>
          <p:nvPr/>
        </p:nvPicPr>
        <p:blipFill>
          <a:blip r:embed="rId2"/>
          <a:srcRect/>
          <a:stretch>
            <a:fillRect/>
          </a:stretch>
        </p:blipFill>
        <p:spPr bwMode="auto">
          <a:xfrm>
            <a:off x="567069" y="893134"/>
            <a:ext cx="10896600" cy="5539563"/>
          </a:xfrm>
          <a:prstGeom prst="rect">
            <a:avLst/>
          </a:prstGeom>
          <a:noFill/>
          <a:ln>
            <a:noFill/>
          </a:ln>
          <a:effectLst>
            <a:prstShdw prst="shdw17" dist="17961" dir="2700000">
              <a:schemeClr val="accent1">
                <a:gamma/>
                <a:shade val="60000"/>
                <a:invGamma/>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26889946"/>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BC998C5-B72B-254E-B4E7-EC039AD4F3D7}"/>
              </a:ext>
            </a:extLst>
          </p:cNvPr>
          <p:cNvSpPr>
            <a:spLocks noGrp="1"/>
          </p:cNvSpPr>
          <p:nvPr>
            <p:ph type="title"/>
          </p:nvPr>
        </p:nvSpPr>
        <p:spPr/>
        <p:txBody>
          <a:bodyPr/>
          <a:lstStyle/>
          <a:p>
            <a:pPr algn="ctr"/>
            <a:r>
              <a:rPr lang="pt-BR" sz="4800" b="1" dirty="0"/>
              <a:t>Pioneiros e Empreendedores</a:t>
            </a:r>
          </a:p>
        </p:txBody>
      </p:sp>
      <p:pic>
        <p:nvPicPr>
          <p:cNvPr id="1026" name="Picture 2" descr="Pioneiros e Empreendedores - a Saga do Desenvolvimento no Brasil - Volume  02 | Amazon.com.br">
            <a:extLst>
              <a:ext uri="{FF2B5EF4-FFF2-40B4-BE49-F238E27FC236}">
                <a16:creationId xmlns:a16="http://schemas.microsoft.com/office/drawing/2014/main" id="{25A7BE3D-4936-AA46-8951-2EDD7D78CF98}"/>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44942" y="1893291"/>
            <a:ext cx="3372146" cy="468353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Pioneiros e Empreendedores. A Saga do Desenvolvimento no Brasil - Volume 1  | Amazon.com.br">
            <a:extLst>
              <a:ext uri="{FF2B5EF4-FFF2-40B4-BE49-F238E27FC236}">
                <a16:creationId xmlns:a16="http://schemas.microsoft.com/office/drawing/2014/main" id="{D79888D0-B9A5-9747-9E28-36C5E69C2D9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58586" y="1893292"/>
            <a:ext cx="3235379" cy="4599584"/>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Pioneiros e Empreendedores Vol. 3: A Saga do Desenvolvimento no Brasil -  Edusp">
            <a:extLst>
              <a:ext uri="{FF2B5EF4-FFF2-40B4-BE49-F238E27FC236}">
                <a16:creationId xmlns:a16="http://schemas.microsoft.com/office/drawing/2014/main" id="{5CD8257F-5986-624A-8DDD-2CB7A02438E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74914" y="1893290"/>
            <a:ext cx="3238658" cy="45995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81025966"/>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Título 1"/>
          <p:cNvSpPr>
            <a:spLocks noGrp="1"/>
          </p:cNvSpPr>
          <p:nvPr>
            <p:ph type="title"/>
          </p:nvPr>
        </p:nvSpPr>
        <p:spPr>
          <a:xfrm>
            <a:off x="838200" y="493713"/>
            <a:ext cx="10515600" cy="1325562"/>
          </a:xfrm>
          <a:pattFill prst="pct20">
            <a:fgClr>
              <a:schemeClr val="accent1"/>
            </a:fgClr>
            <a:bgClr>
              <a:schemeClr val="bg1"/>
            </a:bgClr>
          </a:pattFill>
        </p:spPr>
        <p:txBody>
          <a:bodyPr/>
          <a:lstStyle/>
          <a:p>
            <a:r>
              <a:rPr lang="pt-BR" altLang="pt-BR" sz="4000" b="1" dirty="0"/>
              <a:t>Traços Culturais na Gestão  Empresarial Brasileira</a:t>
            </a:r>
          </a:p>
        </p:txBody>
      </p:sp>
      <p:sp>
        <p:nvSpPr>
          <p:cNvPr id="71683" name="Espaço Reservado para Conteúdo 2"/>
          <p:cNvSpPr>
            <a:spLocks noGrp="1"/>
          </p:cNvSpPr>
          <p:nvPr>
            <p:ph idx="1"/>
          </p:nvPr>
        </p:nvSpPr>
        <p:spPr>
          <a:xfrm>
            <a:off x="838200" y="2206625"/>
            <a:ext cx="10400414" cy="4157662"/>
          </a:xfrm>
        </p:spPr>
        <p:txBody>
          <a:bodyPr/>
          <a:lstStyle/>
          <a:p>
            <a:r>
              <a:rPr lang="pt-BR" altLang="pt-BR" sz="4000" b="1" dirty="0"/>
              <a:t>O papel das origens, a importância das famílias e a visão do estrangeiro;</a:t>
            </a:r>
          </a:p>
          <a:p>
            <a:r>
              <a:rPr lang="pt-BR" altLang="pt-BR" sz="4000" b="1" dirty="0"/>
              <a:t>Os traços patrimonialistas, as redes de relacionamentos e a participação na política;</a:t>
            </a:r>
          </a:p>
          <a:p>
            <a:r>
              <a:rPr lang="pt-BR" altLang="pt-BR" sz="4000" b="1" dirty="0"/>
              <a:t>A valorização da educação, a incorporação das técnicas e a formalização das atividades econômicas. </a:t>
            </a:r>
          </a:p>
        </p:txBody>
      </p:sp>
    </p:spTree>
    <p:extLst>
      <p:ext uri="{BB962C8B-B14F-4D97-AF65-F5344CB8AC3E}">
        <p14:creationId xmlns:p14="http://schemas.microsoft.com/office/powerpoint/2010/main" val="3599286441"/>
      </p:ext>
    </p:extLst>
  </p:cSld>
  <p:clrMapOvr>
    <a:masterClrMapping/>
  </p:clrMapOvr>
  <p:transition spd="slow"/>
</p:sld>
</file>

<file path=ppt/slides/slide89.xml><?xml version="1.0" encoding="utf-8"?>
<p:sld xmlns:a="http://schemas.openxmlformats.org/drawingml/2006/main" xmlns:r="http://schemas.openxmlformats.org/officeDocument/2006/relationships" xmlns:p="http://schemas.openxmlformats.org/presentationml/2006/main">
  <p:cSld>
    <p:bg>
      <p:bgPr>
        <a:pattFill prst="pct25">
          <a:fgClr>
            <a:schemeClr val="accent1"/>
          </a:fgClr>
          <a:bgClr>
            <a:schemeClr val="accent4">
              <a:lumMod val="60000"/>
              <a:lumOff val="40000"/>
            </a:schemeClr>
          </a:bgClr>
        </a:pattFill>
        <a:effectLst/>
      </p:bgPr>
    </p:bg>
    <p:spTree>
      <p:nvGrpSpPr>
        <p:cNvPr id="1" name=""/>
        <p:cNvGrpSpPr/>
        <p:nvPr/>
      </p:nvGrpSpPr>
      <p:grpSpPr>
        <a:xfrm>
          <a:off x="0" y="0"/>
          <a:ext cx="0" cy="0"/>
          <a:chOff x="0" y="0"/>
          <a:chExt cx="0" cy="0"/>
        </a:xfrm>
      </p:grpSpPr>
      <p:sp>
        <p:nvSpPr>
          <p:cNvPr id="73730" name="Rectangle 2"/>
          <p:cNvSpPr>
            <a:spLocks noGrp="1" noChangeArrowheads="1"/>
          </p:cNvSpPr>
          <p:nvPr>
            <p:ph type="title"/>
          </p:nvPr>
        </p:nvSpPr>
        <p:spPr>
          <a:xfrm>
            <a:off x="119063" y="-371475"/>
            <a:ext cx="12288837" cy="1196975"/>
          </a:xfrm>
        </p:spPr>
        <p:txBody>
          <a:bodyPr/>
          <a:lstStyle/>
          <a:p>
            <a:r>
              <a:rPr lang="pt-BR" altLang="pt-BR" sz="2800" b="1"/>
              <a:t>As sete faces da Sociedade Brasileira Contemporânea (SORJ, B.)</a:t>
            </a:r>
          </a:p>
        </p:txBody>
      </p:sp>
      <p:sp>
        <p:nvSpPr>
          <p:cNvPr id="73731" name="Rectangle 3"/>
          <p:cNvSpPr>
            <a:spLocks noGrp="1" noChangeArrowheads="1"/>
          </p:cNvSpPr>
          <p:nvPr>
            <p:ph type="body" idx="1"/>
          </p:nvPr>
        </p:nvSpPr>
        <p:spPr>
          <a:xfrm>
            <a:off x="0" y="511175"/>
            <a:ext cx="12192000" cy="5661025"/>
          </a:xfrm>
        </p:spPr>
        <p:txBody>
          <a:bodyPr/>
          <a:lstStyle/>
          <a:p>
            <a:r>
              <a:rPr lang="pt-BR" altLang="pt-BR" b="1" u="sng" dirty="0"/>
              <a:t>Patrimonialismo</a:t>
            </a:r>
            <a:r>
              <a:rPr lang="pt-BR" altLang="pt-BR" b="1" dirty="0"/>
              <a:t> (dos políticos; do funcionalismo; dos agentes privados; fiscal; discriminador de grupos sociais; ≠ de corporativismo)</a:t>
            </a:r>
          </a:p>
          <a:p>
            <a:r>
              <a:rPr lang="pt-BR" altLang="pt-BR" b="1" u="sng" dirty="0"/>
              <a:t>O Estado </a:t>
            </a:r>
            <a:r>
              <a:rPr lang="pt-BR" altLang="pt-BR" b="1" u="sng" dirty="0" err="1"/>
              <a:t>Racionalizador</a:t>
            </a:r>
            <a:r>
              <a:rPr lang="pt-BR" altLang="pt-BR" b="1" u="sng" dirty="0"/>
              <a:t> </a:t>
            </a:r>
            <a:r>
              <a:rPr lang="pt-BR" altLang="pt-BR" b="1" dirty="0"/>
              <a:t>(burocracia de modelo weberiano a partir dos anos 30)</a:t>
            </a:r>
          </a:p>
          <a:p>
            <a:r>
              <a:rPr lang="pt-BR" altLang="pt-BR" b="1" u="sng" dirty="0"/>
              <a:t>Capitalismo</a:t>
            </a:r>
            <a:r>
              <a:rPr lang="pt-BR" altLang="pt-BR" b="1" dirty="0"/>
              <a:t> (tardio; periférico; e dependente)</a:t>
            </a:r>
          </a:p>
          <a:p>
            <a:r>
              <a:rPr lang="pt-BR" altLang="pt-BR" b="1" u="sng" dirty="0"/>
              <a:t>Desigualdade, Heterogeneidade e Estrutura Social</a:t>
            </a:r>
          </a:p>
          <a:p>
            <a:pPr lvl="1"/>
            <a:r>
              <a:rPr lang="pt-BR" altLang="pt-BR" sz="2800" b="1" dirty="0"/>
              <a:t>Acesso diferenciado a bens de consumo</a:t>
            </a:r>
          </a:p>
          <a:p>
            <a:pPr lvl="1"/>
            <a:r>
              <a:rPr lang="pt-BR" altLang="pt-BR" sz="2800" b="1" dirty="0"/>
              <a:t>Com forte componente de desigualdade espacial, racial e de gênero</a:t>
            </a:r>
          </a:p>
          <a:p>
            <a:pPr lvl="1"/>
            <a:r>
              <a:rPr lang="pt-BR" altLang="pt-BR" sz="2800" b="1" dirty="0"/>
              <a:t>Acesso desigual aos bens de consumo coletivo administrados pelo Estado</a:t>
            </a:r>
          </a:p>
          <a:p>
            <a:r>
              <a:rPr lang="pt-BR" altLang="pt-BR" b="1" u="sng" dirty="0"/>
              <a:t>Lógica Institucional </a:t>
            </a:r>
            <a:r>
              <a:rPr lang="pt-BR" altLang="pt-BR" b="1" dirty="0"/>
              <a:t>(“bolhas” de modernização ≠ construção da modernidade)</a:t>
            </a:r>
          </a:p>
          <a:p>
            <a:r>
              <a:rPr lang="pt-BR" altLang="pt-BR" b="1" u="sng" dirty="0"/>
              <a:t>Cidadania e representação política </a:t>
            </a:r>
            <a:r>
              <a:rPr lang="pt-BR" altLang="pt-BR" b="1" dirty="0"/>
              <a:t>(frágil, parcial e fragmentada)</a:t>
            </a:r>
          </a:p>
          <a:p>
            <a:r>
              <a:rPr lang="pt-BR" altLang="pt-BR" b="1" u="sng" dirty="0"/>
              <a:t>Sociabilidade e padrões culturais</a:t>
            </a:r>
            <a:r>
              <a:rPr lang="pt-BR" altLang="pt-BR" b="1" dirty="0"/>
              <a:t> (frágeis em componente cívicos; gregária e fundada na inserção de redes corporativas; religiosa; racista apesar de ideologicamente contrária ao racismo; “voltada para o futuro”; autoritária, mas pouco hierárquica; violenta; e lúdica)</a:t>
            </a:r>
          </a:p>
        </p:txBody>
      </p:sp>
    </p:spTree>
    <p:extLst>
      <p:ext uri="{BB962C8B-B14F-4D97-AF65-F5344CB8AC3E}">
        <p14:creationId xmlns:p14="http://schemas.microsoft.com/office/powerpoint/2010/main" val="2942798755"/>
      </p:ext>
    </p:extLst>
  </p:cSld>
  <p:clrMapOvr>
    <a:masterClrMapping/>
  </p:clrMapOvr>
  <p:transition spd="med">
    <p:fade/>
  </p:transition>
</p:sld>
</file>

<file path=ppt/slides/slide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a:xfrm>
            <a:off x="1814513" y="317500"/>
            <a:ext cx="8458200" cy="1466850"/>
          </a:xfrm>
        </p:spPr>
        <p:txBody>
          <a:bodyPr lIns="92075" tIns="46038" rIns="92075" bIns="46038"/>
          <a:lstStyle/>
          <a:p>
            <a:pPr eaLnBrk="1" hangingPunct="1"/>
            <a:r>
              <a:rPr lang="pt-BR" altLang="pt-BR" sz="2800" b="1"/>
              <a:t>Há razões para se pensar em uma mudança dos princípios éticos contemporâneos e, em particular, nas organizações?</a:t>
            </a:r>
          </a:p>
        </p:txBody>
      </p:sp>
      <p:sp>
        <p:nvSpPr>
          <p:cNvPr id="12291" name="Rectangle 3"/>
          <p:cNvSpPr>
            <a:spLocks noGrp="1" noChangeArrowheads="1"/>
          </p:cNvSpPr>
          <p:nvPr>
            <p:ph sz="quarter" idx="1"/>
          </p:nvPr>
        </p:nvSpPr>
        <p:spPr>
          <a:xfrm>
            <a:off x="1673225" y="2182813"/>
            <a:ext cx="8367713" cy="3887787"/>
          </a:xfrm>
        </p:spPr>
        <p:txBody>
          <a:bodyPr lIns="92075" tIns="46038" rIns="92075" bIns="46038"/>
          <a:lstStyle/>
          <a:p>
            <a:pPr eaLnBrk="1" hangingPunct="1"/>
            <a:r>
              <a:rPr lang="pt-BR" altLang="pt-BR" sz="4000" b="1"/>
              <a:t>Mudanças estruturais da base tecnológica de produção</a:t>
            </a:r>
          </a:p>
          <a:p>
            <a:pPr eaLnBrk="1" hangingPunct="1"/>
            <a:endParaRPr lang="pt-BR" altLang="pt-BR" sz="4000" b="1"/>
          </a:p>
          <a:p>
            <a:pPr eaLnBrk="1" hangingPunct="1"/>
            <a:r>
              <a:rPr lang="pt-BR" altLang="pt-BR" sz="4000" b="1"/>
              <a:t>Mudanças na superestrutura de valores </a:t>
            </a:r>
            <a:r>
              <a:rPr lang="pt-BR" altLang="pt-BR" sz="2400" b="1"/>
              <a:t>(Filme “Ponto de Mutação” / Capra)</a:t>
            </a:r>
          </a:p>
        </p:txBody>
      </p:sp>
    </p:spTree>
    <p:extLst>
      <p:ext uri="{BB962C8B-B14F-4D97-AF65-F5344CB8AC3E}">
        <p14:creationId xmlns:p14="http://schemas.microsoft.com/office/powerpoint/2010/main" val="3797388362"/>
      </p:ext>
    </p:extLst>
  </p:cSld>
  <p:clrMapOvr>
    <a:masterClrMapping/>
  </p:clrMapOvr>
  <p:transition spd="slow"/>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Título 1"/>
          <p:cNvSpPr>
            <a:spLocks noGrp="1"/>
          </p:cNvSpPr>
          <p:nvPr>
            <p:ph type="title"/>
          </p:nvPr>
        </p:nvSpPr>
        <p:spPr>
          <a:xfrm>
            <a:off x="838200" y="365125"/>
            <a:ext cx="10515600" cy="815089"/>
          </a:xfrm>
        </p:spPr>
        <p:txBody>
          <a:bodyPr/>
          <a:lstStyle/>
          <a:p>
            <a:r>
              <a:rPr lang="pt-BR" altLang="pt-BR" b="1" dirty="0"/>
              <a:t>Nova sociedade a partir dos anos 1990</a:t>
            </a:r>
          </a:p>
        </p:txBody>
      </p:sp>
      <p:sp>
        <p:nvSpPr>
          <p:cNvPr id="74755" name="Espaço Reservado para Conteúdo 2"/>
          <p:cNvSpPr>
            <a:spLocks noGrp="1"/>
          </p:cNvSpPr>
          <p:nvPr>
            <p:ph idx="1"/>
          </p:nvPr>
        </p:nvSpPr>
        <p:spPr>
          <a:xfrm>
            <a:off x="404037" y="1825624"/>
            <a:ext cx="11568223" cy="4766561"/>
          </a:xfrm>
        </p:spPr>
        <p:txBody>
          <a:bodyPr/>
          <a:lstStyle/>
          <a:p>
            <a:r>
              <a:rPr lang="pt-BR" altLang="pt-BR" sz="4000" b="1" dirty="0"/>
              <a:t>Consequências sociais da inflação</a:t>
            </a:r>
          </a:p>
          <a:p>
            <a:r>
              <a:rPr lang="pt-BR" altLang="pt-BR" sz="4000" b="1" dirty="0"/>
              <a:t>Brasil, sociedade e consumo</a:t>
            </a:r>
          </a:p>
          <a:p>
            <a:r>
              <a:rPr lang="pt-BR" altLang="pt-BR" sz="4000" b="1" dirty="0"/>
              <a:t>Privatização, mudança social e cidadania</a:t>
            </a:r>
          </a:p>
          <a:p>
            <a:r>
              <a:rPr lang="pt-BR" altLang="pt-BR" sz="4000" b="1" dirty="0"/>
              <a:t>Ganhadores, perdedores e renovadores: estratégias sociais e identidades coletivas</a:t>
            </a:r>
          </a:p>
          <a:p>
            <a:r>
              <a:rPr lang="pt-BR" altLang="pt-BR" sz="4000" b="1" dirty="0"/>
              <a:t>Novas tendências do conflito social: entre a </a:t>
            </a:r>
            <a:r>
              <a:rPr lang="pt-BR" altLang="pt-BR" sz="4000" b="1" dirty="0" err="1"/>
              <a:t>juridificação</a:t>
            </a:r>
            <a:r>
              <a:rPr lang="pt-BR" altLang="pt-BR" sz="4000" b="1" dirty="0"/>
              <a:t> e a </a:t>
            </a:r>
            <a:r>
              <a:rPr lang="pt-BR" altLang="pt-BR" sz="4000" b="1" dirty="0" err="1"/>
              <a:t>judicialização</a:t>
            </a:r>
            <a:endParaRPr lang="pt-BR" altLang="pt-BR" sz="4000" b="1" dirty="0"/>
          </a:p>
        </p:txBody>
      </p:sp>
    </p:spTree>
    <p:extLst>
      <p:ext uri="{BB962C8B-B14F-4D97-AF65-F5344CB8AC3E}">
        <p14:creationId xmlns:p14="http://schemas.microsoft.com/office/powerpoint/2010/main" val="2028931213"/>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p:cNvSpPr>
            <a:spLocks noGrp="1" noChangeArrowheads="1"/>
          </p:cNvSpPr>
          <p:nvPr>
            <p:ph type="title"/>
          </p:nvPr>
        </p:nvSpPr>
        <p:spPr>
          <a:xfrm>
            <a:off x="1133475" y="381000"/>
            <a:ext cx="10348913" cy="1074738"/>
          </a:xfrm>
        </p:spPr>
        <p:txBody>
          <a:bodyPr/>
          <a:lstStyle/>
          <a:p>
            <a:pPr marL="1787525" indent="-1787525">
              <a:defRPr/>
            </a:pPr>
            <a:r>
              <a:rPr lang="pt-BR" sz="4800" dirty="0">
                <a:latin typeface="+mn-lt"/>
              </a:rPr>
              <a:t>Teoria social e os futuros do Brasil</a:t>
            </a:r>
          </a:p>
        </p:txBody>
      </p:sp>
      <p:sp>
        <p:nvSpPr>
          <p:cNvPr id="77827" name="Rectangle 3"/>
          <p:cNvSpPr>
            <a:spLocks noGrp="1" noChangeArrowheads="1"/>
          </p:cNvSpPr>
          <p:nvPr>
            <p:ph type="body" idx="1"/>
          </p:nvPr>
        </p:nvSpPr>
        <p:spPr>
          <a:xfrm>
            <a:off x="695325" y="1892595"/>
            <a:ext cx="11239500" cy="4319293"/>
          </a:xfrm>
        </p:spPr>
        <p:txBody>
          <a:bodyPr/>
          <a:lstStyle/>
          <a:p>
            <a:pPr>
              <a:lnSpc>
                <a:spcPct val="80000"/>
              </a:lnSpc>
              <a:defRPr/>
            </a:pPr>
            <a:r>
              <a:rPr lang="es-ES" sz="4800" b="1" dirty="0"/>
              <a:t>As </a:t>
            </a:r>
            <a:r>
              <a:rPr lang="es-ES" sz="4800" b="1" dirty="0" err="1"/>
              <a:t>duas</a:t>
            </a:r>
            <a:r>
              <a:rPr lang="es-ES" sz="4800" b="1" dirty="0"/>
              <a:t> </a:t>
            </a:r>
            <a:r>
              <a:rPr lang="es-ES" sz="4800" b="1" dirty="0" err="1"/>
              <a:t>visões</a:t>
            </a:r>
            <a:r>
              <a:rPr lang="es-ES" sz="4800" b="1" dirty="0"/>
              <a:t> do Brasil</a:t>
            </a:r>
          </a:p>
          <a:p>
            <a:pPr marL="0" indent="0">
              <a:lnSpc>
                <a:spcPct val="80000"/>
              </a:lnSpc>
              <a:buFont typeface="Arial" panose="020B0604020202020204" pitchFamily="34" charset="0"/>
              <a:buNone/>
              <a:defRPr/>
            </a:pPr>
            <a:endParaRPr lang="es-ES" sz="1400" b="1" dirty="0"/>
          </a:p>
          <a:p>
            <a:pPr>
              <a:lnSpc>
                <a:spcPct val="80000"/>
              </a:lnSpc>
              <a:defRPr/>
            </a:pPr>
            <a:r>
              <a:rPr lang="es-ES" sz="4800" b="1" dirty="0"/>
              <a:t>Futuros: os </a:t>
            </a:r>
            <a:r>
              <a:rPr lang="es-ES" sz="4800" b="1" dirty="0" err="1"/>
              <a:t>desafios</a:t>
            </a:r>
            <a:r>
              <a:rPr lang="es-ES" sz="4800" b="1" dirty="0"/>
              <a:t> das novas formas de </a:t>
            </a:r>
            <a:r>
              <a:rPr lang="es-ES" sz="4800" b="1" dirty="0" err="1"/>
              <a:t>desigualdade</a:t>
            </a:r>
            <a:r>
              <a:rPr lang="es-ES" sz="4800" b="1" dirty="0"/>
              <a:t> social, do patrimonialismo e da </a:t>
            </a:r>
            <a:r>
              <a:rPr lang="es-ES" sz="4800" b="1" dirty="0" err="1"/>
              <a:t>violência</a:t>
            </a:r>
            <a:endParaRPr lang="es-ES" sz="4800" b="1" dirty="0"/>
          </a:p>
          <a:p>
            <a:pPr marL="0" indent="0">
              <a:lnSpc>
                <a:spcPct val="80000"/>
              </a:lnSpc>
              <a:buFont typeface="Arial" panose="020B0604020202020204" pitchFamily="34" charset="0"/>
              <a:buNone/>
              <a:defRPr/>
            </a:pPr>
            <a:endParaRPr lang="es-ES" sz="1400" b="1" dirty="0"/>
          </a:p>
          <a:p>
            <a:pPr>
              <a:lnSpc>
                <a:spcPct val="80000"/>
              </a:lnSpc>
              <a:defRPr/>
            </a:pPr>
            <a:r>
              <a:rPr lang="es-ES" sz="2000" b="1" dirty="0"/>
              <a:t>«Ornitorrinco»</a:t>
            </a:r>
          </a:p>
        </p:txBody>
      </p:sp>
    </p:spTree>
    <p:extLst>
      <p:ext uri="{BB962C8B-B14F-4D97-AF65-F5344CB8AC3E}">
        <p14:creationId xmlns:p14="http://schemas.microsoft.com/office/powerpoint/2010/main" val="1281672771"/>
      </p:ext>
    </p:extLst>
  </p:cSld>
  <p:clrMapOvr>
    <a:masterClrMapping/>
  </p:clrMapOvr>
  <p:transition spd="med">
    <p:fade/>
  </p:transition>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71488" y="200025"/>
            <a:ext cx="10882312" cy="867755"/>
          </a:xfrm>
        </p:spPr>
        <p:txBody>
          <a:bodyPr/>
          <a:lstStyle/>
          <a:p>
            <a:pPr eaLnBrk="1" hangingPunct="1">
              <a:defRPr/>
            </a:pPr>
            <a:r>
              <a:rPr lang="pt-BR" sz="4800" b="1" dirty="0">
                <a:solidFill>
                  <a:schemeClr val="accent4">
                    <a:lumMod val="95000"/>
                    <a:lumOff val="5000"/>
                  </a:schemeClr>
                </a:solidFill>
              </a:rPr>
              <a:t>Perspectivas complexas</a:t>
            </a:r>
          </a:p>
        </p:txBody>
      </p:sp>
      <p:pic>
        <p:nvPicPr>
          <p:cNvPr id="1638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75274" y="3053057"/>
            <a:ext cx="3499089" cy="34990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38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44189" y="1067780"/>
            <a:ext cx="2368749" cy="34827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39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8694" y="1067780"/>
            <a:ext cx="2756485" cy="1717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391"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59551" y="4731966"/>
            <a:ext cx="2676525" cy="1714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2" name="Picture 2" descr="Jurandir Malerba | Universidade Federal do Rio Grande do Sul - Academia.edu">
            <a:extLst>
              <a:ext uri="{FF2B5EF4-FFF2-40B4-BE49-F238E27FC236}">
                <a16:creationId xmlns:a16="http://schemas.microsoft.com/office/drawing/2014/main" id="{40CBC628-5F14-994C-8534-3E6DCCCFC467}"/>
              </a:ext>
            </a:extLst>
          </p:cNvPr>
          <p:cNvPicPr>
            <a:picLocks noGrp="1" noChangeAspect="1" noChangeArrowheads="1"/>
          </p:cNvPicPr>
          <p:nvPr>
            <p:ph idx="1"/>
          </p:nvPr>
        </p:nvPicPr>
        <p:blipFill>
          <a:blip r:embed="rId6">
            <a:extLst>
              <a:ext uri="{28A0092B-C50C-407E-A947-70E740481C1C}">
                <a14:useLocalDpi xmlns:a14="http://schemas.microsoft.com/office/drawing/2010/main" val="0"/>
              </a:ext>
            </a:extLst>
          </a:blip>
          <a:srcRect/>
          <a:stretch>
            <a:fillRect/>
          </a:stretch>
        </p:blipFill>
        <p:spPr bwMode="auto">
          <a:xfrm>
            <a:off x="9578139" y="3906466"/>
            <a:ext cx="2540000" cy="2540000"/>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Imagem de Brasil Em Projetos: História Dos Sucessos Políticos e Planos De Melhoramento Do Reino - Da Ilustração Portuguesa à Independência do Brasil - Fgv">
            <a:extLst>
              <a:ext uri="{FF2B5EF4-FFF2-40B4-BE49-F238E27FC236}">
                <a16:creationId xmlns:a16="http://schemas.microsoft.com/office/drawing/2014/main" id="{C834DBAF-5CC1-5341-8E34-BFBDF26FD20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662719" y="365125"/>
            <a:ext cx="2370840" cy="3377535"/>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a:extLst>
              <a:ext uri="{FF2B5EF4-FFF2-40B4-BE49-F238E27FC236}">
                <a16:creationId xmlns:a16="http://schemas.microsoft.com/office/drawing/2014/main" id="{95AA45A0-5A10-D743-9441-AD7E030DD68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698737" y="365125"/>
            <a:ext cx="2915423" cy="2915423"/>
          </a:xfrm>
          <a:prstGeom prst="rect">
            <a:avLst/>
          </a:prstGeom>
          <a:noFill/>
          <a:extLst>
            <a:ext uri="{909E8E84-426E-40DD-AFC4-6F175D3DCCD1}">
              <a14:hiddenFill xmlns:a14="http://schemas.microsoft.com/office/drawing/2010/main">
                <a:solidFill>
                  <a:srgbClr val="FFFFFF"/>
                </a:solidFill>
              </a14:hiddenFill>
            </a:ext>
          </a:extLst>
        </p:spPr>
      </p:pic>
      <p:pic>
        <p:nvPicPr>
          <p:cNvPr id="5128" name="Picture 8">
            <a:extLst>
              <a:ext uri="{FF2B5EF4-FFF2-40B4-BE49-F238E27FC236}">
                <a16:creationId xmlns:a16="http://schemas.microsoft.com/office/drawing/2014/main" id="{86B47008-4B16-B24C-BA39-44775534414F}"/>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266024" y="3577452"/>
            <a:ext cx="2033201" cy="29154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13508168"/>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p:cNvPicPr>
            <a:picLocks noChangeAspect="1"/>
          </p:cNvPicPr>
          <p:nvPr/>
        </p:nvPicPr>
        <p:blipFill>
          <a:blip r:embed="rId2"/>
          <a:stretch>
            <a:fillRect/>
          </a:stretch>
        </p:blipFill>
        <p:spPr>
          <a:xfrm>
            <a:off x="0" y="0"/>
            <a:ext cx="12192000" cy="6918424"/>
          </a:xfrm>
          <a:prstGeom prst="rect">
            <a:avLst/>
          </a:prstGeom>
          <a:effectLst>
            <a:outerShdw blurRad="50800" dist="50800" dir="5400000" algn="ctr" rotWithShape="0">
              <a:srgbClr val="000000"/>
            </a:outerShdw>
          </a:effectLst>
        </p:spPr>
      </p:pic>
      <p:sp>
        <p:nvSpPr>
          <p:cNvPr id="4" name="CaixaDeTexto 3"/>
          <p:cNvSpPr txBox="1"/>
          <p:nvPr/>
        </p:nvSpPr>
        <p:spPr>
          <a:xfrm>
            <a:off x="1195754" y="2110152"/>
            <a:ext cx="9425354" cy="3970318"/>
          </a:xfrm>
          <a:prstGeom prst="rect">
            <a:avLst/>
          </a:prstGeom>
          <a:noFill/>
        </p:spPr>
        <p:txBody>
          <a:bodyPr wrap="square" rtlCol="0">
            <a:spAutoFit/>
          </a:bodyPr>
          <a:lstStyle/>
          <a:p>
            <a:pPr lvl="0" algn="ctr" fontAlgn="base">
              <a:lnSpc>
                <a:spcPct val="90000"/>
              </a:lnSpc>
              <a:spcBef>
                <a:spcPts val="1000"/>
              </a:spcBef>
              <a:spcAft>
                <a:spcPct val="0"/>
              </a:spcAft>
              <a:defRPr/>
            </a:pPr>
            <a:r>
              <a:rPr lang="pt-BR" sz="4000" b="1" dirty="0">
                <a:solidFill>
                  <a:schemeClr val="tx1">
                    <a:lumMod val="95000"/>
                    <a:lumOff val="5000"/>
                  </a:schemeClr>
                </a:solidFill>
              </a:rPr>
              <a:t>Se para além da ordem racional e sistemática, o gestor tem que conviver com o caráter </a:t>
            </a:r>
            <a:r>
              <a:rPr lang="pt-BR" sz="4000" b="1" dirty="0">
                <a:solidFill>
                  <a:schemeClr val="tx1">
                    <a:lumMod val="95000"/>
                    <a:lumOff val="5000"/>
                  </a:schemeClr>
                </a:solidFill>
                <a:effectLst>
                  <a:outerShdw blurRad="38100" dist="38100" dir="2700000" algn="tl">
                    <a:srgbClr val="000000"/>
                  </a:outerShdw>
                </a:effectLst>
              </a:rPr>
              <a:t>contingencial e caótico</a:t>
            </a:r>
            <a:r>
              <a:rPr lang="pt-BR" sz="4000" b="1" dirty="0">
                <a:solidFill>
                  <a:schemeClr val="tx1">
                    <a:lumMod val="95000"/>
                    <a:lumOff val="5000"/>
                  </a:schemeClr>
                </a:solidFill>
              </a:rPr>
              <a:t> da realidade das organizações, como adquirir </a:t>
            </a:r>
            <a:r>
              <a:rPr lang="pt-BR" sz="4000" b="1" i="1" dirty="0">
                <a:solidFill>
                  <a:schemeClr val="tx1">
                    <a:lumMod val="95000"/>
                    <a:lumOff val="5000"/>
                  </a:schemeClr>
                </a:solidFill>
              </a:rPr>
              <a:t>expertise</a:t>
            </a:r>
            <a:r>
              <a:rPr lang="pt-BR" sz="4000" b="1" dirty="0">
                <a:solidFill>
                  <a:schemeClr val="tx1">
                    <a:lumMod val="95000"/>
                    <a:lumOff val="5000"/>
                  </a:schemeClr>
                </a:solidFill>
              </a:rPr>
              <a:t> em dimensões como a </a:t>
            </a:r>
            <a:r>
              <a:rPr lang="pt-BR" sz="4000" b="1" dirty="0">
                <a:solidFill>
                  <a:schemeClr val="tx1">
                    <a:lumMod val="95000"/>
                    <a:lumOff val="5000"/>
                  </a:schemeClr>
                </a:solidFill>
                <a:effectLst>
                  <a:outerShdw blurRad="38100" dist="38100" dir="2700000" algn="tl">
                    <a:srgbClr val="000000"/>
                  </a:outerShdw>
                </a:effectLst>
              </a:rPr>
              <a:t>intuição, o ilógico, a emoção, a espontaneidade, o irracional e a criatividade</a:t>
            </a:r>
            <a:r>
              <a:rPr lang="pt-BR" sz="4000" b="1" dirty="0">
                <a:solidFill>
                  <a:schemeClr val="tx1">
                    <a:lumMod val="95000"/>
                    <a:lumOff val="5000"/>
                  </a:schemeClr>
                </a:solidFill>
              </a:rPr>
              <a:t>?</a:t>
            </a:r>
          </a:p>
        </p:txBody>
      </p:sp>
      <p:sp>
        <p:nvSpPr>
          <p:cNvPr id="5" name="CaixaDeTexto 4"/>
          <p:cNvSpPr txBox="1"/>
          <p:nvPr/>
        </p:nvSpPr>
        <p:spPr>
          <a:xfrm>
            <a:off x="2208627" y="225084"/>
            <a:ext cx="8623495" cy="1015663"/>
          </a:xfrm>
          <a:prstGeom prst="rect">
            <a:avLst/>
          </a:prstGeom>
          <a:noFill/>
        </p:spPr>
        <p:txBody>
          <a:bodyPr wrap="square" rtlCol="0">
            <a:spAutoFit/>
          </a:bodyPr>
          <a:lstStyle/>
          <a:p>
            <a:r>
              <a:rPr lang="pt-BR" altLang="pt-BR" sz="6000" b="1" dirty="0">
                <a:solidFill>
                  <a:prstClr val="black"/>
                </a:solidFill>
                <a:latin typeface="Calibri Light"/>
                <a:ea typeface="+mj-ea"/>
                <a:cs typeface="+mj-cs"/>
              </a:rPr>
              <a:t>Mudança do paradigma</a:t>
            </a:r>
            <a:endParaRPr lang="pt-BR" sz="6000" dirty="0"/>
          </a:p>
        </p:txBody>
      </p:sp>
    </p:spTree>
    <p:extLst>
      <p:ext uri="{BB962C8B-B14F-4D97-AF65-F5344CB8AC3E}">
        <p14:creationId xmlns:p14="http://schemas.microsoft.com/office/powerpoint/2010/main" val="2718640134"/>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7106" name="Rectangle 2">
            <a:extLst>
              <a:ext uri="{FF2B5EF4-FFF2-40B4-BE49-F238E27FC236}">
                <a16:creationId xmlns:a16="http://schemas.microsoft.com/office/drawing/2014/main" id="{50411B85-00B5-2945-8A17-C9A1FB98945A}"/>
              </a:ext>
            </a:extLst>
          </p:cNvPr>
          <p:cNvSpPr>
            <a:spLocks noGrp="1" noChangeArrowheads="1"/>
          </p:cNvSpPr>
          <p:nvPr>
            <p:ph type="title"/>
          </p:nvPr>
        </p:nvSpPr>
        <p:spPr>
          <a:xfrm>
            <a:off x="382772" y="228600"/>
            <a:ext cx="8913628" cy="1066800"/>
          </a:xfrm>
        </p:spPr>
        <p:txBody>
          <a:bodyPr vert="horz" wrap="square" lIns="92075" tIns="46038" rIns="92075" bIns="46038" numCol="1" anchor="ctr" anchorCtr="0" compatLnSpc="1">
            <a:prstTxWarp prst="textNoShape">
              <a:avLst/>
            </a:prstTxWarp>
          </a:bodyPr>
          <a:lstStyle/>
          <a:p>
            <a:pPr eaLnBrk="1" hangingPunct="1">
              <a:defRPr/>
            </a:pPr>
            <a:r>
              <a:rPr lang="pt-BR" dirty="0"/>
              <a:t>Mantenha-se em movimento</a:t>
            </a:r>
          </a:p>
        </p:txBody>
      </p:sp>
      <p:sp>
        <p:nvSpPr>
          <p:cNvPr id="167939" name="Rectangle 3">
            <a:extLst>
              <a:ext uri="{FF2B5EF4-FFF2-40B4-BE49-F238E27FC236}">
                <a16:creationId xmlns:a16="http://schemas.microsoft.com/office/drawing/2014/main" id="{D6A6D6B9-1452-3B48-947E-314368957B0C}"/>
              </a:ext>
            </a:extLst>
          </p:cNvPr>
          <p:cNvSpPr>
            <a:spLocks noGrp="1" noChangeArrowheads="1"/>
          </p:cNvSpPr>
          <p:nvPr>
            <p:ph sz="quarter" idx="1"/>
          </p:nvPr>
        </p:nvSpPr>
        <p:spPr>
          <a:xfrm>
            <a:off x="382771" y="1484312"/>
            <a:ext cx="10611293" cy="5145087"/>
          </a:xfrm>
        </p:spPr>
        <p:txBody>
          <a:bodyPr vert="horz" wrap="square" lIns="92075" tIns="46038" rIns="92075" bIns="46038" numCol="1" anchor="t" anchorCtr="0" compatLnSpc="1">
            <a:prstTxWarp prst="textNoShape">
              <a:avLst/>
            </a:prstTxWarp>
          </a:bodyPr>
          <a:lstStyle/>
          <a:p>
            <a:pPr eaLnBrk="1" hangingPunct="1">
              <a:defRPr/>
            </a:pPr>
            <a:r>
              <a:rPr lang="pt-BR" sz="3600" dirty="0">
                <a:solidFill>
                  <a:schemeClr val="accent1"/>
                </a:solidFill>
                <a:effectLst>
                  <a:outerShdw blurRad="38100" dist="38100" dir="2700000" algn="tl">
                    <a:srgbClr val="000000"/>
                  </a:outerShdw>
                </a:effectLst>
              </a:rPr>
              <a:t>Viaje</a:t>
            </a:r>
            <a:r>
              <a:rPr lang="pt-BR" sz="3600" dirty="0"/>
              <a:t>: tire proveito desta aventura sensitiva e transdisciplinar</a:t>
            </a:r>
          </a:p>
          <a:p>
            <a:pPr eaLnBrk="1" hangingPunct="1">
              <a:lnSpc>
                <a:spcPct val="80000"/>
              </a:lnSpc>
              <a:buFont typeface="Wingdings" pitchFamily="2" charset="2"/>
              <a:buNone/>
              <a:defRPr/>
            </a:pPr>
            <a:endParaRPr lang="pt-BR" sz="1400" dirty="0"/>
          </a:p>
          <a:p>
            <a:pPr eaLnBrk="1" hangingPunct="1">
              <a:defRPr/>
            </a:pPr>
            <a:r>
              <a:rPr lang="pt-BR" sz="3600" dirty="0">
                <a:solidFill>
                  <a:schemeClr val="accent1"/>
                </a:solidFill>
                <a:effectLst>
                  <a:outerShdw blurRad="38100" dist="38100" dir="2700000" algn="tl">
                    <a:srgbClr val="000000"/>
                  </a:outerShdw>
                </a:effectLst>
              </a:rPr>
              <a:t>Leia</a:t>
            </a:r>
            <a:r>
              <a:rPr lang="pt-BR" sz="3600" dirty="0"/>
              <a:t>: exercite as idéias em assuntos e idiomas variados</a:t>
            </a:r>
          </a:p>
          <a:p>
            <a:pPr eaLnBrk="1" hangingPunct="1">
              <a:lnSpc>
                <a:spcPct val="70000"/>
              </a:lnSpc>
              <a:buFont typeface="Wingdings" pitchFamily="2" charset="2"/>
              <a:buNone/>
              <a:defRPr/>
            </a:pPr>
            <a:endParaRPr lang="pt-BR" sz="1400" dirty="0"/>
          </a:p>
          <a:p>
            <a:pPr eaLnBrk="1" hangingPunct="1">
              <a:defRPr/>
            </a:pPr>
            <a:r>
              <a:rPr lang="pt-BR" sz="3600" dirty="0">
                <a:solidFill>
                  <a:schemeClr val="accent1"/>
                </a:solidFill>
                <a:effectLst>
                  <a:outerShdw blurRad="38100" dist="38100" dir="2700000" algn="tl">
                    <a:srgbClr val="000000"/>
                  </a:outerShdw>
                </a:effectLst>
              </a:rPr>
              <a:t>Escreva</a:t>
            </a:r>
            <a:r>
              <a:rPr lang="pt-BR" sz="3600" dirty="0"/>
              <a:t>: use o papel para examinar como você pensa</a:t>
            </a:r>
          </a:p>
          <a:p>
            <a:pPr eaLnBrk="1" hangingPunct="1">
              <a:lnSpc>
                <a:spcPct val="80000"/>
              </a:lnSpc>
              <a:buFont typeface="Wingdings" pitchFamily="2" charset="2"/>
              <a:buNone/>
              <a:defRPr/>
            </a:pPr>
            <a:endParaRPr lang="pt-BR" sz="1400" dirty="0"/>
          </a:p>
          <a:p>
            <a:pPr eaLnBrk="1" hangingPunct="1">
              <a:defRPr/>
            </a:pPr>
            <a:r>
              <a:rPr lang="pt-BR" sz="3600" dirty="0">
                <a:solidFill>
                  <a:schemeClr val="accent1"/>
                </a:solidFill>
                <a:effectLst>
                  <a:outerShdw blurRad="38100" dist="38100" dir="2700000" algn="tl">
                    <a:srgbClr val="000000"/>
                  </a:outerShdw>
                </a:effectLst>
              </a:rPr>
              <a:t>Eduque-se</a:t>
            </a:r>
            <a:r>
              <a:rPr lang="pt-BR" sz="3600" dirty="0"/>
              <a:t>: faça cursos, seminários, estágios e, enfim, recicle e amplie seus conhecimentos, aproveitando seu estoque prévio de repertórios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167939">
                                            <p:txEl>
                                              <p:pRg st="0" end="0"/>
                                            </p:txEl>
                                          </p:spTgt>
                                        </p:tgtEl>
                                        <p:attrNameLst>
                                          <p:attrName>style.visibility</p:attrName>
                                        </p:attrNameLst>
                                      </p:cBhvr>
                                      <p:to>
                                        <p:strVal val="visible"/>
                                      </p:to>
                                    </p:set>
                                    <p:animEffect transition="in" filter="box(out)">
                                      <p:cBhvr>
                                        <p:cTn id="7" dur="500"/>
                                        <p:tgtEl>
                                          <p:spTgt spid="167939">
                                            <p:txEl>
                                              <p:pRg st="0" end="0"/>
                                            </p:txEl>
                                          </p:spTgt>
                                        </p:tgtEl>
                                      </p:cBhvr>
                                    </p:animEffect>
                                  </p:childTnLst>
                                  <p:subTnLst>
                                    <p:audio>
                                      <p:cMediaNode mute="1">
                                        <p:cTn display="0" masterRel="sameClick">
                                          <p:stCondLst>
                                            <p:cond evt="begin" delay="0">
                                              <p:tn val="5"/>
                                            </p:cond>
                                          </p:stCondLst>
                                          <p:endCondLst>
                                            <p:cond evt="onStopAudio" delay="0">
                                              <p:tgtEl>
                                                <p:sldTgt/>
                                              </p:tgtEl>
                                            </p:cond>
                                          </p:endCondLst>
                                        </p:cTn>
                                        <p:tgtEl>
                                          <p:sndTgt r:embed="rId3" name="CAMERA.WAV"/>
                                        </p:tgtEl>
                                      </p:cMediaNode>
                                    </p:audio>
                                  </p:sub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167939">
                                            <p:txEl>
                                              <p:pRg st="2" end="2"/>
                                            </p:txEl>
                                          </p:spTgt>
                                        </p:tgtEl>
                                        <p:attrNameLst>
                                          <p:attrName>style.visibility</p:attrName>
                                        </p:attrNameLst>
                                      </p:cBhvr>
                                      <p:to>
                                        <p:strVal val="visible"/>
                                      </p:to>
                                    </p:set>
                                    <p:animEffect transition="in" filter="box(out)">
                                      <p:cBhvr>
                                        <p:cTn id="12" dur="500"/>
                                        <p:tgtEl>
                                          <p:spTgt spid="167939">
                                            <p:txEl>
                                              <p:pRg st="2" end="2"/>
                                            </p:txEl>
                                          </p:spTgt>
                                        </p:tgtEl>
                                      </p:cBhvr>
                                    </p:animEffect>
                                  </p:childTnLst>
                                  <p:subTnLst>
                                    <p:audio>
                                      <p:cMediaNode mute="1">
                                        <p:cTn display="0" masterRel="sameClick">
                                          <p:stCondLst>
                                            <p:cond evt="begin" delay="0">
                                              <p:tn val="10"/>
                                            </p:cond>
                                          </p:stCondLst>
                                          <p:endCondLst>
                                            <p:cond evt="onStopAudio" delay="0">
                                              <p:tgtEl>
                                                <p:sldTgt/>
                                              </p:tgtEl>
                                            </p:cond>
                                          </p:endCondLst>
                                        </p:cTn>
                                        <p:tgtEl>
                                          <p:sndTgt r:embed="rId3" name="CAMERA.WAV"/>
                                        </p:tgtEl>
                                      </p:cMediaNode>
                                    </p:audio>
                                  </p:sub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32" fill="hold" grpId="0" nodeType="clickEffect">
                                  <p:stCondLst>
                                    <p:cond delay="0"/>
                                  </p:stCondLst>
                                  <p:childTnLst>
                                    <p:set>
                                      <p:cBhvr>
                                        <p:cTn id="16" dur="1" fill="hold">
                                          <p:stCondLst>
                                            <p:cond delay="0"/>
                                          </p:stCondLst>
                                        </p:cTn>
                                        <p:tgtEl>
                                          <p:spTgt spid="167939">
                                            <p:txEl>
                                              <p:pRg st="4" end="4"/>
                                            </p:txEl>
                                          </p:spTgt>
                                        </p:tgtEl>
                                        <p:attrNameLst>
                                          <p:attrName>style.visibility</p:attrName>
                                        </p:attrNameLst>
                                      </p:cBhvr>
                                      <p:to>
                                        <p:strVal val="visible"/>
                                      </p:to>
                                    </p:set>
                                    <p:animEffect transition="in" filter="box(out)">
                                      <p:cBhvr>
                                        <p:cTn id="17" dur="500"/>
                                        <p:tgtEl>
                                          <p:spTgt spid="167939">
                                            <p:txEl>
                                              <p:pRg st="4" end="4"/>
                                            </p:txEl>
                                          </p:spTgt>
                                        </p:tgtEl>
                                      </p:cBhvr>
                                    </p:animEffect>
                                  </p:childTnLst>
                                  <p:subTnLst>
                                    <p:audio>
                                      <p:cMediaNode mute="1">
                                        <p:cTn display="0" masterRel="sameClick">
                                          <p:stCondLst>
                                            <p:cond evt="begin" delay="0">
                                              <p:tn val="15"/>
                                            </p:cond>
                                          </p:stCondLst>
                                          <p:endCondLst>
                                            <p:cond evt="onStopAudio" delay="0">
                                              <p:tgtEl>
                                                <p:sldTgt/>
                                              </p:tgtEl>
                                            </p:cond>
                                          </p:endCondLst>
                                        </p:cTn>
                                        <p:tgtEl>
                                          <p:sndTgt r:embed="rId3" name="CAMERA.WAV"/>
                                        </p:tgtEl>
                                      </p:cMediaNode>
                                    </p:audio>
                                  </p:subTnLst>
                                </p:cTn>
                              </p:par>
                            </p:childTnLst>
                          </p:cTn>
                        </p:par>
                      </p:childTnLst>
                    </p:cTn>
                  </p:par>
                  <p:par>
                    <p:cTn id="18" fill="hold" nodeType="clickPar">
                      <p:stCondLst>
                        <p:cond delay="indefinite"/>
                      </p:stCondLst>
                      <p:childTnLst>
                        <p:par>
                          <p:cTn id="19" fill="hold" nodeType="withGroup">
                            <p:stCondLst>
                              <p:cond delay="0"/>
                            </p:stCondLst>
                            <p:childTnLst>
                              <p:par>
                                <p:cTn id="20" presetID="4" presetClass="entr" presetSubtype="32" fill="hold" grpId="0" nodeType="clickEffect">
                                  <p:stCondLst>
                                    <p:cond delay="0"/>
                                  </p:stCondLst>
                                  <p:childTnLst>
                                    <p:set>
                                      <p:cBhvr>
                                        <p:cTn id="21" dur="1" fill="hold">
                                          <p:stCondLst>
                                            <p:cond delay="0"/>
                                          </p:stCondLst>
                                        </p:cTn>
                                        <p:tgtEl>
                                          <p:spTgt spid="167939">
                                            <p:txEl>
                                              <p:pRg st="6" end="6"/>
                                            </p:txEl>
                                          </p:spTgt>
                                        </p:tgtEl>
                                        <p:attrNameLst>
                                          <p:attrName>style.visibility</p:attrName>
                                        </p:attrNameLst>
                                      </p:cBhvr>
                                      <p:to>
                                        <p:strVal val="visible"/>
                                      </p:to>
                                    </p:set>
                                    <p:animEffect transition="in" filter="box(out)">
                                      <p:cBhvr>
                                        <p:cTn id="22" dur="500"/>
                                        <p:tgtEl>
                                          <p:spTgt spid="167939">
                                            <p:txEl>
                                              <p:pRg st="6" end="6"/>
                                            </p:txEl>
                                          </p:spTgt>
                                        </p:tgtEl>
                                      </p:cBhvr>
                                    </p:animEffect>
                                  </p:childTnLst>
                                  <p:subTnLst>
                                    <p:audio>
                                      <p:cMediaNode mute="1">
                                        <p:cTn display="0" masterRel="sameClick">
                                          <p:stCondLst>
                                            <p:cond evt="begin" delay="0">
                                              <p:tn val="20"/>
                                            </p:cond>
                                          </p:stCondLst>
                                          <p:endCondLst>
                                            <p:cond evt="onStopAudio" delay="0">
                                              <p:tgtEl>
                                                <p:sldTgt/>
                                              </p:tgtEl>
                                            </p:cond>
                                          </p:endCondLst>
                                        </p:cTn>
                                        <p:tgtEl>
                                          <p:sndTgt r:embed="rId3" name="CAMERA.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7939" grpId="0" build="p" autoUpdateAnimBg="0"/>
    </p:bldLst>
  </p:timing>
</p:sld>
</file>

<file path=ppt/slides/slide9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8130" name="Rectangle 2">
            <a:extLst>
              <a:ext uri="{FF2B5EF4-FFF2-40B4-BE49-F238E27FC236}">
                <a16:creationId xmlns:a16="http://schemas.microsoft.com/office/drawing/2014/main" id="{914A7E53-5F5A-DD40-A176-5EAA179E6C72}"/>
              </a:ext>
            </a:extLst>
          </p:cNvPr>
          <p:cNvSpPr>
            <a:spLocks noGrp="1" noChangeArrowheads="1"/>
          </p:cNvSpPr>
          <p:nvPr>
            <p:ph type="title"/>
          </p:nvPr>
        </p:nvSpPr>
        <p:spPr>
          <a:xfrm>
            <a:off x="467833" y="228600"/>
            <a:ext cx="10909004" cy="1066800"/>
          </a:xfrm>
        </p:spPr>
        <p:txBody>
          <a:bodyPr vert="horz" wrap="square" lIns="92075" tIns="46038" rIns="92075" bIns="46038" numCol="1" anchor="ctr" anchorCtr="0" compatLnSpc="1">
            <a:prstTxWarp prst="textNoShape">
              <a:avLst/>
            </a:prstTxWarp>
          </a:bodyPr>
          <a:lstStyle/>
          <a:p>
            <a:pPr eaLnBrk="1" hangingPunct="1">
              <a:defRPr/>
            </a:pPr>
            <a:r>
              <a:rPr lang="pt-BR" dirty="0"/>
              <a:t>Mantenha-se apaixonado</a:t>
            </a:r>
          </a:p>
        </p:txBody>
      </p:sp>
      <p:sp>
        <p:nvSpPr>
          <p:cNvPr id="168963" name="Rectangle 3">
            <a:extLst>
              <a:ext uri="{FF2B5EF4-FFF2-40B4-BE49-F238E27FC236}">
                <a16:creationId xmlns:a16="http://schemas.microsoft.com/office/drawing/2014/main" id="{C013B107-1222-EF4A-855D-95C5334322B4}"/>
              </a:ext>
            </a:extLst>
          </p:cNvPr>
          <p:cNvSpPr>
            <a:spLocks noGrp="1" noChangeArrowheads="1"/>
          </p:cNvSpPr>
          <p:nvPr>
            <p:ph sz="quarter" idx="1"/>
          </p:nvPr>
        </p:nvSpPr>
        <p:spPr>
          <a:xfrm>
            <a:off x="467833" y="1295400"/>
            <a:ext cx="11461897" cy="5334000"/>
          </a:xfrm>
        </p:spPr>
        <p:txBody>
          <a:bodyPr vert="horz" wrap="square" lIns="92075" tIns="46038" rIns="92075" bIns="46038" numCol="1" anchor="t" anchorCtr="0" compatLnSpc="1">
            <a:prstTxWarp prst="textNoShape">
              <a:avLst/>
            </a:prstTxWarp>
          </a:bodyPr>
          <a:lstStyle/>
          <a:p>
            <a:pPr eaLnBrk="1" hangingPunct="1">
              <a:defRPr/>
            </a:pPr>
            <a:r>
              <a:rPr lang="pt-BR" sz="4000" b="1" dirty="0">
                <a:solidFill>
                  <a:schemeClr val="accent2">
                    <a:lumMod val="75000"/>
                  </a:schemeClr>
                </a:solidFill>
                <a:effectLst>
                  <a:outerShdw blurRad="38100" dist="38100" dir="2700000" algn="tl">
                    <a:srgbClr val="000000">
                      <a:alpha val="43137"/>
                    </a:srgbClr>
                  </a:outerShdw>
                </a:effectLst>
              </a:rPr>
              <a:t>Consuma artes</a:t>
            </a:r>
            <a:r>
              <a:rPr lang="pt-BR" sz="4000" dirty="0"/>
              <a:t>: em geral, a educação dos órgãos dos sentidos e do coração é um imenso campo de estímulos à sensibilidade e à criatividade </a:t>
            </a:r>
          </a:p>
          <a:p>
            <a:pPr eaLnBrk="1" hangingPunct="1">
              <a:lnSpc>
                <a:spcPct val="80000"/>
              </a:lnSpc>
              <a:buFont typeface="Wingdings" pitchFamily="2" charset="2"/>
              <a:buNone/>
              <a:defRPr/>
            </a:pPr>
            <a:endParaRPr lang="pt-BR" sz="1400" b="1" dirty="0"/>
          </a:p>
          <a:p>
            <a:pPr eaLnBrk="1" hangingPunct="1">
              <a:defRPr/>
            </a:pPr>
            <a:r>
              <a:rPr lang="pt-BR" sz="4000" b="1" dirty="0">
                <a:solidFill>
                  <a:schemeClr val="accent2">
                    <a:lumMod val="75000"/>
                  </a:schemeClr>
                </a:solidFill>
                <a:effectLst>
                  <a:outerShdw blurRad="38100" dist="38100" dir="2700000" algn="tl">
                    <a:srgbClr val="000000">
                      <a:alpha val="43137"/>
                    </a:srgbClr>
                  </a:outerShdw>
                </a:effectLst>
              </a:rPr>
              <a:t>Aprenda com frustrações, crises e fracassos</a:t>
            </a:r>
            <a:r>
              <a:rPr lang="pt-BR" sz="4000" b="1" dirty="0"/>
              <a:t>: </a:t>
            </a:r>
            <a:r>
              <a:rPr lang="pt-BR" sz="4000" dirty="0"/>
              <a:t>exercite o auto conhecimento</a:t>
            </a:r>
          </a:p>
          <a:p>
            <a:pPr eaLnBrk="1" hangingPunct="1">
              <a:lnSpc>
                <a:spcPct val="80000"/>
              </a:lnSpc>
              <a:buFont typeface="Wingdings" pitchFamily="2" charset="2"/>
              <a:buNone/>
              <a:defRPr/>
            </a:pPr>
            <a:endParaRPr lang="pt-BR" sz="1400" dirty="0"/>
          </a:p>
          <a:p>
            <a:pPr eaLnBrk="1" hangingPunct="1">
              <a:defRPr/>
            </a:pPr>
            <a:r>
              <a:rPr lang="pt-BR" sz="4000" b="1" dirty="0">
                <a:solidFill>
                  <a:schemeClr val="accent2">
                    <a:lumMod val="75000"/>
                  </a:schemeClr>
                </a:solidFill>
                <a:effectLst>
                  <a:outerShdw blurRad="38100" dist="38100" dir="2700000" algn="tl">
                    <a:srgbClr val="000000">
                      <a:alpha val="43137"/>
                    </a:srgbClr>
                  </a:outerShdw>
                </a:effectLst>
              </a:rPr>
              <a:t>Pratique o afeto</a:t>
            </a:r>
            <a:r>
              <a:rPr lang="pt-BR" sz="4000" dirty="0"/>
              <a:t>: emoção e sentimentos agora são estratégicos para a gestão</a:t>
            </a:r>
          </a:p>
          <a:p>
            <a:pPr eaLnBrk="1" hangingPunct="1">
              <a:defRPr/>
            </a:pPr>
            <a:r>
              <a:rPr lang="pt-BR" sz="1600" dirty="0">
                <a:hlinkClick r:id="rId4"/>
              </a:rPr>
              <a:t>http://www.youtube.com/watch?v=bIhHrL73d4s</a:t>
            </a:r>
            <a:br>
              <a:rPr lang="pt-BR" sz="2400" dirty="0"/>
            </a:br>
            <a:endParaRPr lang="pt-BR" sz="2400"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168963">
                                            <p:txEl>
                                              <p:pRg st="0" end="0"/>
                                            </p:txEl>
                                          </p:spTgt>
                                        </p:tgtEl>
                                        <p:attrNameLst>
                                          <p:attrName>style.visibility</p:attrName>
                                        </p:attrNameLst>
                                      </p:cBhvr>
                                      <p:to>
                                        <p:strVal val="visible"/>
                                      </p:to>
                                    </p:set>
                                    <p:animEffect transition="in" filter="box(out)">
                                      <p:cBhvr>
                                        <p:cTn id="7" dur="500"/>
                                        <p:tgtEl>
                                          <p:spTgt spid="168963">
                                            <p:txEl>
                                              <p:pRg st="0" end="0"/>
                                            </p:txEl>
                                          </p:spTgt>
                                        </p:tgtEl>
                                      </p:cBhvr>
                                    </p:animEffect>
                                  </p:childTnLst>
                                  <p:subTnLst>
                                    <p:audio>
                                      <p:cMediaNode mute="1">
                                        <p:cTn display="0" masterRel="sameClick">
                                          <p:stCondLst>
                                            <p:cond evt="begin" delay="0">
                                              <p:tn val="5"/>
                                            </p:cond>
                                          </p:stCondLst>
                                          <p:endCondLst>
                                            <p:cond evt="onStopAudio" delay="0">
                                              <p:tgtEl>
                                                <p:sldTgt/>
                                              </p:tgtEl>
                                            </p:cond>
                                          </p:endCondLst>
                                        </p:cTn>
                                        <p:tgtEl>
                                          <p:sndTgt r:embed="rId3" name="CAMERA.WAV"/>
                                        </p:tgtEl>
                                      </p:cMediaNode>
                                    </p:audio>
                                  </p:sub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168963">
                                            <p:txEl>
                                              <p:pRg st="2" end="2"/>
                                            </p:txEl>
                                          </p:spTgt>
                                        </p:tgtEl>
                                        <p:attrNameLst>
                                          <p:attrName>style.visibility</p:attrName>
                                        </p:attrNameLst>
                                      </p:cBhvr>
                                      <p:to>
                                        <p:strVal val="visible"/>
                                      </p:to>
                                    </p:set>
                                    <p:animEffect transition="in" filter="box(out)">
                                      <p:cBhvr>
                                        <p:cTn id="12" dur="500"/>
                                        <p:tgtEl>
                                          <p:spTgt spid="168963">
                                            <p:txEl>
                                              <p:pRg st="2" end="2"/>
                                            </p:txEl>
                                          </p:spTgt>
                                        </p:tgtEl>
                                      </p:cBhvr>
                                    </p:animEffect>
                                  </p:childTnLst>
                                  <p:subTnLst>
                                    <p:audio>
                                      <p:cMediaNode mute="1">
                                        <p:cTn display="0" masterRel="sameClick">
                                          <p:stCondLst>
                                            <p:cond evt="begin" delay="0">
                                              <p:tn val="10"/>
                                            </p:cond>
                                          </p:stCondLst>
                                          <p:endCondLst>
                                            <p:cond evt="onStopAudio" delay="0">
                                              <p:tgtEl>
                                                <p:sldTgt/>
                                              </p:tgtEl>
                                            </p:cond>
                                          </p:endCondLst>
                                        </p:cTn>
                                        <p:tgtEl>
                                          <p:sndTgt r:embed="rId3" name="CAMERA.WAV"/>
                                        </p:tgtEl>
                                      </p:cMediaNode>
                                    </p:audio>
                                  </p:sub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32" fill="hold" grpId="0" nodeType="clickEffect">
                                  <p:stCondLst>
                                    <p:cond delay="0"/>
                                  </p:stCondLst>
                                  <p:childTnLst>
                                    <p:set>
                                      <p:cBhvr>
                                        <p:cTn id="16" dur="1" fill="hold">
                                          <p:stCondLst>
                                            <p:cond delay="0"/>
                                          </p:stCondLst>
                                        </p:cTn>
                                        <p:tgtEl>
                                          <p:spTgt spid="168963">
                                            <p:txEl>
                                              <p:pRg st="4" end="4"/>
                                            </p:txEl>
                                          </p:spTgt>
                                        </p:tgtEl>
                                        <p:attrNameLst>
                                          <p:attrName>style.visibility</p:attrName>
                                        </p:attrNameLst>
                                      </p:cBhvr>
                                      <p:to>
                                        <p:strVal val="visible"/>
                                      </p:to>
                                    </p:set>
                                    <p:animEffect transition="in" filter="box(out)">
                                      <p:cBhvr>
                                        <p:cTn id="17" dur="500"/>
                                        <p:tgtEl>
                                          <p:spTgt spid="168963">
                                            <p:txEl>
                                              <p:pRg st="4" end="4"/>
                                            </p:txEl>
                                          </p:spTgt>
                                        </p:tgtEl>
                                      </p:cBhvr>
                                    </p:animEffect>
                                  </p:childTnLst>
                                  <p:subTnLst>
                                    <p:audio>
                                      <p:cMediaNode mute="1">
                                        <p:cTn display="0" masterRel="sameClick">
                                          <p:stCondLst>
                                            <p:cond evt="begin" delay="0">
                                              <p:tn val="15"/>
                                            </p:cond>
                                          </p:stCondLst>
                                          <p:endCondLst>
                                            <p:cond evt="onStopAudio" delay="0">
                                              <p:tgtEl>
                                                <p:sldTgt/>
                                              </p:tgtEl>
                                            </p:cond>
                                          </p:endCondLst>
                                        </p:cTn>
                                        <p:tgtEl>
                                          <p:sndTgt r:embed="rId3" name="CAMERA.WAV"/>
                                        </p:tgtEl>
                                      </p:cMediaNode>
                                    </p:audio>
                                  </p:subTnLst>
                                </p:cTn>
                              </p:par>
                            </p:childTnLst>
                          </p:cTn>
                        </p:par>
                      </p:childTnLst>
                    </p:cTn>
                  </p:par>
                  <p:par>
                    <p:cTn id="18" fill="hold" nodeType="clickPar">
                      <p:stCondLst>
                        <p:cond delay="indefinite"/>
                      </p:stCondLst>
                      <p:childTnLst>
                        <p:par>
                          <p:cTn id="19" fill="hold" nodeType="withGroup">
                            <p:stCondLst>
                              <p:cond delay="0"/>
                            </p:stCondLst>
                            <p:childTnLst>
                              <p:par>
                                <p:cTn id="20" presetID="4" presetClass="entr" presetSubtype="32" fill="hold" grpId="0" nodeType="clickEffect">
                                  <p:stCondLst>
                                    <p:cond delay="0"/>
                                  </p:stCondLst>
                                  <p:childTnLst>
                                    <p:set>
                                      <p:cBhvr>
                                        <p:cTn id="21" dur="1" fill="hold">
                                          <p:stCondLst>
                                            <p:cond delay="0"/>
                                          </p:stCondLst>
                                        </p:cTn>
                                        <p:tgtEl>
                                          <p:spTgt spid="168963">
                                            <p:txEl>
                                              <p:pRg st="5" end="5"/>
                                            </p:txEl>
                                          </p:spTgt>
                                        </p:tgtEl>
                                        <p:attrNameLst>
                                          <p:attrName>style.visibility</p:attrName>
                                        </p:attrNameLst>
                                      </p:cBhvr>
                                      <p:to>
                                        <p:strVal val="visible"/>
                                      </p:to>
                                    </p:set>
                                    <p:animEffect transition="in" filter="box(out)">
                                      <p:cBhvr>
                                        <p:cTn id="22" dur="500"/>
                                        <p:tgtEl>
                                          <p:spTgt spid="168963">
                                            <p:txEl>
                                              <p:pRg st="5" end="5"/>
                                            </p:txEl>
                                          </p:spTgt>
                                        </p:tgtEl>
                                      </p:cBhvr>
                                    </p:animEffect>
                                  </p:childTnLst>
                                  <p:subTnLst>
                                    <p:audio>
                                      <p:cMediaNode mute="1">
                                        <p:cTn display="0" masterRel="sameClick">
                                          <p:stCondLst>
                                            <p:cond evt="begin" delay="0">
                                              <p:tn val="20"/>
                                            </p:cond>
                                          </p:stCondLst>
                                          <p:endCondLst>
                                            <p:cond evt="onStopAudio" delay="0">
                                              <p:tgtEl>
                                                <p:sldTgt/>
                                              </p:tgtEl>
                                            </p:cond>
                                          </p:endCondLst>
                                        </p:cTn>
                                        <p:tgtEl>
                                          <p:sndTgt r:embed="rId3" name="CAMERA.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8963" grpId="0" build="p" autoUpdateAnimBg="0"/>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p:cNvPicPr>
            <a:picLocks noChangeAspect="1"/>
          </p:cNvPicPr>
          <p:nvPr/>
        </p:nvPicPr>
        <p:blipFill>
          <a:blip r:embed="rId2"/>
          <a:stretch>
            <a:fillRect/>
          </a:stretch>
        </p:blipFill>
        <p:spPr>
          <a:xfrm>
            <a:off x="2843502" y="1718924"/>
            <a:ext cx="6504996" cy="3420152"/>
          </a:xfrm>
          <a:prstGeom prst="rect">
            <a:avLst/>
          </a:prstGeom>
        </p:spPr>
      </p:pic>
    </p:spTree>
    <p:extLst>
      <p:ext uri="{BB962C8B-B14F-4D97-AF65-F5344CB8AC3E}">
        <p14:creationId xmlns:p14="http://schemas.microsoft.com/office/powerpoint/2010/main" val="249504509"/>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DVSECTIONID" val="QUq8QELArFIgadhH063fpq"/>
</p:tagLst>
</file>

<file path=ppt/tags/tag2.xml><?xml version="1.0" encoding="utf-8"?>
<p:tagLst xmlns:a="http://schemas.openxmlformats.org/drawingml/2006/main" xmlns:r="http://schemas.openxmlformats.org/officeDocument/2006/relationships" xmlns:p="http://schemas.openxmlformats.org/presentationml/2006/main">
  <p:tag name="DVSHAPEID" val="InkrlxYPS4jAzciXk8ToAM"/>
</p:tagLst>
</file>

<file path=ppt/tags/tag3.xml><?xml version="1.0" encoding="utf-8"?>
<p:tagLst xmlns:a="http://schemas.openxmlformats.org/drawingml/2006/main" xmlns:r="http://schemas.openxmlformats.org/officeDocument/2006/relationships" xmlns:p="http://schemas.openxmlformats.org/presentationml/2006/main">
  <p:tag name="DVSHAPEID" val="retnMj4SFfqbVIhVK0Rf83"/>
</p:tagLst>
</file>

<file path=ppt/tags/tag4.xml><?xml version="1.0" encoding="utf-8"?>
<p:tagLst xmlns:a="http://schemas.openxmlformats.org/drawingml/2006/main" xmlns:r="http://schemas.openxmlformats.org/officeDocument/2006/relationships" xmlns:p="http://schemas.openxmlformats.org/presentationml/2006/main">
  <p:tag name="DVSECTIONID" val="gLLkbNYfJYmMS8cGCr6Zqx"/>
</p:tagLst>
</file>

<file path=ppt/tags/tag5.xml><?xml version="1.0" encoding="utf-8"?>
<p:tagLst xmlns:a="http://schemas.openxmlformats.org/drawingml/2006/main" xmlns:r="http://schemas.openxmlformats.org/officeDocument/2006/relationships" xmlns:p="http://schemas.openxmlformats.org/presentationml/2006/main">
  <p:tag name="DVSHAPEID" val="zvrdC8eV6YWWfpMhsRT8jq"/>
</p:tagLst>
</file>

<file path=ppt/tags/tag6.xml><?xml version="1.0" encoding="utf-8"?>
<p:tagLst xmlns:a="http://schemas.openxmlformats.org/drawingml/2006/main" xmlns:r="http://schemas.openxmlformats.org/officeDocument/2006/relationships" xmlns:p="http://schemas.openxmlformats.org/presentationml/2006/main">
  <p:tag name="DVSHAPEID" val="Q5rpkfSAY2XQl9CRvNvPMK"/>
</p:tagLst>
</file>

<file path=ppt/tags/tag7.xml><?xml version="1.0" encoding="utf-8"?>
<p:tagLst xmlns:a="http://schemas.openxmlformats.org/drawingml/2006/main" xmlns:r="http://schemas.openxmlformats.org/officeDocument/2006/relationships" xmlns:p="http://schemas.openxmlformats.org/presentationml/2006/main">
  <p:tag name="DVSECTIONID" val="gLLkbNYfJYmMS8cGCr6Zqx"/>
</p:tagLst>
</file>

<file path=ppt/tags/tag8.xml><?xml version="1.0" encoding="utf-8"?>
<p:tagLst xmlns:a="http://schemas.openxmlformats.org/drawingml/2006/main" xmlns:r="http://schemas.openxmlformats.org/officeDocument/2006/relationships" xmlns:p="http://schemas.openxmlformats.org/presentationml/2006/main">
  <p:tag name="DVSHAPEID" val="zvrdC8eV6YWWfpMhsRT8jq"/>
</p:tagLst>
</file>

<file path=ppt/theme/theme1.xml><?xml version="1.0" encoding="utf-8"?>
<a:theme xmlns:a="http://schemas.openxmlformats.org/drawingml/2006/main" name="Tema do Office">
  <a:themeElements>
    <a:clrScheme name="Escritório">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Escritório">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Escritório">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Tema do Office">
  <a:themeElements>
    <a:clrScheme name="Escritório">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Escritório">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Escritório">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ema do Office">
  <a:themeElements>
    <a:clrScheme name="Escritório">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Escritório">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Escritório">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607</TotalTime>
  <Words>3740</Words>
  <Application>Microsoft Macintosh PowerPoint</Application>
  <PresentationFormat>Widescreen</PresentationFormat>
  <Paragraphs>490</Paragraphs>
  <Slides>96</Slides>
  <Notes>27</Notes>
  <HiddenSlides>0</HiddenSlides>
  <MMClips>0</MMClips>
  <ScaleCrop>false</ScaleCrop>
  <HeadingPairs>
    <vt:vector size="6" baseType="variant">
      <vt:variant>
        <vt:lpstr>Fontes usadas</vt:lpstr>
      </vt:variant>
      <vt:variant>
        <vt:i4>14</vt:i4>
      </vt:variant>
      <vt:variant>
        <vt:lpstr>Tema</vt:lpstr>
      </vt:variant>
      <vt:variant>
        <vt:i4>2</vt:i4>
      </vt:variant>
      <vt:variant>
        <vt:lpstr>Títulos de slides</vt:lpstr>
      </vt:variant>
      <vt:variant>
        <vt:i4>96</vt:i4>
      </vt:variant>
    </vt:vector>
  </HeadingPairs>
  <TitlesOfParts>
    <vt:vector size="112" baseType="lpstr">
      <vt:lpstr>Algerian</vt:lpstr>
      <vt:lpstr>AR JULIAN</vt:lpstr>
      <vt:lpstr>Arial</vt:lpstr>
      <vt:lpstr>Blackadder ITC</vt:lpstr>
      <vt:lpstr>Bodoni MT Black</vt:lpstr>
      <vt:lpstr>Calibri</vt:lpstr>
      <vt:lpstr>Calibri Light</vt:lpstr>
      <vt:lpstr>CarminaBT-Light</vt:lpstr>
      <vt:lpstr>Copperplate Gothic Bold</vt:lpstr>
      <vt:lpstr>Segoe UI Black</vt:lpstr>
      <vt:lpstr>Times New Roman</vt:lpstr>
      <vt:lpstr>Verdana</vt:lpstr>
      <vt:lpstr>Wingdings</vt:lpstr>
      <vt:lpstr>Wingdings 2</vt:lpstr>
      <vt:lpstr>Tema do Office</vt:lpstr>
      <vt:lpstr>1_Tema do Office</vt:lpstr>
      <vt:lpstr>Apresentação do PowerPoint</vt:lpstr>
      <vt:lpstr>CURRÍCULO</vt:lpstr>
      <vt:lpstr>Apresentação do PowerPoint</vt:lpstr>
      <vt:lpstr>Conceitos iniciais</vt:lpstr>
      <vt:lpstr>Conceitos iniciais</vt:lpstr>
      <vt:lpstr>Apresentação do PowerPoint</vt:lpstr>
      <vt:lpstr>O que faz da ciência, ciência?</vt:lpstr>
      <vt:lpstr>O que faz da ciência, ciência?</vt:lpstr>
      <vt:lpstr>Há razões para se pensar em uma mudança dos princípios éticos contemporâneos e, em particular, nas organizações?</vt:lpstr>
      <vt:lpstr>Apresentação do PowerPoint</vt:lpstr>
      <vt:lpstr>Apresentação do PowerPoint</vt:lpstr>
      <vt:lpstr>Apresentação do PowerPoint</vt:lpstr>
      <vt:lpstr>Arte pré-moderna</vt:lpstr>
      <vt:lpstr>Arte renascentista a partir do séc. XV</vt:lpstr>
      <vt:lpstr>Arte renascentista a partir do séc. XV</vt:lpstr>
      <vt:lpstr>Apresentação do PowerPoint</vt:lpstr>
      <vt:lpstr>Apresentação do PowerPoint</vt:lpstr>
      <vt:lpstr>Filósofos e filosofias da nova ordem (séc. XVI a XVIII)</vt:lpstr>
      <vt:lpstr>Filósofos e filosofias da nova ordem (séc. XVI a XVIII)</vt:lpstr>
      <vt:lpstr>Filósofos e filosofias da nova ordem (séc. XVI a XVIII)</vt:lpstr>
      <vt:lpstr>As Revoluções do séc. XVIII</vt:lpstr>
      <vt:lpstr>As Revoluções do séc. XVIII</vt:lpstr>
      <vt:lpstr>Apresentação do PowerPoint</vt:lpstr>
      <vt:lpstr>Apresentação do PowerPoint</vt:lpstr>
      <vt:lpstr>A modernidade instalada: os defensores e os detratores da nova ordem e o nascimento das ciências sociais (séc. XIX)</vt:lpstr>
      <vt:lpstr>Apresentação do PowerPoint</vt:lpstr>
      <vt:lpstr>Apresentação do PowerPoint</vt:lpstr>
      <vt:lpstr>Evolução do conceito de átomo</vt:lpstr>
      <vt:lpstr>Teoria da Relatividade Especial</vt:lpstr>
      <vt:lpstr>A Fenomenologia</vt:lpstr>
      <vt:lpstr>Administração como Ciência e Arte</vt:lpstr>
      <vt:lpstr>Administração como Ciência e Arte</vt:lpstr>
      <vt:lpstr>Principais Escolas Inaugurais do Pensamento Administrativo</vt:lpstr>
      <vt:lpstr>Principais Escolas Inaugurais do Pensamento Administrativo</vt:lpstr>
      <vt:lpstr>Principais Escolas Inaugurais do Pensamento Administrativo</vt:lpstr>
      <vt:lpstr>Abordagem Sistêmica</vt:lpstr>
      <vt:lpstr>Abordagem Contingencial</vt:lpstr>
      <vt:lpstr>Trajetória de transformação da racionalidade científica e da administração como ciência </vt:lpstr>
      <vt:lpstr>Formação clássica de gestores</vt:lpstr>
      <vt:lpstr>Realidade contemporânea</vt:lpstr>
      <vt:lpstr>Novas habilidades exigidas</vt:lpstr>
      <vt:lpstr> Revisando as variáveis administrativas</vt:lpstr>
      <vt:lpstr>Estrutura</vt:lpstr>
      <vt:lpstr>Estratégia</vt:lpstr>
      <vt:lpstr>Decisão</vt:lpstr>
      <vt:lpstr>Poder e liderança</vt:lpstr>
      <vt:lpstr>Cultura</vt:lpstr>
      <vt:lpstr>*Áreas funcionais</vt:lpstr>
      <vt:lpstr>*Áreas funcionais</vt:lpstr>
      <vt:lpstr>*Áreas funcionais</vt:lpstr>
      <vt:lpstr>*Áreas funcionais</vt:lpstr>
      <vt:lpstr>Finalmente...</vt:lpstr>
      <vt:lpstr>Por que estudar “heranças brasileiras” </vt:lpstr>
      <vt:lpstr>Uma olhar (astigmático) do Brasil...</vt:lpstr>
      <vt:lpstr>Novos olhares?</vt:lpstr>
      <vt:lpstr>Novo Mundo</vt:lpstr>
      <vt:lpstr>Nasce o Brasil da sobreposição das matrizes étnicas</vt:lpstr>
      <vt:lpstr>D. Henrique, Bartolomeu Dias, Vasco da Gama e Pedro Álvares Cabral</vt:lpstr>
      <vt:lpstr>Nasce o Brasil da sobreposição das matrizes étnicas</vt:lpstr>
      <vt:lpstr>Brasil Colonial</vt:lpstr>
      <vt:lpstr>Matriz africana</vt:lpstr>
      <vt:lpstr>Brasil Colonial</vt:lpstr>
      <vt:lpstr>Brasil Colonial</vt:lpstr>
      <vt:lpstr>Chegada da Família Real ao Brasil</vt:lpstr>
      <vt:lpstr>O Império Brasileiro</vt:lpstr>
      <vt:lpstr>Imperador e família</vt:lpstr>
      <vt:lpstr>O Império Brasileiro</vt:lpstr>
      <vt:lpstr>O Império Brasileiro</vt:lpstr>
      <vt:lpstr>15 de novembro de 1889</vt:lpstr>
      <vt:lpstr>A República do Brasil</vt:lpstr>
      <vt:lpstr>O pensamento social brasileiro</vt:lpstr>
      <vt:lpstr>O pensamento social brasileiro</vt:lpstr>
      <vt:lpstr>Apresentação do PowerPoint</vt:lpstr>
      <vt:lpstr>Sílvio Romero, Oliveira Viana e Euclides da Cunha </vt:lpstr>
      <vt:lpstr>RAÇA</vt:lpstr>
      <vt:lpstr>Gilberto Freire e Sérgio Buarque de Holanda</vt:lpstr>
      <vt:lpstr>CULTURA</vt:lpstr>
      <vt:lpstr>ENQUADRAMENTOS MENTAIS</vt:lpstr>
      <vt:lpstr>Caio Prado Júnior e Celso Furtado</vt:lpstr>
      <vt:lpstr>ESTRUTURA SOCIAL</vt:lpstr>
      <vt:lpstr>ECONOMIA</vt:lpstr>
      <vt:lpstr>Barão de Mauá e o Brasil pré-moderno</vt:lpstr>
      <vt:lpstr>Assis Chateaubriant e o Brasil Moderno</vt:lpstr>
      <vt:lpstr>Sérgio Vieira de Mello e o Brasil pós-moderno</vt:lpstr>
      <vt:lpstr>Sérgio Vieira de Mello e o Brasil pós-moderno</vt:lpstr>
      <vt:lpstr>Pioneiros e Empreendedores</vt:lpstr>
      <vt:lpstr>Pioneiros e Empreendedores</vt:lpstr>
      <vt:lpstr>Traços Culturais na Gestão  Empresarial Brasileira</vt:lpstr>
      <vt:lpstr>As sete faces da Sociedade Brasileira Contemporânea (SORJ, B.)</vt:lpstr>
      <vt:lpstr>Nova sociedade a partir dos anos 1990</vt:lpstr>
      <vt:lpstr>Teoria social e os futuros do Brasil</vt:lpstr>
      <vt:lpstr>Perspectivas complexas</vt:lpstr>
      <vt:lpstr>Apresentação do PowerPoint</vt:lpstr>
      <vt:lpstr>Mantenha-se em movimento</vt:lpstr>
      <vt:lpstr>Mantenha-se apaixonado</vt:lpstr>
      <vt:lpstr>Apresentação do PowerPoint</vt:lpstr>
    </vt:vector>
  </TitlesOfParts>
  <Company>Hewlett-Packard Company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Apresentação do PowerPoint</dc:title>
  <dc:creator>Joao Luiz Passador</dc:creator>
  <cp:lastModifiedBy>Microsoft Office User</cp:lastModifiedBy>
  <cp:revision>94</cp:revision>
  <dcterms:created xsi:type="dcterms:W3CDTF">2019-08-26T21:23:09Z</dcterms:created>
  <dcterms:modified xsi:type="dcterms:W3CDTF">2022-11-22T12:22:06Z</dcterms:modified>
</cp:coreProperties>
</file>