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algn="just" rtl="0" fontAlgn="base">
      <a:lnSpc>
        <a:spcPct val="200000"/>
      </a:lnSpc>
      <a:spcBef>
        <a:spcPct val="20000"/>
      </a:spcBef>
      <a:spcAft>
        <a:spcPct val="0"/>
      </a:spcAft>
      <a:buClr>
        <a:srgbClr val="CC99FF"/>
      </a:buClr>
      <a:buFont typeface="Wingdings" pitchFamily="2" charset="2"/>
      <a:buChar char="ü"/>
      <a:defRPr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just" rtl="0" fontAlgn="base">
      <a:lnSpc>
        <a:spcPct val="200000"/>
      </a:lnSpc>
      <a:spcBef>
        <a:spcPct val="20000"/>
      </a:spcBef>
      <a:spcAft>
        <a:spcPct val="0"/>
      </a:spcAft>
      <a:buClr>
        <a:srgbClr val="CC99FF"/>
      </a:buClr>
      <a:buFont typeface="Wingdings" pitchFamily="2" charset="2"/>
      <a:buChar char="ü"/>
      <a:defRPr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just" rtl="0" fontAlgn="base">
      <a:lnSpc>
        <a:spcPct val="200000"/>
      </a:lnSpc>
      <a:spcBef>
        <a:spcPct val="20000"/>
      </a:spcBef>
      <a:spcAft>
        <a:spcPct val="0"/>
      </a:spcAft>
      <a:buClr>
        <a:srgbClr val="CC99FF"/>
      </a:buClr>
      <a:buFont typeface="Wingdings" pitchFamily="2" charset="2"/>
      <a:buChar char="ü"/>
      <a:defRPr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just" rtl="0" fontAlgn="base">
      <a:lnSpc>
        <a:spcPct val="200000"/>
      </a:lnSpc>
      <a:spcBef>
        <a:spcPct val="20000"/>
      </a:spcBef>
      <a:spcAft>
        <a:spcPct val="0"/>
      </a:spcAft>
      <a:buClr>
        <a:srgbClr val="CC99FF"/>
      </a:buClr>
      <a:buFont typeface="Wingdings" pitchFamily="2" charset="2"/>
      <a:buChar char="ü"/>
      <a:defRPr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just" rtl="0" fontAlgn="base">
      <a:lnSpc>
        <a:spcPct val="200000"/>
      </a:lnSpc>
      <a:spcBef>
        <a:spcPct val="20000"/>
      </a:spcBef>
      <a:spcAft>
        <a:spcPct val="0"/>
      </a:spcAft>
      <a:buClr>
        <a:srgbClr val="CC99FF"/>
      </a:buClr>
      <a:buFont typeface="Wingdings" pitchFamily="2" charset="2"/>
      <a:buChar char="ü"/>
      <a:defRPr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99FF"/>
    <a:srgbClr val="FF00FF"/>
    <a:srgbClr val="9933FF"/>
    <a:srgbClr val="0000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73" autoAdjust="0"/>
  </p:normalViewPr>
  <p:slideViewPr>
    <p:cSldViewPr>
      <p:cViewPr>
        <p:scale>
          <a:sx n="75" d="100"/>
          <a:sy n="75" d="100"/>
        </p:scale>
        <p:origin x="-97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553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553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4038600" cy="554355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54355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pic>
        <p:nvPicPr>
          <p:cNvPr id="1027" name="Picture 7" descr="M390844-Stethoscope-SPL"/>
          <p:cNvPicPr>
            <a:picLocks noChangeAspect="1" noChangeArrowheads="1"/>
          </p:cNvPicPr>
          <p:nvPr userDrawn="1"/>
        </p:nvPicPr>
        <p:blipFill>
          <a:blip r:embed="rId14">
            <a:lum bright="70000" contrast="-70000"/>
          </a:blip>
          <a:srcRect/>
          <a:stretch>
            <a:fillRect/>
          </a:stretch>
        </p:blipFill>
        <p:spPr bwMode="auto">
          <a:xfrm>
            <a:off x="2055813" y="1716088"/>
            <a:ext cx="5030787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FF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FF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FF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FF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00FF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00FF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00FF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00F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FF"/>
        </a:buClr>
        <a:buFont typeface="Symbol" pitchFamily="18" charset="2"/>
        <a:buChar char="©"/>
        <a:defRPr sz="24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FF"/>
        </a:buClr>
        <a:buFont typeface="Wingdings" pitchFamily="2" charset="2"/>
        <a:buChar char="ü"/>
        <a:defRPr sz="20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1524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pt-BR" sz="3200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just" defTabSz="914400" rtl="0" eaLnBrk="1" fontAlgn="base" latinLnBrk="0" hangingPunct="1">
          <a:lnSpc>
            <a:spcPct val="200000"/>
          </a:lnSpc>
          <a:spcBef>
            <a:spcPct val="20000"/>
          </a:spcBef>
          <a:spcAft>
            <a:spcPct val="0"/>
          </a:spcAft>
          <a:buClr>
            <a:srgbClr val="CC99FF"/>
          </a:buClr>
          <a:buSzTx/>
          <a:buFont typeface="Wingdings" pitchFamily="2" charset="2"/>
          <a:buChar char="ü"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just" defTabSz="914400" rtl="0" eaLnBrk="1" fontAlgn="base" latinLnBrk="0" hangingPunct="1">
          <a:lnSpc>
            <a:spcPct val="200000"/>
          </a:lnSpc>
          <a:spcBef>
            <a:spcPct val="20000"/>
          </a:spcBef>
          <a:spcAft>
            <a:spcPct val="0"/>
          </a:spcAft>
          <a:buClr>
            <a:srgbClr val="CC99FF"/>
          </a:buClr>
          <a:buSzTx/>
          <a:buFont typeface="Wingdings" pitchFamily="2" charset="2"/>
          <a:buChar char="ü"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Wingdings</vt:lpstr>
      <vt:lpstr>Symbol</vt:lpstr>
      <vt:lpstr>Calibri</vt:lpstr>
      <vt:lpstr>Design padrão</vt:lpstr>
      <vt:lpstr>Slide 1</vt:lpstr>
    </vt:vector>
  </TitlesOfParts>
  <Company>EERP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Escola de Enfermagem de Ribeirão Preto - USP</dc:creator>
  <cp:lastModifiedBy>Your User Name</cp:lastModifiedBy>
  <cp:revision>169</cp:revision>
  <dcterms:created xsi:type="dcterms:W3CDTF">2006-10-10T13:14:15Z</dcterms:created>
  <dcterms:modified xsi:type="dcterms:W3CDTF">2012-09-09T19:03:46Z</dcterms:modified>
</cp:coreProperties>
</file>