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sldIdLst>
    <p:sldId id="256" r:id="rId5"/>
    <p:sldId id="278" r:id="rId6"/>
    <p:sldId id="264" r:id="rId7"/>
    <p:sldId id="282" r:id="rId8"/>
    <p:sldId id="275" r:id="rId9"/>
    <p:sldId id="276" r:id="rId10"/>
    <p:sldId id="277" r:id="rId11"/>
    <p:sldId id="284" r:id="rId12"/>
    <p:sldId id="267" r:id="rId13"/>
    <p:sldId id="257" r:id="rId14"/>
    <p:sldId id="300" r:id="rId15"/>
    <p:sldId id="258" r:id="rId16"/>
    <p:sldId id="293" r:id="rId17"/>
    <p:sldId id="265" r:id="rId18"/>
    <p:sldId id="295" r:id="rId19"/>
    <p:sldId id="297" r:id="rId20"/>
    <p:sldId id="296" r:id="rId21"/>
    <p:sldId id="283" r:id="rId22"/>
    <p:sldId id="290" r:id="rId23"/>
    <p:sldId id="285" r:id="rId24"/>
    <p:sldId id="288" r:id="rId25"/>
    <p:sldId id="268" r:id="rId26"/>
    <p:sldId id="287" r:id="rId27"/>
    <p:sldId id="269" r:id="rId28"/>
    <p:sldId id="289" r:id="rId29"/>
    <p:sldId id="270" r:id="rId30"/>
    <p:sldId id="298" r:id="rId31"/>
    <p:sldId id="259" r:id="rId32"/>
    <p:sldId id="260" r:id="rId33"/>
    <p:sldId id="271" r:id="rId34"/>
    <p:sldId id="262" r:id="rId35"/>
    <p:sldId id="261" r:id="rId36"/>
    <p:sldId id="272" r:id="rId37"/>
    <p:sldId id="280" r:id="rId38"/>
    <p:sldId id="281" r:id="rId39"/>
    <p:sldId id="263" r:id="rId40"/>
    <p:sldId id="273" r:id="rId41"/>
    <p:sldId id="279" r:id="rId42"/>
    <p:sldId id="291" r:id="rId43"/>
    <p:sldId id="292" r:id="rId4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9"/>
    <p:restoredTop sz="86503"/>
  </p:normalViewPr>
  <p:slideViewPr>
    <p:cSldViewPr snapToGrid="0" snapToObjects="1">
      <p:cViewPr varScale="1">
        <p:scale>
          <a:sx n="93" d="100"/>
          <a:sy n="93" d="100"/>
        </p:scale>
        <p:origin x="232" y="2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31DE32-A545-4869-A8D3-FF5B61755A60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F106922-C0B9-4C42-B862-401C60E21E7B}">
      <dgm:prSet/>
      <dgm:spPr/>
      <dgm:t>
        <a:bodyPr/>
        <a:lstStyle/>
        <a:p>
          <a:r>
            <a:rPr lang="pt-BR"/>
            <a:t>Richard Shell defende que o processo de negociação seja baseado em informações.</a:t>
          </a:r>
          <a:endParaRPr lang="en-US"/>
        </a:p>
      </dgm:t>
    </dgm:pt>
    <dgm:pt modelId="{816913F6-7D54-4470-AE43-BBFD5036C1E9}" type="parTrans" cxnId="{CE3C2F26-F80F-4A48-961B-93F00057F323}">
      <dgm:prSet/>
      <dgm:spPr/>
      <dgm:t>
        <a:bodyPr/>
        <a:lstStyle/>
        <a:p>
          <a:endParaRPr lang="en-US"/>
        </a:p>
      </dgm:t>
    </dgm:pt>
    <dgm:pt modelId="{CC37D033-FA8B-4514-928C-163160F3CA8D}" type="sibTrans" cxnId="{CE3C2F26-F80F-4A48-961B-93F00057F323}">
      <dgm:prSet/>
      <dgm:spPr/>
      <dgm:t>
        <a:bodyPr/>
        <a:lstStyle/>
        <a:p>
          <a:endParaRPr lang="en-US"/>
        </a:p>
      </dgm:t>
    </dgm:pt>
    <dgm:pt modelId="{383BB96D-9725-4418-AF3D-C40826B50A01}">
      <dgm:prSet/>
      <dgm:spPr/>
      <dgm:t>
        <a:bodyPr/>
        <a:lstStyle/>
        <a:p>
          <a:r>
            <a:rPr lang="pt-BR" b="1" dirty="0"/>
            <a:t>Aprenda a ouvir</a:t>
          </a:r>
          <a:r>
            <a:rPr lang="pt-BR" dirty="0"/>
            <a:t>. Entender o interesse da outra parte fará toda a diferença. Entenda o que está nos bastidores, ou subjacente às conversas.</a:t>
          </a:r>
          <a:endParaRPr lang="en-US" dirty="0"/>
        </a:p>
      </dgm:t>
    </dgm:pt>
    <dgm:pt modelId="{66320003-84B4-40CC-8FA7-07905F2CB825}" type="parTrans" cxnId="{51298D14-4F49-404B-8BFE-42859577240B}">
      <dgm:prSet/>
      <dgm:spPr/>
      <dgm:t>
        <a:bodyPr/>
        <a:lstStyle/>
        <a:p>
          <a:endParaRPr lang="en-US"/>
        </a:p>
      </dgm:t>
    </dgm:pt>
    <dgm:pt modelId="{82F4A89C-9D01-43C6-96A3-83EC4A49465F}" type="sibTrans" cxnId="{51298D14-4F49-404B-8BFE-42859577240B}">
      <dgm:prSet/>
      <dgm:spPr/>
      <dgm:t>
        <a:bodyPr/>
        <a:lstStyle/>
        <a:p>
          <a:endParaRPr lang="en-US"/>
        </a:p>
      </dgm:t>
    </dgm:pt>
    <dgm:pt modelId="{65A316B8-6AE3-D545-B20F-DE297CF41901}">
      <dgm:prSet/>
      <dgm:spPr/>
      <dgm:t>
        <a:bodyPr/>
        <a:lstStyle/>
        <a:p>
          <a:r>
            <a:rPr lang="pt-BR" dirty="0"/>
            <a:t>Procure os pontos em comum</a:t>
          </a:r>
        </a:p>
      </dgm:t>
    </dgm:pt>
    <dgm:pt modelId="{806EC16E-A6E0-2649-B962-7F96B50790F9}" type="parTrans" cxnId="{BA8D71FD-EEF2-A944-A022-1BF3EBE93F91}">
      <dgm:prSet/>
      <dgm:spPr/>
      <dgm:t>
        <a:bodyPr/>
        <a:lstStyle/>
        <a:p>
          <a:endParaRPr lang="pt-BR"/>
        </a:p>
      </dgm:t>
    </dgm:pt>
    <dgm:pt modelId="{2B4AAD04-2716-DC44-B30C-4957BFF92CE4}" type="sibTrans" cxnId="{BA8D71FD-EEF2-A944-A022-1BF3EBE93F91}">
      <dgm:prSet/>
      <dgm:spPr/>
      <dgm:t>
        <a:bodyPr/>
        <a:lstStyle/>
        <a:p>
          <a:endParaRPr lang="pt-BR"/>
        </a:p>
      </dgm:t>
    </dgm:pt>
    <dgm:pt modelId="{AD4CA00E-471E-E741-9A9E-543920010086}" type="pres">
      <dgm:prSet presAssocID="{3931DE32-A545-4869-A8D3-FF5B61755A60}" presName="vert0" presStyleCnt="0">
        <dgm:presLayoutVars>
          <dgm:dir/>
          <dgm:animOne val="branch"/>
          <dgm:animLvl val="lvl"/>
        </dgm:presLayoutVars>
      </dgm:prSet>
      <dgm:spPr/>
    </dgm:pt>
    <dgm:pt modelId="{C11E49DC-C719-5749-8CCE-D044D41BCD48}" type="pres">
      <dgm:prSet presAssocID="{8F106922-C0B9-4C42-B862-401C60E21E7B}" presName="thickLine" presStyleLbl="alignNode1" presStyleIdx="0" presStyleCnt="3"/>
      <dgm:spPr/>
    </dgm:pt>
    <dgm:pt modelId="{8FB9C59B-0905-3649-874C-34C7E29867E5}" type="pres">
      <dgm:prSet presAssocID="{8F106922-C0B9-4C42-B862-401C60E21E7B}" presName="horz1" presStyleCnt="0"/>
      <dgm:spPr/>
    </dgm:pt>
    <dgm:pt modelId="{32C561D9-88FB-0A49-8C38-4C4AD297876A}" type="pres">
      <dgm:prSet presAssocID="{8F106922-C0B9-4C42-B862-401C60E21E7B}" presName="tx1" presStyleLbl="revTx" presStyleIdx="0" presStyleCnt="3"/>
      <dgm:spPr/>
    </dgm:pt>
    <dgm:pt modelId="{0383826E-DC2A-784C-B658-7021A778DD49}" type="pres">
      <dgm:prSet presAssocID="{8F106922-C0B9-4C42-B862-401C60E21E7B}" presName="vert1" presStyleCnt="0"/>
      <dgm:spPr/>
    </dgm:pt>
    <dgm:pt modelId="{ED2E798C-616A-BE45-B901-E9EF3257310C}" type="pres">
      <dgm:prSet presAssocID="{383BB96D-9725-4418-AF3D-C40826B50A01}" presName="thickLine" presStyleLbl="alignNode1" presStyleIdx="1" presStyleCnt="3"/>
      <dgm:spPr/>
    </dgm:pt>
    <dgm:pt modelId="{97CEAAD6-2A5A-714E-9AA9-7359E63732E9}" type="pres">
      <dgm:prSet presAssocID="{383BB96D-9725-4418-AF3D-C40826B50A01}" presName="horz1" presStyleCnt="0"/>
      <dgm:spPr/>
    </dgm:pt>
    <dgm:pt modelId="{607307D0-DC65-7F4E-AFB6-AC6A6B317B4B}" type="pres">
      <dgm:prSet presAssocID="{383BB96D-9725-4418-AF3D-C40826B50A01}" presName="tx1" presStyleLbl="revTx" presStyleIdx="1" presStyleCnt="3"/>
      <dgm:spPr/>
    </dgm:pt>
    <dgm:pt modelId="{B90E7FC1-CCFA-3648-BBC1-C6E3F1BDE1A0}" type="pres">
      <dgm:prSet presAssocID="{383BB96D-9725-4418-AF3D-C40826B50A01}" presName="vert1" presStyleCnt="0"/>
      <dgm:spPr/>
    </dgm:pt>
    <dgm:pt modelId="{F2BCF9D2-652C-C648-822C-C8C9817FB67B}" type="pres">
      <dgm:prSet presAssocID="{65A316B8-6AE3-D545-B20F-DE297CF41901}" presName="thickLine" presStyleLbl="alignNode1" presStyleIdx="2" presStyleCnt="3"/>
      <dgm:spPr/>
    </dgm:pt>
    <dgm:pt modelId="{31E44D40-FB0B-6A4C-903C-6B32025FD2B3}" type="pres">
      <dgm:prSet presAssocID="{65A316B8-6AE3-D545-B20F-DE297CF41901}" presName="horz1" presStyleCnt="0"/>
      <dgm:spPr/>
    </dgm:pt>
    <dgm:pt modelId="{26DDB00D-7AEC-F442-BC44-2B196B97F6FF}" type="pres">
      <dgm:prSet presAssocID="{65A316B8-6AE3-D545-B20F-DE297CF41901}" presName="tx1" presStyleLbl="revTx" presStyleIdx="2" presStyleCnt="3"/>
      <dgm:spPr/>
    </dgm:pt>
    <dgm:pt modelId="{427348C7-D4E2-3249-8C98-5DF26893B411}" type="pres">
      <dgm:prSet presAssocID="{65A316B8-6AE3-D545-B20F-DE297CF41901}" presName="vert1" presStyleCnt="0"/>
      <dgm:spPr/>
    </dgm:pt>
  </dgm:ptLst>
  <dgm:cxnLst>
    <dgm:cxn modelId="{FB1C4F08-9212-6448-B8F1-4E452DA5432B}" type="presOf" srcId="{65A316B8-6AE3-D545-B20F-DE297CF41901}" destId="{26DDB00D-7AEC-F442-BC44-2B196B97F6FF}" srcOrd="0" destOrd="0" presId="urn:microsoft.com/office/officeart/2008/layout/LinedList"/>
    <dgm:cxn modelId="{B5F02C0E-B3FC-D849-A567-72B973029D1C}" type="presOf" srcId="{383BB96D-9725-4418-AF3D-C40826B50A01}" destId="{607307D0-DC65-7F4E-AFB6-AC6A6B317B4B}" srcOrd="0" destOrd="0" presId="urn:microsoft.com/office/officeart/2008/layout/LinedList"/>
    <dgm:cxn modelId="{51298D14-4F49-404B-8BFE-42859577240B}" srcId="{3931DE32-A545-4869-A8D3-FF5B61755A60}" destId="{383BB96D-9725-4418-AF3D-C40826B50A01}" srcOrd="1" destOrd="0" parTransId="{66320003-84B4-40CC-8FA7-07905F2CB825}" sibTransId="{82F4A89C-9D01-43C6-96A3-83EC4A49465F}"/>
    <dgm:cxn modelId="{22A1E720-35C6-C447-938C-5B1CB0972185}" type="presOf" srcId="{3931DE32-A545-4869-A8D3-FF5B61755A60}" destId="{AD4CA00E-471E-E741-9A9E-543920010086}" srcOrd="0" destOrd="0" presId="urn:microsoft.com/office/officeart/2008/layout/LinedList"/>
    <dgm:cxn modelId="{CE3C2F26-F80F-4A48-961B-93F00057F323}" srcId="{3931DE32-A545-4869-A8D3-FF5B61755A60}" destId="{8F106922-C0B9-4C42-B862-401C60E21E7B}" srcOrd="0" destOrd="0" parTransId="{816913F6-7D54-4470-AE43-BBFD5036C1E9}" sibTransId="{CC37D033-FA8B-4514-928C-163160F3CA8D}"/>
    <dgm:cxn modelId="{490FC333-88C0-B04C-8D68-38F4C1BC43B8}" type="presOf" srcId="{8F106922-C0B9-4C42-B862-401C60E21E7B}" destId="{32C561D9-88FB-0A49-8C38-4C4AD297876A}" srcOrd="0" destOrd="0" presId="urn:microsoft.com/office/officeart/2008/layout/LinedList"/>
    <dgm:cxn modelId="{BA8D71FD-EEF2-A944-A022-1BF3EBE93F91}" srcId="{3931DE32-A545-4869-A8D3-FF5B61755A60}" destId="{65A316B8-6AE3-D545-B20F-DE297CF41901}" srcOrd="2" destOrd="0" parTransId="{806EC16E-A6E0-2649-B962-7F96B50790F9}" sibTransId="{2B4AAD04-2716-DC44-B30C-4957BFF92CE4}"/>
    <dgm:cxn modelId="{9AB2A264-F2E2-D347-8672-A243DBB3C5C7}" type="presParOf" srcId="{AD4CA00E-471E-E741-9A9E-543920010086}" destId="{C11E49DC-C719-5749-8CCE-D044D41BCD48}" srcOrd="0" destOrd="0" presId="urn:microsoft.com/office/officeart/2008/layout/LinedList"/>
    <dgm:cxn modelId="{E5B62554-D6E9-AD46-8A60-F1D3528BDCAE}" type="presParOf" srcId="{AD4CA00E-471E-E741-9A9E-543920010086}" destId="{8FB9C59B-0905-3649-874C-34C7E29867E5}" srcOrd="1" destOrd="0" presId="urn:microsoft.com/office/officeart/2008/layout/LinedList"/>
    <dgm:cxn modelId="{027AE3D5-BF92-C447-B1C4-01399E94A233}" type="presParOf" srcId="{8FB9C59B-0905-3649-874C-34C7E29867E5}" destId="{32C561D9-88FB-0A49-8C38-4C4AD297876A}" srcOrd="0" destOrd="0" presId="urn:microsoft.com/office/officeart/2008/layout/LinedList"/>
    <dgm:cxn modelId="{6BFF58A1-F00D-784E-BAF5-F235C31F1883}" type="presParOf" srcId="{8FB9C59B-0905-3649-874C-34C7E29867E5}" destId="{0383826E-DC2A-784C-B658-7021A778DD49}" srcOrd="1" destOrd="0" presId="urn:microsoft.com/office/officeart/2008/layout/LinedList"/>
    <dgm:cxn modelId="{D294C74E-EF9A-F847-A904-F0199488CFFF}" type="presParOf" srcId="{AD4CA00E-471E-E741-9A9E-543920010086}" destId="{ED2E798C-616A-BE45-B901-E9EF3257310C}" srcOrd="2" destOrd="0" presId="urn:microsoft.com/office/officeart/2008/layout/LinedList"/>
    <dgm:cxn modelId="{41D3E6A3-42E8-5849-9D7F-220B7C46E55A}" type="presParOf" srcId="{AD4CA00E-471E-E741-9A9E-543920010086}" destId="{97CEAAD6-2A5A-714E-9AA9-7359E63732E9}" srcOrd="3" destOrd="0" presId="urn:microsoft.com/office/officeart/2008/layout/LinedList"/>
    <dgm:cxn modelId="{0BAD860F-0C93-D948-9F30-99F14B84BA27}" type="presParOf" srcId="{97CEAAD6-2A5A-714E-9AA9-7359E63732E9}" destId="{607307D0-DC65-7F4E-AFB6-AC6A6B317B4B}" srcOrd="0" destOrd="0" presId="urn:microsoft.com/office/officeart/2008/layout/LinedList"/>
    <dgm:cxn modelId="{FDD17E0F-2C50-D344-94D8-6D54D34D48CE}" type="presParOf" srcId="{97CEAAD6-2A5A-714E-9AA9-7359E63732E9}" destId="{B90E7FC1-CCFA-3648-BBC1-C6E3F1BDE1A0}" srcOrd="1" destOrd="0" presId="urn:microsoft.com/office/officeart/2008/layout/LinedList"/>
    <dgm:cxn modelId="{50EB686B-99F7-A546-B987-455741D1ABCB}" type="presParOf" srcId="{AD4CA00E-471E-E741-9A9E-543920010086}" destId="{F2BCF9D2-652C-C648-822C-C8C9817FB67B}" srcOrd="4" destOrd="0" presId="urn:microsoft.com/office/officeart/2008/layout/LinedList"/>
    <dgm:cxn modelId="{5B7F4D6A-B6F5-FD49-876E-C88095186B6A}" type="presParOf" srcId="{AD4CA00E-471E-E741-9A9E-543920010086}" destId="{31E44D40-FB0B-6A4C-903C-6B32025FD2B3}" srcOrd="5" destOrd="0" presId="urn:microsoft.com/office/officeart/2008/layout/LinedList"/>
    <dgm:cxn modelId="{B6E4FD98-1CF3-3A4A-9442-DF5C0BD3A93E}" type="presParOf" srcId="{31E44D40-FB0B-6A4C-903C-6B32025FD2B3}" destId="{26DDB00D-7AEC-F442-BC44-2B196B97F6FF}" srcOrd="0" destOrd="0" presId="urn:microsoft.com/office/officeart/2008/layout/LinedList"/>
    <dgm:cxn modelId="{BE201822-9628-7249-9AFA-A13C133DE0B8}" type="presParOf" srcId="{31E44D40-FB0B-6A4C-903C-6B32025FD2B3}" destId="{427348C7-D4E2-3249-8C98-5DF26893B41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C3C804-2818-4BE3-AEA6-6645C8A5BF7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FBCF2EB-2ECF-469E-99AC-377B484317D2}">
      <dgm:prSet/>
      <dgm:spPr/>
      <dgm:t>
        <a:bodyPr/>
        <a:lstStyle/>
        <a:p>
          <a:r>
            <a:rPr lang="pt-BR"/>
            <a:t>Seja fiel a seu mandato, quando fizer uma proposta. </a:t>
          </a:r>
          <a:endParaRPr lang="en-US"/>
        </a:p>
      </dgm:t>
    </dgm:pt>
    <dgm:pt modelId="{DD76AE95-EFB1-44B7-8193-84D87413C269}" type="parTrans" cxnId="{CB5D62FE-2F97-4DE1-AC43-9521E2AE1DC0}">
      <dgm:prSet/>
      <dgm:spPr/>
      <dgm:t>
        <a:bodyPr/>
        <a:lstStyle/>
        <a:p>
          <a:endParaRPr lang="en-US"/>
        </a:p>
      </dgm:t>
    </dgm:pt>
    <dgm:pt modelId="{F5A5B6C7-CB9B-4B3A-9B45-C66F896D84CA}" type="sibTrans" cxnId="{CB5D62FE-2F97-4DE1-AC43-9521E2AE1DC0}">
      <dgm:prSet/>
      <dgm:spPr/>
      <dgm:t>
        <a:bodyPr/>
        <a:lstStyle/>
        <a:p>
          <a:endParaRPr lang="en-US"/>
        </a:p>
      </dgm:t>
    </dgm:pt>
    <dgm:pt modelId="{9AFD25FC-57DE-4C32-B26A-9CD696A6BA51}">
      <dgm:prSet/>
      <dgm:spPr/>
      <dgm:t>
        <a:bodyPr/>
        <a:lstStyle/>
        <a:p>
          <a:r>
            <a:rPr lang="pt-BR"/>
            <a:t>Objetivo da negociação é resolver o conflito, e não decidir quem tinha razão. </a:t>
          </a:r>
          <a:endParaRPr lang="en-US"/>
        </a:p>
      </dgm:t>
    </dgm:pt>
    <dgm:pt modelId="{9BD41F4A-AB3E-4119-B81F-FBD525251E17}" type="parTrans" cxnId="{B242D393-89FE-46E3-B961-FCE5C6CCD9D4}">
      <dgm:prSet/>
      <dgm:spPr/>
      <dgm:t>
        <a:bodyPr/>
        <a:lstStyle/>
        <a:p>
          <a:endParaRPr lang="en-US"/>
        </a:p>
      </dgm:t>
    </dgm:pt>
    <dgm:pt modelId="{F18128CB-42BD-4C46-8E1E-A9DAF4E42314}" type="sibTrans" cxnId="{B242D393-89FE-46E3-B961-FCE5C6CCD9D4}">
      <dgm:prSet/>
      <dgm:spPr/>
      <dgm:t>
        <a:bodyPr/>
        <a:lstStyle/>
        <a:p>
          <a:endParaRPr lang="en-US"/>
        </a:p>
      </dgm:t>
    </dgm:pt>
    <dgm:pt modelId="{803755A7-8E0D-4002-BBD8-41B202B03CD8}">
      <dgm:prSet/>
      <dgm:spPr/>
      <dgm:t>
        <a:bodyPr/>
        <a:lstStyle/>
        <a:p>
          <a:r>
            <a:rPr lang="pt-BR" dirty="0"/>
            <a:t>É estúpido deixar de fazer acordo por entender que é uma ¨questão de honra¨.</a:t>
          </a:r>
          <a:endParaRPr lang="en-US" dirty="0"/>
        </a:p>
      </dgm:t>
    </dgm:pt>
    <dgm:pt modelId="{9A72DE20-C583-457E-9D6D-ABF385AE49D0}" type="parTrans" cxnId="{5A70A7D4-BDED-407C-B466-1AE4020FA07F}">
      <dgm:prSet/>
      <dgm:spPr/>
      <dgm:t>
        <a:bodyPr/>
        <a:lstStyle/>
        <a:p>
          <a:endParaRPr lang="en-US"/>
        </a:p>
      </dgm:t>
    </dgm:pt>
    <dgm:pt modelId="{60E4FE23-FEB4-46A5-B71C-40884DA1D432}" type="sibTrans" cxnId="{5A70A7D4-BDED-407C-B466-1AE4020FA07F}">
      <dgm:prSet/>
      <dgm:spPr/>
      <dgm:t>
        <a:bodyPr/>
        <a:lstStyle/>
        <a:p>
          <a:endParaRPr lang="en-US"/>
        </a:p>
      </dgm:t>
    </dgm:pt>
    <dgm:pt modelId="{383D2EE6-E2D0-5E4F-A6DE-F91D85FCA6C2}">
      <dgm:prSet/>
      <dgm:spPr/>
      <dgm:t>
        <a:bodyPr/>
        <a:lstStyle/>
        <a:p>
          <a:r>
            <a:rPr lang="pt-BR" dirty="0"/>
            <a:t>Seja claro e firme sobre os pontos inegociáveis - os </a:t>
          </a:r>
          <a:r>
            <a:rPr lang="pt-BR" dirty="0" err="1"/>
            <a:t>deal</a:t>
          </a:r>
          <a:r>
            <a:rPr lang="pt-BR" dirty="0"/>
            <a:t> </a:t>
          </a:r>
          <a:r>
            <a:rPr lang="pt-BR" dirty="0" err="1"/>
            <a:t>breakers</a:t>
          </a:r>
          <a:r>
            <a:rPr lang="pt-BR" dirty="0"/>
            <a:t> – para </a:t>
          </a:r>
          <a:r>
            <a:rPr lang="pt-BR"/>
            <a:t>não perder tempo.</a:t>
          </a:r>
          <a:endParaRPr lang="pt-BR" dirty="0"/>
        </a:p>
      </dgm:t>
    </dgm:pt>
    <dgm:pt modelId="{A7402700-C3EC-384E-84FC-3F6F5253076B}" type="parTrans" cxnId="{E8BB0F6A-C086-D64A-964E-3501B7886C91}">
      <dgm:prSet/>
      <dgm:spPr/>
    </dgm:pt>
    <dgm:pt modelId="{7312FE30-C5D5-3C4D-98E7-EE3801045066}" type="sibTrans" cxnId="{E8BB0F6A-C086-D64A-964E-3501B7886C91}">
      <dgm:prSet/>
      <dgm:spPr/>
    </dgm:pt>
    <dgm:pt modelId="{9FED9067-2800-CF4C-95A8-139DBDA75724}" type="pres">
      <dgm:prSet presAssocID="{7AC3C804-2818-4BE3-AEA6-6645C8A5BF7D}" presName="vert0" presStyleCnt="0">
        <dgm:presLayoutVars>
          <dgm:dir/>
          <dgm:animOne val="branch"/>
          <dgm:animLvl val="lvl"/>
        </dgm:presLayoutVars>
      </dgm:prSet>
      <dgm:spPr/>
    </dgm:pt>
    <dgm:pt modelId="{A29E670B-48CC-1641-A8D8-B9E99F5F482B}" type="pres">
      <dgm:prSet presAssocID="{4FBCF2EB-2ECF-469E-99AC-377B484317D2}" presName="thickLine" presStyleLbl="alignNode1" presStyleIdx="0" presStyleCnt="4"/>
      <dgm:spPr/>
    </dgm:pt>
    <dgm:pt modelId="{CF444544-2073-CD4F-A1D9-F6391DBED87C}" type="pres">
      <dgm:prSet presAssocID="{4FBCF2EB-2ECF-469E-99AC-377B484317D2}" presName="horz1" presStyleCnt="0"/>
      <dgm:spPr/>
    </dgm:pt>
    <dgm:pt modelId="{657ECABF-2B7F-6341-BBE4-BA384EA95D6D}" type="pres">
      <dgm:prSet presAssocID="{4FBCF2EB-2ECF-469E-99AC-377B484317D2}" presName="tx1" presStyleLbl="revTx" presStyleIdx="0" presStyleCnt="4"/>
      <dgm:spPr/>
    </dgm:pt>
    <dgm:pt modelId="{248D698A-0A58-964E-8E86-A7F32C117FD0}" type="pres">
      <dgm:prSet presAssocID="{4FBCF2EB-2ECF-469E-99AC-377B484317D2}" presName="vert1" presStyleCnt="0"/>
      <dgm:spPr/>
    </dgm:pt>
    <dgm:pt modelId="{A3EFDCB3-6566-764D-AF1B-C6E871B76911}" type="pres">
      <dgm:prSet presAssocID="{9AFD25FC-57DE-4C32-B26A-9CD696A6BA51}" presName="thickLine" presStyleLbl="alignNode1" presStyleIdx="1" presStyleCnt="4"/>
      <dgm:spPr/>
    </dgm:pt>
    <dgm:pt modelId="{C0DB3076-7802-A041-8D67-2106D75DC9B8}" type="pres">
      <dgm:prSet presAssocID="{9AFD25FC-57DE-4C32-B26A-9CD696A6BA51}" presName="horz1" presStyleCnt="0"/>
      <dgm:spPr/>
    </dgm:pt>
    <dgm:pt modelId="{7361B9C2-A5D7-5C42-85A7-DBB656D253B0}" type="pres">
      <dgm:prSet presAssocID="{9AFD25FC-57DE-4C32-B26A-9CD696A6BA51}" presName="tx1" presStyleLbl="revTx" presStyleIdx="1" presStyleCnt="4"/>
      <dgm:spPr/>
    </dgm:pt>
    <dgm:pt modelId="{551A6289-DA85-0641-99EF-A83571BAF49E}" type="pres">
      <dgm:prSet presAssocID="{9AFD25FC-57DE-4C32-B26A-9CD696A6BA51}" presName="vert1" presStyleCnt="0"/>
      <dgm:spPr/>
    </dgm:pt>
    <dgm:pt modelId="{6F5884BD-CCF6-EA48-8E8A-FB2BCBD1BAF0}" type="pres">
      <dgm:prSet presAssocID="{803755A7-8E0D-4002-BBD8-41B202B03CD8}" presName="thickLine" presStyleLbl="alignNode1" presStyleIdx="2" presStyleCnt="4"/>
      <dgm:spPr/>
    </dgm:pt>
    <dgm:pt modelId="{50931AEB-1109-6441-9629-8DDB8FF6A85D}" type="pres">
      <dgm:prSet presAssocID="{803755A7-8E0D-4002-BBD8-41B202B03CD8}" presName="horz1" presStyleCnt="0"/>
      <dgm:spPr/>
    </dgm:pt>
    <dgm:pt modelId="{45565DAB-2B0C-DE43-88ED-4A2B701FBBDE}" type="pres">
      <dgm:prSet presAssocID="{803755A7-8E0D-4002-BBD8-41B202B03CD8}" presName="tx1" presStyleLbl="revTx" presStyleIdx="2" presStyleCnt="4"/>
      <dgm:spPr/>
    </dgm:pt>
    <dgm:pt modelId="{D53597B1-2F4F-3A4A-821B-ADDC6C5FFD52}" type="pres">
      <dgm:prSet presAssocID="{803755A7-8E0D-4002-BBD8-41B202B03CD8}" presName="vert1" presStyleCnt="0"/>
      <dgm:spPr/>
    </dgm:pt>
    <dgm:pt modelId="{A03D1E45-5A94-CB43-843F-61839F7E2730}" type="pres">
      <dgm:prSet presAssocID="{383D2EE6-E2D0-5E4F-A6DE-F91D85FCA6C2}" presName="thickLine" presStyleLbl="alignNode1" presStyleIdx="3" presStyleCnt="4"/>
      <dgm:spPr/>
    </dgm:pt>
    <dgm:pt modelId="{AFDE69AF-F3B6-5C40-9B21-7EC4B2062A6E}" type="pres">
      <dgm:prSet presAssocID="{383D2EE6-E2D0-5E4F-A6DE-F91D85FCA6C2}" presName="horz1" presStyleCnt="0"/>
      <dgm:spPr/>
    </dgm:pt>
    <dgm:pt modelId="{DF953747-FA5C-A744-ADD5-BF33DF83D4DE}" type="pres">
      <dgm:prSet presAssocID="{383D2EE6-E2D0-5E4F-A6DE-F91D85FCA6C2}" presName="tx1" presStyleLbl="revTx" presStyleIdx="3" presStyleCnt="4"/>
      <dgm:spPr/>
    </dgm:pt>
    <dgm:pt modelId="{384F709A-F460-BE46-B08F-19DEF862C24D}" type="pres">
      <dgm:prSet presAssocID="{383D2EE6-E2D0-5E4F-A6DE-F91D85FCA6C2}" presName="vert1" presStyleCnt="0"/>
      <dgm:spPr/>
    </dgm:pt>
  </dgm:ptLst>
  <dgm:cxnLst>
    <dgm:cxn modelId="{4AF2880B-793F-A748-ADE3-4912411E3E98}" type="presOf" srcId="{7AC3C804-2818-4BE3-AEA6-6645C8A5BF7D}" destId="{9FED9067-2800-CF4C-95A8-139DBDA75724}" srcOrd="0" destOrd="0" presId="urn:microsoft.com/office/officeart/2008/layout/LinedList"/>
    <dgm:cxn modelId="{9B920559-5FB5-1B44-B1B6-D7D308584F07}" type="presOf" srcId="{383D2EE6-E2D0-5E4F-A6DE-F91D85FCA6C2}" destId="{DF953747-FA5C-A744-ADD5-BF33DF83D4DE}" srcOrd="0" destOrd="0" presId="urn:microsoft.com/office/officeart/2008/layout/LinedList"/>
    <dgm:cxn modelId="{E8BB0F6A-C086-D64A-964E-3501B7886C91}" srcId="{7AC3C804-2818-4BE3-AEA6-6645C8A5BF7D}" destId="{383D2EE6-E2D0-5E4F-A6DE-F91D85FCA6C2}" srcOrd="3" destOrd="0" parTransId="{A7402700-C3EC-384E-84FC-3F6F5253076B}" sibTransId="{7312FE30-C5D5-3C4D-98E7-EE3801045066}"/>
    <dgm:cxn modelId="{D8F9037F-9445-424C-B329-79A2909BF65D}" type="presOf" srcId="{803755A7-8E0D-4002-BBD8-41B202B03CD8}" destId="{45565DAB-2B0C-DE43-88ED-4A2B701FBBDE}" srcOrd="0" destOrd="0" presId="urn:microsoft.com/office/officeart/2008/layout/LinedList"/>
    <dgm:cxn modelId="{B242D393-89FE-46E3-B961-FCE5C6CCD9D4}" srcId="{7AC3C804-2818-4BE3-AEA6-6645C8A5BF7D}" destId="{9AFD25FC-57DE-4C32-B26A-9CD696A6BA51}" srcOrd="1" destOrd="0" parTransId="{9BD41F4A-AB3E-4119-B81F-FBD525251E17}" sibTransId="{F18128CB-42BD-4C46-8E1E-A9DAF4E42314}"/>
    <dgm:cxn modelId="{5A70A7D4-BDED-407C-B466-1AE4020FA07F}" srcId="{7AC3C804-2818-4BE3-AEA6-6645C8A5BF7D}" destId="{803755A7-8E0D-4002-BBD8-41B202B03CD8}" srcOrd="2" destOrd="0" parTransId="{9A72DE20-C583-457E-9D6D-ABF385AE49D0}" sibTransId="{60E4FE23-FEB4-46A5-B71C-40884DA1D432}"/>
    <dgm:cxn modelId="{5C4059E7-607D-F342-A572-588F284DF266}" type="presOf" srcId="{9AFD25FC-57DE-4C32-B26A-9CD696A6BA51}" destId="{7361B9C2-A5D7-5C42-85A7-DBB656D253B0}" srcOrd="0" destOrd="0" presId="urn:microsoft.com/office/officeart/2008/layout/LinedList"/>
    <dgm:cxn modelId="{CB5D62FE-2F97-4DE1-AC43-9521E2AE1DC0}" srcId="{7AC3C804-2818-4BE3-AEA6-6645C8A5BF7D}" destId="{4FBCF2EB-2ECF-469E-99AC-377B484317D2}" srcOrd="0" destOrd="0" parTransId="{DD76AE95-EFB1-44B7-8193-84D87413C269}" sibTransId="{F5A5B6C7-CB9B-4B3A-9B45-C66F896D84CA}"/>
    <dgm:cxn modelId="{88C674FE-3B49-8848-AEB8-CFC7F82B0016}" type="presOf" srcId="{4FBCF2EB-2ECF-469E-99AC-377B484317D2}" destId="{657ECABF-2B7F-6341-BBE4-BA384EA95D6D}" srcOrd="0" destOrd="0" presId="urn:microsoft.com/office/officeart/2008/layout/LinedList"/>
    <dgm:cxn modelId="{7BE0CCC7-BB9A-974A-A55A-14EF201E6DFF}" type="presParOf" srcId="{9FED9067-2800-CF4C-95A8-139DBDA75724}" destId="{A29E670B-48CC-1641-A8D8-B9E99F5F482B}" srcOrd="0" destOrd="0" presId="urn:microsoft.com/office/officeart/2008/layout/LinedList"/>
    <dgm:cxn modelId="{FBF91F13-DBDB-3C4B-B182-50DDDAC35255}" type="presParOf" srcId="{9FED9067-2800-CF4C-95A8-139DBDA75724}" destId="{CF444544-2073-CD4F-A1D9-F6391DBED87C}" srcOrd="1" destOrd="0" presId="urn:microsoft.com/office/officeart/2008/layout/LinedList"/>
    <dgm:cxn modelId="{8645747B-9503-704B-8A62-2B921169D506}" type="presParOf" srcId="{CF444544-2073-CD4F-A1D9-F6391DBED87C}" destId="{657ECABF-2B7F-6341-BBE4-BA384EA95D6D}" srcOrd="0" destOrd="0" presId="urn:microsoft.com/office/officeart/2008/layout/LinedList"/>
    <dgm:cxn modelId="{B1E0D11B-DEC2-C541-BDF9-75F862A4DDA5}" type="presParOf" srcId="{CF444544-2073-CD4F-A1D9-F6391DBED87C}" destId="{248D698A-0A58-964E-8E86-A7F32C117FD0}" srcOrd="1" destOrd="0" presId="urn:microsoft.com/office/officeart/2008/layout/LinedList"/>
    <dgm:cxn modelId="{0B04196A-19AC-F548-A71D-F195B3AB17F1}" type="presParOf" srcId="{9FED9067-2800-CF4C-95A8-139DBDA75724}" destId="{A3EFDCB3-6566-764D-AF1B-C6E871B76911}" srcOrd="2" destOrd="0" presId="urn:microsoft.com/office/officeart/2008/layout/LinedList"/>
    <dgm:cxn modelId="{907A92E0-88FD-D340-97FB-D061F23A314E}" type="presParOf" srcId="{9FED9067-2800-CF4C-95A8-139DBDA75724}" destId="{C0DB3076-7802-A041-8D67-2106D75DC9B8}" srcOrd="3" destOrd="0" presId="urn:microsoft.com/office/officeart/2008/layout/LinedList"/>
    <dgm:cxn modelId="{8BC1581F-03C8-D649-A112-BEDCC1F74B9B}" type="presParOf" srcId="{C0DB3076-7802-A041-8D67-2106D75DC9B8}" destId="{7361B9C2-A5D7-5C42-85A7-DBB656D253B0}" srcOrd="0" destOrd="0" presId="urn:microsoft.com/office/officeart/2008/layout/LinedList"/>
    <dgm:cxn modelId="{60467401-FA5A-7541-9B1E-768002FD07DD}" type="presParOf" srcId="{C0DB3076-7802-A041-8D67-2106D75DC9B8}" destId="{551A6289-DA85-0641-99EF-A83571BAF49E}" srcOrd="1" destOrd="0" presId="urn:microsoft.com/office/officeart/2008/layout/LinedList"/>
    <dgm:cxn modelId="{F7D3D009-1FE4-3C4A-9D6F-AC37D9505C64}" type="presParOf" srcId="{9FED9067-2800-CF4C-95A8-139DBDA75724}" destId="{6F5884BD-CCF6-EA48-8E8A-FB2BCBD1BAF0}" srcOrd="4" destOrd="0" presId="urn:microsoft.com/office/officeart/2008/layout/LinedList"/>
    <dgm:cxn modelId="{87FBEC6F-849B-2E45-8450-12AFE5FEBBA9}" type="presParOf" srcId="{9FED9067-2800-CF4C-95A8-139DBDA75724}" destId="{50931AEB-1109-6441-9629-8DDB8FF6A85D}" srcOrd="5" destOrd="0" presId="urn:microsoft.com/office/officeart/2008/layout/LinedList"/>
    <dgm:cxn modelId="{09B997A6-9B64-9447-80EA-72730CD60614}" type="presParOf" srcId="{50931AEB-1109-6441-9629-8DDB8FF6A85D}" destId="{45565DAB-2B0C-DE43-88ED-4A2B701FBBDE}" srcOrd="0" destOrd="0" presId="urn:microsoft.com/office/officeart/2008/layout/LinedList"/>
    <dgm:cxn modelId="{E370DEF4-5D3C-2C44-A6A6-AC6E678F5385}" type="presParOf" srcId="{50931AEB-1109-6441-9629-8DDB8FF6A85D}" destId="{D53597B1-2F4F-3A4A-821B-ADDC6C5FFD52}" srcOrd="1" destOrd="0" presId="urn:microsoft.com/office/officeart/2008/layout/LinedList"/>
    <dgm:cxn modelId="{472E659C-B3E1-1544-A194-72F16AE87A30}" type="presParOf" srcId="{9FED9067-2800-CF4C-95A8-139DBDA75724}" destId="{A03D1E45-5A94-CB43-843F-61839F7E2730}" srcOrd="6" destOrd="0" presId="urn:microsoft.com/office/officeart/2008/layout/LinedList"/>
    <dgm:cxn modelId="{0480BF9F-E8B1-CE4D-B0BB-8DA5E947AF3B}" type="presParOf" srcId="{9FED9067-2800-CF4C-95A8-139DBDA75724}" destId="{AFDE69AF-F3B6-5C40-9B21-7EC4B2062A6E}" srcOrd="7" destOrd="0" presId="urn:microsoft.com/office/officeart/2008/layout/LinedList"/>
    <dgm:cxn modelId="{F20934F5-84F8-964A-9A00-3251A8CB14B3}" type="presParOf" srcId="{AFDE69AF-F3B6-5C40-9B21-7EC4B2062A6E}" destId="{DF953747-FA5C-A744-ADD5-BF33DF83D4DE}" srcOrd="0" destOrd="0" presId="urn:microsoft.com/office/officeart/2008/layout/LinedList"/>
    <dgm:cxn modelId="{870E3BE7-816A-244D-980F-23CAE84F7860}" type="presParOf" srcId="{AFDE69AF-F3B6-5C40-9B21-7EC4B2062A6E}" destId="{384F709A-F460-BE46-B08F-19DEF862C24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ACE84F-5229-4CCB-BFED-E454A717325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46AF3E-2A27-4330-A3BA-EA08D040E62E}">
      <dgm:prSet/>
      <dgm:spPr/>
      <dgm:t>
        <a:bodyPr/>
        <a:lstStyle/>
        <a:p>
          <a:r>
            <a:rPr lang="pt-BR" dirty="0"/>
            <a:t>Negociação exige paciência. Seja LENTO NAS CONCESSÕES e apresente-as como grandes vitórias da outra parte.</a:t>
          </a:r>
        </a:p>
        <a:p>
          <a:r>
            <a:rPr lang="pt-BR" dirty="0"/>
            <a:t>Alterações bruscas de ofertas mostram que você está disposto a ceder.</a:t>
          </a:r>
          <a:endParaRPr lang="en-US" dirty="0"/>
        </a:p>
      </dgm:t>
    </dgm:pt>
    <dgm:pt modelId="{9BFCB503-18C7-4560-B749-7CD74559FFD9}" type="parTrans" cxnId="{7E506A99-E11A-40CD-9897-4249F996624A}">
      <dgm:prSet/>
      <dgm:spPr/>
      <dgm:t>
        <a:bodyPr/>
        <a:lstStyle/>
        <a:p>
          <a:endParaRPr lang="en-US"/>
        </a:p>
      </dgm:t>
    </dgm:pt>
    <dgm:pt modelId="{65611F31-B7A5-49F4-B7DE-7CE4922D99CE}" type="sibTrans" cxnId="{7E506A99-E11A-40CD-9897-4249F996624A}">
      <dgm:prSet/>
      <dgm:spPr/>
      <dgm:t>
        <a:bodyPr/>
        <a:lstStyle/>
        <a:p>
          <a:endParaRPr lang="en-US"/>
        </a:p>
      </dgm:t>
    </dgm:pt>
    <dgm:pt modelId="{3E6CF0C5-DA68-4BDF-97B2-01384486993B}">
      <dgm:prSet/>
      <dgm:spPr/>
      <dgm:t>
        <a:bodyPr/>
        <a:lstStyle/>
        <a:p>
          <a:r>
            <a:rPr lang="pt-BR"/>
            <a:t>Aproveite o princípio da consistência. Pessoas não querem ser incoerentes e por isso vocês podem fazer com que mantenham posições e afirmações anteriores.</a:t>
          </a:r>
          <a:endParaRPr lang="en-US"/>
        </a:p>
      </dgm:t>
    </dgm:pt>
    <dgm:pt modelId="{73D3632C-E8C2-480E-B576-374DAA9140FD}" type="parTrans" cxnId="{90621512-0D92-4739-BA3F-4B8420C8EC02}">
      <dgm:prSet/>
      <dgm:spPr/>
      <dgm:t>
        <a:bodyPr/>
        <a:lstStyle/>
        <a:p>
          <a:endParaRPr lang="en-US"/>
        </a:p>
      </dgm:t>
    </dgm:pt>
    <dgm:pt modelId="{04A8A92E-27AB-4282-BEA2-46735A932D85}" type="sibTrans" cxnId="{90621512-0D92-4739-BA3F-4B8420C8EC02}">
      <dgm:prSet/>
      <dgm:spPr/>
      <dgm:t>
        <a:bodyPr/>
        <a:lstStyle/>
        <a:p>
          <a:endParaRPr lang="en-US"/>
        </a:p>
      </dgm:t>
    </dgm:pt>
    <dgm:pt modelId="{CAD6EA3E-DB07-D444-AD4A-A1D78F9F8E4C}">
      <dgm:prSet/>
      <dgm:spPr/>
      <dgm:t>
        <a:bodyPr/>
        <a:lstStyle/>
        <a:p>
          <a:r>
            <a:rPr lang="pt-BR" dirty="0"/>
            <a:t>Mantenha um registro das </a:t>
          </a:r>
          <a:r>
            <a:rPr lang="pt-BR" dirty="0" err="1"/>
            <a:t>posiçoes</a:t>
          </a:r>
          <a:r>
            <a:rPr lang="pt-BR" dirty="0"/>
            <a:t> e concessões feitas</a:t>
          </a:r>
        </a:p>
      </dgm:t>
    </dgm:pt>
    <dgm:pt modelId="{B6EEDE77-019C-DD43-B67C-A1E2FBC22A96}" type="parTrans" cxnId="{5CD7E0B7-6B01-EC4E-9746-989781D3FF2C}">
      <dgm:prSet/>
      <dgm:spPr/>
      <dgm:t>
        <a:bodyPr/>
        <a:lstStyle/>
        <a:p>
          <a:endParaRPr lang="pt-BR"/>
        </a:p>
      </dgm:t>
    </dgm:pt>
    <dgm:pt modelId="{5DC3AF1A-5D77-C84D-9559-CFC42CFE4DC1}" type="sibTrans" cxnId="{5CD7E0B7-6B01-EC4E-9746-989781D3FF2C}">
      <dgm:prSet/>
      <dgm:spPr/>
      <dgm:t>
        <a:bodyPr/>
        <a:lstStyle/>
        <a:p>
          <a:endParaRPr lang="pt-BR"/>
        </a:p>
      </dgm:t>
    </dgm:pt>
    <dgm:pt modelId="{B8966481-D373-964F-B029-7D88F63CDEA3}" type="pres">
      <dgm:prSet presAssocID="{E0ACE84F-5229-4CCB-BFED-E454A7173257}" presName="linear" presStyleCnt="0">
        <dgm:presLayoutVars>
          <dgm:animLvl val="lvl"/>
          <dgm:resizeHandles val="exact"/>
        </dgm:presLayoutVars>
      </dgm:prSet>
      <dgm:spPr/>
    </dgm:pt>
    <dgm:pt modelId="{29367962-15D0-0247-954C-16FAB87B3949}" type="pres">
      <dgm:prSet presAssocID="{B846AF3E-2A27-4330-A3BA-EA08D040E62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A381B94-476C-FB4A-BC67-F36474814ABF}" type="pres">
      <dgm:prSet presAssocID="{65611F31-B7A5-49F4-B7DE-7CE4922D99CE}" presName="spacer" presStyleCnt="0"/>
      <dgm:spPr/>
    </dgm:pt>
    <dgm:pt modelId="{FF9EB9F5-BC1E-2347-8D21-84CD6257ED0C}" type="pres">
      <dgm:prSet presAssocID="{3E6CF0C5-DA68-4BDF-97B2-01384486993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A833287-AE3B-0E43-8F68-DAF194286FAA}" type="pres">
      <dgm:prSet presAssocID="{04A8A92E-27AB-4282-BEA2-46735A932D85}" presName="spacer" presStyleCnt="0"/>
      <dgm:spPr/>
    </dgm:pt>
    <dgm:pt modelId="{FE40247B-9DA8-F043-9726-DA6E02BECE34}" type="pres">
      <dgm:prSet presAssocID="{CAD6EA3E-DB07-D444-AD4A-A1D78F9F8E4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09AE101-ADEC-434D-A728-B98446E190D8}" type="presOf" srcId="{B846AF3E-2A27-4330-A3BA-EA08D040E62E}" destId="{29367962-15D0-0247-954C-16FAB87B3949}" srcOrd="0" destOrd="0" presId="urn:microsoft.com/office/officeart/2005/8/layout/vList2"/>
    <dgm:cxn modelId="{90621512-0D92-4739-BA3F-4B8420C8EC02}" srcId="{E0ACE84F-5229-4CCB-BFED-E454A7173257}" destId="{3E6CF0C5-DA68-4BDF-97B2-01384486993B}" srcOrd="1" destOrd="0" parTransId="{73D3632C-E8C2-480E-B576-374DAA9140FD}" sibTransId="{04A8A92E-27AB-4282-BEA2-46735A932D85}"/>
    <dgm:cxn modelId="{AC0D8D31-FB1E-C24A-878A-4F55BDCA7212}" type="presOf" srcId="{3E6CF0C5-DA68-4BDF-97B2-01384486993B}" destId="{FF9EB9F5-BC1E-2347-8D21-84CD6257ED0C}" srcOrd="0" destOrd="0" presId="urn:microsoft.com/office/officeart/2005/8/layout/vList2"/>
    <dgm:cxn modelId="{3D6D3767-B4EC-984B-B71E-68DB061AC828}" type="presOf" srcId="{CAD6EA3E-DB07-D444-AD4A-A1D78F9F8E4C}" destId="{FE40247B-9DA8-F043-9726-DA6E02BECE34}" srcOrd="0" destOrd="0" presId="urn:microsoft.com/office/officeart/2005/8/layout/vList2"/>
    <dgm:cxn modelId="{497DE489-76C5-F049-83F3-AEB15F8EEBA7}" type="presOf" srcId="{E0ACE84F-5229-4CCB-BFED-E454A7173257}" destId="{B8966481-D373-964F-B029-7D88F63CDEA3}" srcOrd="0" destOrd="0" presId="urn:microsoft.com/office/officeart/2005/8/layout/vList2"/>
    <dgm:cxn modelId="{7E506A99-E11A-40CD-9897-4249F996624A}" srcId="{E0ACE84F-5229-4CCB-BFED-E454A7173257}" destId="{B846AF3E-2A27-4330-A3BA-EA08D040E62E}" srcOrd="0" destOrd="0" parTransId="{9BFCB503-18C7-4560-B749-7CD74559FFD9}" sibTransId="{65611F31-B7A5-49F4-B7DE-7CE4922D99CE}"/>
    <dgm:cxn modelId="{5CD7E0B7-6B01-EC4E-9746-989781D3FF2C}" srcId="{E0ACE84F-5229-4CCB-BFED-E454A7173257}" destId="{CAD6EA3E-DB07-D444-AD4A-A1D78F9F8E4C}" srcOrd="2" destOrd="0" parTransId="{B6EEDE77-019C-DD43-B67C-A1E2FBC22A96}" sibTransId="{5DC3AF1A-5D77-C84D-9559-CFC42CFE4DC1}"/>
    <dgm:cxn modelId="{02554589-FB71-A64E-A981-70F00C0C4629}" type="presParOf" srcId="{B8966481-D373-964F-B029-7D88F63CDEA3}" destId="{29367962-15D0-0247-954C-16FAB87B3949}" srcOrd="0" destOrd="0" presId="urn:microsoft.com/office/officeart/2005/8/layout/vList2"/>
    <dgm:cxn modelId="{703A7268-2B0F-2241-B2E9-6932EFB72E00}" type="presParOf" srcId="{B8966481-D373-964F-B029-7D88F63CDEA3}" destId="{6A381B94-476C-FB4A-BC67-F36474814ABF}" srcOrd="1" destOrd="0" presId="urn:microsoft.com/office/officeart/2005/8/layout/vList2"/>
    <dgm:cxn modelId="{AE6D77E0-8F5F-3649-9634-20009D4CA30E}" type="presParOf" srcId="{B8966481-D373-964F-B029-7D88F63CDEA3}" destId="{FF9EB9F5-BC1E-2347-8D21-84CD6257ED0C}" srcOrd="2" destOrd="0" presId="urn:microsoft.com/office/officeart/2005/8/layout/vList2"/>
    <dgm:cxn modelId="{6EF98922-5266-F040-B40D-AF4B1EC60699}" type="presParOf" srcId="{B8966481-D373-964F-B029-7D88F63CDEA3}" destId="{8A833287-AE3B-0E43-8F68-DAF194286FAA}" srcOrd="3" destOrd="0" presId="urn:microsoft.com/office/officeart/2005/8/layout/vList2"/>
    <dgm:cxn modelId="{39670307-B9A4-3F47-B57D-F3818BCC2040}" type="presParOf" srcId="{B8966481-D373-964F-B029-7D88F63CDEA3}" destId="{FE40247B-9DA8-F043-9726-DA6E02BECE3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A1D6C8-12CA-4218-B462-C261068A31E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407B5EB-C23F-4094-BBB5-FF64E530FDAC}">
      <dgm:prSet/>
      <dgm:spPr/>
      <dgm:t>
        <a:bodyPr/>
        <a:lstStyle/>
        <a:p>
          <a:r>
            <a:rPr lang="pt-BR"/>
            <a:t>Confiamos mais em pessoas que são parecidas conosco, e que conhecem os mesmos amigos.</a:t>
          </a:r>
          <a:endParaRPr lang="en-US"/>
        </a:p>
      </dgm:t>
    </dgm:pt>
    <dgm:pt modelId="{CDEF8D94-094F-4C33-8260-CC5B3496C66D}" type="parTrans" cxnId="{CB0A461B-CE27-4C5B-98CA-3CA043BA926B}">
      <dgm:prSet/>
      <dgm:spPr/>
      <dgm:t>
        <a:bodyPr/>
        <a:lstStyle/>
        <a:p>
          <a:endParaRPr lang="en-US"/>
        </a:p>
      </dgm:t>
    </dgm:pt>
    <dgm:pt modelId="{9E6908E1-5F45-4462-BA6A-965D636074ED}" type="sibTrans" cxnId="{CB0A461B-CE27-4C5B-98CA-3CA043BA926B}">
      <dgm:prSet/>
      <dgm:spPr/>
      <dgm:t>
        <a:bodyPr/>
        <a:lstStyle/>
        <a:p>
          <a:endParaRPr lang="en-US"/>
        </a:p>
      </dgm:t>
    </dgm:pt>
    <dgm:pt modelId="{E7813432-F798-4C54-97FA-23BE0FEBED89}">
      <dgm:prSet/>
      <dgm:spPr/>
      <dgm:t>
        <a:bodyPr/>
        <a:lstStyle/>
        <a:p>
          <a:r>
            <a:rPr lang="pt-BR"/>
            <a:t>Small talk é exploratório dessas relações.</a:t>
          </a:r>
          <a:endParaRPr lang="en-US"/>
        </a:p>
      </dgm:t>
    </dgm:pt>
    <dgm:pt modelId="{0DE70047-7D53-4404-A35D-67EEE896E660}" type="parTrans" cxnId="{2F24954E-3723-4F68-81C8-AD122268540A}">
      <dgm:prSet/>
      <dgm:spPr/>
      <dgm:t>
        <a:bodyPr/>
        <a:lstStyle/>
        <a:p>
          <a:endParaRPr lang="en-US"/>
        </a:p>
      </dgm:t>
    </dgm:pt>
    <dgm:pt modelId="{08ACCDD3-90C6-4006-8D06-61E97A1F537D}" type="sibTrans" cxnId="{2F24954E-3723-4F68-81C8-AD122268540A}">
      <dgm:prSet/>
      <dgm:spPr/>
      <dgm:t>
        <a:bodyPr/>
        <a:lstStyle/>
        <a:p>
          <a:endParaRPr lang="en-US"/>
        </a:p>
      </dgm:t>
    </dgm:pt>
    <dgm:pt modelId="{8D5FB80C-28DF-B446-B5A7-2B116202935A}" type="pres">
      <dgm:prSet presAssocID="{ACA1D6C8-12CA-4218-B462-C261068A31E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423105-F0D8-0A49-9285-0498B9F9FBED}" type="pres">
      <dgm:prSet presAssocID="{A407B5EB-C23F-4094-BBB5-FF64E530FDAC}" presName="hierRoot1" presStyleCnt="0"/>
      <dgm:spPr/>
    </dgm:pt>
    <dgm:pt modelId="{AE994EC4-1060-2345-BBA3-863EC17E8936}" type="pres">
      <dgm:prSet presAssocID="{A407B5EB-C23F-4094-BBB5-FF64E530FDAC}" presName="composite" presStyleCnt="0"/>
      <dgm:spPr/>
    </dgm:pt>
    <dgm:pt modelId="{0D4EBBC6-7381-B142-8016-DD2A1F7BBC23}" type="pres">
      <dgm:prSet presAssocID="{A407B5EB-C23F-4094-BBB5-FF64E530FDAC}" presName="background" presStyleLbl="node0" presStyleIdx="0" presStyleCnt="2"/>
      <dgm:spPr/>
    </dgm:pt>
    <dgm:pt modelId="{08620A20-FA10-904D-B8D1-412E0998CF13}" type="pres">
      <dgm:prSet presAssocID="{A407B5EB-C23F-4094-BBB5-FF64E530FDAC}" presName="text" presStyleLbl="fgAcc0" presStyleIdx="0" presStyleCnt="2">
        <dgm:presLayoutVars>
          <dgm:chPref val="3"/>
        </dgm:presLayoutVars>
      </dgm:prSet>
      <dgm:spPr/>
    </dgm:pt>
    <dgm:pt modelId="{4C199D98-8C3B-DD4D-8AB1-CF4A0773F9F8}" type="pres">
      <dgm:prSet presAssocID="{A407B5EB-C23F-4094-BBB5-FF64E530FDAC}" presName="hierChild2" presStyleCnt="0"/>
      <dgm:spPr/>
    </dgm:pt>
    <dgm:pt modelId="{447ECB91-BD82-DD46-BBF0-B1F86A4DFDFD}" type="pres">
      <dgm:prSet presAssocID="{E7813432-F798-4C54-97FA-23BE0FEBED89}" presName="hierRoot1" presStyleCnt="0"/>
      <dgm:spPr/>
    </dgm:pt>
    <dgm:pt modelId="{11D7658E-2B8B-7741-B923-D68917B98600}" type="pres">
      <dgm:prSet presAssocID="{E7813432-F798-4C54-97FA-23BE0FEBED89}" presName="composite" presStyleCnt="0"/>
      <dgm:spPr/>
    </dgm:pt>
    <dgm:pt modelId="{E9E7AA45-F104-CA4C-A430-D9DF9DF6E204}" type="pres">
      <dgm:prSet presAssocID="{E7813432-F798-4C54-97FA-23BE0FEBED89}" presName="background" presStyleLbl="node0" presStyleIdx="1" presStyleCnt="2"/>
      <dgm:spPr/>
    </dgm:pt>
    <dgm:pt modelId="{E87652BC-F632-E144-849B-0242B8C6CDDC}" type="pres">
      <dgm:prSet presAssocID="{E7813432-F798-4C54-97FA-23BE0FEBED89}" presName="text" presStyleLbl="fgAcc0" presStyleIdx="1" presStyleCnt="2">
        <dgm:presLayoutVars>
          <dgm:chPref val="3"/>
        </dgm:presLayoutVars>
      </dgm:prSet>
      <dgm:spPr/>
    </dgm:pt>
    <dgm:pt modelId="{2C6C61A4-59FE-B046-AB0A-31CB45A5C6A6}" type="pres">
      <dgm:prSet presAssocID="{E7813432-F798-4C54-97FA-23BE0FEBED89}" presName="hierChild2" presStyleCnt="0"/>
      <dgm:spPr/>
    </dgm:pt>
  </dgm:ptLst>
  <dgm:cxnLst>
    <dgm:cxn modelId="{CB0A461B-CE27-4C5B-98CA-3CA043BA926B}" srcId="{ACA1D6C8-12CA-4218-B462-C261068A31E0}" destId="{A407B5EB-C23F-4094-BBB5-FF64E530FDAC}" srcOrd="0" destOrd="0" parTransId="{CDEF8D94-094F-4C33-8260-CC5B3496C66D}" sibTransId="{9E6908E1-5F45-4462-BA6A-965D636074ED}"/>
    <dgm:cxn modelId="{2F24954E-3723-4F68-81C8-AD122268540A}" srcId="{ACA1D6C8-12CA-4218-B462-C261068A31E0}" destId="{E7813432-F798-4C54-97FA-23BE0FEBED89}" srcOrd="1" destOrd="0" parTransId="{0DE70047-7D53-4404-A35D-67EEE896E660}" sibTransId="{08ACCDD3-90C6-4006-8D06-61E97A1F537D}"/>
    <dgm:cxn modelId="{A72BEE79-87B2-B341-AC3D-860D29BF3C67}" type="presOf" srcId="{E7813432-F798-4C54-97FA-23BE0FEBED89}" destId="{E87652BC-F632-E144-849B-0242B8C6CDDC}" srcOrd="0" destOrd="0" presId="urn:microsoft.com/office/officeart/2005/8/layout/hierarchy1"/>
    <dgm:cxn modelId="{86781B7C-CDD3-AD40-9AE9-D5E645D8594A}" type="presOf" srcId="{A407B5EB-C23F-4094-BBB5-FF64E530FDAC}" destId="{08620A20-FA10-904D-B8D1-412E0998CF13}" srcOrd="0" destOrd="0" presId="urn:microsoft.com/office/officeart/2005/8/layout/hierarchy1"/>
    <dgm:cxn modelId="{9BA326FB-BF6D-3F49-8566-2FC272BFBDB3}" type="presOf" srcId="{ACA1D6C8-12CA-4218-B462-C261068A31E0}" destId="{8D5FB80C-28DF-B446-B5A7-2B116202935A}" srcOrd="0" destOrd="0" presId="urn:microsoft.com/office/officeart/2005/8/layout/hierarchy1"/>
    <dgm:cxn modelId="{16E0C2F5-84B5-3044-9A28-AA637BB2941E}" type="presParOf" srcId="{8D5FB80C-28DF-B446-B5A7-2B116202935A}" destId="{B6423105-F0D8-0A49-9285-0498B9F9FBED}" srcOrd="0" destOrd="0" presId="urn:microsoft.com/office/officeart/2005/8/layout/hierarchy1"/>
    <dgm:cxn modelId="{D657CA8E-AA97-B949-A6D9-1E4EC981FA5C}" type="presParOf" srcId="{B6423105-F0D8-0A49-9285-0498B9F9FBED}" destId="{AE994EC4-1060-2345-BBA3-863EC17E8936}" srcOrd="0" destOrd="0" presId="urn:microsoft.com/office/officeart/2005/8/layout/hierarchy1"/>
    <dgm:cxn modelId="{77058F33-DD87-B64D-A69D-71646743545E}" type="presParOf" srcId="{AE994EC4-1060-2345-BBA3-863EC17E8936}" destId="{0D4EBBC6-7381-B142-8016-DD2A1F7BBC23}" srcOrd="0" destOrd="0" presId="urn:microsoft.com/office/officeart/2005/8/layout/hierarchy1"/>
    <dgm:cxn modelId="{F988FDDF-FDE5-C54A-B5E9-01BBBF2CACBE}" type="presParOf" srcId="{AE994EC4-1060-2345-BBA3-863EC17E8936}" destId="{08620A20-FA10-904D-B8D1-412E0998CF13}" srcOrd="1" destOrd="0" presId="urn:microsoft.com/office/officeart/2005/8/layout/hierarchy1"/>
    <dgm:cxn modelId="{89A9B41A-1409-EB46-BBCD-441EC4C1D02E}" type="presParOf" srcId="{B6423105-F0D8-0A49-9285-0498B9F9FBED}" destId="{4C199D98-8C3B-DD4D-8AB1-CF4A0773F9F8}" srcOrd="1" destOrd="0" presId="urn:microsoft.com/office/officeart/2005/8/layout/hierarchy1"/>
    <dgm:cxn modelId="{6A12CCD1-0086-9244-84AA-1F219D371077}" type="presParOf" srcId="{8D5FB80C-28DF-B446-B5A7-2B116202935A}" destId="{447ECB91-BD82-DD46-BBF0-B1F86A4DFDFD}" srcOrd="1" destOrd="0" presId="urn:microsoft.com/office/officeart/2005/8/layout/hierarchy1"/>
    <dgm:cxn modelId="{F708191D-4894-9A44-8DB6-33404E9D72B3}" type="presParOf" srcId="{447ECB91-BD82-DD46-BBF0-B1F86A4DFDFD}" destId="{11D7658E-2B8B-7741-B923-D68917B98600}" srcOrd="0" destOrd="0" presId="urn:microsoft.com/office/officeart/2005/8/layout/hierarchy1"/>
    <dgm:cxn modelId="{37B15FA9-73E4-0D42-AB73-ADD108087D7E}" type="presParOf" srcId="{11D7658E-2B8B-7741-B923-D68917B98600}" destId="{E9E7AA45-F104-CA4C-A430-D9DF9DF6E204}" srcOrd="0" destOrd="0" presId="urn:microsoft.com/office/officeart/2005/8/layout/hierarchy1"/>
    <dgm:cxn modelId="{6D6C5D00-EF7D-494B-97E0-860EE54BCF12}" type="presParOf" srcId="{11D7658E-2B8B-7741-B923-D68917B98600}" destId="{E87652BC-F632-E144-849B-0242B8C6CDDC}" srcOrd="1" destOrd="0" presId="urn:microsoft.com/office/officeart/2005/8/layout/hierarchy1"/>
    <dgm:cxn modelId="{0C9B0906-DF75-A749-BABB-5A97273AC40D}" type="presParOf" srcId="{447ECB91-BD82-DD46-BBF0-B1F86A4DFDFD}" destId="{2C6C61A4-59FE-B046-AB0A-31CB45A5C6A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1B6216-F82B-4884-9299-CDDDA0269BF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15465A9-8F3E-4112-8AF4-B4AFB31714FB}">
      <dgm:prSet/>
      <dgm:spPr/>
      <dgm:t>
        <a:bodyPr/>
        <a:lstStyle/>
        <a:p>
          <a:r>
            <a:rPr lang="pt-BR" dirty="0"/>
            <a:t>TRANSFORMAR NEGOCIAÇAO DISTRIBUTIVA EM INTEGRATIVA, BASEADA NO  GANHA-GANHA. FUJA DO JOGO DE SOMA FIXA</a:t>
          </a:r>
          <a:endParaRPr lang="en-US" dirty="0"/>
        </a:p>
      </dgm:t>
    </dgm:pt>
    <dgm:pt modelId="{D2A1845D-6DB4-44D7-93D3-F62DEFF7D05A}" type="parTrans" cxnId="{3DBC2B5A-D2C7-42E9-B81B-78E5B8FF083A}">
      <dgm:prSet/>
      <dgm:spPr/>
      <dgm:t>
        <a:bodyPr/>
        <a:lstStyle/>
        <a:p>
          <a:endParaRPr lang="en-US"/>
        </a:p>
      </dgm:t>
    </dgm:pt>
    <dgm:pt modelId="{834F59DE-9C51-4A6C-AF85-6A1ADC2DCD82}" type="sibTrans" cxnId="{3DBC2B5A-D2C7-42E9-B81B-78E5B8FF083A}">
      <dgm:prSet/>
      <dgm:spPr/>
      <dgm:t>
        <a:bodyPr/>
        <a:lstStyle/>
        <a:p>
          <a:endParaRPr lang="en-US"/>
        </a:p>
      </dgm:t>
    </dgm:pt>
    <dgm:pt modelId="{F3FB6016-7795-4B44-A5BF-D600EDEB4D38}">
      <dgm:prSet/>
      <dgm:spPr/>
      <dgm:t>
        <a:bodyPr/>
        <a:lstStyle/>
        <a:p>
          <a:r>
            <a:rPr lang="pt-BR"/>
            <a:t>SEPARE AS PESSOAS DOS PROBLEMAS. ¨Eu não quero ter razão; eu quero ser feliz¨ (Ferreira Gullar)</a:t>
          </a:r>
          <a:endParaRPr lang="en-US"/>
        </a:p>
      </dgm:t>
    </dgm:pt>
    <dgm:pt modelId="{5855B271-3EC7-43E9-B610-77AE5F9A1186}" type="parTrans" cxnId="{97627862-B231-4532-84EC-32CB1A5D558B}">
      <dgm:prSet/>
      <dgm:spPr/>
      <dgm:t>
        <a:bodyPr/>
        <a:lstStyle/>
        <a:p>
          <a:endParaRPr lang="en-US"/>
        </a:p>
      </dgm:t>
    </dgm:pt>
    <dgm:pt modelId="{DCA2DA68-B607-4EE9-9F01-9D239714125A}" type="sibTrans" cxnId="{97627862-B231-4532-84EC-32CB1A5D558B}">
      <dgm:prSet/>
      <dgm:spPr/>
      <dgm:t>
        <a:bodyPr/>
        <a:lstStyle/>
        <a:p>
          <a:endParaRPr lang="en-US"/>
        </a:p>
      </dgm:t>
    </dgm:pt>
    <dgm:pt modelId="{F53D0506-B3A4-4662-9660-A208A45BEEE5}">
      <dgm:prSet/>
      <dgm:spPr/>
      <dgm:t>
        <a:bodyPr/>
        <a:lstStyle/>
        <a:p>
          <a:r>
            <a:rPr lang="pt-BR" dirty="0"/>
            <a:t>FOQUE OS INTERESSES, NÃO AS POSIÇÕES</a:t>
          </a:r>
          <a:endParaRPr lang="en-US" dirty="0"/>
        </a:p>
      </dgm:t>
    </dgm:pt>
    <dgm:pt modelId="{776F252A-1B93-4B3E-BC09-78A4A27B1BD4}" type="parTrans" cxnId="{14F2301A-4DED-4C7E-AB68-0298C057ED77}">
      <dgm:prSet/>
      <dgm:spPr/>
      <dgm:t>
        <a:bodyPr/>
        <a:lstStyle/>
        <a:p>
          <a:endParaRPr lang="en-US"/>
        </a:p>
      </dgm:t>
    </dgm:pt>
    <dgm:pt modelId="{8D1CB89C-4555-4818-A904-6C87D801CADA}" type="sibTrans" cxnId="{14F2301A-4DED-4C7E-AB68-0298C057ED77}">
      <dgm:prSet/>
      <dgm:spPr/>
      <dgm:t>
        <a:bodyPr/>
        <a:lstStyle/>
        <a:p>
          <a:endParaRPr lang="en-US"/>
        </a:p>
      </dgm:t>
    </dgm:pt>
    <dgm:pt modelId="{134AB38C-DB9E-9743-BB98-F6C508F2BD39}">
      <dgm:prSet/>
      <dgm:spPr/>
      <dgm:t>
        <a:bodyPr/>
        <a:lstStyle/>
        <a:p>
          <a:r>
            <a:rPr lang="pt-BR" dirty="0"/>
            <a:t>COMUNIQUE-SE COM CLAREZA: NEGOCIAÇÃO É COMUNICAÇÃO</a:t>
          </a:r>
        </a:p>
      </dgm:t>
    </dgm:pt>
    <dgm:pt modelId="{95F72BF6-7EC0-4341-8632-47FAAB0FA5DF}" type="parTrans" cxnId="{C8E9FEB4-AC26-074D-9074-C0DE6193FDEF}">
      <dgm:prSet/>
      <dgm:spPr/>
      <dgm:t>
        <a:bodyPr/>
        <a:lstStyle/>
        <a:p>
          <a:endParaRPr lang="pt-BR"/>
        </a:p>
      </dgm:t>
    </dgm:pt>
    <dgm:pt modelId="{4836A877-4846-E348-9DEF-57D20E31CC8D}" type="sibTrans" cxnId="{C8E9FEB4-AC26-074D-9074-C0DE6193FDEF}">
      <dgm:prSet/>
      <dgm:spPr/>
      <dgm:t>
        <a:bodyPr/>
        <a:lstStyle/>
        <a:p>
          <a:endParaRPr lang="pt-BR"/>
        </a:p>
      </dgm:t>
    </dgm:pt>
    <dgm:pt modelId="{1BBD09F1-68CF-5E44-BD68-50CCC5558AAB}" type="pres">
      <dgm:prSet presAssocID="{AA1B6216-F82B-4884-9299-CDDDA0269BF8}" presName="linear" presStyleCnt="0">
        <dgm:presLayoutVars>
          <dgm:animLvl val="lvl"/>
          <dgm:resizeHandles val="exact"/>
        </dgm:presLayoutVars>
      </dgm:prSet>
      <dgm:spPr/>
    </dgm:pt>
    <dgm:pt modelId="{A3F49A50-BC92-DD41-A0C0-14F6E354D78A}" type="pres">
      <dgm:prSet presAssocID="{B15465A9-8F3E-4112-8AF4-B4AFB31714F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9175AED-D146-EA4D-B0F4-A57D7F370E13}" type="pres">
      <dgm:prSet presAssocID="{834F59DE-9C51-4A6C-AF85-6A1ADC2DCD82}" presName="spacer" presStyleCnt="0"/>
      <dgm:spPr/>
    </dgm:pt>
    <dgm:pt modelId="{32338DF8-1CA8-9644-BD4B-0351756FAFA5}" type="pres">
      <dgm:prSet presAssocID="{F3FB6016-7795-4B44-A5BF-D600EDEB4D3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F45A4D1-C34E-F941-A7A0-C2783EF1F6AE}" type="pres">
      <dgm:prSet presAssocID="{DCA2DA68-B607-4EE9-9F01-9D239714125A}" presName="spacer" presStyleCnt="0"/>
      <dgm:spPr/>
    </dgm:pt>
    <dgm:pt modelId="{5F07D9B4-60CA-734A-9BAE-1AB8B74F8BB7}" type="pres">
      <dgm:prSet presAssocID="{F53D0506-B3A4-4662-9660-A208A45BEEE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31C73A2-A629-9942-8E95-83C565863A1E}" type="pres">
      <dgm:prSet presAssocID="{8D1CB89C-4555-4818-A904-6C87D801CADA}" presName="spacer" presStyleCnt="0"/>
      <dgm:spPr/>
    </dgm:pt>
    <dgm:pt modelId="{D5CF59A0-B8F3-B74B-89AC-93DF481898C1}" type="pres">
      <dgm:prSet presAssocID="{134AB38C-DB9E-9743-BB98-F6C508F2BD3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4F2301A-4DED-4C7E-AB68-0298C057ED77}" srcId="{AA1B6216-F82B-4884-9299-CDDDA0269BF8}" destId="{F53D0506-B3A4-4662-9660-A208A45BEEE5}" srcOrd="2" destOrd="0" parTransId="{776F252A-1B93-4B3E-BC09-78A4A27B1BD4}" sibTransId="{8D1CB89C-4555-4818-A904-6C87D801CADA}"/>
    <dgm:cxn modelId="{8F0AD935-1FE9-2947-AB0D-D99E3BEE6EA8}" type="presOf" srcId="{F3FB6016-7795-4B44-A5BF-D600EDEB4D38}" destId="{32338DF8-1CA8-9644-BD4B-0351756FAFA5}" srcOrd="0" destOrd="0" presId="urn:microsoft.com/office/officeart/2005/8/layout/vList2"/>
    <dgm:cxn modelId="{7A9CD247-D41D-B54E-855E-077219370622}" type="presOf" srcId="{AA1B6216-F82B-4884-9299-CDDDA0269BF8}" destId="{1BBD09F1-68CF-5E44-BD68-50CCC5558AAB}" srcOrd="0" destOrd="0" presId="urn:microsoft.com/office/officeart/2005/8/layout/vList2"/>
    <dgm:cxn modelId="{3DBC2B5A-D2C7-42E9-B81B-78E5B8FF083A}" srcId="{AA1B6216-F82B-4884-9299-CDDDA0269BF8}" destId="{B15465A9-8F3E-4112-8AF4-B4AFB31714FB}" srcOrd="0" destOrd="0" parTransId="{D2A1845D-6DB4-44D7-93D3-F62DEFF7D05A}" sibTransId="{834F59DE-9C51-4A6C-AF85-6A1ADC2DCD82}"/>
    <dgm:cxn modelId="{97627862-B231-4532-84EC-32CB1A5D558B}" srcId="{AA1B6216-F82B-4884-9299-CDDDA0269BF8}" destId="{F3FB6016-7795-4B44-A5BF-D600EDEB4D38}" srcOrd="1" destOrd="0" parTransId="{5855B271-3EC7-43E9-B610-77AE5F9A1186}" sibTransId="{DCA2DA68-B607-4EE9-9F01-9D239714125A}"/>
    <dgm:cxn modelId="{271A738F-BFDD-3D4D-ABB5-16BD5CB4DFB6}" type="presOf" srcId="{134AB38C-DB9E-9743-BB98-F6C508F2BD39}" destId="{D5CF59A0-B8F3-B74B-89AC-93DF481898C1}" srcOrd="0" destOrd="0" presId="urn:microsoft.com/office/officeart/2005/8/layout/vList2"/>
    <dgm:cxn modelId="{90384196-A16D-5344-96EB-45223BEDE7BF}" type="presOf" srcId="{B15465A9-8F3E-4112-8AF4-B4AFB31714FB}" destId="{A3F49A50-BC92-DD41-A0C0-14F6E354D78A}" srcOrd="0" destOrd="0" presId="urn:microsoft.com/office/officeart/2005/8/layout/vList2"/>
    <dgm:cxn modelId="{A3D056A1-92C5-E745-B7FF-219A429AA4D4}" type="presOf" srcId="{F53D0506-B3A4-4662-9660-A208A45BEEE5}" destId="{5F07D9B4-60CA-734A-9BAE-1AB8B74F8BB7}" srcOrd="0" destOrd="0" presId="urn:microsoft.com/office/officeart/2005/8/layout/vList2"/>
    <dgm:cxn modelId="{C8E9FEB4-AC26-074D-9074-C0DE6193FDEF}" srcId="{AA1B6216-F82B-4884-9299-CDDDA0269BF8}" destId="{134AB38C-DB9E-9743-BB98-F6C508F2BD39}" srcOrd="3" destOrd="0" parTransId="{95F72BF6-7EC0-4341-8632-47FAAB0FA5DF}" sibTransId="{4836A877-4846-E348-9DEF-57D20E31CC8D}"/>
    <dgm:cxn modelId="{576B54A5-1FAC-2845-B931-4A81AA2CF7F6}" type="presParOf" srcId="{1BBD09F1-68CF-5E44-BD68-50CCC5558AAB}" destId="{A3F49A50-BC92-DD41-A0C0-14F6E354D78A}" srcOrd="0" destOrd="0" presId="urn:microsoft.com/office/officeart/2005/8/layout/vList2"/>
    <dgm:cxn modelId="{0B61DFA6-DB5C-9643-9F88-214021A28203}" type="presParOf" srcId="{1BBD09F1-68CF-5E44-BD68-50CCC5558AAB}" destId="{89175AED-D146-EA4D-B0F4-A57D7F370E13}" srcOrd="1" destOrd="0" presId="urn:microsoft.com/office/officeart/2005/8/layout/vList2"/>
    <dgm:cxn modelId="{9515FEDF-A5A9-A546-93A2-2B000AA66D66}" type="presParOf" srcId="{1BBD09F1-68CF-5E44-BD68-50CCC5558AAB}" destId="{32338DF8-1CA8-9644-BD4B-0351756FAFA5}" srcOrd="2" destOrd="0" presId="urn:microsoft.com/office/officeart/2005/8/layout/vList2"/>
    <dgm:cxn modelId="{F8B675E9-D65C-2D42-B13D-82B9050C325B}" type="presParOf" srcId="{1BBD09F1-68CF-5E44-BD68-50CCC5558AAB}" destId="{1F45A4D1-C34E-F941-A7A0-C2783EF1F6AE}" srcOrd="3" destOrd="0" presId="urn:microsoft.com/office/officeart/2005/8/layout/vList2"/>
    <dgm:cxn modelId="{0D141DE7-1CDC-1F4E-912D-1F0608CCF59B}" type="presParOf" srcId="{1BBD09F1-68CF-5E44-BD68-50CCC5558AAB}" destId="{5F07D9B4-60CA-734A-9BAE-1AB8B74F8BB7}" srcOrd="4" destOrd="0" presId="urn:microsoft.com/office/officeart/2005/8/layout/vList2"/>
    <dgm:cxn modelId="{ECF31840-E84C-2947-ABFB-C441270139D8}" type="presParOf" srcId="{1BBD09F1-68CF-5E44-BD68-50CCC5558AAB}" destId="{931C73A2-A629-9942-8E95-83C565863A1E}" srcOrd="5" destOrd="0" presId="urn:microsoft.com/office/officeart/2005/8/layout/vList2"/>
    <dgm:cxn modelId="{F1F34866-70E1-9D49-938B-1FE233D7628B}" type="presParOf" srcId="{1BBD09F1-68CF-5E44-BD68-50CCC5558AAB}" destId="{D5CF59A0-B8F3-B74B-89AC-93DF481898C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F2374A-EC2F-4066-9377-B36878B16866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16BEC5-93E8-49E9-BF92-FEB82C8D506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/>
            <a:t>Mais pontos a acomodar, mas maior número de combinações possíveis.</a:t>
          </a:r>
          <a:endParaRPr lang="en-US"/>
        </a:p>
      </dgm:t>
    </dgm:pt>
    <dgm:pt modelId="{99037693-39E9-4F4D-BD4F-4E645DE5CBDD}" type="parTrans" cxnId="{4ED8F43C-BFF0-4444-BE2D-2F3FA7E69B38}">
      <dgm:prSet/>
      <dgm:spPr/>
      <dgm:t>
        <a:bodyPr/>
        <a:lstStyle/>
        <a:p>
          <a:endParaRPr lang="en-US"/>
        </a:p>
      </dgm:t>
    </dgm:pt>
    <dgm:pt modelId="{721E5B23-CCB7-4EC0-8B87-5E71E989A752}" type="sibTrans" cxnId="{4ED8F43C-BFF0-4444-BE2D-2F3FA7E69B38}">
      <dgm:prSet/>
      <dgm:spPr/>
      <dgm:t>
        <a:bodyPr/>
        <a:lstStyle/>
        <a:p>
          <a:endParaRPr lang="en-US"/>
        </a:p>
      </dgm:t>
    </dgm:pt>
    <dgm:pt modelId="{E38C619B-1AF3-4F80-9B91-07F65A69CB4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/>
            <a:t>Possibilidade de alianças</a:t>
          </a:r>
          <a:endParaRPr lang="en-US"/>
        </a:p>
      </dgm:t>
    </dgm:pt>
    <dgm:pt modelId="{348DF1CB-C2D5-419A-AC69-883BB1A35073}" type="parTrans" cxnId="{F6399E0E-F03F-44A0-A459-8D004D600326}">
      <dgm:prSet/>
      <dgm:spPr/>
      <dgm:t>
        <a:bodyPr/>
        <a:lstStyle/>
        <a:p>
          <a:endParaRPr lang="en-US"/>
        </a:p>
      </dgm:t>
    </dgm:pt>
    <dgm:pt modelId="{025D10E5-F71B-4ECA-8935-4B6AD161AEC7}" type="sibTrans" cxnId="{F6399E0E-F03F-44A0-A459-8D004D600326}">
      <dgm:prSet/>
      <dgm:spPr/>
      <dgm:t>
        <a:bodyPr/>
        <a:lstStyle/>
        <a:p>
          <a:endParaRPr lang="en-US"/>
        </a:p>
      </dgm:t>
    </dgm:pt>
    <dgm:pt modelId="{CB0135BC-AE94-47C8-A0C9-EECE78480EE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/>
            <a:t>A importância daquele que tem mais temas em jogo liderar o processo, buscando organizar as reuniões.</a:t>
          </a:r>
          <a:endParaRPr lang="en-US"/>
        </a:p>
      </dgm:t>
    </dgm:pt>
    <dgm:pt modelId="{C68FFD33-C109-4449-8F19-DCE586BCECC5}" type="parTrans" cxnId="{97E4FE4A-E001-43E8-AA65-64AE87CDAD3B}">
      <dgm:prSet/>
      <dgm:spPr/>
      <dgm:t>
        <a:bodyPr/>
        <a:lstStyle/>
        <a:p>
          <a:endParaRPr lang="en-US"/>
        </a:p>
      </dgm:t>
    </dgm:pt>
    <dgm:pt modelId="{BF0038BD-5E34-4A96-BE9A-2E5AF27A5008}" type="sibTrans" cxnId="{97E4FE4A-E001-43E8-AA65-64AE87CDAD3B}">
      <dgm:prSet/>
      <dgm:spPr/>
      <dgm:t>
        <a:bodyPr/>
        <a:lstStyle/>
        <a:p>
          <a:endParaRPr lang="en-US"/>
        </a:p>
      </dgm:t>
    </dgm:pt>
    <dgm:pt modelId="{C139D3B8-379B-4B1A-883B-6776A39B1794}" type="pres">
      <dgm:prSet presAssocID="{45F2374A-EC2F-4066-9377-B36878B16866}" presName="root" presStyleCnt="0">
        <dgm:presLayoutVars>
          <dgm:dir/>
          <dgm:resizeHandles val="exact"/>
        </dgm:presLayoutVars>
      </dgm:prSet>
      <dgm:spPr/>
    </dgm:pt>
    <dgm:pt modelId="{A0EB6591-8FEE-4D03-96A6-8228FCC288EB}" type="pres">
      <dgm:prSet presAssocID="{8A16BEC5-93E8-49E9-BF92-FEB82C8D506A}" presName="compNode" presStyleCnt="0"/>
      <dgm:spPr/>
    </dgm:pt>
    <dgm:pt modelId="{F89141FB-E23B-4FED-A9D9-EFA62180B1C0}" type="pres">
      <dgm:prSet presAssocID="{8A16BEC5-93E8-49E9-BF92-FEB82C8D506A}" presName="iconBgRect" presStyleLbl="bgShp" presStyleIdx="0" presStyleCnt="3"/>
      <dgm:spPr/>
    </dgm:pt>
    <dgm:pt modelId="{12F37B17-26BF-4DBF-84EC-EA6E67D93481}" type="pres">
      <dgm:prSet presAssocID="{8A16BEC5-93E8-49E9-BF92-FEB82C8D506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souras"/>
        </a:ext>
      </dgm:extLst>
    </dgm:pt>
    <dgm:pt modelId="{A94D6BDC-346A-4E2F-901E-E759D3F32DCA}" type="pres">
      <dgm:prSet presAssocID="{8A16BEC5-93E8-49E9-BF92-FEB82C8D506A}" presName="spaceRect" presStyleCnt="0"/>
      <dgm:spPr/>
    </dgm:pt>
    <dgm:pt modelId="{669222E3-78DC-4E8D-8FC3-2433B8E21761}" type="pres">
      <dgm:prSet presAssocID="{8A16BEC5-93E8-49E9-BF92-FEB82C8D506A}" presName="textRect" presStyleLbl="revTx" presStyleIdx="0" presStyleCnt="3">
        <dgm:presLayoutVars>
          <dgm:chMax val="1"/>
          <dgm:chPref val="1"/>
        </dgm:presLayoutVars>
      </dgm:prSet>
      <dgm:spPr/>
    </dgm:pt>
    <dgm:pt modelId="{DEDED18D-A70F-43A8-ACCA-B433E0B3D924}" type="pres">
      <dgm:prSet presAssocID="{721E5B23-CCB7-4EC0-8B87-5E71E989A752}" presName="sibTrans" presStyleCnt="0"/>
      <dgm:spPr/>
    </dgm:pt>
    <dgm:pt modelId="{A36E664C-EDB0-45CD-93D6-0A5C5F28808F}" type="pres">
      <dgm:prSet presAssocID="{E38C619B-1AF3-4F80-9B91-07F65A69CB49}" presName="compNode" presStyleCnt="0"/>
      <dgm:spPr/>
    </dgm:pt>
    <dgm:pt modelId="{DF217131-4636-4E8B-A4DB-61FB22692CA9}" type="pres">
      <dgm:prSet presAssocID="{E38C619B-1AF3-4F80-9B91-07F65A69CB49}" presName="iconBgRect" presStyleLbl="bgShp" presStyleIdx="1" presStyleCnt="3"/>
      <dgm:spPr/>
    </dgm:pt>
    <dgm:pt modelId="{797887C5-4DF4-4BA8-B2E6-8E04C87E4D3B}" type="pres">
      <dgm:prSet presAssocID="{E38C619B-1AF3-4F80-9B91-07F65A69CB4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erto de mão"/>
        </a:ext>
      </dgm:extLst>
    </dgm:pt>
    <dgm:pt modelId="{A7B9628D-4D04-4F54-8785-1EE15011CF53}" type="pres">
      <dgm:prSet presAssocID="{E38C619B-1AF3-4F80-9B91-07F65A69CB49}" presName="spaceRect" presStyleCnt="0"/>
      <dgm:spPr/>
    </dgm:pt>
    <dgm:pt modelId="{FBD21E28-3E33-4DE3-8B4E-E024378FF485}" type="pres">
      <dgm:prSet presAssocID="{E38C619B-1AF3-4F80-9B91-07F65A69CB49}" presName="textRect" presStyleLbl="revTx" presStyleIdx="1" presStyleCnt="3">
        <dgm:presLayoutVars>
          <dgm:chMax val="1"/>
          <dgm:chPref val="1"/>
        </dgm:presLayoutVars>
      </dgm:prSet>
      <dgm:spPr/>
    </dgm:pt>
    <dgm:pt modelId="{B93ECCC6-92C2-48EC-903D-59C804E0C340}" type="pres">
      <dgm:prSet presAssocID="{025D10E5-F71B-4ECA-8935-4B6AD161AEC7}" presName="sibTrans" presStyleCnt="0"/>
      <dgm:spPr/>
    </dgm:pt>
    <dgm:pt modelId="{C9039864-0690-4FBD-8F0F-7C3710A874C7}" type="pres">
      <dgm:prSet presAssocID="{CB0135BC-AE94-47C8-A0C9-EECE78480EEF}" presName="compNode" presStyleCnt="0"/>
      <dgm:spPr/>
    </dgm:pt>
    <dgm:pt modelId="{5DE2E292-938B-4E60-8A6F-03DA866CFAAD}" type="pres">
      <dgm:prSet presAssocID="{CB0135BC-AE94-47C8-A0C9-EECE78480EEF}" presName="iconBgRect" presStyleLbl="bgShp" presStyleIdx="2" presStyleCnt="3"/>
      <dgm:spPr/>
    </dgm:pt>
    <dgm:pt modelId="{E36605DE-C065-4AD1-A7B9-942C3285E6F5}" type="pres">
      <dgm:prSet presAssocID="{CB0135BC-AE94-47C8-A0C9-EECE78480EE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união"/>
        </a:ext>
      </dgm:extLst>
    </dgm:pt>
    <dgm:pt modelId="{297F0245-C90E-4A87-A4CC-5A23AB9862F3}" type="pres">
      <dgm:prSet presAssocID="{CB0135BC-AE94-47C8-A0C9-EECE78480EEF}" presName="spaceRect" presStyleCnt="0"/>
      <dgm:spPr/>
    </dgm:pt>
    <dgm:pt modelId="{5A649ECF-C635-4E7D-AE10-C428673EF905}" type="pres">
      <dgm:prSet presAssocID="{CB0135BC-AE94-47C8-A0C9-EECE78480EE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33E2104-08CE-4C0A-9D2A-852EF5083B5D}" type="presOf" srcId="{CB0135BC-AE94-47C8-A0C9-EECE78480EEF}" destId="{5A649ECF-C635-4E7D-AE10-C428673EF905}" srcOrd="0" destOrd="0" presId="urn:microsoft.com/office/officeart/2018/5/layout/IconCircleLabelList"/>
    <dgm:cxn modelId="{F6399E0E-F03F-44A0-A459-8D004D600326}" srcId="{45F2374A-EC2F-4066-9377-B36878B16866}" destId="{E38C619B-1AF3-4F80-9B91-07F65A69CB49}" srcOrd="1" destOrd="0" parTransId="{348DF1CB-C2D5-419A-AC69-883BB1A35073}" sibTransId="{025D10E5-F71B-4ECA-8935-4B6AD161AEC7}"/>
    <dgm:cxn modelId="{5B20F422-F34B-4ED0-85A7-FE30D723DED0}" type="presOf" srcId="{45F2374A-EC2F-4066-9377-B36878B16866}" destId="{C139D3B8-379B-4B1A-883B-6776A39B1794}" srcOrd="0" destOrd="0" presId="urn:microsoft.com/office/officeart/2018/5/layout/IconCircleLabelList"/>
    <dgm:cxn modelId="{F5EE3F2F-1BC3-4D8C-8D6D-8DD4D67FAC1E}" type="presOf" srcId="{8A16BEC5-93E8-49E9-BF92-FEB82C8D506A}" destId="{669222E3-78DC-4E8D-8FC3-2433B8E21761}" srcOrd="0" destOrd="0" presId="urn:microsoft.com/office/officeart/2018/5/layout/IconCircleLabelList"/>
    <dgm:cxn modelId="{4ED8F43C-BFF0-4444-BE2D-2F3FA7E69B38}" srcId="{45F2374A-EC2F-4066-9377-B36878B16866}" destId="{8A16BEC5-93E8-49E9-BF92-FEB82C8D506A}" srcOrd="0" destOrd="0" parTransId="{99037693-39E9-4F4D-BD4F-4E645DE5CBDD}" sibTransId="{721E5B23-CCB7-4EC0-8B87-5E71E989A752}"/>
    <dgm:cxn modelId="{97E4FE4A-E001-43E8-AA65-64AE87CDAD3B}" srcId="{45F2374A-EC2F-4066-9377-B36878B16866}" destId="{CB0135BC-AE94-47C8-A0C9-EECE78480EEF}" srcOrd="2" destOrd="0" parTransId="{C68FFD33-C109-4449-8F19-DCE586BCECC5}" sibTransId="{BF0038BD-5E34-4A96-BE9A-2E5AF27A5008}"/>
    <dgm:cxn modelId="{C2651599-B8E0-482E-A8ED-3DF8B3550E14}" type="presOf" srcId="{E38C619B-1AF3-4F80-9B91-07F65A69CB49}" destId="{FBD21E28-3E33-4DE3-8B4E-E024378FF485}" srcOrd="0" destOrd="0" presId="urn:microsoft.com/office/officeart/2018/5/layout/IconCircleLabelList"/>
    <dgm:cxn modelId="{38EB428E-5CF0-4BF6-9124-6F69B34F8199}" type="presParOf" srcId="{C139D3B8-379B-4B1A-883B-6776A39B1794}" destId="{A0EB6591-8FEE-4D03-96A6-8228FCC288EB}" srcOrd="0" destOrd="0" presId="urn:microsoft.com/office/officeart/2018/5/layout/IconCircleLabelList"/>
    <dgm:cxn modelId="{5C9C973D-28CA-4837-8665-F1CF4139DF86}" type="presParOf" srcId="{A0EB6591-8FEE-4D03-96A6-8228FCC288EB}" destId="{F89141FB-E23B-4FED-A9D9-EFA62180B1C0}" srcOrd="0" destOrd="0" presId="urn:microsoft.com/office/officeart/2018/5/layout/IconCircleLabelList"/>
    <dgm:cxn modelId="{835CC06F-B346-441E-9FF2-5B33A5880C6A}" type="presParOf" srcId="{A0EB6591-8FEE-4D03-96A6-8228FCC288EB}" destId="{12F37B17-26BF-4DBF-84EC-EA6E67D93481}" srcOrd="1" destOrd="0" presId="urn:microsoft.com/office/officeart/2018/5/layout/IconCircleLabelList"/>
    <dgm:cxn modelId="{42DE0EDE-3364-40E4-8057-F223C373B3DB}" type="presParOf" srcId="{A0EB6591-8FEE-4D03-96A6-8228FCC288EB}" destId="{A94D6BDC-346A-4E2F-901E-E759D3F32DCA}" srcOrd="2" destOrd="0" presId="urn:microsoft.com/office/officeart/2018/5/layout/IconCircleLabelList"/>
    <dgm:cxn modelId="{4A3CE207-7053-40DF-AB7B-B03B9D5486B1}" type="presParOf" srcId="{A0EB6591-8FEE-4D03-96A6-8228FCC288EB}" destId="{669222E3-78DC-4E8D-8FC3-2433B8E21761}" srcOrd="3" destOrd="0" presId="urn:microsoft.com/office/officeart/2018/5/layout/IconCircleLabelList"/>
    <dgm:cxn modelId="{26EAF3FE-2C48-4568-B25B-7322E61FEC0A}" type="presParOf" srcId="{C139D3B8-379B-4B1A-883B-6776A39B1794}" destId="{DEDED18D-A70F-43A8-ACCA-B433E0B3D924}" srcOrd="1" destOrd="0" presId="urn:microsoft.com/office/officeart/2018/5/layout/IconCircleLabelList"/>
    <dgm:cxn modelId="{652ED614-EF0B-414C-9806-AD63E442873F}" type="presParOf" srcId="{C139D3B8-379B-4B1A-883B-6776A39B1794}" destId="{A36E664C-EDB0-45CD-93D6-0A5C5F28808F}" srcOrd="2" destOrd="0" presId="urn:microsoft.com/office/officeart/2018/5/layout/IconCircleLabelList"/>
    <dgm:cxn modelId="{90A2AEDD-C9B2-4DAD-8D7B-8F10DDC4EBB9}" type="presParOf" srcId="{A36E664C-EDB0-45CD-93D6-0A5C5F28808F}" destId="{DF217131-4636-4E8B-A4DB-61FB22692CA9}" srcOrd="0" destOrd="0" presId="urn:microsoft.com/office/officeart/2018/5/layout/IconCircleLabelList"/>
    <dgm:cxn modelId="{62D55260-2350-4EB0-B393-03D0BADE582B}" type="presParOf" srcId="{A36E664C-EDB0-45CD-93D6-0A5C5F28808F}" destId="{797887C5-4DF4-4BA8-B2E6-8E04C87E4D3B}" srcOrd="1" destOrd="0" presId="urn:microsoft.com/office/officeart/2018/5/layout/IconCircleLabelList"/>
    <dgm:cxn modelId="{04C1E3F5-9C7C-416D-B577-5F27E35F3BBB}" type="presParOf" srcId="{A36E664C-EDB0-45CD-93D6-0A5C5F28808F}" destId="{A7B9628D-4D04-4F54-8785-1EE15011CF53}" srcOrd="2" destOrd="0" presId="urn:microsoft.com/office/officeart/2018/5/layout/IconCircleLabelList"/>
    <dgm:cxn modelId="{05CDBA08-084E-4AC7-B7C3-C4AC8469D4AD}" type="presParOf" srcId="{A36E664C-EDB0-45CD-93D6-0A5C5F28808F}" destId="{FBD21E28-3E33-4DE3-8B4E-E024378FF485}" srcOrd="3" destOrd="0" presId="urn:microsoft.com/office/officeart/2018/5/layout/IconCircleLabelList"/>
    <dgm:cxn modelId="{65B86083-A634-4C97-9D16-0CAC41D48129}" type="presParOf" srcId="{C139D3B8-379B-4B1A-883B-6776A39B1794}" destId="{B93ECCC6-92C2-48EC-903D-59C804E0C340}" srcOrd="3" destOrd="0" presId="urn:microsoft.com/office/officeart/2018/5/layout/IconCircleLabelList"/>
    <dgm:cxn modelId="{07FE6353-D758-4DF4-BB5F-19F8140D05B5}" type="presParOf" srcId="{C139D3B8-379B-4B1A-883B-6776A39B1794}" destId="{C9039864-0690-4FBD-8F0F-7C3710A874C7}" srcOrd="4" destOrd="0" presId="urn:microsoft.com/office/officeart/2018/5/layout/IconCircleLabelList"/>
    <dgm:cxn modelId="{B9BB3196-624E-4951-A97B-C8817396B3E4}" type="presParOf" srcId="{C9039864-0690-4FBD-8F0F-7C3710A874C7}" destId="{5DE2E292-938B-4E60-8A6F-03DA866CFAAD}" srcOrd="0" destOrd="0" presId="urn:microsoft.com/office/officeart/2018/5/layout/IconCircleLabelList"/>
    <dgm:cxn modelId="{204DCA9B-8FFA-42BB-8044-357C33F2FCE3}" type="presParOf" srcId="{C9039864-0690-4FBD-8F0F-7C3710A874C7}" destId="{E36605DE-C065-4AD1-A7B9-942C3285E6F5}" srcOrd="1" destOrd="0" presId="urn:microsoft.com/office/officeart/2018/5/layout/IconCircleLabelList"/>
    <dgm:cxn modelId="{B4706DEA-F174-4329-AD2E-ADFA4E6E9DE5}" type="presParOf" srcId="{C9039864-0690-4FBD-8F0F-7C3710A874C7}" destId="{297F0245-C90E-4A87-A4CC-5A23AB9862F3}" srcOrd="2" destOrd="0" presId="urn:microsoft.com/office/officeart/2018/5/layout/IconCircleLabelList"/>
    <dgm:cxn modelId="{A39C0E36-F5C3-42A4-A255-C68A36C4FA23}" type="presParOf" srcId="{C9039864-0690-4FBD-8F0F-7C3710A874C7}" destId="{5A649ECF-C635-4E7D-AE10-C428673EF90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94AC07-4061-4F62-B06B-26D7C4F72D0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33423F2-4AA7-48C5-B7E3-8453B0B139F9}">
      <dgm:prSet/>
      <dgm:spPr/>
      <dgm:t>
        <a:bodyPr/>
        <a:lstStyle/>
        <a:p>
          <a:r>
            <a:rPr lang="pt-BR"/>
            <a:t>Ameaças têm de ser críveis.</a:t>
          </a:r>
          <a:endParaRPr lang="en-US"/>
        </a:p>
      </dgm:t>
    </dgm:pt>
    <dgm:pt modelId="{27CEB258-46D1-4C4B-BBB6-3DD815174708}" type="parTrans" cxnId="{36316846-D443-4BD1-B16E-56F65C517261}">
      <dgm:prSet/>
      <dgm:spPr/>
      <dgm:t>
        <a:bodyPr/>
        <a:lstStyle/>
        <a:p>
          <a:endParaRPr lang="en-US"/>
        </a:p>
      </dgm:t>
    </dgm:pt>
    <dgm:pt modelId="{79633221-FFB7-486F-8D03-BE4616312C63}" type="sibTrans" cxnId="{36316846-D443-4BD1-B16E-56F65C517261}">
      <dgm:prSet/>
      <dgm:spPr/>
      <dgm:t>
        <a:bodyPr/>
        <a:lstStyle/>
        <a:p>
          <a:endParaRPr lang="en-US"/>
        </a:p>
      </dgm:t>
    </dgm:pt>
    <dgm:pt modelId="{8219F22E-A530-4B1F-8EFB-F46BFE707EB3}">
      <dgm:prSet/>
      <dgm:spPr/>
      <dgm:t>
        <a:bodyPr/>
        <a:lstStyle/>
        <a:p>
          <a:r>
            <a:rPr lang="pt-BR"/>
            <a:t>Verifique qual parte tem mais perder na negociação.</a:t>
          </a:r>
          <a:endParaRPr lang="en-US"/>
        </a:p>
      </dgm:t>
    </dgm:pt>
    <dgm:pt modelId="{F62A56D9-A0EC-4DB5-9946-6F84C99544C1}" type="parTrans" cxnId="{1F8EF783-9767-42F5-886A-F13ED162F5F8}">
      <dgm:prSet/>
      <dgm:spPr/>
      <dgm:t>
        <a:bodyPr/>
        <a:lstStyle/>
        <a:p>
          <a:endParaRPr lang="en-US"/>
        </a:p>
      </dgm:t>
    </dgm:pt>
    <dgm:pt modelId="{79C4203F-E2B5-4836-BBF9-8ECAB4689EFE}" type="sibTrans" cxnId="{1F8EF783-9767-42F5-886A-F13ED162F5F8}">
      <dgm:prSet/>
      <dgm:spPr/>
      <dgm:t>
        <a:bodyPr/>
        <a:lstStyle/>
        <a:p>
          <a:endParaRPr lang="en-US"/>
        </a:p>
      </dgm:t>
    </dgm:pt>
    <dgm:pt modelId="{D1B5E837-E23D-3E4E-832C-813804B4D891}" type="pres">
      <dgm:prSet presAssocID="{8694AC07-4061-4F62-B06B-26D7C4F72D0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6E2739F-78B7-8146-A410-2FA4AA25150E}" type="pres">
      <dgm:prSet presAssocID="{E33423F2-4AA7-48C5-B7E3-8453B0B139F9}" presName="hierRoot1" presStyleCnt="0"/>
      <dgm:spPr/>
    </dgm:pt>
    <dgm:pt modelId="{D2981A0F-B369-8A4D-B735-C0193628D64D}" type="pres">
      <dgm:prSet presAssocID="{E33423F2-4AA7-48C5-B7E3-8453B0B139F9}" presName="composite" presStyleCnt="0"/>
      <dgm:spPr/>
    </dgm:pt>
    <dgm:pt modelId="{B8AF5CF1-CE24-0041-9FE5-A5F2E131CFED}" type="pres">
      <dgm:prSet presAssocID="{E33423F2-4AA7-48C5-B7E3-8453B0B139F9}" presName="background" presStyleLbl="node0" presStyleIdx="0" presStyleCnt="2"/>
      <dgm:spPr/>
    </dgm:pt>
    <dgm:pt modelId="{5B836F1B-35B3-C54D-B860-A28475BBBD47}" type="pres">
      <dgm:prSet presAssocID="{E33423F2-4AA7-48C5-B7E3-8453B0B139F9}" presName="text" presStyleLbl="fgAcc0" presStyleIdx="0" presStyleCnt="2">
        <dgm:presLayoutVars>
          <dgm:chPref val="3"/>
        </dgm:presLayoutVars>
      </dgm:prSet>
      <dgm:spPr/>
    </dgm:pt>
    <dgm:pt modelId="{07CCA735-ED92-2543-BE89-77756F5D16A1}" type="pres">
      <dgm:prSet presAssocID="{E33423F2-4AA7-48C5-B7E3-8453B0B139F9}" presName="hierChild2" presStyleCnt="0"/>
      <dgm:spPr/>
    </dgm:pt>
    <dgm:pt modelId="{767D1210-7D9E-FC4A-8871-BEC563F2D37E}" type="pres">
      <dgm:prSet presAssocID="{8219F22E-A530-4B1F-8EFB-F46BFE707EB3}" presName="hierRoot1" presStyleCnt="0"/>
      <dgm:spPr/>
    </dgm:pt>
    <dgm:pt modelId="{CCE83B01-5073-CD41-B2CC-F1D47F537607}" type="pres">
      <dgm:prSet presAssocID="{8219F22E-A530-4B1F-8EFB-F46BFE707EB3}" presName="composite" presStyleCnt="0"/>
      <dgm:spPr/>
    </dgm:pt>
    <dgm:pt modelId="{40DB0080-B28C-8F4E-A05A-11BBF2238143}" type="pres">
      <dgm:prSet presAssocID="{8219F22E-A530-4B1F-8EFB-F46BFE707EB3}" presName="background" presStyleLbl="node0" presStyleIdx="1" presStyleCnt="2"/>
      <dgm:spPr/>
    </dgm:pt>
    <dgm:pt modelId="{C3CAEC65-6728-5C4F-8550-D204B1284F7B}" type="pres">
      <dgm:prSet presAssocID="{8219F22E-A530-4B1F-8EFB-F46BFE707EB3}" presName="text" presStyleLbl="fgAcc0" presStyleIdx="1" presStyleCnt="2">
        <dgm:presLayoutVars>
          <dgm:chPref val="3"/>
        </dgm:presLayoutVars>
      </dgm:prSet>
      <dgm:spPr/>
    </dgm:pt>
    <dgm:pt modelId="{BF27DE7D-CAA1-6646-8DFB-E265BDDD3F3C}" type="pres">
      <dgm:prSet presAssocID="{8219F22E-A530-4B1F-8EFB-F46BFE707EB3}" presName="hierChild2" presStyleCnt="0"/>
      <dgm:spPr/>
    </dgm:pt>
  </dgm:ptLst>
  <dgm:cxnLst>
    <dgm:cxn modelId="{8D156B0F-8377-384E-8B25-CBC07CC1DB02}" type="presOf" srcId="{E33423F2-4AA7-48C5-B7E3-8453B0B139F9}" destId="{5B836F1B-35B3-C54D-B860-A28475BBBD47}" srcOrd="0" destOrd="0" presId="urn:microsoft.com/office/officeart/2005/8/layout/hierarchy1"/>
    <dgm:cxn modelId="{36316846-D443-4BD1-B16E-56F65C517261}" srcId="{8694AC07-4061-4F62-B06B-26D7C4F72D03}" destId="{E33423F2-4AA7-48C5-B7E3-8453B0B139F9}" srcOrd="0" destOrd="0" parTransId="{27CEB258-46D1-4C4B-BBB6-3DD815174708}" sibTransId="{79633221-FFB7-486F-8D03-BE4616312C63}"/>
    <dgm:cxn modelId="{1F8EF783-9767-42F5-886A-F13ED162F5F8}" srcId="{8694AC07-4061-4F62-B06B-26D7C4F72D03}" destId="{8219F22E-A530-4B1F-8EFB-F46BFE707EB3}" srcOrd="1" destOrd="0" parTransId="{F62A56D9-A0EC-4DB5-9946-6F84C99544C1}" sibTransId="{79C4203F-E2B5-4836-BBF9-8ECAB4689EFE}"/>
    <dgm:cxn modelId="{ADBA3C8D-B77B-2A4C-8B96-48A865DAC978}" type="presOf" srcId="{8694AC07-4061-4F62-B06B-26D7C4F72D03}" destId="{D1B5E837-E23D-3E4E-832C-813804B4D891}" srcOrd="0" destOrd="0" presId="urn:microsoft.com/office/officeart/2005/8/layout/hierarchy1"/>
    <dgm:cxn modelId="{64F96FF9-479B-9F46-9061-372268B5C969}" type="presOf" srcId="{8219F22E-A530-4B1F-8EFB-F46BFE707EB3}" destId="{C3CAEC65-6728-5C4F-8550-D204B1284F7B}" srcOrd="0" destOrd="0" presId="urn:microsoft.com/office/officeart/2005/8/layout/hierarchy1"/>
    <dgm:cxn modelId="{78FA3321-DEB4-394A-828A-09120C426ACF}" type="presParOf" srcId="{D1B5E837-E23D-3E4E-832C-813804B4D891}" destId="{C6E2739F-78B7-8146-A410-2FA4AA25150E}" srcOrd="0" destOrd="0" presId="urn:microsoft.com/office/officeart/2005/8/layout/hierarchy1"/>
    <dgm:cxn modelId="{41B43698-BD4F-4944-9C83-15CBAF5090B4}" type="presParOf" srcId="{C6E2739F-78B7-8146-A410-2FA4AA25150E}" destId="{D2981A0F-B369-8A4D-B735-C0193628D64D}" srcOrd="0" destOrd="0" presId="urn:microsoft.com/office/officeart/2005/8/layout/hierarchy1"/>
    <dgm:cxn modelId="{6CB83364-5A39-1941-ABE4-7ADC269A4593}" type="presParOf" srcId="{D2981A0F-B369-8A4D-B735-C0193628D64D}" destId="{B8AF5CF1-CE24-0041-9FE5-A5F2E131CFED}" srcOrd="0" destOrd="0" presId="urn:microsoft.com/office/officeart/2005/8/layout/hierarchy1"/>
    <dgm:cxn modelId="{ECD0F021-336A-2743-8647-D233171FD9BF}" type="presParOf" srcId="{D2981A0F-B369-8A4D-B735-C0193628D64D}" destId="{5B836F1B-35B3-C54D-B860-A28475BBBD47}" srcOrd="1" destOrd="0" presId="urn:microsoft.com/office/officeart/2005/8/layout/hierarchy1"/>
    <dgm:cxn modelId="{D52A7328-5335-0B4F-9393-FAB102215B5C}" type="presParOf" srcId="{C6E2739F-78B7-8146-A410-2FA4AA25150E}" destId="{07CCA735-ED92-2543-BE89-77756F5D16A1}" srcOrd="1" destOrd="0" presId="urn:microsoft.com/office/officeart/2005/8/layout/hierarchy1"/>
    <dgm:cxn modelId="{6D0801BC-1646-B84A-9727-D60B18B3CA63}" type="presParOf" srcId="{D1B5E837-E23D-3E4E-832C-813804B4D891}" destId="{767D1210-7D9E-FC4A-8871-BEC563F2D37E}" srcOrd="1" destOrd="0" presId="urn:microsoft.com/office/officeart/2005/8/layout/hierarchy1"/>
    <dgm:cxn modelId="{0E2E664F-4935-4943-9B9D-9E602D789312}" type="presParOf" srcId="{767D1210-7D9E-FC4A-8871-BEC563F2D37E}" destId="{CCE83B01-5073-CD41-B2CC-F1D47F537607}" srcOrd="0" destOrd="0" presId="urn:microsoft.com/office/officeart/2005/8/layout/hierarchy1"/>
    <dgm:cxn modelId="{55BC027A-FD05-5244-93A7-89B19B5FA69D}" type="presParOf" srcId="{CCE83B01-5073-CD41-B2CC-F1D47F537607}" destId="{40DB0080-B28C-8F4E-A05A-11BBF2238143}" srcOrd="0" destOrd="0" presId="urn:microsoft.com/office/officeart/2005/8/layout/hierarchy1"/>
    <dgm:cxn modelId="{D87B5FE4-A693-EF48-A8C7-C184FBDB961D}" type="presParOf" srcId="{CCE83B01-5073-CD41-B2CC-F1D47F537607}" destId="{C3CAEC65-6728-5C4F-8550-D204B1284F7B}" srcOrd="1" destOrd="0" presId="urn:microsoft.com/office/officeart/2005/8/layout/hierarchy1"/>
    <dgm:cxn modelId="{72B0F0BE-E7AA-A74D-8FD7-532E90682FC4}" type="presParOf" srcId="{767D1210-7D9E-FC4A-8871-BEC563F2D37E}" destId="{BF27DE7D-CAA1-6646-8DFB-E265BDDD3F3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1E49DC-C719-5749-8CCE-D044D41BCD48}">
      <dsp:nvSpPr>
        <dsp:cNvPr id="0" name=""/>
        <dsp:cNvSpPr/>
      </dsp:nvSpPr>
      <dsp:spPr>
        <a:xfrm>
          <a:off x="0" y="2687"/>
          <a:ext cx="626364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561D9-88FB-0A49-8C38-4C4AD297876A}">
      <dsp:nvSpPr>
        <dsp:cNvPr id="0" name=""/>
        <dsp:cNvSpPr/>
      </dsp:nvSpPr>
      <dsp:spPr>
        <a:xfrm>
          <a:off x="0" y="2687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Richard Shell defende que o processo de negociação seja baseado em informações.</a:t>
          </a:r>
          <a:endParaRPr lang="en-US" sz="2800" kern="1200"/>
        </a:p>
      </dsp:txBody>
      <dsp:txXfrm>
        <a:off x="0" y="2687"/>
        <a:ext cx="6263640" cy="1833104"/>
      </dsp:txXfrm>
    </dsp:sp>
    <dsp:sp modelId="{ED2E798C-616A-BE45-B901-E9EF3257310C}">
      <dsp:nvSpPr>
        <dsp:cNvPr id="0" name=""/>
        <dsp:cNvSpPr/>
      </dsp:nvSpPr>
      <dsp:spPr>
        <a:xfrm>
          <a:off x="0" y="1835791"/>
          <a:ext cx="626364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307D0-DC65-7F4E-AFB6-AC6A6B317B4B}">
      <dsp:nvSpPr>
        <dsp:cNvPr id="0" name=""/>
        <dsp:cNvSpPr/>
      </dsp:nvSpPr>
      <dsp:spPr>
        <a:xfrm>
          <a:off x="0" y="1835791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Aprenda a ouvir</a:t>
          </a:r>
          <a:r>
            <a:rPr lang="pt-BR" sz="2800" kern="1200" dirty="0"/>
            <a:t>. Entender o interesse da outra parte fará toda a diferença. Entenda o que está nos bastidores, ou subjacente às conversas.</a:t>
          </a:r>
          <a:endParaRPr lang="en-US" sz="2800" kern="1200" dirty="0"/>
        </a:p>
      </dsp:txBody>
      <dsp:txXfrm>
        <a:off x="0" y="1835791"/>
        <a:ext cx="6263640" cy="1833104"/>
      </dsp:txXfrm>
    </dsp:sp>
    <dsp:sp modelId="{F2BCF9D2-652C-C648-822C-C8C9817FB67B}">
      <dsp:nvSpPr>
        <dsp:cNvPr id="0" name=""/>
        <dsp:cNvSpPr/>
      </dsp:nvSpPr>
      <dsp:spPr>
        <a:xfrm>
          <a:off x="0" y="3668896"/>
          <a:ext cx="626364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DB00D-7AEC-F442-BC44-2B196B97F6FF}">
      <dsp:nvSpPr>
        <dsp:cNvPr id="0" name=""/>
        <dsp:cNvSpPr/>
      </dsp:nvSpPr>
      <dsp:spPr>
        <a:xfrm>
          <a:off x="0" y="3668896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Procure os pontos em comum</a:t>
          </a:r>
        </a:p>
      </dsp:txBody>
      <dsp:txXfrm>
        <a:off x="0" y="3668896"/>
        <a:ext cx="6263640" cy="18331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9E670B-48CC-1641-A8D8-B9E99F5F482B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7ECABF-2B7F-6341-BBE4-BA384EA95D6D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/>
            <a:t>Seja fiel a seu mandato, quando fizer uma proposta. </a:t>
          </a:r>
          <a:endParaRPr lang="en-US" sz="2700" kern="1200"/>
        </a:p>
      </dsp:txBody>
      <dsp:txXfrm>
        <a:off x="0" y="0"/>
        <a:ext cx="6900512" cy="1384035"/>
      </dsp:txXfrm>
    </dsp:sp>
    <dsp:sp modelId="{A3EFDCB3-6566-764D-AF1B-C6E871B76911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1B9C2-A5D7-5C42-85A7-DBB656D253B0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/>
            <a:t>Objetivo da negociação é resolver o conflito, e não decidir quem tinha razão. </a:t>
          </a:r>
          <a:endParaRPr lang="en-US" sz="2700" kern="1200"/>
        </a:p>
      </dsp:txBody>
      <dsp:txXfrm>
        <a:off x="0" y="1384035"/>
        <a:ext cx="6900512" cy="1384035"/>
      </dsp:txXfrm>
    </dsp:sp>
    <dsp:sp modelId="{6F5884BD-CCF6-EA48-8E8A-FB2BCBD1BAF0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565DAB-2B0C-DE43-88ED-4A2B701FBBDE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É estúpido deixar de fazer acordo por entender que é uma ¨questão de honra¨.</a:t>
          </a:r>
          <a:endParaRPr lang="en-US" sz="2700" kern="1200" dirty="0"/>
        </a:p>
      </dsp:txBody>
      <dsp:txXfrm>
        <a:off x="0" y="2768070"/>
        <a:ext cx="6900512" cy="1384035"/>
      </dsp:txXfrm>
    </dsp:sp>
    <dsp:sp modelId="{A03D1E45-5A94-CB43-843F-61839F7E2730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53747-FA5C-A744-ADD5-BF33DF83D4DE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Seja claro e firme sobre os pontos inegociáveis - os </a:t>
          </a:r>
          <a:r>
            <a:rPr lang="pt-BR" sz="2700" kern="1200" dirty="0" err="1"/>
            <a:t>deal</a:t>
          </a:r>
          <a:r>
            <a:rPr lang="pt-BR" sz="2700" kern="1200" dirty="0"/>
            <a:t> </a:t>
          </a:r>
          <a:r>
            <a:rPr lang="pt-BR" sz="2700" kern="1200" dirty="0" err="1"/>
            <a:t>breakers</a:t>
          </a:r>
          <a:r>
            <a:rPr lang="pt-BR" sz="2700" kern="1200" dirty="0"/>
            <a:t> – para </a:t>
          </a:r>
          <a:r>
            <a:rPr lang="pt-BR" sz="2700" kern="1200"/>
            <a:t>não perder tempo.</a:t>
          </a:r>
          <a:endParaRPr lang="pt-BR" sz="2700" kern="1200" dirty="0"/>
        </a:p>
      </dsp:txBody>
      <dsp:txXfrm>
        <a:off x="0" y="4152105"/>
        <a:ext cx="6900512" cy="1384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67962-15D0-0247-954C-16FAB87B3949}">
      <dsp:nvSpPr>
        <dsp:cNvPr id="0" name=""/>
        <dsp:cNvSpPr/>
      </dsp:nvSpPr>
      <dsp:spPr>
        <a:xfrm>
          <a:off x="0" y="509877"/>
          <a:ext cx="6291714" cy="14671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Negociação exige paciência. Seja LENTO NAS CONCESSÕES e apresente-as como grandes vitórias da outra parte.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Alterações bruscas de ofertas mostram que você está disposto a ceder.</a:t>
          </a:r>
          <a:endParaRPr lang="en-US" sz="1900" kern="1200" dirty="0"/>
        </a:p>
      </dsp:txBody>
      <dsp:txXfrm>
        <a:off x="71622" y="581499"/>
        <a:ext cx="6148470" cy="1323936"/>
      </dsp:txXfrm>
    </dsp:sp>
    <dsp:sp modelId="{FF9EB9F5-BC1E-2347-8D21-84CD6257ED0C}">
      <dsp:nvSpPr>
        <dsp:cNvPr id="0" name=""/>
        <dsp:cNvSpPr/>
      </dsp:nvSpPr>
      <dsp:spPr>
        <a:xfrm>
          <a:off x="0" y="2031777"/>
          <a:ext cx="6291714" cy="146718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Aproveite o princípio da consistência. Pessoas não querem ser incoerentes e por isso vocês podem fazer com que mantenham posições e afirmações anteriores.</a:t>
          </a:r>
          <a:endParaRPr lang="en-US" sz="1900" kern="1200"/>
        </a:p>
      </dsp:txBody>
      <dsp:txXfrm>
        <a:off x="71622" y="2103399"/>
        <a:ext cx="6148470" cy="1323936"/>
      </dsp:txXfrm>
    </dsp:sp>
    <dsp:sp modelId="{FE40247B-9DA8-F043-9726-DA6E02BECE34}">
      <dsp:nvSpPr>
        <dsp:cNvPr id="0" name=""/>
        <dsp:cNvSpPr/>
      </dsp:nvSpPr>
      <dsp:spPr>
        <a:xfrm>
          <a:off x="0" y="3553677"/>
          <a:ext cx="6291714" cy="14671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Mantenha um registro das </a:t>
          </a:r>
          <a:r>
            <a:rPr lang="pt-BR" sz="1900" kern="1200" dirty="0" err="1"/>
            <a:t>posiçoes</a:t>
          </a:r>
          <a:r>
            <a:rPr lang="pt-BR" sz="1900" kern="1200" dirty="0"/>
            <a:t> e concessões feitas</a:t>
          </a:r>
        </a:p>
      </dsp:txBody>
      <dsp:txXfrm>
        <a:off x="71622" y="3625299"/>
        <a:ext cx="6148470" cy="13239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EBBC6-7381-B142-8016-DD2A1F7BBC23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620A20-FA10-904D-B8D1-412E0998CF13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/>
            <a:t>Confiamos mais em pessoas que são parecidas conosco, e que conhecem os mesmos amigos.</a:t>
          </a:r>
          <a:endParaRPr lang="en-US" sz="3300" kern="1200"/>
        </a:p>
      </dsp:txBody>
      <dsp:txXfrm>
        <a:off x="696297" y="538547"/>
        <a:ext cx="4171627" cy="2590157"/>
      </dsp:txXfrm>
    </dsp:sp>
    <dsp:sp modelId="{E9E7AA45-F104-CA4C-A430-D9DF9DF6E204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652BC-F632-E144-849B-0242B8C6CDDC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/>
            <a:t>Small talk é exploratório dessas relações.</a:t>
          </a:r>
          <a:endParaRPr lang="en-US" sz="3300" kern="1200"/>
        </a:p>
      </dsp:txBody>
      <dsp:txXfrm>
        <a:off x="5991936" y="538547"/>
        <a:ext cx="4171627" cy="25901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49A50-BC92-DD41-A0C0-14F6E354D78A}">
      <dsp:nvSpPr>
        <dsp:cNvPr id="0" name=""/>
        <dsp:cNvSpPr/>
      </dsp:nvSpPr>
      <dsp:spPr>
        <a:xfrm>
          <a:off x="0" y="9144"/>
          <a:ext cx="6263640" cy="13197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TRANSFORMAR NEGOCIAÇAO DISTRIBUTIVA EM INTEGRATIVA, BASEADA NO  GANHA-GANHA. FUJA DO JOGO DE SOMA FIXA</a:t>
          </a:r>
          <a:endParaRPr lang="en-US" sz="2400" kern="1200" dirty="0"/>
        </a:p>
      </dsp:txBody>
      <dsp:txXfrm>
        <a:off x="64425" y="73569"/>
        <a:ext cx="6134790" cy="1190909"/>
      </dsp:txXfrm>
    </dsp:sp>
    <dsp:sp modelId="{32338DF8-1CA8-9644-BD4B-0351756FAFA5}">
      <dsp:nvSpPr>
        <dsp:cNvPr id="0" name=""/>
        <dsp:cNvSpPr/>
      </dsp:nvSpPr>
      <dsp:spPr>
        <a:xfrm>
          <a:off x="0" y="1398024"/>
          <a:ext cx="6263640" cy="1319759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SEPARE AS PESSOAS DOS PROBLEMAS. ¨Eu não quero ter razão; eu quero ser feliz¨ (Ferreira Gullar)</a:t>
          </a:r>
          <a:endParaRPr lang="en-US" sz="2400" kern="1200"/>
        </a:p>
      </dsp:txBody>
      <dsp:txXfrm>
        <a:off x="64425" y="1462449"/>
        <a:ext cx="6134790" cy="1190909"/>
      </dsp:txXfrm>
    </dsp:sp>
    <dsp:sp modelId="{5F07D9B4-60CA-734A-9BAE-1AB8B74F8BB7}">
      <dsp:nvSpPr>
        <dsp:cNvPr id="0" name=""/>
        <dsp:cNvSpPr/>
      </dsp:nvSpPr>
      <dsp:spPr>
        <a:xfrm>
          <a:off x="0" y="2786904"/>
          <a:ext cx="6263640" cy="1319759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FOQUE OS INTERESSES, NÃO AS POSIÇÕES</a:t>
          </a:r>
          <a:endParaRPr lang="en-US" sz="2400" kern="1200" dirty="0"/>
        </a:p>
      </dsp:txBody>
      <dsp:txXfrm>
        <a:off x="64425" y="2851329"/>
        <a:ext cx="6134790" cy="1190909"/>
      </dsp:txXfrm>
    </dsp:sp>
    <dsp:sp modelId="{D5CF59A0-B8F3-B74B-89AC-93DF481898C1}">
      <dsp:nvSpPr>
        <dsp:cNvPr id="0" name=""/>
        <dsp:cNvSpPr/>
      </dsp:nvSpPr>
      <dsp:spPr>
        <a:xfrm>
          <a:off x="0" y="4175784"/>
          <a:ext cx="6263640" cy="131975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COMUNIQUE-SE COM CLAREZA: NEGOCIAÇÃO É COMUNICAÇÃO</a:t>
          </a:r>
        </a:p>
      </dsp:txBody>
      <dsp:txXfrm>
        <a:off x="64425" y="4240209"/>
        <a:ext cx="6134790" cy="11909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9141FB-E23B-4FED-A9D9-EFA62180B1C0}">
      <dsp:nvSpPr>
        <dsp:cNvPr id="0" name=""/>
        <dsp:cNvSpPr/>
      </dsp:nvSpPr>
      <dsp:spPr>
        <a:xfrm>
          <a:off x="679050" y="578168"/>
          <a:ext cx="1887187" cy="188718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37B17-26BF-4DBF-84EC-EA6E67D93481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9222E3-78DC-4E8D-8FC3-2433B8E21761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400" kern="1200"/>
            <a:t>Mais pontos a acomodar, mas maior número de combinações possíveis.</a:t>
          </a:r>
          <a:endParaRPr lang="en-US" sz="1400" kern="1200"/>
        </a:p>
      </dsp:txBody>
      <dsp:txXfrm>
        <a:off x="75768" y="3053169"/>
        <a:ext cx="3093750" cy="720000"/>
      </dsp:txXfrm>
    </dsp:sp>
    <dsp:sp modelId="{DF217131-4636-4E8B-A4DB-61FB22692CA9}">
      <dsp:nvSpPr>
        <dsp:cNvPr id="0" name=""/>
        <dsp:cNvSpPr/>
      </dsp:nvSpPr>
      <dsp:spPr>
        <a:xfrm>
          <a:off x="4314206" y="578168"/>
          <a:ext cx="1887187" cy="188718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7887C5-4DF4-4BA8-B2E6-8E04C87E4D3B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21E28-3E33-4DE3-8B4E-E024378FF485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400" kern="1200"/>
            <a:t>Possibilidade de alianças</a:t>
          </a:r>
          <a:endParaRPr lang="en-US" sz="1400" kern="1200"/>
        </a:p>
      </dsp:txBody>
      <dsp:txXfrm>
        <a:off x="3710925" y="3053169"/>
        <a:ext cx="3093750" cy="720000"/>
      </dsp:txXfrm>
    </dsp:sp>
    <dsp:sp modelId="{5DE2E292-938B-4E60-8A6F-03DA866CFAAD}">
      <dsp:nvSpPr>
        <dsp:cNvPr id="0" name=""/>
        <dsp:cNvSpPr/>
      </dsp:nvSpPr>
      <dsp:spPr>
        <a:xfrm>
          <a:off x="7949362" y="578168"/>
          <a:ext cx="1887187" cy="188718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605DE-C065-4AD1-A7B9-942C3285E6F5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49ECF-C635-4E7D-AE10-C428673EF905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400" kern="1200"/>
            <a:t>A importância daquele que tem mais temas em jogo liderar o processo, buscando organizar as reuniões.</a:t>
          </a:r>
          <a:endParaRPr lang="en-US" sz="1400" kern="1200"/>
        </a:p>
      </dsp:txBody>
      <dsp:txXfrm>
        <a:off x="7346081" y="3053169"/>
        <a:ext cx="3093750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F5CF1-CE24-0041-9FE5-A5F2E131CFED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836F1B-35B3-C54D-B860-A28475BBBD47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/>
            <a:t>Ameaças têm de ser críveis.</a:t>
          </a:r>
          <a:endParaRPr lang="en-US" sz="4000" kern="1200"/>
        </a:p>
      </dsp:txBody>
      <dsp:txXfrm>
        <a:off x="696297" y="538547"/>
        <a:ext cx="4171627" cy="2590157"/>
      </dsp:txXfrm>
    </dsp:sp>
    <dsp:sp modelId="{40DB0080-B28C-8F4E-A05A-11BBF2238143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CAEC65-6728-5C4F-8550-D204B1284F7B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/>
            <a:t>Verifique qual parte tem mais perder na negociação.</a:t>
          </a:r>
          <a:endParaRPr lang="en-US" sz="4000" kern="1200"/>
        </a:p>
      </dsp:txBody>
      <dsp:txXfrm>
        <a:off x="5991936" y="538547"/>
        <a:ext cx="4171627" cy="2590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4C2CA-52F6-E446-8CDE-94C24461BC18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B6C35-C679-1644-9305-BC73B6E95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215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B6C35-C679-1644-9305-BC73B6E9562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619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B6C35-C679-1644-9305-BC73B6E9562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058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3DBB17-92DD-1A4D-B938-BA05F6306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B5EA67-C659-C14B-8D97-61EAFE214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C79CE4-677B-714F-8F9C-25EC69849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7B65A1-9F79-1145-9E5C-8B4D8A28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2C5723-B802-BB49-8BFC-FEE79DDC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41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73E7D-11D0-6E4B-AF87-D4A912491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2F306E1-4E5A-2341-A1A4-A105C8D6A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9D7600-3D29-F54E-BFA3-7B0C88F25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2FA001-9444-C14D-A1DB-3FB37FBD0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1EF348-37FB-9448-A9A9-635CD81D5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4142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445BB9-6CA3-7F47-9EFA-D7E6C5DD34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FDD6837-A32D-0B44-8303-8ECA7CD6B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2379D1-7669-3243-930E-2F7C85EA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5A5020-F9FC-B04D-ABE1-191264CD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3BD612-F113-AB46-9033-DD631B6C0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063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E47E9-0477-7C4A-A55B-EF11AF5DD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206F5-952A-C54E-8179-59B217AE3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B106B2-803C-9540-BA39-61307D2C1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EDD062-22A8-BC4F-BF52-5C3BC8BB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52BAAD-8256-2D4E-8044-5ECC4CC28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8233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2A47A5-E1A8-0C4F-9063-1B6BF3956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B0E202-DACB-A04B-9530-96DACB920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124175-E6F7-FF45-9ABB-A5B308C41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C586A0-AB5F-CC49-955D-D456B2140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670CAA-F341-5242-8BE9-6A33EFF5F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5710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97437-4409-B84C-9459-037237216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255436-46E4-CA4F-9ED4-013C6C0B3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25DCD84-A95C-9043-91BA-E35237294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136D59-53ED-F548-99D7-BB9050DA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B482DEC-E175-DC4C-A710-E0B0D23C2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4E88DEB-F2C6-E346-8988-740F8D55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42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2CA16-F1DA-3640-AFFF-89C0D1CC0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7D0140-C2B9-ED48-BE20-5515FC3E9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37A1958-5C22-0948-9A2C-2019E005A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9884EC0-6B11-5F46-B259-DBD586D900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7E3A0DE-467F-EC4F-9003-22511D049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2EB8B93-DEA0-BD47-983A-DA8DCA01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1F82878-2C48-B949-8002-90232CDF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A9F5742-6647-BB4C-A59A-CB9FEACDF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104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11152-82CD-1849-A6F5-C43612F8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ACD4DB6-5628-2049-9802-AA6409BA4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32178D9-C5C1-304D-BB52-A76D6AFDB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5F42459-6AF2-884D-A6CF-0148CE4C3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305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DD24099-DBA9-EC49-9B02-4687D97A7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643A4DB-E39D-8C43-8204-F82658169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2337395-5737-0F4D-A662-75CA733A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815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991957-7A31-1A44-BC4A-13F1DB74B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E3BBA6-A389-0646-82D7-FEC751B35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7B894AE-1E1B-AA43-9EFC-63467871C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9494D09-0450-A245-A0B7-94FAB105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675980-08A2-DE47-A224-E7E09F86E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400176C-DA5F-B042-8628-19602D87E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50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2D9B8-82D8-CC45-B3BB-6C04F38C7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E4498DC-B4DC-E842-852E-C0D46B591D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E497BE-F84C-8148-9CD0-E7714FE7D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E31407A-4EF2-3746-AA2B-50F607D1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2F5E-F293-914D-8803-C703DBD901B8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A2D74F5-5104-6643-BD3E-2A4FCE754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69311D-E64F-654F-ABDD-821822601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8338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5100198-3074-034F-ACC0-C8B8C667A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486A5E-47FE-9C4B-B00A-931B83604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54BBE7-BF5D-A140-8EE8-1E1D68D50F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F2F5E-F293-914D-8803-C703DBD901B8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F29C58-9636-D54E-A4D5-A57C6ACE4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AF4720-C0AB-1942-A057-1FEBC17DB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E11DE-FA4D-5E48-9ED7-6494B1E546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14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9DBE52-A685-CB44-A35D-68FBE7F9C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INTRODUÇÃO </a:t>
            </a:r>
            <a:br>
              <a:rPr lang="en-US" sz="4000" i="1" dirty="0">
                <a:solidFill>
                  <a:srgbClr val="FFFFFF"/>
                </a:solidFill>
              </a:rPr>
            </a:br>
            <a:br>
              <a:rPr lang="en-US" sz="4000" i="1" dirty="0">
                <a:solidFill>
                  <a:srgbClr val="FFFFFF"/>
                </a:solidFill>
              </a:rPr>
            </a:br>
            <a:r>
              <a:rPr lang="en-US" sz="4000" i="1" dirty="0" err="1">
                <a:solidFill>
                  <a:srgbClr val="FFFFFF"/>
                </a:solidFill>
              </a:rPr>
              <a:t>À</a:t>
            </a:r>
            <a:br>
              <a:rPr lang="en-US" sz="4000" i="1" dirty="0">
                <a:solidFill>
                  <a:srgbClr val="FFFFFF"/>
                </a:solidFill>
              </a:rPr>
            </a:br>
            <a:br>
              <a:rPr lang="en-US" sz="4000" i="1" dirty="0">
                <a:solidFill>
                  <a:srgbClr val="FFFFFF"/>
                </a:solidFill>
              </a:rPr>
            </a:br>
            <a:r>
              <a:rPr lang="en-US" sz="4000" i="1" dirty="0">
                <a:solidFill>
                  <a:srgbClr val="FFFFFF"/>
                </a:solidFill>
              </a:rPr>
              <a:t>NEGOCIAÇÃO</a:t>
            </a:r>
            <a:b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867049-4AB1-FF49-8F31-7C9813AF4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EFFFF"/>
              </a:solidFill>
            </a:endParaRPr>
          </a:p>
          <a:p>
            <a:r>
              <a:rPr lang="en-US" dirty="0">
                <a:solidFill>
                  <a:srgbClr val="FEFFFF"/>
                </a:solidFill>
              </a:rPr>
              <a:t>Professor </a:t>
            </a:r>
            <a:r>
              <a:rPr lang="en-US" dirty="0" err="1">
                <a:solidFill>
                  <a:srgbClr val="FEFFFF"/>
                </a:solidFill>
              </a:rPr>
              <a:t>Doutor</a:t>
            </a:r>
            <a:r>
              <a:rPr lang="en-US" dirty="0">
                <a:solidFill>
                  <a:srgbClr val="FEFFFF"/>
                </a:solidFill>
              </a:rPr>
              <a:t>           </a:t>
            </a:r>
          </a:p>
          <a:p>
            <a:endParaRPr lang="en-US" dirty="0">
              <a:solidFill>
                <a:srgbClr val="FEFFFF"/>
              </a:solidFill>
            </a:endParaRPr>
          </a:p>
          <a:p>
            <a:r>
              <a:rPr lang="en-US" dirty="0">
                <a:solidFill>
                  <a:srgbClr val="FEFFFF"/>
                </a:solidFill>
              </a:rPr>
              <a:t> </a:t>
            </a:r>
            <a:r>
              <a:rPr lang="en-US" dirty="0" err="1">
                <a:solidFill>
                  <a:srgbClr val="FEFFFF"/>
                </a:solidFill>
              </a:rPr>
              <a:t>Ruy</a:t>
            </a:r>
            <a:r>
              <a:rPr lang="en-US" dirty="0">
                <a:solidFill>
                  <a:srgbClr val="FEFFFF"/>
                </a:solidFill>
              </a:rPr>
              <a:t> Pereira Camilo Junior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E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E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E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81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C55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FF31C962-3557-1E46-A6D7-8E29F56DB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633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16D56C7-858F-6E42-87AB-B12755732A9B}"/>
              </a:ext>
            </a:extLst>
          </p:cNvPr>
          <p:cNvSpPr txBox="1"/>
          <p:nvPr/>
        </p:nvSpPr>
        <p:spPr>
          <a:xfrm>
            <a:off x="4585855" y="1745673"/>
            <a:ext cx="646209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Negociação não precisa gerar ansiedade</a:t>
            </a:r>
          </a:p>
          <a:p>
            <a:endParaRPr lang="pt-BR" sz="2400" dirty="0"/>
          </a:p>
          <a:p>
            <a:r>
              <a:rPr lang="pt-BR" sz="2400" dirty="0"/>
              <a:t>É uma técnica,  um processo que se aprende </a:t>
            </a:r>
          </a:p>
          <a:p>
            <a:endParaRPr lang="pt-BR" sz="2400" dirty="0"/>
          </a:p>
          <a:p>
            <a:r>
              <a:rPr lang="pt-BR" sz="2400" dirty="0"/>
              <a:t>Considere cada negociação uma experiência e um </a:t>
            </a:r>
          </a:p>
          <a:p>
            <a:r>
              <a:rPr lang="pt-BR" sz="2400" dirty="0"/>
              <a:t>Laboratório.</a:t>
            </a:r>
          </a:p>
          <a:p>
            <a:endParaRPr lang="pt-BR" sz="2400" dirty="0"/>
          </a:p>
          <a:p>
            <a:r>
              <a:rPr lang="pt-BR" sz="2400" dirty="0"/>
              <a:t>Tradição em Harvard, berço das teorias da</a:t>
            </a:r>
          </a:p>
          <a:p>
            <a:r>
              <a:rPr lang="pt-BR" sz="2400" dirty="0"/>
              <a:t>Administração focadas nas relações humanas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4485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749C2-2D59-D44D-8E8C-8A5F4F69A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ALGUMAS DICAS FUNDAMENTAIS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4D7EC0-DE56-5A48-8E74-B4BAFB309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ESCUTA ATIVA: OUVIR É MAIS IMPORTANTE QUE FALAR. VOCE MOSTRA RESPEITO, E DESCOBRE O QUE É IMPORTANTE</a:t>
            </a:r>
          </a:p>
          <a:p>
            <a:endParaRPr lang="pt-BR" dirty="0"/>
          </a:p>
          <a:p>
            <a:r>
              <a:rPr lang="pt-BR" dirty="0"/>
              <a:t>FAÇA PERGUNTAS ABERTAS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IMPORTÂNCIA DO SILÊNCIO NA NEGOCIAÇÃO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6411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8F22DFE-D2F1-3E41-A7E4-E0664A6B2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20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7A5A6FD-89B5-6742-8886-60A7376319EB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COMO SER RACIONAL NUMA NEGOCIAÇÃO? 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816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lculadora, caneta, bússola, dinheiro e um papel com gráficos impressos">
            <a:extLst>
              <a:ext uri="{FF2B5EF4-FFF2-40B4-BE49-F238E27FC236}">
                <a16:creationId xmlns:a16="http://schemas.microsoft.com/office/drawing/2014/main" id="{B89EBF54-DA33-A820-F275-BAD9F05556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66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38C8A23-60FA-3948-82C5-E464BBC7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pt-BR" sz="5000">
                <a:solidFill>
                  <a:schemeClr val="bg1"/>
                </a:solidFill>
              </a:rPr>
              <a:t>Preparação, preparação, preparação...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5F1286-53DC-2A44-B664-3301B7C05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pt-BR" sz="1700">
                <a:solidFill>
                  <a:schemeClr val="bg1"/>
                </a:solidFill>
              </a:rPr>
              <a:t>Quem são as partes relevantes?</a:t>
            </a:r>
          </a:p>
          <a:p>
            <a:pPr marL="0" indent="0">
              <a:buNone/>
            </a:pPr>
            <a:endParaRPr lang="pt-BR" sz="1700">
              <a:solidFill>
                <a:schemeClr val="bg1"/>
              </a:solidFill>
            </a:endParaRPr>
          </a:p>
          <a:p>
            <a:r>
              <a:rPr lang="pt-BR" sz="1700">
                <a:solidFill>
                  <a:schemeClr val="bg1"/>
                </a:solidFill>
              </a:rPr>
              <a:t>Quem deve se sentar à mesa?</a:t>
            </a:r>
          </a:p>
          <a:p>
            <a:pPr marL="0" indent="0">
              <a:buNone/>
            </a:pPr>
            <a:endParaRPr lang="pt-BR" sz="1700">
              <a:solidFill>
                <a:schemeClr val="bg1"/>
              </a:solidFill>
            </a:endParaRPr>
          </a:p>
          <a:p>
            <a:r>
              <a:rPr lang="pt-BR" sz="1700">
                <a:solidFill>
                  <a:schemeClr val="bg1"/>
                </a:solidFill>
              </a:rPr>
              <a:t>Qual a sequência da negociação (exemplo da coalizão americana que liberou o Kwait).</a:t>
            </a:r>
          </a:p>
          <a:p>
            <a:pPr marL="0" indent="0">
              <a:buNone/>
            </a:pPr>
            <a:endParaRPr lang="pt-BR" sz="1700">
              <a:solidFill>
                <a:schemeClr val="bg1"/>
              </a:solidFill>
            </a:endParaRPr>
          </a:p>
          <a:p>
            <a:r>
              <a:rPr lang="pt-BR" sz="1700">
                <a:solidFill>
                  <a:schemeClr val="bg1"/>
                </a:solidFill>
              </a:rPr>
              <a:t>Estimar ZOPA, ALVO E BATNA</a:t>
            </a:r>
          </a:p>
        </p:txBody>
      </p:sp>
    </p:spTree>
    <p:extLst>
      <p:ext uri="{BB962C8B-B14F-4D97-AF65-F5344CB8AC3E}">
        <p14:creationId xmlns:p14="http://schemas.microsoft.com/office/powerpoint/2010/main" val="749562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C6243B-CD07-7C43-9999-53A848163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se preparar?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F1191D-52A0-C14A-974B-57C71E144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pt-BR" dirty="0"/>
              <a:t>Levantar informações e argumentos. </a:t>
            </a:r>
            <a:r>
              <a:rPr lang="pt-BR" b="1" dirty="0"/>
              <a:t>Conhecer alternativas (EM ESPECIAL O BATNA)</a:t>
            </a:r>
            <a:r>
              <a:rPr lang="pt-BR" dirty="0"/>
              <a:t>. No caso de negociação sobre um processo, estudar a jurisprudência.  No caso de venda, conhecer o produto.</a:t>
            </a:r>
          </a:p>
          <a:p>
            <a:pPr marL="0" lvl="0" indent="0">
              <a:buNone/>
            </a:pPr>
            <a:endParaRPr lang="pt-BR" dirty="0"/>
          </a:p>
          <a:p>
            <a:r>
              <a:rPr lang="pt-BR" dirty="0"/>
              <a:t>NEGOCIAÇÃO NÃO É UM DEBATE, NÃO É UM JULGAMENTO, MAS TENHO DE FUNDAMENTAR, MOTIVAR, EXPLICAR MINHA PROPOSTA, DE MODO RACIONAL. Negocie com base em princípios (</a:t>
            </a:r>
            <a:r>
              <a:rPr lang="pt-BR" dirty="0" err="1"/>
              <a:t>principled</a:t>
            </a:r>
            <a:r>
              <a:rPr lang="pt-BR" dirty="0"/>
              <a:t> </a:t>
            </a:r>
            <a:r>
              <a:rPr lang="pt-BR" dirty="0" err="1"/>
              <a:t>negotiation</a:t>
            </a:r>
            <a:r>
              <a:rPr lang="pt-BR" dirty="0"/>
              <a:t>), não em força</a:t>
            </a:r>
          </a:p>
          <a:p>
            <a:endParaRPr lang="pt-BR" dirty="0"/>
          </a:p>
          <a:p>
            <a:r>
              <a:rPr lang="pt-BR" dirty="0"/>
              <a:t>Exemplo: Juros de mora são  SELIC </a:t>
            </a:r>
            <a:r>
              <a:rPr lang="pt-BR" dirty="0" err="1"/>
              <a:t>x</a:t>
            </a:r>
            <a:r>
              <a:rPr lang="pt-BR" dirty="0"/>
              <a:t> 1% ao mês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9503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4FD40B-9484-6240-8FD7-414B515F8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pt-BR" sz="2800"/>
              <a:t>ZOPA (ZONA DE POSSÍVEL ACORDO)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44DBDF-1830-C848-A05F-B3C7EBEEA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pt-BR" sz="1700"/>
          </a:p>
          <a:p>
            <a:pPr marL="0" indent="0">
              <a:buNone/>
            </a:pPr>
            <a:endParaRPr lang="pt-BR" sz="17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2B992F3-D65A-3841-BFE3-7D5A818FA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184" y="1246944"/>
            <a:ext cx="6922008" cy="44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99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EDAC5-FE7A-E74B-9729-AE22EE46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ENTENDER O BATNA (BEST ALTERNATIVE TO THIS NEGOTIATED AGREEMENT), SEU E DA OUTRA PARTE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DFF03D-F811-4040-960D-6ADD19480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r>
              <a:rPr lang="pt-BR" dirty="0"/>
              <a:t>O SEU BATNA NÃO DEVE SER REVELADO, A NÃO SER QUE SEJA MUITO, MUITO BOM</a:t>
            </a:r>
          </a:p>
          <a:p>
            <a:endParaRPr lang="pt-BR" dirty="0"/>
          </a:p>
          <a:p>
            <a:r>
              <a:rPr lang="pt-BR" dirty="0"/>
              <a:t>O BATNA DAS PARTES NAO É IMUTÁVEL. TENTE MELHOR O SEU DURANTE A NEGOCIAÇAO, E PIORAR O DA OUTRA PARTE</a:t>
            </a:r>
          </a:p>
        </p:txBody>
      </p:sp>
    </p:spTree>
    <p:extLst>
      <p:ext uri="{BB962C8B-B14F-4D97-AF65-F5344CB8AC3E}">
        <p14:creationId xmlns:p14="http://schemas.microsoft.com/office/powerpoint/2010/main" val="1931052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42F42E-9BB4-904B-923B-8C444ABEF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t-BR" sz="5400"/>
              <a:t>Alvo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3BB41E-3201-5D44-A4D1-1E4FEF54B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sz="4000" dirty="0"/>
              <a:t>Cuidado com alvos pouco arrojados</a:t>
            </a:r>
          </a:p>
          <a:p>
            <a:pPr marL="0" indent="0" algn="ctr">
              <a:buNone/>
            </a:pPr>
            <a:endParaRPr lang="pt-BR" sz="4000" dirty="0"/>
          </a:p>
          <a:p>
            <a:pPr marL="0" indent="0" algn="ctr">
              <a:buNone/>
            </a:pPr>
            <a:r>
              <a:rPr lang="pt-BR" sz="4000" dirty="0"/>
              <a:t>Como você se sente se a outra parte aceita de cara sua primeira oferta?</a:t>
            </a:r>
          </a:p>
        </p:txBody>
      </p:sp>
      <p:pic>
        <p:nvPicPr>
          <p:cNvPr id="4" name="Imagem 3" descr="Desenho de placa de sinalização de trânsito&#10;&#10;Descrição gerada automaticamente">
            <a:extLst>
              <a:ext uri="{FF2B5EF4-FFF2-40B4-BE49-F238E27FC236}">
                <a16:creationId xmlns:a16="http://schemas.microsoft.com/office/drawing/2014/main" id="{9500D37C-FF84-8048-AA6E-AA77A998A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587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A2B106-83A3-7145-8F94-24B8006F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pt-BR" sz="5200"/>
              <a:t>Durante a negociação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60090D9C-ACD1-2388-DEF3-A81AA81807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6506797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3526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E0E5BD-9B04-1641-A0DC-C2D3838AA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pt-BR" sz="5400" dirty="0"/>
              <a:t>Durante a negociação</a:t>
            </a:r>
          </a:p>
        </p:txBody>
      </p:sp>
      <p:sp>
        <p:nvSpPr>
          <p:cNvPr id="113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4" name="Espaço Reservado para Conteúdo 2">
            <a:extLst>
              <a:ext uri="{FF2B5EF4-FFF2-40B4-BE49-F238E27FC236}">
                <a16:creationId xmlns:a16="http://schemas.microsoft.com/office/drawing/2014/main" id="{B66800DA-1F22-A2D6-89DA-4A70FE499A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041469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7207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8CD953-5112-9A48-A5EA-B292F5BE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pt-BR" sz="3800">
                <a:solidFill>
                  <a:schemeClr val="bg1"/>
                </a:solidFill>
              </a:rPr>
              <a:t>O que é negociação?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6933E3-60B8-E948-8069-17B83497F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sz="3200" dirty="0">
                <a:solidFill>
                  <a:schemeClr val="bg1"/>
                </a:solidFill>
              </a:rPr>
              <a:t>¨Negociação é um processo de comunicação interativa que pode ocorrer quando queremos algo de outra pessoa e a outra pessoa quer algo de nós¨ (Richard Shell, Escola de </a:t>
            </a:r>
            <a:r>
              <a:rPr lang="pt-BR" sz="3200" dirty="0" err="1">
                <a:solidFill>
                  <a:schemeClr val="bg1"/>
                </a:solidFill>
              </a:rPr>
              <a:t>Wharton</a:t>
            </a:r>
            <a:r>
              <a:rPr lang="pt-BR" sz="3200" dirty="0">
                <a:solidFill>
                  <a:schemeClr val="bg1"/>
                </a:solidFill>
              </a:rPr>
              <a:t>).</a:t>
            </a:r>
          </a:p>
          <a:p>
            <a:pPr marL="0" indent="0">
              <a:buNone/>
            </a:pPr>
            <a:r>
              <a:rPr lang="pt-BR" sz="3200" dirty="0">
                <a:solidFill>
                  <a:schemeClr val="bg1"/>
                </a:solidFill>
              </a:rPr>
              <a:t>Negociação só se concluirá se ambas as partes tiverem algum benefício.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 descr="Homem de terno e óculos&#10;&#10;Descrição gerada automaticamente">
            <a:extLst>
              <a:ext uri="{FF2B5EF4-FFF2-40B4-BE49-F238E27FC236}">
                <a16:creationId xmlns:a16="http://schemas.microsoft.com/office/drawing/2014/main" id="{A9EFA95C-9C11-2645-A323-2E6761B3E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084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33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EE1116C-FC42-E04C-B123-172A6A3A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Cuidado com o timing das propostas</a:t>
            </a:r>
          </a:p>
        </p:txBody>
      </p:sp>
      <p:graphicFrame>
        <p:nvGraphicFramePr>
          <p:cNvPr id="15" name="Espaço Reservado para Conteúdo 2">
            <a:extLst>
              <a:ext uri="{FF2B5EF4-FFF2-40B4-BE49-F238E27FC236}">
                <a16:creationId xmlns:a16="http://schemas.microsoft.com/office/drawing/2014/main" id="{92351C53-556F-5E9F-E0B4-346FE1F3DD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200749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5670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Estátua de homem na frente de um espelho&#10;&#10;Descrição gerada automaticamente com confiança média">
            <a:extLst>
              <a:ext uri="{FF2B5EF4-FFF2-40B4-BE49-F238E27FC236}">
                <a16:creationId xmlns:a16="http://schemas.microsoft.com/office/drawing/2014/main" id="{74B554D5-0BB9-BE41-A6DB-919DEBF71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6" b="2927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E41A58-9183-8C4B-B04A-8EC8B7F58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pt-BR" sz="2800" dirty="0"/>
              <a:t>O rei Salomão é um bom conselheiro?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BD0119-A5D0-304B-8A63-34F94A3D3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t-BR" sz="1800" dirty="0"/>
              <a:t>Nunca divida a diferença!</a:t>
            </a:r>
            <a:endParaRPr lang="pt-BR" sz="1700" dirty="0"/>
          </a:p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r>
              <a:rPr lang="pt-BR" sz="1700" dirty="0"/>
              <a:t>Essa pode ser uma solução simplista para a </a:t>
            </a:r>
            <a:r>
              <a:rPr lang="pt-BR" sz="1700" dirty="0" err="1"/>
              <a:t>negoaciaçao</a:t>
            </a:r>
            <a:r>
              <a:rPr lang="pt-BR" sz="1700" dirty="0"/>
              <a:t>, e é comum quando partes são amigas, pois querem evitar comprometer a relação.</a:t>
            </a:r>
          </a:p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1559069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9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4CCDEDF-A815-E648-A3F1-54FCC3557528}"/>
              </a:ext>
            </a:extLst>
          </p:cNvPr>
          <p:cNvSpPr txBox="1"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Onde marcar as reuniões? 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 meu escritório ou   no do ex adversus?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BB6760F-6E46-104A-856F-697E5C83EE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77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88973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uas pessoas segurando as mãos uma da outra">
            <a:extLst>
              <a:ext uri="{FF2B5EF4-FFF2-40B4-BE49-F238E27FC236}">
                <a16:creationId xmlns:a16="http://schemas.microsoft.com/office/drawing/2014/main" id="{79A5F73E-4207-0167-97C2-D73F30EE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4" b="806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6D1708E-1483-D24B-92B8-BA993D703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Importância da norma da reciprocidade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4F69FF-4CFF-F545-831C-AE8321510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solidFill>
                  <a:srgbClr val="FFFFFF"/>
                </a:solidFill>
              </a:rPr>
              <a:t>Exija</a:t>
            </a:r>
            <a:r>
              <a:rPr lang="en-US" sz="2400" dirty="0">
                <a:solidFill>
                  <a:srgbClr val="FFFFFF"/>
                </a:solidFill>
              </a:rPr>
              <a:t> o </a:t>
            </a:r>
            <a:r>
              <a:rPr lang="en-US" sz="2400" dirty="0" err="1">
                <a:solidFill>
                  <a:srgbClr val="FFFFFF"/>
                </a:solidFill>
              </a:rPr>
              <a:t>mesmo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tratamento</a:t>
            </a:r>
            <a:r>
              <a:rPr lang="en-US" sz="2400" dirty="0">
                <a:solidFill>
                  <a:srgbClr val="FFFFFF"/>
                </a:solidFill>
              </a:rPr>
              <a:t> que </a:t>
            </a:r>
            <a:r>
              <a:rPr lang="en-US" sz="2400" dirty="0" err="1">
                <a:solidFill>
                  <a:srgbClr val="FFFFFF"/>
                </a:solidFill>
              </a:rPr>
              <a:t>confere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pessoa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0983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659255AB-7A1D-2C4B-A2F7-5B5738AE6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6" r="11903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E589684-54CA-64D8-C963-5F19FF75B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697" y="5858828"/>
            <a:ext cx="6406903" cy="123363"/>
            <a:chOff x="7015162" y="5858828"/>
            <a:chExt cx="4300544" cy="12336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B56B8E8-B789-DA4D-E4BE-03FA3165B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255D907-377D-0DF9-B4A4-4B44C46FB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D8ABA7-1EC0-B243-973C-41E797A06014}"/>
              </a:ext>
            </a:extLst>
          </p:cNvPr>
          <p:cNvSpPr txBox="1"/>
          <p:nvPr/>
        </p:nvSpPr>
        <p:spPr>
          <a:xfrm>
            <a:off x="7910284" y="2533476"/>
            <a:ext cx="3405415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PARA QUE SERVE O SMALL TALK, OU PAPO FURADO?</a:t>
            </a:r>
          </a:p>
        </p:txBody>
      </p:sp>
    </p:spTree>
    <p:extLst>
      <p:ext uri="{BB962C8B-B14F-4D97-AF65-F5344CB8AC3E}">
        <p14:creationId xmlns:p14="http://schemas.microsoft.com/office/powerpoint/2010/main" val="3804404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678129-8D38-024A-90EC-5C6E4F026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pt-BR" sz="4800"/>
              <a:t>Princípio da similaridade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2D8D6EF7-8200-472C-29BC-000496DEB4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1369679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5390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956B8A-6398-6744-A081-6DDFA314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9" y="640081"/>
            <a:ext cx="3494341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QUEM DEVE FAZER A PRIMEIRA PROPOSTA?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926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73BE115-8E41-ED47-8883-991CA7F08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4635" y="804672"/>
            <a:ext cx="52486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93058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5D3F8-CB73-FD4F-A83A-2F0D8B4BF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ABANDONE A ANCORA, E LANCE OUTRA, SE ABSURDA A PRIMEIRA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6B548B-D554-B549-AEC2-BF602B37C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EXEMPLOS</a:t>
            </a:r>
          </a:p>
          <a:p>
            <a:endParaRPr lang="pt-BR" dirty="0"/>
          </a:p>
          <a:p>
            <a:pPr marL="514350" indent="-514350">
              <a:buAutoNum type="arabicParenR"/>
            </a:pPr>
            <a:r>
              <a:rPr lang="pt-BR" dirty="0"/>
              <a:t>ESTAGIÁRIOS NEGOCIANDO COM HACKERS</a:t>
            </a:r>
          </a:p>
          <a:p>
            <a:pPr marL="514350" indent="-514350">
              <a:buAutoNum type="arabicParenR"/>
            </a:pPr>
            <a:endParaRPr lang="pt-BR" dirty="0"/>
          </a:p>
          <a:p>
            <a:pPr marL="514350" indent="-514350">
              <a:buAutoNum type="arabicParenR"/>
            </a:pPr>
            <a:r>
              <a:rPr lang="pt-BR" dirty="0"/>
              <a:t>SEQUESTRO</a:t>
            </a:r>
          </a:p>
        </p:txBody>
      </p:sp>
    </p:spTree>
    <p:extLst>
      <p:ext uri="{BB962C8B-B14F-4D97-AF65-F5344CB8AC3E}">
        <p14:creationId xmlns:p14="http://schemas.microsoft.com/office/powerpoint/2010/main" val="2549041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43E7218-9EAE-3340-9679-B4DCCDB4A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2" t="9091" r="35629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E3CEBC9-8A07-DA41-86C3-C92D401F5A15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+mj-lt"/>
                <a:ea typeface="+mj-ea"/>
                <a:cs typeface="+mj-cs"/>
              </a:rPr>
              <a:t>NEGOCIAÇÃO DE POSIÇÕES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+mj-lt"/>
                <a:ea typeface="+mj-ea"/>
                <a:cs typeface="+mj-cs"/>
              </a:rPr>
              <a:t>E SEUS PROBLEMAS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68E801C-A5C5-694A-BDDD-0E4C3DBE096C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br>
              <a:rPr lang="pt-BR" dirty="0"/>
            </a:b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D70DF95-6B05-354C-98D0-C150333A59E9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br>
              <a:rPr lang="pt-BR" dirty="0"/>
            </a:b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3157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898F85-4225-4931-9F2F-17B4AF8BA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DEA968E-AEC2-A147-B32B-922076C0BAE6}"/>
              </a:ext>
            </a:extLst>
          </p:cNvPr>
          <p:cNvSpPr txBox="1"/>
          <p:nvPr/>
        </p:nvSpPr>
        <p:spPr>
          <a:xfrm>
            <a:off x="429491" y="969818"/>
            <a:ext cx="4551941" cy="38792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HARD VERSUS SOFT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chemeClr val="bg1">
                  <a:alpha val="6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Mas </a:t>
            </a:r>
            <a:r>
              <a:rPr lang="en-US" sz="3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aprenda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qual </a:t>
            </a:r>
            <a:r>
              <a:rPr lang="en-US" sz="3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é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3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seu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estilo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, e </a:t>
            </a:r>
            <a:r>
              <a:rPr lang="en-US" sz="3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seja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fiel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ele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chemeClr val="bg1">
                  <a:alpha val="6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E </a:t>
            </a:r>
            <a:r>
              <a:rPr lang="en-US" sz="3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não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perca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jamais o </a:t>
            </a:r>
            <a:r>
              <a:rPr lang="en-US" sz="3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respeito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pela </a:t>
            </a:r>
            <a:r>
              <a:rPr lang="en-US" sz="3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outra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parte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(e </a:t>
            </a:r>
            <a:r>
              <a:rPr lang="en-US" sz="3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nem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3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seu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autorespeito</a:t>
            </a:r>
            <a:r>
              <a:rPr lang="en-US" sz="3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!)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C14D36-68AD-4546-A67C-CE0F66374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85800"/>
            <a:ext cx="5410200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2A29E29-54C5-8B40-AC62-3F6AEB42E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96" r="6238"/>
          <a:stretch/>
        </p:blipFill>
        <p:spPr>
          <a:xfrm>
            <a:off x="6781799" y="1371601"/>
            <a:ext cx="407670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93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B10A2EF-0E95-0149-BECF-4ABAF346C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89" r="-2" b="20178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C4CFF13-5E44-6948-8078-A96B654A6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8819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7320316-E828-8948-BE1B-DAD428CE7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pt-BR" sz="2600"/>
              <a:t>NEGOCIAÇÃO É ESSENCIAL NA VIDA PÚBLICA E PRIVADA, E EM TODAS AS ÁREAS DO DIREITO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AA8789-C49F-FA4D-9AF0-DDBAD39C3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E NO DIREITO DE FAMÍLIA, PENAL, TRIBUTÁRIO, ADMINISTRATIVO...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E PRINCIPALMENTE, EMPRESARIAL</a:t>
            </a:r>
          </a:p>
        </p:txBody>
      </p:sp>
    </p:spTree>
    <p:extLst>
      <p:ext uri="{BB962C8B-B14F-4D97-AF65-F5344CB8AC3E}">
        <p14:creationId xmlns:p14="http://schemas.microsoft.com/office/powerpoint/2010/main" val="1662990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8B6A54-C98B-BD4B-A08B-43DCEB161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pt-BR" sz="6000">
                <a:solidFill>
                  <a:schemeClr val="bg1"/>
                </a:solidFill>
              </a:rPr>
              <a:t>Como mudar o jogo?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71A50940-C948-4EF7-9CA4-EBD97D35E8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926967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9334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BA7F349-DE19-C647-A0EF-F35D008C590D}"/>
              </a:ext>
            </a:extLst>
          </p:cNvPr>
          <p:cNvSpPr txBox="1"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CRISE DOS MISSEIS EM CUBA EM 1962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EFC151E-9BA8-F24B-8BDC-742828407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1" r="12147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1674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1DEBC1E-0290-9747-BC23-429003B65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" r="22809" b="908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424C584-B0E9-E74E-8FCF-8163D4534D0C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>
                <a:latin typeface="+mj-lt"/>
                <a:ea typeface="+mj-ea"/>
                <a:cs typeface="+mj-cs"/>
              </a:rPr>
              <a:t>ENTENDENDO OS INTERESSES SUBJACENTES: O CACHORRO DE UM MILHÃO DE REAIS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791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rês casas pequenas como peças de jogo">
            <a:extLst>
              <a:ext uri="{FF2B5EF4-FFF2-40B4-BE49-F238E27FC236}">
                <a16:creationId xmlns:a16="http://schemas.microsoft.com/office/drawing/2014/main" id="{E9883689-8080-C8F3-CFA3-1A7F7EB699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5341" b="12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92EAFE-FB61-DF47-A3AF-13B6FC05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pt-BR" sz="5000"/>
              <a:t>SEJA CRIATIVA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9B39FD-E58F-3644-9883-4E4A75A51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pt-BR" sz="2000" dirty="0"/>
              <a:t>BUSQUE CONSTRUIR ALTERNATIVAS. ISSO CRIA VALOR</a:t>
            </a:r>
          </a:p>
          <a:p>
            <a:endParaRPr lang="pt-BR" sz="2000" dirty="0"/>
          </a:p>
          <a:p>
            <a:r>
              <a:rPr lang="pt-BR" sz="2000" dirty="0"/>
              <a:t>Busque outras soluções para  o problema da outra parte (exemplo: congresso de vereadores...)</a:t>
            </a:r>
          </a:p>
          <a:p>
            <a:pPr marL="0" indent="0">
              <a:buNone/>
            </a:pPr>
            <a:endParaRPr lang="pt-BR" sz="2000" dirty="0"/>
          </a:p>
          <a:p>
            <a:r>
              <a:rPr lang="pt-BR" sz="2000" dirty="0"/>
              <a:t>FRACIONE OS PROBLEMAS</a:t>
            </a:r>
          </a:p>
        </p:txBody>
      </p:sp>
    </p:spTree>
    <p:extLst>
      <p:ext uri="{BB962C8B-B14F-4D97-AF65-F5344CB8AC3E}">
        <p14:creationId xmlns:p14="http://schemas.microsoft.com/office/powerpoint/2010/main" val="1613316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B09466-3D7A-D341-8A7B-1BCF6DCFE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Peculiaridades da negociação multipartes</a:t>
            </a:r>
            <a:endParaRPr lang="pt-BR" dirty="0"/>
          </a:p>
        </p:txBody>
      </p:sp>
      <p:graphicFrame>
        <p:nvGraphicFramePr>
          <p:cNvPr id="244" name="Espaço Reservado para Conteúdo 2">
            <a:extLst>
              <a:ext uri="{FF2B5EF4-FFF2-40B4-BE49-F238E27FC236}">
                <a16:creationId xmlns:a16="http://schemas.microsoft.com/office/drawing/2014/main" id="{0B60CBBD-BB95-AB17-192C-2B6D2203621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9102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m 3" descr="Foto preta e branca de pessoas ao redor&#10;&#10;Descrição gerada automaticamente">
            <a:extLst>
              <a:ext uri="{FF2B5EF4-FFF2-40B4-BE49-F238E27FC236}">
                <a16:creationId xmlns:a16="http://schemas.microsoft.com/office/drawing/2014/main" id="{11282037-FEAB-CE48-A2FE-7E060E63C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89" r="1" b="6891"/>
          <a:stretch/>
        </p:blipFill>
        <p:spPr>
          <a:xfrm>
            <a:off x="626590" y="317578"/>
            <a:ext cx="10851111" cy="3508437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B53227E-2861-F342-9317-085F450DF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69060" cy="2129586"/>
          </a:xfrm>
          <a:noFill/>
        </p:spPr>
        <p:txBody>
          <a:bodyPr anchor="t">
            <a:normAutofit/>
          </a:bodyPr>
          <a:lstStyle/>
          <a:p>
            <a:r>
              <a:rPr lang="pt-BR" sz="4800">
                <a:solidFill>
                  <a:schemeClr val="bg1"/>
                </a:solidFill>
              </a:rPr>
              <a:t>Teoria dos jogos repetidos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D2E5D4-4E2D-7749-8A73-F06B6CF8C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080" y="4018143"/>
            <a:ext cx="5674105" cy="2129599"/>
          </a:xfrm>
          <a:noFill/>
        </p:spPr>
        <p:txBody>
          <a:bodyPr anchor="t">
            <a:normAutofit/>
          </a:bodyPr>
          <a:lstStyle/>
          <a:p>
            <a:r>
              <a:rPr lang="pt-BR" sz="1700" dirty="0">
                <a:solidFill>
                  <a:schemeClr val="bg1"/>
                </a:solidFill>
              </a:rPr>
              <a:t>Continuidade de interação torna vantajosa a cooperação. </a:t>
            </a:r>
          </a:p>
          <a:p>
            <a:endParaRPr lang="pt-BR" sz="1700" dirty="0">
              <a:solidFill>
                <a:schemeClr val="bg1"/>
              </a:solidFill>
            </a:endParaRPr>
          </a:p>
          <a:p>
            <a:r>
              <a:rPr lang="pt-BR" sz="1700" dirty="0" err="1">
                <a:solidFill>
                  <a:schemeClr val="bg1"/>
                </a:solidFill>
              </a:rPr>
              <a:t>Axelrod</a:t>
            </a:r>
            <a:r>
              <a:rPr lang="pt-BR" sz="1700" dirty="0">
                <a:solidFill>
                  <a:schemeClr val="bg1"/>
                </a:solidFill>
              </a:rPr>
              <a:t>, </a:t>
            </a:r>
            <a:r>
              <a:rPr lang="pt-BR" sz="1700" dirty="0" err="1">
                <a:solidFill>
                  <a:schemeClr val="bg1"/>
                </a:solidFill>
              </a:rPr>
              <a:t>Tit</a:t>
            </a:r>
            <a:r>
              <a:rPr lang="pt-BR" sz="1700" dirty="0">
                <a:solidFill>
                  <a:schemeClr val="bg1"/>
                </a:solidFill>
              </a:rPr>
              <a:t>-for -</a:t>
            </a:r>
            <a:r>
              <a:rPr lang="pt-BR" sz="1700" dirty="0" err="1">
                <a:solidFill>
                  <a:schemeClr val="bg1"/>
                </a:solidFill>
              </a:rPr>
              <a:t>Tat</a:t>
            </a:r>
            <a:endParaRPr lang="pt-BR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sz="1700" dirty="0">
              <a:solidFill>
                <a:schemeClr val="bg1"/>
              </a:solidFill>
            </a:endParaRPr>
          </a:p>
          <a:p>
            <a:r>
              <a:rPr lang="pt-BR" sz="1700" dirty="0">
                <a:solidFill>
                  <a:schemeClr val="bg1"/>
                </a:solidFill>
              </a:rPr>
              <a:t>Negociações repetidas tendem a facilitar o fechamento pois as partes têm interesse na continuidade da relação .</a:t>
            </a:r>
          </a:p>
          <a:p>
            <a:pPr marL="0" indent="0">
              <a:buNone/>
            </a:pPr>
            <a:endParaRPr lang="pt-BR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04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D0ADC72-B230-D442-A1DD-C3AF503F8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1" r="19798" b="456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0423159-708B-5F4D-A7D5-BE1AE6B25E13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+mj-lt"/>
                <a:ea typeface="+mj-ea"/>
                <a:cs typeface="+mj-cs"/>
              </a:rPr>
              <a:t>COMO LIDAR COM A OUTRA PARTE QUE JOGA SUJO NA NEGOCIAÇÃO?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55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 de um tigre rugindo em uma tela de fundo preta">
            <a:extLst>
              <a:ext uri="{FF2B5EF4-FFF2-40B4-BE49-F238E27FC236}">
                <a16:creationId xmlns:a16="http://schemas.microsoft.com/office/drawing/2014/main" id="{4865B0F6-1DB2-4699-94F8-74D93D0AE7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" b="1602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B3E4854-BAA1-6940-A799-FA7482222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EXPRESSE SUA IRRITAÇÃO COM O JOGO SUJO...¨NAME THE GAME¨ E, NO LIMITE, ROMPA A NEGOCIAÇÃO</a:t>
            </a:r>
          </a:p>
        </p:txBody>
      </p:sp>
    </p:spTree>
    <p:extLst>
      <p:ext uri="{BB962C8B-B14F-4D97-AF65-F5344CB8AC3E}">
        <p14:creationId xmlns:p14="http://schemas.microsoft.com/office/powerpoint/2010/main" val="3667093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D5DDAB-CC4C-7747-BF01-FEF310545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4819"/>
            <a:ext cx="4375151" cy="28583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900" dirty="0" err="1">
                <a:solidFill>
                  <a:schemeClr val="bg1"/>
                </a:solidFill>
              </a:rPr>
              <a:t>Quando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estiver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em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situaçao</a:t>
            </a:r>
            <a:r>
              <a:rPr lang="en-US" sz="2900" dirty="0">
                <a:solidFill>
                  <a:schemeClr val="bg1"/>
                </a:solidFill>
              </a:rPr>
              <a:t> de </a:t>
            </a:r>
            <a:r>
              <a:rPr lang="en-US" sz="2900" dirty="0" err="1">
                <a:solidFill>
                  <a:schemeClr val="bg1"/>
                </a:solidFill>
              </a:rPr>
              <a:t>grande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inferioridade</a:t>
            </a:r>
            <a:r>
              <a:rPr lang="en-US" sz="2900" dirty="0">
                <a:solidFill>
                  <a:schemeClr val="bg1"/>
                </a:solidFill>
              </a:rPr>
              <a:t>, </a:t>
            </a:r>
            <a:r>
              <a:rPr lang="en-US" sz="2900" dirty="0" err="1">
                <a:solidFill>
                  <a:schemeClr val="bg1"/>
                </a:solidFill>
              </a:rPr>
              <a:t>aprenda</a:t>
            </a:r>
            <a:r>
              <a:rPr lang="en-US" sz="2900" dirty="0">
                <a:solidFill>
                  <a:schemeClr val="bg1"/>
                </a:solidFill>
              </a:rPr>
              <a:t> a </a:t>
            </a:r>
            <a:r>
              <a:rPr lang="en-US" sz="2900" dirty="0" err="1">
                <a:solidFill>
                  <a:schemeClr val="bg1"/>
                </a:solidFill>
              </a:rPr>
              <a:t>jogar</a:t>
            </a:r>
            <a:r>
              <a:rPr lang="en-US" sz="2900" dirty="0">
                <a:solidFill>
                  <a:schemeClr val="bg1"/>
                </a:solidFill>
              </a:rPr>
              <a:t> com o </a:t>
            </a:r>
            <a:r>
              <a:rPr lang="en-US" sz="2900" dirty="0" err="1">
                <a:solidFill>
                  <a:schemeClr val="bg1"/>
                </a:solidFill>
              </a:rPr>
              <a:t>componente</a:t>
            </a:r>
            <a:r>
              <a:rPr lang="en-US" sz="2900" dirty="0">
                <a:solidFill>
                  <a:schemeClr val="bg1"/>
                </a:solidFill>
              </a:rPr>
              <a:t> da </a:t>
            </a:r>
            <a:r>
              <a:rPr lang="en-US" sz="2900" dirty="0" err="1">
                <a:solidFill>
                  <a:schemeClr val="bg1"/>
                </a:solidFill>
              </a:rPr>
              <a:t>incerteza</a:t>
            </a:r>
            <a:r>
              <a:rPr lang="en-US" sz="2900" dirty="0">
                <a:solidFill>
                  <a:schemeClr val="bg1"/>
                </a:solidFill>
              </a:rPr>
              <a:t> e da </a:t>
            </a:r>
            <a:r>
              <a:rPr lang="en-US" sz="2900" dirty="0" err="1">
                <a:solidFill>
                  <a:schemeClr val="bg1"/>
                </a:solidFill>
              </a:rPr>
              <a:t>irracionalidade</a:t>
            </a:r>
            <a:r>
              <a:rPr lang="en-US" sz="2900" dirty="0">
                <a:solidFill>
                  <a:schemeClr val="bg1"/>
                </a:solidFill>
              </a:rPr>
              <a:t>: a </a:t>
            </a:r>
            <a:r>
              <a:rPr lang="en-US" sz="2900" dirty="0" err="1">
                <a:solidFill>
                  <a:schemeClr val="bg1"/>
                </a:solidFill>
              </a:rPr>
              <a:t>estratégia</a:t>
            </a:r>
            <a:r>
              <a:rPr lang="en-US" sz="2900" dirty="0">
                <a:solidFill>
                  <a:schemeClr val="bg1"/>
                </a:solidFill>
              </a:rPr>
              <a:t> Tom </a:t>
            </a:r>
            <a:r>
              <a:rPr lang="en-US" sz="2900" dirty="0" err="1">
                <a:solidFill>
                  <a:schemeClr val="bg1"/>
                </a:solidFill>
              </a:rPr>
              <a:t>Zé</a:t>
            </a:r>
            <a:br>
              <a:rPr lang="en-US" sz="2900" dirty="0">
                <a:solidFill>
                  <a:schemeClr val="bg1"/>
                </a:solidFill>
              </a:rPr>
            </a:br>
            <a:br>
              <a:rPr lang="en-US" sz="2900" dirty="0">
                <a:solidFill>
                  <a:schemeClr val="bg1"/>
                </a:solidFill>
              </a:rPr>
            </a:br>
            <a:r>
              <a:rPr lang="en-US" sz="2900" dirty="0">
                <a:solidFill>
                  <a:schemeClr val="bg1"/>
                </a:solidFill>
              </a:rPr>
              <a:t>¨</a:t>
            </a:r>
            <a:r>
              <a:rPr lang="en-US" sz="2900" dirty="0" err="1">
                <a:solidFill>
                  <a:schemeClr val="bg1"/>
                </a:solidFill>
              </a:rPr>
              <a:t>Todo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mundo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tem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medo</a:t>
            </a:r>
            <a:r>
              <a:rPr lang="en-US" sz="2900" dirty="0">
                <a:solidFill>
                  <a:schemeClr val="bg1"/>
                </a:solidFill>
              </a:rPr>
              <a:t> de </a:t>
            </a:r>
            <a:r>
              <a:rPr lang="en-US" sz="2900" dirty="0" err="1">
                <a:solidFill>
                  <a:schemeClr val="bg1"/>
                </a:solidFill>
              </a:rPr>
              <a:t>louco</a:t>
            </a:r>
            <a:r>
              <a:rPr lang="en-US" sz="2900" dirty="0">
                <a:solidFill>
                  <a:schemeClr val="bg1"/>
                </a:solidFill>
              </a:rPr>
              <a:t>¨.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3F66131-6C37-9E48-8E86-F28C4A3F7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67" r="1" b="12818"/>
          <a:stretch/>
        </p:blipFill>
        <p:spPr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17" name="Freeform: Shape 10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2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94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846FC22-5783-BB43-A924-C50313CF3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pt-BR" sz="4800"/>
              <a:t>Mas não se esqueça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9F56B6D3-9136-391C-1730-8F8D5F554A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669368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1211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C261A3E-8B01-DA4F-86F2-88C5C0DB0F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D09CB7A-D01B-7C49-A7CD-E7DD5EA9A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pt-BR" sz="5000" dirty="0"/>
              <a:t>Você se acha uma boa negociadora?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54478A-BC5D-C347-80B4-86D6237CF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000" dirty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Quais são as qualidades de uma boa negociadora?</a:t>
            </a:r>
          </a:p>
          <a:p>
            <a:pPr marL="0" indent="0">
              <a:buNone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128525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 descr="Uma mão segurando uma caneta e sombreando círculos numa folha">
            <a:extLst>
              <a:ext uri="{FF2B5EF4-FFF2-40B4-BE49-F238E27FC236}">
                <a16:creationId xmlns:a16="http://schemas.microsoft.com/office/drawing/2014/main" id="{A3C47FCC-0AC2-7563-2BFA-5BB2A9E70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69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D0B8BC-9A48-1F4F-8B61-9733A89D5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pt-BR" sz="4000"/>
              <a:t>Se você se interessou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97823F-7EDC-F24B-9D25-687679F73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000" dirty="0"/>
              <a:t> </a:t>
            </a:r>
            <a:r>
              <a:rPr lang="pt-BR" dirty="0"/>
              <a:t>Verifique o Edital para participação no PEN – Programa de Negociação da USP, grupo de extensão sob minha orientação</a:t>
            </a:r>
            <a:r>
              <a:rPr lang="pt-B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8266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FEE8D8-1899-1D4A-A01C-9AEED10A8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anchor="t"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</a:rPr>
              <a:t>O que você acha dessa estratégia?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FF7011-7DBA-8149-9C12-68D7655EC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384000" cy="3844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3600" dirty="0">
              <a:solidFill>
                <a:schemeClr val="bg1">
                  <a:alpha val="60000"/>
                </a:schemeClr>
              </a:solidFill>
            </a:endParaRPr>
          </a:p>
          <a:p>
            <a:pPr marL="0" indent="0">
              <a:buNone/>
            </a:pPr>
            <a:endParaRPr lang="pt-BR" sz="3600" dirty="0">
              <a:solidFill>
                <a:schemeClr val="bg1">
                  <a:alpha val="60000"/>
                </a:schemeClr>
              </a:solidFill>
            </a:endParaRPr>
          </a:p>
          <a:p>
            <a:pPr marL="0" indent="0">
              <a:buNone/>
            </a:pPr>
            <a:r>
              <a:rPr lang="pt-BR" sz="3600" dirty="0">
                <a:solidFill>
                  <a:schemeClr val="bg1">
                    <a:alpha val="60000"/>
                  </a:schemeClr>
                </a:solidFill>
              </a:rPr>
              <a:t>Meu botão nuclear é maior que o seu?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FBED43C-A622-3945-A57D-427059B1B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591" y="643469"/>
            <a:ext cx="5497109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9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18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B4F6EE-9545-3842-9DD2-E226B6276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</p:spPr>
        <p:txBody>
          <a:bodyPr>
            <a:normAutofit/>
          </a:bodyPr>
          <a:lstStyle/>
          <a:p>
            <a:pPr algn="ctr"/>
            <a:r>
              <a:rPr lang="pt-BR" sz="2400"/>
              <a:t>Economia comportamental ensina que o  jogo do covarde (chicken) pode ter um final ruinoso...</a:t>
            </a:r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0BE51E-F0AF-DB44-8205-BB93689A7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558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79" name="Rectangle 20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580CEEE-B921-0143-84B1-FA32911EF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71" r="-1" b="30849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897038-E9BC-7E44-BEB2-D93ED42E3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633" y="3455208"/>
            <a:ext cx="5742432" cy="234470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/>
              <a:t>O que podia dar errado no conflito EUA – COREIA DO NORTE?</a:t>
            </a:r>
          </a:p>
        </p:txBody>
      </p:sp>
      <p:sp>
        <p:nvSpPr>
          <p:cNvPr id="80" name="Rectangle 22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3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633045D-699B-6448-BA95-2800D4C9B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039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EF3F75-A2AA-8748-B3DE-8BEEAC3C4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pt-BR" sz="3600"/>
              <a:t>Por sorte, deu certo...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6AB149-3468-4146-BA0C-6FE29F109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/>
              <a:t>Os dois se encontraram em área desmilitarizada da Coreia do Norte.</a:t>
            </a:r>
          </a:p>
          <a:p>
            <a:pPr marL="0" indent="0">
              <a:buNone/>
            </a:pPr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197126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F5B59-F9EB-1A49-BA67-5A1025E89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pt-BR" sz="3700"/>
              <a:t>Ser razoável e cooperativa é uma estratégia mais sensata, do ponto de vista empírico</a:t>
            </a:r>
          </a:p>
        </p:txBody>
      </p:sp>
      <p:pic>
        <p:nvPicPr>
          <p:cNvPr id="4" name="Imagem 3" descr="Texto branco sobre fundo preto&#10;&#10;Descrição gerada automaticamente com confiança média">
            <a:extLst>
              <a:ext uri="{FF2B5EF4-FFF2-40B4-BE49-F238E27FC236}">
                <a16:creationId xmlns:a16="http://schemas.microsoft.com/office/drawing/2014/main" id="{F92ED364-36A7-5840-8A1B-1F93CADC6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764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559B71-87C8-6B4B-83AD-70D6483DE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dirty="0"/>
              <a:t>¨</a:t>
            </a:r>
            <a:r>
              <a:rPr lang="pt-BR" dirty="0"/>
              <a:t>Contrariamente à opinião popular, pessoas perfeitamente razoáveis e cooperativas parecer ter. um potencial para se tornarem negociadores extremamente efetivos¨ (Richard Shell).</a:t>
            </a:r>
          </a:p>
        </p:txBody>
      </p:sp>
    </p:spTree>
    <p:extLst>
      <p:ext uri="{BB962C8B-B14F-4D97-AF65-F5344CB8AC3E}">
        <p14:creationId xmlns:p14="http://schemas.microsoft.com/office/powerpoint/2010/main" val="102196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0395DE-8C52-4942-997A-D54C71CC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¨A </a:t>
            </a:r>
            <a:r>
              <a:rPr lang="en-US" sz="3600" dirty="0" err="1">
                <a:solidFill>
                  <a:srgbClr val="FFFFFF"/>
                </a:solidFill>
              </a:rPr>
              <a:t>vida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é</a:t>
            </a:r>
            <a:r>
              <a:rPr lang="en-US" sz="3600" dirty="0">
                <a:solidFill>
                  <a:srgbClr val="FFFFFF"/>
                </a:solidFill>
              </a:rPr>
              <a:t> a </a:t>
            </a:r>
            <a:r>
              <a:rPr lang="en-US" sz="3600" dirty="0" err="1">
                <a:solidFill>
                  <a:srgbClr val="FFFFFF"/>
                </a:solidFill>
              </a:rPr>
              <a:t>arte</a:t>
            </a:r>
            <a:r>
              <a:rPr lang="en-US" sz="3600" dirty="0">
                <a:solidFill>
                  <a:srgbClr val="FFFFFF"/>
                </a:solidFill>
              </a:rPr>
              <a:t> do </a:t>
            </a:r>
            <a:r>
              <a:rPr lang="en-US" sz="3600" dirty="0" err="1">
                <a:solidFill>
                  <a:srgbClr val="FFFFFF"/>
                </a:solidFill>
              </a:rPr>
              <a:t>encontro</a:t>
            </a:r>
            <a:r>
              <a:rPr lang="en-US" sz="3600" dirty="0">
                <a:solidFill>
                  <a:srgbClr val="FFFFFF"/>
                </a:solidFill>
              </a:rPr>
              <a:t>, </a:t>
            </a:r>
            <a:r>
              <a:rPr lang="en-US" sz="3600" dirty="0" err="1">
                <a:solidFill>
                  <a:srgbClr val="FFFFFF"/>
                </a:solidFill>
              </a:rPr>
              <a:t>embora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haja</a:t>
            </a:r>
            <a:r>
              <a:rPr lang="en-US" sz="3600" dirty="0">
                <a:solidFill>
                  <a:srgbClr val="FFFFFF"/>
                </a:solidFill>
              </a:rPr>
              <a:t> tanto </a:t>
            </a:r>
            <a:r>
              <a:rPr lang="en-US" sz="3600" dirty="0" err="1">
                <a:solidFill>
                  <a:srgbClr val="FFFFFF"/>
                </a:solidFill>
              </a:rPr>
              <a:t>desencontro</a:t>
            </a:r>
            <a:r>
              <a:rPr lang="en-US" sz="3600" dirty="0">
                <a:solidFill>
                  <a:srgbClr val="FFFFFF"/>
                </a:solidFill>
              </a:rPr>
              <a:t> pela </a:t>
            </a:r>
            <a:r>
              <a:rPr lang="en-US" sz="3600" dirty="0" err="1">
                <a:solidFill>
                  <a:srgbClr val="FFFFFF"/>
                </a:solidFill>
              </a:rPr>
              <a:t>vida</a:t>
            </a:r>
            <a:r>
              <a:rPr lang="en-US" sz="3600" dirty="0">
                <a:solidFill>
                  <a:srgbClr val="FFFFFF"/>
                </a:solidFill>
              </a:rPr>
              <a:t>¨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Vinicius de </a:t>
            </a:r>
            <a:r>
              <a:rPr lang="en-US" sz="3600" dirty="0" err="1">
                <a:solidFill>
                  <a:srgbClr val="FFFFFF"/>
                </a:solidFill>
              </a:rPr>
              <a:t>Moraes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870E9BB-71C5-9A4F-8AA0-CAC56E7D7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" r="-1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209240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6" ma:contentTypeDescription="Crie um novo documento." ma:contentTypeScope="" ma:versionID="66f9a464c5f8b2bbfe198461755c292d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039b16e6fac43b79a128687017738e6c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C057CE-8A26-4E22-AFAE-CE46EF4A5B31}">
  <ds:schemaRefs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ebba5f7d-3b76-4a58-9735-74f0064eafba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4c414ac8-549e-4ca5-81e3-16b3f3eb5c2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176A018-8D5B-43B6-95C9-0187F7B0D8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23A1A9-FC8A-4D1A-91B5-D74E3A650C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1161</Words>
  <Application>Microsoft Macintosh PowerPoint</Application>
  <PresentationFormat>Widescreen</PresentationFormat>
  <Paragraphs>154</Paragraphs>
  <Slides>40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Tema do Office</vt:lpstr>
      <vt:lpstr>INTRODUÇÃO   À  NEGOCIAÇÃO </vt:lpstr>
      <vt:lpstr>O que é negociação?</vt:lpstr>
      <vt:lpstr>NEGOCIAÇÃO É ESSENCIAL NA VIDA PÚBLICA E PRIVADA, E EM TODAS AS ÁREAS DO DIREITO</vt:lpstr>
      <vt:lpstr>Você se acha uma boa negociadora?</vt:lpstr>
      <vt:lpstr>O que você acha dessa estratégia?</vt:lpstr>
      <vt:lpstr>Economia comportamental ensina que o  jogo do covarde (chicken) pode ter um final ruinoso...</vt:lpstr>
      <vt:lpstr>Por sorte, deu certo...</vt:lpstr>
      <vt:lpstr>Ser razoável e cooperativa é uma estratégia mais sensata, do ponto de vista empírico</vt:lpstr>
      <vt:lpstr>¨A vida é a arte do encontro, embora haja tanto desencontro pela vida¨ Vinicius de Moraes</vt:lpstr>
      <vt:lpstr>Apresentação do PowerPoint</vt:lpstr>
      <vt:lpstr>ALGUMAS DICAS FUNDAMENTAIS</vt:lpstr>
      <vt:lpstr>Apresentação do PowerPoint</vt:lpstr>
      <vt:lpstr>Preparação, preparação, preparação...</vt:lpstr>
      <vt:lpstr>Como se preparar?</vt:lpstr>
      <vt:lpstr>ZOPA (ZONA DE POSSÍVEL ACORDO)</vt:lpstr>
      <vt:lpstr>ENTENDER O BATNA (BEST ALTERNATIVE TO THIS NEGOTIATED AGREEMENT), SEU E DA OUTRA PARTE</vt:lpstr>
      <vt:lpstr>Alvo</vt:lpstr>
      <vt:lpstr>Durante a negociação</vt:lpstr>
      <vt:lpstr>Durante a negociação</vt:lpstr>
      <vt:lpstr>Cuidado com o timing das propostas</vt:lpstr>
      <vt:lpstr>O rei Salomão é um bom conselheiro?</vt:lpstr>
      <vt:lpstr>Apresentação do PowerPoint</vt:lpstr>
      <vt:lpstr>Importância da norma da reciprocidade</vt:lpstr>
      <vt:lpstr>Apresentação do PowerPoint</vt:lpstr>
      <vt:lpstr>Princípio da similaridade</vt:lpstr>
      <vt:lpstr>QUEM DEVE FAZER A PRIMEIRA PROPOSTA?</vt:lpstr>
      <vt:lpstr>ABANDONE A ANCORA, E LANCE OUTRA, SE ABSURDA A PRIMEIRA</vt:lpstr>
      <vt:lpstr>Apresentação do PowerPoint</vt:lpstr>
      <vt:lpstr>Apresentação do PowerPoint</vt:lpstr>
      <vt:lpstr>Como mudar o jogo?</vt:lpstr>
      <vt:lpstr>Apresentação do PowerPoint</vt:lpstr>
      <vt:lpstr>Apresentação do PowerPoint</vt:lpstr>
      <vt:lpstr>SEJA CRIATIVA</vt:lpstr>
      <vt:lpstr>Peculiaridades da negociação multipartes</vt:lpstr>
      <vt:lpstr>Teoria dos jogos repetidos</vt:lpstr>
      <vt:lpstr>Apresentação do PowerPoint</vt:lpstr>
      <vt:lpstr>EXPRESSE SUA IRRITAÇÃO COM O JOGO SUJO...¨NAME THE GAME¨ E, NO LIMITE, ROMPA A NEGOCIAÇÃO</vt:lpstr>
      <vt:lpstr>Quando estiver em situaçao de grande inferioridade, aprenda a jogar com o componente da incerteza e da irracionalidade: a estratégia Tom Zé  ¨Todo mundo tem medo de louco¨.</vt:lpstr>
      <vt:lpstr>Mas não se esqueça</vt:lpstr>
      <vt:lpstr>Se você se interessou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INTRODUÇÃO   À  NEGOCIAÇÃO </dc:title>
  <dc:creator>Ruy Pereira Camilo Junior</dc:creator>
  <cp:lastModifiedBy>Ruy Pereira Camilo Junior</cp:lastModifiedBy>
  <cp:revision>1</cp:revision>
  <dcterms:created xsi:type="dcterms:W3CDTF">2023-08-21T23:51:54Z</dcterms:created>
  <dcterms:modified xsi:type="dcterms:W3CDTF">2023-08-22T00:09:33Z</dcterms:modified>
</cp:coreProperties>
</file>