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2" r:id="rId6"/>
    <p:sldId id="266" r:id="rId7"/>
    <p:sldId id="268" r:id="rId8"/>
    <p:sldId id="269" r:id="rId9"/>
    <p:sldId id="271" r:id="rId10"/>
    <p:sldId id="272" r:id="rId11"/>
    <p:sldId id="315" r:id="rId12"/>
    <p:sldId id="316" r:id="rId13"/>
    <p:sldId id="317" r:id="rId14"/>
    <p:sldId id="320" r:id="rId15"/>
    <p:sldId id="321" r:id="rId16"/>
    <p:sldId id="322" r:id="rId17"/>
    <p:sldId id="319" r:id="rId18"/>
    <p:sldId id="318" r:id="rId19"/>
    <p:sldId id="324" r:id="rId20"/>
    <p:sldId id="325" r:id="rId21"/>
    <p:sldId id="327" r:id="rId22"/>
    <p:sldId id="27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14E9A-14DD-4A13-A529-2AE437A96C7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5AA3B-7154-4894-8AD5-9E9BD3BFE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9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01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7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5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3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19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30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8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8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12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04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93C4-49F2-4670-B727-D3A98E452F72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C0F0-A7BD-454F-886F-796523712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3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3" descr="nett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002" y="194504"/>
            <a:ext cx="1819222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40217" y="116633"/>
            <a:ext cx="2473445" cy="2731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m 7" descr="C:\Users\tirapelli\Desktop\MUSCULOS DA MÍM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777" y="188640"/>
            <a:ext cx="33123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7482" y="4069094"/>
            <a:ext cx="2712295" cy="2672274"/>
          </a:xfrm>
          <a:prstGeom prst="rect">
            <a:avLst/>
          </a:prstGeom>
          <a:noFill/>
        </p:spPr>
      </p:pic>
      <p:pic>
        <p:nvPicPr>
          <p:cNvPr id="12" name="Picture 5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9158" y="4280355"/>
            <a:ext cx="1849824" cy="2351682"/>
          </a:xfrm>
          <a:prstGeom prst="rect">
            <a:avLst/>
          </a:prstGeom>
          <a:noFill/>
        </p:spPr>
      </p:pic>
      <p:pic>
        <p:nvPicPr>
          <p:cNvPr id="15" name="Imagem 14" descr="C:\Users\tirapelli\Desktop\platis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142510" y="4619332"/>
            <a:ext cx="2285921" cy="189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500064" y="2706490"/>
            <a:ext cx="7772400" cy="18026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Questões </a:t>
            </a:r>
            <a:br>
              <a:rPr lang="pt-BR" sz="4400" dirty="0">
                <a:latin typeface="+mj-lt"/>
                <a:ea typeface="+mj-ea"/>
                <a:cs typeface="+mj-cs"/>
              </a:rPr>
            </a:br>
            <a:r>
              <a:rPr lang="pt-BR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Anatomia da </a:t>
            </a:r>
            <a:r>
              <a:rPr lang="pt-BR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cabeça e do pescoço</a:t>
            </a: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RCG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1036</a:t>
            </a:r>
          </a:p>
        </p:txBody>
      </p:sp>
    </p:spTree>
    <p:extLst>
      <p:ext uri="{BB962C8B-B14F-4D97-AF65-F5344CB8AC3E}">
        <p14:creationId xmlns:p14="http://schemas.microsoft.com/office/powerpoint/2010/main" val="778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5576" y="274638"/>
            <a:ext cx="5194920" cy="1143000"/>
          </a:xfrm>
        </p:spPr>
        <p:txBody>
          <a:bodyPr/>
          <a:lstStyle/>
          <a:p>
            <a:r>
              <a:rPr lang="pt-BR" dirty="0" smtClean="0"/>
              <a:t>Principais artérias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86880" y="116632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           Questão </a:t>
            </a:r>
            <a:r>
              <a:rPr lang="pt-BR" sz="4400" dirty="0" smtClean="0">
                <a:latin typeface="+mj-lt"/>
                <a:ea typeface="+mj-ea"/>
                <a:cs typeface="+mj-cs"/>
              </a:rPr>
              <a:t>9</a:t>
            </a:r>
            <a:endParaRPr lang="pt-B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8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2" y="1340440"/>
            <a:ext cx="3524730" cy="551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80238" y="1412776"/>
            <a:ext cx="5980258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pt-BR" sz="2400" dirty="0" smtClean="0">
                <a:solidFill>
                  <a:schemeClr val="accent1"/>
                </a:solidFill>
              </a:rPr>
              <a:t>Identifique a </a:t>
            </a:r>
            <a:r>
              <a:rPr lang="pt-BR" sz="2400" u="sng" dirty="0" smtClean="0">
                <a:solidFill>
                  <a:schemeClr val="accent1"/>
                </a:solidFill>
              </a:rPr>
              <a:t>artéria</a:t>
            </a:r>
            <a:r>
              <a:rPr lang="pt-BR" sz="2400" dirty="0" smtClean="0">
                <a:solidFill>
                  <a:schemeClr val="accent1"/>
                </a:solidFill>
              </a:rPr>
              <a:t> apontada na imagem:</a:t>
            </a:r>
            <a:endParaRPr lang="pt-BR" sz="2400" dirty="0">
              <a:solidFill>
                <a:schemeClr val="accent1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583675" y="2364259"/>
            <a:ext cx="14805" cy="394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447928" y="3205425"/>
            <a:ext cx="4464496" cy="1877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000" dirty="0" smtClean="0"/>
              <a:t>Temporal superficial</a:t>
            </a:r>
            <a:endParaRPr lang="pt-BR" sz="20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000" dirty="0"/>
              <a:t>Maxilar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000" dirty="0" smtClean="0"/>
              <a:t>Occipital</a:t>
            </a:r>
            <a:endParaRPr lang="pt-BR" sz="20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000" dirty="0" smtClean="0"/>
              <a:t>Carótida externa</a:t>
            </a:r>
            <a:endParaRPr lang="pt-BR" sz="20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000" dirty="0" smtClean="0"/>
              <a:t>Auricular posterior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5478162" y="3580084"/>
            <a:ext cx="1548714" cy="37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10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412777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rgbClr val="0070C0"/>
                </a:solidFill>
              </a:rPr>
              <a:t>São músculos da mímica, com exceção do...</a:t>
            </a:r>
            <a:endParaRPr lang="pt-BR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Orbicular da boca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 smtClean="0"/>
              <a:t>Bucinador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Zigomático maior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 smtClean="0"/>
              <a:t>Platisma</a:t>
            </a:r>
            <a:endParaRPr lang="pt-BR" dirty="0" smtClean="0"/>
          </a:p>
          <a:p>
            <a:pPr marL="514350" indent="-514350" algn="just">
              <a:buAutoNum type="alphaUcPeriod"/>
            </a:pPr>
            <a:r>
              <a:rPr lang="pt-BR" dirty="0" smtClean="0"/>
              <a:t>Temporal</a:t>
            </a:r>
          </a:p>
          <a:p>
            <a:pPr marL="514350" indent="-514350" algn="just">
              <a:buAutoNum type="alphaUcPeriod"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59043" y="3992262"/>
            <a:ext cx="2088027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7" y="1823394"/>
            <a:ext cx="3728910" cy="48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11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2281" y="1363349"/>
            <a:ext cx="8538519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rgbClr val="0070C0"/>
                </a:solidFill>
              </a:rPr>
              <a:t>São estruturas anatômicas localizadas no plano superficial do pescoço, com exceção...</a:t>
            </a:r>
            <a:endParaRPr lang="pt-BR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Do n. occipital menor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Da v. jugular anterior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Da v. jugular anterior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Da v. jugular interna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Do m. </a:t>
            </a:r>
            <a:r>
              <a:rPr lang="pt-BR" dirty="0" err="1" smtClean="0"/>
              <a:t>platisma</a:t>
            </a:r>
            <a:endParaRPr lang="pt-BR" dirty="0" smtClean="0"/>
          </a:p>
          <a:p>
            <a:pPr marL="514350" indent="-514350" algn="just">
              <a:buAutoNum type="alphaUcPeriod"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17854" y="3819270"/>
            <a:ext cx="352964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sobotta pagina 144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88" y="2273644"/>
            <a:ext cx="4413830" cy="432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5791200" y="2732857"/>
            <a:ext cx="4637903" cy="3882127"/>
          </a:xfrm>
          <a:custGeom>
            <a:avLst/>
            <a:gdLst>
              <a:gd name="connsiteX0" fmla="*/ 766119 w 4637903"/>
              <a:gd name="connsiteY0" fmla="*/ 3091294 h 3882127"/>
              <a:gd name="connsiteX1" fmla="*/ 766119 w 4637903"/>
              <a:gd name="connsiteY1" fmla="*/ 3091294 h 3882127"/>
              <a:gd name="connsiteX2" fmla="*/ 823784 w 4637903"/>
              <a:gd name="connsiteY2" fmla="*/ 3008916 h 3882127"/>
              <a:gd name="connsiteX3" fmla="*/ 848497 w 4637903"/>
              <a:gd name="connsiteY3" fmla="*/ 2959489 h 3882127"/>
              <a:gd name="connsiteX4" fmla="*/ 856735 w 4637903"/>
              <a:gd name="connsiteY4" fmla="*/ 2934775 h 3882127"/>
              <a:gd name="connsiteX5" fmla="*/ 906162 w 4637903"/>
              <a:gd name="connsiteY5" fmla="*/ 2901824 h 3882127"/>
              <a:gd name="connsiteX6" fmla="*/ 955589 w 4637903"/>
              <a:gd name="connsiteY6" fmla="*/ 2868873 h 3882127"/>
              <a:gd name="connsiteX7" fmla="*/ 980303 w 4637903"/>
              <a:gd name="connsiteY7" fmla="*/ 2852397 h 3882127"/>
              <a:gd name="connsiteX8" fmla="*/ 1005016 w 4637903"/>
              <a:gd name="connsiteY8" fmla="*/ 2827684 h 3882127"/>
              <a:gd name="connsiteX9" fmla="*/ 1013254 w 4637903"/>
              <a:gd name="connsiteY9" fmla="*/ 2802970 h 3882127"/>
              <a:gd name="connsiteX10" fmla="*/ 1046205 w 4637903"/>
              <a:gd name="connsiteY10" fmla="*/ 2753543 h 3882127"/>
              <a:gd name="connsiteX11" fmla="*/ 1070919 w 4637903"/>
              <a:gd name="connsiteY11" fmla="*/ 2671165 h 3882127"/>
              <a:gd name="connsiteX12" fmla="*/ 1087395 w 4637903"/>
              <a:gd name="connsiteY12" fmla="*/ 2399316 h 3882127"/>
              <a:gd name="connsiteX13" fmla="*/ 1103870 w 4637903"/>
              <a:gd name="connsiteY13" fmla="*/ 2341651 h 3882127"/>
              <a:gd name="connsiteX14" fmla="*/ 1095632 w 4637903"/>
              <a:gd name="connsiteY14" fmla="*/ 2020375 h 3882127"/>
              <a:gd name="connsiteX15" fmla="*/ 1087395 w 4637903"/>
              <a:gd name="connsiteY15" fmla="*/ 1995662 h 3882127"/>
              <a:gd name="connsiteX16" fmla="*/ 1070919 w 4637903"/>
              <a:gd name="connsiteY16" fmla="*/ 1970948 h 3882127"/>
              <a:gd name="connsiteX17" fmla="*/ 1062681 w 4637903"/>
              <a:gd name="connsiteY17" fmla="*/ 1946235 h 3882127"/>
              <a:gd name="connsiteX18" fmla="*/ 1037968 w 4637903"/>
              <a:gd name="connsiteY18" fmla="*/ 1929759 h 3882127"/>
              <a:gd name="connsiteX19" fmla="*/ 996778 w 4637903"/>
              <a:gd name="connsiteY19" fmla="*/ 1855619 h 3882127"/>
              <a:gd name="connsiteX20" fmla="*/ 980303 w 4637903"/>
              <a:gd name="connsiteY20" fmla="*/ 1830905 h 3882127"/>
              <a:gd name="connsiteX21" fmla="*/ 988541 w 4637903"/>
              <a:gd name="connsiteY21" fmla="*/ 1789716 h 3882127"/>
              <a:gd name="connsiteX22" fmla="*/ 996778 w 4637903"/>
              <a:gd name="connsiteY22" fmla="*/ 1765002 h 3882127"/>
              <a:gd name="connsiteX23" fmla="*/ 1005016 w 4637903"/>
              <a:gd name="connsiteY23" fmla="*/ 1732051 h 3882127"/>
              <a:gd name="connsiteX24" fmla="*/ 1029730 w 4637903"/>
              <a:gd name="connsiteY24" fmla="*/ 1649673 h 3882127"/>
              <a:gd name="connsiteX25" fmla="*/ 1037968 w 4637903"/>
              <a:gd name="connsiteY25" fmla="*/ 1353111 h 3882127"/>
              <a:gd name="connsiteX26" fmla="*/ 1062681 w 4637903"/>
              <a:gd name="connsiteY26" fmla="*/ 1344873 h 3882127"/>
              <a:gd name="connsiteX27" fmla="*/ 1087395 w 4637903"/>
              <a:gd name="connsiteY27" fmla="*/ 1295446 h 3882127"/>
              <a:gd name="connsiteX28" fmla="*/ 1095632 w 4637903"/>
              <a:gd name="connsiteY28" fmla="*/ 1064786 h 3882127"/>
              <a:gd name="connsiteX29" fmla="*/ 1120346 w 4637903"/>
              <a:gd name="connsiteY29" fmla="*/ 990646 h 3882127"/>
              <a:gd name="connsiteX30" fmla="*/ 1128584 w 4637903"/>
              <a:gd name="connsiteY30" fmla="*/ 965932 h 3882127"/>
              <a:gd name="connsiteX31" fmla="*/ 1120346 w 4637903"/>
              <a:gd name="connsiteY31" fmla="*/ 817651 h 3882127"/>
              <a:gd name="connsiteX32" fmla="*/ 1103870 w 4637903"/>
              <a:gd name="connsiteY32" fmla="*/ 768224 h 3882127"/>
              <a:gd name="connsiteX33" fmla="*/ 1095632 w 4637903"/>
              <a:gd name="connsiteY33" fmla="*/ 743511 h 3882127"/>
              <a:gd name="connsiteX34" fmla="*/ 1087395 w 4637903"/>
              <a:gd name="connsiteY34" fmla="*/ 718797 h 3882127"/>
              <a:gd name="connsiteX35" fmla="*/ 1070919 w 4637903"/>
              <a:gd name="connsiteY35" fmla="*/ 694084 h 3882127"/>
              <a:gd name="connsiteX36" fmla="*/ 1054443 w 4637903"/>
              <a:gd name="connsiteY36" fmla="*/ 644657 h 3882127"/>
              <a:gd name="connsiteX37" fmla="*/ 1021492 w 4637903"/>
              <a:gd name="connsiteY37" fmla="*/ 595229 h 3882127"/>
              <a:gd name="connsiteX38" fmla="*/ 1005016 w 4637903"/>
              <a:gd name="connsiteY38" fmla="*/ 545802 h 3882127"/>
              <a:gd name="connsiteX39" fmla="*/ 996778 w 4637903"/>
              <a:gd name="connsiteY39" fmla="*/ 521089 h 3882127"/>
              <a:gd name="connsiteX40" fmla="*/ 972065 w 4637903"/>
              <a:gd name="connsiteY40" fmla="*/ 504613 h 3882127"/>
              <a:gd name="connsiteX41" fmla="*/ 914400 w 4637903"/>
              <a:gd name="connsiteY41" fmla="*/ 446948 h 3882127"/>
              <a:gd name="connsiteX42" fmla="*/ 897924 w 4637903"/>
              <a:gd name="connsiteY42" fmla="*/ 422235 h 3882127"/>
              <a:gd name="connsiteX43" fmla="*/ 848497 w 4637903"/>
              <a:gd name="connsiteY43" fmla="*/ 405759 h 3882127"/>
              <a:gd name="connsiteX44" fmla="*/ 799070 w 4637903"/>
              <a:gd name="connsiteY44" fmla="*/ 381046 h 3882127"/>
              <a:gd name="connsiteX45" fmla="*/ 749643 w 4637903"/>
              <a:gd name="connsiteY45" fmla="*/ 348094 h 3882127"/>
              <a:gd name="connsiteX46" fmla="*/ 691978 w 4637903"/>
              <a:gd name="connsiteY46" fmla="*/ 331619 h 3882127"/>
              <a:gd name="connsiteX47" fmla="*/ 626076 w 4637903"/>
              <a:gd name="connsiteY47" fmla="*/ 323381 h 3882127"/>
              <a:gd name="connsiteX48" fmla="*/ 444843 w 4637903"/>
              <a:gd name="connsiteY48" fmla="*/ 331619 h 3882127"/>
              <a:gd name="connsiteX49" fmla="*/ 403654 w 4637903"/>
              <a:gd name="connsiteY49" fmla="*/ 356332 h 3882127"/>
              <a:gd name="connsiteX50" fmla="*/ 370703 w 4637903"/>
              <a:gd name="connsiteY50" fmla="*/ 372808 h 3882127"/>
              <a:gd name="connsiteX51" fmla="*/ 329514 w 4637903"/>
              <a:gd name="connsiteY51" fmla="*/ 422235 h 3882127"/>
              <a:gd name="connsiteX52" fmla="*/ 304800 w 4637903"/>
              <a:gd name="connsiteY52" fmla="*/ 512851 h 3882127"/>
              <a:gd name="connsiteX53" fmla="*/ 288324 w 4637903"/>
              <a:gd name="connsiteY53" fmla="*/ 537565 h 3882127"/>
              <a:gd name="connsiteX54" fmla="*/ 271849 w 4637903"/>
              <a:gd name="connsiteY54" fmla="*/ 611705 h 3882127"/>
              <a:gd name="connsiteX55" fmla="*/ 255373 w 4637903"/>
              <a:gd name="connsiteY55" fmla="*/ 669370 h 3882127"/>
              <a:gd name="connsiteX56" fmla="*/ 238897 w 4637903"/>
              <a:gd name="connsiteY56" fmla="*/ 694084 h 3882127"/>
              <a:gd name="connsiteX57" fmla="*/ 222422 w 4637903"/>
              <a:gd name="connsiteY57" fmla="*/ 735273 h 3882127"/>
              <a:gd name="connsiteX58" fmla="*/ 214184 w 4637903"/>
              <a:gd name="connsiteY58" fmla="*/ 768224 h 3882127"/>
              <a:gd name="connsiteX59" fmla="*/ 189470 w 4637903"/>
              <a:gd name="connsiteY59" fmla="*/ 801175 h 3882127"/>
              <a:gd name="connsiteX60" fmla="*/ 156519 w 4637903"/>
              <a:gd name="connsiteY60" fmla="*/ 900029 h 3882127"/>
              <a:gd name="connsiteX61" fmla="*/ 140043 w 4637903"/>
              <a:gd name="connsiteY61" fmla="*/ 941219 h 3882127"/>
              <a:gd name="connsiteX62" fmla="*/ 131805 w 4637903"/>
              <a:gd name="connsiteY62" fmla="*/ 982408 h 3882127"/>
              <a:gd name="connsiteX63" fmla="*/ 82378 w 4637903"/>
              <a:gd name="connsiteY63" fmla="*/ 1097738 h 3882127"/>
              <a:gd name="connsiteX64" fmla="*/ 65903 w 4637903"/>
              <a:gd name="connsiteY64" fmla="*/ 1138927 h 3882127"/>
              <a:gd name="connsiteX65" fmla="*/ 41189 w 4637903"/>
              <a:gd name="connsiteY65" fmla="*/ 1254257 h 3882127"/>
              <a:gd name="connsiteX66" fmla="*/ 24714 w 4637903"/>
              <a:gd name="connsiteY66" fmla="*/ 1410775 h 3882127"/>
              <a:gd name="connsiteX67" fmla="*/ 16476 w 4637903"/>
              <a:gd name="connsiteY67" fmla="*/ 1451965 h 3882127"/>
              <a:gd name="connsiteX68" fmla="*/ 0 w 4637903"/>
              <a:gd name="connsiteY68" fmla="*/ 1575532 h 3882127"/>
              <a:gd name="connsiteX69" fmla="*/ 16476 w 4637903"/>
              <a:gd name="connsiteY69" fmla="*/ 2036851 h 3882127"/>
              <a:gd name="connsiteX70" fmla="*/ 32951 w 4637903"/>
              <a:gd name="connsiteY70" fmla="*/ 2119229 h 3882127"/>
              <a:gd name="connsiteX71" fmla="*/ 49427 w 4637903"/>
              <a:gd name="connsiteY71" fmla="*/ 2160419 h 3882127"/>
              <a:gd name="connsiteX72" fmla="*/ 57665 w 4637903"/>
              <a:gd name="connsiteY72" fmla="*/ 2201608 h 3882127"/>
              <a:gd name="connsiteX73" fmla="*/ 82378 w 4637903"/>
              <a:gd name="connsiteY73" fmla="*/ 2325175 h 3882127"/>
              <a:gd name="connsiteX74" fmla="*/ 90616 w 4637903"/>
              <a:gd name="connsiteY74" fmla="*/ 2489932 h 3882127"/>
              <a:gd name="connsiteX75" fmla="*/ 107092 w 4637903"/>
              <a:gd name="connsiteY75" fmla="*/ 2572311 h 3882127"/>
              <a:gd name="connsiteX76" fmla="*/ 123568 w 4637903"/>
              <a:gd name="connsiteY76" fmla="*/ 2654689 h 3882127"/>
              <a:gd name="connsiteX77" fmla="*/ 131805 w 4637903"/>
              <a:gd name="connsiteY77" fmla="*/ 2687640 h 3882127"/>
              <a:gd name="connsiteX78" fmla="*/ 172995 w 4637903"/>
              <a:gd name="connsiteY78" fmla="*/ 2868873 h 3882127"/>
              <a:gd name="connsiteX79" fmla="*/ 181232 w 4637903"/>
              <a:gd name="connsiteY79" fmla="*/ 2901824 h 3882127"/>
              <a:gd name="connsiteX80" fmla="*/ 197708 w 4637903"/>
              <a:gd name="connsiteY80" fmla="*/ 2951251 h 3882127"/>
              <a:gd name="connsiteX81" fmla="*/ 205946 w 4637903"/>
              <a:gd name="connsiteY81" fmla="*/ 2984202 h 3882127"/>
              <a:gd name="connsiteX82" fmla="*/ 222422 w 4637903"/>
              <a:gd name="connsiteY82" fmla="*/ 3041867 h 3882127"/>
              <a:gd name="connsiteX83" fmla="*/ 230659 w 4637903"/>
              <a:gd name="connsiteY83" fmla="*/ 3091294 h 3882127"/>
              <a:gd name="connsiteX84" fmla="*/ 247135 w 4637903"/>
              <a:gd name="connsiteY84" fmla="*/ 3132484 h 3882127"/>
              <a:gd name="connsiteX85" fmla="*/ 255373 w 4637903"/>
              <a:gd name="connsiteY85" fmla="*/ 3165435 h 3882127"/>
              <a:gd name="connsiteX86" fmla="*/ 271849 w 4637903"/>
              <a:gd name="connsiteY86" fmla="*/ 3214862 h 3882127"/>
              <a:gd name="connsiteX87" fmla="*/ 288324 w 4637903"/>
              <a:gd name="connsiteY87" fmla="*/ 3272527 h 3882127"/>
              <a:gd name="connsiteX88" fmla="*/ 304800 w 4637903"/>
              <a:gd name="connsiteY88" fmla="*/ 3305478 h 3882127"/>
              <a:gd name="connsiteX89" fmla="*/ 337751 w 4637903"/>
              <a:gd name="connsiteY89" fmla="*/ 3412570 h 3882127"/>
              <a:gd name="connsiteX90" fmla="*/ 345989 w 4637903"/>
              <a:gd name="connsiteY90" fmla="*/ 3445521 h 3882127"/>
              <a:gd name="connsiteX91" fmla="*/ 362465 w 4637903"/>
              <a:gd name="connsiteY91" fmla="*/ 3478473 h 3882127"/>
              <a:gd name="connsiteX92" fmla="*/ 370703 w 4637903"/>
              <a:gd name="connsiteY92" fmla="*/ 3511424 h 3882127"/>
              <a:gd name="connsiteX93" fmla="*/ 387178 w 4637903"/>
              <a:gd name="connsiteY93" fmla="*/ 3544375 h 3882127"/>
              <a:gd name="connsiteX94" fmla="*/ 395416 w 4637903"/>
              <a:gd name="connsiteY94" fmla="*/ 3569089 h 3882127"/>
              <a:gd name="connsiteX95" fmla="*/ 420130 w 4637903"/>
              <a:gd name="connsiteY95" fmla="*/ 3602040 h 3882127"/>
              <a:gd name="connsiteX96" fmla="*/ 428368 w 4637903"/>
              <a:gd name="connsiteY96" fmla="*/ 3626754 h 3882127"/>
              <a:gd name="connsiteX97" fmla="*/ 461319 w 4637903"/>
              <a:gd name="connsiteY97" fmla="*/ 3676181 h 3882127"/>
              <a:gd name="connsiteX98" fmla="*/ 502508 w 4637903"/>
              <a:gd name="connsiteY98" fmla="*/ 3733846 h 3882127"/>
              <a:gd name="connsiteX99" fmla="*/ 518984 w 4637903"/>
              <a:gd name="connsiteY99" fmla="*/ 3758559 h 3882127"/>
              <a:gd name="connsiteX100" fmla="*/ 584886 w 4637903"/>
              <a:gd name="connsiteY100" fmla="*/ 3791511 h 3882127"/>
              <a:gd name="connsiteX101" fmla="*/ 634314 w 4637903"/>
              <a:gd name="connsiteY101" fmla="*/ 3824462 h 3882127"/>
              <a:gd name="connsiteX102" fmla="*/ 799070 w 4637903"/>
              <a:gd name="connsiteY102" fmla="*/ 3840938 h 3882127"/>
              <a:gd name="connsiteX103" fmla="*/ 1145059 w 4637903"/>
              <a:gd name="connsiteY103" fmla="*/ 3857413 h 3882127"/>
              <a:gd name="connsiteX104" fmla="*/ 1408670 w 4637903"/>
              <a:gd name="connsiteY104" fmla="*/ 3849175 h 3882127"/>
              <a:gd name="connsiteX105" fmla="*/ 1993557 w 4637903"/>
              <a:gd name="connsiteY105" fmla="*/ 3865651 h 3882127"/>
              <a:gd name="connsiteX106" fmla="*/ 2199503 w 4637903"/>
              <a:gd name="connsiteY106" fmla="*/ 3873889 h 3882127"/>
              <a:gd name="connsiteX107" fmla="*/ 2644346 w 4637903"/>
              <a:gd name="connsiteY107" fmla="*/ 3882127 h 3882127"/>
              <a:gd name="connsiteX108" fmla="*/ 3056238 w 4637903"/>
              <a:gd name="connsiteY108" fmla="*/ 3873889 h 3882127"/>
              <a:gd name="connsiteX109" fmla="*/ 3097427 w 4637903"/>
              <a:gd name="connsiteY109" fmla="*/ 3865651 h 3882127"/>
              <a:gd name="connsiteX110" fmla="*/ 3435178 w 4637903"/>
              <a:gd name="connsiteY110" fmla="*/ 3849175 h 3882127"/>
              <a:gd name="connsiteX111" fmla="*/ 3649362 w 4637903"/>
              <a:gd name="connsiteY111" fmla="*/ 3791511 h 3882127"/>
              <a:gd name="connsiteX112" fmla="*/ 3723503 w 4637903"/>
              <a:gd name="connsiteY112" fmla="*/ 3766797 h 3882127"/>
              <a:gd name="connsiteX113" fmla="*/ 3781168 w 4637903"/>
              <a:gd name="connsiteY113" fmla="*/ 3742084 h 3882127"/>
              <a:gd name="connsiteX114" fmla="*/ 3814119 w 4637903"/>
              <a:gd name="connsiteY114" fmla="*/ 3717370 h 3882127"/>
              <a:gd name="connsiteX115" fmla="*/ 3863546 w 4637903"/>
              <a:gd name="connsiteY115" fmla="*/ 3692657 h 3882127"/>
              <a:gd name="connsiteX116" fmla="*/ 3929449 w 4637903"/>
              <a:gd name="connsiteY116" fmla="*/ 3634992 h 3882127"/>
              <a:gd name="connsiteX117" fmla="*/ 3970638 w 4637903"/>
              <a:gd name="connsiteY117" fmla="*/ 3593802 h 3882127"/>
              <a:gd name="connsiteX118" fmla="*/ 4036541 w 4637903"/>
              <a:gd name="connsiteY118" fmla="*/ 3544375 h 3882127"/>
              <a:gd name="connsiteX119" fmla="*/ 4110681 w 4637903"/>
              <a:gd name="connsiteY119" fmla="*/ 3486711 h 3882127"/>
              <a:gd name="connsiteX120" fmla="*/ 4135395 w 4637903"/>
              <a:gd name="connsiteY120" fmla="*/ 3445521 h 3882127"/>
              <a:gd name="connsiteX121" fmla="*/ 4258962 w 4637903"/>
              <a:gd name="connsiteY121" fmla="*/ 3346667 h 3882127"/>
              <a:gd name="connsiteX122" fmla="*/ 4316627 w 4637903"/>
              <a:gd name="connsiteY122" fmla="*/ 3297240 h 3882127"/>
              <a:gd name="connsiteX123" fmla="*/ 4423719 w 4637903"/>
              <a:gd name="connsiteY123" fmla="*/ 3173673 h 3882127"/>
              <a:gd name="connsiteX124" fmla="*/ 4448432 w 4637903"/>
              <a:gd name="connsiteY124" fmla="*/ 3124246 h 3882127"/>
              <a:gd name="connsiteX125" fmla="*/ 4514335 w 4637903"/>
              <a:gd name="connsiteY125" fmla="*/ 3041867 h 3882127"/>
              <a:gd name="connsiteX126" fmla="*/ 4530811 w 4637903"/>
              <a:gd name="connsiteY126" fmla="*/ 3000678 h 3882127"/>
              <a:gd name="connsiteX127" fmla="*/ 4563762 w 4637903"/>
              <a:gd name="connsiteY127" fmla="*/ 2868873 h 3882127"/>
              <a:gd name="connsiteX128" fmla="*/ 4580238 w 4637903"/>
              <a:gd name="connsiteY128" fmla="*/ 2802970 h 3882127"/>
              <a:gd name="connsiteX129" fmla="*/ 4596714 w 4637903"/>
              <a:gd name="connsiteY129" fmla="*/ 2531121 h 3882127"/>
              <a:gd name="connsiteX130" fmla="*/ 4604951 w 4637903"/>
              <a:gd name="connsiteY130" fmla="*/ 2440505 h 3882127"/>
              <a:gd name="connsiteX131" fmla="*/ 4596714 w 4637903"/>
              <a:gd name="connsiteY131" fmla="*/ 1987424 h 3882127"/>
              <a:gd name="connsiteX132" fmla="*/ 4580238 w 4637903"/>
              <a:gd name="connsiteY132" fmla="*/ 1748527 h 3882127"/>
              <a:gd name="connsiteX133" fmla="*/ 4588476 w 4637903"/>
              <a:gd name="connsiteY133" fmla="*/ 1377824 h 3882127"/>
              <a:gd name="connsiteX134" fmla="*/ 4604951 w 4637903"/>
              <a:gd name="connsiteY134" fmla="*/ 1295446 h 3882127"/>
              <a:gd name="connsiteX135" fmla="*/ 4613189 w 4637903"/>
              <a:gd name="connsiteY135" fmla="*/ 1270732 h 3882127"/>
              <a:gd name="connsiteX136" fmla="*/ 4621427 w 4637903"/>
              <a:gd name="connsiteY136" fmla="*/ 1196592 h 3882127"/>
              <a:gd name="connsiteX137" fmla="*/ 4629665 w 4637903"/>
              <a:gd name="connsiteY137" fmla="*/ 1171878 h 3882127"/>
              <a:gd name="connsiteX138" fmla="*/ 4637903 w 4637903"/>
              <a:gd name="connsiteY138" fmla="*/ 1064786 h 3882127"/>
              <a:gd name="connsiteX139" fmla="*/ 4629665 w 4637903"/>
              <a:gd name="connsiteY139" fmla="*/ 554040 h 3882127"/>
              <a:gd name="connsiteX140" fmla="*/ 4604951 w 4637903"/>
              <a:gd name="connsiteY140" fmla="*/ 413997 h 3882127"/>
              <a:gd name="connsiteX141" fmla="*/ 4572000 w 4637903"/>
              <a:gd name="connsiteY141" fmla="*/ 331619 h 3882127"/>
              <a:gd name="connsiteX142" fmla="*/ 4563762 w 4637903"/>
              <a:gd name="connsiteY142" fmla="*/ 306905 h 3882127"/>
              <a:gd name="connsiteX143" fmla="*/ 4547286 w 4637903"/>
              <a:gd name="connsiteY143" fmla="*/ 273954 h 3882127"/>
              <a:gd name="connsiteX144" fmla="*/ 4522573 w 4637903"/>
              <a:gd name="connsiteY144" fmla="*/ 216289 h 3882127"/>
              <a:gd name="connsiteX145" fmla="*/ 4489622 w 4637903"/>
              <a:gd name="connsiteY145" fmla="*/ 191575 h 3882127"/>
              <a:gd name="connsiteX146" fmla="*/ 4456670 w 4637903"/>
              <a:gd name="connsiteY146" fmla="*/ 133911 h 3882127"/>
              <a:gd name="connsiteX147" fmla="*/ 4440195 w 4637903"/>
              <a:gd name="connsiteY147" fmla="*/ 109197 h 3882127"/>
              <a:gd name="connsiteX148" fmla="*/ 4407243 w 4637903"/>
              <a:gd name="connsiteY148" fmla="*/ 84484 h 3882127"/>
              <a:gd name="connsiteX149" fmla="*/ 4291914 w 4637903"/>
              <a:gd name="connsiteY149" fmla="*/ 35057 h 3882127"/>
              <a:gd name="connsiteX150" fmla="*/ 4250724 w 4637903"/>
              <a:gd name="connsiteY150" fmla="*/ 26819 h 3882127"/>
              <a:gd name="connsiteX151" fmla="*/ 4201297 w 4637903"/>
              <a:gd name="connsiteY151" fmla="*/ 18581 h 3882127"/>
              <a:gd name="connsiteX152" fmla="*/ 4094205 w 4637903"/>
              <a:gd name="connsiteY152" fmla="*/ 2105 h 3882127"/>
              <a:gd name="connsiteX153" fmla="*/ 3764692 w 4637903"/>
              <a:gd name="connsiteY153" fmla="*/ 18581 h 3882127"/>
              <a:gd name="connsiteX154" fmla="*/ 3739978 w 4637903"/>
              <a:gd name="connsiteY154" fmla="*/ 26819 h 3882127"/>
              <a:gd name="connsiteX155" fmla="*/ 3715265 w 4637903"/>
              <a:gd name="connsiteY155" fmla="*/ 43294 h 3882127"/>
              <a:gd name="connsiteX156" fmla="*/ 3682314 w 4637903"/>
              <a:gd name="connsiteY156" fmla="*/ 68008 h 3882127"/>
              <a:gd name="connsiteX157" fmla="*/ 3649362 w 4637903"/>
              <a:gd name="connsiteY157" fmla="*/ 117435 h 3882127"/>
              <a:gd name="connsiteX158" fmla="*/ 3616411 w 4637903"/>
              <a:gd name="connsiteY158" fmla="*/ 175100 h 3882127"/>
              <a:gd name="connsiteX159" fmla="*/ 3599935 w 4637903"/>
              <a:gd name="connsiteY159" fmla="*/ 224527 h 3882127"/>
              <a:gd name="connsiteX160" fmla="*/ 3591697 w 4637903"/>
              <a:gd name="connsiteY160" fmla="*/ 249240 h 3882127"/>
              <a:gd name="connsiteX161" fmla="*/ 3599935 w 4637903"/>
              <a:gd name="connsiteY161" fmla="*/ 298667 h 3882127"/>
              <a:gd name="connsiteX162" fmla="*/ 3624649 w 4637903"/>
              <a:gd name="connsiteY162" fmla="*/ 381046 h 3882127"/>
              <a:gd name="connsiteX163" fmla="*/ 3641124 w 4637903"/>
              <a:gd name="connsiteY163" fmla="*/ 430473 h 3882127"/>
              <a:gd name="connsiteX164" fmla="*/ 3657600 w 4637903"/>
              <a:gd name="connsiteY164" fmla="*/ 455186 h 3882127"/>
              <a:gd name="connsiteX165" fmla="*/ 3674076 w 4637903"/>
              <a:gd name="connsiteY165" fmla="*/ 521089 h 3882127"/>
              <a:gd name="connsiteX166" fmla="*/ 3698789 w 4637903"/>
              <a:gd name="connsiteY166" fmla="*/ 570516 h 3882127"/>
              <a:gd name="connsiteX167" fmla="*/ 3715265 w 4637903"/>
              <a:gd name="connsiteY167" fmla="*/ 603467 h 3882127"/>
              <a:gd name="connsiteX168" fmla="*/ 3739978 w 4637903"/>
              <a:gd name="connsiteY168" fmla="*/ 677608 h 3882127"/>
              <a:gd name="connsiteX169" fmla="*/ 3764692 w 4637903"/>
              <a:gd name="connsiteY169" fmla="*/ 751748 h 3882127"/>
              <a:gd name="connsiteX170" fmla="*/ 3772930 w 4637903"/>
              <a:gd name="connsiteY170" fmla="*/ 776462 h 3882127"/>
              <a:gd name="connsiteX171" fmla="*/ 3772930 w 4637903"/>
              <a:gd name="connsiteY171" fmla="*/ 1180116 h 3882127"/>
              <a:gd name="connsiteX172" fmla="*/ 3756454 w 4637903"/>
              <a:gd name="connsiteY172" fmla="*/ 1229543 h 3882127"/>
              <a:gd name="connsiteX173" fmla="*/ 3731741 w 4637903"/>
              <a:gd name="connsiteY173" fmla="*/ 1254257 h 3882127"/>
              <a:gd name="connsiteX174" fmla="*/ 3715265 w 4637903"/>
              <a:gd name="connsiteY174" fmla="*/ 1278970 h 3882127"/>
              <a:gd name="connsiteX175" fmla="*/ 3632886 w 4637903"/>
              <a:gd name="connsiteY175" fmla="*/ 1336635 h 3882127"/>
              <a:gd name="connsiteX176" fmla="*/ 3608173 w 4637903"/>
              <a:gd name="connsiteY176" fmla="*/ 1344873 h 3882127"/>
              <a:gd name="connsiteX177" fmla="*/ 3583459 w 4637903"/>
              <a:gd name="connsiteY177" fmla="*/ 1361348 h 3882127"/>
              <a:gd name="connsiteX178" fmla="*/ 3534032 w 4637903"/>
              <a:gd name="connsiteY178" fmla="*/ 1377824 h 3882127"/>
              <a:gd name="connsiteX179" fmla="*/ 3509319 w 4637903"/>
              <a:gd name="connsiteY179" fmla="*/ 1386062 h 3882127"/>
              <a:gd name="connsiteX180" fmla="*/ 3451654 w 4637903"/>
              <a:gd name="connsiteY180" fmla="*/ 1402538 h 3882127"/>
              <a:gd name="connsiteX181" fmla="*/ 3393989 w 4637903"/>
              <a:gd name="connsiteY181" fmla="*/ 1427251 h 3882127"/>
              <a:gd name="connsiteX182" fmla="*/ 3245708 w 4637903"/>
              <a:gd name="connsiteY182" fmla="*/ 1443727 h 3882127"/>
              <a:gd name="connsiteX183" fmla="*/ 3212757 w 4637903"/>
              <a:gd name="connsiteY183" fmla="*/ 1451965 h 3882127"/>
              <a:gd name="connsiteX184" fmla="*/ 3064476 w 4637903"/>
              <a:gd name="connsiteY184" fmla="*/ 1460202 h 3882127"/>
              <a:gd name="connsiteX185" fmla="*/ 3039762 w 4637903"/>
              <a:gd name="connsiteY185" fmla="*/ 1476678 h 3882127"/>
              <a:gd name="connsiteX186" fmla="*/ 3023286 w 4637903"/>
              <a:gd name="connsiteY186" fmla="*/ 1501392 h 3882127"/>
              <a:gd name="connsiteX187" fmla="*/ 3006811 w 4637903"/>
              <a:gd name="connsiteY187" fmla="*/ 1559057 h 3882127"/>
              <a:gd name="connsiteX188" fmla="*/ 3015049 w 4637903"/>
              <a:gd name="connsiteY188" fmla="*/ 1748527 h 3882127"/>
              <a:gd name="connsiteX189" fmla="*/ 3064476 w 4637903"/>
              <a:gd name="connsiteY189" fmla="*/ 1847381 h 3882127"/>
              <a:gd name="connsiteX190" fmla="*/ 3080951 w 4637903"/>
              <a:gd name="connsiteY190" fmla="*/ 1872094 h 3882127"/>
              <a:gd name="connsiteX191" fmla="*/ 3105665 w 4637903"/>
              <a:gd name="connsiteY191" fmla="*/ 1921521 h 3882127"/>
              <a:gd name="connsiteX192" fmla="*/ 3113903 w 4637903"/>
              <a:gd name="connsiteY192" fmla="*/ 1946235 h 3882127"/>
              <a:gd name="connsiteX193" fmla="*/ 3146854 w 4637903"/>
              <a:gd name="connsiteY193" fmla="*/ 1995662 h 3882127"/>
              <a:gd name="connsiteX194" fmla="*/ 3163330 w 4637903"/>
              <a:gd name="connsiteY194" fmla="*/ 2045089 h 3882127"/>
              <a:gd name="connsiteX195" fmla="*/ 3171568 w 4637903"/>
              <a:gd name="connsiteY195" fmla="*/ 2069802 h 3882127"/>
              <a:gd name="connsiteX196" fmla="*/ 3188043 w 4637903"/>
              <a:gd name="connsiteY196" fmla="*/ 2094516 h 3882127"/>
              <a:gd name="connsiteX197" fmla="*/ 3204519 w 4637903"/>
              <a:gd name="connsiteY197" fmla="*/ 2143943 h 3882127"/>
              <a:gd name="connsiteX198" fmla="*/ 3229232 w 4637903"/>
              <a:gd name="connsiteY198" fmla="*/ 2201608 h 3882127"/>
              <a:gd name="connsiteX199" fmla="*/ 3237470 w 4637903"/>
              <a:gd name="connsiteY199" fmla="*/ 2234559 h 3882127"/>
              <a:gd name="connsiteX200" fmla="*/ 3278659 w 4637903"/>
              <a:gd name="connsiteY200" fmla="*/ 2292224 h 3882127"/>
              <a:gd name="connsiteX201" fmla="*/ 3311611 w 4637903"/>
              <a:gd name="connsiteY201" fmla="*/ 2366365 h 3882127"/>
              <a:gd name="connsiteX202" fmla="*/ 3336324 w 4637903"/>
              <a:gd name="connsiteY202" fmla="*/ 2382840 h 3882127"/>
              <a:gd name="connsiteX203" fmla="*/ 3369276 w 4637903"/>
              <a:gd name="connsiteY203" fmla="*/ 2440505 h 3882127"/>
              <a:gd name="connsiteX204" fmla="*/ 3402227 w 4637903"/>
              <a:gd name="connsiteY204" fmla="*/ 2481694 h 3882127"/>
              <a:gd name="connsiteX205" fmla="*/ 3410465 w 4637903"/>
              <a:gd name="connsiteY205" fmla="*/ 2506408 h 3882127"/>
              <a:gd name="connsiteX206" fmla="*/ 3459892 w 4637903"/>
              <a:gd name="connsiteY206" fmla="*/ 2547597 h 3882127"/>
              <a:gd name="connsiteX207" fmla="*/ 3509319 w 4637903"/>
              <a:gd name="connsiteY207" fmla="*/ 2597024 h 3882127"/>
              <a:gd name="connsiteX208" fmla="*/ 3525795 w 4637903"/>
              <a:gd name="connsiteY208" fmla="*/ 2621738 h 3882127"/>
              <a:gd name="connsiteX209" fmla="*/ 3575222 w 4637903"/>
              <a:gd name="connsiteY209" fmla="*/ 2671165 h 3882127"/>
              <a:gd name="connsiteX210" fmla="*/ 3599935 w 4637903"/>
              <a:gd name="connsiteY210" fmla="*/ 2695878 h 3882127"/>
              <a:gd name="connsiteX211" fmla="*/ 3632886 w 4637903"/>
              <a:gd name="connsiteY211" fmla="*/ 2753543 h 3882127"/>
              <a:gd name="connsiteX212" fmla="*/ 3665838 w 4637903"/>
              <a:gd name="connsiteY212" fmla="*/ 2819446 h 3882127"/>
              <a:gd name="connsiteX213" fmla="*/ 3674076 w 4637903"/>
              <a:gd name="connsiteY213" fmla="*/ 2844159 h 3882127"/>
              <a:gd name="connsiteX214" fmla="*/ 3690551 w 4637903"/>
              <a:gd name="connsiteY214" fmla="*/ 2877111 h 3882127"/>
              <a:gd name="connsiteX215" fmla="*/ 3698789 w 4637903"/>
              <a:gd name="connsiteY215" fmla="*/ 2910062 h 3882127"/>
              <a:gd name="connsiteX216" fmla="*/ 3715265 w 4637903"/>
              <a:gd name="connsiteY216" fmla="*/ 2959489 h 3882127"/>
              <a:gd name="connsiteX217" fmla="*/ 3723503 w 4637903"/>
              <a:gd name="connsiteY217" fmla="*/ 2984202 h 3882127"/>
              <a:gd name="connsiteX218" fmla="*/ 3731741 w 4637903"/>
              <a:gd name="connsiteY218" fmla="*/ 3033629 h 3882127"/>
              <a:gd name="connsiteX219" fmla="*/ 3748216 w 4637903"/>
              <a:gd name="connsiteY219" fmla="*/ 3083057 h 3882127"/>
              <a:gd name="connsiteX220" fmla="*/ 3756454 w 4637903"/>
              <a:gd name="connsiteY220" fmla="*/ 3165435 h 3882127"/>
              <a:gd name="connsiteX221" fmla="*/ 3739978 w 4637903"/>
              <a:gd name="connsiteY221" fmla="*/ 3494948 h 3882127"/>
              <a:gd name="connsiteX222" fmla="*/ 3731741 w 4637903"/>
              <a:gd name="connsiteY222" fmla="*/ 3519662 h 3882127"/>
              <a:gd name="connsiteX223" fmla="*/ 3723503 w 4637903"/>
              <a:gd name="connsiteY223" fmla="*/ 3552613 h 3882127"/>
              <a:gd name="connsiteX224" fmla="*/ 3682314 w 4637903"/>
              <a:gd name="connsiteY224" fmla="*/ 3602040 h 3882127"/>
              <a:gd name="connsiteX225" fmla="*/ 3665838 w 4637903"/>
              <a:gd name="connsiteY225" fmla="*/ 3626754 h 3882127"/>
              <a:gd name="connsiteX226" fmla="*/ 3641124 w 4637903"/>
              <a:gd name="connsiteY226" fmla="*/ 3634992 h 3882127"/>
              <a:gd name="connsiteX227" fmla="*/ 3591697 w 4637903"/>
              <a:gd name="connsiteY227" fmla="*/ 3667943 h 3882127"/>
              <a:gd name="connsiteX228" fmla="*/ 3566984 w 4637903"/>
              <a:gd name="connsiteY228" fmla="*/ 3684419 h 3882127"/>
              <a:gd name="connsiteX229" fmla="*/ 3492843 w 4637903"/>
              <a:gd name="connsiteY229" fmla="*/ 3700894 h 3882127"/>
              <a:gd name="connsiteX230" fmla="*/ 3031524 w 4637903"/>
              <a:gd name="connsiteY230" fmla="*/ 3717370 h 3882127"/>
              <a:gd name="connsiteX231" fmla="*/ 2479589 w 4637903"/>
              <a:gd name="connsiteY231" fmla="*/ 3717370 h 3882127"/>
              <a:gd name="connsiteX232" fmla="*/ 2438400 w 4637903"/>
              <a:gd name="connsiteY232" fmla="*/ 3709132 h 3882127"/>
              <a:gd name="connsiteX233" fmla="*/ 2215978 w 4637903"/>
              <a:gd name="connsiteY233" fmla="*/ 3692657 h 3882127"/>
              <a:gd name="connsiteX234" fmla="*/ 2042984 w 4637903"/>
              <a:gd name="connsiteY234" fmla="*/ 3676181 h 3882127"/>
              <a:gd name="connsiteX235" fmla="*/ 1186249 w 4637903"/>
              <a:gd name="connsiteY235" fmla="*/ 3684419 h 3882127"/>
              <a:gd name="connsiteX236" fmla="*/ 1153297 w 4637903"/>
              <a:gd name="connsiteY236" fmla="*/ 3692657 h 3882127"/>
              <a:gd name="connsiteX237" fmla="*/ 1095632 w 4637903"/>
              <a:gd name="connsiteY237" fmla="*/ 3700894 h 3882127"/>
              <a:gd name="connsiteX238" fmla="*/ 914400 w 4637903"/>
              <a:gd name="connsiteY238" fmla="*/ 3684419 h 3882127"/>
              <a:gd name="connsiteX239" fmla="*/ 840259 w 4637903"/>
              <a:gd name="connsiteY239" fmla="*/ 3643229 h 3882127"/>
              <a:gd name="connsiteX240" fmla="*/ 782595 w 4637903"/>
              <a:gd name="connsiteY240" fmla="*/ 3602040 h 3882127"/>
              <a:gd name="connsiteX241" fmla="*/ 749643 w 4637903"/>
              <a:gd name="connsiteY241" fmla="*/ 3536138 h 3882127"/>
              <a:gd name="connsiteX242" fmla="*/ 733168 w 4637903"/>
              <a:gd name="connsiteY242" fmla="*/ 3453759 h 3882127"/>
              <a:gd name="connsiteX243" fmla="*/ 724930 w 4637903"/>
              <a:gd name="connsiteY243" fmla="*/ 3289002 h 3882127"/>
              <a:gd name="connsiteX244" fmla="*/ 724930 w 4637903"/>
              <a:gd name="connsiteY244" fmla="*/ 3173673 h 3882127"/>
              <a:gd name="connsiteX245" fmla="*/ 733168 w 4637903"/>
              <a:gd name="connsiteY245" fmla="*/ 3148959 h 3882127"/>
              <a:gd name="connsiteX246" fmla="*/ 766119 w 4637903"/>
              <a:gd name="connsiteY246" fmla="*/ 3091294 h 388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4637903" h="3882127">
                <a:moveTo>
                  <a:pt x="766119" y="3091294"/>
                </a:moveTo>
                <a:lnTo>
                  <a:pt x="766119" y="3091294"/>
                </a:lnTo>
                <a:cubicBezTo>
                  <a:pt x="785341" y="3063835"/>
                  <a:pt x="813185" y="3040714"/>
                  <a:pt x="823784" y="3008916"/>
                </a:cubicBezTo>
                <a:cubicBezTo>
                  <a:pt x="844491" y="2946796"/>
                  <a:pt x="816559" y="3023367"/>
                  <a:pt x="848497" y="2959489"/>
                </a:cubicBezTo>
                <a:cubicBezTo>
                  <a:pt x="852380" y="2951722"/>
                  <a:pt x="850595" y="2940915"/>
                  <a:pt x="856735" y="2934775"/>
                </a:cubicBezTo>
                <a:cubicBezTo>
                  <a:pt x="870737" y="2920773"/>
                  <a:pt x="889686" y="2912808"/>
                  <a:pt x="906162" y="2901824"/>
                </a:cubicBezTo>
                <a:lnTo>
                  <a:pt x="955589" y="2868873"/>
                </a:lnTo>
                <a:cubicBezTo>
                  <a:pt x="963827" y="2863381"/>
                  <a:pt x="973302" y="2859398"/>
                  <a:pt x="980303" y="2852397"/>
                </a:cubicBezTo>
                <a:lnTo>
                  <a:pt x="1005016" y="2827684"/>
                </a:lnTo>
                <a:cubicBezTo>
                  <a:pt x="1007762" y="2819446"/>
                  <a:pt x="1009037" y="2810561"/>
                  <a:pt x="1013254" y="2802970"/>
                </a:cubicBezTo>
                <a:cubicBezTo>
                  <a:pt x="1022870" y="2785661"/>
                  <a:pt x="1039943" y="2772328"/>
                  <a:pt x="1046205" y="2753543"/>
                </a:cubicBezTo>
                <a:cubicBezTo>
                  <a:pt x="1066261" y="2693375"/>
                  <a:pt x="1058469" y="2720964"/>
                  <a:pt x="1070919" y="2671165"/>
                </a:cubicBezTo>
                <a:cubicBezTo>
                  <a:pt x="1074568" y="2579947"/>
                  <a:pt x="1072399" y="2489295"/>
                  <a:pt x="1087395" y="2399316"/>
                </a:cubicBezTo>
                <a:cubicBezTo>
                  <a:pt x="1090844" y="2378623"/>
                  <a:pt x="1097340" y="2361242"/>
                  <a:pt x="1103870" y="2341651"/>
                </a:cubicBezTo>
                <a:cubicBezTo>
                  <a:pt x="1101124" y="2234559"/>
                  <a:pt x="1100727" y="2127381"/>
                  <a:pt x="1095632" y="2020375"/>
                </a:cubicBezTo>
                <a:cubicBezTo>
                  <a:pt x="1095219" y="2011702"/>
                  <a:pt x="1091278" y="2003429"/>
                  <a:pt x="1087395" y="1995662"/>
                </a:cubicBezTo>
                <a:cubicBezTo>
                  <a:pt x="1082967" y="1986806"/>
                  <a:pt x="1075347" y="1979804"/>
                  <a:pt x="1070919" y="1970948"/>
                </a:cubicBezTo>
                <a:cubicBezTo>
                  <a:pt x="1067036" y="1963181"/>
                  <a:pt x="1068105" y="1953016"/>
                  <a:pt x="1062681" y="1946235"/>
                </a:cubicBezTo>
                <a:cubicBezTo>
                  <a:pt x="1056496" y="1938504"/>
                  <a:pt x="1046206" y="1935251"/>
                  <a:pt x="1037968" y="1929759"/>
                </a:cubicBezTo>
                <a:cubicBezTo>
                  <a:pt x="1023468" y="1886259"/>
                  <a:pt x="1034548" y="1912274"/>
                  <a:pt x="996778" y="1855619"/>
                </a:cubicBezTo>
                <a:lnTo>
                  <a:pt x="980303" y="1830905"/>
                </a:lnTo>
                <a:cubicBezTo>
                  <a:pt x="983049" y="1817175"/>
                  <a:pt x="985145" y="1803300"/>
                  <a:pt x="988541" y="1789716"/>
                </a:cubicBezTo>
                <a:cubicBezTo>
                  <a:pt x="990647" y="1781292"/>
                  <a:pt x="994393" y="1773351"/>
                  <a:pt x="996778" y="1765002"/>
                </a:cubicBezTo>
                <a:cubicBezTo>
                  <a:pt x="999888" y="1754116"/>
                  <a:pt x="1001763" y="1742895"/>
                  <a:pt x="1005016" y="1732051"/>
                </a:cubicBezTo>
                <a:cubicBezTo>
                  <a:pt x="1035100" y="1631772"/>
                  <a:pt x="1010742" y="1725622"/>
                  <a:pt x="1029730" y="1649673"/>
                </a:cubicBezTo>
                <a:cubicBezTo>
                  <a:pt x="1032476" y="1550819"/>
                  <a:pt x="1027339" y="1451430"/>
                  <a:pt x="1037968" y="1353111"/>
                </a:cubicBezTo>
                <a:cubicBezTo>
                  <a:pt x="1038901" y="1344478"/>
                  <a:pt x="1055901" y="1350297"/>
                  <a:pt x="1062681" y="1344873"/>
                </a:cubicBezTo>
                <a:cubicBezTo>
                  <a:pt x="1077198" y="1333259"/>
                  <a:pt x="1081968" y="1311726"/>
                  <a:pt x="1087395" y="1295446"/>
                </a:cubicBezTo>
                <a:cubicBezTo>
                  <a:pt x="1090141" y="1218559"/>
                  <a:pt x="1088870" y="1141424"/>
                  <a:pt x="1095632" y="1064786"/>
                </a:cubicBezTo>
                <a:cubicBezTo>
                  <a:pt x="1095632" y="1064784"/>
                  <a:pt x="1116227" y="1003004"/>
                  <a:pt x="1120346" y="990646"/>
                </a:cubicBezTo>
                <a:lnTo>
                  <a:pt x="1128584" y="965932"/>
                </a:lnTo>
                <a:cubicBezTo>
                  <a:pt x="1125838" y="916505"/>
                  <a:pt x="1126486" y="866772"/>
                  <a:pt x="1120346" y="817651"/>
                </a:cubicBezTo>
                <a:cubicBezTo>
                  <a:pt x="1118192" y="800418"/>
                  <a:pt x="1109362" y="784700"/>
                  <a:pt x="1103870" y="768224"/>
                </a:cubicBezTo>
                <a:lnTo>
                  <a:pt x="1095632" y="743511"/>
                </a:lnTo>
                <a:cubicBezTo>
                  <a:pt x="1092886" y="735273"/>
                  <a:pt x="1092212" y="726022"/>
                  <a:pt x="1087395" y="718797"/>
                </a:cubicBezTo>
                <a:lnTo>
                  <a:pt x="1070919" y="694084"/>
                </a:lnTo>
                <a:cubicBezTo>
                  <a:pt x="1065427" y="677608"/>
                  <a:pt x="1064076" y="659107"/>
                  <a:pt x="1054443" y="644657"/>
                </a:cubicBezTo>
                <a:cubicBezTo>
                  <a:pt x="1043459" y="628181"/>
                  <a:pt x="1027754" y="614014"/>
                  <a:pt x="1021492" y="595229"/>
                </a:cubicBezTo>
                <a:lnTo>
                  <a:pt x="1005016" y="545802"/>
                </a:lnTo>
                <a:cubicBezTo>
                  <a:pt x="1002270" y="537564"/>
                  <a:pt x="1004003" y="525906"/>
                  <a:pt x="996778" y="521089"/>
                </a:cubicBezTo>
                <a:lnTo>
                  <a:pt x="972065" y="504613"/>
                </a:lnTo>
                <a:cubicBezTo>
                  <a:pt x="934297" y="447961"/>
                  <a:pt x="957899" y="461448"/>
                  <a:pt x="914400" y="446948"/>
                </a:cubicBezTo>
                <a:cubicBezTo>
                  <a:pt x="908908" y="438710"/>
                  <a:pt x="906320" y="427482"/>
                  <a:pt x="897924" y="422235"/>
                </a:cubicBezTo>
                <a:cubicBezTo>
                  <a:pt x="883197" y="413031"/>
                  <a:pt x="862947" y="415392"/>
                  <a:pt x="848497" y="405759"/>
                </a:cubicBezTo>
                <a:cubicBezTo>
                  <a:pt x="816559" y="384467"/>
                  <a:pt x="833176" y="392415"/>
                  <a:pt x="799070" y="381046"/>
                </a:cubicBezTo>
                <a:cubicBezTo>
                  <a:pt x="782594" y="370062"/>
                  <a:pt x="768428" y="354355"/>
                  <a:pt x="749643" y="348094"/>
                </a:cubicBezTo>
                <a:cubicBezTo>
                  <a:pt x="730057" y="341566"/>
                  <a:pt x="712663" y="335067"/>
                  <a:pt x="691978" y="331619"/>
                </a:cubicBezTo>
                <a:cubicBezTo>
                  <a:pt x="670141" y="327979"/>
                  <a:pt x="648043" y="326127"/>
                  <a:pt x="626076" y="323381"/>
                </a:cubicBezTo>
                <a:cubicBezTo>
                  <a:pt x="565665" y="326127"/>
                  <a:pt x="504663" y="322757"/>
                  <a:pt x="444843" y="331619"/>
                </a:cubicBezTo>
                <a:cubicBezTo>
                  <a:pt x="429005" y="333965"/>
                  <a:pt x="417650" y="348556"/>
                  <a:pt x="403654" y="356332"/>
                </a:cubicBezTo>
                <a:cubicBezTo>
                  <a:pt x="392919" y="362296"/>
                  <a:pt x="380696" y="365670"/>
                  <a:pt x="370703" y="372808"/>
                </a:cubicBezTo>
                <a:cubicBezTo>
                  <a:pt x="356529" y="382932"/>
                  <a:pt x="337544" y="406175"/>
                  <a:pt x="329514" y="422235"/>
                </a:cubicBezTo>
                <a:cubicBezTo>
                  <a:pt x="318950" y="443364"/>
                  <a:pt x="310774" y="503889"/>
                  <a:pt x="304800" y="512851"/>
                </a:cubicBezTo>
                <a:lnTo>
                  <a:pt x="288324" y="537565"/>
                </a:lnTo>
                <a:cubicBezTo>
                  <a:pt x="268235" y="617917"/>
                  <a:pt x="292762" y="517592"/>
                  <a:pt x="271849" y="611705"/>
                </a:cubicBezTo>
                <a:cubicBezTo>
                  <a:pt x="269737" y="621208"/>
                  <a:pt x="260878" y="658361"/>
                  <a:pt x="255373" y="669370"/>
                </a:cubicBezTo>
                <a:cubicBezTo>
                  <a:pt x="250945" y="678226"/>
                  <a:pt x="243325" y="685228"/>
                  <a:pt x="238897" y="694084"/>
                </a:cubicBezTo>
                <a:cubicBezTo>
                  <a:pt x="232284" y="707310"/>
                  <a:pt x="227098" y="721245"/>
                  <a:pt x="222422" y="735273"/>
                </a:cubicBezTo>
                <a:cubicBezTo>
                  <a:pt x="218842" y="746014"/>
                  <a:pt x="219247" y="758098"/>
                  <a:pt x="214184" y="768224"/>
                </a:cubicBezTo>
                <a:cubicBezTo>
                  <a:pt x="208044" y="780504"/>
                  <a:pt x="197708" y="790191"/>
                  <a:pt x="189470" y="801175"/>
                </a:cubicBezTo>
                <a:cubicBezTo>
                  <a:pt x="178486" y="834126"/>
                  <a:pt x="169419" y="867780"/>
                  <a:pt x="156519" y="900029"/>
                </a:cubicBezTo>
                <a:cubicBezTo>
                  <a:pt x="151027" y="913759"/>
                  <a:pt x="144292" y="927055"/>
                  <a:pt x="140043" y="941219"/>
                </a:cubicBezTo>
                <a:cubicBezTo>
                  <a:pt x="136020" y="954630"/>
                  <a:pt x="136233" y="969125"/>
                  <a:pt x="131805" y="982408"/>
                </a:cubicBezTo>
                <a:cubicBezTo>
                  <a:pt x="95453" y="1091463"/>
                  <a:pt x="111598" y="1031991"/>
                  <a:pt x="82378" y="1097738"/>
                </a:cubicBezTo>
                <a:cubicBezTo>
                  <a:pt x="76372" y="1111251"/>
                  <a:pt x="71395" y="1125197"/>
                  <a:pt x="65903" y="1138927"/>
                </a:cubicBezTo>
                <a:cubicBezTo>
                  <a:pt x="38950" y="1327592"/>
                  <a:pt x="79356" y="1063425"/>
                  <a:pt x="41189" y="1254257"/>
                </a:cubicBezTo>
                <a:cubicBezTo>
                  <a:pt x="33711" y="1291647"/>
                  <a:pt x="28760" y="1378405"/>
                  <a:pt x="24714" y="1410775"/>
                </a:cubicBezTo>
                <a:cubicBezTo>
                  <a:pt x="22977" y="1424669"/>
                  <a:pt x="18778" y="1438154"/>
                  <a:pt x="16476" y="1451965"/>
                </a:cubicBezTo>
                <a:cubicBezTo>
                  <a:pt x="10791" y="1486075"/>
                  <a:pt x="4166" y="1542207"/>
                  <a:pt x="0" y="1575532"/>
                </a:cubicBezTo>
                <a:cubicBezTo>
                  <a:pt x="5492" y="1729305"/>
                  <a:pt x="9039" y="1883160"/>
                  <a:pt x="16476" y="2036851"/>
                </a:cubicBezTo>
                <a:cubicBezTo>
                  <a:pt x="17164" y="2051079"/>
                  <a:pt x="27042" y="2101502"/>
                  <a:pt x="32951" y="2119229"/>
                </a:cubicBezTo>
                <a:cubicBezTo>
                  <a:pt x="37627" y="2133258"/>
                  <a:pt x="45178" y="2146255"/>
                  <a:pt x="49427" y="2160419"/>
                </a:cubicBezTo>
                <a:cubicBezTo>
                  <a:pt x="53450" y="2173830"/>
                  <a:pt x="54731" y="2187917"/>
                  <a:pt x="57665" y="2201608"/>
                </a:cubicBezTo>
                <a:cubicBezTo>
                  <a:pt x="80276" y="2307121"/>
                  <a:pt x="68323" y="2240835"/>
                  <a:pt x="82378" y="2325175"/>
                </a:cubicBezTo>
                <a:cubicBezTo>
                  <a:pt x="85124" y="2380094"/>
                  <a:pt x="85144" y="2435217"/>
                  <a:pt x="90616" y="2489932"/>
                </a:cubicBezTo>
                <a:cubicBezTo>
                  <a:pt x="93402" y="2517797"/>
                  <a:pt x="101600" y="2544851"/>
                  <a:pt x="107092" y="2572311"/>
                </a:cubicBezTo>
                <a:cubicBezTo>
                  <a:pt x="112584" y="2599770"/>
                  <a:pt x="116777" y="2627522"/>
                  <a:pt x="123568" y="2654689"/>
                </a:cubicBezTo>
                <a:cubicBezTo>
                  <a:pt x="126314" y="2665673"/>
                  <a:pt x="129349" y="2676588"/>
                  <a:pt x="131805" y="2687640"/>
                </a:cubicBezTo>
                <a:cubicBezTo>
                  <a:pt x="171089" y="2864421"/>
                  <a:pt x="141324" y="2742188"/>
                  <a:pt x="172995" y="2868873"/>
                </a:cubicBezTo>
                <a:cubicBezTo>
                  <a:pt x="175741" y="2879857"/>
                  <a:pt x="177652" y="2891083"/>
                  <a:pt x="181232" y="2901824"/>
                </a:cubicBezTo>
                <a:cubicBezTo>
                  <a:pt x="186724" y="2918300"/>
                  <a:pt x="192718" y="2934617"/>
                  <a:pt x="197708" y="2951251"/>
                </a:cubicBezTo>
                <a:cubicBezTo>
                  <a:pt x="200961" y="2962095"/>
                  <a:pt x="202967" y="2973279"/>
                  <a:pt x="205946" y="2984202"/>
                </a:cubicBezTo>
                <a:cubicBezTo>
                  <a:pt x="211206" y="3003488"/>
                  <a:pt x="217927" y="3022388"/>
                  <a:pt x="222422" y="3041867"/>
                </a:cubicBezTo>
                <a:cubicBezTo>
                  <a:pt x="226178" y="3058142"/>
                  <a:pt x="226264" y="3075180"/>
                  <a:pt x="230659" y="3091294"/>
                </a:cubicBezTo>
                <a:cubicBezTo>
                  <a:pt x="234550" y="3105561"/>
                  <a:pt x="242459" y="3118455"/>
                  <a:pt x="247135" y="3132484"/>
                </a:cubicBezTo>
                <a:cubicBezTo>
                  <a:pt x="250715" y="3143225"/>
                  <a:pt x="252120" y="3154591"/>
                  <a:pt x="255373" y="3165435"/>
                </a:cubicBezTo>
                <a:cubicBezTo>
                  <a:pt x="260363" y="3182069"/>
                  <a:pt x="267637" y="3198014"/>
                  <a:pt x="271849" y="3214862"/>
                </a:cubicBezTo>
                <a:cubicBezTo>
                  <a:pt x="276030" y="3231586"/>
                  <a:pt x="281232" y="3255980"/>
                  <a:pt x="288324" y="3272527"/>
                </a:cubicBezTo>
                <a:cubicBezTo>
                  <a:pt x="293161" y="3283814"/>
                  <a:pt x="299308" y="3294494"/>
                  <a:pt x="304800" y="3305478"/>
                </a:cubicBezTo>
                <a:cubicBezTo>
                  <a:pt x="319680" y="3394758"/>
                  <a:pt x="302447" y="3315483"/>
                  <a:pt x="337751" y="3412570"/>
                </a:cubicBezTo>
                <a:cubicBezTo>
                  <a:pt x="341620" y="3423210"/>
                  <a:pt x="342014" y="3434920"/>
                  <a:pt x="345989" y="3445521"/>
                </a:cubicBezTo>
                <a:cubicBezTo>
                  <a:pt x="350301" y="3457020"/>
                  <a:pt x="358153" y="3466974"/>
                  <a:pt x="362465" y="3478473"/>
                </a:cubicBezTo>
                <a:cubicBezTo>
                  <a:pt x="366440" y="3489074"/>
                  <a:pt x="366728" y="3500823"/>
                  <a:pt x="370703" y="3511424"/>
                </a:cubicBezTo>
                <a:cubicBezTo>
                  <a:pt x="375015" y="3522922"/>
                  <a:pt x="382341" y="3533088"/>
                  <a:pt x="387178" y="3544375"/>
                </a:cubicBezTo>
                <a:cubicBezTo>
                  <a:pt x="390599" y="3552357"/>
                  <a:pt x="391108" y="3561550"/>
                  <a:pt x="395416" y="3569089"/>
                </a:cubicBezTo>
                <a:cubicBezTo>
                  <a:pt x="402228" y="3581010"/>
                  <a:pt x="411892" y="3591056"/>
                  <a:pt x="420130" y="3602040"/>
                </a:cubicBezTo>
                <a:cubicBezTo>
                  <a:pt x="422876" y="3610278"/>
                  <a:pt x="424151" y="3619163"/>
                  <a:pt x="428368" y="3626754"/>
                </a:cubicBezTo>
                <a:cubicBezTo>
                  <a:pt x="437984" y="3644063"/>
                  <a:pt x="450335" y="3659705"/>
                  <a:pt x="461319" y="3676181"/>
                </a:cubicBezTo>
                <a:cubicBezTo>
                  <a:pt x="500128" y="3734394"/>
                  <a:pt x="451446" y="3662358"/>
                  <a:pt x="502508" y="3733846"/>
                </a:cubicBezTo>
                <a:cubicBezTo>
                  <a:pt x="508263" y="3741902"/>
                  <a:pt x="511983" y="3751558"/>
                  <a:pt x="518984" y="3758559"/>
                </a:cubicBezTo>
                <a:cubicBezTo>
                  <a:pt x="539651" y="3779226"/>
                  <a:pt x="558925" y="3777351"/>
                  <a:pt x="584886" y="3791511"/>
                </a:cubicBezTo>
                <a:cubicBezTo>
                  <a:pt x="602270" y="3800993"/>
                  <a:pt x="614634" y="3822275"/>
                  <a:pt x="634314" y="3824462"/>
                </a:cubicBezTo>
                <a:cubicBezTo>
                  <a:pt x="738598" y="3836049"/>
                  <a:pt x="683691" y="3830449"/>
                  <a:pt x="799070" y="3840938"/>
                </a:cubicBezTo>
                <a:cubicBezTo>
                  <a:pt x="923357" y="3882362"/>
                  <a:pt x="840488" y="3857413"/>
                  <a:pt x="1145059" y="3857413"/>
                </a:cubicBezTo>
                <a:cubicBezTo>
                  <a:pt x="1232972" y="3857413"/>
                  <a:pt x="1320800" y="3851921"/>
                  <a:pt x="1408670" y="3849175"/>
                </a:cubicBezTo>
                <a:lnTo>
                  <a:pt x="1993557" y="3865651"/>
                </a:lnTo>
                <a:lnTo>
                  <a:pt x="2199503" y="3873889"/>
                </a:lnTo>
                <a:lnTo>
                  <a:pt x="2644346" y="3882127"/>
                </a:lnTo>
                <a:lnTo>
                  <a:pt x="3056238" y="3873889"/>
                </a:lnTo>
                <a:cubicBezTo>
                  <a:pt x="3070230" y="3873380"/>
                  <a:pt x="3083483" y="3866919"/>
                  <a:pt x="3097427" y="3865651"/>
                </a:cubicBezTo>
                <a:cubicBezTo>
                  <a:pt x="3169162" y="3859129"/>
                  <a:pt x="3379980" y="3851475"/>
                  <a:pt x="3435178" y="3849175"/>
                </a:cubicBezTo>
                <a:cubicBezTo>
                  <a:pt x="3529712" y="3825542"/>
                  <a:pt x="3552117" y="3821107"/>
                  <a:pt x="3649362" y="3791511"/>
                </a:cubicBezTo>
                <a:cubicBezTo>
                  <a:pt x="3674284" y="3783926"/>
                  <a:pt x="3699111" y="3775944"/>
                  <a:pt x="3723503" y="3766797"/>
                </a:cubicBezTo>
                <a:cubicBezTo>
                  <a:pt x="3743084" y="3759454"/>
                  <a:pt x="3762809" y="3752098"/>
                  <a:pt x="3781168" y="3742084"/>
                </a:cubicBezTo>
                <a:cubicBezTo>
                  <a:pt x="3793221" y="3735509"/>
                  <a:pt x="3802346" y="3724434"/>
                  <a:pt x="3814119" y="3717370"/>
                </a:cubicBezTo>
                <a:cubicBezTo>
                  <a:pt x="3829914" y="3707893"/>
                  <a:pt x="3847070" y="3700895"/>
                  <a:pt x="3863546" y="3692657"/>
                </a:cubicBezTo>
                <a:cubicBezTo>
                  <a:pt x="3934005" y="3622195"/>
                  <a:pt x="3828884" y="3725501"/>
                  <a:pt x="3929449" y="3634992"/>
                </a:cubicBezTo>
                <a:cubicBezTo>
                  <a:pt x="3943881" y="3622003"/>
                  <a:pt x="3955815" y="3606344"/>
                  <a:pt x="3970638" y="3593802"/>
                </a:cubicBezTo>
                <a:cubicBezTo>
                  <a:pt x="3991600" y="3576065"/>
                  <a:pt x="4015288" y="3561763"/>
                  <a:pt x="4036541" y="3544375"/>
                </a:cubicBezTo>
                <a:cubicBezTo>
                  <a:pt x="4121713" y="3474689"/>
                  <a:pt x="3972597" y="3578766"/>
                  <a:pt x="4110681" y="3486711"/>
                </a:cubicBezTo>
                <a:cubicBezTo>
                  <a:pt x="4118919" y="3472981"/>
                  <a:pt x="4124575" y="3457324"/>
                  <a:pt x="4135395" y="3445521"/>
                </a:cubicBezTo>
                <a:cubicBezTo>
                  <a:pt x="4183418" y="3393133"/>
                  <a:pt x="4206400" y="3387966"/>
                  <a:pt x="4258962" y="3346667"/>
                </a:cubicBezTo>
                <a:cubicBezTo>
                  <a:pt x="4278869" y="3331026"/>
                  <a:pt x="4298726" y="3315141"/>
                  <a:pt x="4316627" y="3297240"/>
                </a:cubicBezTo>
                <a:cubicBezTo>
                  <a:pt x="4319609" y="3294258"/>
                  <a:pt x="4407155" y="3199702"/>
                  <a:pt x="4423719" y="3173673"/>
                </a:cubicBezTo>
                <a:cubicBezTo>
                  <a:pt x="4433608" y="3158132"/>
                  <a:pt x="4437996" y="3139425"/>
                  <a:pt x="4448432" y="3124246"/>
                </a:cubicBezTo>
                <a:cubicBezTo>
                  <a:pt x="4468354" y="3095268"/>
                  <a:pt x="4501275" y="3074517"/>
                  <a:pt x="4514335" y="3041867"/>
                </a:cubicBezTo>
                <a:cubicBezTo>
                  <a:pt x="4519827" y="3028137"/>
                  <a:pt x="4526135" y="3014707"/>
                  <a:pt x="4530811" y="3000678"/>
                </a:cubicBezTo>
                <a:cubicBezTo>
                  <a:pt x="4548152" y="2948653"/>
                  <a:pt x="4550659" y="2924558"/>
                  <a:pt x="4563762" y="2868873"/>
                </a:cubicBezTo>
                <a:cubicBezTo>
                  <a:pt x="4568948" y="2846831"/>
                  <a:pt x="4574746" y="2824938"/>
                  <a:pt x="4580238" y="2802970"/>
                </a:cubicBezTo>
                <a:cubicBezTo>
                  <a:pt x="4598433" y="2639220"/>
                  <a:pt x="4580352" y="2817476"/>
                  <a:pt x="4596714" y="2531121"/>
                </a:cubicBezTo>
                <a:cubicBezTo>
                  <a:pt x="4598444" y="2500841"/>
                  <a:pt x="4602205" y="2470710"/>
                  <a:pt x="4604951" y="2440505"/>
                </a:cubicBezTo>
                <a:cubicBezTo>
                  <a:pt x="4602205" y="2289478"/>
                  <a:pt x="4600586" y="2138426"/>
                  <a:pt x="4596714" y="1987424"/>
                </a:cubicBezTo>
                <a:cubicBezTo>
                  <a:pt x="4592097" y="1807344"/>
                  <a:pt x="4597721" y="1853420"/>
                  <a:pt x="4580238" y="1748527"/>
                </a:cubicBezTo>
                <a:cubicBezTo>
                  <a:pt x="4582984" y="1624959"/>
                  <a:pt x="4583633" y="1501327"/>
                  <a:pt x="4588476" y="1377824"/>
                </a:cubicBezTo>
                <a:cubicBezTo>
                  <a:pt x="4589211" y="1359073"/>
                  <a:pt x="4599010" y="1316239"/>
                  <a:pt x="4604951" y="1295446"/>
                </a:cubicBezTo>
                <a:cubicBezTo>
                  <a:pt x="4607336" y="1287096"/>
                  <a:pt x="4610443" y="1278970"/>
                  <a:pt x="4613189" y="1270732"/>
                </a:cubicBezTo>
                <a:cubicBezTo>
                  <a:pt x="4615935" y="1246019"/>
                  <a:pt x="4617339" y="1221119"/>
                  <a:pt x="4621427" y="1196592"/>
                </a:cubicBezTo>
                <a:cubicBezTo>
                  <a:pt x="4622855" y="1188027"/>
                  <a:pt x="4628588" y="1180495"/>
                  <a:pt x="4629665" y="1171878"/>
                </a:cubicBezTo>
                <a:cubicBezTo>
                  <a:pt x="4634106" y="1136352"/>
                  <a:pt x="4635157" y="1100483"/>
                  <a:pt x="4637903" y="1064786"/>
                </a:cubicBezTo>
                <a:cubicBezTo>
                  <a:pt x="4635157" y="894537"/>
                  <a:pt x="4634528" y="724241"/>
                  <a:pt x="4629665" y="554040"/>
                </a:cubicBezTo>
                <a:cubicBezTo>
                  <a:pt x="4628564" y="515511"/>
                  <a:pt x="4614477" y="449719"/>
                  <a:pt x="4604951" y="413997"/>
                </a:cubicBezTo>
                <a:cubicBezTo>
                  <a:pt x="4587302" y="347813"/>
                  <a:pt x="4594327" y="383715"/>
                  <a:pt x="4572000" y="331619"/>
                </a:cubicBezTo>
                <a:cubicBezTo>
                  <a:pt x="4568579" y="323638"/>
                  <a:pt x="4567183" y="314886"/>
                  <a:pt x="4563762" y="306905"/>
                </a:cubicBezTo>
                <a:cubicBezTo>
                  <a:pt x="4558925" y="295618"/>
                  <a:pt x="4552368" y="285133"/>
                  <a:pt x="4547286" y="273954"/>
                </a:cubicBezTo>
                <a:cubicBezTo>
                  <a:pt x="4538632" y="254916"/>
                  <a:pt x="4534565" y="233421"/>
                  <a:pt x="4522573" y="216289"/>
                </a:cubicBezTo>
                <a:cubicBezTo>
                  <a:pt x="4514700" y="205041"/>
                  <a:pt x="4500606" y="199813"/>
                  <a:pt x="4489622" y="191575"/>
                </a:cubicBezTo>
                <a:cubicBezTo>
                  <a:pt x="4476286" y="138235"/>
                  <a:pt x="4491728" y="175980"/>
                  <a:pt x="4456670" y="133911"/>
                </a:cubicBezTo>
                <a:cubicBezTo>
                  <a:pt x="4450332" y="126305"/>
                  <a:pt x="4447196" y="116198"/>
                  <a:pt x="4440195" y="109197"/>
                </a:cubicBezTo>
                <a:cubicBezTo>
                  <a:pt x="4430487" y="99489"/>
                  <a:pt x="4419103" y="91402"/>
                  <a:pt x="4407243" y="84484"/>
                </a:cubicBezTo>
                <a:cubicBezTo>
                  <a:pt x="4379279" y="68172"/>
                  <a:pt x="4326831" y="42040"/>
                  <a:pt x="4291914" y="35057"/>
                </a:cubicBezTo>
                <a:lnTo>
                  <a:pt x="4250724" y="26819"/>
                </a:lnTo>
                <a:cubicBezTo>
                  <a:pt x="4234290" y="23831"/>
                  <a:pt x="4217676" y="21857"/>
                  <a:pt x="4201297" y="18581"/>
                </a:cubicBezTo>
                <a:cubicBezTo>
                  <a:pt x="4112118" y="745"/>
                  <a:pt x="4250110" y="19428"/>
                  <a:pt x="4094205" y="2105"/>
                </a:cubicBezTo>
                <a:cubicBezTo>
                  <a:pt x="3942194" y="6328"/>
                  <a:pt x="3875738" y="-13147"/>
                  <a:pt x="3764692" y="18581"/>
                </a:cubicBezTo>
                <a:cubicBezTo>
                  <a:pt x="3756343" y="20967"/>
                  <a:pt x="3747745" y="22936"/>
                  <a:pt x="3739978" y="26819"/>
                </a:cubicBezTo>
                <a:cubicBezTo>
                  <a:pt x="3731123" y="31247"/>
                  <a:pt x="3723321" y="37539"/>
                  <a:pt x="3715265" y="43294"/>
                </a:cubicBezTo>
                <a:cubicBezTo>
                  <a:pt x="3704093" y="51274"/>
                  <a:pt x="3691436" y="57746"/>
                  <a:pt x="3682314" y="68008"/>
                </a:cubicBezTo>
                <a:cubicBezTo>
                  <a:pt x="3669159" y="82808"/>
                  <a:pt x="3660346" y="100959"/>
                  <a:pt x="3649362" y="117435"/>
                </a:cubicBezTo>
                <a:cubicBezTo>
                  <a:pt x="3634497" y="139731"/>
                  <a:pt x="3626865" y="148964"/>
                  <a:pt x="3616411" y="175100"/>
                </a:cubicBezTo>
                <a:cubicBezTo>
                  <a:pt x="3609961" y="191225"/>
                  <a:pt x="3605427" y="208051"/>
                  <a:pt x="3599935" y="224527"/>
                </a:cubicBezTo>
                <a:lnTo>
                  <a:pt x="3591697" y="249240"/>
                </a:lnTo>
                <a:cubicBezTo>
                  <a:pt x="3594443" y="265716"/>
                  <a:pt x="3596659" y="282288"/>
                  <a:pt x="3599935" y="298667"/>
                </a:cubicBezTo>
                <a:cubicBezTo>
                  <a:pt x="3606161" y="329795"/>
                  <a:pt x="3614140" y="349519"/>
                  <a:pt x="3624649" y="381046"/>
                </a:cubicBezTo>
                <a:cubicBezTo>
                  <a:pt x="3624650" y="381050"/>
                  <a:pt x="3641122" y="430470"/>
                  <a:pt x="3641124" y="430473"/>
                </a:cubicBezTo>
                <a:lnTo>
                  <a:pt x="3657600" y="455186"/>
                </a:lnTo>
                <a:cubicBezTo>
                  <a:pt x="3663092" y="477154"/>
                  <a:pt x="3661516" y="502248"/>
                  <a:pt x="3674076" y="521089"/>
                </a:cubicBezTo>
                <a:cubicBezTo>
                  <a:pt x="3705739" y="568584"/>
                  <a:pt x="3678324" y="522765"/>
                  <a:pt x="3698789" y="570516"/>
                </a:cubicBezTo>
                <a:cubicBezTo>
                  <a:pt x="3703626" y="581803"/>
                  <a:pt x="3710704" y="592065"/>
                  <a:pt x="3715265" y="603467"/>
                </a:cubicBezTo>
                <a:cubicBezTo>
                  <a:pt x="3715285" y="603518"/>
                  <a:pt x="3735851" y="665225"/>
                  <a:pt x="3739978" y="677608"/>
                </a:cubicBezTo>
                <a:lnTo>
                  <a:pt x="3764692" y="751748"/>
                </a:lnTo>
                <a:lnTo>
                  <a:pt x="3772930" y="776462"/>
                </a:lnTo>
                <a:cubicBezTo>
                  <a:pt x="3793290" y="939336"/>
                  <a:pt x="3791104" y="895399"/>
                  <a:pt x="3772930" y="1180116"/>
                </a:cubicBezTo>
                <a:cubicBezTo>
                  <a:pt x="3771824" y="1197448"/>
                  <a:pt x="3768734" y="1217262"/>
                  <a:pt x="3756454" y="1229543"/>
                </a:cubicBezTo>
                <a:cubicBezTo>
                  <a:pt x="3748216" y="1237781"/>
                  <a:pt x="3739199" y="1245307"/>
                  <a:pt x="3731741" y="1254257"/>
                </a:cubicBezTo>
                <a:cubicBezTo>
                  <a:pt x="3725403" y="1261863"/>
                  <a:pt x="3722266" y="1271969"/>
                  <a:pt x="3715265" y="1278970"/>
                </a:cubicBezTo>
                <a:cubicBezTo>
                  <a:pt x="3705863" y="1288372"/>
                  <a:pt x="3636928" y="1335288"/>
                  <a:pt x="3632886" y="1336635"/>
                </a:cubicBezTo>
                <a:cubicBezTo>
                  <a:pt x="3624648" y="1339381"/>
                  <a:pt x="3615940" y="1340990"/>
                  <a:pt x="3608173" y="1344873"/>
                </a:cubicBezTo>
                <a:cubicBezTo>
                  <a:pt x="3599318" y="1349301"/>
                  <a:pt x="3592506" y="1357327"/>
                  <a:pt x="3583459" y="1361348"/>
                </a:cubicBezTo>
                <a:cubicBezTo>
                  <a:pt x="3567589" y="1368401"/>
                  <a:pt x="3550508" y="1372332"/>
                  <a:pt x="3534032" y="1377824"/>
                </a:cubicBezTo>
                <a:cubicBezTo>
                  <a:pt x="3525794" y="1380570"/>
                  <a:pt x="3517743" y="1383956"/>
                  <a:pt x="3509319" y="1386062"/>
                </a:cubicBezTo>
                <a:cubicBezTo>
                  <a:pt x="3492597" y="1390243"/>
                  <a:pt x="3468200" y="1395447"/>
                  <a:pt x="3451654" y="1402538"/>
                </a:cubicBezTo>
                <a:cubicBezTo>
                  <a:pt x="3418648" y="1416683"/>
                  <a:pt x="3424900" y="1419523"/>
                  <a:pt x="3393989" y="1427251"/>
                </a:cubicBezTo>
                <a:cubicBezTo>
                  <a:pt x="3339733" y="1440815"/>
                  <a:pt x="3310402" y="1438750"/>
                  <a:pt x="3245708" y="1443727"/>
                </a:cubicBezTo>
                <a:cubicBezTo>
                  <a:pt x="3234724" y="1446473"/>
                  <a:pt x="3224032" y="1450940"/>
                  <a:pt x="3212757" y="1451965"/>
                </a:cubicBezTo>
                <a:cubicBezTo>
                  <a:pt x="3163457" y="1456447"/>
                  <a:pt x="3113482" y="1453201"/>
                  <a:pt x="3064476" y="1460202"/>
                </a:cubicBezTo>
                <a:cubicBezTo>
                  <a:pt x="3054675" y="1461602"/>
                  <a:pt x="3048000" y="1471186"/>
                  <a:pt x="3039762" y="1476678"/>
                </a:cubicBezTo>
                <a:cubicBezTo>
                  <a:pt x="3034270" y="1484916"/>
                  <a:pt x="3027714" y="1492536"/>
                  <a:pt x="3023286" y="1501392"/>
                </a:cubicBezTo>
                <a:cubicBezTo>
                  <a:pt x="3017379" y="1513207"/>
                  <a:pt x="3009449" y="1548505"/>
                  <a:pt x="3006811" y="1559057"/>
                </a:cubicBezTo>
                <a:cubicBezTo>
                  <a:pt x="3009557" y="1622214"/>
                  <a:pt x="3008544" y="1685646"/>
                  <a:pt x="3015049" y="1748527"/>
                </a:cubicBezTo>
                <a:cubicBezTo>
                  <a:pt x="3019225" y="1788900"/>
                  <a:pt x="3043052" y="1815246"/>
                  <a:pt x="3064476" y="1847381"/>
                </a:cubicBezTo>
                <a:cubicBezTo>
                  <a:pt x="3069968" y="1855619"/>
                  <a:pt x="3077820" y="1862702"/>
                  <a:pt x="3080951" y="1872094"/>
                </a:cubicBezTo>
                <a:cubicBezTo>
                  <a:pt x="3092320" y="1906201"/>
                  <a:pt x="3084372" y="1889583"/>
                  <a:pt x="3105665" y="1921521"/>
                </a:cubicBezTo>
                <a:cubicBezTo>
                  <a:pt x="3108411" y="1929759"/>
                  <a:pt x="3109686" y="1938644"/>
                  <a:pt x="3113903" y="1946235"/>
                </a:cubicBezTo>
                <a:cubicBezTo>
                  <a:pt x="3123519" y="1963544"/>
                  <a:pt x="3140592" y="1976877"/>
                  <a:pt x="3146854" y="1995662"/>
                </a:cubicBezTo>
                <a:lnTo>
                  <a:pt x="3163330" y="2045089"/>
                </a:lnTo>
                <a:cubicBezTo>
                  <a:pt x="3166076" y="2053327"/>
                  <a:pt x="3166752" y="2062577"/>
                  <a:pt x="3171568" y="2069802"/>
                </a:cubicBezTo>
                <a:cubicBezTo>
                  <a:pt x="3177060" y="2078040"/>
                  <a:pt x="3184022" y="2085469"/>
                  <a:pt x="3188043" y="2094516"/>
                </a:cubicBezTo>
                <a:cubicBezTo>
                  <a:pt x="3195096" y="2110386"/>
                  <a:pt x="3196752" y="2128410"/>
                  <a:pt x="3204519" y="2143943"/>
                </a:cubicBezTo>
                <a:cubicBezTo>
                  <a:pt x="3219168" y="2173241"/>
                  <a:pt x="3221150" y="2173319"/>
                  <a:pt x="3229232" y="2201608"/>
                </a:cubicBezTo>
                <a:cubicBezTo>
                  <a:pt x="3232342" y="2212494"/>
                  <a:pt x="3233010" y="2224153"/>
                  <a:pt x="3237470" y="2234559"/>
                </a:cubicBezTo>
                <a:cubicBezTo>
                  <a:pt x="3241485" y="2243928"/>
                  <a:pt x="3275846" y="2288473"/>
                  <a:pt x="3278659" y="2292224"/>
                </a:cubicBezTo>
                <a:cubicBezTo>
                  <a:pt x="3286816" y="2316695"/>
                  <a:pt x="3292029" y="2346783"/>
                  <a:pt x="3311611" y="2366365"/>
                </a:cubicBezTo>
                <a:cubicBezTo>
                  <a:pt x="3318612" y="2373366"/>
                  <a:pt x="3328086" y="2377348"/>
                  <a:pt x="3336324" y="2382840"/>
                </a:cubicBezTo>
                <a:cubicBezTo>
                  <a:pt x="3355212" y="2439505"/>
                  <a:pt x="3329377" y="2370683"/>
                  <a:pt x="3369276" y="2440505"/>
                </a:cubicBezTo>
                <a:cubicBezTo>
                  <a:pt x="3393763" y="2483357"/>
                  <a:pt x="3355332" y="2450431"/>
                  <a:pt x="3402227" y="2481694"/>
                </a:cubicBezTo>
                <a:cubicBezTo>
                  <a:pt x="3404973" y="2489932"/>
                  <a:pt x="3405648" y="2499183"/>
                  <a:pt x="3410465" y="2506408"/>
                </a:cubicBezTo>
                <a:cubicBezTo>
                  <a:pt x="3423150" y="2525436"/>
                  <a:pt x="3441657" y="2535440"/>
                  <a:pt x="3459892" y="2547597"/>
                </a:cubicBezTo>
                <a:cubicBezTo>
                  <a:pt x="3540656" y="2655283"/>
                  <a:pt x="3437045" y="2524750"/>
                  <a:pt x="3509319" y="2597024"/>
                </a:cubicBezTo>
                <a:cubicBezTo>
                  <a:pt x="3516320" y="2604025"/>
                  <a:pt x="3519217" y="2614338"/>
                  <a:pt x="3525795" y="2621738"/>
                </a:cubicBezTo>
                <a:cubicBezTo>
                  <a:pt x="3541275" y="2639153"/>
                  <a:pt x="3558746" y="2654689"/>
                  <a:pt x="3575222" y="2671165"/>
                </a:cubicBezTo>
                <a:lnTo>
                  <a:pt x="3599935" y="2695878"/>
                </a:lnTo>
                <a:cubicBezTo>
                  <a:pt x="3625132" y="2771468"/>
                  <a:pt x="3583015" y="2653800"/>
                  <a:pt x="3632886" y="2753543"/>
                </a:cubicBezTo>
                <a:cubicBezTo>
                  <a:pt x="3679156" y="2846084"/>
                  <a:pt x="3592247" y="2721325"/>
                  <a:pt x="3665838" y="2819446"/>
                </a:cubicBezTo>
                <a:cubicBezTo>
                  <a:pt x="3668584" y="2827684"/>
                  <a:pt x="3670656" y="2836178"/>
                  <a:pt x="3674076" y="2844159"/>
                </a:cubicBezTo>
                <a:cubicBezTo>
                  <a:pt x="3678913" y="2855446"/>
                  <a:pt x="3686239" y="2865613"/>
                  <a:pt x="3690551" y="2877111"/>
                </a:cubicBezTo>
                <a:cubicBezTo>
                  <a:pt x="3694526" y="2887712"/>
                  <a:pt x="3695536" y="2899218"/>
                  <a:pt x="3698789" y="2910062"/>
                </a:cubicBezTo>
                <a:cubicBezTo>
                  <a:pt x="3703779" y="2926696"/>
                  <a:pt x="3709773" y="2943013"/>
                  <a:pt x="3715265" y="2959489"/>
                </a:cubicBezTo>
                <a:lnTo>
                  <a:pt x="3723503" y="2984202"/>
                </a:lnTo>
                <a:cubicBezTo>
                  <a:pt x="3726249" y="3000678"/>
                  <a:pt x="3727690" y="3017425"/>
                  <a:pt x="3731741" y="3033629"/>
                </a:cubicBezTo>
                <a:cubicBezTo>
                  <a:pt x="3735953" y="3050478"/>
                  <a:pt x="3748216" y="3083057"/>
                  <a:pt x="3748216" y="3083057"/>
                </a:cubicBezTo>
                <a:cubicBezTo>
                  <a:pt x="3750962" y="3110516"/>
                  <a:pt x="3756454" y="3137839"/>
                  <a:pt x="3756454" y="3165435"/>
                </a:cubicBezTo>
                <a:cubicBezTo>
                  <a:pt x="3756454" y="3302725"/>
                  <a:pt x="3771222" y="3385588"/>
                  <a:pt x="3739978" y="3494948"/>
                </a:cubicBezTo>
                <a:cubicBezTo>
                  <a:pt x="3737593" y="3503297"/>
                  <a:pt x="3734126" y="3511313"/>
                  <a:pt x="3731741" y="3519662"/>
                </a:cubicBezTo>
                <a:cubicBezTo>
                  <a:pt x="3728631" y="3530548"/>
                  <a:pt x="3727963" y="3542207"/>
                  <a:pt x="3723503" y="3552613"/>
                </a:cubicBezTo>
                <a:cubicBezTo>
                  <a:pt x="3712674" y="3577879"/>
                  <a:pt x="3699779" y="3581081"/>
                  <a:pt x="3682314" y="3602040"/>
                </a:cubicBezTo>
                <a:cubicBezTo>
                  <a:pt x="3675976" y="3609646"/>
                  <a:pt x="3673569" y="3620569"/>
                  <a:pt x="3665838" y="3626754"/>
                </a:cubicBezTo>
                <a:cubicBezTo>
                  <a:pt x="3659057" y="3632179"/>
                  <a:pt x="3648715" y="3630775"/>
                  <a:pt x="3641124" y="3634992"/>
                </a:cubicBezTo>
                <a:cubicBezTo>
                  <a:pt x="3623815" y="3644608"/>
                  <a:pt x="3608173" y="3656959"/>
                  <a:pt x="3591697" y="3667943"/>
                </a:cubicBezTo>
                <a:cubicBezTo>
                  <a:pt x="3583459" y="3673435"/>
                  <a:pt x="3576589" y="3682018"/>
                  <a:pt x="3566984" y="3684419"/>
                </a:cubicBezTo>
                <a:cubicBezTo>
                  <a:pt x="3552201" y="3688115"/>
                  <a:pt x="3505867" y="3700253"/>
                  <a:pt x="3492843" y="3700894"/>
                </a:cubicBezTo>
                <a:cubicBezTo>
                  <a:pt x="3339158" y="3708452"/>
                  <a:pt x="3031524" y="3717370"/>
                  <a:pt x="3031524" y="3717370"/>
                </a:cubicBezTo>
                <a:cubicBezTo>
                  <a:pt x="2795960" y="3737001"/>
                  <a:pt x="2902595" y="3731470"/>
                  <a:pt x="2479589" y="3717370"/>
                </a:cubicBezTo>
                <a:cubicBezTo>
                  <a:pt x="2465595" y="3716904"/>
                  <a:pt x="2452340" y="3710439"/>
                  <a:pt x="2438400" y="3709132"/>
                </a:cubicBezTo>
                <a:cubicBezTo>
                  <a:pt x="2364381" y="3702193"/>
                  <a:pt x="2289867" y="3700867"/>
                  <a:pt x="2215978" y="3692657"/>
                </a:cubicBezTo>
                <a:cubicBezTo>
                  <a:pt x="2108975" y="3680767"/>
                  <a:pt x="2166618" y="3686484"/>
                  <a:pt x="2042984" y="3676181"/>
                </a:cubicBezTo>
                <a:lnTo>
                  <a:pt x="1186249" y="3684419"/>
                </a:lnTo>
                <a:cubicBezTo>
                  <a:pt x="1174929" y="3684629"/>
                  <a:pt x="1164436" y="3690632"/>
                  <a:pt x="1153297" y="3692657"/>
                </a:cubicBezTo>
                <a:cubicBezTo>
                  <a:pt x="1134193" y="3696130"/>
                  <a:pt x="1114854" y="3698148"/>
                  <a:pt x="1095632" y="3700894"/>
                </a:cubicBezTo>
                <a:cubicBezTo>
                  <a:pt x="1035221" y="3695402"/>
                  <a:pt x="974628" y="3691646"/>
                  <a:pt x="914400" y="3684419"/>
                </a:cubicBezTo>
                <a:cubicBezTo>
                  <a:pt x="888916" y="3681361"/>
                  <a:pt x="855830" y="3654907"/>
                  <a:pt x="840259" y="3643229"/>
                </a:cubicBezTo>
                <a:cubicBezTo>
                  <a:pt x="799388" y="3612576"/>
                  <a:pt x="818732" y="3626132"/>
                  <a:pt x="782595" y="3602040"/>
                </a:cubicBezTo>
                <a:cubicBezTo>
                  <a:pt x="771611" y="3580073"/>
                  <a:pt x="755600" y="3559965"/>
                  <a:pt x="749643" y="3536138"/>
                </a:cubicBezTo>
                <a:cubicBezTo>
                  <a:pt x="737354" y="3486982"/>
                  <a:pt x="743266" y="3514354"/>
                  <a:pt x="733168" y="3453759"/>
                </a:cubicBezTo>
                <a:cubicBezTo>
                  <a:pt x="730422" y="3398840"/>
                  <a:pt x="729147" y="3343828"/>
                  <a:pt x="724930" y="3289002"/>
                </a:cubicBezTo>
                <a:cubicBezTo>
                  <a:pt x="718598" y="3206685"/>
                  <a:pt x="707270" y="3270799"/>
                  <a:pt x="724930" y="3173673"/>
                </a:cubicBezTo>
                <a:cubicBezTo>
                  <a:pt x="726483" y="3165129"/>
                  <a:pt x="728951" y="3156550"/>
                  <a:pt x="733168" y="3148959"/>
                </a:cubicBezTo>
                <a:cubicBezTo>
                  <a:pt x="767642" y="3086905"/>
                  <a:pt x="760627" y="3100905"/>
                  <a:pt x="766119" y="3091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4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6296" y="1363349"/>
            <a:ext cx="9823622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rgbClr val="0070C0"/>
                </a:solidFill>
              </a:rPr>
              <a:t>Identifique o ramo cutâneo do plexo cervical indicado na imagem:</a:t>
            </a:r>
            <a:endParaRPr lang="pt-BR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N. occipital menor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N. occipital maior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 smtClean="0"/>
              <a:t>Nn</a:t>
            </a:r>
            <a:r>
              <a:rPr lang="pt-BR" dirty="0" smtClean="0"/>
              <a:t>. </a:t>
            </a:r>
            <a:r>
              <a:rPr lang="pt-BR" dirty="0" err="1" smtClean="0"/>
              <a:t>supraclaviculares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N. cervical transverso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N. auricular magno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367479" y="2949142"/>
            <a:ext cx="3756453" cy="338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403" y="1890780"/>
            <a:ext cx="4199677" cy="47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esquerda 5"/>
          <p:cNvSpPr/>
          <p:nvPr/>
        </p:nvSpPr>
        <p:spPr>
          <a:xfrm>
            <a:off x="9152237" y="5838321"/>
            <a:ext cx="319216" cy="197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1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9732" y="1363349"/>
            <a:ext cx="10338482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Uma das alternativas abaixo, </a:t>
            </a:r>
            <a:r>
              <a:rPr lang="pt-BR" sz="2400" u="sng" dirty="0" smtClean="0">
                <a:solidFill>
                  <a:srgbClr val="0070C0"/>
                </a:solidFill>
              </a:rPr>
              <a:t>não</a:t>
            </a:r>
            <a:r>
              <a:rPr lang="pt-BR" sz="2400" dirty="0" smtClean="0">
                <a:solidFill>
                  <a:srgbClr val="0070C0"/>
                </a:solidFill>
              </a:rPr>
              <a:t> representa um dos músculos numerados (1 a 4) na imagem:</a:t>
            </a:r>
          </a:p>
          <a:p>
            <a:pPr algn="just"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M. trapézio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M. </a:t>
            </a:r>
            <a:r>
              <a:rPr lang="pt-BR" dirty="0" err="1" smtClean="0"/>
              <a:t>esternocleidomastóideo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M. esplênio da cabeça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M. escaleno anterior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M. </a:t>
            </a:r>
            <a:r>
              <a:rPr lang="pt-BR" dirty="0" err="1" smtClean="0"/>
              <a:t>masséter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46199" y="4201302"/>
            <a:ext cx="3682320" cy="338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2476" y="2073984"/>
            <a:ext cx="4496700" cy="443034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858897" y="3954162"/>
            <a:ext cx="304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2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02841" y="3694668"/>
            <a:ext cx="304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3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03986" y="5062155"/>
            <a:ext cx="304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4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406714" y="3208636"/>
            <a:ext cx="304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1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63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023" y="1363349"/>
            <a:ext cx="10626809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Os músculos indicados pelos números 1 e 2, são inervados, respectivamente pelos...</a:t>
            </a:r>
          </a:p>
          <a:p>
            <a:pPr algn="just"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err="1" smtClean="0"/>
              <a:t>Nn</a:t>
            </a:r>
            <a:r>
              <a:rPr lang="pt-BR" dirty="0" smtClean="0"/>
              <a:t>. Trigêmeo e facial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 smtClean="0"/>
              <a:t>Nn</a:t>
            </a:r>
            <a:r>
              <a:rPr lang="pt-BR" dirty="0" smtClean="0"/>
              <a:t>. Trigêmeo e acessório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 smtClean="0"/>
              <a:t>Nn</a:t>
            </a:r>
            <a:r>
              <a:rPr lang="pt-BR" dirty="0" smtClean="0"/>
              <a:t>. Vago e facial</a:t>
            </a:r>
          </a:p>
          <a:p>
            <a:pPr marL="514350" indent="-514350" algn="just">
              <a:buAutoNum type="alphaUcPeriod"/>
            </a:pPr>
            <a:r>
              <a:rPr lang="pt-BR" dirty="0" err="1" smtClean="0"/>
              <a:t>Nn</a:t>
            </a:r>
            <a:r>
              <a:rPr lang="pt-BR" dirty="0" smtClean="0"/>
              <a:t>. Facial e trigêmeo</a:t>
            </a:r>
          </a:p>
          <a:p>
            <a:pPr marL="514350" indent="-514350" algn="just">
              <a:buAutoNum type="alphaUcPeriod"/>
            </a:pPr>
            <a:r>
              <a:rPr lang="pt-BR" dirty="0" err="1" smtClean="0"/>
              <a:t>Nn</a:t>
            </a:r>
            <a:r>
              <a:rPr lang="pt-BR" dirty="0" smtClean="0"/>
              <a:t>. Acessório e vago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32023" y="2842054"/>
            <a:ext cx="4316626" cy="35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2476" y="2073984"/>
            <a:ext cx="4496700" cy="443034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858897" y="3954162"/>
            <a:ext cx="304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2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406714" y="3208636"/>
            <a:ext cx="304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1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331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023" y="1363349"/>
            <a:ext cx="10626809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u="sng" dirty="0" smtClean="0">
                <a:solidFill>
                  <a:srgbClr val="0070C0"/>
                </a:solidFill>
              </a:rPr>
              <a:t>Nervo</a:t>
            </a:r>
            <a:r>
              <a:rPr lang="pt-BR" sz="2400" dirty="0" smtClean="0">
                <a:solidFill>
                  <a:srgbClr val="0070C0"/>
                </a:solidFill>
              </a:rPr>
              <a:t> indicado pela seta envolvido pela bainha </a:t>
            </a:r>
            <a:r>
              <a:rPr lang="pt-BR" sz="2400" dirty="0" err="1" smtClean="0">
                <a:solidFill>
                  <a:srgbClr val="0070C0"/>
                </a:solidFill>
              </a:rPr>
              <a:t>carótica</a:t>
            </a:r>
            <a:r>
              <a:rPr lang="pt-BR" sz="2400" dirty="0" smtClean="0">
                <a:solidFill>
                  <a:srgbClr val="0070C0"/>
                </a:solidFill>
              </a:rPr>
              <a:t>:</a:t>
            </a:r>
          </a:p>
          <a:p>
            <a:pPr algn="just"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Trigêmeo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Facial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Vago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Acessório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Hipoglosso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32023" y="3352803"/>
            <a:ext cx="1548712" cy="35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076" y="1854073"/>
            <a:ext cx="4714875" cy="46815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>
            <a:off x="6787979" y="5082746"/>
            <a:ext cx="733168" cy="8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308" y="1363349"/>
            <a:ext cx="9951308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rgbClr val="0070C0"/>
                </a:solidFill>
              </a:rPr>
              <a:t>Na imagem do corte transversal do pescoço, identifique a </a:t>
            </a:r>
            <a:r>
              <a:rPr lang="pt-BR" u="sng" dirty="0" smtClean="0">
                <a:solidFill>
                  <a:srgbClr val="0070C0"/>
                </a:solidFill>
              </a:rPr>
              <a:t>estrutura anatômica </a:t>
            </a:r>
            <a:r>
              <a:rPr lang="pt-BR" dirty="0" smtClean="0">
                <a:solidFill>
                  <a:srgbClr val="0070C0"/>
                </a:solidFill>
              </a:rPr>
              <a:t>apontada pela seta e a respectiva lâmina da fáscia cervical que a envolve:</a:t>
            </a:r>
          </a:p>
          <a:p>
            <a:pPr algn="just">
              <a:buNone/>
            </a:pPr>
            <a:endParaRPr lang="pt-BR" dirty="0"/>
          </a:p>
          <a:p>
            <a:pPr marL="514350" indent="-514350" algn="just">
              <a:buAutoNum type="alphaUcPeriod"/>
            </a:pPr>
            <a:r>
              <a:rPr lang="pt-BR" sz="2400" dirty="0" smtClean="0"/>
              <a:t>M. longo do pescoço – lâmina superficial</a:t>
            </a:r>
          </a:p>
          <a:p>
            <a:pPr marL="514350" indent="-514350" algn="just">
              <a:buAutoNum type="alphaUcPeriod"/>
            </a:pPr>
            <a:r>
              <a:rPr lang="pt-BR" sz="2400" dirty="0" smtClean="0"/>
              <a:t>M. trapézio – lâmina superficial</a:t>
            </a:r>
          </a:p>
          <a:p>
            <a:pPr marL="514350" indent="-514350" algn="just">
              <a:buAutoNum type="alphaUcPeriod"/>
            </a:pPr>
            <a:r>
              <a:rPr lang="pt-BR" sz="2400" dirty="0" smtClean="0"/>
              <a:t>M. </a:t>
            </a:r>
            <a:r>
              <a:rPr lang="pt-BR" sz="2400" dirty="0" err="1" smtClean="0"/>
              <a:t>esternocleidomastóideo</a:t>
            </a:r>
            <a:r>
              <a:rPr lang="pt-BR" sz="2400" dirty="0" smtClean="0"/>
              <a:t> – lâmina superficial</a:t>
            </a:r>
          </a:p>
          <a:p>
            <a:pPr marL="514350" indent="-514350" algn="just">
              <a:buAutoNum type="alphaUcPeriod"/>
            </a:pPr>
            <a:r>
              <a:rPr lang="pt-BR" sz="2400" dirty="0" smtClean="0"/>
              <a:t>M. escaleno anterior – lâmina pré-vertebral</a:t>
            </a:r>
          </a:p>
          <a:p>
            <a:pPr marL="514350" indent="-514350" algn="just">
              <a:buAutoNum type="alphaUcPeriod"/>
            </a:pPr>
            <a:r>
              <a:rPr lang="pt-BR" sz="2400" dirty="0" smtClean="0"/>
              <a:t>M. escaleno médio – lâmina </a:t>
            </a:r>
            <a:r>
              <a:rPr lang="pt-BR" sz="2400" dirty="0" err="1" smtClean="0"/>
              <a:t>pré</a:t>
            </a:r>
            <a:r>
              <a:rPr lang="pt-BR" sz="2400" dirty="0" smtClean="0"/>
              <a:t>-traqueal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807308" y="3626330"/>
            <a:ext cx="4580235" cy="338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0048" y="2273644"/>
            <a:ext cx="4002736" cy="4400982"/>
          </a:xfrm>
          <a:prstGeom prst="rect">
            <a:avLst/>
          </a:prstGeom>
          <a:noFill/>
        </p:spPr>
      </p:pic>
      <p:sp>
        <p:nvSpPr>
          <p:cNvPr id="10" name="Seta para a esquerda 9"/>
          <p:cNvSpPr/>
          <p:nvPr/>
        </p:nvSpPr>
        <p:spPr>
          <a:xfrm>
            <a:off x="10857258" y="5502876"/>
            <a:ext cx="445056" cy="257055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4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17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6296" y="1363349"/>
            <a:ext cx="9823622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rgbClr val="0070C0"/>
                </a:solidFill>
              </a:rPr>
              <a:t>Identifique o ramo do plexo cervical responsável pela inervação do m. diafragma:</a:t>
            </a:r>
            <a:endParaRPr lang="pt-BR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1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2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3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4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93337" y="3847071"/>
            <a:ext cx="1070921" cy="338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lâmina - 123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848" y="2007376"/>
            <a:ext cx="4584361" cy="4473497"/>
          </a:xfrm>
          <a:prstGeom prst="rect">
            <a:avLst/>
          </a:prstGeom>
          <a:noFill/>
        </p:spPr>
      </p:pic>
      <p:sp>
        <p:nvSpPr>
          <p:cNvPr id="4" name="Forma livre 3"/>
          <p:cNvSpPr/>
          <p:nvPr/>
        </p:nvSpPr>
        <p:spPr>
          <a:xfrm>
            <a:off x="6054811" y="3764692"/>
            <a:ext cx="1328151" cy="1705232"/>
          </a:xfrm>
          <a:custGeom>
            <a:avLst/>
            <a:gdLst>
              <a:gd name="connsiteX0" fmla="*/ 576648 w 1328151"/>
              <a:gd name="connsiteY0" fmla="*/ 1705232 h 1705232"/>
              <a:gd name="connsiteX1" fmla="*/ 576648 w 1328151"/>
              <a:gd name="connsiteY1" fmla="*/ 1705232 h 1705232"/>
              <a:gd name="connsiteX2" fmla="*/ 642551 w 1328151"/>
              <a:gd name="connsiteY2" fmla="*/ 1672281 h 1705232"/>
              <a:gd name="connsiteX3" fmla="*/ 716692 w 1328151"/>
              <a:gd name="connsiteY3" fmla="*/ 1647567 h 1705232"/>
              <a:gd name="connsiteX4" fmla="*/ 790832 w 1328151"/>
              <a:gd name="connsiteY4" fmla="*/ 1622854 h 1705232"/>
              <a:gd name="connsiteX5" fmla="*/ 815546 w 1328151"/>
              <a:gd name="connsiteY5" fmla="*/ 1614616 h 1705232"/>
              <a:gd name="connsiteX6" fmla="*/ 848497 w 1328151"/>
              <a:gd name="connsiteY6" fmla="*/ 1606378 h 1705232"/>
              <a:gd name="connsiteX7" fmla="*/ 897924 w 1328151"/>
              <a:gd name="connsiteY7" fmla="*/ 1589903 h 1705232"/>
              <a:gd name="connsiteX8" fmla="*/ 939113 w 1328151"/>
              <a:gd name="connsiteY8" fmla="*/ 1581665 h 1705232"/>
              <a:gd name="connsiteX9" fmla="*/ 988540 w 1328151"/>
              <a:gd name="connsiteY9" fmla="*/ 1565189 h 1705232"/>
              <a:gd name="connsiteX10" fmla="*/ 1062681 w 1328151"/>
              <a:gd name="connsiteY10" fmla="*/ 1548713 h 1705232"/>
              <a:gd name="connsiteX11" fmla="*/ 1112108 w 1328151"/>
              <a:gd name="connsiteY11" fmla="*/ 1532238 h 1705232"/>
              <a:gd name="connsiteX12" fmla="*/ 1136821 w 1328151"/>
              <a:gd name="connsiteY12" fmla="*/ 1524000 h 1705232"/>
              <a:gd name="connsiteX13" fmla="*/ 1161535 w 1328151"/>
              <a:gd name="connsiteY13" fmla="*/ 1515762 h 1705232"/>
              <a:gd name="connsiteX14" fmla="*/ 1210962 w 1328151"/>
              <a:gd name="connsiteY14" fmla="*/ 1491049 h 1705232"/>
              <a:gd name="connsiteX15" fmla="*/ 1235675 w 1328151"/>
              <a:gd name="connsiteY15" fmla="*/ 1474573 h 1705232"/>
              <a:gd name="connsiteX16" fmla="*/ 1285103 w 1328151"/>
              <a:gd name="connsiteY16" fmla="*/ 1449859 h 1705232"/>
              <a:gd name="connsiteX17" fmla="*/ 1318054 w 1328151"/>
              <a:gd name="connsiteY17" fmla="*/ 1375719 h 1705232"/>
              <a:gd name="connsiteX18" fmla="*/ 1318054 w 1328151"/>
              <a:gd name="connsiteY18" fmla="*/ 1112108 h 1705232"/>
              <a:gd name="connsiteX19" fmla="*/ 1301578 w 1328151"/>
              <a:gd name="connsiteY19" fmla="*/ 1054443 h 1705232"/>
              <a:gd name="connsiteX20" fmla="*/ 1285103 w 1328151"/>
              <a:gd name="connsiteY20" fmla="*/ 988540 h 1705232"/>
              <a:gd name="connsiteX21" fmla="*/ 1276865 w 1328151"/>
              <a:gd name="connsiteY21" fmla="*/ 840259 h 1705232"/>
              <a:gd name="connsiteX22" fmla="*/ 1268627 w 1328151"/>
              <a:gd name="connsiteY22" fmla="*/ 815546 h 1705232"/>
              <a:gd name="connsiteX23" fmla="*/ 1243913 w 1328151"/>
              <a:gd name="connsiteY23" fmla="*/ 724930 h 1705232"/>
              <a:gd name="connsiteX24" fmla="*/ 1235675 w 1328151"/>
              <a:gd name="connsiteY24" fmla="*/ 626076 h 1705232"/>
              <a:gd name="connsiteX25" fmla="*/ 1219200 w 1328151"/>
              <a:gd name="connsiteY25" fmla="*/ 345989 h 1705232"/>
              <a:gd name="connsiteX26" fmla="*/ 1202724 w 1328151"/>
              <a:gd name="connsiteY26" fmla="*/ 255373 h 1705232"/>
              <a:gd name="connsiteX27" fmla="*/ 1194486 w 1328151"/>
              <a:gd name="connsiteY27" fmla="*/ 222422 h 1705232"/>
              <a:gd name="connsiteX28" fmla="*/ 1178011 w 1328151"/>
              <a:gd name="connsiteY28" fmla="*/ 172994 h 1705232"/>
              <a:gd name="connsiteX29" fmla="*/ 1169773 w 1328151"/>
              <a:gd name="connsiteY29" fmla="*/ 148281 h 1705232"/>
              <a:gd name="connsiteX30" fmla="*/ 1145059 w 1328151"/>
              <a:gd name="connsiteY30" fmla="*/ 98854 h 1705232"/>
              <a:gd name="connsiteX31" fmla="*/ 1095632 w 1328151"/>
              <a:gd name="connsiteY31" fmla="*/ 82378 h 1705232"/>
              <a:gd name="connsiteX32" fmla="*/ 1037967 w 1328151"/>
              <a:gd name="connsiteY32" fmla="*/ 65903 h 1705232"/>
              <a:gd name="connsiteX33" fmla="*/ 988540 w 1328151"/>
              <a:gd name="connsiteY33" fmla="*/ 49427 h 1705232"/>
              <a:gd name="connsiteX34" fmla="*/ 939113 w 1328151"/>
              <a:gd name="connsiteY34" fmla="*/ 32951 h 1705232"/>
              <a:gd name="connsiteX35" fmla="*/ 914400 w 1328151"/>
              <a:gd name="connsiteY35" fmla="*/ 24713 h 1705232"/>
              <a:gd name="connsiteX36" fmla="*/ 881448 w 1328151"/>
              <a:gd name="connsiteY36" fmla="*/ 16476 h 1705232"/>
              <a:gd name="connsiteX37" fmla="*/ 790832 w 1328151"/>
              <a:gd name="connsiteY37" fmla="*/ 0 h 1705232"/>
              <a:gd name="connsiteX38" fmla="*/ 197708 w 1328151"/>
              <a:gd name="connsiteY38" fmla="*/ 8238 h 1705232"/>
              <a:gd name="connsiteX39" fmla="*/ 140043 w 1328151"/>
              <a:gd name="connsiteY39" fmla="*/ 16476 h 1705232"/>
              <a:gd name="connsiteX40" fmla="*/ 107092 w 1328151"/>
              <a:gd name="connsiteY40" fmla="*/ 32951 h 1705232"/>
              <a:gd name="connsiteX41" fmla="*/ 41189 w 1328151"/>
              <a:gd name="connsiteY41" fmla="*/ 82378 h 1705232"/>
              <a:gd name="connsiteX42" fmla="*/ 24713 w 1328151"/>
              <a:gd name="connsiteY42" fmla="*/ 115330 h 1705232"/>
              <a:gd name="connsiteX43" fmla="*/ 16475 w 1328151"/>
              <a:gd name="connsiteY43" fmla="*/ 148281 h 1705232"/>
              <a:gd name="connsiteX44" fmla="*/ 0 w 1328151"/>
              <a:gd name="connsiteY44" fmla="*/ 222422 h 1705232"/>
              <a:gd name="connsiteX45" fmla="*/ 8238 w 1328151"/>
              <a:gd name="connsiteY45" fmla="*/ 444843 h 1705232"/>
              <a:gd name="connsiteX46" fmla="*/ 24713 w 1328151"/>
              <a:gd name="connsiteY46" fmla="*/ 494270 h 1705232"/>
              <a:gd name="connsiteX47" fmla="*/ 32951 w 1328151"/>
              <a:gd name="connsiteY47" fmla="*/ 535459 h 1705232"/>
              <a:gd name="connsiteX48" fmla="*/ 74140 w 1328151"/>
              <a:gd name="connsiteY48" fmla="*/ 691978 h 1705232"/>
              <a:gd name="connsiteX49" fmla="*/ 82378 w 1328151"/>
              <a:gd name="connsiteY49" fmla="*/ 766119 h 1705232"/>
              <a:gd name="connsiteX50" fmla="*/ 107092 w 1328151"/>
              <a:gd name="connsiteY50" fmla="*/ 1054443 h 1705232"/>
              <a:gd name="connsiteX51" fmla="*/ 115330 w 1328151"/>
              <a:gd name="connsiteY51" fmla="*/ 1136822 h 1705232"/>
              <a:gd name="connsiteX52" fmla="*/ 131805 w 1328151"/>
              <a:gd name="connsiteY52" fmla="*/ 1169773 h 1705232"/>
              <a:gd name="connsiteX53" fmla="*/ 140043 w 1328151"/>
              <a:gd name="connsiteY53" fmla="*/ 1202724 h 1705232"/>
              <a:gd name="connsiteX54" fmla="*/ 148281 w 1328151"/>
              <a:gd name="connsiteY54" fmla="*/ 1276865 h 1705232"/>
              <a:gd name="connsiteX55" fmla="*/ 164757 w 1328151"/>
              <a:gd name="connsiteY55" fmla="*/ 1318054 h 1705232"/>
              <a:gd name="connsiteX56" fmla="*/ 189470 w 1328151"/>
              <a:gd name="connsiteY56" fmla="*/ 1383957 h 1705232"/>
              <a:gd name="connsiteX57" fmla="*/ 205946 w 1328151"/>
              <a:gd name="connsiteY57" fmla="*/ 1408670 h 1705232"/>
              <a:gd name="connsiteX58" fmla="*/ 230659 w 1328151"/>
              <a:gd name="connsiteY58" fmla="*/ 1482811 h 1705232"/>
              <a:gd name="connsiteX59" fmla="*/ 255373 w 1328151"/>
              <a:gd name="connsiteY59" fmla="*/ 1548713 h 1705232"/>
              <a:gd name="connsiteX60" fmla="*/ 263611 w 1328151"/>
              <a:gd name="connsiteY60" fmla="*/ 1573427 h 1705232"/>
              <a:gd name="connsiteX61" fmla="*/ 280086 w 1328151"/>
              <a:gd name="connsiteY61" fmla="*/ 1598140 h 1705232"/>
              <a:gd name="connsiteX62" fmla="*/ 296562 w 1328151"/>
              <a:gd name="connsiteY62" fmla="*/ 1647567 h 1705232"/>
              <a:gd name="connsiteX63" fmla="*/ 345989 w 1328151"/>
              <a:gd name="connsiteY63" fmla="*/ 1664043 h 1705232"/>
              <a:gd name="connsiteX64" fmla="*/ 378940 w 1328151"/>
              <a:gd name="connsiteY64" fmla="*/ 1672281 h 1705232"/>
              <a:gd name="connsiteX65" fmla="*/ 428367 w 1328151"/>
              <a:gd name="connsiteY65" fmla="*/ 1688757 h 1705232"/>
              <a:gd name="connsiteX66" fmla="*/ 527221 w 1328151"/>
              <a:gd name="connsiteY66" fmla="*/ 1680519 h 1705232"/>
              <a:gd name="connsiteX67" fmla="*/ 551935 w 1328151"/>
              <a:gd name="connsiteY67" fmla="*/ 1672281 h 1705232"/>
              <a:gd name="connsiteX68" fmla="*/ 576648 w 1328151"/>
              <a:gd name="connsiteY68" fmla="*/ 1705232 h 170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8151" h="1705232">
                <a:moveTo>
                  <a:pt x="576648" y="1705232"/>
                </a:moveTo>
                <a:lnTo>
                  <a:pt x="576648" y="1705232"/>
                </a:lnTo>
                <a:cubicBezTo>
                  <a:pt x="598616" y="1694248"/>
                  <a:pt x="619976" y="1681956"/>
                  <a:pt x="642551" y="1672281"/>
                </a:cubicBezTo>
                <a:cubicBezTo>
                  <a:pt x="642552" y="1672281"/>
                  <a:pt x="704335" y="1651686"/>
                  <a:pt x="716692" y="1647567"/>
                </a:cubicBezTo>
                <a:lnTo>
                  <a:pt x="790832" y="1622854"/>
                </a:lnTo>
                <a:cubicBezTo>
                  <a:pt x="799070" y="1620108"/>
                  <a:pt x="807122" y="1616722"/>
                  <a:pt x="815546" y="1614616"/>
                </a:cubicBezTo>
                <a:cubicBezTo>
                  <a:pt x="826530" y="1611870"/>
                  <a:pt x="837653" y="1609631"/>
                  <a:pt x="848497" y="1606378"/>
                </a:cubicBezTo>
                <a:cubicBezTo>
                  <a:pt x="865131" y="1601388"/>
                  <a:pt x="880894" y="1593309"/>
                  <a:pt x="897924" y="1589903"/>
                </a:cubicBezTo>
                <a:cubicBezTo>
                  <a:pt x="911654" y="1587157"/>
                  <a:pt x="925605" y="1585349"/>
                  <a:pt x="939113" y="1581665"/>
                </a:cubicBezTo>
                <a:cubicBezTo>
                  <a:pt x="955868" y="1577095"/>
                  <a:pt x="971510" y="1568595"/>
                  <a:pt x="988540" y="1565189"/>
                </a:cubicBezTo>
                <a:cubicBezTo>
                  <a:pt x="1012062" y="1560485"/>
                  <a:pt x="1039409" y="1555695"/>
                  <a:pt x="1062681" y="1548713"/>
                </a:cubicBezTo>
                <a:cubicBezTo>
                  <a:pt x="1079315" y="1543723"/>
                  <a:pt x="1095632" y="1537730"/>
                  <a:pt x="1112108" y="1532238"/>
                </a:cubicBezTo>
                <a:lnTo>
                  <a:pt x="1136821" y="1524000"/>
                </a:lnTo>
                <a:lnTo>
                  <a:pt x="1161535" y="1515762"/>
                </a:lnTo>
                <a:cubicBezTo>
                  <a:pt x="1232358" y="1468545"/>
                  <a:pt x="1142750" y="1525154"/>
                  <a:pt x="1210962" y="1491049"/>
                </a:cubicBezTo>
                <a:cubicBezTo>
                  <a:pt x="1219817" y="1486621"/>
                  <a:pt x="1226820" y="1479001"/>
                  <a:pt x="1235675" y="1474573"/>
                </a:cubicBezTo>
                <a:cubicBezTo>
                  <a:pt x="1303893" y="1440463"/>
                  <a:pt x="1214271" y="1497080"/>
                  <a:pt x="1285103" y="1449859"/>
                </a:cubicBezTo>
                <a:cubicBezTo>
                  <a:pt x="1304709" y="1391039"/>
                  <a:pt x="1291944" y="1414882"/>
                  <a:pt x="1318054" y="1375719"/>
                </a:cubicBezTo>
                <a:cubicBezTo>
                  <a:pt x="1331726" y="1252676"/>
                  <a:pt x="1331306" y="1291012"/>
                  <a:pt x="1318054" y="1112108"/>
                </a:cubicBezTo>
                <a:cubicBezTo>
                  <a:pt x="1316659" y="1093272"/>
                  <a:pt x="1306533" y="1072610"/>
                  <a:pt x="1301578" y="1054443"/>
                </a:cubicBezTo>
                <a:cubicBezTo>
                  <a:pt x="1295620" y="1032597"/>
                  <a:pt x="1285103" y="988540"/>
                  <a:pt x="1285103" y="988540"/>
                </a:cubicBezTo>
                <a:cubicBezTo>
                  <a:pt x="1282357" y="939113"/>
                  <a:pt x="1281558" y="889539"/>
                  <a:pt x="1276865" y="840259"/>
                </a:cubicBezTo>
                <a:cubicBezTo>
                  <a:pt x="1276042" y="831615"/>
                  <a:pt x="1270912" y="823923"/>
                  <a:pt x="1268627" y="815546"/>
                </a:cubicBezTo>
                <a:cubicBezTo>
                  <a:pt x="1240754" y="713347"/>
                  <a:pt x="1262875" y="781813"/>
                  <a:pt x="1243913" y="724930"/>
                </a:cubicBezTo>
                <a:cubicBezTo>
                  <a:pt x="1241167" y="691979"/>
                  <a:pt x="1237827" y="659071"/>
                  <a:pt x="1235675" y="626076"/>
                </a:cubicBezTo>
                <a:cubicBezTo>
                  <a:pt x="1229589" y="532751"/>
                  <a:pt x="1234576" y="438240"/>
                  <a:pt x="1219200" y="345989"/>
                </a:cubicBezTo>
                <a:cubicBezTo>
                  <a:pt x="1213239" y="310221"/>
                  <a:pt x="1210400" y="289913"/>
                  <a:pt x="1202724" y="255373"/>
                </a:cubicBezTo>
                <a:cubicBezTo>
                  <a:pt x="1200268" y="244321"/>
                  <a:pt x="1197739" y="233266"/>
                  <a:pt x="1194486" y="222422"/>
                </a:cubicBezTo>
                <a:cubicBezTo>
                  <a:pt x="1189496" y="205787"/>
                  <a:pt x="1183503" y="189470"/>
                  <a:pt x="1178011" y="172994"/>
                </a:cubicBezTo>
                <a:lnTo>
                  <a:pt x="1169773" y="148281"/>
                </a:lnTo>
                <a:cubicBezTo>
                  <a:pt x="1165284" y="134815"/>
                  <a:pt x="1158508" y="107259"/>
                  <a:pt x="1145059" y="98854"/>
                </a:cubicBezTo>
                <a:cubicBezTo>
                  <a:pt x="1130332" y="89650"/>
                  <a:pt x="1112108" y="87870"/>
                  <a:pt x="1095632" y="82378"/>
                </a:cubicBezTo>
                <a:cubicBezTo>
                  <a:pt x="1012578" y="54693"/>
                  <a:pt x="1141408" y="96934"/>
                  <a:pt x="1037967" y="65903"/>
                </a:cubicBezTo>
                <a:cubicBezTo>
                  <a:pt x="1021332" y="60913"/>
                  <a:pt x="1005016" y="54919"/>
                  <a:pt x="988540" y="49427"/>
                </a:cubicBezTo>
                <a:lnTo>
                  <a:pt x="939113" y="32951"/>
                </a:lnTo>
                <a:cubicBezTo>
                  <a:pt x="930875" y="30205"/>
                  <a:pt x="922824" y="26819"/>
                  <a:pt x="914400" y="24713"/>
                </a:cubicBezTo>
                <a:cubicBezTo>
                  <a:pt x="903416" y="21967"/>
                  <a:pt x="892500" y="18932"/>
                  <a:pt x="881448" y="16476"/>
                </a:cubicBezTo>
                <a:cubicBezTo>
                  <a:pt x="846897" y="8798"/>
                  <a:pt x="826613" y="5964"/>
                  <a:pt x="790832" y="0"/>
                </a:cubicBezTo>
                <a:lnTo>
                  <a:pt x="197708" y="8238"/>
                </a:lnTo>
                <a:cubicBezTo>
                  <a:pt x="178297" y="8729"/>
                  <a:pt x="158776" y="11367"/>
                  <a:pt x="140043" y="16476"/>
                </a:cubicBezTo>
                <a:cubicBezTo>
                  <a:pt x="128196" y="19707"/>
                  <a:pt x="117754" y="26858"/>
                  <a:pt x="107092" y="32951"/>
                </a:cubicBezTo>
                <a:cubicBezTo>
                  <a:pt x="84143" y="46065"/>
                  <a:pt x="60995" y="66533"/>
                  <a:pt x="41189" y="82378"/>
                </a:cubicBezTo>
                <a:cubicBezTo>
                  <a:pt x="35697" y="93362"/>
                  <a:pt x="29025" y="103831"/>
                  <a:pt x="24713" y="115330"/>
                </a:cubicBezTo>
                <a:cubicBezTo>
                  <a:pt x="20738" y="125931"/>
                  <a:pt x="19585" y="137395"/>
                  <a:pt x="16475" y="148281"/>
                </a:cubicBezTo>
                <a:cubicBezTo>
                  <a:pt x="253" y="205058"/>
                  <a:pt x="14865" y="133231"/>
                  <a:pt x="0" y="222422"/>
                </a:cubicBezTo>
                <a:cubicBezTo>
                  <a:pt x="2746" y="296562"/>
                  <a:pt x="1521" y="370957"/>
                  <a:pt x="8238" y="444843"/>
                </a:cubicBezTo>
                <a:cubicBezTo>
                  <a:pt x="9810" y="462138"/>
                  <a:pt x="20144" y="477515"/>
                  <a:pt x="24713" y="494270"/>
                </a:cubicBezTo>
                <a:cubicBezTo>
                  <a:pt x="28397" y="507778"/>
                  <a:pt x="28928" y="522048"/>
                  <a:pt x="32951" y="535459"/>
                </a:cubicBezTo>
                <a:cubicBezTo>
                  <a:pt x="60599" y="627620"/>
                  <a:pt x="55445" y="523727"/>
                  <a:pt x="74140" y="691978"/>
                </a:cubicBezTo>
                <a:cubicBezTo>
                  <a:pt x="76886" y="716692"/>
                  <a:pt x="80518" y="741323"/>
                  <a:pt x="82378" y="766119"/>
                </a:cubicBezTo>
                <a:cubicBezTo>
                  <a:pt x="103577" y="1048766"/>
                  <a:pt x="77635" y="936617"/>
                  <a:pt x="107092" y="1054443"/>
                </a:cubicBezTo>
                <a:cubicBezTo>
                  <a:pt x="109838" y="1081903"/>
                  <a:pt x="109548" y="1109838"/>
                  <a:pt x="115330" y="1136822"/>
                </a:cubicBezTo>
                <a:cubicBezTo>
                  <a:pt x="117903" y="1148829"/>
                  <a:pt x="127493" y="1158275"/>
                  <a:pt x="131805" y="1169773"/>
                </a:cubicBezTo>
                <a:cubicBezTo>
                  <a:pt x="135780" y="1180374"/>
                  <a:pt x="137297" y="1191740"/>
                  <a:pt x="140043" y="1202724"/>
                </a:cubicBezTo>
                <a:cubicBezTo>
                  <a:pt x="142789" y="1227438"/>
                  <a:pt x="143071" y="1252551"/>
                  <a:pt x="148281" y="1276865"/>
                </a:cubicBezTo>
                <a:cubicBezTo>
                  <a:pt x="151379" y="1291324"/>
                  <a:pt x="159565" y="1304208"/>
                  <a:pt x="164757" y="1318054"/>
                </a:cubicBezTo>
                <a:cubicBezTo>
                  <a:pt x="175454" y="1346580"/>
                  <a:pt x="173543" y="1352103"/>
                  <a:pt x="189470" y="1383957"/>
                </a:cubicBezTo>
                <a:cubicBezTo>
                  <a:pt x="193898" y="1392812"/>
                  <a:pt x="200454" y="1400432"/>
                  <a:pt x="205946" y="1408670"/>
                </a:cubicBezTo>
                <a:cubicBezTo>
                  <a:pt x="225687" y="1487633"/>
                  <a:pt x="199640" y="1389753"/>
                  <a:pt x="230659" y="1482811"/>
                </a:cubicBezTo>
                <a:cubicBezTo>
                  <a:pt x="268624" y="1596707"/>
                  <a:pt x="204821" y="1430760"/>
                  <a:pt x="255373" y="1548713"/>
                </a:cubicBezTo>
                <a:cubicBezTo>
                  <a:pt x="258794" y="1556694"/>
                  <a:pt x="259728" y="1565660"/>
                  <a:pt x="263611" y="1573427"/>
                </a:cubicBezTo>
                <a:cubicBezTo>
                  <a:pt x="268039" y="1582282"/>
                  <a:pt x="276065" y="1589093"/>
                  <a:pt x="280086" y="1598140"/>
                </a:cubicBezTo>
                <a:cubicBezTo>
                  <a:pt x="287139" y="1614010"/>
                  <a:pt x="280086" y="1642075"/>
                  <a:pt x="296562" y="1647567"/>
                </a:cubicBezTo>
                <a:cubicBezTo>
                  <a:pt x="313038" y="1653059"/>
                  <a:pt x="329141" y="1659831"/>
                  <a:pt x="345989" y="1664043"/>
                </a:cubicBezTo>
                <a:cubicBezTo>
                  <a:pt x="356973" y="1666789"/>
                  <a:pt x="368096" y="1669028"/>
                  <a:pt x="378940" y="1672281"/>
                </a:cubicBezTo>
                <a:cubicBezTo>
                  <a:pt x="395574" y="1677271"/>
                  <a:pt x="428367" y="1688757"/>
                  <a:pt x="428367" y="1688757"/>
                </a:cubicBezTo>
                <a:cubicBezTo>
                  <a:pt x="461318" y="1686011"/>
                  <a:pt x="494446" y="1684889"/>
                  <a:pt x="527221" y="1680519"/>
                </a:cubicBezTo>
                <a:cubicBezTo>
                  <a:pt x="535828" y="1679371"/>
                  <a:pt x="543294" y="1673145"/>
                  <a:pt x="551935" y="1672281"/>
                </a:cubicBezTo>
                <a:cubicBezTo>
                  <a:pt x="571061" y="1670368"/>
                  <a:pt x="572529" y="1699740"/>
                  <a:pt x="576648" y="1705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9448800" y="2265405"/>
            <a:ext cx="1606378" cy="2603157"/>
          </a:xfrm>
          <a:custGeom>
            <a:avLst/>
            <a:gdLst>
              <a:gd name="connsiteX0" fmla="*/ 263611 w 1606378"/>
              <a:gd name="connsiteY0" fmla="*/ 832022 h 2603157"/>
              <a:gd name="connsiteX1" fmla="*/ 263611 w 1606378"/>
              <a:gd name="connsiteY1" fmla="*/ 832022 h 2603157"/>
              <a:gd name="connsiteX2" fmla="*/ 181232 w 1606378"/>
              <a:gd name="connsiteY2" fmla="*/ 889687 h 2603157"/>
              <a:gd name="connsiteX3" fmla="*/ 156519 w 1606378"/>
              <a:gd name="connsiteY3" fmla="*/ 906163 h 2603157"/>
              <a:gd name="connsiteX4" fmla="*/ 131805 w 1606378"/>
              <a:gd name="connsiteY4" fmla="*/ 955590 h 2603157"/>
              <a:gd name="connsiteX5" fmla="*/ 123568 w 1606378"/>
              <a:gd name="connsiteY5" fmla="*/ 980303 h 2603157"/>
              <a:gd name="connsiteX6" fmla="*/ 107092 w 1606378"/>
              <a:gd name="connsiteY6" fmla="*/ 1005017 h 2603157"/>
              <a:gd name="connsiteX7" fmla="*/ 82378 w 1606378"/>
              <a:gd name="connsiteY7" fmla="*/ 1054444 h 2603157"/>
              <a:gd name="connsiteX8" fmla="*/ 65903 w 1606378"/>
              <a:gd name="connsiteY8" fmla="*/ 1112109 h 2603157"/>
              <a:gd name="connsiteX9" fmla="*/ 57665 w 1606378"/>
              <a:gd name="connsiteY9" fmla="*/ 1169773 h 2603157"/>
              <a:gd name="connsiteX10" fmla="*/ 32951 w 1606378"/>
              <a:gd name="connsiteY10" fmla="*/ 1252152 h 2603157"/>
              <a:gd name="connsiteX11" fmla="*/ 24714 w 1606378"/>
              <a:gd name="connsiteY11" fmla="*/ 1285103 h 2603157"/>
              <a:gd name="connsiteX12" fmla="*/ 16476 w 1606378"/>
              <a:gd name="connsiteY12" fmla="*/ 1309817 h 2603157"/>
              <a:gd name="connsiteX13" fmla="*/ 0 w 1606378"/>
              <a:gd name="connsiteY13" fmla="*/ 1375719 h 2603157"/>
              <a:gd name="connsiteX14" fmla="*/ 8238 w 1606378"/>
              <a:gd name="connsiteY14" fmla="*/ 1746422 h 2603157"/>
              <a:gd name="connsiteX15" fmla="*/ 16476 w 1606378"/>
              <a:gd name="connsiteY15" fmla="*/ 1771136 h 2603157"/>
              <a:gd name="connsiteX16" fmla="*/ 24714 w 1606378"/>
              <a:gd name="connsiteY16" fmla="*/ 1804087 h 2603157"/>
              <a:gd name="connsiteX17" fmla="*/ 49427 w 1606378"/>
              <a:gd name="connsiteY17" fmla="*/ 2018271 h 2603157"/>
              <a:gd name="connsiteX18" fmla="*/ 57665 w 1606378"/>
              <a:gd name="connsiteY18" fmla="*/ 2042984 h 2603157"/>
              <a:gd name="connsiteX19" fmla="*/ 65903 w 1606378"/>
              <a:gd name="connsiteY19" fmla="*/ 2067698 h 2603157"/>
              <a:gd name="connsiteX20" fmla="*/ 82378 w 1606378"/>
              <a:gd name="connsiteY20" fmla="*/ 2092411 h 2603157"/>
              <a:gd name="connsiteX21" fmla="*/ 98854 w 1606378"/>
              <a:gd name="connsiteY21" fmla="*/ 2141838 h 2603157"/>
              <a:gd name="connsiteX22" fmla="*/ 123568 w 1606378"/>
              <a:gd name="connsiteY22" fmla="*/ 2248930 h 2603157"/>
              <a:gd name="connsiteX23" fmla="*/ 140043 w 1606378"/>
              <a:gd name="connsiteY23" fmla="*/ 2273644 h 2603157"/>
              <a:gd name="connsiteX24" fmla="*/ 164757 w 1606378"/>
              <a:gd name="connsiteY24" fmla="*/ 2290119 h 2603157"/>
              <a:gd name="connsiteX25" fmla="*/ 181232 w 1606378"/>
              <a:gd name="connsiteY25" fmla="*/ 2314833 h 2603157"/>
              <a:gd name="connsiteX26" fmla="*/ 205946 w 1606378"/>
              <a:gd name="connsiteY26" fmla="*/ 2323071 h 2603157"/>
              <a:gd name="connsiteX27" fmla="*/ 230659 w 1606378"/>
              <a:gd name="connsiteY27" fmla="*/ 2339546 h 2603157"/>
              <a:gd name="connsiteX28" fmla="*/ 271849 w 1606378"/>
              <a:gd name="connsiteY28" fmla="*/ 2413687 h 2603157"/>
              <a:gd name="connsiteX29" fmla="*/ 296562 w 1606378"/>
              <a:gd name="connsiteY29" fmla="*/ 2430163 h 2603157"/>
              <a:gd name="connsiteX30" fmla="*/ 313038 w 1606378"/>
              <a:gd name="connsiteY30" fmla="*/ 2454876 h 2603157"/>
              <a:gd name="connsiteX31" fmla="*/ 321276 w 1606378"/>
              <a:gd name="connsiteY31" fmla="*/ 2479590 h 2603157"/>
              <a:gd name="connsiteX32" fmla="*/ 370703 w 1606378"/>
              <a:gd name="connsiteY32" fmla="*/ 2512541 h 2603157"/>
              <a:gd name="connsiteX33" fmla="*/ 444843 w 1606378"/>
              <a:gd name="connsiteY33" fmla="*/ 2545492 h 2603157"/>
              <a:gd name="connsiteX34" fmla="*/ 469557 w 1606378"/>
              <a:gd name="connsiteY34" fmla="*/ 2553730 h 2603157"/>
              <a:gd name="connsiteX35" fmla="*/ 494270 w 1606378"/>
              <a:gd name="connsiteY35" fmla="*/ 2561968 h 2603157"/>
              <a:gd name="connsiteX36" fmla="*/ 609600 w 1606378"/>
              <a:gd name="connsiteY36" fmla="*/ 2578444 h 2603157"/>
              <a:gd name="connsiteX37" fmla="*/ 642551 w 1606378"/>
              <a:gd name="connsiteY37" fmla="*/ 2586681 h 2603157"/>
              <a:gd name="connsiteX38" fmla="*/ 782595 w 1606378"/>
              <a:gd name="connsiteY38" fmla="*/ 2603157 h 2603157"/>
              <a:gd name="connsiteX39" fmla="*/ 1046205 w 1606378"/>
              <a:gd name="connsiteY39" fmla="*/ 2594919 h 2603157"/>
              <a:gd name="connsiteX40" fmla="*/ 1070919 w 1606378"/>
              <a:gd name="connsiteY40" fmla="*/ 2586681 h 2603157"/>
              <a:gd name="connsiteX41" fmla="*/ 1194486 w 1606378"/>
              <a:gd name="connsiteY41" fmla="*/ 2512541 h 2603157"/>
              <a:gd name="connsiteX42" fmla="*/ 1260389 w 1606378"/>
              <a:gd name="connsiteY42" fmla="*/ 2463114 h 2603157"/>
              <a:gd name="connsiteX43" fmla="*/ 1301578 w 1606378"/>
              <a:gd name="connsiteY43" fmla="*/ 2438400 h 2603157"/>
              <a:gd name="connsiteX44" fmla="*/ 1359243 w 1606378"/>
              <a:gd name="connsiteY44" fmla="*/ 2380736 h 2603157"/>
              <a:gd name="connsiteX45" fmla="*/ 1383957 w 1606378"/>
              <a:gd name="connsiteY45" fmla="*/ 2356022 h 2603157"/>
              <a:gd name="connsiteX46" fmla="*/ 1441622 w 1606378"/>
              <a:gd name="connsiteY46" fmla="*/ 2281881 h 2603157"/>
              <a:gd name="connsiteX47" fmla="*/ 1458097 w 1606378"/>
              <a:gd name="connsiteY47" fmla="*/ 2257168 h 2603157"/>
              <a:gd name="connsiteX48" fmla="*/ 1482811 w 1606378"/>
              <a:gd name="connsiteY48" fmla="*/ 2232454 h 2603157"/>
              <a:gd name="connsiteX49" fmla="*/ 1499286 w 1606378"/>
              <a:gd name="connsiteY49" fmla="*/ 2199503 h 2603157"/>
              <a:gd name="connsiteX50" fmla="*/ 1548714 w 1606378"/>
              <a:gd name="connsiteY50" fmla="*/ 2117125 h 2603157"/>
              <a:gd name="connsiteX51" fmla="*/ 1581665 w 1606378"/>
              <a:gd name="connsiteY51" fmla="*/ 2034746 h 2603157"/>
              <a:gd name="connsiteX52" fmla="*/ 1598141 w 1606378"/>
              <a:gd name="connsiteY52" fmla="*/ 1919417 h 2603157"/>
              <a:gd name="connsiteX53" fmla="*/ 1606378 w 1606378"/>
              <a:gd name="connsiteY53" fmla="*/ 1787611 h 2603157"/>
              <a:gd name="connsiteX54" fmla="*/ 1598141 w 1606378"/>
              <a:gd name="connsiteY54" fmla="*/ 1466336 h 2603157"/>
              <a:gd name="connsiteX55" fmla="*/ 1581665 w 1606378"/>
              <a:gd name="connsiteY55" fmla="*/ 1383957 h 2603157"/>
              <a:gd name="connsiteX56" fmla="*/ 1573427 w 1606378"/>
              <a:gd name="connsiteY56" fmla="*/ 1334530 h 2603157"/>
              <a:gd name="connsiteX57" fmla="*/ 1548714 w 1606378"/>
              <a:gd name="connsiteY57" fmla="*/ 1235676 h 2603157"/>
              <a:gd name="connsiteX58" fmla="*/ 1524000 w 1606378"/>
              <a:gd name="connsiteY58" fmla="*/ 1120346 h 2603157"/>
              <a:gd name="connsiteX59" fmla="*/ 1507524 w 1606378"/>
              <a:gd name="connsiteY59" fmla="*/ 1046206 h 2603157"/>
              <a:gd name="connsiteX60" fmla="*/ 1491049 w 1606378"/>
              <a:gd name="connsiteY60" fmla="*/ 1005017 h 2603157"/>
              <a:gd name="connsiteX61" fmla="*/ 1482811 w 1606378"/>
              <a:gd name="connsiteY61" fmla="*/ 972065 h 2603157"/>
              <a:gd name="connsiteX62" fmla="*/ 1441622 w 1606378"/>
              <a:gd name="connsiteY62" fmla="*/ 897925 h 2603157"/>
              <a:gd name="connsiteX63" fmla="*/ 1425146 w 1606378"/>
              <a:gd name="connsiteY63" fmla="*/ 864973 h 2603157"/>
              <a:gd name="connsiteX64" fmla="*/ 1400432 w 1606378"/>
              <a:gd name="connsiteY64" fmla="*/ 823784 h 2603157"/>
              <a:gd name="connsiteX65" fmla="*/ 1392195 w 1606378"/>
              <a:gd name="connsiteY65" fmla="*/ 799071 h 2603157"/>
              <a:gd name="connsiteX66" fmla="*/ 1375719 w 1606378"/>
              <a:gd name="connsiteY66" fmla="*/ 774357 h 2603157"/>
              <a:gd name="connsiteX67" fmla="*/ 1351005 w 1606378"/>
              <a:gd name="connsiteY67" fmla="*/ 724930 h 2603157"/>
              <a:gd name="connsiteX68" fmla="*/ 1351005 w 1606378"/>
              <a:gd name="connsiteY68" fmla="*/ 568411 h 2603157"/>
              <a:gd name="connsiteX69" fmla="*/ 1367481 w 1606378"/>
              <a:gd name="connsiteY69" fmla="*/ 510746 h 2603157"/>
              <a:gd name="connsiteX70" fmla="*/ 1392195 w 1606378"/>
              <a:gd name="connsiteY70" fmla="*/ 469557 h 2603157"/>
              <a:gd name="connsiteX71" fmla="*/ 1408670 w 1606378"/>
              <a:gd name="connsiteY71" fmla="*/ 411892 h 2603157"/>
              <a:gd name="connsiteX72" fmla="*/ 1425146 w 1606378"/>
              <a:gd name="connsiteY72" fmla="*/ 354227 h 2603157"/>
              <a:gd name="connsiteX73" fmla="*/ 1416908 w 1606378"/>
              <a:gd name="connsiteY73" fmla="*/ 189471 h 2603157"/>
              <a:gd name="connsiteX74" fmla="*/ 1408670 w 1606378"/>
              <a:gd name="connsiteY74" fmla="*/ 164757 h 2603157"/>
              <a:gd name="connsiteX75" fmla="*/ 1342768 w 1606378"/>
              <a:gd name="connsiteY75" fmla="*/ 90617 h 2603157"/>
              <a:gd name="connsiteX76" fmla="*/ 1293341 w 1606378"/>
              <a:gd name="connsiteY76" fmla="*/ 57665 h 2603157"/>
              <a:gd name="connsiteX77" fmla="*/ 1268627 w 1606378"/>
              <a:gd name="connsiteY77" fmla="*/ 41190 h 2603157"/>
              <a:gd name="connsiteX78" fmla="*/ 1219200 w 1606378"/>
              <a:gd name="connsiteY78" fmla="*/ 24714 h 2603157"/>
              <a:gd name="connsiteX79" fmla="*/ 1194486 w 1606378"/>
              <a:gd name="connsiteY79" fmla="*/ 16476 h 2603157"/>
              <a:gd name="connsiteX80" fmla="*/ 1136822 w 1606378"/>
              <a:gd name="connsiteY80" fmla="*/ 0 h 2603157"/>
              <a:gd name="connsiteX81" fmla="*/ 988541 w 1606378"/>
              <a:gd name="connsiteY81" fmla="*/ 16476 h 2603157"/>
              <a:gd name="connsiteX82" fmla="*/ 930876 w 1606378"/>
              <a:gd name="connsiteY82" fmla="*/ 32952 h 2603157"/>
              <a:gd name="connsiteX83" fmla="*/ 906162 w 1606378"/>
              <a:gd name="connsiteY83" fmla="*/ 49427 h 2603157"/>
              <a:gd name="connsiteX84" fmla="*/ 881449 w 1606378"/>
              <a:gd name="connsiteY84" fmla="*/ 57665 h 2603157"/>
              <a:gd name="connsiteX85" fmla="*/ 832022 w 1606378"/>
              <a:gd name="connsiteY85" fmla="*/ 90617 h 2603157"/>
              <a:gd name="connsiteX86" fmla="*/ 807308 w 1606378"/>
              <a:gd name="connsiteY86" fmla="*/ 107092 h 2603157"/>
              <a:gd name="connsiteX87" fmla="*/ 790832 w 1606378"/>
              <a:gd name="connsiteY87" fmla="*/ 131806 h 2603157"/>
              <a:gd name="connsiteX88" fmla="*/ 741405 w 1606378"/>
              <a:gd name="connsiteY88" fmla="*/ 172995 h 2603157"/>
              <a:gd name="connsiteX89" fmla="*/ 708454 w 1606378"/>
              <a:gd name="connsiteY89" fmla="*/ 222422 h 2603157"/>
              <a:gd name="connsiteX90" fmla="*/ 691978 w 1606378"/>
              <a:gd name="connsiteY90" fmla="*/ 247136 h 2603157"/>
              <a:gd name="connsiteX91" fmla="*/ 675503 w 1606378"/>
              <a:gd name="connsiteY91" fmla="*/ 271849 h 2603157"/>
              <a:gd name="connsiteX92" fmla="*/ 650789 w 1606378"/>
              <a:gd name="connsiteY92" fmla="*/ 304800 h 2603157"/>
              <a:gd name="connsiteX93" fmla="*/ 617838 w 1606378"/>
              <a:gd name="connsiteY93" fmla="*/ 387179 h 2603157"/>
              <a:gd name="connsiteX94" fmla="*/ 593124 w 1606378"/>
              <a:gd name="connsiteY94" fmla="*/ 436606 h 2603157"/>
              <a:gd name="connsiteX95" fmla="*/ 576649 w 1606378"/>
              <a:gd name="connsiteY95" fmla="*/ 494271 h 2603157"/>
              <a:gd name="connsiteX96" fmla="*/ 551935 w 1606378"/>
              <a:gd name="connsiteY96" fmla="*/ 576649 h 2603157"/>
              <a:gd name="connsiteX97" fmla="*/ 535459 w 1606378"/>
              <a:gd name="connsiteY97" fmla="*/ 601363 h 2603157"/>
              <a:gd name="connsiteX98" fmla="*/ 518984 w 1606378"/>
              <a:gd name="connsiteY98" fmla="*/ 659027 h 2603157"/>
              <a:gd name="connsiteX99" fmla="*/ 502508 w 1606378"/>
              <a:gd name="connsiteY99" fmla="*/ 683741 h 2603157"/>
              <a:gd name="connsiteX100" fmla="*/ 477795 w 1606378"/>
              <a:gd name="connsiteY100" fmla="*/ 708454 h 2603157"/>
              <a:gd name="connsiteX101" fmla="*/ 461319 w 1606378"/>
              <a:gd name="connsiteY101" fmla="*/ 733168 h 2603157"/>
              <a:gd name="connsiteX102" fmla="*/ 411892 w 1606378"/>
              <a:gd name="connsiteY102" fmla="*/ 766119 h 2603157"/>
              <a:gd name="connsiteX103" fmla="*/ 370703 w 1606378"/>
              <a:gd name="connsiteY103" fmla="*/ 799071 h 2603157"/>
              <a:gd name="connsiteX104" fmla="*/ 321276 w 1606378"/>
              <a:gd name="connsiteY104" fmla="*/ 832022 h 2603157"/>
              <a:gd name="connsiteX105" fmla="*/ 296562 w 1606378"/>
              <a:gd name="connsiteY105" fmla="*/ 848498 h 2603157"/>
              <a:gd name="connsiteX106" fmla="*/ 238897 w 1606378"/>
              <a:gd name="connsiteY106" fmla="*/ 881449 h 2603157"/>
              <a:gd name="connsiteX107" fmla="*/ 238897 w 1606378"/>
              <a:gd name="connsiteY107" fmla="*/ 881449 h 2603157"/>
              <a:gd name="connsiteX108" fmla="*/ 263611 w 1606378"/>
              <a:gd name="connsiteY108" fmla="*/ 832022 h 26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606378" h="2603157">
                <a:moveTo>
                  <a:pt x="263611" y="832022"/>
                </a:moveTo>
                <a:lnTo>
                  <a:pt x="263611" y="832022"/>
                </a:lnTo>
                <a:lnTo>
                  <a:pt x="181232" y="889687"/>
                </a:lnTo>
                <a:cubicBezTo>
                  <a:pt x="173092" y="895323"/>
                  <a:pt x="156519" y="906163"/>
                  <a:pt x="156519" y="906163"/>
                </a:cubicBezTo>
                <a:cubicBezTo>
                  <a:pt x="135811" y="968286"/>
                  <a:pt x="163747" y="891706"/>
                  <a:pt x="131805" y="955590"/>
                </a:cubicBezTo>
                <a:cubicBezTo>
                  <a:pt x="127922" y="963357"/>
                  <a:pt x="127451" y="972536"/>
                  <a:pt x="123568" y="980303"/>
                </a:cubicBezTo>
                <a:cubicBezTo>
                  <a:pt x="119140" y="989159"/>
                  <a:pt x="111520" y="996161"/>
                  <a:pt x="107092" y="1005017"/>
                </a:cubicBezTo>
                <a:cubicBezTo>
                  <a:pt x="72985" y="1073230"/>
                  <a:pt x="129597" y="983616"/>
                  <a:pt x="82378" y="1054444"/>
                </a:cubicBezTo>
                <a:cubicBezTo>
                  <a:pt x="75321" y="1075616"/>
                  <a:pt x="70040" y="1089355"/>
                  <a:pt x="65903" y="1112109"/>
                </a:cubicBezTo>
                <a:cubicBezTo>
                  <a:pt x="62430" y="1131212"/>
                  <a:pt x="61138" y="1150670"/>
                  <a:pt x="57665" y="1169773"/>
                </a:cubicBezTo>
                <a:cubicBezTo>
                  <a:pt x="48945" y="1217734"/>
                  <a:pt x="47287" y="1194805"/>
                  <a:pt x="32951" y="1252152"/>
                </a:cubicBezTo>
                <a:cubicBezTo>
                  <a:pt x="30205" y="1263136"/>
                  <a:pt x="27824" y="1274217"/>
                  <a:pt x="24714" y="1285103"/>
                </a:cubicBezTo>
                <a:cubicBezTo>
                  <a:pt x="22329" y="1293453"/>
                  <a:pt x="18582" y="1301393"/>
                  <a:pt x="16476" y="1309817"/>
                </a:cubicBezTo>
                <a:lnTo>
                  <a:pt x="0" y="1375719"/>
                </a:lnTo>
                <a:cubicBezTo>
                  <a:pt x="2746" y="1499287"/>
                  <a:pt x="3092" y="1622931"/>
                  <a:pt x="8238" y="1746422"/>
                </a:cubicBezTo>
                <a:cubicBezTo>
                  <a:pt x="8600" y="1755098"/>
                  <a:pt x="14090" y="1762787"/>
                  <a:pt x="16476" y="1771136"/>
                </a:cubicBezTo>
                <a:cubicBezTo>
                  <a:pt x="19586" y="1782022"/>
                  <a:pt x="21968" y="1793103"/>
                  <a:pt x="24714" y="1804087"/>
                </a:cubicBezTo>
                <a:cubicBezTo>
                  <a:pt x="33818" y="1986187"/>
                  <a:pt x="15562" y="1916679"/>
                  <a:pt x="49427" y="2018271"/>
                </a:cubicBezTo>
                <a:lnTo>
                  <a:pt x="57665" y="2042984"/>
                </a:lnTo>
                <a:cubicBezTo>
                  <a:pt x="60411" y="2051222"/>
                  <a:pt x="61086" y="2060473"/>
                  <a:pt x="65903" y="2067698"/>
                </a:cubicBezTo>
                <a:cubicBezTo>
                  <a:pt x="71395" y="2075936"/>
                  <a:pt x="78357" y="2083364"/>
                  <a:pt x="82378" y="2092411"/>
                </a:cubicBezTo>
                <a:cubicBezTo>
                  <a:pt x="89431" y="2108281"/>
                  <a:pt x="98854" y="2141838"/>
                  <a:pt x="98854" y="2141838"/>
                </a:cubicBezTo>
                <a:cubicBezTo>
                  <a:pt x="102652" y="2168426"/>
                  <a:pt x="107119" y="2224256"/>
                  <a:pt x="123568" y="2248930"/>
                </a:cubicBezTo>
                <a:cubicBezTo>
                  <a:pt x="129060" y="2257168"/>
                  <a:pt x="133042" y="2266643"/>
                  <a:pt x="140043" y="2273644"/>
                </a:cubicBezTo>
                <a:cubicBezTo>
                  <a:pt x="147044" y="2280645"/>
                  <a:pt x="156519" y="2284627"/>
                  <a:pt x="164757" y="2290119"/>
                </a:cubicBezTo>
                <a:cubicBezTo>
                  <a:pt x="170249" y="2298357"/>
                  <a:pt x="173501" y="2308648"/>
                  <a:pt x="181232" y="2314833"/>
                </a:cubicBezTo>
                <a:cubicBezTo>
                  <a:pt x="188013" y="2320258"/>
                  <a:pt x="198179" y="2319188"/>
                  <a:pt x="205946" y="2323071"/>
                </a:cubicBezTo>
                <a:cubicBezTo>
                  <a:pt x="214801" y="2327499"/>
                  <a:pt x="222421" y="2334054"/>
                  <a:pt x="230659" y="2339546"/>
                </a:cubicBezTo>
                <a:cubicBezTo>
                  <a:pt x="239244" y="2365300"/>
                  <a:pt x="247568" y="2397499"/>
                  <a:pt x="271849" y="2413687"/>
                </a:cubicBezTo>
                <a:lnTo>
                  <a:pt x="296562" y="2430163"/>
                </a:lnTo>
                <a:cubicBezTo>
                  <a:pt x="302054" y="2438401"/>
                  <a:pt x="308610" y="2446021"/>
                  <a:pt x="313038" y="2454876"/>
                </a:cubicBezTo>
                <a:cubicBezTo>
                  <a:pt x="316921" y="2462643"/>
                  <a:pt x="315136" y="2473450"/>
                  <a:pt x="321276" y="2479590"/>
                </a:cubicBezTo>
                <a:cubicBezTo>
                  <a:pt x="335278" y="2493592"/>
                  <a:pt x="354227" y="2501557"/>
                  <a:pt x="370703" y="2512541"/>
                </a:cubicBezTo>
                <a:cubicBezTo>
                  <a:pt x="409869" y="2538652"/>
                  <a:pt x="386018" y="2525884"/>
                  <a:pt x="444843" y="2545492"/>
                </a:cubicBezTo>
                <a:lnTo>
                  <a:pt x="469557" y="2553730"/>
                </a:lnTo>
                <a:cubicBezTo>
                  <a:pt x="477795" y="2556476"/>
                  <a:pt x="485755" y="2560265"/>
                  <a:pt x="494270" y="2561968"/>
                </a:cubicBezTo>
                <a:cubicBezTo>
                  <a:pt x="559842" y="2575083"/>
                  <a:pt x="521543" y="2568660"/>
                  <a:pt x="609600" y="2578444"/>
                </a:cubicBezTo>
                <a:cubicBezTo>
                  <a:pt x="620584" y="2581190"/>
                  <a:pt x="631412" y="2584656"/>
                  <a:pt x="642551" y="2586681"/>
                </a:cubicBezTo>
                <a:cubicBezTo>
                  <a:pt x="687072" y="2594775"/>
                  <a:pt x="738404" y="2598738"/>
                  <a:pt x="782595" y="2603157"/>
                </a:cubicBezTo>
                <a:cubicBezTo>
                  <a:pt x="870465" y="2600411"/>
                  <a:pt x="958435" y="2599935"/>
                  <a:pt x="1046205" y="2594919"/>
                </a:cubicBezTo>
                <a:cubicBezTo>
                  <a:pt x="1054874" y="2594424"/>
                  <a:pt x="1062937" y="2590102"/>
                  <a:pt x="1070919" y="2586681"/>
                </a:cubicBezTo>
                <a:cubicBezTo>
                  <a:pt x="1116171" y="2567288"/>
                  <a:pt x="1151010" y="2538626"/>
                  <a:pt x="1194486" y="2512541"/>
                </a:cubicBezTo>
                <a:cubicBezTo>
                  <a:pt x="1328205" y="2432310"/>
                  <a:pt x="1164300" y="2535181"/>
                  <a:pt x="1260389" y="2463114"/>
                </a:cubicBezTo>
                <a:cubicBezTo>
                  <a:pt x="1273198" y="2453507"/>
                  <a:pt x="1289278" y="2448650"/>
                  <a:pt x="1301578" y="2438400"/>
                </a:cubicBezTo>
                <a:cubicBezTo>
                  <a:pt x="1322461" y="2420998"/>
                  <a:pt x="1340021" y="2399957"/>
                  <a:pt x="1359243" y="2380736"/>
                </a:cubicBezTo>
                <a:cubicBezTo>
                  <a:pt x="1367481" y="2372498"/>
                  <a:pt x="1376804" y="2365218"/>
                  <a:pt x="1383957" y="2356022"/>
                </a:cubicBezTo>
                <a:cubicBezTo>
                  <a:pt x="1403179" y="2331308"/>
                  <a:pt x="1424255" y="2307932"/>
                  <a:pt x="1441622" y="2281881"/>
                </a:cubicBezTo>
                <a:cubicBezTo>
                  <a:pt x="1447114" y="2273643"/>
                  <a:pt x="1451759" y="2264774"/>
                  <a:pt x="1458097" y="2257168"/>
                </a:cubicBezTo>
                <a:cubicBezTo>
                  <a:pt x="1465555" y="2248218"/>
                  <a:pt x="1474573" y="2240692"/>
                  <a:pt x="1482811" y="2232454"/>
                </a:cubicBezTo>
                <a:cubicBezTo>
                  <a:pt x="1488303" y="2221470"/>
                  <a:pt x="1493193" y="2210165"/>
                  <a:pt x="1499286" y="2199503"/>
                </a:cubicBezTo>
                <a:cubicBezTo>
                  <a:pt x="1515174" y="2171699"/>
                  <a:pt x="1536821" y="2146858"/>
                  <a:pt x="1548714" y="2117125"/>
                </a:cubicBezTo>
                <a:lnTo>
                  <a:pt x="1581665" y="2034746"/>
                </a:lnTo>
                <a:cubicBezTo>
                  <a:pt x="1588356" y="1994598"/>
                  <a:pt x="1594705" y="1960651"/>
                  <a:pt x="1598141" y="1919417"/>
                </a:cubicBezTo>
                <a:cubicBezTo>
                  <a:pt x="1601797" y="1875548"/>
                  <a:pt x="1603632" y="1831546"/>
                  <a:pt x="1606378" y="1787611"/>
                </a:cubicBezTo>
                <a:cubicBezTo>
                  <a:pt x="1603632" y="1680519"/>
                  <a:pt x="1604687" y="1573263"/>
                  <a:pt x="1598141" y="1466336"/>
                </a:cubicBezTo>
                <a:cubicBezTo>
                  <a:pt x="1596430" y="1438385"/>
                  <a:pt x="1586269" y="1411579"/>
                  <a:pt x="1581665" y="1383957"/>
                </a:cubicBezTo>
                <a:cubicBezTo>
                  <a:pt x="1578919" y="1367481"/>
                  <a:pt x="1575789" y="1351065"/>
                  <a:pt x="1573427" y="1334530"/>
                </a:cubicBezTo>
                <a:cubicBezTo>
                  <a:pt x="1561714" y="1252537"/>
                  <a:pt x="1576172" y="1290594"/>
                  <a:pt x="1548714" y="1235676"/>
                </a:cubicBezTo>
                <a:cubicBezTo>
                  <a:pt x="1533367" y="1082211"/>
                  <a:pt x="1555437" y="1204177"/>
                  <a:pt x="1524000" y="1120346"/>
                </a:cubicBezTo>
                <a:cubicBezTo>
                  <a:pt x="1514493" y="1094994"/>
                  <a:pt x="1515352" y="1072301"/>
                  <a:pt x="1507524" y="1046206"/>
                </a:cubicBezTo>
                <a:cubicBezTo>
                  <a:pt x="1503275" y="1032042"/>
                  <a:pt x="1495725" y="1019045"/>
                  <a:pt x="1491049" y="1005017"/>
                </a:cubicBezTo>
                <a:cubicBezTo>
                  <a:pt x="1487469" y="994276"/>
                  <a:pt x="1487016" y="982577"/>
                  <a:pt x="1482811" y="972065"/>
                </a:cubicBezTo>
                <a:cubicBezTo>
                  <a:pt x="1456544" y="906397"/>
                  <a:pt x="1466770" y="941934"/>
                  <a:pt x="1441622" y="897925"/>
                </a:cubicBezTo>
                <a:cubicBezTo>
                  <a:pt x="1435529" y="887263"/>
                  <a:pt x="1431110" y="875708"/>
                  <a:pt x="1425146" y="864973"/>
                </a:cubicBezTo>
                <a:cubicBezTo>
                  <a:pt x="1417370" y="850976"/>
                  <a:pt x="1407593" y="838105"/>
                  <a:pt x="1400432" y="823784"/>
                </a:cubicBezTo>
                <a:cubicBezTo>
                  <a:pt x="1396549" y="816018"/>
                  <a:pt x="1396078" y="806838"/>
                  <a:pt x="1392195" y="799071"/>
                </a:cubicBezTo>
                <a:cubicBezTo>
                  <a:pt x="1387767" y="790215"/>
                  <a:pt x="1380147" y="783213"/>
                  <a:pt x="1375719" y="774357"/>
                </a:cubicBezTo>
                <a:cubicBezTo>
                  <a:pt x="1341612" y="706144"/>
                  <a:pt x="1398224" y="795758"/>
                  <a:pt x="1351005" y="724930"/>
                </a:cubicBezTo>
                <a:cubicBezTo>
                  <a:pt x="1336408" y="651940"/>
                  <a:pt x="1338472" y="681213"/>
                  <a:pt x="1351005" y="568411"/>
                </a:cubicBezTo>
                <a:cubicBezTo>
                  <a:pt x="1351759" y="561625"/>
                  <a:pt x="1363018" y="519671"/>
                  <a:pt x="1367481" y="510746"/>
                </a:cubicBezTo>
                <a:cubicBezTo>
                  <a:pt x="1374642" y="496425"/>
                  <a:pt x="1383957" y="483287"/>
                  <a:pt x="1392195" y="469557"/>
                </a:cubicBezTo>
                <a:cubicBezTo>
                  <a:pt x="1417931" y="366602"/>
                  <a:pt x="1385045" y="494578"/>
                  <a:pt x="1408670" y="411892"/>
                </a:cubicBezTo>
                <a:cubicBezTo>
                  <a:pt x="1429358" y="339484"/>
                  <a:pt x="1405394" y="413483"/>
                  <a:pt x="1425146" y="354227"/>
                </a:cubicBezTo>
                <a:cubicBezTo>
                  <a:pt x="1422400" y="299308"/>
                  <a:pt x="1421672" y="244252"/>
                  <a:pt x="1416908" y="189471"/>
                </a:cubicBezTo>
                <a:cubicBezTo>
                  <a:pt x="1416156" y="180820"/>
                  <a:pt x="1412553" y="172524"/>
                  <a:pt x="1408670" y="164757"/>
                </a:cubicBezTo>
                <a:cubicBezTo>
                  <a:pt x="1396289" y="139995"/>
                  <a:pt x="1359143" y="101534"/>
                  <a:pt x="1342768" y="90617"/>
                </a:cubicBezTo>
                <a:lnTo>
                  <a:pt x="1293341" y="57665"/>
                </a:lnTo>
                <a:cubicBezTo>
                  <a:pt x="1285103" y="52173"/>
                  <a:pt x="1278020" y="44321"/>
                  <a:pt x="1268627" y="41190"/>
                </a:cubicBezTo>
                <a:lnTo>
                  <a:pt x="1219200" y="24714"/>
                </a:lnTo>
                <a:cubicBezTo>
                  <a:pt x="1210962" y="21968"/>
                  <a:pt x="1202910" y="18582"/>
                  <a:pt x="1194486" y="16476"/>
                </a:cubicBezTo>
                <a:cubicBezTo>
                  <a:pt x="1153111" y="6132"/>
                  <a:pt x="1172276" y="11818"/>
                  <a:pt x="1136822" y="0"/>
                </a:cubicBezTo>
                <a:cubicBezTo>
                  <a:pt x="938565" y="13217"/>
                  <a:pt x="1066304" y="-5742"/>
                  <a:pt x="988541" y="16476"/>
                </a:cubicBezTo>
                <a:cubicBezTo>
                  <a:pt x="976220" y="19996"/>
                  <a:pt x="944047" y="26367"/>
                  <a:pt x="930876" y="32952"/>
                </a:cubicBezTo>
                <a:cubicBezTo>
                  <a:pt x="922021" y="37380"/>
                  <a:pt x="915017" y="44999"/>
                  <a:pt x="906162" y="49427"/>
                </a:cubicBezTo>
                <a:cubicBezTo>
                  <a:pt x="898395" y="53310"/>
                  <a:pt x="889040" y="53448"/>
                  <a:pt x="881449" y="57665"/>
                </a:cubicBezTo>
                <a:cubicBezTo>
                  <a:pt x="864140" y="67282"/>
                  <a:pt x="848498" y="79633"/>
                  <a:pt x="832022" y="90617"/>
                </a:cubicBezTo>
                <a:lnTo>
                  <a:pt x="807308" y="107092"/>
                </a:lnTo>
                <a:cubicBezTo>
                  <a:pt x="801816" y="115330"/>
                  <a:pt x="797833" y="124805"/>
                  <a:pt x="790832" y="131806"/>
                </a:cubicBezTo>
                <a:cubicBezTo>
                  <a:pt x="743234" y="179404"/>
                  <a:pt x="788642" y="112261"/>
                  <a:pt x="741405" y="172995"/>
                </a:cubicBezTo>
                <a:cubicBezTo>
                  <a:pt x="729248" y="188625"/>
                  <a:pt x="719438" y="205946"/>
                  <a:pt x="708454" y="222422"/>
                </a:cubicBezTo>
                <a:lnTo>
                  <a:pt x="691978" y="247136"/>
                </a:lnTo>
                <a:cubicBezTo>
                  <a:pt x="686486" y="255374"/>
                  <a:pt x="681443" y="263929"/>
                  <a:pt x="675503" y="271849"/>
                </a:cubicBezTo>
                <a:lnTo>
                  <a:pt x="650789" y="304800"/>
                </a:lnTo>
                <a:cubicBezTo>
                  <a:pt x="613295" y="417286"/>
                  <a:pt x="654198" y="302341"/>
                  <a:pt x="617838" y="387179"/>
                </a:cubicBezTo>
                <a:cubicBezTo>
                  <a:pt x="597374" y="434927"/>
                  <a:pt x="624786" y="389112"/>
                  <a:pt x="593124" y="436606"/>
                </a:cubicBezTo>
                <a:cubicBezTo>
                  <a:pt x="567371" y="539615"/>
                  <a:pt x="600284" y="411544"/>
                  <a:pt x="576649" y="494271"/>
                </a:cubicBezTo>
                <a:cubicBezTo>
                  <a:pt x="570893" y="514417"/>
                  <a:pt x="561722" y="561968"/>
                  <a:pt x="551935" y="576649"/>
                </a:cubicBezTo>
                <a:lnTo>
                  <a:pt x="535459" y="601363"/>
                </a:lnTo>
                <a:cubicBezTo>
                  <a:pt x="532819" y="611925"/>
                  <a:pt x="524895" y="647206"/>
                  <a:pt x="518984" y="659027"/>
                </a:cubicBezTo>
                <a:cubicBezTo>
                  <a:pt x="514556" y="667883"/>
                  <a:pt x="508846" y="676135"/>
                  <a:pt x="502508" y="683741"/>
                </a:cubicBezTo>
                <a:cubicBezTo>
                  <a:pt x="495050" y="692691"/>
                  <a:pt x="485253" y="699504"/>
                  <a:pt x="477795" y="708454"/>
                </a:cubicBezTo>
                <a:cubicBezTo>
                  <a:pt x="471457" y="716060"/>
                  <a:pt x="468770" y="726648"/>
                  <a:pt x="461319" y="733168"/>
                </a:cubicBezTo>
                <a:cubicBezTo>
                  <a:pt x="446417" y="746207"/>
                  <a:pt x="411892" y="766119"/>
                  <a:pt x="411892" y="766119"/>
                </a:cubicBezTo>
                <a:cubicBezTo>
                  <a:pt x="381450" y="811782"/>
                  <a:pt x="412833" y="775665"/>
                  <a:pt x="370703" y="799071"/>
                </a:cubicBezTo>
                <a:cubicBezTo>
                  <a:pt x="353394" y="808687"/>
                  <a:pt x="337752" y="821038"/>
                  <a:pt x="321276" y="832022"/>
                </a:cubicBezTo>
                <a:cubicBezTo>
                  <a:pt x="313038" y="837514"/>
                  <a:pt x="305955" y="845367"/>
                  <a:pt x="296562" y="848498"/>
                </a:cubicBezTo>
                <a:cubicBezTo>
                  <a:pt x="241310" y="866915"/>
                  <a:pt x="254902" y="849440"/>
                  <a:pt x="238897" y="881449"/>
                </a:cubicBezTo>
                <a:lnTo>
                  <a:pt x="238897" y="881449"/>
                </a:lnTo>
                <a:lnTo>
                  <a:pt x="263611" y="8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185192" y="2582562"/>
            <a:ext cx="2636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365524" y="2627868"/>
            <a:ext cx="2636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311084" y="3937690"/>
            <a:ext cx="2636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</a:t>
            </a:r>
            <a:endParaRPr lang="pt-BR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019529" y="5502877"/>
            <a:ext cx="2636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859796" y="4514336"/>
            <a:ext cx="2636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</a:t>
            </a:r>
            <a:endParaRPr lang="pt-BR" sz="1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570204" y="3830599"/>
            <a:ext cx="15075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Nervo frênico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3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023" y="1363349"/>
            <a:ext cx="10626809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u="sng" dirty="0" smtClean="0">
                <a:solidFill>
                  <a:srgbClr val="0070C0"/>
                </a:solidFill>
              </a:rPr>
              <a:t>Músculo </a:t>
            </a:r>
            <a:r>
              <a:rPr lang="pt-BR" sz="2400" dirty="0" smtClean="0">
                <a:solidFill>
                  <a:srgbClr val="0070C0"/>
                </a:solidFill>
              </a:rPr>
              <a:t>apontado na imagem...</a:t>
            </a:r>
          </a:p>
          <a:p>
            <a:pPr algn="just"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Escaleno anterior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Longo do pescoço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smtClean="0"/>
              <a:t>Escaleno médio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Longo da cabeça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Esplênio da cabeça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66118" y="2858524"/>
            <a:ext cx="3443415" cy="35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5" descr="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6659" y="1857363"/>
            <a:ext cx="3608173" cy="4587072"/>
          </a:xfrm>
          <a:prstGeom prst="rect">
            <a:avLst/>
          </a:prstGeom>
          <a:noFill/>
        </p:spPr>
      </p:pic>
      <p:cxnSp>
        <p:nvCxnSpPr>
          <p:cNvPr id="11" name="Conector de seta reta 10"/>
          <p:cNvCxnSpPr/>
          <p:nvPr/>
        </p:nvCxnSpPr>
        <p:spPr>
          <a:xfrm>
            <a:off x="7166919" y="4142661"/>
            <a:ext cx="733168" cy="8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674343"/>
            <a:ext cx="8435280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Osso que participa na formação do </a:t>
            </a:r>
            <a:r>
              <a:rPr lang="pt-BR" u="sng" dirty="0" smtClean="0">
                <a:solidFill>
                  <a:schemeClr val="accent1"/>
                </a:solidFill>
              </a:rPr>
              <a:t>arco zigomático</a:t>
            </a:r>
            <a:r>
              <a:rPr lang="pt-BR" dirty="0" smtClean="0">
                <a:solidFill>
                  <a:schemeClr val="accent1"/>
                </a:solidFill>
              </a:rPr>
              <a:t>:</a:t>
            </a:r>
            <a:endParaRPr lang="pt-BR" dirty="0">
              <a:solidFill>
                <a:schemeClr val="accent1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/>
              <a:t>Temporal</a:t>
            </a:r>
          </a:p>
          <a:p>
            <a:pPr marL="514350" indent="-514350" algn="just">
              <a:buAutoNum type="alphaUcPeriod"/>
            </a:pPr>
            <a:r>
              <a:rPr lang="pt-BR" dirty="0"/>
              <a:t>Mandíbula</a:t>
            </a:r>
          </a:p>
          <a:p>
            <a:pPr marL="514350" indent="-514350" algn="just">
              <a:buAutoNum type="alphaUcPeriod"/>
            </a:pPr>
            <a:r>
              <a:rPr lang="pt-BR" dirty="0" err="1" smtClean="0"/>
              <a:t>Esfenóide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/>
              <a:t>Palatino</a:t>
            </a:r>
          </a:p>
          <a:p>
            <a:pPr marL="514350" indent="-514350" algn="just">
              <a:buAutoNum type="alphaUcPeriod"/>
            </a:pPr>
            <a:r>
              <a:rPr lang="pt-BR" dirty="0"/>
              <a:t>Maxilar</a:t>
            </a:r>
          </a:p>
        </p:txBody>
      </p:sp>
      <p:pic>
        <p:nvPicPr>
          <p:cNvPr id="4" name="Imagem 3" descr="C:\Users\LuisFernando\Desktop\figura 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3" y="2636912"/>
            <a:ext cx="4772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75520" y="2180238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19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023" y="1363349"/>
            <a:ext cx="10626809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u="sng" dirty="0" smtClean="0">
                <a:solidFill>
                  <a:srgbClr val="0070C0"/>
                </a:solidFill>
              </a:rPr>
              <a:t>Músculo </a:t>
            </a:r>
            <a:r>
              <a:rPr lang="pt-BR" sz="2400" dirty="0" smtClean="0">
                <a:solidFill>
                  <a:srgbClr val="0070C0"/>
                </a:solidFill>
              </a:rPr>
              <a:t>demarcado na imagem é inervado pelo:</a:t>
            </a:r>
          </a:p>
          <a:p>
            <a:pPr algn="just">
              <a:buNone/>
            </a:pPr>
            <a:endParaRPr lang="pt-BR" sz="2400" dirty="0" smtClean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N. vago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N. frênico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N. facial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N. acessório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Nenhuma das alternativas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73212" y="3863544"/>
            <a:ext cx="2347785" cy="35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C:\Users\tirapelli\Desktop\DORSO SUPERFICIAL 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427" y="1705232"/>
            <a:ext cx="5400040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7461423" y="1565187"/>
            <a:ext cx="2574324" cy="19437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498227" y="2710249"/>
            <a:ext cx="156519" cy="313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0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20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023" y="1363349"/>
            <a:ext cx="10626809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Estrutura anatômica indicada pela seta na imagem:</a:t>
            </a:r>
          </a:p>
          <a:p>
            <a:pPr algn="just">
              <a:buNone/>
            </a:pPr>
            <a:endParaRPr lang="pt-BR" sz="2400" dirty="0" smtClean="0">
              <a:solidFill>
                <a:srgbClr val="0070C0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smtClean="0"/>
              <a:t>Veia jugular interna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N. frênico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M. </a:t>
            </a:r>
            <a:r>
              <a:rPr lang="pt-BR" dirty="0" err="1" smtClean="0"/>
              <a:t>digástrico</a:t>
            </a:r>
            <a:endParaRPr lang="pt-BR" dirty="0" smtClean="0"/>
          </a:p>
          <a:p>
            <a:pPr marL="514350" indent="-514350" algn="just">
              <a:buAutoNum type="alphaUcPeriod"/>
            </a:pPr>
            <a:r>
              <a:rPr lang="pt-BR" dirty="0" smtClean="0"/>
              <a:t>Veia jugular externa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Veia jugular anterior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73212" y="4374293"/>
            <a:ext cx="3649361" cy="35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210800" y="2273644"/>
            <a:ext cx="218303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8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01730" y="1936025"/>
            <a:ext cx="4481383" cy="4060372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>
          <a:xfrm flipH="1">
            <a:off x="7990704" y="3764691"/>
            <a:ext cx="403655" cy="19770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9600" dirty="0"/>
              <a:t>Dúvidas</a:t>
            </a:r>
          </a:p>
        </p:txBody>
      </p:sp>
    </p:spTree>
    <p:extLst>
      <p:ext uri="{BB962C8B-B14F-4D97-AF65-F5344CB8AC3E}">
        <p14:creationId xmlns:p14="http://schemas.microsoft.com/office/powerpoint/2010/main" val="12108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8603"/>
            <a:ext cx="10515600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9816" y="1600201"/>
            <a:ext cx="7488195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Na visão da norma basal do crânio, identifique o osso </a:t>
            </a:r>
            <a:r>
              <a:rPr lang="pt-BR" sz="2400" dirty="0" smtClean="0">
                <a:solidFill>
                  <a:schemeClr val="accent1"/>
                </a:solidFill>
              </a:rPr>
              <a:t>que apresenta a </a:t>
            </a:r>
            <a:r>
              <a:rPr lang="pt-BR" sz="2400" u="sng" dirty="0" smtClean="0">
                <a:solidFill>
                  <a:schemeClr val="accent1"/>
                </a:solidFill>
              </a:rPr>
              <a:t>arcada alveolar superior</a:t>
            </a:r>
            <a:r>
              <a:rPr lang="pt-BR" sz="2400" dirty="0" smtClean="0">
                <a:solidFill>
                  <a:schemeClr val="accent1"/>
                </a:solidFill>
              </a:rPr>
              <a:t>:</a:t>
            </a:r>
            <a:endParaRPr lang="pt-BR" sz="2400" dirty="0">
              <a:solidFill>
                <a:schemeClr val="accent1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 err="1"/>
              <a:t>Etmóide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 smtClean="0"/>
              <a:t>Esfenóide</a:t>
            </a:r>
            <a:endParaRPr lang="pt-BR" dirty="0" smtClean="0"/>
          </a:p>
          <a:p>
            <a:pPr marL="514350" indent="-514350" algn="just">
              <a:buAutoNum type="alphaUcPeriod"/>
            </a:pPr>
            <a:r>
              <a:rPr lang="pt-BR" dirty="0" smtClean="0"/>
              <a:t>Palatino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Maxilar</a:t>
            </a:r>
          </a:p>
          <a:p>
            <a:pPr marL="514350" indent="-514350" algn="just">
              <a:buAutoNum type="alphaUcPeriod"/>
            </a:pPr>
            <a:r>
              <a:rPr lang="pt-BR" dirty="0" smtClean="0"/>
              <a:t>Nenhuma das alternativas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309816" y="3952920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 descr="F66122-008-f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511" y="2445121"/>
            <a:ext cx="4066716" cy="441602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</p:pic>
      <p:sp>
        <p:nvSpPr>
          <p:cNvPr id="8" name="Forma livre 7"/>
          <p:cNvSpPr/>
          <p:nvPr/>
        </p:nvSpPr>
        <p:spPr>
          <a:xfrm>
            <a:off x="4969839" y="2222696"/>
            <a:ext cx="5128061" cy="4811151"/>
          </a:xfrm>
          <a:custGeom>
            <a:avLst/>
            <a:gdLst>
              <a:gd name="connsiteX0" fmla="*/ 3053436 w 5128061"/>
              <a:gd name="connsiteY0" fmla="*/ 492370 h 4811151"/>
              <a:gd name="connsiteX1" fmla="*/ 3053436 w 5128061"/>
              <a:gd name="connsiteY1" fmla="*/ 492370 h 4811151"/>
              <a:gd name="connsiteX2" fmla="*/ 3123774 w 5128061"/>
              <a:gd name="connsiteY2" fmla="*/ 647114 h 4811151"/>
              <a:gd name="connsiteX3" fmla="*/ 3194113 w 5128061"/>
              <a:gd name="connsiteY3" fmla="*/ 703385 h 4811151"/>
              <a:gd name="connsiteX4" fmla="*/ 3250384 w 5128061"/>
              <a:gd name="connsiteY4" fmla="*/ 773723 h 4811151"/>
              <a:gd name="connsiteX5" fmla="*/ 3334790 w 5128061"/>
              <a:gd name="connsiteY5" fmla="*/ 801859 h 4811151"/>
              <a:gd name="connsiteX6" fmla="*/ 3419196 w 5128061"/>
              <a:gd name="connsiteY6" fmla="*/ 844062 h 4811151"/>
              <a:gd name="connsiteX7" fmla="*/ 3461399 w 5128061"/>
              <a:gd name="connsiteY7" fmla="*/ 872197 h 4811151"/>
              <a:gd name="connsiteX8" fmla="*/ 3517670 w 5128061"/>
              <a:gd name="connsiteY8" fmla="*/ 942536 h 4811151"/>
              <a:gd name="connsiteX9" fmla="*/ 3559873 w 5128061"/>
              <a:gd name="connsiteY9" fmla="*/ 956603 h 4811151"/>
              <a:gd name="connsiteX10" fmla="*/ 3588008 w 5128061"/>
              <a:gd name="connsiteY10" fmla="*/ 984739 h 4811151"/>
              <a:gd name="connsiteX11" fmla="*/ 3630211 w 5128061"/>
              <a:gd name="connsiteY11" fmla="*/ 998807 h 4811151"/>
              <a:gd name="connsiteX12" fmla="*/ 3644279 w 5128061"/>
              <a:gd name="connsiteY12" fmla="*/ 1055077 h 4811151"/>
              <a:gd name="connsiteX13" fmla="*/ 3672414 w 5128061"/>
              <a:gd name="connsiteY13" fmla="*/ 1139483 h 4811151"/>
              <a:gd name="connsiteX14" fmla="*/ 3686482 w 5128061"/>
              <a:gd name="connsiteY14" fmla="*/ 1181687 h 4811151"/>
              <a:gd name="connsiteX15" fmla="*/ 3700550 w 5128061"/>
              <a:gd name="connsiteY15" fmla="*/ 1223890 h 4811151"/>
              <a:gd name="connsiteX16" fmla="*/ 3742753 w 5128061"/>
              <a:gd name="connsiteY16" fmla="*/ 1392702 h 4811151"/>
              <a:gd name="connsiteX17" fmla="*/ 3770888 w 5128061"/>
              <a:gd name="connsiteY17" fmla="*/ 1434905 h 4811151"/>
              <a:gd name="connsiteX18" fmla="*/ 3799024 w 5128061"/>
              <a:gd name="connsiteY18" fmla="*/ 1617785 h 4811151"/>
              <a:gd name="connsiteX19" fmla="*/ 3827159 w 5128061"/>
              <a:gd name="connsiteY19" fmla="*/ 1659988 h 4811151"/>
              <a:gd name="connsiteX20" fmla="*/ 3841227 w 5128061"/>
              <a:gd name="connsiteY20" fmla="*/ 1814733 h 4811151"/>
              <a:gd name="connsiteX21" fmla="*/ 3855294 w 5128061"/>
              <a:gd name="connsiteY21" fmla="*/ 1856936 h 4811151"/>
              <a:gd name="connsiteX22" fmla="*/ 3841227 w 5128061"/>
              <a:gd name="connsiteY22" fmla="*/ 2208628 h 4811151"/>
              <a:gd name="connsiteX23" fmla="*/ 3883430 w 5128061"/>
              <a:gd name="connsiteY23" fmla="*/ 2377440 h 4811151"/>
              <a:gd name="connsiteX24" fmla="*/ 3883430 w 5128061"/>
              <a:gd name="connsiteY24" fmla="*/ 2377440 h 4811151"/>
              <a:gd name="connsiteX25" fmla="*/ 3897497 w 5128061"/>
              <a:gd name="connsiteY25" fmla="*/ 2447779 h 4811151"/>
              <a:gd name="connsiteX26" fmla="*/ 3911565 w 5128061"/>
              <a:gd name="connsiteY26" fmla="*/ 2504050 h 4811151"/>
              <a:gd name="connsiteX27" fmla="*/ 3925633 w 5128061"/>
              <a:gd name="connsiteY27" fmla="*/ 2616591 h 4811151"/>
              <a:gd name="connsiteX28" fmla="*/ 3911565 w 5128061"/>
              <a:gd name="connsiteY28" fmla="*/ 3052690 h 4811151"/>
              <a:gd name="connsiteX29" fmla="*/ 3869362 w 5128061"/>
              <a:gd name="connsiteY29" fmla="*/ 3137096 h 4811151"/>
              <a:gd name="connsiteX30" fmla="*/ 3841227 w 5128061"/>
              <a:gd name="connsiteY30" fmla="*/ 3221502 h 4811151"/>
              <a:gd name="connsiteX31" fmla="*/ 3827159 w 5128061"/>
              <a:gd name="connsiteY31" fmla="*/ 3263705 h 4811151"/>
              <a:gd name="connsiteX32" fmla="*/ 3799024 w 5128061"/>
              <a:gd name="connsiteY32" fmla="*/ 3362179 h 4811151"/>
              <a:gd name="connsiteX33" fmla="*/ 3784956 w 5128061"/>
              <a:gd name="connsiteY33" fmla="*/ 3404382 h 4811151"/>
              <a:gd name="connsiteX34" fmla="*/ 3756820 w 5128061"/>
              <a:gd name="connsiteY34" fmla="*/ 3432517 h 4811151"/>
              <a:gd name="connsiteX35" fmla="*/ 3700550 w 5128061"/>
              <a:gd name="connsiteY35" fmla="*/ 3601330 h 4811151"/>
              <a:gd name="connsiteX36" fmla="*/ 3686482 w 5128061"/>
              <a:gd name="connsiteY36" fmla="*/ 3643533 h 4811151"/>
              <a:gd name="connsiteX37" fmla="*/ 3658347 w 5128061"/>
              <a:gd name="connsiteY37" fmla="*/ 3685736 h 4811151"/>
              <a:gd name="connsiteX38" fmla="*/ 3644279 w 5128061"/>
              <a:gd name="connsiteY38" fmla="*/ 3727939 h 4811151"/>
              <a:gd name="connsiteX39" fmla="*/ 3602076 w 5128061"/>
              <a:gd name="connsiteY39" fmla="*/ 3784210 h 4811151"/>
              <a:gd name="connsiteX40" fmla="*/ 3573940 w 5128061"/>
              <a:gd name="connsiteY40" fmla="*/ 3826413 h 4811151"/>
              <a:gd name="connsiteX41" fmla="*/ 3531737 w 5128061"/>
              <a:gd name="connsiteY41" fmla="*/ 3868616 h 4811151"/>
              <a:gd name="connsiteX42" fmla="*/ 3503602 w 5128061"/>
              <a:gd name="connsiteY42" fmla="*/ 3910819 h 4811151"/>
              <a:gd name="connsiteX43" fmla="*/ 3376993 w 5128061"/>
              <a:gd name="connsiteY43" fmla="*/ 3967090 h 4811151"/>
              <a:gd name="connsiteX44" fmla="*/ 3334790 w 5128061"/>
              <a:gd name="connsiteY44" fmla="*/ 3981157 h 4811151"/>
              <a:gd name="connsiteX45" fmla="*/ 3306654 w 5128061"/>
              <a:gd name="connsiteY45" fmla="*/ 4009293 h 4811151"/>
              <a:gd name="connsiteX46" fmla="*/ 3250384 w 5128061"/>
              <a:gd name="connsiteY46" fmla="*/ 4093699 h 4811151"/>
              <a:gd name="connsiteX47" fmla="*/ 3208180 w 5128061"/>
              <a:gd name="connsiteY47" fmla="*/ 4121834 h 4811151"/>
              <a:gd name="connsiteX48" fmla="*/ 3095639 w 5128061"/>
              <a:gd name="connsiteY48" fmla="*/ 4220308 h 4811151"/>
              <a:gd name="connsiteX49" fmla="*/ 3053436 w 5128061"/>
              <a:gd name="connsiteY49" fmla="*/ 4234376 h 4811151"/>
              <a:gd name="connsiteX50" fmla="*/ 2954962 w 5128061"/>
              <a:gd name="connsiteY50" fmla="*/ 4318782 h 4811151"/>
              <a:gd name="connsiteX51" fmla="*/ 2912759 w 5128061"/>
              <a:gd name="connsiteY51" fmla="*/ 4332850 h 4811151"/>
              <a:gd name="connsiteX52" fmla="*/ 2842420 w 5128061"/>
              <a:gd name="connsiteY52" fmla="*/ 4318782 h 4811151"/>
              <a:gd name="connsiteX53" fmla="*/ 2800217 w 5128061"/>
              <a:gd name="connsiteY53" fmla="*/ 4304714 h 4811151"/>
              <a:gd name="connsiteX54" fmla="*/ 2420390 w 5128061"/>
              <a:gd name="connsiteY54" fmla="*/ 4290647 h 4811151"/>
              <a:gd name="connsiteX55" fmla="*/ 2378187 w 5128061"/>
              <a:gd name="connsiteY55" fmla="*/ 4276579 h 4811151"/>
              <a:gd name="connsiteX56" fmla="*/ 2293780 w 5128061"/>
              <a:gd name="connsiteY56" fmla="*/ 4304714 h 4811151"/>
              <a:gd name="connsiteX57" fmla="*/ 2251577 w 5128061"/>
              <a:gd name="connsiteY57" fmla="*/ 4318782 h 4811151"/>
              <a:gd name="connsiteX58" fmla="*/ 1998359 w 5128061"/>
              <a:gd name="connsiteY58" fmla="*/ 4332850 h 4811151"/>
              <a:gd name="connsiteX59" fmla="*/ 1913953 w 5128061"/>
              <a:gd name="connsiteY59" fmla="*/ 4360985 h 4811151"/>
              <a:gd name="connsiteX60" fmla="*/ 1801411 w 5128061"/>
              <a:gd name="connsiteY60" fmla="*/ 4417256 h 4811151"/>
              <a:gd name="connsiteX61" fmla="*/ 1674802 w 5128061"/>
              <a:gd name="connsiteY61" fmla="*/ 4431323 h 4811151"/>
              <a:gd name="connsiteX62" fmla="*/ 1590396 w 5128061"/>
              <a:gd name="connsiteY62" fmla="*/ 4445391 h 4811151"/>
              <a:gd name="connsiteX63" fmla="*/ 1463787 w 5128061"/>
              <a:gd name="connsiteY63" fmla="*/ 4459459 h 4811151"/>
              <a:gd name="connsiteX64" fmla="*/ 1421584 w 5128061"/>
              <a:gd name="connsiteY64" fmla="*/ 4473527 h 4811151"/>
              <a:gd name="connsiteX65" fmla="*/ 1280907 w 5128061"/>
              <a:gd name="connsiteY65" fmla="*/ 4529797 h 4811151"/>
              <a:gd name="connsiteX66" fmla="*/ 1083959 w 5128061"/>
              <a:gd name="connsiteY66" fmla="*/ 4543865 h 4811151"/>
              <a:gd name="connsiteX67" fmla="*/ 1041756 w 5128061"/>
              <a:gd name="connsiteY67" fmla="*/ 4557933 h 4811151"/>
              <a:gd name="connsiteX68" fmla="*/ 1027688 w 5128061"/>
              <a:gd name="connsiteY68" fmla="*/ 4740813 h 4811151"/>
              <a:gd name="connsiteX69" fmla="*/ 1055824 w 5128061"/>
              <a:gd name="connsiteY69" fmla="*/ 4768948 h 4811151"/>
              <a:gd name="connsiteX70" fmla="*/ 1140230 w 5128061"/>
              <a:gd name="connsiteY70" fmla="*/ 4811151 h 4811151"/>
              <a:gd name="connsiteX71" fmla="*/ 1928020 w 5128061"/>
              <a:gd name="connsiteY71" fmla="*/ 4797083 h 4811151"/>
              <a:gd name="connsiteX72" fmla="*/ 2096833 w 5128061"/>
              <a:gd name="connsiteY72" fmla="*/ 4754880 h 4811151"/>
              <a:gd name="connsiteX73" fmla="*/ 2223442 w 5128061"/>
              <a:gd name="connsiteY73" fmla="*/ 4740813 h 4811151"/>
              <a:gd name="connsiteX74" fmla="*/ 2617337 w 5128061"/>
              <a:gd name="connsiteY74" fmla="*/ 4754880 h 4811151"/>
              <a:gd name="connsiteX75" fmla="*/ 2814285 w 5128061"/>
              <a:gd name="connsiteY75" fmla="*/ 4783016 h 4811151"/>
              <a:gd name="connsiteX76" fmla="*/ 2898691 w 5128061"/>
              <a:gd name="connsiteY76" fmla="*/ 4811151 h 4811151"/>
              <a:gd name="connsiteX77" fmla="*/ 3742753 w 5128061"/>
              <a:gd name="connsiteY77" fmla="*/ 4797083 h 4811151"/>
              <a:gd name="connsiteX78" fmla="*/ 3841227 w 5128061"/>
              <a:gd name="connsiteY78" fmla="*/ 4783016 h 4811151"/>
              <a:gd name="connsiteX79" fmla="*/ 4080377 w 5128061"/>
              <a:gd name="connsiteY79" fmla="*/ 4768948 h 4811151"/>
              <a:gd name="connsiteX80" fmla="*/ 4263257 w 5128061"/>
              <a:gd name="connsiteY80" fmla="*/ 4656407 h 4811151"/>
              <a:gd name="connsiteX81" fmla="*/ 4544611 w 5128061"/>
              <a:gd name="connsiteY81" fmla="*/ 4431323 h 4811151"/>
              <a:gd name="connsiteX82" fmla="*/ 4614950 w 5128061"/>
              <a:gd name="connsiteY82" fmla="*/ 4375053 h 4811151"/>
              <a:gd name="connsiteX83" fmla="*/ 4699356 w 5128061"/>
              <a:gd name="connsiteY83" fmla="*/ 4318782 h 4811151"/>
              <a:gd name="connsiteX84" fmla="*/ 4769694 w 5128061"/>
              <a:gd name="connsiteY84" fmla="*/ 4248443 h 4811151"/>
              <a:gd name="connsiteX85" fmla="*/ 4811897 w 5128061"/>
              <a:gd name="connsiteY85" fmla="*/ 4220308 h 4811151"/>
              <a:gd name="connsiteX86" fmla="*/ 4868168 w 5128061"/>
              <a:gd name="connsiteY86" fmla="*/ 4149970 h 4811151"/>
              <a:gd name="connsiteX87" fmla="*/ 4882236 w 5128061"/>
              <a:gd name="connsiteY87" fmla="*/ 4107767 h 4811151"/>
              <a:gd name="connsiteX88" fmla="*/ 4910371 w 5128061"/>
              <a:gd name="connsiteY88" fmla="*/ 4065563 h 4811151"/>
              <a:gd name="connsiteX89" fmla="*/ 4980710 w 5128061"/>
              <a:gd name="connsiteY89" fmla="*/ 3953022 h 4811151"/>
              <a:gd name="connsiteX90" fmla="*/ 4994777 w 5128061"/>
              <a:gd name="connsiteY90" fmla="*/ 3910819 h 4811151"/>
              <a:gd name="connsiteX91" fmla="*/ 5036980 w 5128061"/>
              <a:gd name="connsiteY91" fmla="*/ 3798277 h 4811151"/>
              <a:gd name="connsiteX92" fmla="*/ 5065116 w 5128061"/>
              <a:gd name="connsiteY92" fmla="*/ 3657600 h 4811151"/>
              <a:gd name="connsiteX93" fmla="*/ 5079184 w 5128061"/>
              <a:gd name="connsiteY93" fmla="*/ 3587262 h 4811151"/>
              <a:gd name="connsiteX94" fmla="*/ 5079184 w 5128061"/>
              <a:gd name="connsiteY94" fmla="*/ 2236763 h 4811151"/>
              <a:gd name="connsiteX95" fmla="*/ 5051048 w 5128061"/>
              <a:gd name="connsiteY95" fmla="*/ 2067951 h 4811151"/>
              <a:gd name="connsiteX96" fmla="*/ 5022913 w 5128061"/>
              <a:gd name="connsiteY96" fmla="*/ 1856936 h 4811151"/>
              <a:gd name="connsiteX97" fmla="*/ 4966642 w 5128061"/>
              <a:gd name="connsiteY97" fmla="*/ 1617785 h 4811151"/>
              <a:gd name="connsiteX98" fmla="*/ 4952574 w 5128061"/>
              <a:gd name="connsiteY98" fmla="*/ 1533379 h 4811151"/>
              <a:gd name="connsiteX99" fmla="*/ 4924439 w 5128061"/>
              <a:gd name="connsiteY99" fmla="*/ 1434905 h 4811151"/>
              <a:gd name="connsiteX100" fmla="*/ 4910371 w 5128061"/>
              <a:gd name="connsiteY100" fmla="*/ 1378634 h 4811151"/>
              <a:gd name="connsiteX101" fmla="*/ 4882236 w 5128061"/>
              <a:gd name="connsiteY101" fmla="*/ 1083213 h 4811151"/>
              <a:gd name="connsiteX102" fmla="*/ 4868168 w 5128061"/>
              <a:gd name="connsiteY102" fmla="*/ 1012874 h 4811151"/>
              <a:gd name="connsiteX103" fmla="*/ 4840033 w 5128061"/>
              <a:gd name="connsiteY103" fmla="*/ 956603 h 4811151"/>
              <a:gd name="connsiteX104" fmla="*/ 4811897 w 5128061"/>
              <a:gd name="connsiteY104" fmla="*/ 844062 h 4811151"/>
              <a:gd name="connsiteX105" fmla="*/ 4783762 w 5128061"/>
              <a:gd name="connsiteY105" fmla="*/ 787791 h 4811151"/>
              <a:gd name="connsiteX106" fmla="*/ 4699356 w 5128061"/>
              <a:gd name="connsiteY106" fmla="*/ 590843 h 4811151"/>
              <a:gd name="connsiteX107" fmla="*/ 4544611 w 5128061"/>
              <a:gd name="connsiteY107" fmla="*/ 464234 h 4811151"/>
              <a:gd name="connsiteX108" fmla="*/ 4474273 w 5128061"/>
              <a:gd name="connsiteY108" fmla="*/ 365760 h 4811151"/>
              <a:gd name="connsiteX109" fmla="*/ 4375799 w 5128061"/>
              <a:gd name="connsiteY109" fmla="*/ 281354 h 4811151"/>
              <a:gd name="connsiteX110" fmla="*/ 4277325 w 5128061"/>
              <a:gd name="connsiteY110" fmla="*/ 154745 h 4811151"/>
              <a:gd name="connsiteX111" fmla="*/ 4221054 w 5128061"/>
              <a:gd name="connsiteY111" fmla="*/ 112542 h 4811151"/>
              <a:gd name="connsiteX112" fmla="*/ 4136648 w 5128061"/>
              <a:gd name="connsiteY112" fmla="*/ 70339 h 4811151"/>
              <a:gd name="connsiteX113" fmla="*/ 4066310 w 5128061"/>
              <a:gd name="connsiteY113" fmla="*/ 84407 h 4811151"/>
              <a:gd name="connsiteX114" fmla="*/ 3447331 w 5128061"/>
              <a:gd name="connsiteY114" fmla="*/ 56271 h 4811151"/>
              <a:gd name="connsiteX115" fmla="*/ 3362925 w 5128061"/>
              <a:gd name="connsiteY115" fmla="*/ 28136 h 4811151"/>
              <a:gd name="connsiteX116" fmla="*/ 3320722 w 5128061"/>
              <a:gd name="connsiteY116" fmla="*/ 14068 h 4811151"/>
              <a:gd name="connsiteX117" fmla="*/ 3250384 w 5128061"/>
              <a:gd name="connsiteY117" fmla="*/ 0 h 4811151"/>
              <a:gd name="connsiteX118" fmla="*/ 2631405 w 5128061"/>
              <a:gd name="connsiteY118" fmla="*/ 14068 h 4811151"/>
              <a:gd name="connsiteX119" fmla="*/ 2561067 w 5128061"/>
              <a:gd name="connsiteY119" fmla="*/ 28136 h 4811151"/>
              <a:gd name="connsiteX120" fmla="*/ 2518864 w 5128061"/>
              <a:gd name="connsiteY120" fmla="*/ 42203 h 4811151"/>
              <a:gd name="connsiteX121" fmla="*/ 1998359 w 5128061"/>
              <a:gd name="connsiteY121" fmla="*/ 56271 h 4811151"/>
              <a:gd name="connsiteX122" fmla="*/ 1224636 w 5128061"/>
              <a:gd name="connsiteY122" fmla="*/ 84407 h 4811151"/>
              <a:gd name="connsiteX123" fmla="*/ 1168365 w 5128061"/>
              <a:gd name="connsiteY123" fmla="*/ 98474 h 4811151"/>
              <a:gd name="connsiteX124" fmla="*/ 1140230 w 5128061"/>
              <a:gd name="connsiteY124" fmla="*/ 140677 h 4811151"/>
              <a:gd name="connsiteX125" fmla="*/ 1041756 w 5128061"/>
              <a:gd name="connsiteY125" fmla="*/ 196948 h 4811151"/>
              <a:gd name="connsiteX126" fmla="*/ 943282 w 5128061"/>
              <a:gd name="connsiteY126" fmla="*/ 253219 h 4811151"/>
              <a:gd name="connsiteX127" fmla="*/ 872944 w 5128061"/>
              <a:gd name="connsiteY127" fmla="*/ 309490 h 4811151"/>
              <a:gd name="connsiteX128" fmla="*/ 830740 w 5128061"/>
              <a:gd name="connsiteY128" fmla="*/ 323557 h 4811151"/>
              <a:gd name="connsiteX129" fmla="*/ 718199 w 5128061"/>
              <a:gd name="connsiteY129" fmla="*/ 436099 h 4811151"/>
              <a:gd name="connsiteX130" fmla="*/ 675996 w 5128061"/>
              <a:gd name="connsiteY130" fmla="*/ 478302 h 4811151"/>
              <a:gd name="connsiteX131" fmla="*/ 605657 w 5128061"/>
              <a:gd name="connsiteY131" fmla="*/ 534573 h 4811151"/>
              <a:gd name="connsiteX132" fmla="*/ 535319 w 5128061"/>
              <a:gd name="connsiteY132" fmla="*/ 633047 h 4811151"/>
              <a:gd name="connsiteX133" fmla="*/ 521251 w 5128061"/>
              <a:gd name="connsiteY133" fmla="*/ 675250 h 4811151"/>
              <a:gd name="connsiteX134" fmla="*/ 493116 w 5128061"/>
              <a:gd name="connsiteY134" fmla="*/ 717453 h 4811151"/>
              <a:gd name="connsiteX135" fmla="*/ 479048 w 5128061"/>
              <a:gd name="connsiteY135" fmla="*/ 759656 h 4811151"/>
              <a:gd name="connsiteX136" fmla="*/ 422777 w 5128061"/>
              <a:gd name="connsiteY136" fmla="*/ 844062 h 4811151"/>
              <a:gd name="connsiteX137" fmla="*/ 352439 w 5128061"/>
              <a:gd name="connsiteY137" fmla="*/ 998807 h 4811151"/>
              <a:gd name="connsiteX138" fmla="*/ 338371 w 5128061"/>
              <a:gd name="connsiteY138" fmla="*/ 1139483 h 4811151"/>
              <a:gd name="connsiteX139" fmla="*/ 268033 w 5128061"/>
              <a:gd name="connsiteY139" fmla="*/ 1308296 h 4811151"/>
              <a:gd name="connsiteX140" fmla="*/ 239897 w 5128061"/>
              <a:gd name="connsiteY140" fmla="*/ 1392702 h 4811151"/>
              <a:gd name="connsiteX141" fmla="*/ 211762 w 5128061"/>
              <a:gd name="connsiteY141" fmla="*/ 1491176 h 4811151"/>
              <a:gd name="connsiteX142" fmla="*/ 197694 w 5128061"/>
              <a:gd name="connsiteY142" fmla="*/ 1575582 h 4811151"/>
              <a:gd name="connsiteX143" fmla="*/ 169559 w 5128061"/>
              <a:gd name="connsiteY143" fmla="*/ 1716259 h 4811151"/>
              <a:gd name="connsiteX144" fmla="*/ 127356 w 5128061"/>
              <a:gd name="connsiteY144" fmla="*/ 1856936 h 4811151"/>
              <a:gd name="connsiteX145" fmla="*/ 28882 w 5128061"/>
              <a:gd name="connsiteY145" fmla="*/ 2250831 h 4811151"/>
              <a:gd name="connsiteX146" fmla="*/ 14814 w 5128061"/>
              <a:gd name="connsiteY146" fmla="*/ 2377440 h 4811151"/>
              <a:gd name="connsiteX147" fmla="*/ 747 w 5128061"/>
              <a:gd name="connsiteY147" fmla="*/ 2447779 h 4811151"/>
              <a:gd name="connsiteX148" fmla="*/ 28882 w 5128061"/>
              <a:gd name="connsiteY148" fmla="*/ 2827607 h 4811151"/>
              <a:gd name="connsiteX149" fmla="*/ 42950 w 5128061"/>
              <a:gd name="connsiteY149" fmla="*/ 2869810 h 4811151"/>
              <a:gd name="connsiteX150" fmla="*/ 71085 w 5128061"/>
              <a:gd name="connsiteY150" fmla="*/ 3010487 h 4811151"/>
              <a:gd name="connsiteX151" fmla="*/ 85153 w 5128061"/>
              <a:gd name="connsiteY151" fmla="*/ 3080825 h 4811151"/>
              <a:gd name="connsiteX152" fmla="*/ 99220 w 5128061"/>
              <a:gd name="connsiteY152" fmla="*/ 3123028 h 4811151"/>
              <a:gd name="connsiteX153" fmla="*/ 113288 w 5128061"/>
              <a:gd name="connsiteY153" fmla="*/ 3193367 h 4811151"/>
              <a:gd name="connsiteX154" fmla="*/ 183627 w 5128061"/>
              <a:gd name="connsiteY154" fmla="*/ 3305908 h 4811151"/>
              <a:gd name="connsiteX155" fmla="*/ 197694 w 5128061"/>
              <a:gd name="connsiteY155" fmla="*/ 3348111 h 4811151"/>
              <a:gd name="connsiteX156" fmla="*/ 296168 w 5128061"/>
              <a:gd name="connsiteY156" fmla="*/ 3488788 h 4811151"/>
              <a:gd name="connsiteX157" fmla="*/ 366507 w 5128061"/>
              <a:gd name="connsiteY157" fmla="*/ 3573194 h 4811151"/>
              <a:gd name="connsiteX158" fmla="*/ 464980 w 5128061"/>
              <a:gd name="connsiteY158" fmla="*/ 3657600 h 4811151"/>
              <a:gd name="connsiteX159" fmla="*/ 563454 w 5128061"/>
              <a:gd name="connsiteY159" fmla="*/ 3770142 h 4811151"/>
              <a:gd name="connsiteX160" fmla="*/ 704131 w 5128061"/>
              <a:gd name="connsiteY160" fmla="*/ 3910819 h 4811151"/>
              <a:gd name="connsiteX161" fmla="*/ 788537 w 5128061"/>
              <a:gd name="connsiteY161" fmla="*/ 4009293 h 4811151"/>
              <a:gd name="connsiteX162" fmla="*/ 844808 w 5128061"/>
              <a:gd name="connsiteY162" fmla="*/ 4051496 h 4811151"/>
              <a:gd name="connsiteX163" fmla="*/ 887011 w 5128061"/>
              <a:gd name="connsiteY163" fmla="*/ 4107767 h 4811151"/>
              <a:gd name="connsiteX164" fmla="*/ 915147 w 5128061"/>
              <a:gd name="connsiteY164" fmla="*/ 4135902 h 4811151"/>
              <a:gd name="connsiteX165" fmla="*/ 971417 w 5128061"/>
              <a:gd name="connsiteY165" fmla="*/ 4220308 h 4811151"/>
              <a:gd name="connsiteX166" fmla="*/ 1098027 w 5128061"/>
              <a:gd name="connsiteY166" fmla="*/ 4262511 h 4811151"/>
              <a:gd name="connsiteX167" fmla="*/ 1168365 w 5128061"/>
              <a:gd name="connsiteY167" fmla="*/ 4276579 h 4811151"/>
              <a:gd name="connsiteX168" fmla="*/ 1252771 w 5128061"/>
              <a:gd name="connsiteY168" fmla="*/ 4304714 h 4811151"/>
              <a:gd name="connsiteX169" fmla="*/ 1294974 w 5128061"/>
              <a:gd name="connsiteY169" fmla="*/ 4318782 h 4811151"/>
              <a:gd name="connsiteX170" fmla="*/ 1688870 w 5128061"/>
              <a:gd name="connsiteY170" fmla="*/ 4304714 h 4811151"/>
              <a:gd name="connsiteX171" fmla="*/ 1829547 w 5128061"/>
              <a:gd name="connsiteY171" fmla="*/ 4262511 h 4811151"/>
              <a:gd name="connsiteX172" fmla="*/ 1928020 w 5128061"/>
              <a:gd name="connsiteY172" fmla="*/ 4234376 h 4811151"/>
              <a:gd name="connsiteX173" fmla="*/ 1956156 w 5128061"/>
              <a:gd name="connsiteY173" fmla="*/ 4206240 h 4811151"/>
              <a:gd name="connsiteX174" fmla="*/ 1956156 w 5128061"/>
              <a:gd name="connsiteY174" fmla="*/ 4093699 h 4811151"/>
              <a:gd name="connsiteX175" fmla="*/ 1913953 w 5128061"/>
              <a:gd name="connsiteY175" fmla="*/ 4023360 h 4811151"/>
              <a:gd name="connsiteX176" fmla="*/ 1871750 w 5128061"/>
              <a:gd name="connsiteY176" fmla="*/ 4009293 h 4811151"/>
              <a:gd name="connsiteX177" fmla="*/ 1787344 w 5128061"/>
              <a:gd name="connsiteY177" fmla="*/ 3896751 h 4811151"/>
              <a:gd name="connsiteX178" fmla="*/ 1773276 w 5128061"/>
              <a:gd name="connsiteY178" fmla="*/ 3854548 h 4811151"/>
              <a:gd name="connsiteX179" fmla="*/ 1674802 w 5128061"/>
              <a:gd name="connsiteY179" fmla="*/ 3770142 h 4811151"/>
              <a:gd name="connsiteX180" fmla="*/ 1632599 w 5128061"/>
              <a:gd name="connsiteY180" fmla="*/ 3685736 h 4811151"/>
              <a:gd name="connsiteX181" fmla="*/ 1618531 w 5128061"/>
              <a:gd name="connsiteY181" fmla="*/ 3643533 h 4811151"/>
              <a:gd name="connsiteX182" fmla="*/ 1590396 w 5128061"/>
              <a:gd name="connsiteY182" fmla="*/ 3601330 h 4811151"/>
              <a:gd name="connsiteX183" fmla="*/ 1562260 w 5128061"/>
              <a:gd name="connsiteY183" fmla="*/ 3516923 h 4811151"/>
              <a:gd name="connsiteX184" fmla="*/ 1534125 w 5128061"/>
              <a:gd name="connsiteY184" fmla="*/ 3432517 h 4811151"/>
              <a:gd name="connsiteX185" fmla="*/ 1520057 w 5128061"/>
              <a:gd name="connsiteY185" fmla="*/ 3390314 h 4811151"/>
              <a:gd name="connsiteX186" fmla="*/ 1505990 w 5128061"/>
              <a:gd name="connsiteY186" fmla="*/ 3348111 h 4811151"/>
              <a:gd name="connsiteX187" fmla="*/ 1477854 w 5128061"/>
              <a:gd name="connsiteY187" fmla="*/ 3305908 h 4811151"/>
              <a:gd name="connsiteX188" fmla="*/ 1435651 w 5128061"/>
              <a:gd name="connsiteY188" fmla="*/ 3123028 h 4811151"/>
              <a:gd name="connsiteX189" fmla="*/ 1393448 w 5128061"/>
              <a:gd name="connsiteY189" fmla="*/ 2982351 h 4811151"/>
              <a:gd name="connsiteX190" fmla="*/ 1365313 w 5128061"/>
              <a:gd name="connsiteY190" fmla="*/ 2855742 h 4811151"/>
              <a:gd name="connsiteX191" fmla="*/ 1393448 w 5128061"/>
              <a:gd name="connsiteY191" fmla="*/ 2504050 h 4811151"/>
              <a:gd name="connsiteX192" fmla="*/ 1435651 w 5128061"/>
              <a:gd name="connsiteY192" fmla="*/ 2349305 h 4811151"/>
              <a:gd name="connsiteX193" fmla="*/ 1449719 w 5128061"/>
              <a:gd name="connsiteY193" fmla="*/ 2278967 h 4811151"/>
              <a:gd name="connsiteX194" fmla="*/ 1435651 w 5128061"/>
              <a:gd name="connsiteY194" fmla="*/ 1899139 h 4811151"/>
              <a:gd name="connsiteX195" fmla="*/ 1421584 w 5128061"/>
              <a:gd name="connsiteY195" fmla="*/ 1786597 h 4811151"/>
              <a:gd name="connsiteX196" fmla="*/ 1449719 w 5128061"/>
              <a:gd name="connsiteY196" fmla="*/ 1533379 h 4811151"/>
              <a:gd name="connsiteX197" fmla="*/ 1491922 w 5128061"/>
              <a:gd name="connsiteY197" fmla="*/ 1350499 h 4811151"/>
              <a:gd name="connsiteX198" fmla="*/ 1520057 w 5128061"/>
              <a:gd name="connsiteY198" fmla="*/ 1322363 h 4811151"/>
              <a:gd name="connsiteX199" fmla="*/ 1562260 w 5128061"/>
              <a:gd name="connsiteY199" fmla="*/ 1237957 h 4811151"/>
              <a:gd name="connsiteX200" fmla="*/ 1604464 w 5128061"/>
              <a:gd name="connsiteY200" fmla="*/ 1167619 h 4811151"/>
              <a:gd name="connsiteX201" fmla="*/ 1688870 w 5128061"/>
              <a:gd name="connsiteY201" fmla="*/ 1055077 h 4811151"/>
              <a:gd name="connsiteX202" fmla="*/ 1801411 w 5128061"/>
              <a:gd name="connsiteY202" fmla="*/ 956603 h 4811151"/>
              <a:gd name="connsiteX203" fmla="*/ 1871750 w 5128061"/>
              <a:gd name="connsiteY203" fmla="*/ 900333 h 4811151"/>
              <a:gd name="connsiteX204" fmla="*/ 1913953 w 5128061"/>
              <a:gd name="connsiteY204" fmla="*/ 886265 h 4811151"/>
              <a:gd name="connsiteX205" fmla="*/ 1928020 w 5128061"/>
              <a:gd name="connsiteY205" fmla="*/ 844062 h 4811151"/>
              <a:gd name="connsiteX206" fmla="*/ 1970224 w 5128061"/>
              <a:gd name="connsiteY206" fmla="*/ 829994 h 4811151"/>
              <a:gd name="connsiteX207" fmla="*/ 2012427 w 5128061"/>
              <a:gd name="connsiteY207" fmla="*/ 801859 h 4811151"/>
              <a:gd name="connsiteX208" fmla="*/ 2040562 w 5128061"/>
              <a:gd name="connsiteY208" fmla="*/ 773723 h 4811151"/>
              <a:gd name="connsiteX209" fmla="*/ 2082765 w 5128061"/>
              <a:gd name="connsiteY209" fmla="*/ 759656 h 4811151"/>
              <a:gd name="connsiteX210" fmla="*/ 2167171 w 5128061"/>
              <a:gd name="connsiteY210" fmla="*/ 661182 h 4811151"/>
              <a:gd name="connsiteX211" fmla="*/ 2237510 w 5128061"/>
              <a:gd name="connsiteY211" fmla="*/ 548640 h 4811151"/>
              <a:gd name="connsiteX212" fmla="*/ 2307848 w 5128061"/>
              <a:gd name="connsiteY212" fmla="*/ 478302 h 4811151"/>
              <a:gd name="connsiteX213" fmla="*/ 2335984 w 5128061"/>
              <a:gd name="connsiteY213" fmla="*/ 450167 h 4811151"/>
              <a:gd name="connsiteX214" fmla="*/ 2420390 w 5128061"/>
              <a:gd name="connsiteY214" fmla="*/ 422031 h 4811151"/>
              <a:gd name="connsiteX215" fmla="*/ 2504796 w 5128061"/>
              <a:gd name="connsiteY215" fmla="*/ 393896 h 4811151"/>
              <a:gd name="connsiteX216" fmla="*/ 2659540 w 5128061"/>
              <a:gd name="connsiteY216" fmla="*/ 379828 h 4811151"/>
              <a:gd name="connsiteX217" fmla="*/ 2800217 w 5128061"/>
              <a:gd name="connsiteY217" fmla="*/ 337625 h 4811151"/>
              <a:gd name="connsiteX218" fmla="*/ 2926827 w 5128061"/>
              <a:gd name="connsiteY218" fmla="*/ 351693 h 4811151"/>
              <a:gd name="connsiteX219" fmla="*/ 3039368 w 5128061"/>
              <a:gd name="connsiteY219" fmla="*/ 478302 h 4811151"/>
              <a:gd name="connsiteX220" fmla="*/ 3053436 w 5128061"/>
              <a:gd name="connsiteY220" fmla="*/ 520505 h 4811151"/>
              <a:gd name="connsiteX221" fmla="*/ 3095639 w 5128061"/>
              <a:gd name="connsiteY221" fmla="*/ 520505 h 4811151"/>
              <a:gd name="connsiteX222" fmla="*/ 3095639 w 5128061"/>
              <a:gd name="connsiteY222" fmla="*/ 520505 h 481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5128061" h="4811151">
                <a:moveTo>
                  <a:pt x="3053436" y="492370"/>
                </a:moveTo>
                <a:lnTo>
                  <a:pt x="3053436" y="492370"/>
                </a:lnTo>
                <a:cubicBezTo>
                  <a:pt x="3065775" y="525273"/>
                  <a:pt x="3088523" y="611863"/>
                  <a:pt x="3123774" y="647114"/>
                </a:cubicBezTo>
                <a:cubicBezTo>
                  <a:pt x="3196888" y="720229"/>
                  <a:pt x="3138430" y="633782"/>
                  <a:pt x="3194113" y="703385"/>
                </a:cubicBezTo>
                <a:cubicBezTo>
                  <a:pt x="3207368" y="719954"/>
                  <a:pt x="3227737" y="762399"/>
                  <a:pt x="3250384" y="773723"/>
                </a:cubicBezTo>
                <a:cubicBezTo>
                  <a:pt x="3276910" y="786986"/>
                  <a:pt x="3310114" y="785408"/>
                  <a:pt x="3334790" y="801859"/>
                </a:cubicBezTo>
                <a:cubicBezTo>
                  <a:pt x="3455738" y="882490"/>
                  <a:pt x="3302711" y="785819"/>
                  <a:pt x="3419196" y="844062"/>
                </a:cubicBezTo>
                <a:cubicBezTo>
                  <a:pt x="3434318" y="851623"/>
                  <a:pt x="3447331" y="862819"/>
                  <a:pt x="3461399" y="872197"/>
                </a:cubicBezTo>
                <a:cubicBezTo>
                  <a:pt x="3474178" y="891366"/>
                  <a:pt x="3495397" y="929172"/>
                  <a:pt x="3517670" y="942536"/>
                </a:cubicBezTo>
                <a:cubicBezTo>
                  <a:pt x="3530385" y="950165"/>
                  <a:pt x="3545805" y="951914"/>
                  <a:pt x="3559873" y="956603"/>
                </a:cubicBezTo>
                <a:cubicBezTo>
                  <a:pt x="3569251" y="965982"/>
                  <a:pt x="3576635" y="977915"/>
                  <a:pt x="3588008" y="984739"/>
                </a:cubicBezTo>
                <a:cubicBezTo>
                  <a:pt x="3600723" y="992368"/>
                  <a:pt x="3620948" y="987228"/>
                  <a:pt x="3630211" y="998807"/>
                </a:cubicBezTo>
                <a:cubicBezTo>
                  <a:pt x="3642289" y="1013904"/>
                  <a:pt x="3638723" y="1036558"/>
                  <a:pt x="3644279" y="1055077"/>
                </a:cubicBezTo>
                <a:cubicBezTo>
                  <a:pt x="3652801" y="1083483"/>
                  <a:pt x="3663036" y="1111348"/>
                  <a:pt x="3672414" y="1139483"/>
                </a:cubicBezTo>
                <a:lnTo>
                  <a:pt x="3686482" y="1181687"/>
                </a:lnTo>
                <a:lnTo>
                  <a:pt x="3700550" y="1223890"/>
                </a:lnTo>
                <a:cubicBezTo>
                  <a:pt x="3707582" y="1266084"/>
                  <a:pt x="3717981" y="1355543"/>
                  <a:pt x="3742753" y="1392702"/>
                </a:cubicBezTo>
                <a:lnTo>
                  <a:pt x="3770888" y="1434905"/>
                </a:lnTo>
                <a:cubicBezTo>
                  <a:pt x="3774923" y="1475256"/>
                  <a:pt x="3773674" y="1567086"/>
                  <a:pt x="3799024" y="1617785"/>
                </a:cubicBezTo>
                <a:cubicBezTo>
                  <a:pt x="3806585" y="1632907"/>
                  <a:pt x="3817781" y="1645920"/>
                  <a:pt x="3827159" y="1659988"/>
                </a:cubicBezTo>
                <a:cubicBezTo>
                  <a:pt x="3831848" y="1711570"/>
                  <a:pt x="3833902" y="1763459"/>
                  <a:pt x="3841227" y="1814733"/>
                </a:cubicBezTo>
                <a:cubicBezTo>
                  <a:pt x="3843324" y="1829413"/>
                  <a:pt x="3855294" y="1842107"/>
                  <a:pt x="3855294" y="1856936"/>
                </a:cubicBezTo>
                <a:cubicBezTo>
                  <a:pt x="3855294" y="1974260"/>
                  <a:pt x="3845916" y="2091397"/>
                  <a:pt x="3841227" y="2208628"/>
                </a:cubicBezTo>
                <a:cubicBezTo>
                  <a:pt x="3860169" y="2322288"/>
                  <a:pt x="3846274" y="2265974"/>
                  <a:pt x="3883430" y="2377440"/>
                </a:cubicBezTo>
                <a:lnTo>
                  <a:pt x="3883430" y="2377440"/>
                </a:lnTo>
                <a:cubicBezTo>
                  <a:pt x="3888119" y="2400886"/>
                  <a:pt x="3892310" y="2424438"/>
                  <a:pt x="3897497" y="2447779"/>
                </a:cubicBezTo>
                <a:cubicBezTo>
                  <a:pt x="3901691" y="2466653"/>
                  <a:pt x="3908386" y="2484979"/>
                  <a:pt x="3911565" y="2504050"/>
                </a:cubicBezTo>
                <a:cubicBezTo>
                  <a:pt x="3917780" y="2541341"/>
                  <a:pt x="3920944" y="2579077"/>
                  <a:pt x="3925633" y="2616591"/>
                </a:cubicBezTo>
                <a:cubicBezTo>
                  <a:pt x="3920944" y="2761957"/>
                  <a:pt x="3920106" y="2907499"/>
                  <a:pt x="3911565" y="3052690"/>
                </a:cubicBezTo>
                <a:cubicBezTo>
                  <a:pt x="3908956" y="3097037"/>
                  <a:pt x="3886561" y="3098398"/>
                  <a:pt x="3869362" y="3137096"/>
                </a:cubicBezTo>
                <a:cubicBezTo>
                  <a:pt x="3857317" y="3164197"/>
                  <a:pt x="3850605" y="3193367"/>
                  <a:pt x="3841227" y="3221502"/>
                </a:cubicBezTo>
                <a:lnTo>
                  <a:pt x="3827159" y="3263705"/>
                </a:lnTo>
                <a:cubicBezTo>
                  <a:pt x="3793429" y="3364893"/>
                  <a:pt x="3834352" y="3238530"/>
                  <a:pt x="3799024" y="3362179"/>
                </a:cubicBezTo>
                <a:cubicBezTo>
                  <a:pt x="3794950" y="3376437"/>
                  <a:pt x="3792585" y="3391667"/>
                  <a:pt x="3784956" y="3404382"/>
                </a:cubicBezTo>
                <a:cubicBezTo>
                  <a:pt x="3778132" y="3415755"/>
                  <a:pt x="3766199" y="3423139"/>
                  <a:pt x="3756820" y="3432517"/>
                </a:cubicBezTo>
                <a:lnTo>
                  <a:pt x="3700550" y="3601330"/>
                </a:lnTo>
                <a:cubicBezTo>
                  <a:pt x="3695861" y="3615398"/>
                  <a:pt x="3694707" y="3631195"/>
                  <a:pt x="3686482" y="3643533"/>
                </a:cubicBezTo>
                <a:cubicBezTo>
                  <a:pt x="3677104" y="3657601"/>
                  <a:pt x="3665908" y="3670614"/>
                  <a:pt x="3658347" y="3685736"/>
                </a:cubicBezTo>
                <a:cubicBezTo>
                  <a:pt x="3651715" y="3698999"/>
                  <a:pt x="3651636" y="3715064"/>
                  <a:pt x="3644279" y="3727939"/>
                </a:cubicBezTo>
                <a:cubicBezTo>
                  <a:pt x="3632646" y="3748296"/>
                  <a:pt x="3615704" y="3765131"/>
                  <a:pt x="3602076" y="3784210"/>
                </a:cubicBezTo>
                <a:cubicBezTo>
                  <a:pt x="3592249" y="3797968"/>
                  <a:pt x="3584764" y="3813424"/>
                  <a:pt x="3573940" y="3826413"/>
                </a:cubicBezTo>
                <a:cubicBezTo>
                  <a:pt x="3561204" y="3841696"/>
                  <a:pt x="3544473" y="3853332"/>
                  <a:pt x="3531737" y="3868616"/>
                </a:cubicBezTo>
                <a:cubicBezTo>
                  <a:pt x="3520913" y="3881604"/>
                  <a:pt x="3515557" y="3898864"/>
                  <a:pt x="3503602" y="3910819"/>
                </a:cubicBezTo>
                <a:cubicBezTo>
                  <a:pt x="3470164" y="3944257"/>
                  <a:pt x="3418778" y="3953162"/>
                  <a:pt x="3376993" y="3967090"/>
                </a:cubicBezTo>
                <a:lnTo>
                  <a:pt x="3334790" y="3981157"/>
                </a:lnTo>
                <a:cubicBezTo>
                  <a:pt x="3325411" y="3990536"/>
                  <a:pt x="3314612" y="3998682"/>
                  <a:pt x="3306654" y="4009293"/>
                </a:cubicBezTo>
                <a:cubicBezTo>
                  <a:pt x="3286365" y="4036345"/>
                  <a:pt x="3278520" y="4074943"/>
                  <a:pt x="3250384" y="4093699"/>
                </a:cubicBezTo>
                <a:cubicBezTo>
                  <a:pt x="3236316" y="4103077"/>
                  <a:pt x="3220904" y="4110700"/>
                  <a:pt x="3208180" y="4121834"/>
                </a:cubicBezTo>
                <a:cubicBezTo>
                  <a:pt x="3159283" y="4164619"/>
                  <a:pt x="3148403" y="4193926"/>
                  <a:pt x="3095639" y="4220308"/>
                </a:cubicBezTo>
                <a:cubicBezTo>
                  <a:pt x="3082376" y="4226940"/>
                  <a:pt x="3067504" y="4229687"/>
                  <a:pt x="3053436" y="4234376"/>
                </a:cubicBezTo>
                <a:cubicBezTo>
                  <a:pt x="3018823" y="4268989"/>
                  <a:pt x="2997813" y="4297357"/>
                  <a:pt x="2954962" y="4318782"/>
                </a:cubicBezTo>
                <a:cubicBezTo>
                  <a:pt x="2941699" y="4325414"/>
                  <a:pt x="2926827" y="4328161"/>
                  <a:pt x="2912759" y="4332850"/>
                </a:cubicBezTo>
                <a:cubicBezTo>
                  <a:pt x="2889313" y="4328161"/>
                  <a:pt x="2865617" y="4324581"/>
                  <a:pt x="2842420" y="4318782"/>
                </a:cubicBezTo>
                <a:cubicBezTo>
                  <a:pt x="2828034" y="4315185"/>
                  <a:pt x="2815013" y="4305700"/>
                  <a:pt x="2800217" y="4304714"/>
                </a:cubicBezTo>
                <a:cubicBezTo>
                  <a:pt x="2673802" y="4296286"/>
                  <a:pt x="2546999" y="4295336"/>
                  <a:pt x="2420390" y="4290647"/>
                </a:cubicBezTo>
                <a:cubicBezTo>
                  <a:pt x="2406322" y="4285958"/>
                  <a:pt x="2392925" y="4274942"/>
                  <a:pt x="2378187" y="4276579"/>
                </a:cubicBezTo>
                <a:cubicBezTo>
                  <a:pt x="2348711" y="4279854"/>
                  <a:pt x="2321916" y="4295336"/>
                  <a:pt x="2293780" y="4304714"/>
                </a:cubicBezTo>
                <a:cubicBezTo>
                  <a:pt x="2279712" y="4309403"/>
                  <a:pt x="2266383" y="4317959"/>
                  <a:pt x="2251577" y="4318782"/>
                </a:cubicBezTo>
                <a:lnTo>
                  <a:pt x="1998359" y="4332850"/>
                </a:lnTo>
                <a:cubicBezTo>
                  <a:pt x="1970224" y="4342228"/>
                  <a:pt x="1938629" y="4344534"/>
                  <a:pt x="1913953" y="4360985"/>
                </a:cubicBezTo>
                <a:cubicBezTo>
                  <a:pt x="1874388" y="4387362"/>
                  <a:pt x="1852126" y="4406389"/>
                  <a:pt x="1801411" y="4417256"/>
                </a:cubicBezTo>
                <a:cubicBezTo>
                  <a:pt x="1759891" y="4426153"/>
                  <a:pt x="1716892" y="4425711"/>
                  <a:pt x="1674802" y="4431323"/>
                </a:cubicBezTo>
                <a:cubicBezTo>
                  <a:pt x="1646529" y="4435093"/>
                  <a:pt x="1618669" y="4441621"/>
                  <a:pt x="1590396" y="4445391"/>
                </a:cubicBezTo>
                <a:cubicBezTo>
                  <a:pt x="1548306" y="4451003"/>
                  <a:pt x="1505990" y="4454770"/>
                  <a:pt x="1463787" y="4459459"/>
                </a:cubicBezTo>
                <a:cubicBezTo>
                  <a:pt x="1449719" y="4464148"/>
                  <a:pt x="1435214" y="4467686"/>
                  <a:pt x="1421584" y="4473527"/>
                </a:cubicBezTo>
                <a:cubicBezTo>
                  <a:pt x="1376313" y="4492929"/>
                  <a:pt x="1332138" y="4526138"/>
                  <a:pt x="1280907" y="4529797"/>
                </a:cubicBezTo>
                <a:lnTo>
                  <a:pt x="1083959" y="4543865"/>
                </a:lnTo>
                <a:cubicBezTo>
                  <a:pt x="1069891" y="4548554"/>
                  <a:pt x="1054472" y="4550304"/>
                  <a:pt x="1041756" y="4557933"/>
                </a:cubicBezTo>
                <a:cubicBezTo>
                  <a:pt x="977028" y="4596769"/>
                  <a:pt x="1012290" y="4674089"/>
                  <a:pt x="1027688" y="4740813"/>
                </a:cubicBezTo>
                <a:cubicBezTo>
                  <a:pt x="1030670" y="4753737"/>
                  <a:pt x="1045467" y="4760663"/>
                  <a:pt x="1055824" y="4768948"/>
                </a:cubicBezTo>
                <a:cubicBezTo>
                  <a:pt x="1094782" y="4800114"/>
                  <a:pt x="1095655" y="4796292"/>
                  <a:pt x="1140230" y="4811151"/>
                </a:cubicBezTo>
                <a:lnTo>
                  <a:pt x="1928020" y="4797083"/>
                </a:lnTo>
                <a:cubicBezTo>
                  <a:pt x="2217870" y="4788025"/>
                  <a:pt x="1919937" y="4795702"/>
                  <a:pt x="2096833" y="4754880"/>
                </a:cubicBezTo>
                <a:cubicBezTo>
                  <a:pt x="2138208" y="4745332"/>
                  <a:pt x="2181239" y="4745502"/>
                  <a:pt x="2223442" y="4740813"/>
                </a:cubicBezTo>
                <a:lnTo>
                  <a:pt x="2617337" y="4754880"/>
                </a:lnTo>
                <a:cubicBezTo>
                  <a:pt x="2662340" y="4757313"/>
                  <a:pt x="2761642" y="4768659"/>
                  <a:pt x="2814285" y="4783016"/>
                </a:cubicBezTo>
                <a:cubicBezTo>
                  <a:pt x="2842897" y="4790819"/>
                  <a:pt x="2898691" y="4811151"/>
                  <a:pt x="2898691" y="4811151"/>
                </a:cubicBezTo>
                <a:lnTo>
                  <a:pt x="3742753" y="4797083"/>
                </a:lnTo>
                <a:cubicBezTo>
                  <a:pt x="3775896" y="4796094"/>
                  <a:pt x="3808184" y="4785770"/>
                  <a:pt x="3841227" y="4783016"/>
                </a:cubicBezTo>
                <a:cubicBezTo>
                  <a:pt x="3920806" y="4776385"/>
                  <a:pt x="4000660" y="4773637"/>
                  <a:pt x="4080377" y="4768948"/>
                </a:cubicBezTo>
                <a:cubicBezTo>
                  <a:pt x="4202378" y="4720149"/>
                  <a:pt x="4115429" y="4761998"/>
                  <a:pt x="4263257" y="4656407"/>
                </a:cubicBezTo>
                <a:cubicBezTo>
                  <a:pt x="4488106" y="4495801"/>
                  <a:pt x="4146838" y="4766290"/>
                  <a:pt x="4544611" y="4431323"/>
                </a:cubicBezTo>
                <a:cubicBezTo>
                  <a:pt x="4567578" y="4411982"/>
                  <a:pt x="4589967" y="4391708"/>
                  <a:pt x="4614950" y="4375053"/>
                </a:cubicBezTo>
                <a:cubicBezTo>
                  <a:pt x="4643085" y="4356296"/>
                  <a:pt x="4675446" y="4342693"/>
                  <a:pt x="4699356" y="4318782"/>
                </a:cubicBezTo>
                <a:cubicBezTo>
                  <a:pt x="4722802" y="4295336"/>
                  <a:pt x="4742105" y="4266836"/>
                  <a:pt x="4769694" y="4248443"/>
                </a:cubicBezTo>
                <a:cubicBezTo>
                  <a:pt x="4783762" y="4239065"/>
                  <a:pt x="4799942" y="4232263"/>
                  <a:pt x="4811897" y="4220308"/>
                </a:cubicBezTo>
                <a:cubicBezTo>
                  <a:pt x="4833128" y="4199077"/>
                  <a:pt x="4849411" y="4173416"/>
                  <a:pt x="4868168" y="4149970"/>
                </a:cubicBezTo>
                <a:cubicBezTo>
                  <a:pt x="4872857" y="4135902"/>
                  <a:pt x="4875604" y="4121030"/>
                  <a:pt x="4882236" y="4107767"/>
                </a:cubicBezTo>
                <a:cubicBezTo>
                  <a:pt x="4889797" y="4092644"/>
                  <a:pt x="4901410" y="4079901"/>
                  <a:pt x="4910371" y="4065563"/>
                </a:cubicBezTo>
                <a:cubicBezTo>
                  <a:pt x="4995177" y="3929872"/>
                  <a:pt x="4916442" y="4049421"/>
                  <a:pt x="4980710" y="3953022"/>
                </a:cubicBezTo>
                <a:cubicBezTo>
                  <a:pt x="4985399" y="3938954"/>
                  <a:pt x="4989570" y="3924703"/>
                  <a:pt x="4994777" y="3910819"/>
                </a:cubicBezTo>
                <a:cubicBezTo>
                  <a:pt x="5001745" y="3892237"/>
                  <a:pt x="5030592" y="3825960"/>
                  <a:pt x="5036980" y="3798277"/>
                </a:cubicBezTo>
                <a:cubicBezTo>
                  <a:pt x="5047733" y="3751681"/>
                  <a:pt x="5055737" y="3704492"/>
                  <a:pt x="5065116" y="3657600"/>
                </a:cubicBezTo>
                <a:lnTo>
                  <a:pt x="5079184" y="3587262"/>
                </a:lnTo>
                <a:cubicBezTo>
                  <a:pt x="5128061" y="3049589"/>
                  <a:pt x="5103688" y="3376200"/>
                  <a:pt x="5079184" y="2236763"/>
                </a:cubicBezTo>
                <a:cubicBezTo>
                  <a:pt x="5077634" y="2164702"/>
                  <a:pt x="5066657" y="2130385"/>
                  <a:pt x="5051048" y="2067951"/>
                </a:cubicBezTo>
                <a:cubicBezTo>
                  <a:pt x="5041666" y="1983515"/>
                  <a:pt x="5038697" y="1935855"/>
                  <a:pt x="5022913" y="1856936"/>
                </a:cubicBezTo>
                <a:cubicBezTo>
                  <a:pt x="4954835" y="1516548"/>
                  <a:pt x="5033484" y="1929716"/>
                  <a:pt x="4966642" y="1617785"/>
                </a:cubicBezTo>
                <a:cubicBezTo>
                  <a:pt x="4960666" y="1589895"/>
                  <a:pt x="4958168" y="1561349"/>
                  <a:pt x="4952574" y="1533379"/>
                </a:cubicBezTo>
                <a:cubicBezTo>
                  <a:pt x="4937913" y="1460072"/>
                  <a:pt x="4942319" y="1497482"/>
                  <a:pt x="4924439" y="1434905"/>
                </a:cubicBezTo>
                <a:cubicBezTo>
                  <a:pt x="4919127" y="1416315"/>
                  <a:pt x="4915060" y="1397391"/>
                  <a:pt x="4910371" y="1378634"/>
                </a:cubicBezTo>
                <a:cubicBezTo>
                  <a:pt x="4889645" y="1026269"/>
                  <a:pt x="4917010" y="1239691"/>
                  <a:pt x="4882236" y="1083213"/>
                </a:cubicBezTo>
                <a:cubicBezTo>
                  <a:pt x="4877049" y="1059872"/>
                  <a:pt x="4875729" y="1035558"/>
                  <a:pt x="4868168" y="1012874"/>
                </a:cubicBezTo>
                <a:cubicBezTo>
                  <a:pt x="4861536" y="992979"/>
                  <a:pt x="4849411" y="975360"/>
                  <a:pt x="4840033" y="956603"/>
                </a:cubicBezTo>
                <a:cubicBezTo>
                  <a:pt x="4831775" y="915315"/>
                  <a:pt x="4828119" y="881914"/>
                  <a:pt x="4811897" y="844062"/>
                </a:cubicBezTo>
                <a:cubicBezTo>
                  <a:pt x="4803636" y="824787"/>
                  <a:pt x="4790394" y="807686"/>
                  <a:pt x="4783762" y="787791"/>
                </a:cubicBezTo>
                <a:cubicBezTo>
                  <a:pt x="4760902" y="719209"/>
                  <a:pt x="4765292" y="640294"/>
                  <a:pt x="4699356" y="590843"/>
                </a:cubicBezTo>
                <a:cubicBezTo>
                  <a:pt x="4651289" y="554793"/>
                  <a:pt x="4581985" y="504723"/>
                  <a:pt x="4544611" y="464234"/>
                </a:cubicBezTo>
                <a:cubicBezTo>
                  <a:pt x="4517250" y="434593"/>
                  <a:pt x="4501634" y="395401"/>
                  <a:pt x="4474273" y="365760"/>
                </a:cubicBezTo>
                <a:cubicBezTo>
                  <a:pt x="4444949" y="333993"/>
                  <a:pt x="4405297" y="312959"/>
                  <a:pt x="4375799" y="281354"/>
                </a:cubicBezTo>
                <a:cubicBezTo>
                  <a:pt x="4339318" y="242268"/>
                  <a:pt x="4313453" y="194157"/>
                  <a:pt x="4277325" y="154745"/>
                </a:cubicBezTo>
                <a:cubicBezTo>
                  <a:pt x="4261482" y="137462"/>
                  <a:pt x="4240133" y="126170"/>
                  <a:pt x="4221054" y="112542"/>
                </a:cubicBezTo>
                <a:cubicBezTo>
                  <a:pt x="4173331" y="78454"/>
                  <a:pt x="4188911" y="87760"/>
                  <a:pt x="4136648" y="70339"/>
                </a:cubicBezTo>
                <a:cubicBezTo>
                  <a:pt x="4113202" y="75028"/>
                  <a:pt x="4090215" y="84895"/>
                  <a:pt x="4066310" y="84407"/>
                </a:cubicBezTo>
                <a:cubicBezTo>
                  <a:pt x="3859814" y="80193"/>
                  <a:pt x="3447331" y="56271"/>
                  <a:pt x="3447331" y="56271"/>
                </a:cubicBezTo>
                <a:lnTo>
                  <a:pt x="3362925" y="28136"/>
                </a:lnTo>
                <a:cubicBezTo>
                  <a:pt x="3348857" y="23447"/>
                  <a:pt x="3335263" y="16976"/>
                  <a:pt x="3320722" y="14068"/>
                </a:cubicBezTo>
                <a:lnTo>
                  <a:pt x="3250384" y="0"/>
                </a:lnTo>
                <a:lnTo>
                  <a:pt x="2631405" y="14068"/>
                </a:lnTo>
                <a:cubicBezTo>
                  <a:pt x="2607515" y="15043"/>
                  <a:pt x="2584263" y="22337"/>
                  <a:pt x="2561067" y="28136"/>
                </a:cubicBezTo>
                <a:cubicBezTo>
                  <a:pt x="2546681" y="31732"/>
                  <a:pt x="2533674" y="41463"/>
                  <a:pt x="2518864" y="42203"/>
                </a:cubicBezTo>
                <a:cubicBezTo>
                  <a:pt x="2345516" y="50870"/>
                  <a:pt x="2171861" y="51582"/>
                  <a:pt x="1998359" y="56271"/>
                </a:cubicBezTo>
                <a:cubicBezTo>
                  <a:pt x="1722274" y="148302"/>
                  <a:pt x="2012315" y="56276"/>
                  <a:pt x="1224636" y="84407"/>
                </a:cubicBezTo>
                <a:cubicBezTo>
                  <a:pt x="1205314" y="85097"/>
                  <a:pt x="1187122" y="93785"/>
                  <a:pt x="1168365" y="98474"/>
                </a:cubicBezTo>
                <a:cubicBezTo>
                  <a:pt x="1158987" y="112542"/>
                  <a:pt x="1152185" y="128722"/>
                  <a:pt x="1140230" y="140677"/>
                </a:cubicBezTo>
                <a:cubicBezTo>
                  <a:pt x="1120344" y="160563"/>
                  <a:pt x="1063826" y="185913"/>
                  <a:pt x="1041756" y="196948"/>
                </a:cubicBezTo>
                <a:cubicBezTo>
                  <a:pt x="961582" y="277122"/>
                  <a:pt x="1042469" y="210710"/>
                  <a:pt x="943282" y="253219"/>
                </a:cubicBezTo>
                <a:cubicBezTo>
                  <a:pt x="844727" y="295457"/>
                  <a:pt x="948583" y="264107"/>
                  <a:pt x="872944" y="309490"/>
                </a:cubicBezTo>
                <a:cubicBezTo>
                  <a:pt x="860228" y="317119"/>
                  <a:pt x="844808" y="318868"/>
                  <a:pt x="830740" y="323557"/>
                </a:cubicBezTo>
                <a:lnTo>
                  <a:pt x="718199" y="436099"/>
                </a:lnTo>
                <a:cubicBezTo>
                  <a:pt x="704131" y="450167"/>
                  <a:pt x="692549" y="467267"/>
                  <a:pt x="675996" y="478302"/>
                </a:cubicBezTo>
                <a:cubicBezTo>
                  <a:pt x="641921" y="501019"/>
                  <a:pt x="630715" y="504504"/>
                  <a:pt x="605657" y="534573"/>
                </a:cubicBezTo>
                <a:cubicBezTo>
                  <a:pt x="597686" y="544138"/>
                  <a:pt x="544458" y="614768"/>
                  <a:pt x="535319" y="633047"/>
                </a:cubicBezTo>
                <a:cubicBezTo>
                  <a:pt x="528687" y="646310"/>
                  <a:pt x="527883" y="661987"/>
                  <a:pt x="521251" y="675250"/>
                </a:cubicBezTo>
                <a:cubicBezTo>
                  <a:pt x="513690" y="690372"/>
                  <a:pt x="500677" y="702331"/>
                  <a:pt x="493116" y="717453"/>
                </a:cubicBezTo>
                <a:cubicBezTo>
                  <a:pt x="486484" y="730716"/>
                  <a:pt x="486249" y="746693"/>
                  <a:pt x="479048" y="759656"/>
                </a:cubicBezTo>
                <a:cubicBezTo>
                  <a:pt x="462626" y="789215"/>
                  <a:pt x="437899" y="813817"/>
                  <a:pt x="422777" y="844062"/>
                </a:cubicBezTo>
                <a:cubicBezTo>
                  <a:pt x="359875" y="969866"/>
                  <a:pt x="379770" y="916814"/>
                  <a:pt x="352439" y="998807"/>
                </a:cubicBezTo>
                <a:cubicBezTo>
                  <a:pt x="347750" y="1045699"/>
                  <a:pt x="350771" y="1094018"/>
                  <a:pt x="338371" y="1139483"/>
                </a:cubicBezTo>
                <a:cubicBezTo>
                  <a:pt x="322331" y="1198295"/>
                  <a:pt x="287311" y="1250464"/>
                  <a:pt x="268033" y="1308296"/>
                </a:cubicBezTo>
                <a:cubicBezTo>
                  <a:pt x="258654" y="1336431"/>
                  <a:pt x="248619" y="1364356"/>
                  <a:pt x="239897" y="1392702"/>
                </a:cubicBezTo>
                <a:cubicBezTo>
                  <a:pt x="229857" y="1425330"/>
                  <a:pt x="219438" y="1457912"/>
                  <a:pt x="211762" y="1491176"/>
                </a:cubicBezTo>
                <a:cubicBezTo>
                  <a:pt x="205348" y="1518969"/>
                  <a:pt x="202951" y="1547547"/>
                  <a:pt x="197694" y="1575582"/>
                </a:cubicBezTo>
                <a:cubicBezTo>
                  <a:pt x="188881" y="1622584"/>
                  <a:pt x="181157" y="1669866"/>
                  <a:pt x="169559" y="1716259"/>
                </a:cubicBezTo>
                <a:cubicBezTo>
                  <a:pt x="157685" y="1763754"/>
                  <a:pt x="139815" y="1809591"/>
                  <a:pt x="127356" y="1856936"/>
                </a:cubicBezTo>
                <a:cubicBezTo>
                  <a:pt x="92913" y="1987819"/>
                  <a:pt x="28882" y="2250831"/>
                  <a:pt x="28882" y="2250831"/>
                </a:cubicBezTo>
                <a:cubicBezTo>
                  <a:pt x="24193" y="2293034"/>
                  <a:pt x="20819" y="2335404"/>
                  <a:pt x="14814" y="2377440"/>
                </a:cubicBezTo>
                <a:cubicBezTo>
                  <a:pt x="11433" y="2401110"/>
                  <a:pt x="0" y="2423880"/>
                  <a:pt x="747" y="2447779"/>
                </a:cubicBezTo>
                <a:cubicBezTo>
                  <a:pt x="4713" y="2574673"/>
                  <a:pt x="16249" y="2701281"/>
                  <a:pt x="28882" y="2827607"/>
                </a:cubicBezTo>
                <a:cubicBezTo>
                  <a:pt x="30358" y="2842362"/>
                  <a:pt x="39616" y="2855361"/>
                  <a:pt x="42950" y="2869810"/>
                </a:cubicBezTo>
                <a:cubicBezTo>
                  <a:pt x="53703" y="2916406"/>
                  <a:pt x="61707" y="2963595"/>
                  <a:pt x="71085" y="3010487"/>
                </a:cubicBezTo>
                <a:cubicBezTo>
                  <a:pt x="75774" y="3033933"/>
                  <a:pt x="77592" y="3058142"/>
                  <a:pt x="85153" y="3080825"/>
                </a:cubicBezTo>
                <a:cubicBezTo>
                  <a:pt x="89842" y="3094893"/>
                  <a:pt x="95624" y="3108642"/>
                  <a:pt x="99220" y="3123028"/>
                </a:cubicBezTo>
                <a:cubicBezTo>
                  <a:pt x="105019" y="3146225"/>
                  <a:pt x="104408" y="3171167"/>
                  <a:pt x="113288" y="3193367"/>
                </a:cubicBezTo>
                <a:cubicBezTo>
                  <a:pt x="121773" y="3214579"/>
                  <a:pt x="166553" y="3280297"/>
                  <a:pt x="183627" y="3305908"/>
                </a:cubicBezTo>
                <a:cubicBezTo>
                  <a:pt x="188316" y="3319976"/>
                  <a:pt x="190493" y="3335148"/>
                  <a:pt x="197694" y="3348111"/>
                </a:cubicBezTo>
                <a:cubicBezTo>
                  <a:pt x="215525" y="3380207"/>
                  <a:pt x="269348" y="3455263"/>
                  <a:pt x="296168" y="3488788"/>
                </a:cubicBezTo>
                <a:cubicBezTo>
                  <a:pt x="319047" y="3517387"/>
                  <a:pt x="340610" y="3547297"/>
                  <a:pt x="366507" y="3573194"/>
                </a:cubicBezTo>
                <a:cubicBezTo>
                  <a:pt x="397077" y="3603764"/>
                  <a:pt x="434410" y="3627030"/>
                  <a:pt x="464980" y="3657600"/>
                </a:cubicBezTo>
                <a:cubicBezTo>
                  <a:pt x="500227" y="3692847"/>
                  <a:pt x="529228" y="3733902"/>
                  <a:pt x="563454" y="3770142"/>
                </a:cubicBezTo>
                <a:cubicBezTo>
                  <a:pt x="608988" y="3818354"/>
                  <a:pt x="658681" y="3862528"/>
                  <a:pt x="704131" y="3910819"/>
                </a:cubicBezTo>
                <a:cubicBezTo>
                  <a:pt x="733761" y="3942301"/>
                  <a:pt x="757967" y="3978723"/>
                  <a:pt x="788537" y="4009293"/>
                </a:cubicBezTo>
                <a:cubicBezTo>
                  <a:pt x="805116" y="4025872"/>
                  <a:pt x="828229" y="4034917"/>
                  <a:pt x="844808" y="4051496"/>
                </a:cubicBezTo>
                <a:cubicBezTo>
                  <a:pt x="861387" y="4068075"/>
                  <a:pt x="872001" y="4089755"/>
                  <a:pt x="887011" y="4107767"/>
                </a:cubicBezTo>
                <a:cubicBezTo>
                  <a:pt x="895502" y="4117956"/>
                  <a:pt x="907189" y="4125291"/>
                  <a:pt x="915147" y="4135902"/>
                </a:cubicBezTo>
                <a:cubicBezTo>
                  <a:pt x="935436" y="4162953"/>
                  <a:pt x="939338" y="4209615"/>
                  <a:pt x="971417" y="4220308"/>
                </a:cubicBezTo>
                <a:cubicBezTo>
                  <a:pt x="1013620" y="4234376"/>
                  <a:pt x="1054405" y="4253786"/>
                  <a:pt x="1098027" y="4262511"/>
                </a:cubicBezTo>
                <a:cubicBezTo>
                  <a:pt x="1121473" y="4267200"/>
                  <a:pt x="1145297" y="4270288"/>
                  <a:pt x="1168365" y="4276579"/>
                </a:cubicBezTo>
                <a:cubicBezTo>
                  <a:pt x="1196977" y="4284382"/>
                  <a:pt x="1224636" y="4295336"/>
                  <a:pt x="1252771" y="4304714"/>
                </a:cubicBezTo>
                <a:lnTo>
                  <a:pt x="1294974" y="4318782"/>
                </a:lnTo>
                <a:cubicBezTo>
                  <a:pt x="1426273" y="4314093"/>
                  <a:pt x="1557743" y="4312909"/>
                  <a:pt x="1688870" y="4304714"/>
                </a:cubicBezTo>
                <a:cubicBezTo>
                  <a:pt x="1718645" y="4302853"/>
                  <a:pt x="1811577" y="4267004"/>
                  <a:pt x="1829547" y="4262511"/>
                </a:cubicBezTo>
                <a:cubicBezTo>
                  <a:pt x="1900203" y="4244846"/>
                  <a:pt x="1867475" y="4254557"/>
                  <a:pt x="1928020" y="4234376"/>
                </a:cubicBezTo>
                <a:cubicBezTo>
                  <a:pt x="1937399" y="4224997"/>
                  <a:pt x="1949332" y="4217613"/>
                  <a:pt x="1956156" y="4206240"/>
                </a:cubicBezTo>
                <a:cubicBezTo>
                  <a:pt x="1981017" y="4164806"/>
                  <a:pt x="1967922" y="4140762"/>
                  <a:pt x="1956156" y="4093699"/>
                </a:cubicBezTo>
                <a:cubicBezTo>
                  <a:pt x="1948345" y="4062457"/>
                  <a:pt x="1943225" y="4040923"/>
                  <a:pt x="1913953" y="4023360"/>
                </a:cubicBezTo>
                <a:cubicBezTo>
                  <a:pt x="1901238" y="4015731"/>
                  <a:pt x="1885818" y="4013982"/>
                  <a:pt x="1871750" y="4009293"/>
                </a:cubicBezTo>
                <a:cubicBezTo>
                  <a:pt x="1838421" y="3975964"/>
                  <a:pt x="1803252" y="3944474"/>
                  <a:pt x="1787344" y="3896751"/>
                </a:cubicBezTo>
                <a:cubicBezTo>
                  <a:pt x="1782655" y="3882683"/>
                  <a:pt x="1781895" y="3866615"/>
                  <a:pt x="1773276" y="3854548"/>
                </a:cubicBezTo>
                <a:cubicBezTo>
                  <a:pt x="1742263" y="3811131"/>
                  <a:pt x="1715358" y="3797179"/>
                  <a:pt x="1674802" y="3770142"/>
                </a:cubicBezTo>
                <a:cubicBezTo>
                  <a:pt x="1639442" y="3664063"/>
                  <a:pt x="1687140" y="3794818"/>
                  <a:pt x="1632599" y="3685736"/>
                </a:cubicBezTo>
                <a:cubicBezTo>
                  <a:pt x="1625967" y="3672473"/>
                  <a:pt x="1625163" y="3656796"/>
                  <a:pt x="1618531" y="3643533"/>
                </a:cubicBezTo>
                <a:cubicBezTo>
                  <a:pt x="1610970" y="3628411"/>
                  <a:pt x="1597263" y="3616780"/>
                  <a:pt x="1590396" y="3601330"/>
                </a:cubicBezTo>
                <a:cubicBezTo>
                  <a:pt x="1578351" y="3574229"/>
                  <a:pt x="1571638" y="3545059"/>
                  <a:pt x="1562260" y="3516923"/>
                </a:cubicBezTo>
                <a:lnTo>
                  <a:pt x="1534125" y="3432517"/>
                </a:lnTo>
                <a:lnTo>
                  <a:pt x="1520057" y="3390314"/>
                </a:lnTo>
                <a:cubicBezTo>
                  <a:pt x="1515368" y="3376246"/>
                  <a:pt x="1514216" y="3360449"/>
                  <a:pt x="1505990" y="3348111"/>
                </a:cubicBezTo>
                <a:lnTo>
                  <a:pt x="1477854" y="3305908"/>
                </a:lnTo>
                <a:cubicBezTo>
                  <a:pt x="1406566" y="3092043"/>
                  <a:pt x="1490436" y="3360432"/>
                  <a:pt x="1435651" y="3123028"/>
                </a:cubicBezTo>
                <a:cubicBezTo>
                  <a:pt x="1381819" y="2889757"/>
                  <a:pt x="1427475" y="3152485"/>
                  <a:pt x="1393448" y="2982351"/>
                </a:cubicBezTo>
                <a:cubicBezTo>
                  <a:pt x="1368688" y="2858556"/>
                  <a:pt x="1392690" y="2937878"/>
                  <a:pt x="1365313" y="2855742"/>
                </a:cubicBezTo>
                <a:cubicBezTo>
                  <a:pt x="1374367" y="2701815"/>
                  <a:pt x="1372899" y="2637614"/>
                  <a:pt x="1393448" y="2504050"/>
                </a:cubicBezTo>
                <a:cubicBezTo>
                  <a:pt x="1431818" y="2254649"/>
                  <a:pt x="1377026" y="2642420"/>
                  <a:pt x="1435651" y="2349305"/>
                </a:cubicBezTo>
                <a:lnTo>
                  <a:pt x="1449719" y="2278967"/>
                </a:lnTo>
                <a:cubicBezTo>
                  <a:pt x="1445030" y="2152358"/>
                  <a:pt x="1442879" y="2025629"/>
                  <a:pt x="1435651" y="1899139"/>
                </a:cubicBezTo>
                <a:cubicBezTo>
                  <a:pt x="1433494" y="1861395"/>
                  <a:pt x="1421584" y="1824403"/>
                  <a:pt x="1421584" y="1786597"/>
                </a:cubicBezTo>
                <a:cubicBezTo>
                  <a:pt x="1421584" y="1605945"/>
                  <a:pt x="1416525" y="1632959"/>
                  <a:pt x="1449719" y="1533379"/>
                </a:cubicBezTo>
                <a:cubicBezTo>
                  <a:pt x="1453588" y="1506298"/>
                  <a:pt x="1466175" y="1376246"/>
                  <a:pt x="1491922" y="1350499"/>
                </a:cubicBezTo>
                <a:lnTo>
                  <a:pt x="1520057" y="1322363"/>
                </a:lnTo>
                <a:cubicBezTo>
                  <a:pt x="1555417" y="1216284"/>
                  <a:pt x="1507719" y="1347039"/>
                  <a:pt x="1562260" y="1237957"/>
                </a:cubicBezTo>
                <a:cubicBezTo>
                  <a:pt x="1598783" y="1164912"/>
                  <a:pt x="1549510" y="1222571"/>
                  <a:pt x="1604464" y="1167619"/>
                </a:cubicBezTo>
                <a:cubicBezTo>
                  <a:pt x="1641064" y="1057814"/>
                  <a:pt x="1581105" y="1216726"/>
                  <a:pt x="1688870" y="1055077"/>
                </a:cubicBezTo>
                <a:cubicBezTo>
                  <a:pt x="1768579" y="935512"/>
                  <a:pt x="1637303" y="1120705"/>
                  <a:pt x="1801411" y="956603"/>
                </a:cubicBezTo>
                <a:cubicBezTo>
                  <a:pt x="1827581" y="930434"/>
                  <a:pt x="1836258" y="918079"/>
                  <a:pt x="1871750" y="900333"/>
                </a:cubicBezTo>
                <a:cubicBezTo>
                  <a:pt x="1885013" y="893701"/>
                  <a:pt x="1899885" y="890954"/>
                  <a:pt x="1913953" y="886265"/>
                </a:cubicBezTo>
                <a:cubicBezTo>
                  <a:pt x="1918642" y="872197"/>
                  <a:pt x="1917535" y="854547"/>
                  <a:pt x="1928020" y="844062"/>
                </a:cubicBezTo>
                <a:cubicBezTo>
                  <a:pt x="1938506" y="833576"/>
                  <a:pt x="1956961" y="836626"/>
                  <a:pt x="1970224" y="829994"/>
                </a:cubicBezTo>
                <a:cubicBezTo>
                  <a:pt x="1985346" y="822433"/>
                  <a:pt x="1999225" y="812421"/>
                  <a:pt x="2012427" y="801859"/>
                </a:cubicBezTo>
                <a:cubicBezTo>
                  <a:pt x="2022784" y="793573"/>
                  <a:pt x="2029189" y="780547"/>
                  <a:pt x="2040562" y="773723"/>
                </a:cubicBezTo>
                <a:cubicBezTo>
                  <a:pt x="2053277" y="766094"/>
                  <a:pt x="2068697" y="764345"/>
                  <a:pt x="2082765" y="759656"/>
                </a:cubicBezTo>
                <a:cubicBezTo>
                  <a:pt x="2110656" y="731765"/>
                  <a:pt x="2150031" y="699748"/>
                  <a:pt x="2167171" y="661182"/>
                </a:cubicBezTo>
                <a:cubicBezTo>
                  <a:pt x="2216513" y="550163"/>
                  <a:pt x="2161590" y="599255"/>
                  <a:pt x="2237510" y="548640"/>
                </a:cubicBezTo>
                <a:cubicBezTo>
                  <a:pt x="2285740" y="476294"/>
                  <a:pt x="2240860" y="531891"/>
                  <a:pt x="2307848" y="478302"/>
                </a:cubicBezTo>
                <a:cubicBezTo>
                  <a:pt x="2318205" y="470017"/>
                  <a:pt x="2324121" y="456098"/>
                  <a:pt x="2335984" y="450167"/>
                </a:cubicBezTo>
                <a:cubicBezTo>
                  <a:pt x="2362510" y="436904"/>
                  <a:pt x="2392255" y="431410"/>
                  <a:pt x="2420390" y="422031"/>
                </a:cubicBezTo>
                <a:cubicBezTo>
                  <a:pt x="2420395" y="422029"/>
                  <a:pt x="2504791" y="393897"/>
                  <a:pt x="2504796" y="393896"/>
                </a:cubicBezTo>
                <a:lnTo>
                  <a:pt x="2659540" y="379828"/>
                </a:lnTo>
                <a:cubicBezTo>
                  <a:pt x="2762289" y="345579"/>
                  <a:pt x="2715175" y="358886"/>
                  <a:pt x="2800217" y="337625"/>
                </a:cubicBezTo>
                <a:cubicBezTo>
                  <a:pt x="2842420" y="342314"/>
                  <a:pt x="2888348" y="333736"/>
                  <a:pt x="2926827" y="351693"/>
                </a:cubicBezTo>
                <a:cubicBezTo>
                  <a:pt x="2951144" y="363041"/>
                  <a:pt x="3019775" y="439116"/>
                  <a:pt x="3039368" y="478302"/>
                </a:cubicBezTo>
                <a:cubicBezTo>
                  <a:pt x="3046000" y="491565"/>
                  <a:pt x="3041573" y="511608"/>
                  <a:pt x="3053436" y="520505"/>
                </a:cubicBezTo>
                <a:cubicBezTo>
                  <a:pt x="3064690" y="528946"/>
                  <a:pt x="3081571" y="520505"/>
                  <a:pt x="3095639" y="520505"/>
                </a:cubicBezTo>
                <a:lnTo>
                  <a:pt x="3095639" y="52050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2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412777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chemeClr val="accent1"/>
                </a:solidFill>
              </a:rPr>
              <a:t>Osso que possui o forma magno:</a:t>
            </a:r>
            <a:endParaRPr lang="pt-BR" sz="2400" dirty="0">
              <a:solidFill>
                <a:schemeClr val="accent1"/>
              </a:solidFill>
            </a:endParaRPr>
          </a:p>
          <a:p>
            <a:pPr marL="514350" indent="-514350" algn="just">
              <a:buAutoNum type="alphaUcPeriod"/>
            </a:pPr>
            <a:r>
              <a:rPr lang="pt-BR" dirty="0"/>
              <a:t>Occipital</a:t>
            </a:r>
          </a:p>
          <a:p>
            <a:pPr marL="514350" indent="-514350" algn="just">
              <a:buAutoNum type="alphaUcPeriod"/>
            </a:pPr>
            <a:r>
              <a:rPr lang="pt-BR" dirty="0"/>
              <a:t>Temporal</a:t>
            </a:r>
          </a:p>
          <a:p>
            <a:pPr marL="514350" indent="-514350" algn="just">
              <a:buAutoNum type="alphaUcPeriod"/>
            </a:pPr>
            <a:r>
              <a:rPr lang="pt-BR" dirty="0"/>
              <a:t>Parietal</a:t>
            </a:r>
          </a:p>
          <a:p>
            <a:pPr marL="514350" indent="-514350" algn="just">
              <a:buAutoNum type="alphaUcPeriod"/>
            </a:pPr>
            <a:r>
              <a:rPr lang="pt-BR" dirty="0" err="1"/>
              <a:t>Esfenóide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/>
              <a:t>Etmóide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75520" y="1901901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nett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161" y="1844824"/>
            <a:ext cx="281452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9643" y="1412777"/>
            <a:ext cx="9461157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A origem aparente do </a:t>
            </a:r>
            <a:r>
              <a:rPr lang="pt-BR" sz="2400" u="sng" dirty="0">
                <a:solidFill>
                  <a:schemeClr val="accent1"/>
                </a:solidFill>
              </a:rPr>
              <a:t>nervo </a:t>
            </a:r>
            <a:r>
              <a:rPr lang="pt-BR" sz="2400" u="sng" dirty="0" smtClean="0">
                <a:solidFill>
                  <a:schemeClr val="accent1"/>
                </a:solidFill>
              </a:rPr>
              <a:t>facial </a:t>
            </a:r>
            <a:r>
              <a:rPr lang="pt-BR" sz="2400" dirty="0">
                <a:solidFill>
                  <a:schemeClr val="accent1"/>
                </a:solidFill>
              </a:rPr>
              <a:t>está localizada no osso...</a:t>
            </a:r>
          </a:p>
          <a:p>
            <a:pPr marL="514350" indent="-514350" algn="just">
              <a:buAutoNum type="alphaUcPeriod"/>
            </a:pPr>
            <a:r>
              <a:rPr lang="pt-BR" dirty="0"/>
              <a:t>Frontal</a:t>
            </a:r>
          </a:p>
          <a:p>
            <a:pPr marL="514350" indent="-514350" algn="just">
              <a:buAutoNum type="alphaUcPeriod"/>
            </a:pPr>
            <a:r>
              <a:rPr lang="pt-BR" dirty="0"/>
              <a:t>Temporal</a:t>
            </a:r>
          </a:p>
          <a:p>
            <a:pPr marL="514350" indent="-514350" algn="just">
              <a:buAutoNum type="alphaUcPeriod"/>
            </a:pPr>
            <a:r>
              <a:rPr lang="pt-BR" dirty="0"/>
              <a:t>Parietal</a:t>
            </a:r>
          </a:p>
          <a:p>
            <a:pPr marL="514350" indent="-514350" algn="just">
              <a:buAutoNum type="alphaUcPeriod"/>
            </a:pPr>
            <a:r>
              <a:rPr lang="pt-BR" dirty="0" err="1"/>
              <a:t>Esfenóide</a:t>
            </a:r>
            <a:endParaRPr lang="pt-BR" dirty="0"/>
          </a:p>
          <a:p>
            <a:pPr marL="514350" indent="-514350" algn="just">
              <a:buAutoNum type="alphaUcPeriod"/>
            </a:pPr>
            <a:r>
              <a:rPr lang="pt-BR" dirty="0" err="1"/>
              <a:t>Etmóide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78740" y="2427069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nett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161" y="1844824"/>
            <a:ext cx="281452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340769"/>
            <a:ext cx="8435280" cy="482625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smtClean="0">
                <a:solidFill>
                  <a:schemeClr val="accent1"/>
                </a:solidFill>
              </a:rPr>
              <a:t>Nervo responsável pela inervação dos músculos da mímica:</a:t>
            </a:r>
            <a:endParaRPr lang="pt-BR" sz="2400" dirty="0">
              <a:solidFill>
                <a:schemeClr val="accent1"/>
              </a:solidFill>
            </a:endParaRPr>
          </a:p>
        </p:txBody>
      </p:sp>
      <p:pic>
        <p:nvPicPr>
          <p:cNvPr id="7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7" y="1823394"/>
            <a:ext cx="3728910" cy="48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81200" y="2240692"/>
            <a:ext cx="33898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pt-BR" sz="2800" dirty="0" smtClean="0"/>
              <a:t>Trigêmeo</a:t>
            </a:r>
            <a:endParaRPr lang="pt-BR" sz="2800" dirty="0"/>
          </a:p>
          <a:p>
            <a:pPr marL="514350" indent="-514350" algn="just">
              <a:buAutoNum type="alphaUcPeriod"/>
            </a:pPr>
            <a:r>
              <a:rPr lang="pt-BR" sz="2800" dirty="0" smtClean="0"/>
              <a:t>Vago</a:t>
            </a:r>
            <a:endParaRPr lang="pt-BR" sz="2800" dirty="0"/>
          </a:p>
          <a:p>
            <a:pPr marL="514350" indent="-514350" algn="just">
              <a:buAutoNum type="alphaUcPeriod"/>
            </a:pPr>
            <a:r>
              <a:rPr lang="pt-BR" sz="2800" dirty="0" smtClean="0"/>
              <a:t>Acessório</a:t>
            </a:r>
            <a:endParaRPr lang="pt-BR" sz="2800" dirty="0"/>
          </a:p>
          <a:p>
            <a:pPr marL="514350" indent="-514350" algn="just">
              <a:buAutoNum type="alphaUcPeriod"/>
            </a:pPr>
            <a:r>
              <a:rPr lang="pt-BR" sz="2800" dirty="0" smtClean="0"/>
              <a:t>Facial</a:t>
            </a:r>
            <a:endParaRPr lang="pt-BR" sz="2800" dirty="0"/>
          </a:p>
          <a:p>
            <a:pPr marL="514350" indent="-514350" algn="just">
              <a:buAutoNum type="alphaUcPeriod"/>
            </a:pPr>
            <a:r>
              <a:rPr lang="pt-BR" sz="2800" dirty="0" smtClean="0"/>
              <a:t>Hipoglosso</a:t>
            </a:r>
            <a:endParaRPr lang="pt-BR" sz="2800" dirty="0"/>
          </a:p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932038" y="3613320"/>
            <a:ext cx="1643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8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412777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chemeClr val="accent1"/>
                </a:solidFill>
              </a:rPr>
              <a:t>Qual osso </a:t>
            </a:r>
            <a:r>
              <a:rPr lang="pt-BR" sz="2400" u="sng" dirty="0" smtClean="0">
                <a:solidFill>
                  <a:schemeClr val="accent1"/>
                </a:solidFill>
              </a:rPr>
              <a:t>pneumático</a:t>
            </a:r>
            <a:r>
              <a:rPr lang="pt-BR" sz="2400" dirty="0" smtClean="0">
                <a:solidFill>
                  <a:schemeClr val="accent1"/>
                </a:solidFill>
              </a:rPr>
              <a:t> está apontado na imagem?</a:t>
            </a:r>
            <a:endParaRPr lang="pt-BR" sz="2400" dirty="0">
              <a:solidFill>
                <a:schemeClr val="accent1"/>
              </a:solidFill>
            </a:endParaRPr>
          </a:p>
          <a:p>
            <a:pPr marL="514350" indent="-51435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A. Temporal</a:t>
            </a:r>
          </a:p>
          <a:p>
            <a:pPr marL="0" indent="0" algn="just">
              <a:buNone/>
            </a:pPr>
            <a:r>
              <a:rPr lang="pt-BR" dirty="0" smtClean="0"/>
              <a:t>B. Frontal</a:t>
            </a:r>
          </a:p>
          <a:p>
            <a:pPr marL="0" indent="0" algn="just">
              <a:buNone/>
            </a:pPr>
            <a:r>
              <a:rPr lang="pt-BR" dirty="0" smtClean="0"/>
              <a:t>C. </a:t>
            </a:r>
            <a:r>
              <a:rPr lang="pt-BR" dirty="0" err="1" smtClean="0"/>
              <a:t>Esfenóide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D. </a:t>
            </a:r>
            <a:r>
              <a:rPr lang="pt-BR" dirty="0" err="1" smtClean="0"/>
              <a:t>Etmóide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E. Maxilar</a:t>
            </a:r>
            <a:endParaRPr lang="pt-BR" dirty="0"/>
          </a:p>
        </p:txBody>
      </p:sp>
      <p:pic>
        <p:nvPicPr>
          <p:cNvPr id="13" name="Picture 3" descr="netter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680" y="2924944"/>
            <a:ext cx="3922595" cy="2808312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>
          <a:xfrm flipH="1">
            <a:off x="9515081" y="3426941"/>
            <a:ext cx="156140" cy="7380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798100" y="3468818"/>
            <a:ext cx="1974830" cy="33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1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412777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Osso que </a:t>
            </a:r>
            <a:r>
              <a:rPr lang="pt-BR" sz="2400" dirty="0" smtClean="0">
                <a:solidFill>
                  <a:schemeClr val="accent1"/>
                </a:solidFill>
              </a:rPr>
              <a:t>envolve a </a:t>
            </a:r>
            <a:r>
              <a:rPr lang="pt-BR" sz="2400" u="sng" dirty="0" smtClean="0">
                <a:solidFill>
                  <a:schemeClr val="accent1"/>
                </a:solidFill>
              </a:rPr>
              <a:t>abertura piriforme</a:t>
            </a:r>
            <a:r>
              <a:rPr lang="pt-BR" sz="2400" dirty="0" smtClean="0">
                <a:solidFill>
                  <a:schemeClr val="accent1"/>
                </a:solidFill>
              </a:rPr>
              <a:t>:</a:t>
            </a:r>
            <a:endParaRPr lang="pt-BR" sz="2400" dirty="0">
              <a:solidFill>
                <a:schemeClr val="accent1"/>
              </a:solidFill>
            </a:endParaRPr>
          </a:p>
          <a:p>
            <a:pPr marL="514350" indent="-514350" algn="just">
              <a:buNone/>
            </a:pPr>
            <a:endParaRPr lang="pt-BR" dirty="0"/>
          </a:p>
        </p:txBody>
      </p:sp>
      <p:pic>
        <p:nvPicPr>
          <p:cNvPr id="8" name="Imagem 6" descr="http://www.portalsaofrancisco.com.br/alfa/corpo-humano-sistema-esqueletico/imagens/sistema-esqueletico-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24" y="2387004"/>
            <a:ext cx="2988289" cy="43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03512" y="2420889"/>
            <a:ext cx="5608240" cy="30221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800" dirty="0"/>
              <a:t>Frontal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800" dirty="0"/>
              <a:t>Maxilar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800" dirty="0" err="1"/>
              <a:t>Zigomático</a:t>
            </a:r>
            <a:endParaRPr lang="pt-BR" sz="28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800" dirty="0" err="1"/>
              <a:t>Esfenóide</a:t>
            </a:r>
            <a:endParaRPr lang="pt-BR" sz="28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800" dirty="0" err="1"/>
              <a:t>Etmóide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1687036" y="2901777"/>
            <a:ext cx="188818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0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8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919536" y="1787610"/>
            <a:ext cx="8291264" cy="7052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2400" dirty="0" smtClean="0">
                <a:solidFill>
                  <a:schemeClr val="accent1"/>
                </a:solidFill>
              </a:rPr>
              <a:t>Assinale a alternativa incorreta: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703511" y="2639070"/>
            <a:ext cx="8626737" cy="30221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400" dirty="0" smtClean="0"/>
              <a:t>Os músculos da mastigação são inervados pela raiz mandibular do n. trigêmeo</a:t>
            </a:r>
            <a:endParaRPr lang="pt-BR" sz="24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400" dirty="0" smtClean="0"/>
              <a:t>Os músculos </a:t>
            </a:r>
            <a:r>
              <a:rPr lang="pt-BR" sz="2400" dirty="0" err="1" smtClean="0"/>
              <a:t>pterigóides</a:t>
            </a:r>
            <a:r>
              <a:rPr lang="pt-BR" sz="2400" dirty="0" smtClean="0"/>
              <a:t> lateral e medial estão localizados na fossa </a:t>
            </a:r>
            <a:r>
              <a:rPr lang="pt-BR" sz="2400" dirty="0" err="1" smtClean="0"/>
              <a:t>infratempora</a:t>
            </a:r>
            <a:endParaRPr lang="pt-BR" sz="24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400" dirty="0" smtClean="0"/>
              <a:t>A artéria maxilar irriga estruturas profundas da face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400" dirty="0" smtClean="0"/>
              <a:t>A articulação </a:t>
            </a:r>
            <a:r>
              <a:rPr lang="pt-BR" sz="2400" dirty="0" err="1" smtClean="0"/>
              <a:t>têmporo</a:t>
            </a:r>
            <a:r>
              <a:rPr lang="pt-BR" sz="2400" dirty="0" smtClean="0"/>
              <a:t>-mandibular é do tipo sinovial gínglimo modificada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r>
              <a:rPr lang="pt-BR" sz="2400" dirty="0" smtClean="0"/>
              <a:t>O nervo facial é o nervo sensitivo para a pele da face.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lphaUcPeriod"/>
              <a:defRPr/>
            </a:pP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758633" y="5202943"/>
            <a:ext cx="714646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0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566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  <vt:lpstr>Principais artérias</vt:lpstr>
      <vt:lpstr>Questão 10 </vt:lpstr>
      <vt:lpstr>Questão 11 </vt:lpstr>
      <vt:lpstr>Questão 12 </vt:lpstr>
      <vt:lpstr>Questão 13</vt:lpstr>
      <vt:lpstr>Questão 14</vt:lpstr>
      <vt:lpstr>Questão 15</vt:lpstr>
      <vt:lpstr>Questão 16</vt:lpstr>
      <vt:lpstr>Questão 17 </vt:lpstr>
      <vt:lpstr>Questão 18</vt:lpstr>
      <vt:lpstr>Questão 19 </vt:lpstr>
      <vt:lpstr>Questão 20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Tirapelli</dc:creator>
  <cp:lastModifiedBy>Tirapelli</cp:lastModifiedBy>
  <cp:revision>21</cp:revision>
  <dcterms:created xsi:type="dcterms:W3CDTF">2020-05-18T22:13:26Z</dcterms:created>
  <dcterms:modified xsi:type="dcterms:W3CDTF">2020-05-19T15:12:21Z</dcterms:modified>
</cp:coreProperties>
</file>