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embeddedFontLst>
    <p:embeddedFont>
      <p:font typeface="Libre Franklin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LibreFranklin-boldItalic.fntdata"/><Relationship Id="rId10" Type="http://schemas.openxmlformats.org/officeDocument/2006/relationships/font" Target="fonts/LibreFranklin-italic.fntdata"/><Relationship Id="rId9" Type="http://schemas.openxmlformats.org/officeDocument/2006/relationships/font" Target="fonts/LibreFranklin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LibreFrankl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showMasterSp="0" type="title">
  <p:cSld name="TITLE">
    <p:bg>
      <p:bgPr>
        <a:solidFill>
          <a:schemeClr val="lt2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200"/>
              <a:buFont typeface="Libre Franklin"/>
              <a:buNone/>
              <a:defRPr sz="7200" cap="none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  <a:defRPr sz="2300"/>
            </a:lvl1pPr>
            <a:lvl2pPr lvl="1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/>
            </a:lvl2pPr>
            <a:lvl3pPr lvl="2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3pPr>
            <a:lvl4pPr lvl="3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4pPr>
            <a:lvl5pPr lvl="4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5pPr>
            <a:lvl6pPr lvl="5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6pPr>
            <a:lvl7pPr lvl="6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7pPr>
            <a:lvl8pPr lvl="7" algn="ctr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8pPr>
            <a:lvl9pPr lvl="8" algn="ctr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752858" y="6453386"/>
            <a:ext cx="1607944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2584054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18" name="Google Shape;18;p2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9" name="Google Shape;19;p2"/>
            <p:cNvSpPr/>
            <p:nvPr/>
          </p:nvSpPr>
          <p:spPr>
            <a:xfrm>
              <a:off x="8151962" y="1685652"/>
              <a:ext cx="3275013" cy="4408488"/>
            </a:xfrm>
            <a:custGeom>
              <a:rect b="b" l="l" r="r" t="t"/>
              <a:pathLst>
                <a:path extrusionOk="0" h="10000" w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0" name="Google Shape;20;p2"/>
            <p:cNvSpPr/>
            <p:nvPr/>
          </p:nvSpPr>
          <p:spPr>
            <a:xfrm rot="10800000">
              <a:off x="752858" y="744469"/>
              <a:ext cx="3275668" cy="4408488"/>
            </a:xfrm>
            <a:custGeom>
              <a:rect b="b" l="l" r="r" t="t"/>
              <a:pathLst>
                <a:path extrusionOk="0" h="10000" w="10002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4386263" y="-719137"/>
            <a:ext cx="3571875" cy="96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7757822" y="2462895"/>
            <a:ext cx="5243244" cy="1565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2839799" y="-844042"/>
            <a:ext cx="5243244" cy="8179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indent="-3429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showMasterSp="0" type="secHead">
  <p:cSld name="SECTION_HEADER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65025" y="1301360"/>
            <a:ext cx="961297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7200"/>
              <a:buFont typeface="Libre Franklin"/>
              <a:buNone/>
              <a:defRPr sz="7200" cap="none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65025" y="4216328"/>
            <a:ext cx="9612971" cy="1143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sz="2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738908" y="6453386"/>
            <a:ext cx="1622409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584312" y="6453386"/>
            <a:ext cx="7023377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9830683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7" name="Google Shape;37;p5" title="Crop Mark"/>
          <p:cNvSpPr/>
          <p:nvPr/>
        </p:nvSpPr>
        <p:spPr>
          <a:xfrm>
            <a:off x="8151962" y="1685652"/>
            <a:ext cx="3275013" cy="4408488"/>
          </a:xfrm>
          <a:custGeom>
            <a:rect b="b" l="l" r="r" t="t"/>
            <a:pathLst>
              <a:path extrusionOk="0" h="5554" w="4125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371600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6525403" y="2285999"/>
            <a:ext cx="4447786" cy="35814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" type="body"/>
          </p:nvPr>
        </p:nvSpPr>
        <p:spPr>
          <a:xfrm>
            <a:off x="1371600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2" type="body"/>
          </p:nvPr>
        </p:nvSpPr>
        <p:spPr>
          <a:xfrm>
            <a:off x="1371600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3" type="body"/>
          </p:nvPr>
        </p:nvSpPr>
        <p:spPr>
          <a:xfrm>
            <a:off x="6525014" y="2340864"/>
            <a:ext cx="4443984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b="0" sz="3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4" type="body"/>
          </p:nvPr>
        </p:nvSpPr>
        <p:spPr>
          <a:xfrm>
            <a:off x="6525014" y="3305207"/>
            <a:ext cx="4443984" cy="25621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indent="-3429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indent="-3429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indent="-3429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indent="-3429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6256020" y="685801"/>
            <a:ext cx="5212080" cy="5175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/>
            </a:lvl1pPr>
            <a:lvl2pPr indent="-355600" lvl="1" marL="914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/>
            </a:lvl3pPr>
            <a:lvl4pPr indent="-3429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 sz="1800"/>
            </a:lvl4pPr>
            <a:lvl5pPr indent="-3302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5pPr>
            <a:lvl6pPr indent="-3302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6pPr>
            <a:lvl7pPr indent="-3302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/>
            </a:lvl7pPr>
            <a:lvl8pPr indent="-3302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–"/>
              <a:defRPr sz="1600"/>
            </a:lvl8pPr>
            <a:lvl9pPr indent="-3302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600"/>
              <a:buChar char="■"/>
              <a:defRPr sz="16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723900" y="2856344"/>
            <a:ext cx="3855720" cy="3011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67" name="Google Shape;67;p9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0"/>
          <p:cNvSpPr txBox="1"/>
          <p:nvPr>
            <p:ph type="title"/>
          </p:nvPr>
        </p:nvSpPr>
        <p:spPr>
          <a:xfrm>
            <a:off x="723900" y="685800"/>
            <a:ext cx="3855720" cy="2157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ibre Franklin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/>
          <p:nvPr>
            <p:ph idx="2" type="pic"/>
          </p:nvPr>
        </p:nvSpPr>
        <p:spPr>
          <a:xfrm>
            <a:off x="5532120" y="0"/>
            <a:ext cx="6659880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0"/>
          <p:cNvSpPr txBox="1"/>
          <p:nvPr>
            <p:ph idx="1" type="body"/>
          </p:nvPr>
        </p:nvSpPr>
        <p:spPr>
          <a:xfrm>
            <a:off x="723900" y="2855968"/>
            <a:ext cx="3855720" cy="3011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3" name="Google Shape;73;p10"/>
          <p:cNvSpPr txBox="1"/>
          <p:nvPr>
            <p:ph idx="10" type="dt"/>
          </p:nvPr>
        </p:nvSpPr>
        <p:spPr>
          <a:xfrm>
            <a:off x="72390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1" type="ftr"/>
          </p:nvPr>
        </p:nvSpPr>
        <p:spPr>
          <a:xfrm>
            <a:off x="2205945" y="6453386"/>
            <a:ext cx="2373675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0"/>
          <p:cNvSpPr txBox="1"/>
          <p:nvPr>
            <p:ph idx="12" type="sldNum"/>
          </p:nvPr>
        </p:nvSpPr>
        <p:spPr>
          <a:xfrm>
            <a:off x="9883140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r">
              <a:spcBef>
                <a:spcPts val="0"/>
              </a:spcBef>
              <a:buNone/>
              <a:defRPr sz="1200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6" name="Google Shape;76;p10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  <a:defRPr b="0" i="0" sz="4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■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55600" lvl="1" marL="914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ibre Franklin"/>
              <a:buChar char="–"/>
              <a:defRPr b="0" i="1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■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ibre Franklin"/>
              <a:buChar char="–"/>
              <a:defRPr b="0" i="1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302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■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30200" lvl="5" marL="27432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Libre Franklin"/>
              <a:buChar char="–"/>
              <a:defRPr b="0" i="1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ibre Franklin"/>
              <a:buChar char="–"/>
              <a:defRPr b="0" i="1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Libre Franklin"/>
              <a:buChar char="■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11" name="Google Shape;11;p1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ctrTitle"/>
          </p:nvPr>
        </p:nvSpPr>
        <p:spPr>
          <a:xfrm>
            <a:off x="1915128" y="1788454"/>
            <a:ext cx="8361229" cy="20982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Libre Franklin"/>
              <a:buNone/>
            </a:pPr>
            <a:r>
              <a:rPr lang="pt-BR" sz="4400"/>
              <a:t>FUNDAMENTOS BIOLÓGICOS DA SAÚDE HUMANA II</a:t>
            </a:r>
            <a:endParaRPr sz="4400"/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2679906" y="3956279"/>
            <a:ext cx="6831673" cy="1086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None/>
            </a:pPr>
            <a:r>
              <a:rPr lang="pt-BR"/>
              <a:t>Profa. Claudia RC Moreno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ctrTitle"/>
          </p:nvPr>
        </p:nvSpPr>
        <p:spPr>
          <a:xfrm>
            <a:off x="64008" y="438913"/>
            <a:ext cx="12033504" cy="15636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ibre Franklin"/>
              <a:buNone/>
            </a:pPr>
            <a:r>
              <a:rPr lang="pt-BR" sz="4000"/>
              <a:t>SAÚDE DO ADULTO E DO IDOSO</a:t>
            </a:r>
            <a:endParaRPr sz="4000"/>
          </a:p>
        </p:txBody>
      </p:sp>
      <p:sp>
        <p:nvSpPr>
          <p:cNvPr id="100" name="Google Shape;100;p14"/>
          <p:cNvSpPr txBox="1"/>
          <p:nvPr>
            <p:ph idx="1" type="subTitle"/>
          </p:nvPr>
        </p:nvSpPr>
        <p:spPr>
          <a:xfrm>
            <a:off x="1386840" y="280651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Libre Franklin"/>
              <a:buAutoNum type="arabicPeriod"/>
            </a:pPr>
            <a:r>
              <a:rPr lang="pt-BR"/>
              <a:t>Saúde Cardiometabólica</a:t>
            </a:r>
            <a:endParaRPr/>
          </a:p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Libre Franklin"/>
              <a:buAutoNum type="arabicPeriod"/>
            </a:pPr>
            <a:r>
              <a:rPr lang="pt-BR"/>
              <a:t>Saúde Respiratória e do pulmão</a:t>
            </a:r>
            <a:endParaRPr/>
          </a:p>
          <a:p>
            <a:pPr indent="-457200" lvl="0" marL="457200" rtl="0" algn="l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Libre Franklin"/>
              <a:buAutoNum type="arabicPeriod"/>
            </a:pPr>
            <a:r>
              <a:rPr lang="pt-BR"/>
              <a:t>Envelhecimento e sistema nervoso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0475" y="589538"/>
            <a:ext cx="7431050" cy="5678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rop">
  <a:themeElements>
    <a:clrScheme name="Crop">
      <a:dk1>
        <a:srgbClr val="000000"/>
      </a:dk1>
      <a:lt1>
        <a:srgbClr val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