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C2755C-6CA6-428E-9044-4A81FA383E39}" type="datetimeFigureOut">
              <a:rPr lang="pt-BR" smtClean="0"/>
              <a:t>08/05/2019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6DDB7D-0C81-421D-9786-B8F1CF39928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635896" y="3429000"/>
            <a:ext cx="5112568" cy="1080120"/>
          </a:xfrm>
        </p:spPr>
        <p:txBody>
          <a:bodyPr/>
          <a:lstStyle/>
          <a:p>
            <a:r>
              <a:rPr lang="pt-BR" dirty="0" smtClean="0"/>
              <a:t>Uma educadora musical na Alemanha pós-</a:t>
            </a:r>
            <a:r>
              <a:rPr lang="pt-BR" dirty="0" err="1" smtClean="0"/>
              <a:t>Orff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/>
          </a:bodyPr>
          <a:lstStyle/>
          <a:p>
            <a:r>
              <a:rPr lang="de-DE" dirty="0"/>
              <a:t>Gertrud </a:t>
            </a:r>
            <a:r>
              <a:rPr lang="de-DE" dirty="0" smtClean="0"/>
              <a:t>Meyer-Denkmann</a:t>
            </a:r>
            <a:r>
              <a:rPr lang="de-DE" dirty="0"/>
              <a:t/>
            </a:r>
            <a:br>
              <a:rPr lang="de-DE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3752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Prática Pedagógica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Escolha vários materiais para instrumentos: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Lata, chocalhos, pauzinhos, </a:t>
            </a:r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caxixi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reco-reco, </a:t>
            </a:r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platinelas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tambores, flautas, apitos, dentre outros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os alunos também possam criar.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seguida, oriente-os para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apresentarem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a sala de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maneiras distintas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procurando possibilidades diferentes de executa-los. Após uma primeira experimentação, faça a sugestão de como utiliza-los: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Bater, esfregar, chacoalhar, soprar, jogar no chão entre outras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Essas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ações podem ser combinadas com tipos de comportamentos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como: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apressado, nervoso, alegre, displicente, raivoso, com força, decidido, lento etc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Cada um desses sons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podem ir modificando conforme a dinâmica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sons mais fortes e mais suaves),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andamento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mais rápido e mais lento)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a duração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sons mais curtos e sons mais longos). Pode ser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combinado com movimentos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caminhar, saltar, correr, pular. Por fim pode estar ligado também a um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evento da natureza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como: vento, chuva, água etc.. Imitando assim com os instrumentos de maneira naturalística. 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87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- Meyer Denkmann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b="1" dirty="0"/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Nascida no dia 1 de março de 1918 na cidade de Oldenburg na Alemanha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faleceu no dia 14 de dezembro de 2014.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Começou estudar piano aos 7 anos em 1925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15 anos concluiu o seu curso de órgão em 1933</a:t>
            </a: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“</a:t>
            </a:r>
            <a:r>
              <a:rPr lang="pt-BR" sz="2000" i="1" dirty="0"/>
              <a:t> </a:t>
            </a:r>
            <a:r>
              <a:rPr lang="pt-BR" sz="2000" i="1" dirty="0" smtClean="0"/>
              <a:t>Seu pai um artesão reconhecido, que inclusive participava de um coro, não concordava que </a:t>
            </a:r>
            <a:r>
              <a:rPr lang="pt-BR" sz="2000" i="1" dirty="0" err="1" smtClean="0"/>
              <a:t>Getrud</a:t>
            </a:r>
            <a:r>
              <a:rPr lang="pt-BR" sz="2000" i="1" dirty="0" smtClean="0"/>
              <a:t> seguisse carreira de musicista, para ele era uma carreira que não oferecia sustento”</a:t>
            </a:r>
            <a:endParaRPr lang="pt-B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3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- Meyer Denkmann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Segue para Bremen, para estudar no conservatório de música.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1940 concluiu sua formação superior como educadora musical. 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Gertrud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tornou Educadora Musical, pianista e compositora tendo estudado com grandes nomes como: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Eduard </a:t>
            </a:r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Stteutermam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(Pianista Ucraniano) </a:t>
            </a:r>
          </a:p>
          <a:p>
            <a:pPr algn="just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Cage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(Compositor norte americana, considerado por Shonberg, um dos maiores compositores da música contemporânea) </a:t>
            </a:r>
          </a:p>
          <a:p>
            <a:pPr algn="just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Mauricio </a:t>
            </a:r>
            <a:r>
              <a:rPr lang="pt-B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Kagel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(Compositor, diretor de orquestra e cenógrafo argentino)</a:t>
            </a:r>
          </a:p>
          <a:p>
            <a:pPr marL="0" indent="0" algn="just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43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- Meyer Denkmann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1956 passa a estudar composição com Karl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Heniz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Stockhausen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Mauricio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Kagel</a:t>
            </a: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1957 começou a atuar em cursos de composição em Darmstadt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1970 dedica-se a educação musical e lança seu primeiro livro como educadora: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de-DE" sz="2000" dirty="0"/>
              <a:t> </a:t>
            </a:r>
            <a:r>
              <a:rPr lang="de-DE" sz="2000" dirty="0" smtClean="0"/>
              <a:t> </a:t>
            </a:r>
            <a:r>
              <a:rPr lang="de-DE" sz="2000" i="1" dirty="0" smtClean="0"/>
              <a:t>Klangexperimente </a:t>
            </a:r>
            <a:r>
              <a:rPr lang="de-DE" sz="2000" i="1" dirty="0"/>
              <a:t>und </a:t>
            </a:r>
            <a:r>
              <a:rPr lang="de-DE" sz="2000" i="1" dirty="0" smtClean="0"/>
              <a:t>Gestaltungsversuche im </a:t>
            </a:r>
            <a:r>
              <a:rPr lang="de-DE" sz="2000" i="1" dirty="0"/>
              <a:t>Kindesalter: Neue Wege einer musikalischen </a:t>
            </a:r>
            <a:r>
              <a:rPr lang="de-DE" sz="2000" i="1" dirty="0" smtClean="0"/>
              <a:t>Grundausbildung</a:t>
            </a:r>
          </a:p>
          <a:p>
            <a:pPr marL="0" indent="0" algn="ctr">
              <a:buNone/>
            </a:pPr>
            <a:endParaRPr lang="de-DE" sz="2000" dirty="0"/>
          </a:p>
          <a:p>
            <a:pPr marL="0" indent="0" algn="ctr">
              <a:buNone/>
            </a:pPr>
            <a:r>
              <a:rPr lang="pt-BR" sz="2000" i="1" dirty="0" smtClean="0"/>
              <a:t>(Experimentos </a:t>
            </a:r>
            <a:r>
              <a:rPr lang="pt-BR" sz="2000" i="1" dirty="0"/>
              <a:t>sonoros e experimentos de design na infância: novas formas de educação musical </a:t>
            </a:r>
            <a:r>
              <a:rPr lang="pt-BR" sz="2000" i="1" dirty="0" smtClean="0"/>
              <a:t>básica)</a:t>
            </a:r>
            <a:endParaRPr lang="de-DE" sz="2000" i="1" dirty="0"/>
          </a:p>
          <a:p>
            <a:pPr algn="ctr"/>
            <a:endParaRPr lang="pt-B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Vida - Meyer Denkmann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livro- “Experimentação Sonora” Denkmann afirma: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2000" dirty="0"/>
              <a:t>Não se trata apenas de pegar as categorias musicais e compreendê-las, </a:t>
            </a:r>
            <a:r>
              <a:rPr lang="pt-BR" sz="2000" dirty="0" smtClean="0"/>
              <a:t>mas </a:t>
            </a:r>
            <a:r>
              <a:rPr lang="pt-BR" sz="2000" dirty="0"/>
              <a:t>também poder trabalhar com elas para que se tornem experiências musicais </a:t>
            </a:r>
            <a:r>
              <a:rPr lang="pt-BR" sz="2000" dirty="0" smtClean="0"/>
              <a:t>próprias”</a:t>
            </a:r>
          </a:p>
          <a:p>
            <a:pPr marL="0" indent="0">
              <a:buNone/>
            </a:pPr>
            <a:r>
              <a:rPr lang="pt-BR" sz="2000" dirty="0"/>
              <a:t> </a:t>
            </a:r>
            <a:endParaRPr lang="pt-BR" sz="2000" dirty="0" smtClean="0"/>
          </a:p>
          <a:p>
            <a:pPr algn="just"/>
            <a:r>
              <a:rPr lang="pt-BR" sz="2000" dirty="0" smtClean="0"/>
              <a:t>Na década de 1970 ministrou vários cursos em outros países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 aulas particulares desde cedo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1971 à 1974 trabalhou como professora nas escolas Superiores de Música de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Dusseldorf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Colônia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1988 recebeu o titulo de Doutor Honoris Causa</a:t>
            </a:r>
          </a:p>
          <a:p>
            <a:pPr algn="just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74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Pedagógica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/>
              <a:t>I – ampliar a capacidade de percepção e sensibilidade artística</a:t>
            </a:r>
          </a:p>
          <a:p>
            <a:pPr algn="just"/>
            <a:r>
              <a:rPr lang="pt-BR" sz="2000" dirty="0"/>
              <a:t>II- promover a </a:t>
            </a:r>
            <a:r>
              <a:rPr lang="pt-BR" sz="2000" dirty="0" smtClean="0"/>
              <a:t>auto realização </a:t>
            </a:r>
            <a:r>
              <a:rPr lang="pt-BR" sz="2000" dirty="0"/>
              <a:t>no campo das relações sociais</a:t>
            </a:r>
          </a:p>
          <a:p>
            <a:pPr algn="just"/>
            <a:r>
              <a:rPr lang="pt-BR" sz="2000" dirty="0"/>
              <a:t>III- desenvolver as capacidades criativas e o pensamento critico-produtivo</a:t>
            </a:r>
          </a:p>
          <a:p>
            <a:pPr algn="just"/>
            <a:r>
              <a:rPr lang="pt-BR" sz="2000" dirty="0"/>
              <a:t>IV – preparar para uma diferenciação critica e consciente da oferta musical</a:t>
            </a:r>
          </a:p>
          <a:p>
            <a:pPr marL="0" indent="0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000" dirty="0"/>
              <a:t>“ A variedade de possibilidades de expressar sons e falas, consoantes e vogais, ruídos... introduzidos com o mesmo peso, corresponde não apenas a vivencia natural e a necessidade de expressão espontânea de uma </a:t>
            </a:r>
            <a:r>
              <a:rPr lang="pt-BR" sz="2000" dirty="0" err="1" smtClean="0"/>
              <a:t>criança,mas</a:t>
            </a:r>
            <a:r>
              <a:rPr lang="pt-BR" sz="2000" dirty="0" smtClean="0"/>
              <a:t> </a:t>
            </a:r>
            <a:r>
              <a:rPr lang="pt-BR" sz="2000" dirty="0"/>
              <a:t>também conduz, se introduzida com sentido, a uma maior diferenciação sonora. Além disso, esse ampliado campo da audição e expressão possibilita, o contado com um novo material sonoro da musica contemporânea” (Meyer-Denkmann)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6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Pedagógica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 publicado em 1970 “ Experimentação Sonora”  é dividida em três capítulos: </a:t>
            </a:r>
          </a:p>
          <a:p>
            <a:pPr marL="0" indent="0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1º capitulo ela fala sobre “ A problemática do comportamento da criança pequena em relação à percepção e conceito de: som, forma, tempo e suas consequências metodológicas para o ensino de música.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2º capitulo ela fala sobre : prática de aula na iniciação musical e investiga as possibilidades sonoras de instrumento e voz</a:t>
            </a: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3º capitulo ela fala sobre: experiências sonoras e estruturais focando na descoberta do som pela criança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7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Pedagógica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Denkmann é da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opinião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que as crianças desde cedo, devem ser confrontadas com “musica complexa”. O chamado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“conteúdo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didático apropriado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crianças”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 subestimá-las em relação a sua capacidade de absorção e aprendizagem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foco de sua proposta pedagógica está na descoberta do com como “Material Bruto” apoiada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ouvir e registrar o que se ouve.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Meyer Denkmann não utiliza o conceito de improvisação, mas sim os conceitos de “ações experimentais” ou “ experimentos sonoros” entendendo como promoção de capacidades criativas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8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Proposta Pedagógica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desenvolvimento da capacidade individual da criança, vem por meio de procedimentos libertadores, como: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Gritos, barulhos, ruídos livres e movimentos</a:t>
            </a:r>
          </a:p>
          <a:p>
            <a:pPr algn="just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Esses procedimentos precoces, segundo </a:t>
            </a:r>
            <a:r>
              <a:rPr lang="pt-B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Dekmann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contribuem não só para a ampliação do campo da audição mas sim para a ampliação da área vocal e o desenvolvimento de fantasia sonora produtiva dos alunos</a:t>
            </a:r>
          </a:p>
          <a:p>
            <a:pPr marL="0" indent="0" algn="ctr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Exemplo:</a:t>
            </a:r>
          </a:p>
          <a:p>
            <a:pPr marL="0" indent="0" algn="ctr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o som se comporta um em relação ao outro, como exemplo por imitação ou contraste se aproximando ou se opondo. Introduzindo assim a notações como a dinâmica.</a:t>
            </a:r>
          </a:p>
          <a:p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77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242</TotalTime>
  <Words>855</Words>
  <Application>Microsoft Office PowerPoint</Application>
  <PresentationFormat>Apresentação na tela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Cívico</vt:lpstr>
      <vt:lpstr>Gertrud Meyer-Denkmann </vt:lpstr>
      <vt:lpstr>Vida - Meyer Denkmann</vt:lpstr>
      <vt:lpstr>Vida - Meyer Denkmann</vt:lpstr>
      <vt:lpstr>Vida - Meyer Denkmann</vt:lpstr>
      <vt:lpstr>Vida - Meyer Denkmann</vt:lpstr>
      <vt:lpstr>Proposta Pedagógica</vt:lpstr>
      <vt:lpstr>Proposta Pedagógica</vt:lpstr>
      <vt:lpstr>Proposta Pedagógica</vt:lpstr>
      <vt:lpstr>Proposta Pedagógica</vt:lpstr>
      <vt:lpstr>Prática Pedagógica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Gertrud Meyer-Denkmann</dc:title>
  <dc:creator>letícia dias de assis</dc:creator>
  <cp:lastModifiedBy>letícia dias de assis</cp:lastModifiedBy>
  <cp:revision>21</cp:revision>
  <dcterms:created xsi:type="dcterms:W3CDTF">2019-05-09T01:05:05Z</dcterms:created>
  <dcterms:modified xsi:type="dcterms:W3CDTF">2019-05-09T05:07:30Z</dcterms:modified>
</cp:coreProperties>
</file>